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6"/>
  </p:notesMasterIdLst>
  <p:handoutMasterIdLst>
    <p:handoutMasterId r:id="rId27"/>
  </p:handoutMasterIdLst>
  <p:sldIdLst>
    <p:sldId id="256" r:id="rId5"/>
    <p:sldId id="285" r:id="rId6"/>
    <p:sldId id="278" r:id="rId7"/>
    <p:sldId id="287" r:id="rId8"/>
    <p:sldId id="260" r:id="rId9"/>
    <p:sldId id="284" r:id="rId10"/>
    <p:sldId id="288" r:id="rId11"/>
    <p:sldId id="281" r:id="rId12"/>
    <p:sldId id="289" r:id="rId13"/>
    <p:sldId id="290" r:id="rId14"/>
    <p:sldId id="265" r:id="rId15"/>
    <p:sldId id="283" r:id="rId16"/>
    <p:sldId id="267" r:id="rId17"/>
    <p:sldId id="291" r:id="rId18"/>
    <p:sldId id="292" r:id="rId19"/>
    <p:sldId id="261" r:id="rId20"/>
    <p:sldId id="286" r:id="rId21"/>
    <p:sldId id="293" r:id="rId22"/>
    <p:sldId id="294" r:id="rId23"/>
    <p:sldId id="295" r:id="rId24"/>
    <p:sldId id="296"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128" userDrawn="1">
          <p15:clr>
            <a:srgbClr val="A4A3A4"/>
          </p15:clr>
        </p15:guide>
        <p15:guide id="2" orient="horz" pos="9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2D03"/>
    <a:srgbClr val="F2F1EE"/>
    <a:srgbClr val="D8D2CD"/>
    <a:srgbClr val="5B6A5E"/>
    <a:srgbClr val="A5A5A5"/>
    <a:srgbClr val="BEB9AA"/>
    <a:srgbClr val="C0C9C2"/>
    <a:srgbClr val="AA9D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3595" autoAdjust="0"/>
  </p:normalViewPr>
  <p:slideViewPr>
    <p:cSldViewPr snapToGrid="0">
      <p:cViewPr varScale="1">
        <p:scale>
          <a:sx n="85" d="100"/>
          <a:sy n="85" d="100"/>
        </p:scale>
        <p:origin x="590" y="58"/>
      </p:cViewPr>
      <p:guideLst>
        <p:guide pos="4128"/>
        <p:guide orient="horz" pos="960"/>
      </p:guideLst>
    </p:cSldViewPr>
  </p:slideViewPr>
  <p:outlineViewPr>
    <p:cViewPr>
      <p:scale>
        <a:sx n="33" d="100"/>
        <a:sy n="33" d="100"/>
      </p:scale>
      <p:origin x="0" y="-4027"/>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65" d="100"/>
          <a:sy n="65" d="100"/>
        </p:scale>
        <p:origin x="2299"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dk1"/>
                </a:solidFill>
                <a:latin typeface="+mn-lt"/>
                <a:ea typeface="+mn-ea"/>
                <a:cs typeface="+mn-cs"/>
              </a:defRPr>
            </a:pPr>
            <a:r>
              <a:rPr lang="en-IN"/>
              <a:t>Not performing satisfactorily</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dk1"/>
              </a:solidFill>
              <a:latin typeface="+mn-lt"/>
              <a:ea typeface="+mn-ea"/>
              <a:cs typeface="+mn-cs"/>
            </a:defRPr>
          </a:pPr>
          <a:endParaRPr lang="en-US"/>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Sheet1!$G$7:$G$12</c:f>
              <c:strCache>
                <c:ptCount val="6"/>
                <c:pt idx="0">
                  <c:v>Patient Tagging </c:v>
                </c:pt>
                <c:pt idx="1">
                  <c:v>Ordering drug or Prescription </c:v>
                </c:pt>
                <c:pt idx="2">
                  <c:v>Referral</c:v>
                </c:pt>
                <c:pt idx="3">
                  <c:v>Document Upload</c:v>
                </c:pt>
                <c:pt idx="4">
                  <c:v>All of the above</c:v>
                </c:pt>
                <c:pt idx="5">
                  <c:v>None of the above</c:v>
                </c:pt>
              </c:strCache>
            </c:strRef>
          </c:cat>
          <c:val>
            <c:numRef>
              <c:f>Sheet1!$H$7:$H$12</c:f>
              <c:numCache>
                <c:formatCode>General</c:formatCode>
                <c:ptCount val="6"/>
                <c:pt idx="0">
                  <c:v>3</c:v>
                </c:pt>
                <c:pt idx="1">
                  <c:v>4</c:v>
                </c:pt>
                <c:pt idx="2">
                  <c:v>6</c:v>
                </c:pt>
                <c:pt idx="3">
                  <c:v>3</c:v>
                </c:pt>
                <c:pt idx="4">
                  <c:v>4</c:v>
                </c:pt>
                <c:pt idx="5">
                  <c:v>16</c:v>
                </c:pt>
              </c:numCache>
            </c:numRef>
          </c:val>
          <c:extLst>
            <c:ext xmlns:c16="http://schemas.microsoft.com/office/drawing/2014/chart" uri="{C3380CC4-5D6E-409C-BE32-E72D297353CC}">
              <c16:uniqueId val="{00000000-46C4-48E7-B239-D38EE86FDCF6}"/>
            </c:ext>
          </c:extLst>
        </c:ser>
        <c:dLbls>
          <c:showLegendKey val="0"/>
          <c:showVal val="0"/>
          <c:showCatName val="0"/>
          <c:showSerName val="0"/>
          <c:showPercent val="0"/>
          <c:showBubbleSize val="0"/>
        </c:dLbls>
        <c:gapWidth val="100"/>
        <c:overlap val="-24"/>
        <c:axId val="1631107424"/>
        <c:axId val="1631107840"/>
      </c:barChart>
      <c:catAx>
        <c:axId val="1631107424"/>
        <c:scaling>
          <c:orientation val="minMax"/>
        </c:scaling>
        <c:delete val="0"/>
        <c:axPos val="b"/>
        <c:title>
          <c:tx>
            <c:rich>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r>
                  <a:rPr lang="en-IN"/>
                  <a:t>Different Features of the application</a:t>
                </a:r>
              </a:p>
            </c:rich>
          </c:tx>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631107840"/>
        <c:crosses val="autoZero"/>
        <c:auto val="1"/>
        <c:lblAlgn val="ctr"/>
        <c:lblOffset val="100"/>
        <c:noMultiLvlLbl val="0"/>
      </c:catAx>
      <c:valAx>
        <c:axId val="16311078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900" b="0" i="0" u="none" strike="noStrike" kern="1200" baseline="0">
                    <a:solidFill>
                      <a:schemeClr val="dk1"/>
                    </a:solidFill>
                    <a:latin typeface="+mn-lt"/>
                    <a:ea typeface="+mn-ea"/>
                    <a:cs typeface="+mn-cs"/>
                  </a:defRPr>
                </a:pPr>
                <a:r>
                  <a:rPr lang="en-IN"/>
                  <a:t>not performing satisfactorily</a:t>
                </a:r>
              </a:p>
            </c:rich>
          </c:tx>
          <c:overlay val="0"/>
          <c:spPr>
            <a:noFill/>
            <a:ln>
              <a:noFill/>
            </a:ln>
            <a:effectLst/>
          </c:spPr>
          <c:txPr>
            <a:bodyPr rot="-54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6311074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accent1"/>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r>
              <a:rPr lang="en-IN" sz="1400">
                <a:effectLst/>
              </a:rPr>
              <a:t>Has the integration of HIS mobile application helped you to improve the effectiveness of HIS?</a:t>
            </a: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1521-429B-B4B1-E958AE50EAAA}"/>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1521-429B-B4B1-E958AE50EAAA}"/>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Sheet1!$J$7:$J$8</c:f>
              <c:strCache>
                <c:ptCount val="2"/>
                <c:pt idx="0">
                  <c:v>yes</c:v>
                </c:pt>
                <c:pt idx="1">
                  <c:v>no</c:v>
                </c:pt>
              </c:strCache>
            </c:strRef>
          </c:cat>
          <c:val>
            <c:numRef>
              <c:f>Sheet1!$K$7:$K$8</c:f>
              <c:numCache>
                <c:formatCode>0%</c:formatCode>
                <c:ptCount val="2"/>
                <c:pt idx="0">
                  <c:v>0.85</c:v>
                </c:pt>
                <c:pt idx="1">
                  <c:v>0.15</c:v>
                </c:pt>
              </c:numCache>
            </c:numRef>
          </c:val>
          <c:extLst>
            <c:ext xmlns:c16="http://schemas.microsoft.com/office/drawing/2014/chart" uri="{C3380CC4-5D6E-409C-BE32-E72D297353CC}">
              <c16:uniqueId val="{00000004-1521-429B-B4B1-E958AE50EAAA}"/>
            </c:ext>
          </c:extLst>
        </c:ser>
        <c:dLbls>
          <c:dLblPos val="bestFit"/>
          <c:showLegendKey val="0"/>
          <c:showVal val="1"/>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r>
              <a:rPr lang="en-IN" sz="1400">
                <a:effectLst/>
              </a:rPr>
              <a:t>How often do you use the Application in a day?</a:t>
            </a: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EB1F-44DE-87FF-3286DF3D3182}"/>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EB1F-44DE-87FF-3286DF3D3182}"/>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EB1F-44DE-87FF-3286DF3D3182}"/>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Sheet1!$K$7:$K$9</c:f>
              <c:strCache>
                <c:ptCount val="3"/>
                <c:pt idx="0">
                  <c:v>Daily</c:v>
                </c:pt>
                <c:pt idx="1">
                  <c:v>Few times a day </c:v>
                </c:pt>
                <c:pt idx="2">
                  <c:v>Occasionally</c:v>
                </c:pt>
              </c:strCache>
            </c:strRef>
          </c:cat>
          <c:val>
            <c:numRef>
              <c:f>Sheet1!$L$7:$L$9</c:f>
              <c:numCache>
                <c:formatCode>General</c:formatCode>
                <c:ptCount val="3"/>
                <c:pt idx="0">
                  <c:v>19</c:v>
                </c:pt>
                <c:pt idx="1">
                  <c:v>13</c:v>
                </c:pt>
                <c:pt idx="2">
                  <c:v>7</c:v>
                </c:pt>
              </c:numCache>
            </c:numRef>
          </c:val>
          <c:extLst>
            <c:ext xmlns:c16="http://schemas.microsoft.com/office/drawing/2014/chart" uri="{C3380CC4-5D6E-409C-BE32-E72D297353CC}">
              <c16:uniqueId val="{00000006-EB1F-44DE-87FF-3286DF3D3182}"/>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dk1"/>
                </a:solidFill>
                <a:latin typeface="+mn-lt"/>
                <a:ea typeface="+mn-ea"/>
                <a:cs typeface="+mn-cs"/>
              </a:defRPr>
            </a:pPr>
            <a:r>
              <a:rPr lang="en-IN"/>
              <a:t>Responses for the App's Overall satisfaction level</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dk1"/>
              </a:solidFill>
              <a:latin typeface="+mn-lt"/>
              <a:ea typeface="+mn-ea"/>
              <a:cs typeface="+mn-cs"/>
            </a:defRPr>
          </a:pPr>
          <a:endParaRPr lang="en-US"/>
        </a:p>
      </c:txPr>
    </c:title>
    <c:autoTitleDeleted val="0"/>
    <c:plotArea>
      <c:layout/>
      <c:barChart>
        <c:barDir val="col"/>
        <c:grouping val="clustered"/>
        <c:varyColors val="0"/>
        <c:ser>
          <c:idx val="0"/>
          <c:order val="0"/>
          <c:tx>
            <c:strRef>
              <c:f>Sheet2!$I$8</c:f>
              <c:strCache>
                <c:ptCount val="1"/>
                <c:pt idx="0">
                  <c:v>responses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FF4-49B5-861B-D5C07AE76FD1}"/>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FF4-49B5-861B-D5C07AE76FD1}"/>
                </c:ext>
              </c:extLst>
            </c:dLbl>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FF4-49B5-861B-D5C07AE76FD1}"/>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FF4-49B5-861B-D5C07AE76FD1}"/>
                </c:ext>
              </c:extLst>
            </c:dLbl>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FF4-49B5-861B-D5C07AE76FD1}"/>
                </c:ext>
              </c:extLst>
            </c:dLbl>
            <c:spPr>
              <a:noFill/>
              <a:ln>
                <a:noFill/>
              </a:ln>
              <a:effectLst/>
            </c:spPr>
            <c:txPr>
              <a:bodyPr rot="0" spcFirstLastPara="1" vertOverflow="ellipsis" vert="horz" wrap="square" anchor="ctr" anchorCtr="1"/>
              <a:lstStyle/>
              <a:p>
                <a:pPr>
                  <a:defRPr sz="1100" b="1" i="0" u="none" strike="noStrike" kern="1200" baseline="0">
                    <a:solidFill>
                      <a:schemeClr val="dk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Sheet2!$J$8:$N$8</c:f>
              <c:numCache>
                <c:formatCode>General</c:formatCode>
                <c:ptCount val="5"/>
                <c:pt idx="0">
                  <c:v>4</c:v>
                </c:pt>
                <c:pt idx="1">
                  <c:v>6</c:v>
                </c:pt>
                <c:pt idx="2">
                  <c:v>7</c:v>
                </c:pt>
                <c:pt idx="3">
                  <c:v>14</c:v>
                </c:pt>
                <c:pt idx="4">
                  <c:v>8</c:v>
                </c:pt>
              </c:numCache>
            </c:numRef>
          </c:val>
          <c:extLst>
            <c:ext xmlns:c16="http://schemas.microsoft.com/office/drawing/2014/chart" uri="{C3380CC4-5D6E-409C-BE32-E72D297353CC}">
              <c16:uniqueId val="{00000005-9FF4-49B5-861B-D5C07AE76FD1}"/>
            </c:ext>
          </c:extLst>
        </c:ser>
        <c:dLbls>
          <c:showLegendKey val="0"/>
          <c:showVal val="0"/>
          <c:showCatName val="0"/>
          <c:showSerName val="0"/>
          <c:showPercent val="0"/>
          <c:showBubbleSize val="0"/>
        </c:dLbls>
        <c:gapWidth val="100"/>
        <c:overlap val="-24"/>
        <c:axId val="74430671"/>
        <c:axId val="74431087"/>
      </c:barChart>
      <c:catAx>
        <c:axId val="74430671"/>
        <c:scaling>
          <c:orientation val="minMax"/>
        </c:scaling>
        <c:delete val="0"/>
        <c:axPos val="b"/>
        <c:title>
          <c:tx>
            <c:rich>
              <a:bodyPr rot="0" spcFirstLastPara="1" vertOverflow="ellipsis" vert="horz" wrap="square" anchor="ctr" anchorCtr="1"/>
              <a:lstStyle/>
              <a:p>
                <a:pPr>
                  <a:defRPr sz="1050" b="1" i="0" u="none" strike="noStrike" kern="1200" baseline="0">
                    <a:solidFill>
                      <a:schemeClr val="dk1"/>
                    </a:solidFill>
                    <a:latin typeface="+mn-lt"/>
                    <a:ea typeface="+mn-ea"/>
                    <a:cs typeface="+mn-cs"/>
                  </a:defRPr>
                </a:pPr>
                <a:r>
                  <a:rPr lang="en-IN" sz="1050" b="1"/>
                  <a:t>Level of Satisfaction </a:t>
                </a:r>
              </a:p>
            </c:rich>
          </c:tx>
          <c:overlay val="0"/>
          <c:spPr>
            <a:noFill/>
            <a:ln>
              <a:noFill/>
            </a:ln>
            <a:effectLst/>
          </c:spPr>
          <c:txPr>
            <a:bodyPr rot="0" spcFirstLastPara="1" vertOverflow="ellipsis" vert="horz" wrap="square" anchor="ctr" anchorCtr="1"/>
            <a:lstStyle/>
            <a:p>
              <a:pPr>
                <a:defRPr sz="1050" b="1" i="0" u="none" strike="noStrike" kern="1200" baseline="0">
                  <a:solidFill>
                    <a:schemeClr val="dk1"/>
                  </a:solidFill>
                  <a:latin typeface="+mn-lt"/>
                  <a:ea typeface="+mn-ea"/>
                  <a:cs typeface="+mn-cs"/>
                </a:defRPr>
              </a:pPr>
              <a:endParaRPr lang="en-US"/>
            </a:p>
          </c:txPr>
        </c:title>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dk1"/>
                </a:solidFill>
                <a:latin typeface="+mn-lt"/>
                <a:ea typeface="+mn-ea"/>
                <a:cs typeface="+mn-cs"/>
              </a:defRPr>
            </a:pPr>
            <a:endParaRPr lang="en-US"/>
          </a:p>
        </c:txPr>
        <c:crossAx val="74431087"/>
        <c:crosses val="autoZero"/>
        <c:auto val="1"/>
        <c:lblAlgn val="ctr"/>
        <c:lblOffset val="100"/>
        <c:noMultiLvlLbl val="0"/>
      </c:catAx>
      <c:valAx>
        <c:axId val="7443108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50" b="1" i="0" u="none" strike="noStrike" kern="1200" baseline="0">
                    <a:solidFill>
                      <a:schemeClr val="dk1"/>
                    </a:solidFill>
                    <a:latin typeface="+mn-lt"/>
                    <a:ea typeface="+mn-ea"/>
                    <a:cs typeface="+mn-cs"/>
                  </a:defRPr>
                </a:pPr>
                <a:r>
                  <a:rPr lang="en-IN" sz="1050" b="1"/>
                  <a:t>Responses</a:t>
                </a:r>
              </a:p>
            </c:rich>
          </c:tx>
          <c:overlay val="0"/>
          <c:spPr>
            <a:noFill/>
            <a:ln>
              <a:noFill/>
            </a:ln>
            <a:effectLst/>
          </c:spPr>
          <c:txPr>
            <a:bodyPr rot="-5400000" spcFirstLastPara="1" vertOverflow="ellipsis" vert="horz" wrap="square" anchor="ctr" anchorCtr="1"/>
            <a:lstStyle/>
            <a:p>
              <a:pPr>
                <a:defRPr sz="1050" b="1"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7443067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56E6020-4209-49A3-9DC4-18264096E79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7797462-F1DD-4E64-BC14-F17A0F34B5A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232FC57-E1F8-4F59-A87C-2833007EAF57}" type="datetimeFigureOut">
              <a:rPr lang="en-US" smtClean="0"/>
              <a:t>6/27/2022</a:t>
            </a:fld>
            <a:endParaRPr lang="en-US"/>
          </a:p>
        </p:txBody>
      </p:sp>
      <p:sp>
        <p:nvSpPr>
          <p:cNvPr id="4" name="Footer Placeholder 3">
            <a:extLst>
              <a:ext uri="{FF2B5EF4-FFF2-40B4-BE49-F238E27FC236}">
                <a16:creationId xmlns:a16="http://schemas.microsoft.com/office/drawing/2014/main" id="{8075F0E3-AC70-4B5A-BCEB-9E3C021C86A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48F68B5-925F-4468-95B3-EA77C29C342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88A06BE-7519-4B21-9E1D-AE6D6E69C38F}" type="slidenum">
              <a:rPr lang="en-US" smtClean="0"/>
              <a:t>‹#›</a:t>
            </a:fld>
            <a:endParaRPr lang="en-US"/>
          </a:p>
        </p:txBody>
      </p:sp>
    </p:spTree>
    <p:extLst>
      <p:ext uri="{BB962C8B-B14F-4D97-AF65-F5344CB8AC3E}">
        <p14:creationId xmlns:p14="http://schemas.microsoft.com/office/powerpoint/2010/main" val="21573830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8ACAC0-59EA-4916-9995-398D6BEB88C3}" type="datetimeFigureOut">
              <a:rPr lang="en-US" smtClean="0"/>
              <a:t>6/27/2022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9B2C62-FE30-453D-946B-754E9E42C845}" type="slidenum">
              <a:rPr lang="en-US" smtClean="0"/>
              <a:t>‹#›</a:t>
            </a:fld>
            <a:endParaRPr lang="en-US"/>
          </a:p>
        </p:txBody>
      </p:sp>
    </p:spTree>
    <p:extLst>
      <p:ext uri="{BB962C8B-B14F-4D97-AF65-F5344CB8AC3E}">
        <p14:creationId xmlns:p14="http://schemas.microsoft.com/office/powerpoint/2010/main" val="2922326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Line spacing + Page numbers</a:t>
            </a:r>
          </a:p>
        </p:txBody>
      </p:sp>
      <p:sp>
        <p:nvSpPr>
          <p:cNvPr id="4" name="Slide Number Placeholder 3"/>
          <p:cNvSpPr>
            <a:spLocks noGrp="1"/>
          </p:cNvSpPr>
          <p:nvPr>
            <p:ph type="sldNum" sz="quarter" idx="5"/>
          </p:nvPr>
        </p:nvSpPr>
        <p:spPr/>
        <p:txBody>
          <a:bodyPr/>
          <a:lstStyle/>
          <a:p>
            <a:fld id="{5A9B2C62-FE30-453D-946B-754E9E42C845}" type="slidenum">
              <a:rPr lang="en-US" smtClean="0"/>
              <a:t>1</a:t>
            </a:fld>
            <a:endParaRPr lang="en-US"/>
          </a:p>
        </p:txBody>
      </p:sp>
    </p:spTree>
    <p:extLst>
      <p:ext uri="{BB962C8B-B14F-4D97-AF65-F5344CB8AC3E}">
        <p14:creationId xmlns:p14="http://schemas.microsoft.com/office/powerpoint/2010/main" val="17773754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12" name="Text Placeholder 21">
            <a:extLst>
              <a:ext uri="{FF2B5EF4-FFF2-40B4-BE49-F238E27FC236}">
                <a16:creationId xmlns:a16="http://schemas.microsoft.com/office/drawing/2014/main" id="{F2964EA8-200F-47C5-90C2-1DBA3D6D7CDB}"/>
              </a:ext>
            </a:extLst>
          </p:cNvPr>
          <p:cNvSpPr>
            <a:spLocks noGrp="1"/>
          </p:cNvSpPr>
          <p:nvPr>
            <p:ph type="body" sz="quarter" idx="12"/>
          </p:nvPr>
        </p:nvSpPr>
        <p:spPr>
          <a:xfrm>
            <a:off x="1028700" y="5078187"/>
            <a:ext cx="3222058" cy="964620"/>
          </a:xfrm>
        </p:spPr>
        <p:txBody>
          <a:bodyPr>
            <a:noAutofit/>
          </a:bodyPr>
          <a:lstStyle>
            <a:lvl1pPr marL="0" indent="0">
              <a:buNone/>
              <a:defRPr sz="1400">
                <a:solidFill>
                  <a:schemeClr val="accent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Click to edit Master text styles</a:t>
            </a:r>
          </a:p>
        </p:txBody>
      </p:sp>
      <p:sp>
        <p:nvSpPr>
          <p:cNvPr id="13" name="Picture Placeholder 19">
            <a:extLst>
              <a:ext uri="{FF2B5EF4-FFF2-40B4-BE49-F238E27FC236}">
                <a16:creationId xmlns:a16="http://schemas.microsoft.com/office/drawing/2014/main" id="{7878E298-5074-4E51-993E-34931A897F12}"/>
              </a:ext>
            </a:extLst>
          </p:cNvPr>
          <p:cNvSpPr>
            <a:spLocks noGrp="1"/>
          </p:cNvSpPr>
          <p:nvPr>
            <p:ph type="pic" sz="quarter" idx="11"/>
          </p:nvPr>
        </p:nvSpPr>
        <p:spPr>
          <a:xfrm>
            <a:off x="6221413" y="0"/>
            <a:ext cx="4941887" cy="5726113"/>
          </a:xfrm>
        </p:spPr>
        <p:txBody>
          <a:bodyPr/>
          <a:lstStyle/>
          <a:p>
            <a:r>
              <a:rPr lang="en-US"/>
              <a:t>Click icon to add picture</a:t>
            </a:r>
            <a:endParaRPr lang="en-US" dirty="0"/>
          </a:p>
        </p:txBody>
      </p:sp>
      <p:cxnSp>
        <p:nvCxnSpPr>
          <p:cNvPr id="15" name="Straight Connector 14">
            <a:extLst>
              <a:ext uri="{FF2B5EF4-FFF2-40B4-BE49-F238E27FC236}">
                <a16:creationId xmlns:a16="http://schemas.microsoft.com/office/drawing/2014/main" id="{42D26D0E-18C6-4DB1-B3A5-75E29BD65B17}"/>
              </a:ext>
            </a:extLst>
          </p:cNvPr>
          <p:cNvCxnSpPr>
            <a:cxnSpLocks/>
          </p:cNvCxnSpPr>
          <p:nvPr userDrawn="1"/>
        </p:nvCxnSpPr>
        <p:spPr>
          <a:xfrm>
            <a:off x="1028700" y="457211"/>
            <a:ext cx="1142999" cy="0"/>
          </a:xfrm>
          <a:prstGeom prst="line">
            <a:avLst/>
          </a:prstGeom>
          <a:noFill/>
          <a:ln w="15875" cap="flat" cmpd="sng" algn="ctr">
            <a:solidFill>
              <a:schemeClr val="accent2">
                <a:lumMod val="50000"/>
              </a:schemeClr>
            </a:solidFill>
            <a:prstDash val="solid"/>
            <a:miter lim="800000"/>
          </a:ln>
          <a:effectLst/>
        </p:spPr>
      </p:cxnSp>
      <p:sp>
        <p:nvSpPr>
          <p:cNvPr id="2" name="Title 1">
            <a:extLst>
              <a:ext uri="{FF2B5EF4-FFF2-40B4-BE49-F238E27FC236}">
                <a16:creationId xmlns:a16="http://schemas.microsoft.com/office/drawing/2014/main" id="{3989B90B-5C3C-4760-9360-5AE10BF87B9D}"/>
              </a:ext>
            </a:extLst>
          </p:cNvPr>
          <p:cNvSpPr>
            <a:spLocks noGrp="1"/>
          </p:cNvSpPr>
          <p:nvPr>
            <p:ph type="title"/>
          </p:nvPr>
        </p:nvSpPr>
        <p:spPr>
          <a:xfrm>
            <a:off x="914513" y="876299"/>
            <a:ext cx="5181486" cy="2242441"/>
          </a:xfrm>
        </p:spPr>
        <p:txBody>
          <a:bodyPr vert="horz" lIns="91440" tIns="45720" rIns="91440" bIns="45720" rtlCol="0" anchor="t">
            <a:normAutofit/>
          </a:bodyPr>
          <a:lstStyle>
            <a:lvl1pPr>
              <a:lnSpc>
                <a:spcPct val="90000"/>
              </a:lnSpc>
              <a:defRPr lang="en-US" sz="7200">
                <a:solidFill>
                  <a:schemeClr val="accent2">
                    <a:lumMod val="50000"/>
                  </a:schemeClr>
                </a:solidFill>
                <a:ea typeface="+mn-ea"/>
                <a:cs typeface="+mn-cs"/>
              </a:defRPr>
            </a:lvl1pPr>
          </a:lstStyle>
          <a:p>
            <a:pPr marL="0" lvl="0" indent="0">
              <a:lnSpc>
                <a:spcPts val="6500"/>
              </a:lnSpc>
              <a:spcBef>
                <a:spcPts val="100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291649857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3 Column">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0337C3D7-7DDB-42A8-901A-EC153DD27458}"/>
              </a:ext>
            </a:extLst>
          </p:cNvPr>
          <p:cNvSpPr>
            <a:spLocks noGrp="1"/>
          </p:cNvSpPr>
          <p:nvPr>
            <p:ph type="pic" sz="quarter" idx="10"/>
          </p:nvPr>
        </p:nvSpPr>
        <p:spPr>
          <a:xfrm>
            <a:off x="6210300" y="0"/>
            <a:ext cx="4953000" cy="3302000"/>
          </a:xfrm>
        </p:spPr>
        <p:txBody>
          <a:bodyPr/>
          <a:lstStyle/>
          <a:p>
            <a:r>
              <a:rPr lang="en-US"/>
              <a:t>Click icon to add picture</a:t>
            </a:r>
          </a:p>
        </p:txBody>
      </p:sp>
      <p:sp>
        <p:nvSpPr>
          <p:cNvPr id="10" name="Content Placeholder 2">
            <a:extLst>
              <a:ext uri="{FF2B5EF4-FFF2-40B4-BE49-F238E27FC236}">
                <a16:creationId xmlns:a16="http://schemas.microsoft.com/office/drawing/2014/main" id="{27B95226-A076-4D55-B408-1389A2F8C7A0}"/>
              </a:ext>
            </a:extLst>
          </p:cNvPr>
          <p:cNvSpPr>
            <a:spLocks noGrp="1"/>
          </p:cNvSpPr>
          <p:nvPr>
            <p:ph idx="4294967295" hasCustomPrompt="1"/>
          </p:nvPr>
        </p:nvSpPr>
        <p:spPr>
          <a:xfrm>
            <a:off x="1028700" y="3556002"/>
            <a:ext cx="3108960" cy="2286000"/>
          </a:xfrm>
        </p:spPr>
        <p:txBody>
          <a:bodyPr>
            <a:normAutofit/>
          </a:bodyPr>
          <a:lstStyle>
            <a:lvl1pPr>
              <a:defRPr>
                <a:solidFill>
                  <a:schemeClr val="accent2">
                    <a:lumMod val="5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C9C2">
                    <a:lumMod val="50000"/>
                  </a:srgbClr>
                </a:solidFill>
                <a:effectLst/>
                <a:uLnTx/>
                <a:uFillTx/>
                <a:latin typeface="Biome Light" panose="020B0303030204020804" pitchFamily="34" charset="0"/>
                <a:ea typeface="+mn-ea"/>
                <a:cs typeface="Biome Light" panose="020B0303030204020804" pitchFamily="34" charset="0"/>
              </a:rPr>
              <a:t>Insert text</a:t>
            </a:r>
            <a:endParaRPr lang="en-US" sz="1400" dirty="0">
              <a:solidFill>
                <a:srgbClr val="C0C9C2">
                  <a:lumMod val="50000"/>
                </a:srgbClr>
              </a:solidFill>
              <a:latin typeface="Biome Light" panose="020B0303030204020804" pitchFamily="34" charset="0"/>
              <a:cs typeface="Biome Light" panose="020B03030302040208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C0C9C2">
                  <a:lumMod val="50000"/>
                </a:srgbClr>
              </a:solidFill>
              <a:effectLst/>
              <a:uLnTx/>
              <a:uFillTx/>
              <a:latin typeface="Biome Light" panose="020B0303030204020804" pitchFamily="34" charset="0"/>
              <a:ea typeface="+mn-ea"/>
              <a:cs typeface="Biome Light" panose="020B03030302040208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C0C9C2">
                  <a:lumMod val="50000"/>
                </a:srgbClr>
              </a:solidFill>
              <a:effectLst/>
              <a:uLnTx/>
              <a:uFillTx/>
              <a:latin typeface="Biome Light" panose="020B0303030204020804" pitchFamily="34" charset="0"/>
              <a:ea typeface="+mn-ea"/>
              <a:cs typeface="Biome Light" panose="020B0303030204020804" pitchFamily="34" charset="0"/>
            </a:endParaRPr>
          </a:p>
          <a:p>
            <a:endParaRPr lang="en-US" sz="1600" dirty="0">
              <a:solidFill>
                <a:schemeClr val="tx2">
                  <a:lumMod val="50000"/>
                </a:schemeClr>
              </a:solidFill>
              <a:latin typeface="Biome Light" panose="020B0303030204020804" pitchFamily="34" charset="0"/>
              <a:cs typeface="Biome Light" panose="020B0303030204020804" pitchFamily="34" charset="0"/>
            </a:endParaRPr>
          </a:p>
        </p:txBody>
      </p:sp>
      <p:sp>
        <p:nvSpPr>
          <p:cNvPr id="14" name="Content Placeholder 2">
            <a:extLst>
              <a:ext uri="{FF2B5EF4-FFF2-40B4-BE49-F238E27FC236}">
                <a16:creationId xmlns:a16="http://schemas.microsoft.com/office/drawing/2014/main" id="{86673F10-179D-4539-AA33-AE34EC0457EF}"/>
              </a:ext>
            </a:extLst>
          </p:cNvPr>
          <p:cNvSpPr>
            <a:spLocks noGrp="1"/>
          </p:cNvSpPr>
          <p:nvPr>
            <p:ph idx="4294967295" hasCustomPrompt="1"/>
          </p:nvPr>
        </p:nvSpPr>
        <p:spPr>
          <a:xfrm>
            <a:off x="4541520" y="3556001"/>
            <a:ext cx="3108960" cy="2285999"/>
          </a:xfrm>
        </p:spPr>
        <p:txBody>
          <a:bodyPr>
            <a:normAutofit/>
          </a:bodyPr>
          <a:lstStyle>
            <a:lvl1pPr>
              <a:defRPr>
                <a:solidFill>
                  <a:schemeClr val="accent2">
                    <a:lumMod val="5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C9C2">
                    <a:lumMod val="50000"/>
                  </a:srgbClr>
                </a:solidFill>
                <a:effectLst/>
                <a:uLnTx/>
                <a:uFillTx/>
                <a:latin typeface="Biome Light" panose="020B0303030204020804" pitchFamily="34" charset="0"/>
                <a:ea typeface="+mn-ea"/>
                <a:cs typeface="Biome Light" panose="020B0303030204020804" pitchFamily="34" charset="0"/>
              </a:rPr>
              <a:t>Insert text</a:t>
            </a:r>
            <a:endParaRPr lang="en-US" sz="1400" dirty="0">
              <a:solidFill>
                <a:srgbClr val="C0C9C2">
                  <a:lumMod val="50000"/>
                </a:srgbClr>
              </a:solidFill>
              <a:latin typeface="Biome Light" panose="020B0303030204020804" pitchFamily="34" charset="0"/>
              <a:cs typeface="Biome Light" panose="020B03030302040208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C0C9C2">
                  <a:lumMod val="50000"/>
                </a:srgbClr>
              </a:solidFill>
              <a:effectLst/>
              <a:uLnTx/>
              <a:uFillTx/>
              <a:latin typeface="Biome Light" panose="020B0303030204020804" pitchFamily="34" charset="0"/>
              <a:ea typeface="+mn-ea"/>
              <a:cs typeface="Biome Light" panose="020B03030302040208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C0C9C2">
                  <a:lumMod val="50000"/>
                </a:srgbClr>
              </a:solidFill>
              <a:effectLst/>
              <a:uLnTx/>
              <a:uFillTx/>
              <a:latin typeface="Biome Light" panose="020B0303030204020804" pitchFamily="34" charset="0"/>
              <a:ea typeface="+mn-ea"/>
              <a:cs typeface="Biome Light" panose="020B0303030204020804" pitchFamily="34" charset="0"/>
            </a:endParaRPr>
          </a:p>
          <a:p>
            <a:endParaRPr lang="en-US" sz="1600" dirty="0">
              <a:solidFill>
                <a:schemeClr val="tx2">
                  <a:lumMod val="50000"/>
                </a:schemeClr>
              </a:solidFill>
              <a:latin typeface="Biome Light" panose="020B0303030204020804" pitchFamily="34" charset="0"/>
              <a:cs typeface="Biome Light" panose="020B0303030204020804" pitchFamily="34" charset="0"/>
            </a:endParaRPr>
          </a:p>
        </p:txBody>
      </p:sp>
      <p:sp>
        <p:nvSpPr>
          <p:cNvPr id="19" name="Content Placeholder 2">
            <a:extLst>
              <a:ext uri="{FF2B5EF4-FFF2-40B4-BE49-F238E27FC236}">
                <a16:creationId xmlns:a16="http://schemas.microsoft.com/office/drawing/2014/main" id="{EB6CFC30-1A59-4D28-9E30-0FF7D632C6A2}"/>
              </a:ext>
            </a:extLst>
          </p:cNvPr>
          <p:cNvSpPr>
            <a:spLocks noGrp="1"/>
          </p:cNvSpPr>
          <p:nvPr>
            <p:ph idx="4294967295" hasCustomPrompt="1"/>
          </p:nvPr>
        </p:nvSpPr>
        <p:spPr>
          <a:xfrm>
            <a:off x="8054340" y="3556001"/>
            <a:ext cx="3108960" cy="2285999"/>
          </a:xfrm>
        </p:spPr>
        <p:txBody>
          <a:bodyPr>
            <a:normAutofit/>
          </a:bodyPr>
          <a:lstStyle>
            <a:lvl1pPr>
              <a:defRPr>
                <a:solidFill>
                  <a:schemeClr val="accent2">
                    <a:lumMod val="5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C9C2">
                    <a:lumMod val="50000"/>
                  </a:srgbClr>
                </a:solidFill>
                <a:effectLst/>
                <a:uLnTx/>
                <a:uFillTx/>
                <a:latin typeface="Biome Light" panose="020B0303030204020804" pitchFamily="34" charset="0"/>
                <a:ea typeface="+mn-ea"/>
                <a:cs typeface="Biome Light" panose="020B0303030204020804" pitchFamily="34" charset="0"/>
              </a:rPr>
              <a:t>Insert text</a:t>
            </a:r>
            <a:endParaRPr lang="en-US" sz="1400" dirty="0">
              <a:solidFill>
                <a:srgbClr val="C0C9C2">
                  <a:lumMod val="50000"/>
                </a:srgbClr>
              </a:solidFill>
              <a:latin typeface="Biome Light" panose="020B0303030204020804" pitchFamily="34" charset="0"/>
              <a:cs typeface="Biome Light" panose="020B03030302040208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C0C9C2">
                  <a:lumMod val="50000"/>
                </a:srgbClr>
              </a:solidFill>
              <a:effectLst/>
              <a:uLnTx/>
              <a:uFillTx/>
              <a:latin typeface="Biome Light" panose="020B0303030204020804" pitchFamily="34" charset="0"/>
              <a:ea typeface="+mn-ea"/>
              <a:cs typeface="Biome Light" panose="020B03030302040208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C0C9C2">
                  <a:lumMod val="50000"/>
                </a:srgbClr>
              </a:solidFill>
              <a:effectLst/>
              <a:uLnTx/>
              <a:uFillTx/>
              <a:latin typeface="Biome Light" panose="020B0303030204020804" pitchFamily="34" charset="0"/>
              <a:ea typeface="+mn-ea"/>
              <a:cs typeface="Biome Light" panose="020B0303030204020804" pitchFamily="34" charset="0"/>
            </a:endParaRPr>
          </a:p>
          <a:p>
            <a:endParaRPr lang="en-US" sz="1600" dirty="0">
              <a:solidFill>
                <a:schemeClr val="tx2">
                  <a:lumMod val="50000"/>
                </a:schemeClr>
              </a:solidFill>
              <a:latin typeface="Biome Light" panose="020B0303030204020804" pitchFamily="34" charset="0"/>
              <a:cs typeface="Biome Light" panose="020B0303030204020804" pitchFamily="34" charset="0"/>
            </a:endParaRPr>
          </a:p>
        </p:txBody>
      </p:sp>
      <p:sp>
        <p:nvSpPr>
          <p:cNvPr id="24" name="Date Placeholder 3">
            <a:extLst>
              <a:ext uri="{FF2B5EF4-FFF2-40B4-BE49-F238E27FC236}">
                <a16:creationId xmlns:a16="http://schemas.microsoft.com/office/drawing/2014/main" id="{C4F3CC75-F9FA-4F77-9DD5-7E6C0F5C9829}"/>
              </a:ext>
            </a:extLst>
          </p:cNvPr>
          <p:cNvSpPr>
            <a:spLocks noGrp="1"/>
          </p:cNvSpPr>
          <p:nvPr>
            <p:ph type="dt" sz="half" idx="2"/>
          </p:nvPr>
        </p:nvSpPr>
        <p:spPr>
          <a:xfrm>
            <a:off x="133350" y="648698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199D1A0-04AB-4DD4-B9DB-BDEC5E64C94C}" type="datetime1">
              <a:rPr lang="en-US" smtClean="0"/>
              <a:t>6/27/2022</a:t>
            </a:fld>
            <a:endParaRPr lang="en-US" dirty="0"/>
          </a:p>
        </p:txBody>
      </p:sp>
      <p:sp>
        <p:nvSpPr>
          <p:cNvPr id="25" name="Slide Number Placeholder 5">
            <a:extLst>
              <a:ext uri="{FF2B5EF4-FFF2-40B4-BE49-F238E27FC236}">
                <a16:creationId xmlns:a16="http://schemas.microsoft.com/office/drawing/2014/main" id="{93B5B65C-5DE0-4F81-8115-758CDB591FA7}"/>
              </a:ext>
            </a:extLst>
          </p:cNvPr>
          <p:cNvSpPr>
            <a:spLocks noGrp="1"/>
          </p:cNvSpPr>
          <p:nvPr>
            <p:ph type="sldNum" sz="quarter" idx="4"/>
          </p:nvPr>
        </p:nvSpPr>
        <p:spPr>
          <a:xfrm>
            <a:off x="9315450" y="6486982"/>
            <a:ext cx="2743200" cy="365125"/>
          </a:xfrm>
          <a:prstGeom prst="rect">
            <a:avLst/>
          </a:prstGeom>
        </p:spPr>
        <p:txBody>
          <a:bodyPr vert="horz" lIns="91440" tIns="45720" rIns="91440" bIns="45720" rtlCol="0" anchor="ctr"/>
          <a:lstStyle>
            <a:lvl1pPr algn="r">
              <a:defRPr sz="900">
                <a:solidFill>
                  <a:schemeClr val="tx1">
                    <a:tint val="75000"/>
                  </a:schemeClr>
                </a:solidFill>
                <a:latin typeface="Biome Light" panose="020B0303030204020804" pitchFamily="34" charset="0"/>
                <a:cs typeface="Biome Light" panose="020B0303030204020804" pitchFamily="34" charset="0"/>
              </a:defRPr>
            </a:lvl1pPr>
          </a:lstStyle>
          <a:p>
            <a:fld id="{294A09A9-5501-47C1-A89A-A340965A2BE2}" type="slidenum">
              <a:rPr lang="en-US" smtClean="0"/>
              <a:pPr/>
              <a:t>‹#›</a:t>
            </a:fld>
            <a:endParaRPr lang="en-US" dirty="0"/>
          </a:p>
        </p:txBody>
      </p:sp>
      <p:sp>
        <p:nvSpPr>
          <p:cNvPr id="11" name="Title 1">
            <a:extLst>
              <a:ext uri="{FF2B5EF4-FFF2-40B4-BE49-F238E27FC236}">
                <a16:creationId xmlns:a16="http://schemas.microsoft.com/office/drawing/2014/main" id="{EF4A2ACE-2D85-4F78-818F-BBA6F6F0CC53}"/>
              </a:ext>
            </a:extLst>
          </p:cNvPr>
          <p:cNvSpPr>
            <a:spLocks noGrp="1"/>
          </p:cNvSpPr>
          <p:nvPr>
            <p:ph type="title" hasCustomPrompt="1"/>
          </p:nvPr>
        </p:nvSpPr>
        <p:spPr>
          <a:xfrm>
            <a:off x="895530" y="539225"/>
            <a:ext cx="3924300" cy="2434386"/>
          </a:xfrm>
        </p:spPr>
        <p:txBody>
          <a:bodyPr vert="horz" lIns="91440" tIns="45720" rIns="91440" bIns="45720" rtlCol="0" anchor="ctr">
            <a:normAutofit/>
          </a:bodyPr>
          <a:lstStyle>
            <a:lvl1pPr>
              <a:defRPr lang="en-US" sz="7200" dirty="0">
                <a:solidFill>
                  <a:schemeClr val="accent2">
                    <a:lumMod val="50000"/>
                  </a:schemeClr>
                </a:solidFill>
                <a:latin typeface="+mn-lt"/>
                <a:ea typeface="+mn-ea"/>
                <a:cs typeface="+mn-cs"/>
              </a:defRPr>
            </a:lvl1pPr>
          </a:lstStyle>
          <a:p>
            <a:pPr marL="0" lvl="0" indent="0">
              <a:spcBef>
                <a:spcPts val="1000"/>
              </a:spcBef>
              <a:buFont typeface="Arial" panose="020B0604020202020204" pitchFamily="34" charset="0"/>
            </a:pPr>
            <a:r>
              <a:rPr lang="en-US" dirty="0"/>
              <a:t>Click to add title</a:t>
            </a:r>
          </a:p>
        </p:txBody>
      </p:sp>
      <p:cxnSp>
        <p:nvCxnSpPr>
          <p:cNvPr id="3" name="Straight Connector 2">
            <a:extLst>
              <a:ext uri="{FF2B5EF4-FFF2-40B4-BE49-F238E27FC236}">
                <a16:creationId xmlns:a16="http://schemas.microsoft.com/office/drawing/2014/main" id="{E4DCD8D3-DF79-446E-9961-5797EE888B4C}"/>
              </a:ext>
            </a:extLst>
          </p:cNvPr>
          <p:cNvCxnSpPr>
            <a:cxnSpLocks/>
          </p:cNvCxnSpPr>
          <p:nvPr userDrawn="1"/>
        </p:nvCxnSpPr>
        <p:spPr>
          <a:xfrm>
            <a:off x="1028700" y="457211"/>
            <a:ext cx="1142999" cy="0"/>
          </a:xfrm>
          <a:prstGeom prst="line">
            <a:avLst/>
          </a:prstGeom>
          <a:ln w="158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9200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15" name="Date Placeholder 3">
            <a:extLst>
              <a:ext uri="{FF2B5EF4-FFF2-40B4-BE49-F238E27FC236}">
                <a16:creationId xmlns:a16="http://schemas.microsoft.com/office/drawing/2014/main" id="{FCB4EDDC-C544-421C-905C-A4D40D98A51D}"/>
              </a:ext>
            </a:extLst>
          </p:cNvPr>
          <p:cNvSpPr>
            <a:spLocks noGrp="1"/>
          </p:cNvSpPr>
          <p:nvPr>
            <p:ph type="dt" sz="half" idx="2"/>
          </p:nvPr>
        </p:nvSpPr>
        <p:spPr>
          <a:xfrm>
            <a:off x="133350" y="648698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F53EA80-260A-4EE9-83BB-E6DD04DEA906}" type="datetime1">
              <a:rPr lang="en-US" smtClean="0"/>
              <a:t>6/27/2022</a:t>
            </a:fld>
            <a:endParaRPr lang="en-US" dirty="0"/>
          </a:p>
        </p:txBody>
      </p:sp>
      <p:sp>
        <p:nvSpPr>
          <p:cNvPr id="16" name="Slide Number Placeholder 5">
            <a:extLst>
              <a:ext uri="{FF2B5EF4-FFF2-40B4-BE49-F238E27FC236}">
                <a16:creationId xmlns:a16="http://schemas.microsoft.com/office/drawing/2014/main" id="{D9CBFDBF-2D2B-469A-9B2F-72F90474FB6D}"/>
              </a:ext>
            </a:extLst>
          </p:cNvPr>
          <p:cNvSpPr>
            <a:spLocks noGrp="1"/>
          </p:cNvSpPr>
          <p:nvPr>
            <p:ph type="sldNum" sz="quarter" idx="4"/>
          </p:nvPr>
        </p:nvSpPr>
        <p:spPr>
          <a:xfrm>
            <a:off x="9315450" y="6486982"/>
            <a:ext cx="2743200" cy="365125"/>
          </a:xfrm>
          <a:prstGeom prst="rect">
            <a:avLst/>
          </a:prstGeom>
        </p:spPr>
        <p:txBody>
          <a:bodyPr vert="horz" lIns="91440" tIns="45720" rIns="91440" bIns="45720" rtlCol="0" anchor="ctr"/>
          <a:lstStyle>
            <a:lvl1pPr algn="r">
              <a:defRPr sz="900">
                <a:solidFill>
                  <a:schemeClr val="tx1">
                    <a:tint val="75000"/>
                  </a:schemeClr>
                </a:solidFill>
                <a:latin typeface="Biome Light" panose="020B0303030204020804" pitchFamily="34" charset="0"/>
                <a:cs typeface="Biome Light" panose="020B0303030204020804" pitchFamily="34" charset="0"/>
              </a:defRPr>
            </a:lvl1pPr>
          </a:lstStyle>
          <a:p>
            <a:fld id="{294A09A9-5501-47C1-A89A-A340965A2BE2}" type="slidenum">
              <a:rPr lang="en-US" smtClean="0"/>
              <a:pPr/>
              <a:t>‹#›</a:t>
            </a:fld>
            <a:endParaRPr lang="en-US" dirty="0"/>
          </a:p>
        </p:txBody>
      </p:sp>
      <p:sp>
        <p:nvSpPr>
          <p:cNvPr id="2" name="Title 1">
            <a:extLst>
              <a:ext uri="{FF2B5EF4-FFF2-40B4-BE49-F238E27FC236}">
                <a16:creationId xmlns:a16="http://schemas.microsoft.com/office/drawing/2014/main" id="{E1BA55D6-2810-4163-9D43-FEDA674E2D4C}"/>
              </a:ext>
            </a:extLst>
          </p:cNvPr>
          <p:cNvSpPr>
            <a:spLocks noGrp="1"/>
          </p:cNvSpPr>
          <p:nvPr>
            <p:ph type="title" hasCustomPrompt="1"/>
          </p:nvPr>
        </p:nvSpPr>
        <p:spPr>
          <a:xfrm>
            <a:off x="896829" y="573503"/>
            <a:ext cx="10156826" cy="1369591"/>
          </a:xfrm>
        </p:spPr>
        <p:txBody>
          <a:bodyPr vert="horz" lIns="91440" tIns="45720" rIns="91440" bIns="45720" rtlCol="0" anchor="ctr">
            <a:noAutofit/>
          </a:bodyPr>
          <a:lstStyle>
            <a:lvl1pPr>
              <a:defRPr lang="en-US" sz="7200">
                <a:solidFill>
                  <a:schemeClr val="accent2">
                    <a:lumMod val="50000"/>
                  </a:schemeClr>
                </a:solidFill>
                <a:latin typeface="+mn-lt"/>
                <a:ea typeface="+mn-ea"/>
                <a:cs typeface="+mn-cs"/>
              </a:defRPr>
            </a:lvl1pPr>
          </a:lstStyle>
          <a:p>
            <a:pPr lvl="0"/>
            <a:r>
              <a:rPr lang="en-US" dirty="0"/>
              <a:t>Click to add title</a:t>
            </a:r>
          </a:p>
        </p:txBody>
      </p:sp>
      <p:cxnSp>
        <p:nvCxnSpPr>
          <p:cNvPr id="3" name="Straight Connector 2">
            <a:extLst>
              <a:ext uri="{FF2B5EF4-FFF2-40B4-BE49-F238E27FC236}">
                <a16:creationId xmlns:a16="http://schemas.microsoft.com/office/drawing/2014/main" id="{C9E87E0B-D644-4037-B322-715C648BAD3B}"/>
              </a:ext>
            </a:extLst>
          </p:cNvPr>
          <p:cNvCxnSpPr>
            <a:cxnSpLocks/>
          </p:cNvCxnSpPr>
          <p:nvPr userDrawn="1"/>
        </p:nvCxnSpPr>
        <p:spPr>
          <a:xfrm>
            <a:off x="1028700" y="457211"/>
            <a:ext cx="1142999" cy="0"/>
          </a:xfrm>
          <a:prstGeom prst="line">
            <a:avLst/>
          </a:prstGeom>
          <a:ln w="158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6419592"/>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9" name="Picture Placeholder 15">
            <a:extLst>
              <a:ext uri="{FF2B5EF4-FFF2-40B4-BE49-F238E27FC236}">
                <a16:creationId xmlns:a16="http://schemas.microsoft.com/office/drawing/2014/main" id="{940246AD-CE4F-4FD8-BCF6-5BA9ED62ACDA}"/>
              </a:ext>
            </a:extLst>
          </p:cNvPr>
          <p:cNvSpPr>
            <a:spLocks noGrp="1"/>
          </p:cNvSpPr>
          <p:nvPr>
            <p:ph type="pic" sz="quarter" idx="11"/>
          </p:nvPr>
        </p:nvSpPr>
        <p:spPr>
          <a:xfrm>
            <a:off x="6210300" y="3543302"/>
            <a:ext cx="4953000" cy="2849562"/>
          </a:xfrm>
        </p:spPr>
        <p:txBody>
          <a:bodyPr/>
          <a:lstStyle/>
          <a:p>
            <a:r>
              <a:rPr lang="en-US"/>
              <a:t>Click icon to add picture</a:t>
            </a:r>
            <a:endParaRPr lang="en-US" dirty="0"/>
          </a:p>
        </p:txBody>
      </p:sp>
      <p:sp>
        <p:nvSpPr>
          <p:cNvPr id="10" name="Picture Placeholder 13">
            <a:extLst>
              <a:ext uri="{FF2B5EF4-FFF2-40B4-BE49-F238E27FC236}">
                <a16:creationId xmlns:a16="http://schemas.microsoft.com/office/drawing/2014/main" id="{F8ECBB79-D5D3-4ECE-99F9-1B6834629E46}"/>
              </a:ext>
            </a:extLst>
          </p:cNvPr>
          <p:cNvSpPr>
            <a:spLocks noGrp="1"/>
          </p:cNvSpPr>
          <p:nvPr>
            <p:ph type="pic" sz="quarter" idx="10"/>
          </p:nvPr>
        </p:nvSpPr>
        <p:spPr>
          <a:xfrm>
            <a:off x="6210300" y="465138"/>
            <a:ext cx="4953000" cy="2849562"/>
          </a:xfrm>
        </p:spPr>
        <p:txBody>
          <a:bodyPr/>
          <a:lstStyle/>
          <a:p>
            <a:r>
              <a:rPr lang="en-US"/>
              <a:t>Click icon to add picture</a:t>
            </a:r>
            <a:endParaRPr lang="en-US" dirty="0"/>
          </a:p>
        </p:txBody>
      </p:sp>
      <p:sp>
        <p:nvSpPr>
          <p:cNvPr id="11" name="Text Placeholder 22">
            <a:extLst>
              <a:ext uri="{FF2B5EF4-FFF2-40B4-BE49-F238E27FC236}">
                <a16:creationId xmlns:a16="http://schemas.microsoft.com/office/drawing/2014/main" id="{C667C6DE-A3D4-4738-B7FC-43FB39FD7A28}"/>
              </a:ext>
            </a:extLst>
          </p:cNvPr>
          <p:cNvSpPr>
            <a:spLocks noGrp="1"/>
          </p:cNvSpPr>
          <p:nvPr>
            <p:ph type="body" sz="quarter" idx="15" hasCustomPrompt="1"/>
          </p:nvPr>
        </p:nvSpPr>
        <p:spPr>
          <a:xfrm>
            <a:off x="761917" y="517972"/>
            <a:ext cx="2956560" cy="1333500"/>
          </a:xfrm>
        </p:spPr>
        <p:txBody>
          <a:bodyPr>
            <a:noAutofit/>
          </a:bodyPr>
          <a:lstStyle>
            <a:lvl1pPr marL="0" indent="0">
              <a:lnSpc>
                <a:spcPct val="90000"/>
              </a:lnSpc>
              <a:buNone/>
              <a:defRPr sz="8800" b="1">
                <a:solidFill>
                  <a:schemeClr val="bg1"/>
                </a:solidFill>
              </a:defRPr>
            </a:lvl1pPr>
          </a:lstStyle>
          <a:p>
            <a:pPr lvl="0"/>
            <a:r>
              <a:rPr lang="en-US" dirty="0"/>
              <a:t>01</a:t>
            </a:r>
          </a:p>
        </p:txBody>
      </p:sp>
      <p:sp>
        <p:nvSpPr>
          <p:cNvPr id="12" name="Text Placeholder 18">
            <a:extLst>
              <a:ext uri="{FF2B5EF4-FFF2-40B4-BE49-F238E27FC236}">
                <a16:creationId xmlns:a16="http://schemas.microsoft.com/office/drawing/2014/main" id="{12C18C04-19C8-4ECC-83E8-6E65128CEF48}"/>
              </a:ext>
            </a:extLst>
          </p:cNvPr>
          <p:cNvSpPr>
            <a:spLocks noGrp="1"/>
          </p:cNvSpPr>
          <p:nvPr>
            <p:ph type="body" sz="quarter" idx="13"/>
          </p:nvPr>
        </p:nvSpPr>
        <p:spPr>
          <a:xfrm>
            <a:off x="1040130" y="2009776"/>
            <a:ext cx="3924300" cy="2849562"/>
          </a:xfrm>
        </p:spPr>
        <p:txBody>
          <a:bodyPr>
            <a:normAutofit/>
          </a:bodyPr>
          <a:lstStyle>
            <a:lvl1pPr marL="0" indent="0">
              <a:buNone/>
              <a:defRPr sz="1600">
                <a:solidFill>
                  <a:schemeClr val="tx2">
                    <a:lumMod val="50000"/>
                  </a:schemeClr>
                </a:solidFill>
              </a:defRPr>
            </a:lvl1pPr>
            <a:lvl2pPr marL="457200" indent="0">
              <a:buNone/>
              <a:defRPr sz="2000">
                <a:solidFill>
                  <a:schemeClr val="tx2">
                    <a:lumMod val="50000"/>
                  </a:schemeClr>
                </a:solidFill>
              </a:defRPr>
            </a:lvl2pPr>
            <a:lvl3pPr marL="914400" indent="0">
              <a:buNone/>
              <a:defRPr sz="1800">
                <a:solidFill>
                  <a:schemeClr val="tx2">
                    <a:lumMod val="50000"/>
                  </a:schemeClr>
                </a:solidFill>
              </a:defRPr>
            </a:lvl3pPr>
            <a:lvl4pPr marL="1371600" indent="0">
              <a:buNone/>
              <a:defRPr sz="1600">
                <a:solidFill>
                  <a:schemeClr val="tx2">
                    <a:lumMod val="50000"/>
                  </a:schemeClr>
                </a:solidFill>
              </a:defRPr>
            </a:lvl4pPr>
            <a:lvl5pPr marL="1828800" indent="0">
              <a:buNone/>
              <a:defRPr sz="1600">
                <a:solidFill>
                  <a:schemeClr val="tx2">
                    <a:lumMod val="50000"/>
                  </a:schemeClr>
                </a:solidFill>
              </a:defRPr>
            </a:lvl5pPr>
          </a:lstStyle>
          <a:p>
            <a:pPr lvl="0"/>
            <a:r>
              <a:rPr lang="en-US"/>
              <a:t>Click to edit Master text styles</a:t>
            </a:r>
          </a:p>
        </p:txBody>
      </p:sp>
      <p:sp>
        <p:nvSpPr>
          <p:cNvPr id="15" name="Text Placeholder 14">
            <a:extLst>
              <a:ext uri="{FF2B5EF4-FFF2-40B4-BE49-F238E27FC236}">
                <a16:creationId xmlns:a16="http://schemas.microsoft.com/office/drawing/2014/main" id="{4D14E5D8-EB42-4C87-B4AE-4746909A2D33}"/>
              </a:ext>
            </a:extLst>
          </p:cNvPr>
          <p:cNvSpPr>
            <a:spLocks noGrp="1"/>
          </p:cNvSpPr>
          <p:nvPr>
            <p:ph type="body" sz="quarter" idx="16"/>
          </p:nvPr>
        </p:nvSpPr>
        <p:spPr>
          <a:xfrm>
            <a:off x="1039813" y="5067300"/>
            <a:ext cx="3913187" cy="1319213"/>
          </a:xfrm>
        </p:spPr>
        <p:txBody>
          <a:bodyPr>
            <a:normAutofit/>
          </a:bodyPr>
          <a:lstStyle>
            <a:lvl1pPr>
              <a:defRPr lang="en-US" sz="1600" kern="1200" dirty="0" smtClean="0">
                <a:solidFill>
                  <a:schemeClr val="tx2">
                    <a:lumMod val="50000"/>
                  </a:schemeClr>
                </a:solidFill>
                <a:latin typeface="+mn-lt"/>
                <a:ea typeface="+mn-ea"/>
                <a:cs typeface="+mn-cs"/>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Click to edit Master text styles</a:t>
            </a:r>
          </a:p>
        </p:txBody>
      </p:sp>
      <p:sp>
        <p:nvSpPr>
          <p:cNvPr id="20" name="Date Placeholder 3">
            <a:extLst>
              <a:ext uri="{FF2B5EF4-FFF2-40B4-BE49-F238E27FC236}">
                <a16:creationId xmlns:a16="http://schemas.microsoft.com/office/drawing/2014/main" id="{0649945F-7BBD-4042-AA34-709CE3402EEC}"/>
              </a:ext>
            </a:extLst>
          </p:cNvPr>
          <p:cNvSpPr>
            <a:spLocks noGrp="1"/>
          </p:cNvSpPr>
          <p:nvPr>
            <p:ph type="dt" sz="half" idx="2"/>
          </p:nvPr>
        </p:nvSpPr>
        <p:spPr>
          <a:xfrm>
            <a:off x="133350" y="648698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CD80274-DEF2-4F5D-8F74-69D0554CED55}" type="datetime1">
              <a:rPr lang="en-US" smtClean="0"/>
              <a:t>6/27/2022</a:t>
            </a:fld>
            <a:endParaRPr lang="en-US" dirty="0"/>
          </a:p>
        </p:txBody>
      </p:sp>
      <p:sp>
        <p:nvSpPr>
          <p:cNvPr id="21" name="Slide Number Placeholder 5">
            <a:extLst>
              <a:ext uri="{FF2B5EF4-FFF2-40B4-BE49-F238E27FC236}">
                <a16:creationId xmlns:a16="http://schemas.microsoft.com/office/drawing/2014/main" id="{51936C4A-DE5F-4BFE-AED0-47E48CD4605C}"/>
              </a:ext>
            </a:extLst>
          </p:cNvPr>
          <p:cNvSpPr>
            <a:spLocks noGrp="1"/>
          </p:cNvSpPr>
          <p:nvPr>
            <p:ph type="sldNum" sz="quarter" idx="4"/>
          </p:nvPr>
        </p:nvSpPr>
        <p:spPr>
          <a:xfrm>
            <a:off x="9315450" y="6486982"/>
            <a:ext cx="2743200" cy="365125"/>
          </a:xfrm>
          <a:prstGeom prst="rect">
            <a:avLst/>
          </a:prstGeom>
        </p:spPr>
        <p:txBody>
          <a:bodyPr vert="horz" lIns="91440" tIns="45720" rIns="91440" bIns="45720" rtlCol="0" anchor="ctr"/>
          <a:lstStyle>
            <a:lvl1pPr algn="r">
              <a:defRPr sz="900">
                <a:solidFill>
                  <a:schemeClr val="tx1">
                    <a:tint val="75000"/>
                  </a:schemeClr>
                </a:solidFill>
                <a:latin typeface="Biome Light" panose="020B0303030204020804" pitchFamily="34" charset="0"/>
                <a:cs typeface="Biome Light" panose="020B0303030204020804" pitchFamily="34" charset="0"/>
              </a:defRPr>
            </a:lvl1pPr>
          </a:lstStyle>
          <a:p>
            <a:fld id="{294A09A9-5501-47C1-A89A-A340965A2BE2}" type="slidenum">
              <a:rPr lang="en-US" smtClean="0"/>
              <a:pPr/>
              <a:t>‹#›</a:t>
            </a:fld>
            <a:endParaRPr lang="en-US" dirty="0"/>
          </a:p>
        </p:txBody>
      </p:sp>
      <p:sp>
        <p:nvSpPr>
          <p:cNvPr id="14" name="Title 1">
            <a:extLst>
              <a:ext uri="{FF2B5EF4-FFF2-40B4-BE49-F238E27FC236}">
                <a16:creationId xmlns:a16="http://schemas.microsoft.com/office/drawing/2014/main" id="{F981B703-4F1F-41A6-AD71-3FFB2820FF1D}"/>
              </a:ext>
            </a:extLst>
          </p:cNvPr>
          <p:cNvSpPr>
            <a:spLocks noGrp="1"/>
          </p:cNvSpPr>
          <p:nvPr>
            <p:ph type="title" hasCustomPrompt="1"/>
          </p:nvPr>
        </p:nvSpPr>
        <p:spPr>
          <a:xfrm>
            <a:off x="1040130" y="465136"/>
            <a:ext cx="3935647" cy="1340615"/>
          </a:xfrm>
        </p:spPr>
        <p:txBody>
          <a:bodyPr vert="horz" lIns="91440" tIns="45720" rIns="91440" bIns="45720" rtlCol="0" anchor="ctr">
            <a:noAutofit/>
          </a:bodyPr>
          <a:lstStyle>
            <a:lvl1pPr>
              <a:defRPr lang="en-US" dirty="0">
                <a:solidFill>
                  <a:schemeClr val="tx2">
                    <a:lumMod val="50000"/>
                  </a:schemeClr>
                </a:solidFill>
                <a:latin typeface="+mn-lt"/>
                <a:ea typeface="+mn-ea"/>
                <a:cs typeface="+mn-cs"/>
              </a:defRPr>
            </a:lvl1pPr>
          </a:lstStyle>
          <a:p>
            <a:pPr marL="0" lvl="0" indent="0">
              <a:spcBef>
                <a:spcPts val="1000"/>
              </a:spcBef>
              <a:buFont typeface="Arial" panose="020B0604020202020204" pitchFamily="34" charset="0"/>
            </a:pPr>
            <a:r>
              <a:rPr lang="en-US" dirty="0"/>
              <a:t>Title</a:t>
            </a:r>
          </a:p>
        </p:txBody>
      </p:sp>
    </p:spTree>
    <p:extLst>
      <p:ext uri="{BB962C8B-B14F-4D97-AF65-F5344CB8AC3E}">
        <p14:creationId xmlns:p14="http://schemas.microsoft.com/office/powerpoint/2010/main" val="435165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661D25CF-5413-4949-A54A-8716608406B5}"/>
              </a:ext>
            </a:extLst>
          </p:cNvPr>
          <p:cNvSpPr>
            <a:spLocks noGrp="1"/>
          </p:cNvSpPr>
          <p:nvPr>
            <p:ph type="body" sz="quarter" idx="11"/>
          </p:nvPr>
        </p:nvSpPr>
        <p:spPr>
          <a:xfrm>
            <a:off x="7258050" y="2000250"/>
            <a:ext cx="4667250" cy="3398837"/>
          </a:xfrm>
        </p:spPr>
        <p:txBody>
          <a:bodyPr>
            <a:normAutofit/>
          </a:bodyPr>
          <a:lstStyle>
            <a:lvl1pPr marL="0" indent="0">
              <a:lnSpc>
                <a:spcPct val="150000"/>
              </a:lnSpc>
              <a:buNone/>
              <a:defRPr sz="2000">
                <a:solidFill>
                  <a:schemeClr val="accent2">
                    <a:lumMod val="50000"/>
                  </a:schemeClr>
                </a:solidFill>
              </a:defRPr>
            </a:lvl1pPr>
          </a:lstStyle>
          <a:p>
            <a:pPr lvl="0"/>
            <a:r>
              <a:rPr lang="en-US"/>
              <a:t>Click to edit Master text styles</a:t>
            </a:r>
          </a:p>
        </p:txBody>
      </p:sp>
      <p:sp>
        <p:nvSpPr>
          <p:cNvPr id="35" name="Date Placeholder 3">
            <a:extLst>
              <a:ext uri="{FF2B5EF4-FFF2-40B4-BE49-F238E27FC236}">
                <a16:creationId xmlns:a16="http://schemas.microsoft.com/office/drawing/2014/main" id="{224E3A4F-8479-4D38-A6D4-85F0883F379F}"/>
              </a:ext>
            </a:extLst>
          </p:cNvPr>
          <p:cNvSpPr>
            <a:spLocks noGrp="1"/>
          </p:cNvSpPr>
          <p:nvPr>
            <p:ph type="dt" sz="half" idx="2"/>
          </p:nvPr>
        </p:nvSpPr>
        <p:spPr>
          <a:xfrm>
            <a:off x="133350" y="648698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09D4DA8-2D4A-4F06-BECA-044AF4113FB4}" type="datetime1">
              <a:rPr lang="en-US" smtClean="0"/>
              <a:t>6/27/2022</a:t>
            </a:fld>
            <a:endParaRPr lang="en-US" dirty="0"/>
          </a:p>
        </p:txBody>
      </p:sp>
      <p:sp>
        <p:nvSpPr>
          <p:cNvPr id="36" name="Slide Number Placeholder 5">
            <a:extLst>
              <a:ext uri="{FF2B5EF4-FFF2-40B4-BE49-F238E27FC236}">
                <a16:creationId xmlns:a16="http://schemas.microsoft.com/office/drawing/2014/main" id="{D5A5341A-4863-40E8-8B9A-FB4E719257AE}"/>
              </a:ext>
            </a:extLst>
          </p:cNvPr>
          <p:cNvSpPr>
            <a:spLocks noGrp="1"/>
          </p:cNvSpPr>
          <p:nvPr>
            <p:ph type="sldNum" sz="quarter" idx="4"/>
          </p:nvPr>
        </p:nvSpPr>
        <p:spPr>
          <a:xfrm>
            <a:off x="9315450" y="6486982"/>
            <a:ext cx="2743200" cy="365125"/>
          </a:xfrm>
          <a:prstGeom prst="rect">
            <a:avLst/>
          </a:prstGeom>
        </p:spPr>
        <p:txBody>
          <a:bodyPr vert="horz" lIns="91440" tIns="45720" rIns="91440" bIns="45720" rtlCol="0" anchor="ctr"/>
          <a:lstStyle>
            <a:lvl1pPr algn="r">
              <a:defRPr sz="900">
                <a:solidFill>
                  <a:schemeClr val="tx1">
                    <a:tint val="75000"/>
                  </a:schemeClr>
                </a:solidFill>
                <a:latin typeface="Biome Light" panose="020B0303030204020804" pitchFamily="34" charset="0"/>
                <a:cs typeface="Biome Light" panose="020B0303030204020804" pitchFamily="34" charset="0"/>
              </a:defRPr>
            </a:lvl1pPr>
          </a:lstStyle>
          <a:p>
            <a:fld id="{294A09A9-5501-47C1-A89A-A340965A2BE2}" type="slidenum">
              <a:rPr lang="en-US" smtClean="0"/>
              <a:pPr/>
              <a:t>‹#›</a:t>
            </a:fld>
            <a:endParaRPr lang="en-US" dirty="0"/>
          </a:p>
        </p:txBody>
      </p:sp>
      <p:sp>
        <p:nvSpPr>
          <p:cNvPr id="2" name="Title 1">
            <a:extLst>
              <a:ext uri="{FF2B5EF4-FFF2-40B4-BE49-F238E27FC236}">
                <a16:creationId xmlns:a16="http://schemas.microsoft.com/office/drawing/2014/main" id="{6AD2FED0-CD95-48B0-B54A-1F64F952C6C0}"/>
              </a:ext>
            </a:extLst>
          </p:cNvPr>
          <p:cNvSpPr>
            <a:spLocks noGrp="1"/>
          </p:cNvSpPr>
          <p:nvPr>
            <p:ph type="title"/>
          </p:nvPr>
        </p:nvSpPr>
        <p:spPr>
          <a:xfrm>
            <a:off x="914513" y="876299"/>
            <a:ext cx="5181486" cy="2242441"/>
          </a:xfrm>
        </p:spPr>
        <p:txBody>
          <a:bodyPr vert="horz" lIns="91440" tIns="45720" rIns="91440" bIns="45720" rtlCol="0" anchor="t">
            <a:normAutofit/>
          </a:bodyPr>
          <a:lstStyle>
            <a:lvl1pPr>
              <a:defRPr lang="en-US" sz="7200">
                <a:solidFill>
                  <a:schemeClr val="accent2">
                    <a:lumMod val="50000"/>
                  </a:schemeClr>
                </a:solidFill>
                <a:ea typeface="+mn-ea"/>
                <a:cs typeface="+mn-cs"/>
              </a:defRPr>
            </a:lvl1pPr>
          </a:lstStyle>
          <a:p>
            <a:pPr marL="0" lvl="0" indent="0">
              <a:lnSpc>
                <a:spcPts val="6500"/>
              </a:lnSpc>
              <a:spcBef>
                <a:spcPts val="1000"/>
              </a:spcBef>
              <a:buFont typeface="Arial" panose="020B0604020202020204" pitchFamily="34" charset="0"/>
            </a:pPr>
            <a:r>
              <a:rPr lang="en-US"/>
              <a:t>Click to edit Master title style</a:t>
            </a:r>
          </a:p>
        </p:txBody>
      </p:sp>
      <p:cxnSp>
        <p:nvCxnSpPr>
          <p:cNvPr id="3" name="Straight Connector 2">
            <a:extLst>
              <a:ext uri="{FF2B5EF4-FFF2-40B4-BE49-F238E27FC236}">
                <a16:creationId xmlns:a16="http://schemas.microsoft.com/office/drawing/2014/main" id="{68EF5E91-A275-4181-9C62-BC0773AD0512}"/>
              </a:ext>
            </a:extLst>
          </p:cNvPr>
          <p:cNvCxnSpPr>
            <a:cxnSpLocks/>
          </p:cNvCxnSpPr>
          <p:nvPr userDrawn="1"/>
        </p:nvCxnSpPr>
        <p:spPr>
          <a:xfrm>
            <a:off x="1028700" y="457211"/>
            <a:ext cx="1142999" cy="0"/>
          </a:xfrm>
          <a:prstGeom prst="line">
            <a:avLst/>
          </a:prstGeom>
          <a:ln w="158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2271272"/>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17" name="Picture Placeholder 15">
            <a:extLst>
              <a:ext uri="{FF2B5EF4-FFF2-40B4-BE49-F238E27FC236}">
                <a16:creationId xmlns:a16="http://schemas.microsoft.com/office/drawing/2014/main" id="{423630CA-0A51-4B04-A57B-9E412A8FCD1F}"/>
              </a:ext>
            </a:extLst>
          </p:cNvPr>
          <p:cNvSpPr>
            <a:spLocks noGrp="1"/>
          </p:cNvSpPr>
          <p:nvPr>
            <p:ph type="pic" sz="quarter" idx="12"/>
          </p:nvPr>
        </p:nvSpPr>
        <p:spPr>
          <a:xfrm>
            <a:off x="8847137" y="3862387"/>
            <a:ext cx="2316163" cy="2538413"/>
          </a:xfrm>
        </p:spPr>
        <p:txBody>
          <a:bodyPr/>
          <a:lstStyle/>
          <a:p>
            <a:r>
              <a:rPr lang="en-US"/>
              <a:t>Click icon to add picture</a:t>
            </a:r>
          </a:p>
        </p:txBody>
      </p:sp>
      <p:sp>
        <p:nvSpPr>
          <p:cNvPr id="16" name="Picture Placeholder 15">
            <a:extLst>
              <a:ext uri="{FF2B5EF4-FFF2-40B4-BE49-F238E27FC236}">
                <a16:creationId xmlns:a16="http://schemas.microsoft.com/office/drawing/2014/main" id="{3C994AE8-9E30-418E-8361-5D851AFA42C5}"/>
              </a:ext>
            </a:extLst>
          </p:cNvPr>
          <p:cNvSpPr>
            <a:spLocks noGrp="1"/>
          </p:cNvSpPr>
          <p:nvPr>
            <p:ph type="pic" sz="quarter" idx="11"/>
          </p:nvPr>
        </p:nvSpPr>
        <p:spPr>
          <a:xfrm>
            <a:off x="6210300" y="3854450"/>
            <a:ext cx="2316163" cy="2538413"/>
          </a:xfrm>
        </p:spPr>
        <p:txBody>
          <a:bodyPr/>
          <a:lstStyle/>
          <a:p>
            <a:r>
              <a:rPr lang="en-US"/>
              <a:t>Click icon to add picture</a:t>
            </a:r>
          </a:p>
        </p:txBody>
      </p:sp>
      <p:sp>
        <p:nvSpPr>
          <p:cNvPr id="14" name="Picture Placeholder 13">
            <a:extLst>
              <a:ext uri="{FF2B5EF4-FFF2-40B4-BE49-F238E27FC236}">
                <a16:creationId xmlns:a16="http://schemas.microsoft.com/office/drawing/2014/main" id="{3D4E5783-2917-458E-BE61-F3D5AAA8F976}"/>
              </a:ext>
            </a:extLst>
          </p:cNvPr>
          <p:cNvSpPr>
            <a:spLocks noGrp="1"/>
          </p:cNvSpPr>
          <p:nvPr>
            <p:ph type="pic" sz="quarter" idx="10"/>
          </p:nvPr>
        </p:nvSpPr>
        <p:spPr>
          <a:xfrm>
            <a:off x="6210300" y="465138"/>
            <a:ext cx="4953000" cy="3090862"/>
          </a:xfrm>
        </p:spPr>
        <p:txBody>
          <a:bodyPr/>
          <a:lstStyle/>
          <a:p>
            <a:r>
              <a:rPr lang="en-US"/>
              <a:t>Click icon to add picture</a:t>
            </a:r>
          </a:p>
        </p:txBody>
      </p:sp>
      <p:sp>
        <p:nvSpPr>
          <p:cNvPr id="23" name="Text Placeholder 22">
            <a:extLst>
              <a:ext uri="{FF2B5EF4-FFF2-40B4-BE49-F238E27FC236}">
                <a16:creationId xmlns:a16="http://schemas.microsoft.com/office/drawing/2014/main" id="{B1D734B5-5F1C-4E34-81FF-AD75105E8391}"/>
              </a:ext>
            </a:extLst>
          </p:cNvPr>
          <p:cNvSpPr>
            <a:spLocks noGrp="1"/>
          </p:cNvSpPr>
          <p:nvPr>
            <p:ph type="body" sz="quarter" idx="15" hasCustomPrompt="1"/>
          </p:nvPr>
        </p:nvSpPr>
        <p:spPr>
          <a:xfrm>
            <a:off x="761917" y="517972"/>
            <a:ext cx="2956560" cy="1333500"/>
          </a:xfrm>
        </p:spPr>
        <p:txBody>
          <a:bodyPr>
            <a:noAutofit/>
          </a:bodyPr>
          <a:lstStyle>
            <a:lvl1pPr marL="0" indent="0">
              <a:lnSpc>
                <a:spcPct val="90000"/>
              </a:lnSpc>
              <a:buNone/>
              <a:defRPr sz="8800" b="1">
                <a:solidFill>
                  <a:schemeClr val="bg1"/>
                </a:solidFill>
                <a:latin typeface="+mj-lt"/>
              </a:defRPr>
            </a:lvl1pPr>
          </a:lstStyle>
          <a:p>
            <a:pPr lvl="0"/>
            <a:r>
              <a:rPr lang="en-US" dirty="0"/>
              <a:t>01</a:t>
            </a:r>
          </a:p>
        </p:txBody>
      </p:sp>
      <p:sp>
        <p:nvSpPr>
          <p:cNvPr id="19" name="Text Placeholder 18">
            <a:extLst>
              <a:ext uri="{FF2B5EF4-FFF2-40B4-BE49-F238E27FC236}">
                <a16:creationId xmlns:a16="http://schemas.microsoft.com/office/drawing/2014/main" id="{65757DE8-43D6-4A47-ABC9-B39EC8016CB2}"/>
              </a:ext>
            </a:extLst>
          </p:cNvPr>
          <p:cNvSpPr>
            <a:spLocks noGrp="1"/>
          </p:cNvSpPr>
          <p:nvPr>
            <p:ph type="body" sz="quarter" idx="13"/>
          </p:nvPr>
        </p:nvSpPr>
        <p:spPr>
          <a:xfrm>
            <a:off x="1040130" y="2009775"/>
            <a:ext cx="3924300" cy="4391025"/>
          </a:xfrm>
        </p:spPr>
        <p:txBody>
          <a:bodyPr>
            <a:normAutofit/>
          </a:bodyPr>
          <a:lstStyle>
            <a:lvl1pPr marL="0" indent="0">
              <a:lnSpc>
                <a:spcPct val="150000"/>
              </a:lnSpc>
              <a:buNone/>
              <a:defRPr sz="1600">
                <a:solidFill>
                  <a:schemeClr val="accent2">
                    <a:lumMod val="50000"/>
                  </a:schemeClr>
                </a:solidFill>
              </a:defRPr>
            </a:lvl1pPr>
            <a:lvl2pPr marL="457200" indent="0">
              <a:buNone/>
              <a:defRPr sz="2000">
                <a:solidFill>
                  <a:schemeClr val="tx2">
                    <a:lumMod val="50000"/>
                  </a:schemeClr>
                </a:solidFill>
              </a:defRPr>
            </a:lvl2pPr>
            <a:lvl3pPr marL="914400" indent="0">
              <a:buNone/>
              <a:defRPr sz="1800">
                <a:solidFill>
                  <a:schemeClr val="tx2">
                    <a:lumMod val="50000"/>
                  </a:schemeClr>
                </a:solidFill>
              </a:defRPr>
            </a:lvl3pPr>
            <a:lvl4pPr marL="1371600" indent="0">
              <a:buNone/>
              <a:defRPr sz="1600">
                <a:solidFill>
                  <a:schemeClr val="tx2">
                    <a:lumMod val="50000"/>
                  </a:schemeClr>
                </a:solidFill>
              </a:defRPr>
            </a:lvl4pPr>
            <a:lvl5pPr marL="1828800" indent="0">
              <a:buNone/>
              <a:defRPr sz="1600">
                <a:solidFill>
                  <a:schemeClr val="tx2">
                    <a:lumMod val="50000"/>
                  </a:schemeClr>
                </a:solidFill>
              </a:defRPr>
            </a:lvl5pPr>
          </a:lstStyle>
          <a:p>
            <a:pPr lvl="0"/>
            <a:r>
              <a:rPr lang="en-US"/>
              <a:t>Click to edit Master text styles</a:t>
            </a:r>
          </a:p>
        </p:txBody>
      </p:sp>
      <p:sp>
        <p:nvSpPr>
          <p:cNvPr id="30" name="Date Placeholder 3">
            <a:extLst>
              <a:ext uri="{FF2B5EF4-FFF2-40B4-BE49-F238E27FC236}">
                <a16:creationId xmlns:a16="http://schemas.microsoft.com/office/drawing/2014/main" id="{984C97B0-0D42-4831-9ABD-390370C0F0B6}"/>
              </a:ext>
            </a:extLst>
          </p:cNvPr>
          <p:cNvSpPr>
            <a:spLocks noGrp="1"/>
          </p:cNvSpPr>
          <p:nvPr>
            <p:ph type="dt" sz="half" idx="2"/>
          </p:nvPr>
        </p:nvSpPr>
        <p:spPr>
          <a:xfrm>
            <a:off x="133350" y="648698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7C81873-7D47-483D-BCB4-50DD9806C720}" type="datetime1">
              <a:rPr lang="en-US" smtClean="0"/>
              <a:t>6/27/2022</a:t>
            </a:fld>
            <a:endParaRPr lang="en-US" dirty="0"/>
          </a:p>
        </p:txBody>
      </p:sp>
      <p:sp>
        <p:nvSpPr>
          <p:cNvPr id="31" name="Slide Number Placeholder 5">
            <a:extLst>
              <a:ext uri="{FF2B5EF4-FFF2-40B4-BE49-F238E27FC236}">
                <a16:creationId xmlns:a16="http://schemas.microsoft.com/office/drawing/2014/main" id="{CE8438DF-723C-49AB-AD18-1C40F107F5BC}"/>
              </a:ext>
            </a:extLst>
          </p:cNvPr>
          <p:cNvSpPr>
            <a:spLocks noGrp="1"/>
          </p:cNvSpPr>
          <p:nvPr>
            <p:ph type="sldNum" sz="quarter" idx="4"/>
          </p:nvPr>
        </p:nvSpPr>
        <p:spPr>
          <a:xfrm>
            <a:off x="9315450" y="6486982"/>
            <a:ext cx="2743200" cy="365125"/>
          </a:xfrm>
          <a:prstGeom prst="rect">
            <a:avLst/>
          </a:prstGeom>
        </p:spPr>
        <p:txBody>
          <a:bodyPr vert="horz" lIns="91440" tIns="45720" rIns="91440" bIns="45720" rtlCol="0" anchor="ctr"/>
          <a:lstStyle>
            <a:lvl1pPr algn="r">
              <a:defRPr sz="900">
                <a:solidFill>
                  <a:schemeClr val="tx1">
                    <a:tint val="75000"/>
                  </a:schemeClr>
                </a:solidFill>
                <a:latin typeface="Biome Light" panose="020B0303030204020804" pitchFamily="34" charset="0"/>
                <a:cs typeface="Biome Light" panose="020B0303030204020804" pitchFamily="34" charset="0"/>
              </a:defRPr>
            </a:lvl1pPr>
          </a:lstStyle>
          <a:p>
            <a:fld id="{294A09A9-5501-47C1-A89A-A340965A2BE2}" type="slidenum">
              <a:rPr lang="en-US" smtClean="0"/>
              <a:pPr/>
              <a:t>‹#›</a:t>
            </a:fld>
            <a:endParaRPr lang="en-US" dirty="0"/>
          </a:p>
        </p:txBody>
      </p:sp>
      <p:sp>
        <p:nvSpPr>
          <p:cNvPr id="2" name="Title 1">
            <a:extLst>
              <a:ext uri="{FF2B5EF4-FFF2-40B4-BE49-F238E27FC236}">
                <a16:creationId xmlns:a16="http://schemas.microsoft.com/office/drawing/2014/main" id="{6032FDE8-62A6-4290-88E6-2795313DE27E}"/>
              </a:ext>
            </a:extLst>
          </p:cNvPr>
          <p:cNvSpPr>
            <a:spLocks noGrp="1"/>
          </p:cNvSpPr>
          <p:nvPr>
            <p:ph type="title" hasCustomPrompt="1"/>
          </p:nvPr>
        </p:nvSpPr>
        <p:spPr>
          <a:xfrm>
            <a:off x="1028700" y="465137"/>
            <a:ext cx="3935647" cy="1340615"/>
          </a:xfrm>
        </p:spPr>
        <p:txBody>
          <a:bodyPr vert="horz" lIns="91440" tIns="45720" rIns="91440" bIns="45720" rtlCol="0" anchor="ctr">
            <a:noAutofit/>
          </a:bodyPr>
          <a:lstStyle>
            <a:lvl1pPr>
              <a:defRPr lang="en-US">
                <a:solidFill>
                  <a:schemeClr val="accent2">
                    <a:lumMod val="50000"/>
                  </a:schemeClr>
                </a:solidFill>
                <a:latin typeface="+mn-lt"/>
                <a:ea typeface="+mn-ea"/>
                <a:cs typeface="+mn-cs"/>
              </a:defRPr>
            </a:lvl1pPr>
          </a:lstStyle>
          <a:p>
            <a:pPr marL="0" lvl="0" indent="0">
              <a:spcBef>
                <a:spcPts val="1000"/>
              </a:spcBef>
              <a:buFont typeface="Arial" panose="020B0604020202020204" pitchFamily="34" charset="0"/>
            </a:pPr>
            <a:r>
              <a:rPr lang="en-US" dirty="0"/>
              <a:t>Title</a:t>
            </a:r>
          </a:p>
        </p:txBody>
      </p:sp>
    </p:spTree>
    <p:extLst>
      <p:ext uri="{BB962C8B-B14F-4D97-AF65-F5344CB8AC3E}">
        <p14:creationId xmlns:p14="http://schemas.microsoft.com/office/powerpoint/2010/main" val="2802635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BC85317C-3A2D-483F-B913-714129E195A2}"/>
              </a:ext>
            </a:extLst>
          </p:cNvPr>
          <p:cNvSpPr>
            <a:spLocks noGrp="1"/>
          </p:cNvSpPr>
          <p:nvPr>
            <p:ph type="body" sz="quarter" idx="13" hasCustomPrompt="1"/>
          </p:nvPr>
        </p:nvSpPr>
        <p:spPr>
          <a:xfrm>
            <a:off x="2773045" y="2426610"/>
            <a:ext cx="2378075" cy="1111250"/>
          </a:xfrm>
        </p:spPr>
        <p:txBody>
          <a:bodyPr>
            <a:noAutofit/>
          </a:bodyPr>
          <a:lstStyle>
            <a:lvl1pPr marL="0" indent="0">
              <a:lnSpc>
                <a:spcPct val="90000"/>
              </a:lnSpc>
              <a:buNone/>
              <a:defRPr sz="8800">
                <a:solidFill>
                  <a:schemeClr val="bg1"/>
                </a:solidFill>
              </a:defRPr>
            </a:lvl1pPr>
          </a:lstStyle>
          <a:p>
            <a:pPr lvl="0"/>
            <a:r>
              <a:rPr lang="en-US" dirty="0"/>
              <a:t>02</a:t>
            </a:r>
          </a:p>
        </p:txBody>
      </p:sp>
      <p:sp>
        <p:nvSpPr>
          <p:cNvPr id="2" name="Title 1">
            <a:extLst>
              <a:ext uri="{FF2B5EF4-FFF2-40B4-BE49-F238E27FC236}">
                <a16:creationId xmlns:a16="http://schemas.microsoft.com/office/drawing/2014/main" id="{C45DFEC7-1EEC-4FF2-868A-9799EA69FE87}"/>
              </a:ext>
            </a:extLst>
          </p:cNvPr>
          <p:cNvSpPr>
            <a:spLocks noGrp="1"/>
          </p:cNvSpPr>
          <p:nvPr>
            <p:ph type="title"/>
          </p:nvPr>
        </p:nvSpPr>
        <p:spPr>
          <a:xfrm>
            <a:off x="3037155" y="2714986"/>
            <a:ext cx="6674802" cy="655320"/>
          </a:xfrm>
        </p:spPr>
        <p:txBody>
          <a:bodyPr vert="horz" lIns="91440" tIns="45720" rIns="91440" bIns="45720" rtlCol="0">
            <a:normAutofit/>
          </a:bodyPr>
          <a:lstStyle>
            <a:lvl1pPr>
              <a:defRPr lang="en-US">
                <a:solidFill>
                  <a:schemeClr val="accent2">
                    <a:lumMod val="50000"/>
                  </a:schemeClr>
                </a:solidFill>
                <a:ea typeface="+mn-ea"/>
                <a:cs typeface="+mn-cs"/>
              </a:defRPr>
            </a:lvl1pPr>
          </a:lstStyle>
          <a:p>
            <a:pPr marL="0" lvl="0" indent="0">
              <a:spcBef>
                <a:spcPts val="100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3010694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and Graph">
    <p:spTree>
      <p:nvGrpSpPr>
        <p:cNvPr id="1" name=""/>
        <p:cNvGrpSpPr/>
        <p:nvPr/>
      </p:nvGrpSpPr>
      <p:grpSpPr>
        <a:xfrm>
          <a:off x="0" y="0"/>
          <a:ext cx="0" cy="0"/>
          <a:chOff x="0" y="0"/>
          <a:chExt cx="0" cy="0"/>
        </a:xfrm>
      </p:grpSpPr>
      <p:sp>
        <p:nvSpPr>
          <p:cNvPr id="14" name="Date Placeholder 3">
            <a:extLst>
              <a:ext uri="{FF2B5EF4-FFF2-40B4-BE49-F238E27FC236}">
                <a16:creationId xmlns:a16="http://schemas.microsoft.com/office/drawing/2014/main" id="{6E394D08-059F-42CF-AB8C-ED21F3BFB18A}"/>
              </a:ext>
            </a:extLst>
          </p:cNvPr>
          <p:cNvSpPr>
            <a:spLocks noGrp="1"/>
          </p:cNvSpPr>
          <p:nvPr>
            <p:ph type="dt" sz="half" idx="2"/>
          </p:nvPr>
        </p:nvSpPr>
        <p:spPr>
          <a:xfrm>
            <a:off x="133350" y="648698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0EA6C54-2562-43EA-9A1B-F808D04718E7}" type="datetime1">
              <a:rPr lang="en-US" smtClean="0"/>
              <a:t>6/27/2022</a:t>
            </a:fld>
            <a:endParaRPr lang="en-US" dirty="0"/>
          </a:p>
        </p:txBody>
      </p:sp>
      <p:sp>
        <p:nvSpPr>
          <p:cNvPr id="15" name="Slide Number Placeholder 5">
            <a:extLst>
              <a:ext uri="{FF2B5EF4-FFF2-40B4-BE49-F238E27FC236}">
                <a16:creationId xmlns:a16="http://schemas.microsoft.com/office/drawing/2014/main" id="{BDF7B388-741A-4181-9A9E-D8FA8EC49D29}"/>
              </a:ext>
            </a:extLst>
          </p:cNvPr>
          <p:cNvSpPr>
            <a:spLocks noGrp="1"/>
          </p:cNvSpPr>
          <p:nvPr>
            <p:ph type="sldNum" sz="quarter" idx="4"/>
          </p:nvPr>
        </p:nvSpPr>
        <p:spPr>
          <a:xfrm>
            <a:off x="9315450" y="6486982"/>
            <a:ext cx="2743200" cy="365125"/>
          </a:xfrm>
          <a:prstGeom prst="rect">
            <a:avLst/>
          </a:prstGeom>
        </p:spPr>
        <p:txBody>
          <a:bodyPr vert="horz" lIns="91440" tIns="45720" rIns="91440" bIns="45720" rtlCol="0" anchor="ctr"/>
          <a:lstStyle>
            <a:lvl1pPr algn="r">
              <a:defRPr sz="900">
                <a:solidFill>
                  <a:schemeClr val="tx1">
                    <a:tint val="75000"/>
                  </a:schemeClr>
                </a:solidFill>
                <a:latin typeface="Biome Light" panose="020B0303030204020804" pitchFamily="34" charset="0"/>
                <a:cs typeface="Biome Light" panose="020B0303030204020804" pitchFamily="34" charset="0"/>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4062460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14" name="Date Placeholder 3">
            <a:extLst>
              <a:ext uri="{FF2B5EF4-FFF2-40B4-BE49-F238E27FC236}">
                <a16:creationId xmlns:a16="http://schemas.microsoft.com/office/drawing/2014/main" id="{6E394D08-059F-42CF-AB8C-ED21F3BFB18A}"/>
              </a:ext>
            </a:extLst>
          </p:cNvPr>
          <p:cNvSpPr>
            <a:spLocks noGrp="1"/>
          </p:cNvSpPr>
          <p:nvPr>
            <p:ph type="dt" sz="half" idx="2"/>
          </p:nvPr>
        </p:nvSpPr>
        <p:spPr>
          <a:xfrm>
            <a:off x="133350" y="648698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0EA6C54-2562-43EA-9A1B-F808D04718E7}" type="datetime1">
              <a:rPr lang="en-US" smtClean="0"/>
              <a:t>6/27/2022</a:t>
            </a:fld>
            <a:endParaRPr lang="en-US" dirty="0"/>
          </a:p>
        </p:txBody>
      </p:sp>
      <p:sp>
        <p:nvSpPr>
          <p:cNvPr id="15" name="Slide Number Placeholder 5">
            <a:extLst>
              <a:ext uri="{FF2B5EF4-FFF2-40B4-BE49-F238E27FC236}">
                <a16:creationId xmlns:a16="http://schemas.microsoft.com/office/drawing/2014/main" id="{BDF7B388-741A-4181-9A9E-D8FA8EC49D29}"/>
              </a:ext>
            </a:extLst>
          </p:cNvPr>
          <p:cNvSpPr>
            <a:spLocks noGrp="1"/>
          </p:cNvSpPr>
          <p:nvPr>
            <p:ph type="sldNum" sz="quarter" idx="4"/>
          </p:nvPr>
        </p:nvSpPr>
        <p:spPr>
          <a:xfrm>
            <a:off x="9315450" y="6486982"/>
            <a:ext cx="2743200" cy="365125"/>
          </a:xfrm>
          <a:prstGeom prst="rect">
            <a:avLst/>
          </a:prstGeom>
        </p:spPr>
        <p:txBody>
          <a:bodyPr vert="horz" lIns="91440" tIns="45720" rIns="91440" bIns="45720" rtlCol="0" anchor="ctr"/>
          <a:lstStyle>
            <a:lvl1pPr algn="r">
              <a:defRPr sz="900">
                <a:solidFill>
                  <a:schemeClr val="tx1">
                    <a:tint val="75000"/>
                  </a:schemeClr>
                </a:solidFill>
                <a:latin typeface="Biome Light" panose="020B0303030204020804" pitchFamily="34" charset="0"/>
                <a:cs typeface="Biome Light" panose="020B0303030204020804" pitchFamily="34" charset="0"/>
              </a:defRPr>
            </a:lvl1pPr>
          </a:lstStyle>
          <a:p>
            <a:fld id="{294A09A9-5501-47C1-A89A-A340965A2BE2}" type="slidenum">
              <a:rPr lang="en-US" smtClean="0"/>
              <a:pPr/>
              <a:t>‹#›</a:t>
            </a:fld>
            <a:endParaRPr lang="en-US" dirty="0"/>
          </a:p>
        </p:txBody>
      </p:sp>
      <p:sp>
        <p:nvSpPr>
          <p:cNvPr id="7" name="Picture Placeholder 6">
            <a:extLst>
              <a:ext uri="{FF2B5EF4-FFF2-40B4-BE49-F238E27FC236}">
                <a16:creationId xmlns:a16="http://schemas.microsoft.com/office/drawing/2014/main" id="{2364FFEF-B933-46C6-A918-A80C987DB70F}"/>
              </a:ext>
            </a:extLst>
          </p:cNvPr>
          <p:cNvSpPr>
            <a:spLocks noGrp="1"/>
          </p:cNvSpPr>
          <p:nvPr>
            <p:ph type="pic" sz="quarter" idx="10"/>
          </p:nvPr>
        </p:nvSpPr>
        <p:spPr>
          <a:xfrm>
            <a:off x="1022147" y="0"/>
            <a:ext cx="3938588" cy="6400800"/>
          </a:xfrm>
        </p:spPr>
        <p:txBody>
          <a:bodyPr/>
          <a:lstStyle/>
          <a:p>
            <a:r>
              <a:rPr lang="en-US"/>
              <a:t>Click icon to add picture</a:t>
            </a:r>
          </a:p>
        </p:txBody>
      </p:sp>
      <p:pic>
        <p:nvPicPr>
          <p:cNvPr id="4" name="Picture 3" hidden="1">
            <a:extLst>
              <a:ext uri="{FF2B5EF4-FFF2-40B4-BE49-F238E27FC236}">
                <a16:creationId xmlns:a16="http://schemas.microsoft.com/office/drawing/2014/main" id="{59E5EAF8-68C2-4910-8F66-D9320B9574C2}"/>
              </a:ext>
            </a:extLst>
          </p:cNvPr>
          <p:cNvPicPr>
            <a:picLocks noChangeAspect="1"/>
          </p:cNvPicPr>
          <p:nvPr userDrawn="1"/>
        </p:nvPicPr>
        <p:blipFill>
          <a:blip r:embed="rId2"/>
          <a:stretch>
            <a:fillRect/>
          </a:stretch>
        </p:blipFill>
        <p:spPr>
          <a:xfrm>
            <a:off x="5947967" y="2105933"/>
            <a:ext cx="5297883" cy="1024217"/>
          </a:xfrm>
          <a:prstGeom prst="rect">
            <a:avLst/>
          </a:prstGeom>
        </p:spPr>
      </p:pic>
      <p:sp>
        <p:nvSpPr>
          <p:cNvPr id="5" name="Title 4">
            <a:extLst>
              <a:ext uri="{FF2B5EF4-FFF2-40B4-BE49-F238E27FC236}">
                <a16:creationId xmlns:a16="http://schemas.microsoft.com/office/drawing/2014/main" id="{E3BE48E1-D3BE-4B52-B2EC-13A514CB0530}"/>
              </a:ext>
            </a:extLst>
          </p:cNvPr>
          <p:cNvSpPr>
            <a:spLocks noGrp="1"/>
          </p:cNvSpPr>
          <p:nvPr>
            <p:ph type="title"/>
          </p:nvPr>
        </p:nvSpPr>
        <p:spPr>
          <a:xfrm>
            <a:off x="5947966" y="2105933"/>
            <a:ext cx="5297883" cy="2237467"/>
          </a:xfrm>
        </p:spPr>
        <p:txBody>
          <a:bodyPr anchor="t">
            <a:normAutofit/>
          </a:bodyPr>
          <a:lstStyle>
            <a:lvl1pPr>
              <a:lnSpc>
                <a:spcPct val="150000"/>
              </a:lnSpc>
              <a:spcBef>
                <a:spcPts val="1000"/>
              </a:spcBef>
              <a:defRPr sz="2000">
                <a:solidFill>
                  <a:schemeClr val="accent2">
                    <a:lumMod val="50000"/>
                  </a:schemeClr>
                </a:solidFill>
              </a:defRPr>
            </a:lvl1pPr>
          </a:lstStyle>
          <a:p>
            <a:r>
              <a:rPr lang="en-US"/>
              <a:t>Click to edit Master title style</a:t>
            </a:r>
          </a:p>
        </p:txBody>
      </p:sp>
    </p:spTree>
    <p:extLst>
      <p:ext uri="{BB962C8B-B14F-4D97-AF65-F5344CB8AC3E}">
        <p14:creationId xmlns:p14="http://schemas.microsoft.com/office/powerpoint/2010/main" val="2516745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15" name="Date Placeholder 3">
            <a:extLst>
              <a:ext uri="{FF2B5EF4-FFF2-40B4-BE49-F238E27FC236}">
                <a16:creationId xmlns:a16="http://schemas.microsoft.com/office/drawing/2014/main" id="{50815B22-13FE-47CD-9F79-73704A278BD7}"/>
              </a:ext>
            </a:extLst>
          </p:cNvPr>
          <p:cNvSpPr>
            <a:spLocks noGrp="1"/>
          </p:cNvSpPr>
          <p:nvPr>
            <p:ph type="dt" sz="half" idx="2"/>
          </p:nvPr>
        </p:nvSpPr>
        <p:spPr>
          <a:xfrm>
            <a:off x="133350" y="648698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5DB74C9-B808-4394-A017-79C83B2524EF}" type="datetime1">
              <a:rPr lang="en-US" smtClean="0"/>
              <a:t>6/27/2022</a:t>
            </a:fld>
            <a:endParaRPr lang="en-US" dirty="0"/>
          </a:p>
        </p:txBody>
      </p:sp>
      <p:sp>
        <p:nvSpPr>
          <p:cNvPr id="16" name="Slide Number Placeholder 5">
            <a:extLst>
              <a:ext uri="{FF2B5EF4-FFF2-40B4-BE49-F238E27FC236}">
                <a16:creationId xmlns:a16="http://schemas.microsoft.com/office/drawing/2014/main" id="{D7669539-CB64-44F5-999D-7B9E61F8AF99}"/>
              </a:ext>
            </a:extLst>
          </p:cNvPr>
          <p:cNvSpPr>
            <a:spLocks noGrp="1"/>
          </p:cNvSpPr>
          <p:nvPr>
            <p:ph type="sldNum" sz="quarter" idx="4"/>
          </p:nvPr>
        </p:nvSpPr>
        <p:spPr>
          <a:xfrm>
            <a:off x="9315450" y="6486982"/>
            <a:ext cx="2743200" cy="365125"/>
          </a:xfrm>
          <a:prstGeom prst="rect">
            <a:avLst/>
          </a:prstGeom>
        </p:spPr>
        <p:txBody>
          <a:bodyPr vert="horz" lIns="91440" tIns="45720" rIns="91440" bIns="45720" rtlCol="0" anchor="ctr"/>
          <a:lstStyle>
            <a:lvl1pPr algn="r">
              <a:defRPr sz="900">
                <a:solidFill>
                  <a:schemeClr val="tx1">
                    <a:tint val="75000"/>
                  </a:schemeClr>
                </a:solidFill>
                <a:latin typeface="Biome Light" panose="020B0303030204020804" pitchFamily="34" charset="0"/>
                <a:cs typeface="Biome Light" panose="020B0303030204020804" pitchFamily="34" charset="0"/>
              </a:defRPr>
            </a:lvl1pPr>
          </a:lstStyle>
          <a:p>
            <a:fld id="{294A09A9-5501-47C1-A89A-A340965A2BE2}" type="slidenum">
              <a:rPr lang="en-US" smtClean="0"/>
              <a:pPr/>
              <a:t>‹#›</a:t>
            </a:fld>
            <a:endParaRPr lang="en-US" dirty="0"/>
          </a:p>
        </p:txBody>
      </p:sp>
      <p:sp>
        <p:nvSpPr>
          <p:cNvPr id="3" name="Content Placeholder 2">
            <a:extLst>
              <a:ext uri="{FF2B5EF4-FFF2-40B4-BE49-F238E27FC236}">
                <a16:creationId xmlns:a16="http://schemas.microsoft.com/office/drawing/2014/main" id="{822BA076-F3B9-47CB-80C2-BE29F157D044}"/>
              </a:ext>
            </a:extLst>
          </p:cNvPr>
          <p:cNvSpPr>
            <a:spLocks noGrp="1"/>
          </p:cNvSpPr>
          <p:nvPr>
            <p:ph sz="quarter" idx="11"/>
          </p:nvPr>
        </p:nvSpPr>
        <p:spPr>
          <a:xfrm>
            <a:off x="854075" y="1625600"/>
            <a:ext cx="10499725" cy="4860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3">
            <a:extLst>
              <a:ext uri="{FF2B5EF4-FFF2-40B4-BE49-F238E27FC236}">
                <a16:creationId xmlns:a16="http://schemas.microsoft.com/office/drawing/2014/main" id="{E909627E-FE70-43A1-B0CB-4D4F6C32C2D0}"/>
              </a:ext>
            </a:extLst>
          </p:cNvPr>
          <p:cNvSpPr>
            <a:spLocks noGrp="1"/>
          </p:cNvSpPr>
          <p:nvPr>
            <p:ph type="title" hasCustomPrompt="1"/>
          </p:nvPr>
        </p:nvSpPr>
        <p:spPr>
          <a:xfrm>
            <a:off x="854074" y="122239"/>
            <a:ext cx="10499725" cy="1355724"/>
          </a:xfrm>
        </p:spPr>
        <p:txBody>
          <a:bodyPr vert="horz" lIns="91440" tIns="45720" rIns="91440" bIns="45720" rtlCol="0" anchor="ctr">
            <a:normAutofit/>
          </a:bodyPr>
          <a:lstStyle>
            <a:lvl1pPr algn="ctr">
              <a:defRPr lang="en-US">
                <a:solidFill>
                  <a:schemeClr val="accent2">
                    <a:lumMod val="50000"/>
                  </a:schemeClr>
                </a:solidFill>
                <a:ea typeface="+mn-ea"/>
                <a:cs typeface="+mn-cs"/>
              </a:defRPr>
            </a:lvl1pPr>
          </a:lstStyle>
          <a:p>
            <a:pPr lvl="0"/>
            <a:r>
              <a:rPr lang="en-US" dirty="0"/>
              <a:t>Click to edit Master text styles</a:t>
            </a:r>
          </a:p>
        </p:txBody>
      </p:sp>
    </p:spTree>
    <p:extLst>
      <p:ext uri="{BB962C8B-B14F-4D97-AF65-F5344CB8AC3E}">
        <p14:creationId xmlns:p14="http://schemas.microsoft.com/office/powerpoint/2010/main" val="1476947594"/>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34" name="Text Placeholder 22">
            <a:extLst>
              <a:ext uri="{FF2B5EF4-FFF2-40B4-BE49-F238E27FC236}">
                <a16:creationId xmlns:a16="http://schemas.microsoft.com/office/drawing/2014/main" id="{41BF345D-81AF-4851-83A1-623398489054}"/>
              </a:ext>
            </a:extLst>
          </p:cNvPr>
          <p:cNvSpPr>
            <a:spLocks noGrp="1"/>
          </p:cNvSpPr>
          <p:nvPr>
            <p:ph type="body" sz="quarter" idx="21" hasCustomPrompt="1"/>
          </p:nvPr>
        </p:nvSpPr>
        <p:spPr>
          <a:xfrm>
            <a:off x="761917" y="517972"/>
            <a:ext cx="3108960" cy="1333500"/>
          </a:xfrm>
        </p:spPr>
        <p:txBody>
          <a:bodyPr>
            <a:noAutofit/>
          </a:bodyPr>
          <a:lstStyle>
            <a:lvl1pPr marL="0" indent="0">
              <a:lnSpc>
                <a:spcPct val="90000"/>
              </a:lnSpc>
              <a:buNone/>
              <a:defRPr sz="8800" b="1">
                <a:solidFill>
                  <a:schemeClr val="tx1"/>
                </a:solidFill>
              </a:defRPr>
            </a:lvl1pPr>
          </a:lstStyle>
          <a:p>
            <a:pPr lvl="0"/>
            <a:r>
              <a:rPr lang="en-US" dirty="0"/>
              <a:t>01</a:t>
            </a:r>
          </a:p>
        </p:txBody>
      </p:sp>
      <p:sp>
        <p:nvSpPr>
          <p:cNvPr id="21" name="Picture Placeholder 20">
            <a:extLst>
              <a:ext uri="{FF2B5EF4-FFF2-40B4-BE49-F238E27FC236}">
                <a16:creationId xmlns:a16="http://schemas.microsoft.com/office/drawing/2014/main" id="{EC4F3A57-45ED-498D-858C-3EE63DF129C4}"/>
              </a:ext>
            </a:extLst>
          </p:cNvPr>
          <p:cNvSpPr>
            <a:spLocks noGrp="1"/>
          </p:cNvSpPr>
          <p:nvPr>
            <p:ph type="pic" sz="quarter" idx="11"/>
          </p:nvPr>
        </p:nvSpPr>
        <p:spPr>
          <a:xfrm>
            <a:off x="1036601" y="3552677"/>
            <a:ext cx="1874874" cy="2848123"/>
          </a:xfrm>
        </p:spPr>
        <p:txBody>
          <a:bodyPr/>
          <a:lstStyle/>
          <a:p>
            <a:r>
              <a:rPr lang="en-US"/>
              <a:t>Click icon to add picture</a:t>
            </a:r>
          </a:p>
        </p:txBody>
      </p:sp>
      <p:sp>
        <p:nvSpPr>
          <p:cNvPr id="22" name="Picture Placeholder 20">
            <a:extLst>
              <a:ext uri="{FF2B5EF4-FFF2-40B4-BE49-F238E27FC236}">
                <a16:creationId xmlns:a16="http://schemas.microsoft.com/office/drawing/2014/main" id="{1AC5BB09-E3BA-4948-93B3-EDCAAB803112}"/>
              </a:ext>
            </a:extLst>
          </p:cNvPr>
          <p:cNvSpPr>
            <a:spLocks noGrp="1"/>
          </p:cNvSpPr>
          <p:nvPr>
            <p:ph type="pic" sz="quarter" idx="12"/>
          </p:nvPr>
        </p:nvSpPr>
        <p:spPr>
          <a:xfrm>
            <a:off x="3101197" y="3552677"/>
            <a:ext cx="1874874" cy="2848123"/>
          </a:xfrm>
        </p:spPr>
        <p:txBody>
          <a:bodyPr/>
          <a:lstStyle/>
          <a:p>
            <a:r>
              <a:rPr lang="en-US"/>
              <a:t>Click icon to add picture</a:t>
            </a:r>
            <a:endParaRPr lang="en-US" dirty="0"/>
          </a:p>
        </p:txBody>
      </p:sp>
      <p:sp>
        <p:nvSpPr>
          <p:cNvPr id="23" name="Picture Placeholder 20">
            <a:extLst>
              <a:ext uri="{FF2B5EF4-FFF2-40B4-BE49-F238E27FC236}">
                <a16:creationId xmlns:a16="http://schemas.microsoft.com/office/drawing/2014/main" id="{BF83C6B7-5484-4586-8830-098BDCD9C987}"/>
              </a:ext>
            </a:extLst>
          </p:cNvPr>
          <p:cNvSpPr>
            <a:spLocks noGrp="1"/>
          </p:cNvSpPr>
          <p:nvPr>
            <p:ph type="pic" sz="quarter" idx="13"/>
          </p:nvPr>
        </p:nvSpPr>
        <p:spPr>
          <a:xfrm>
            <a:off x="5166324" y="3552677"/>
            <a:ext cx="1874874" cy="2848123"/>
          </a:xfrm>
        </p:spPr>
        <p:txBody>
          <a:bodyPr/>
          <a:lstStyle/>
          <a:p>
            <a:r>
              <a:rPr lang="en-US"/>
              <a:t>Click icon to add picture</a:t>
            </a:r>
          </a:p>
        </p:txBody>
      </p:sp>
      <p:sp>
        <p:nvSpPr>
          <p:cNvPr id="24" name="Picture Placeholder 20">
            <a:extLst>
              <a:ext uri="{FF2B5EF4-FFF2-40B4-BE49-F238E27FC236}">
                <a16:creationId xmlns:a16="http://schemas.microsoft.com/office/drawing/2014/main" id="{0C5663B1-EED6-4D80-A7C2-19E1366387A4}"/>
              </a:ext>
            </a:extLst>
          </p:cNvPr>
          <p:cNvSpPr>
            <a:spLocks noGrp="1"/>
          </p:cNvSpPr>
          <p:nvPr>
            <p:ph type="pic" sz="quarter" idx="14"/>
          </p:nvPr>
        </p:nvSpPr>
        <p:spPr>
          <a:xfrm>
            <a:off x="7239069" y="3552677"/>
            <a:ext cx="1874874" cy="2848123"/>
          </a:xfrm>
        </p:spPr>
        <p:txBody>
          <a:bodyPr/>
          <a:lstStyle/>
          <a:p>
            <a:r>
              <a:rPr lang="en-US"/>
              <a:t>Click icon to add picture</a:t>
            </a:r>
          </a:p>
        </p:txBody>
      </p:sp>
      <p:sp>
        <p:nvSpPr>
          <p:cNvPr id="25" name="Picture Placeholder 20">
            <a:extLst>
              <a:ext uri="{FF2B5EF4-FFF2-40B4-BE49-F238E27FC236}">
                <a16:creationId xmlns:a16="http://schemas.microsoft.com/office/drawing/2014/main" id="{D21E7B61-407B-40A7-9AF6-0D7E7106BCFC}"/>
              </a:ext>
            </a:extLst>
          </p:cNvPr>
          <p:cNvSpPr>
            <a:spLocks noGrp="1"/>
          </p:cNvSpPr>
          <p:nvPr>
            <p:ph type="pic" sz="quarter" idx="15"/>
          </p:nvPr>
        </p:nvSpPr>
        <p:spPr>
          <a:xfrm>
            <a:off x="9296046" y="3552677"/>
            <a:ext cx="1874874" cy="2848123"/>
          </a:xfrm>
        </p:spPr>
        <p:txBody>
          <a:bodyPr/>
          <a:lstStyle/>
          <a:p>
            <a:r>
              <a:rPr lang="en-US"/>
              <a:t>Click icon to add picture</a:t>
            </a:r>
          </a:p>
        </p:txBody>
      </p:sp>
      <p:sp>
        <p:nvSpPr>
          <p:cNvPr id="30" name="Date Placeholder 3">
            <a:extLst>
              <a:ext uri="{FF2B5EF4-FFF2-40B4-BE49-F238E27FC236}">
                <a16:creationId xmlns:a16="http://schemas.microsoft.com/office/drawing/2014/main" id="{415C3ACC-5A8A-46E6-BA0D-90ADD27E2F85}"/>
              </a:ext>
            </a:extLst>
          </p:cNvPr>
          <p:cNvSpPr>
            <a:spLocks noGrp="1"/>
          </p:cNvSpPr>
          <p:nvPr>
            <p:ph type="dt" sz="half" idx="2"/>
          </p:nvPr>
        </p:nvSpPr>
        <p:spPr>
          <a:xfrm>
            <a:off x="133350" y="648698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AD2DF6D-B715-4785-8DEA-9165C638CF44}" type="datetime1">
              <a:rPr lang="en-US" smtClean="0"/>
              <a:t>6/27/2022</a:t>
            </a:fld>
            <a:endParaRPr lang="en-US" dirty="0"/>
          </a:p>
        </p:txBody>
      </p:sp>
      <p:sp>
        <p:nvSpPr>
          <p:cNvPr id="31" name="Slide Number Placeholder 5">
            <a:extLst>
              <a:ext uri="{FF2B5EF4-FFF2-40B4-BE49-F238E27FC236}">
                <a16:creationId xmlns:a16="http://schemas.microsoft.com/office/drawing/2014/main" id="{0D00A5C2-DCEE-4CB3-9307-61EB88B1D59C}"/>
              </a:ext>
            </a:extLst>
          </p:cNvPr>
          <p:cNvSpPr>
            <a:spLocks noGrp="1"/>
          </p:cNvSpPr>
          <p:nvPr>
            <p:ph type="sldNum" sz="quarter" idx="4"/>
          </p:nvPr>
        </p:nvSpPr>
        <p:spPr>
          <a:xfrm>
            <a:off x="9315450" y="6486982"/>
            <a:ext cx="2743200" cy="365125"/>
          </a:xfrm>
          <a:prstGeom prst="rect">
            <a:avLst/>
          </a:prstGeom>
        </p:spPr>
        <p:txBody>
          <a:bodyPr vert="horz" lIns="91440" tIns="45720" rIns="91440" bIns="45720" rtlCol="0" anchor="ctr"/>
          <a:lstStyle>
            <a:lvl1pPr algn="r">
              <a:defRPr sz="900">
                <a:solidFill>
                  <a:schemeClr val="tx1">
                    <a:tint val="75000"/>
                  </a:schemeClr>
                </a:solidFill>
                <a:latin typeface="Biome Light" panose="020B0303030204020804" pitchFamily="34" charset="0"/>
                <a:cs typeface="Biome Light" panose="020B0303030204020804" pitchFamily="34" charset="0"/>
              </a:defRPr>
            </a:lvl1pPr>
          </a:lstStyle>
          <a:p>
            <a:fld id="{294A09A9-5501-47C1-A89A-A340965A2BE2}" type="slidenum">
              <a:rPr lang="en-US" smtClean="0"/>
              <a:pPr/>
              <a:t>‹#›</a:t>
            </a:fld>
            <a:endParaRPr lang="en-US" dirty="0"/>
          </a:p>
        </p:txBody>
      </p:sp>
      <p:sp>
        <p:nvSpPr>
          <p:cNvPr id="2" name="Title 1">
            <a:extLst>
              <a:ext uri="{FF2B5EF4-FFF2-40B4-BE49-F238E27FC236}">
                <a16:creationId xmlns:a16="http://schemas.microsoft.com/office/drawing/2014/main" id="{E3E8CB70-B054-4294-AD29-EE7A75C723E5}"/>
              </a:ext>
            </a:extLst>
          </p:cNvPr>
          <p:cNvSpPr>
            <a:spLocks noGrp="1"/>
          </p:cNvSpPr>
          <p:nvPr>
            <p:ph type="title"/>
          </p:nvPr>
        </p:nvSpPr>
        <p:spPr>
          <a:xfrm>
            <a:off x="1051560" y="651507"/>
            <a:ext cx="8991563" cy="1005839"/>
          </a:xfrm>
        </p:spPr>
        <p:txBody>
          <a:bodyPr vert="horz" lIns="91440" tIns="45720" rIns="91440" bIns="45720" rtlCol="0" anchor="ctr">
            <a:noAutofit/>
          </a:bodyPr>
          <a:lstStyle>
            <a:lvl1pPr>
              <a:lnSpc>
                <a:spcPct val="90000"/>
              </a:lnSpc>
              <a:defRPr lang="en-US">
                <a:solidFill>
                  <a:schemeClr val="accent2">
                    <a:lumMod val="50000"/>
                  </a:schemeClr>
                </a:solidFill>
                <a:ea typeface="+mn-ea"/>
                <a:cs typeface="+mn-cs"/>
              </a:defRPr>
            </a:lvl1pPr>
          </a:lstStyle>
          <a:p>
            <a:pPr marL="0" lvl="0" indent="0">
              <a:spcBef>
                <a:spcPts val="1000"/>
              </a:spcBef>
              <a:buFont typeface="Arial" panose="020B0604020202020204" pitchFamily="34" charset="0"/>
            </a:pPr>
            <a:r>
              <a:rPr lang="en-US"/>
              <a:t>Click to edit Master title style</a:t>
            </a:r>
            <a:endParaRPr lang="en-US" dirty="0"/>
          </a:p>
        </p:txBody>
      </p:sp>
      <p:sp>
        <p:nvSpPr>
          <p:cNvPr id="4" name="Text Placeholder 3">
            <a:extLst>
              <a:ext uri="{FF2B5EF4-FFF2-40B4-BE49-F238E27FC236}">
                <a16:creationId xmlns:a16="http://schemas.microsoft.com/office/drawing/2014/main" id="{28E0D608-4E7A-4014-9F62-CB43A0C83943}"/>
              </a:ext>
            </a:extLst>
          </p:cNvPr>
          <p:cNvSpPr>
            <a:spLocks noGrp="1"/>
          </p:cNvSpPr>
          <p:nvPr>
            <p:ph type="body" sz="quarter" idx="16" hasCustomPrompt="1"/>
          </p:nvPr>
        </p:nvSpPr>
        <p:spPr>
          <a:xfrm>
            <a:off x="1036638" y="2717800"/>
            <a:ext cx="1866900" cy="711200"/>
          </a:xfrm>
        </p:spPr>
        <p:txBody>
          <a:bodyPr>
            <a:noAutofit/>
          </a:bodyPr>
          <a:lstStyle>
            <a:lvl1pPr marL="0" indent="0">
              <a:lnSpc>
                <a:spcPct val="100000"/>
              </a:lnSpc>
              <a:spcBef>
                <a:spcPts val="0"/>
              </a:spcBef>
              <a:buNone/>
              <a:defRPr sz="1800">
                <a:solidFill>
                  <a:schemeClr val="accent2">
                    <a:lumMod val="50000"/>
                  </a:schemeClr>
                </a:solidFill>
              </a:defRPr>
            </a:lvl1pPr>
            <a:lvl2pPr>
              <a:defRPr sz="1400"/>
            </a:lvl2pPr>
            <a:lvl3pPr>
              <a:defRPr sz="1400"/>
            </a:lvl3pPr>
            <a:lvl4pPr>
              <a:defRPr sz="1400"/>
            </a:lvl4pPr>
            <a:lvl5pPr>
              <a:defRPr sz="1400"/>
            </a:lvl5pPr>
          </a:lstStyle>
          <a:p>
            <a:pPr lvl="0"/>
            <a:r>
              <a:rPr lang="en-US" dirty="0"/>
              <a:t>Name</a:t>
            </a:r>
          </a:p>
          <a:p>
            <a:pPr lvl="0"/>
            <a:r>
              <a:rPr lang="en-US" dirty="0"/>
              <a:t>Title</a:t>
            </a:r>
          </a:p>
        </p:txBody>
      </p:sp>
      <p:sp>
        <p:nvSpPr>
          <p:cNvPr id="26" name="Text Placeholder 3">
            <a:extLst>
              <a:ext uri="{FF2B5EF4-FFF2-40B4-BE49-F238E27FC236}">
                <a16:creationId xmlns:a16="http://schemas.microsoft.com/office/drawing/2014/main" id="{9C3A63B0-4EEA-45BC-A016-5FDA0969EA00}"/>
              </a:ext>
            </a:extLst>
          </p:cNvPr>
          <p:cNvSpPr>
            <a:spLocks noGrp="1"/>
          </p:cNvSpPr>
          <p:nvPr>
            <p:ph type="body" sz="quarter" idx="17" hasCustomPrompt="1"/>
          </p:nvPr>
        </p:nvSpPr>
        <p:spPr>
          <a:xfrm>
            <a:off x="3086100" y="2718405"/>
            <a:ext cx="1866900" cy="711200"/>
          </a:xfrm>
        </p:spPr>
        <p:txBody>
          <a:bodyPr>
            <a:noAutofit/>
          </a:bodyPr>
          <a:lstStyle>
            <a:lvl1pPr marL="0" indent="0">
              <a:lnSpc>
                <a:spcPct val="100000"/>
              </a:lnSpc>
              <a:spcBef>
                <a:spcPts val="0"/>
              </a:spcBef>
              <a:buNone/>
              <a:defRPr sz="1800">
                <a:solidFill>
                  <a:schemeClr val="accent2">
                    <a:lumMod val="50000"/>
                  </a:schemeClr>
                </a:solidFill>
              </a:defRPr>
            </a:lvl1pPr>
            <a:lvl2pPr>
              <a:defRPr sz="1400"/>
            </a:lvl2pPr>
            <a:lvl3pPr>
              <a:defRPr sz="1400"/>
            </a:lvl3pPr>
            <a:lvl4pPr>
              <a:defRPr sz="1400"/>
            </a:lvl4pPr>
            <a:lvl5pPr>
              <a:defRPr sz="1400"/>
            </a:lvl5pPr>
          </a:lstStyle>
          <a:p>
            <a:pPr lvl="0"/>
            <a:r>
              <a:rPr lang="en-US" dirty="0"/>
              <a:t>Name</a:t>
            </a:r>
          </a:p>
          <a:p>
            <a:pPr lvl="0"/>
            <a:r>
              <a:rPr lang="en-US" dirty="0"/>
              <a:t>Title</a:t>
            </a:r>
          </a:p>
        </p:txBody>
      </p:sp>
      <p:sp>
        <p:nvSpPr>
          <p:cNvPr id="27" name="Text Placeholder 3">
            <a:extLst>
              <a:ext uri="{FF2B5EF4-FFF2-40B4-BE49-F238E27FC236}">
                <a16:creationId xmlns:a16="http://schemas.microsoft.com/office/drawing/2014/main" id="{7080679B-5220-4478-B631-7112F870B7AC}"/>
              </a:ext>
            </a:extLst>
          </p:cNvPr>
          <p:cNvSpPr>
            <a:spLocks noGrp="1"/>
          </p:cNvSpPr>
          <p:nvPr>
            <p:ph type="body" sz="quarter" idx="18" hasCustomPrompt="1"/>
          </p:nvPr>
        </p:nvSpPr>
        <p:spPr>
          <a:xfrm>
            <a:off x="5143500" y="2718405"/>
            <a:ext cx="1866900" cy="711200"/>
          </a:xfrm>
        </p:spPr>
        <p:txBody>
          <a:bodyPr>
            <a:noAutofit/>
          </a:bodyPr>
          <a:lstStyle>
            <a:lvl1pPr marL="0" indent="0">
              <a:lnSpc>
                <a:spcPct val="100000"/>
              </a:lnSpc>
              <a:spcBef>
                <a:spcPts val="0"/>
              </a:spcBef>
              <a:buNone/>
              <a:defRPr sz="1800">
                <a:solidFill>
                  <a:schemeClr val="accent2">
                    <a:lumMod val="50000"/>
                  </a:schemeClr>
                </a:solidFill>
              </a:defRPr>
            </a:lvl1pPr>
            <a:lvl2pPr>
              <a:defRPr sz="1400"/>
            </a:lvl2pPr>
            <a:lvl3pPr>
              <a:defRPr sz="1400"/>
            </a:lvl3pPr>
            <a:lvl4pPr>
              <a:defRPr sz="1400"/>
            </a:lvl4pPr>
            <a:lvl5pPr>
              <a:defRPr sz="1400"/>
            </a:lvl5pPr>
          </a:lstStyle>
          <a:p>
            <a:pPr lvl="0"/>
            <a:r>
              <a:rPr lang="en-US" dirty="0"/>
              <a:t>Name</a:t>
            </a:r>
          </a:p>
          <a:p>
            <a:pPr lvl="0"/>
            <a:r>
              <a:rPr lang="en-US" dirty="0"/>
              <a:t>Title</a:t>
            </a:r>
          </a:p>
        </p:txBody>
      </p:sp>
      <p:sp>
        <p:nvSpPr>
          <p:cNvPr id="28" name="Text Placeholder 3">
            <a:extLst>
              <a:ext uri="{FF2B5EF4-FFF2-40B4-BE49-F238E27FC236}">
                <a16:creationId xmlns:a16="http://schemas.microsoft.com/office/drawing/2014/main" id="{9E4F61A3-2797-46FB-ACA7-0443E3BBDD20}"/>
              </a:ext>
            </a:extLst>
          </p:cNvPr>
          <p:cNvSpPr>
            <a:spLocks noGrp="1"/>
          </p:cNvSpPr>
          <p:nvPr>
            <p:ph type="body" sz="quarter" idx="19" hasCustomPrompt="1"/>
          </p:nvPr>
        </p:nvSpPr>
        <p:spPr>
          <a:xfrm>
            <a:off x="7239070" y="2718405"/>
            <a:ext cx="1866900" cy="711200"/>
          </a:xfrm>
        </p:spPr>
        <p:txBody>
          <a:bodyPr>
            <a:noAutofit/>
          </a:bodyPr>
          <a:lstStyle>
            <a:lvl1pPr marL="0" indent="0">
              <a:lnSpc>
                <a:spcPct val="100000"/>
              </a:lnSpc>
              <a:spcBef>
                <a:spcPts val="0"/>
              </a:spcBef>
              <a:buNone/>
              <a:defRPr sz="1800">
                <a:solidFill>
                  <a:schemeClr val="accent2">
                    <a:lumMod val="50000"/>
                  </a:schemeClr>
                </a:solidFill>
              </a:defRPr>
            </a:lvl1pPr>
            <a:lvl2pPr>
              <a:defRPr sz="1400"/>
            </a:lvl2pPr>
            <a:lvl3pPr>
              <a:defRPr sz="1400"/>
            </a:lvl3pPr>
            <a:lvl4pPr>
              <a:defRPr sz="1400"/>
            </a:lvl4pPr>
            <a:lvl5pPr>
              <a:defRPr sz="1400"/>
            </a:lvl5pPr>
          </a:lstStyle>
          <a:p>
            <a:pPr lvl="0"/>
            <a:r>
              <a:rPr lang="en-US" dirty="0"/>
              <a:t>Name</a:t>
            </a:r>
          </a:p>
          <a:p>
            <a:pPr lvl="0"/>
            <a:r>
              <a:rPr lang="en-US" dirty="0"/>
              <a:t>Title</a:t>
            </a:r>
          </a:p>
        </p:txBody>
      </p:sp>
      <p:sp>
        <p:nvSpPr>
          <p:cNvPr id="29" name="Text Placeholder 3">
            <a:extLst>
              <a:ext uri="{FF2B5EF4-FFF2-40B4-BE49-F238E27FC236}">
                <a16:creationId xmlns:a16="http://schemas.microsoft.com/office/drawing/2014/main" id="{14ED733B-1DE9-4FDC-BD5F-2BE3BB07C93E}"/>
              </a:ext>
            </a:extLst>
          </p:cNvPr>
          <p:cNvSpPr>
            <a:spLocks noGrp="1"/>
          </p:cNvSpPr>
          <p:nvPr>
            <p:ph type="body" sz="quarter" idx="20" hasCustomPrompt="1"/>
          </p:nvPr>
        </p:nvSpPr>
        <p:spPr>
          <a:xfrm>
            <a:off x="9304020" y="2718405"/>
            <a:ext cx="1866900" cy="711200"/>
          </a:xfrm>
        </p:spPr>
        <p:txBody>
          <a:bodyPr>
            <a:noAutofit/>
          </a:bodyPr>
          <a:lstStyle>
            <a:lvl1pPr marL="0" indent="0">
              <a:lnSpc>
                <a:spcPct val="100000"/>
              </a:lnSpc>
              <a:spcBef>
                <a:spcPts val="0"/>
              </a:spcBef>
              <a:buNone/>
              <a:defRPr sz="1800">
                <a:solidFill>
                  <a:schemeClr val="accent2">
                    <a:lumMod val="50000"/>
                  </a:schemeClr>
                </a:solidFill>
              </a:defRPr>
            </a:lvl1pPr>
            <a:lvl2pPr>
              <a:defRPr sz="1400"/>
            </a:lvl2pPr>
            <a:lvl3pPr>
              <a:defRPr sz="1400"/>
            </a:lvl3pPr>
            <a:lvl4pPr>
              <a:defRPr sz="1400"/>
            </a:lvl4pPr>
            <a:lvl5pPr>
              <a:defRPr sz="1400"/>
            </a:lvl5pPr>
          </a:lstStyle>
          <a:p>
            <a:pPr lvl="0"/>
            <a:r>
              <a:rPr lang="en-US" dirty="0"/>
              <a:t>Name</a:t>
            </a:r>
          </a:p>
          <a:p>
            <a:pPr lvl="0"/>
            <a:r>
              <a:rPr lang="en-US" dirty="0"/>
              <a:t>Title</a:t>
            </a:r>
          </a:p>
        </p:txBody>
      </p:sp>
    </p:spTree>
    <p:extLst>
      <p:ext uri="{BB962C8B-B14F-4D97-AF65-F5344CB8AC3E}">
        <p14:creationId xmlns:p14="http://schemas.microsoft.com/office/powerpoint/2010/main" val="2405858091"/>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1 Column">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B275B11D-8F3F-472B-BBCC-A4F7415AC0A5}"/>
              </a:ext>
            </a:extLst>
          </p:cNvPr>
          <p:cNvSpPr>
            <a:spLocks noGrp="1"/>
          </p:cNvSpPr>
          <p:nvPr>
            <p:ph type="pic" sz="quarter" idx="10"/>
          </p:nvPr>
        </p:nvSpPr>
        <p:spPr>
          <a:xfrm>
            <a:off x="1028700" y="3543300"/>
            <a:ext cx="3924300" cy="3314700"/>
          </a:xfrm>
        </p:spPr>
        <p:txBody>
          <a:bodyPr/>
          <a:lstStyle/>
          <a:p>
            <a:r>
              <a:rPr lang="en-US"/>
              <a:t>Click icon to add picture</a:t>
            </a:r>
          </a:p>
        </p:txBody>
      </p:sp>
      <p:sp>
        <p:nvSpPr>
          <p:cNvPr id="6" name="Content Placeholder 2">
            <a:extLst>
              <a:ext uri="{FF2B5EF4-FFF2-40B4-BE49-F238E27FC236}">
                <a16:creationId xmlns:a16="http://schemas.microsoft.com/office/drawing/2014/main" id="{99F0629D-1A5F-4F4F-90D6-430379624EFF}"/>
              </a:ext>
            </a:extLst>
          </p:cNvPr>
          <p:cNvSpPr>
            <a:spLocks noGrp="1"/>
          </p:cNvSpPr>
          <p:nvPr>
            <p:ph idx="4294967295"/>
          </p:nvPr>
        </p:nvSpPr>
        <p:spPr>
          <a:xfrm>
            <a:off x="6191250" y="1981200"/>
            <a:ext cx="4972050" cy="4473575"/>
          </a:xfrm>
        </p:spPr>
        <p:txBody>
          <a:bodyPr>
            <a:normAutofit/>
          </a:bodyPr>
          <a:lstStyle>
            <a:lvl1pPr marL="0" indent="0">
              <a:buNone/>
              <a:defRPr/>
            </a:lvl1pPr>
          </a:lstStyle>
          <a:p>
            <a:pPr lvl="0"/>
            <a:r>
              <a:rPr lang="en-US" sz="1600">
                <a:solidFill>
                  <a:schemeClr val="tx2">
                    <a:lumMod val="50000"/>
                  </a:schemeClr>
                </a:solidFill>
                <a:latin typeface="Biome Light" panose="020B0303030204020804" pitchFamily="34" charset="0"/>
                <a:cs typeface="Biome Light" panose="020B0303030204020804" pitchFamily="34" charset="0"/>
              </a:rPr>
              <a:t>Click to edit Master text styles</a:t>
            </a:r>
          </a:p>
        </p:txBody>
      </p:sp>
      <p:sp>
        <p:nvSpPr>
          <p:cNvPr id="17" name="Date Placeholder 3">
            <a:extLst>
              <a:ext uri="{FF2B5EF4-FFF2-40B4-BE49-F238E27FC236}">
                <a16:creationId xmlns:a16="http://schemas.microsoft.com/office/drawing/2014/main" id="{218C063B-0EE9-4FD5-A116-241C245452AC}"/>
              </a:ext>
            </a:extLst>
          </p:cNvPr>
          <p:cNvSpPr>
            <a:spLocks noGrp="1"/>
          </p:cNvSpPr>
          <p:nvPr>
            <p:ph type="dt" sz="half" idx="2"/>
          </p:nvPr>
        </p:nvSpPr>
        <p:spPr>
          <a:xfrm>
            <a:off x="133350" y="648698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37AE72A-09B6-4D56-855D-4360BD347914}" type="datetime1">
              <a:rPr lang="en-US" smtClean="0"/>
              <a:t>6/27/2022</a:t>
            </a:fld>
            <a:endParaRPr lang="en-US" dirty="0"/>
          </a:p>
        </p:txBody>
      </p:sp>
      <p:sp>
        <p:nvSpPr>
          <p:cNvPr id="18" name="Slide Number Placeholder 5">
            <a:extLst>
              <a:ext uri="{FF2B5EF4-FFF2-40B4-BE49-F238E27FC236}">
                <a16:creationId xmlns:a16="http://schemas.microsoft.com/office/drawing/2014/main" id="{D417B369-6569-4DCC-B684-BE1A7C5D0B8D}"/>
              </a:ext>
            </a:extLst>
          </p:cNvPr>
          <p:cNvSpPr>
            <a:spLocks noGrp="1"/>
          </p:cNvSpPr>
          <p:nvPr>
            <p:ph type="sldNum" sz="quarter" idx="4"/>
          </p:nvPr>
        </p:nvSpPr>
        <p:spPr>
          <a:xfrm>
            <a:off x="9315450" y="6486982"/>
            <a:ext cx="2743200" cy="365125"/>
          </a:xfrm>
          <a:prstGeom prst="rect">
            <a:avLst/>
          </a:prstGeom>
        </p:spPr>
        <p:txBody>
          <a:bodyPr vert="horz" lIns="91440" tIns="45720" rIns="91440" bIns="45720" rtlCol="0" anchor="ctr"/>
          <a:lstStyle>
            <a:lvl1pPr algn="r">
              <a:defRPr sz="900">
                <a:solidFill>
                  <a:schemeClr val="tx1">
                    <a:tint val="75000"/>
                  </a:schemeClr>
                </a:solidFill>
                <a:latin typeface="Biome Light" panose="020B0303030204020804" pitchFamily="34" charset="0"/>
                <a:cs typeface="Biome Light" panose="020B0303030204020804" pitchFamily="34" charset="0"/>
              </a:defRPr>
            </a:lvl1pPr>
          </a:lstStyle>
          <a:p>
            <a:fld id="{294A09A9-5501-47C1-A89A-A340965A2BE2}" type="slidenum">
              <a:rPr lang="en-US" smtClean="0"/>
              <a:pPr/>
              <a:t>‹#›</a:t>
            </a:fld>
            <a:endParaRPr lang="en-US" dirty="0"/>
          </a:p>
        </p:txBody>
      </p:sp>
      <p:sp>
        <p:nvSpPr>
          <p:cNvPr id="2" name="Title 1">
            <a:extLst>
              <a:ext uri="{FF2B5EF4-FFF2-40B4-BE49-F238E27FC236}">
                <a16:creationId xmlns:a16="http://schemas.microsoft.com/office/drawing/2014/main" id="{4AEEC1A7-43C3-481E-95D0-5616242E1A01}"/>
              </a:ext>
            </a:extLst>
          </p:cNvPr>
          <p:cNvSpPr>
            <a:spLocks noGrp="1"/>
          </p:cNvSpPr>
          <p:nvPr>
            <p:ph type="title" hasCustomPrompt="1"/>
          </p:nvPr>
        </p:nvSpPr>
        <p:spPr>
          <a:xfrm>
            <a:off x="895534" y="539225"/>
            <a:ext cx="3924300" cy="2434386"/>
          </a:xfrm>
        </p:spPr>
        <p:txBody>
          <a:bodyPr vert="horz" lIns="91440" tIns="45720" rIns="91440" bIns="45720" rtlCol="0" anchor="ctr">
            <a:normAutofit/>
          </a:bodyPr>
          <a:lstStyle>
            <a:lvl1pPr>
              <a:defRPr lang="en-US" sz="7200">
                <a:solidFill>
                  <a:schemeClr val="accent2">
                    <a:lumMod val="50000"/>
                  </a:schemeClr>
                </a:solidFill>
                <a:latin typeface="+mn-lt"/>
                <a:ea typeface="+mn-ea"/>
                <a:cs typeface="+mn-cs"/>
              </a:defRPr>
            </a:lvl1pPr>
          </a:lstStyle>
          <a:p>
            <a:pPr lvl="0"/>
            <a:r>
              <a:rPr lang="en-US" dirty="0"/>
              <a:t>Click to add title</a:t>
            </a:r>
          </a:p>
        </p:txBody>
      </p:sp>
      <p:cxnSp>
        <p:nvCxnSpPr>
          <p:cNvPr id="3" name="Straight Connector 2">
            <a:extLst>
              <a:ext uri="{FF2B5EF4-FFF2-40B4-BE49-F238E27FC236}">
                <a16:creationId xmlns:a16="http://schemas.microsoft.com/office/drawing/2014/main" id="{DC6CF0E0-8FF2-4FE7-AC69-85BEFA656508}"/>
              </a:ext>
            </a:extLst>
          </p:cNvPr>
          <p:cNvCxnSpPr>
            <a:cxnSpLocks/>
          </p:cNvCxnSpPr>
          <p:nvPr userDrawn="1"/>
        </p:nvCxnSpPr>
        <p:spPr>
          <a:xfrm>
            <a:off x="1028700" y="457211"/>
            <a:ext cx="1142999" cy="0"/>
          </a:xfrm>
          <a:prstGeom prst="line">
            <a:avLst/>
          </a:prstGeom>
          <a:ln w="158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51072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1EE"/>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8F9AA-2C87-421D-97C1-B4248DFDC2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E98FC63-C8D2-4CE6-A3F1-EE8ED24590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77A09-15C2-4E47-948E-AACAFCA47D40}"/>
              </a:ext>
            </a:extLst>
          </p:cNvPr>
          <p:cNvSpPr>
            <a:spLocks noGrp="1"/>
          </p:cNvSpPr>
          <p:nvPr>
            <p:ph type="dt" sz="half" idx="2"/>
          </p:nvPr>
        </p:nvSpPr>
        <p:spPr>
          <a:xfrm>
            <a:off x="133350" y="648698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E5577C8-AB8C-4B8A-A01F-113B16C4DCA3}" type="datetime1">
              <a:rPr lang="en-US" smtClean="0"/>
              <a:t>6/27/2022</a:t>
            </a:fld>
            <a:endParaRPr lang="en-US" dirty="0"/>
          </a:p>
        </p:txBody>
      </p:sp>
      <p:sp>
        <p:nvSpPr>
          <p:cNvPr id="5" name="Footer Placeholder 4">
            <a:extLst>
              <a:ext uri="{FF2B5EF4-FFF2-40B4-BE49-F238E27FC236}">
                <a16:creationId xmlns:a16="http://schemas.microsoft.com/office/drawing/2014/main" id="{60567522-C3B6-46EB-A361-BEC2510B00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DC57CF0-034F-450D-937C-718D5AF1A059}"/>
              </a:ext>
            </a:extLst>
          </p:cNvPr>
          <p:cNvSpPr>
            <a:spLocks noGrp="1"/>
          </p:cNvSpPr>
          <p:nvPr>
            <p:ph type="sldNum" sz="quarter" idx="4"/>
          </p:nvPr>
        </p:nvSpPr>
        <p:spPr>
          <a:xfrm>
            <a:off x="9315450" y="6486982"/>
            <a:ext cx="2743200" cy="365125"/>
          </a:xfrm>
          <a:prstGeom prst="rect">
            <a:avLst/>
          </a:prstGeom>
        </p:spPr>
        <p:txBody>
          <a:bodyPr vert="horz" lIns="91440" tIns="45720" rIns="91440" bIns="45720" rtlCol="0" anchor="ctr"/>
          <a:lstStyle>
            <a:lvl1pPr algn="r">
              <a:defRPr sz="900">
                <a:solidFill>
                  <a:schemeClr val="tx1">
                    <a:tint val="75000"/>
                  </a:schemeClr>
                </a:solidFill>
                <a:latin typeface="Biome Light" panose="020B0303030204020804" pitchFamily="34" charset="0"/>
                <a:cs typeface="Biome Light" panose="020B0303030204020804" pitchFamily="34" charset="0"/>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60" r:id="rId6"/>
    <p:sldLayoutId id="2147483654" r:id="rId7"/>
    <p:sldLayoutId id="2147483659" r:id="rId8"/>
    <p:sldLayoutId id="2147483655" r:id="rId9"/>
    <p:sldLayoutId id="2147483656" r:id="rId10"/>
    <p:sldLayoutId id="2147483658" r:id="rId11"/>
    <p:sldLayoutId id="2147483657" r:id="rId1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48" userDrawn="1">
          <p15:clr>
            <a:srgbClr val="F26B43"/>
          </p15:clr>
        </p15:guide>
        <p15:guide id="2" pos="1176" userDrawn="1">
          <p15:clr>
            <a:srgbClr val="F26B43"/>
          </p15:clr>
        </p15:guide>
        <p15:guide id="3" pos="1296" userDrawn="1">
          <p15:clr>
            <a:srgbClr val="F26B43"/>
          </p15:clr>
        </p15:guide>
        <p15:guide id="4" pos="1824" userDrawn="1">
          <p15:clr>
            <a:srgbClr val="F26B43"/>
          </p15:clr>
        </p15:guide>
        <p15:guide id="5" pos="1944" userDrawn="1">
          <p15:clr>
            <a:srgbClr val="F26B43"/>
          </p15:clr>
        </p15:guide>
        <p15:guide id="6" pos="2472" userDrawn="1">
          <p15:clr>
            <a:srgbClr val="F26B43"/>
          </p15:clr>
        </p15:guide>
        <p15:guide id="7" pos="2592" userDrawn="1">
          <p15:clr>
            <a:srgbClr val="F26B43"/>
          </p15:clr>
        </p15:guide>
        <p15:guide id="8" pos="3120" userDrawn="1">
          <p15:clr>
            <a:srgbClr val="F26B43"/>
          </p15:clr>
        </p15:guide>
        <p15:guide id="9" pos="3240" userDrawn="1">
          <p15:clr>
            <a:srgbClr val="F26B43"/>
          </p15:clr>
        </p15:guide>
        <p15:guide id="10" pos="3792" userDrawn="1">
          <p15:clr>
            <a:srgbClr val="F26B43"/>
          </p15:clr>
        </p15:guide>
        <p15:guide id="11" pos="3912" userDrawn="1">
          <p15:clr>
            <a:srgbClr val="F26B43"/>
          </p15:clr>
        </p15:guide>
        <p15:guide id="12" pos="4416" userDrawn="1">
          <p15:clr>
            <a:srgbClr val="F26B43"/>
          </p15:clr>
        </p15:guide>
        <p15:guide id="13" pos="4560" userDrawn="1">
          <p15:clr>
            <a:srgbClr val="F26B43"/>
          </p15:clr>
        </p15:guide>
        <p15:guide id="14" pos="5088" userDrawn="1">
          <p15:clr>
            <a:srgbClr val="F26B43"/>
          </p15:clr>
        </p15:guide>
        <p15:guide id="15" pos="5208" userDrawn="1">
          <p15:clr>
            <a:srgbClr val="F26B43"/>
          </p15:clr>
        </p15:guide>
        <p15:guide id="16" pos="5736" userDrawn="1">
          <p15:clr>
            <a:srgbClr val="F26B43"/>
          </p15:clr>
        </p15:guide>
        <p15:guide id="17" pos="5856" userDrawn="1">
          <p15:clr>
            <a:srgbClr val="F26B43"/>
          </p15:clr>
        </p15:guide>
        <p15:guide id="18" pos="6384" userDrawn="1">
          <p15:clr>
            <a:srgbClr val="F26B43"/>
          </p15:clr>
        </p15:guide>
        <p15:guide id="19" pos="6504" userDrawn="1">
          <p15:clr>
            <a:srgbClr val="F26B43"/>
          </p15:clr>
        </p15:guide>
        <p15:guide id="20" pos="7032" userDrawn="1">
          <p15:clr>
            <a:srgbClr val="F26B43"/>
          </p15:clr>
        </p15:guide>
        <p15:guide id="21" orient="horz" pos="288" userDrawn="1">
          <p15:clr>
            <a:srgbClr val="F26B43"/>
          </p15:clr>
        </p15:guide>
        <p15:guide id="22" orient="horz" pos="1128" userDrawn="1">
          <p15:clr>
            <a:srgbClr val="F26B43"/>
          </p15:clr>
        </p15:guide>
        <p15:guide id="23" orient="horz" pos="1248" userDrawn="1">
          <p15:clr>
            <a:srgbClr val="F26B43"/>
          </p15:clr>
        </p15:guide>
        <p15:guide id="24" orient="horz" pos="2088" userDrawn="1">
          <p15:clr>
            <a:srgbClr val="F26B43"/>
          </p15:clr>
        </p15:guide>
        <p15:guide id="25" orient="horz" pos="2232" userDrawn="1">
          <p15:clr>
            <a:srgbClr val="F26B43"/>
          </p15:clr>
        </p15:guide>
        <p15:guide id="26" orient="horz" pos="3048" userDrawn="1">
          <p15:clr>
            <a:srgbClr val="F26B43"/>
          </p15:clr>
        </p15:guide>
        <p15:guide id="27" orient="horz" pos="3192" userDrawn="1">
          <p15:clr>
            <a:srgbClr val="F26B43"/>
          </p15:clr>
        </p15:guide>
        <p15:guide id="28" orient="horz" pos="403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jpg"/><Relationship Id="rId5" Type="http://schemas.microsoft.com/office/2007/relationships/hdphoto" Target="../media/hdphoto1.wdp"/><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4.xml"/><Relationship Id="rId4" Type="http://schemas.openxmlformats.org/officeDocument/2006/relationships/image" Target="../media/image11.jpg"/></Relationships>
</file>

<file path=ppt/slides/_rels/slide2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467C95-DF23-40B9-B265-2E6F3DE29030}"/>
              </a:ext>
            </a:extLst>
          </p:cNvPr>
          <p:cNvSpPr>
            <a:spLocks noGrp="1"/>
          </p:cNvSpPr>
          <p:nvPr>
            <p:ph type="title"/>
          </p:nvPr>
        </p:nvSpPr>
        <p:spPr>
          <a:xfrm>
            <a:off x="107577" y="896472"/>
            <a:ext cx="7324995" cy="3810000"/>
          </a:xfrm>
        </p:spPr>
        <p:txBody>
          <a:bodyPr>
            <a:noAutofit/>
          </a:bodyPr>
          <a:lstStyle/>
          <a:p>
            <a:r>
              <a:rPr lang="en-US" sz="4000" b="1" dirty="0">
                <a:solidFill>
                  <a:srgbClr val="372D03"/>
                </a:solidFill>
              </a:rPr>
              <a:t>A Study of HIS integrated Artemis Connect MD applications: Challenges and opportunities.</a:t>
            </a:r>
            <a:br>
              <a:rPr lang="en-US" sz="4000" dirty="0">
                <a:solidFill>
                  <a:srgbClr val="372D03"/>
                </a:solidFill>
              </a:rPr>
            </a:br>
            <a:endParaRPr lang="en-US" sz="4000" b="1" dirty="0">
              <a:solidFill>
                <a:srgbClr val="372D03"/>
              </a:solidFill>
            </a:endParaRPr>
          </a:p>
        </p:txBody>
      </p:sp>
      <p:sp>
        <p:nvSpPr>
          <p:cNvPr id="18" name="Text Placeholder 17">
            <a:extLst>
              <a:ext uri="{FF2B5EF4-FFF2-40B4-BE49-F238E27FC236}">
                <a16:creationId xmlns:a16="http://schemas.microsoft.com/office/drawing/2014/main" id="{27A48A35-E5E4-4A5F-9F91-BAEA4F5DF21D}"/>
              </a:ext>
            </a:extLst>
          </p:cNvPr>
          <p:cNvSpPr>
            <a:spLocks noGrp="1"/>
          </p:cNvSpPr>
          <p:nvPr>
            <p:ph type="body" sz="quarter" idx="12"/>
          </p:nvPr>
        </p:nvSpPr>
        <p:spPr>
          <a:xfrm>
            <a:off x="98612" y="3590068"/>
            <a:ext cx="4421838" cy="964620"/>
          </a:xfrm>
        </p:spPr>
        <p:txBody>
          <a:bodyPr/>
          <a:lstStyle/>
          <a:p>
            <a:r>
              <a:rPr lang="en-US" sz="2000" b="1" dirty="0">
                <a:solidFill>
                  <a:srgbClr val="002060"/>
                </a:solidFill>
              </a:rPr>
              <a:t>By- ABHIMANYU DABAS PG/21/142                                    Guided by Dr. Sumant Swain</a:t>
            </a:r>
          </a:p>
        </p:txBody>
      </p:sp>
      <p:pic>
        <p:nvPicPr>
          <p:cNvPr id="10" name="Picture Placeholder 9">
            <a:extLst>
              <a:ext uri="{FF2B5EF4-FFF2-40B4-BE49-F238E27FC236}">
                <a16:creationId xmlns:a16="http://schemas.microsoft.com/office/drawing/2014/main" id="{989DB536-6819-4D2C-B0DB-D6649F94F6C1}"/>
              </a:ext>
            </a:extLst>
          </p:cNvPr>
          <p:cNvPicPr>
            <a:picLocks noGrp="1" noChangeAspect="1"/>
          </p:cNvPicPr>
          <p:nvPr>
            <p:ph type="pic" sz="quarter" idx="11"/>
          </p:nvPr>
        </p:nvPicPr>
        <p:blipFill>
          <a:blip r:embed="rId3">
            <a:duotone>
              <a:prstClr val="black"/>
              <a:srgbClr val="D9C3A5">
                <a:tint val="50000"/>
                <a:satMod val="180000"/>
              </a:srgbClr>
            </a:duotone>
          </a:blip>
          <a:srcRect/>
          <a:stretch/>
        </p:blipFill>
        <p:spPr>
          <a:xfrm>
            <a:off x="7423607" y="-8964"/>
            <a:ext cx="4294584" cy="5726113"/>
          </a:xfrm>
        </p:spPr>
      </p:pic>
    </p:spTree>
    <p:extLst>
      <p:ext uri="{BB962C8B-B14F-4D97-AF65-F5344CB8AC3E}">
        <p14:creationId xmlns:p14="http://schemas.microsoft.com/office/powerpoint/2010/main" val="22593088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500"/>
                                        <p:tgtEl>
                                          <p:spTgt spid="10"/>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18">
                                            <p:txEl>
                                              <p:pRg st="0" end="0"/>
                                            </p:txEl>
                                          </p:spTgt>
                                        </p:tgtEl>
                                        <p:attrNameLst>
                                          <p:attrName>style.visibility</p:attrName>
                                        </p:attrNameLst>
                                      </p:cBhvr>
                                      <p:to>
                                        <p:strVal val="visible"/>
                                      </p:to>
                                    </p:set>
                                    <p:animEffect transition="in" filter="randombar(horizontal)">
                                      <p:cBhvr>
                                        <p:cTn id="14"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8"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FD6DC2-04AB-E387-730A-1BC78A8B1DB1}"/>
              </a:ext>
            </a:extLst>
          </p:cNvPr>
          <p:cNvSpPr>
            <a:spLocks noGrp="1"/>
          </p:cNvSpPr>
          <p:nvPr>
            <p:ph type="dt" sz="half" idx="2"/>
          </p:nvPr>
        </p:nvSpPr>
        <p:spPr/>
        <p:txBody>
          <a:bodyPr/>
          <a:lstStyle/>
          <a:p>
            <a:fld id="{137AE72A-09B6-4D56-855D-4360BD347914}" type="datetime1">
              <a:rPr lang="en-US" smtClean="0"/>
              <a:t>6/27/2022</a:t>
            </a:fld>
            <a:endParaRPr lang="en-US" dirty="0"/>
          </a:p>
        </p:txBody>
      </p:sp>
      <p:sp>
        <p:nvSpPr>
          <p:cNvPr id="5" name="Slide Number Placeholder 4">
            <a:extLst>
              <a:ext uri="{FF2B5EF4-FFF2-40B4-BE49-F238E27FC236}">
                <a16:creationId xmlns:a16="http://schemas.microsoft.com/office/drawing/2014/main" id="{BB862911-2C75-DFFF-D4C6-78940B95D2F1}"/>
              </a:ext>
            </a:extLst>
          </p:cNvPr>
          <p:cNvSpPr>
            <a:spLocks noGrp="1"/>
          </p:cNvSpPr>
          <p:nvPr>
            <p:ph type="sldNum" sz="quarter" idx="4"/>
          </p:nvPr>
        </p:nvSpPr>
        <p:spPr/>
        <p:txBody>
          <a:bodyPr/>
          <a:lstStyle/>
          <a:p>
            <a:fld id="{294A09A9-5501-47C1-A89A-A340965A2BE2}" type="slidenum">
              <a:rPr lang="en-US" smtClean="0"/>
              <a:pPr/>
              <a:t>10</a:t>
            </a:fld>
            <a:endParaRPr lang="en-US" dirty="0"/>
          </a:p>
        </p:txBody>
      </p:sp>
      <p:sp>
        <p:nvSpPr>
          <p:cNvPr id="7" name="Title 6">
            <a:extLst>
              <a:ext uri="{FF2B5EF4-FFF2-40B4-BE49-F238E27FC236}">
                <a16:creationId xmlns:a16="http://schemas.microsoft.com/office/drawing/2014/main" id="{78065D77-6C7A-BEA0-621C-B2FD12D13C3D}"/>
              </a:ext>
            </a:extLst>
          </p:cNvPr>
          <p:cNvSpPr>
            <a:spLocks noGrp="1"/>
          </p:cNvSpPr>
          <p:nvPr>
            <p:ph type="title"/>
          </p:nvPr>
        </p:nvSpPr>
        <p:spPr>
          <a:xfrm>
            <a:off x="914511" y="410133"/>
            <a:ext cx="5181486" cy="2242441"/>
          </a:xfrm>
        </p:spPr>
        <p:txBody>
          <a:bodyPr/>
          <a:lstStyle/>
          <a:p>
            <a:r>
              <a:rPr lang="en-US" dirty="0">
                <a:solidFill>
                  <a:schemeClr val="accent4">
                    <a:lumMod val="50000"/>
                  </a:schemeClr>
                </a:solidFill>
              </a:rPr>
              <a:t>Result….</a:t>
            </a:r>
            <a:endParaRPr lang="en-IN" dirty="0">
              <a:solidFill>
                <a:schemeClr val="accent4">
                  <a:lumMod val="50000"/>
                </a:schemeClr>
              </a:solidFill>
            </a:endParaRPr>
          </a:p>
        </p:txBody>
      </p:sp>
      <p:graphicFrame>
        <p:nvGraphicFramePr>
          <p:cNvPr id="9" name="Chart 8">
            <a:extLst>
              <a:ext uri="{FF2B5EF4-FFF2-40B4-BE49-F238E27FC236}">
                <a16:creationId xmlns:a16="http://schemas.microsoft.com/office/drawing/2014/main" id="{41F0A5D9-B4AF-84E1-5A58-D2498A2516CF}"/>
              </a:ext>
            </a:extLst>
          </p:cNvPr>
          <p:cNvGraphicFramePr/>
          <p:nvPr>
            <p:extLst>
              <p:ext uri="{D42A27DB-BD31-4B8C-83A1-F6EECF244321}">
                <p14:modId xmlns:p14="http://schemas.microsoft.com/office/powerpoint/2010/main" val="3288103823"/>
              </p:ext>
            </p:extLst>
          </p:nvPr>
        </p:nvGraphicFramePr>
        <p:xfrm>
          <a:off x="694760" y="1618128"/>
          <a:ext cx="10802473" cy="4182035"/>
        </p:xfrm>
        <a:graphic>
          <a:graphicData uri="http://schemas.openxmlformats.org/drawingml/2006/chart">
            <c:chart xmlns:c="http://schemas.openxmlformats.org/drawingml/2006/chart" xmlns:r="http://schemas.openxmlformats.org/officeDocument/2006/relationships" r:id="rId2"/>
          </a:graphicData>
        </a:graphic>
      </p:graphicFrame>
      <p:pic>
        <p:nvPicPr>
          <p:cNvPr id="10" name="Picture 9">
            <a:extLst>
              <a:ext uri="{FF2B5EF4-FFF2-40B4-BE49-F238E27FC236}">
                <a16:creationId xmlns:a16="http://schemas.microsoft.com/office/drawing/2014/main" id="{146DE22C-570A-E90C-49C0-0E2422F8BF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27" y="26696"/>
            <a:ext cx="1012074" cy="476382"/>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862922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Graphic spid="9"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4BD264-B274-4D4C-8E2B-C6F7606B254F}"/>
              </a:ext>
            </a:extLst>
          </p:cNvPr>
          <p:cNvSpPr>
            <a:spLocks noGrp="1"/>
          </p:cNvSpPr>
          <p:nvPr>
            <p:ph type="body" sz="quarter" idx="11"/>
          </p:nvPr>
        </p:nvSpPr>
        <p:spPr>
          <a:xfrm>
            <a:off x="322729" y="2000250"/>
            <a:ext cx="11602571" cy="3398837"/>
          </a:xfrm>
        </p:spPr>
        <p:txBody>
          <a:bodyPr>
            <a:normAutofit/>
          </a:bodyPr>
          <a:lstStyle/>
          <a:p>
            <a:pPr marL="285750" indent="-285750">
              <a:lnSpc>
                <a:spcPct val="107000"/>
              </a:lnSpc>
              <a:spcAft>
                <a:spcPts val="800"/>
              </a:spcAft>
              <a:buFont typeface="Arial" panose="020B0604020202020204" pitchFamily="34" charset="0"/>
              <a:buChar char="•"/>
            </a:pPr>
            <a:r>
              <a:rPr lang="en-IN" sz="1800" dirty="0">
                <a:solidFill>
                  <a:srgbClr val="372D03"/>
                </a:solidFill>
                <a:effectLst/>
                <a:latin typeface="Times New Roman" panose="02020603050405020304" pitchFamily="18" charset="0"/>
                <a:ea typeface="Calibri" panose="020F0502020204030204" pitchFamily="34" charset="0"/>
                <a:cs typeface="Times New Roman" panose="02020603050405020304" pitchFamily="18" charset="0"/>
              </a:rPr>
              <a:t>After a thorough study, one can easily reflect upon the fact that the Hospital Information System (HIS) was a truly pathbreaking discovery when it comes to the healthcare industry, and now developing it even further to integrate it into the handy mobile system is the new era’s welcoming amendment into this discovery.</a:t>
            </a:r>
            <a:endParaRPr lang="en-IN" sz="1800" dirty="0">
              <a:solidFill>
                <a:srgbClr val="372D03"/>
              </a:solidFill>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IN" sz="1800" dirty="0">
                <a:solidFill>
                  <a:srgbClr val="372D03"/>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IN" sz="1800" dirty="0">
              <a:solidFill>
                <a:srgbClr val="372D03"/>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IN" sz="1800" dirty="0">
                <a:solidFill>
                  <a:srgbClr val="372D03"/>
                </a:solidFill>
                <a:effectLst/>
                <a:latin typeface="Times New Roman" panose="02020603050405020304" pitchFamily="18" charset="0"/>
                <a:ea typeface="Calibri" panose="020F0502020204030204" pitchFamily="34" charset="0"/>
                <a:cs typeface="Times New Roman" panose="02020603050405020304" pitchFamily="18" charset="0"/>
              </a:rPr>
              <a:t>As discussed earlier, this is an era of instantaneity and not industry today can afford to remain untouched by this. And in healthcare time is everything.</a:t>
            </a:r>
            <a:endParaRPr lang="en-IN" sz="1800" dirty="0">
              <a:solidFill>
                <a:srgbClr val="372D03"/>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sz="1600" dirty="0">
              <a:solidFill>
                <a:srgbClr val="372D03"/>
              </a:solidFill>
              <a:cs typeface="Biome Light" panose="020B0303030204020804" pitchFamily="34" charset="0"/>
            </a:endParaRPr>
          </a:p>
        </p:txBody>
      </p:sp>
      <p:sp>
        <p:nvSpPr>
          <p:cNvPr id="31" name="Slide Number Placeholder 30">
            <a:extLst>
              <a:ext uri="{FF2B5EF4-FFF2-40B4-BE49-F238E27FC236}">
                <a16:creationId xmlns:a16="http://schemas.microsoft.com/office/drawing/2014/main" id="{AD175D2A-0058-45E0-AAF6-7260876F007C}"/>
              </a:ext>
            </a:extLst>
          </p:cNvPr>
          <p:cNvSpPr>
            <a:spLocks noGrp="1"/>
          </p:cNvSpPr>
          <p:nvPr>
            <p:ph type="sldNum" sz="quarter" idx="4"/>
          </p:nvPr>
        </p:nvSpPr>
        <p:spPr/>
        <p:txBody>
          <a:bodyPr/>
          <a:lstStyle/>
          <a:p>
            <a:fld id="{294A09A9-5501-47C1-A89A-A340965A2BE2}" type="slidenum">
              <a:rPr lang="en-US" smtClean="0"/>
              <a:pPr/>
              <a:t>11</a:t>
            </a:fld>
            <a:endParaRPr lang="en-US" dirty="0"/>
          </a:p>
        </p:txBody>
      </p:sp>
      <p:sp>
        <p:nvSpPr>
          <p:cNvPr id="8" name="Title 7">
            <a:extLst>
              <a:ext uri="{FF2B5EF4-FFF2-40B4-BE49-F238E27FC236}">
                <a16:creationId xmlns:a16="http://schemas.microsoft.com/office/drawing/2014/main" id="{E19BF1C0-EE32-4EEE-9539-CE8473AA2F38}"/>
              </a:ext>
            </a:extLst>
          </p:cNvPr>
          <p:cNvSpPr>
            <a:spLocks noGrp="1"/>
          </p:cNvSpPr>
          <p:nvPr>
            <p:ph type="title"/>
          </p:nvPr>
        </p:nvSpPr>
        <p:spPr>
          <a:xfrm>
            <a:off x="914514" y="553570"/>
            <a:ext cx="5181486" cy="2242441"/>
          </a:xfrm>
        </p:spPr>
        <p:txBody>
          <a:bodyPr>
            <a:normAutofit/>
          </a:bodyPr>
          <a:lstStyle/>
          <a:p>
            <a:r>
              <a:rPr lang="en-US" sz="6000" dirty="0">
                <a:solidFill>
                  <a:schemeClr val="accent4">
                    <a:lumMod val="50000"/>
                  </a:schemeClr>
                </a:solidFill>
              </a:rPr>
              <a:t>Discussion</a:t>
            </a:r>
          </a:p>
        </p:txBody>
      </p:sp>
      <p:pic>
        <p:nvPicPr>
          <p:cNvPr id="7" name="Picture 6">
            <a:extLst>
              <a:ext uri="{FF2B5EF4-FFF2-40B4-BE49-F238E27FC236}">
                <a16:creationId xmlns:a16="http://schemas.microsoft.com/office/drawing/2014/main" id="{83A2747A-207B-3117-EE5E-075FE5A794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27" y="26696"/>
            <a:ext cx="1012074" cy="476382"/>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563119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0A931-F348-4A41-A5F4-69657F3CA0F6}"/>
              </a:ext>
            </a:extLst>
          </p:cNvPr>
          <p:cNvSpPr>
            <a:spLocks noGrp="1"/>
          </p:cNvSpPr>
          <p:nvPr>
            <p:ph type="title"/>
          </p:nvPr>
        </p:nvSpPr>
        <p:spPr>
          <a:xfrm>
            <a:off x="904494" y="512335"/>
            <a:ext cx="4510189" cy="922022"/>
          </a:xfrm>
        </p:spPr>
        <p:txBody>
          <a:bodyPr>
            <a:noAutofit/>
          </a:bodyPr>
          <a:lstStyle/>
          <a:p>
            <a:r>
              <a:rPr lang="en-US" sz="4400" b="1" dirty="0">
                <a:solidFill>
                  <a:schemeClr val="accent4">
                    <a:lumMod val="50000"/>
                  </a:schemeClr>
                </a:solidFill>
              </a:rPr>
              <a:t>In Continuation</a:t>
            </a:r>
          </a:p>
        </p:txBody>
      </p:sp>
      <p:pic>
        <p:nvPicPr>
          <p:cNvPr id="30" name="Picture Placeholder 29">
            <a:extLst>
              <a:ext uri="{FF2B5EF4-FFF2-40B4-BE49-F238E27FC236}">
                <a16:creationId xmlns:a16="http://schemas.microsoft.com/office/drawing/2014/main" id="{F17D888B-B94F-48D0-ABAF-32CE1164DE58}"/>
              </a:ext>
            </a:extLst>
          </p:cNvPr>
          <p:cNvPicPr>
            <a:picLocks noGrp="1" noChangeAspect="1"/>
          </p:cNvPicPr>
          <p:nvPr>
            <p:ph type="pic" sz="quarter" idx="10"/>
          </p:nvPr>
        </p:nvPicPr>
        <p:blipFill rotWithShape="1">
          <a:blip r:embed="rId2">
            <a:duotone>
              <a:prstClr val="black"/>
              <a:schemeClr val="accent5">
                <a:tint val="45000"/>
                <a:satMod val="400000"/>
              </a:schemeClr>
            </a:duotone>
          </a:blip>
          <a:srcRect l="9276" t="1" r="11811" b="-1"/>
          <a:stretch/>
        </p:blipFill>
        <p:spPr>
          <a:xfrm>
            <a:off x="7368990" y="0"/>
            <a:ext cx="4823010" cy="2820796"/>
          </a:xfrm>
        </p:spPr>
      </p:pic>
      <p:sp>
        <p:nvSpPr>
          <p:cNvPr id="26" name="Content Placeholder 25">
            <a:extLst>
              <a:ext uri="{FF2B5EF4-FFF2-40B4-BE49-F238E27FC236}">
                <a16:creationId xmlns:a16="http://schemas.microsoft.com/office/drawing/2014/main" id="{34CC2084-FCB9-4F4B-8B47-44B2A81D5235}"/>
              </a:ext>
            </a:extLst>
          </p:cNvPr>
          <p:cNvSpPr>
            <a:spLocks noGrp="1"/>
          </p:cNvSpPr>
          <p:nvPr>
            <p:ph idx="4294967295"/>
          </p:nvPr>
        </p:nvSpPr>
        <p:spPr>
          <a:xfrm>
            <a:off x="823632" y="2958354"/>
            <a:ext cx="10544735" cy="2937435"/>
          </a:xfrm>
        </p:spPr>
        <p:txBody>
          <a:bodyPr>
            <a:normAutofit/>
          </a:bodyPr>
          <a:lstStyle/>
          <a:p>
            <a:pPr algn="ctr">
              <a:lnSpc>
                <a:spcPct val="107000"/>
              </a:lnSpc>
              <a:spcAft>
                <a:spcPts val="800"/>
              </a:spcAft>
            </a:pPr>
            <a:r>
              <a:rPr lang="en-IN" sz="2000" dirty="0">
                <a:solidFill>
                  <a:srgbClr val="372D03"/>
                </a:solidFill>
                <a:effectLst/>
                <a:latin typeface="Times New Roman" panose="02020603050405020304" pitchFamily="18" charset="0"/>
                <a:ea typeface="Calibri" panose="020F0502020204030204" pitchFamily="34" charset="0"/>
                <a:cs typeface="Times New Roman" panose="02020603050405020304" pitchFamily="18" charset="0"/>
              </a:rPr>
              <a:t>After going through the responses given by the candidates of the questionnaire one thing is clear, this change is being welcomed. Integration of HIS within an application was a very thought after change.</a:t>
            </a:r>
            <a:endParaRPr lang="en-IN" sz="2000" dirty="0">
              <a:solidFill>
                <a:srgbClr val="372D03"/>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IN" sz="2000" dirty="0">
                <a:solidFill>
                  <a:srgbClr val="372D03"/>
                </a:solidFill>
                <a:effectLst/>
                <a:latin typeface="Times New Roman" panose="02020603050405020304" pitchFamily="18" charset="0"/>
                <a:ea typeface="Calibri" panose="020F0502020204030204" pitchFamily="34" charset="0"/>
                <a:cs typeface="Times New Roman" panose="02020603050405020304" pitchFamily="18" charset="0"/>
              </a:rPr>
              <a:t>Clearly there are few problems that the app user might face in the starting just like we observed in the Referral Feature and Online ordering feature. These few glitches can be explained as to networking issues and or lack of awareness or knowledge about the application.</a:t>
            </a:r>
            <a:endParaRPr lang="en-IN" sz="2000" dirty="0">
              <a:solidFill>
                <a:srgbClr val="372D03"/>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srgbClr val="372D03"/>
              </a:solidFill>
              <a:effectLst/>
              <a:uLnTx/>
              <a:uFillTx/>
              <a:ea typeface="+mn-ea"/>
              <a:cs typeface="Biome Light" panose="020B0303030204020804" pitchFamily="34" charset="0"/>
            </a:endParaRPr>
          </a:p>
        </p:txBody>
      </p:sp>
      <p:sp>
        <p:nvSpPr>
          <p:cNvPr id="39" name="Slide Number Placeholder 38">
            <a:extLst>
              <a:ext uri="{FF2B5EF4-FFF2-40B4-BE49-F238E27FC236}">
                <a16:creationId xmlns:a16="http://schemas.microsoft.com/office/drawing/2014/main" id="{25AC8E0E-F9A1-4D3C-8AB5-4C215FD5C66A}"/>
              </a:ext>
            </a:extLst>
          </p:cNvPr>
          <p:cNvSpPr>
            <a:spLocks noGrp="1"/>
          </p:cNvSpPr>
          <p:nvPr>
            <p:ph type="sldNum" sz="quarter" idx="4"/>
          </p:nvPr>
        </p:nvSpPr>
        <p:spPr/>
        <p:txBody>
          <a:bodyPr/>
          <a:lstStyle/>
          <a:p>
            <a:fld id="{294A09A9-5501-47C1-A89A-A340965A2BE2}" type="slidenum">
              <a:rPr lang="en-US" smtClean="0"/>
              <a:pPr/>
              <a:t>12</a:t>
            </a:fld>
            <a:endParaRPr lang="en-US" dirty="0"/>
          </a:p>
        </p:txBody>
      </p:sp>
      <p:pic>
        <p:nvPicPr>
          <p:cNvPr id="9" name="Picture 8">
            <a:extLst>
              <a:ext uri="{FF2B5EF4-FFF2-40B4-BE49-F238E27FC236}">
                <a16:creationId xmlns:a16="http://schemas.microsoft.com/office/drawing/2014/main" id="{3B57AE19-2613-1E8B-7B0A-7F32990832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27" y="26696"/>
            <a:ext cx="1012074" cy="476382"/>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44939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26">
                                            <p:txEl>
                                              <p:pRg st="0" end="0"/>
                                            </p:txEl>
                                          </p:spTgt>
                                        </p:tgtEl>
                                        <p:attrNameLst>
                                          <p:attrName>style.visibility</p:attrName>
                                        </p:attrNameLst>
                                      </p:cBhvr>
                                      <p:to>
                                        <p:strVal val="visible"/>
                                      </p:to>
                                    </p:set>
                                    <p:animEffect transition="in" filter="fade">
                                      <p:cBhvr>
                                        <p:cTn id="13" dur="1000"/>
                                        <p:tgtEl>
                                          <p:spTgt spid="26">
                                            <p:txEl>
                                              <p:pRg st="0" end="0"/>
                                            </p:txEl>
                                          </p:spTgt>
                                        </p:tgtEl>
                                      </p:cBhvr>
                                    </p:animEffect>
                                  </p:childTnLst>
                                </p:cTn>
                              </p:par>
                            </p:childTnLst>
                          </p:cTn>
                        </p:par>
                        <p:par>
                          <p:cTn id="14" fill="hold">
                            <p:stCondLst>
                              <p:cond delay="1500"/>
                            </p:stCondLst>
                            <p:childTnLst>
                              <p:par>
                                <p:cTn id="15" presetID="10" presetClass="entr" presetSubtype="0" fill="hold" grpId="0" nodeType="afterEffect">
                                  <p:stCondLst>
                                    <p:cond delay="0"/>
                                  </p:stCondLst>
                                  <p:childTnLst>
                                    <p:set>
                                      <p:cBhvr>
                                        <p:cTn id="16" dur="1" fill="hold">
                                          <p:stCondLst>
                                            <p:cond delay="0"/>
                                          </p:stCondLst>
                                        </p:cTn>
                                        <p:tgtEl>
                                          <p:spTgt spid="26">
                                            <p:txEl>
                                              <p:pRg st="1" end="1"/>
                                            </p:txEl>
                                          </p:spTgt>
                                        </p:tgtEl>
                                        <p:attrNameLst>
                                          <p:attrName>style.visibility</p:attrName>
                                        </p:attrNameLst>
                                      </p:cBhvr>
                                      <p:to>
                                        <p:strVal val="visible"/>
                                      </p:to>
                                    </p:set>
                                    <p:animEffect transition="in" filter="fade">
                                      <p:cBhvr>
                                        <p:cTn id="17" dur="1000"/>
                                        <p:tgtEl>
                                          <p:spTgt spid="2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3A48F-6C9B-4B6F-9063-4E2B2F6CF465}"/>
              </a:ext>
            </a:extLst>
          </p:cNvPr>
          <p:cNvSpPr>
            <a:spLocks noGrp="1"/>
          </p:cNvSpPr>
          <p:nvPr>
            <p:ph type="title"/>
          </p:nvPr>
        </p:nvSpPr>
        <p:spPr>
          <a:xfrm>
            <a:off x="896829" y="232847"/>
            <a:ext cx="10156826" cy="1369591"/>
          </a:xfrm>
        </p:spPr>
        <p:txBody>
          <a:bodyPr/>
          <a:lstStyle/>
          <a:p>
            <a:r>
              <a:rPr lang="en-US" sz="4000" b="1" dirty="0">
                <a:solidFill>
                  <a:schemeClr val="accent4">
                    <a:lumMod val="50000"/>
                  </a:schemeClr>
                </a:solidFill>
              </a:rPr>
              <a:t>Limitation of the Study</a:t>
            </a:r>
          </a:p>
        </p:txBody>
      </p:sp>
      <p:sp>
        <p:nvSpPr>
          <p:cNvPr id="36" name="Date Placeholder 35">
            <a:extLst>
              <a:ext uri="{FF2B5EF4-FFF2-40B4-BE49-F238E27FC236}">
                <a16:creationId xmlns:a16="http://schemas.microsoft.com/office/drawing/2014/main" id="{8D56EBED-E2E8-4532-9D58-AEA4BF592BE1}"/>
              </a:ext>
            </a:extLst>
          </p:cNvPr>
          <p:cNvSpPr>
            <a:spLocks noGrp="1"/>
          </p:cNvSpPr>
          <p:nvPr>
            <p:ph type="dt" sz="half" idx="2"/>
          </p:nvPr>
        </p:nvSpPr>
        <p:spPr/>
        <p:txBody>
          <a:bodyPr/>
          <a:lstStyle/>
          <a:p>
            <a:fld id="{E2EFFCE6-B714-4312-995E-9A4A689D43F0}" type="datetime1">
              <a:rPr lang="en-US" smtClean="0"/>
              <a:t>6/27/2022</a:t>
            </a:fld>
            <a:endParaRPr lang="en-US" dirty="0"/>
          </a:p>
        </p:txBody>
      </p:sp>
      <p:sp>
        <p:nvSpPr>
          <p:cNvPr id="37" name="Slide Number Placeholder 36">
            <a:extLst>
              <a:ext uri="{FF2B5EF4-FFF2-40B4-BE49-F238E27FC236}">
                <a16:creationId xmlns:a16="http://schemas.microsoft.com/office/drawing/2014/main" id="{2448455D-834D-4F56-90F8-4F239B5CA790}"/>
              </a:ext>
            </a:extLst>
          </p:cNvPr>
          <p:cNvSpPr>
            <a:spLocks noGrp="1"/>
          </p:cNvSpPr>
          <p:nvPr>
            <p:ph type="sldNum" sz="quarter" idx="4"/>
          </p:nvPr>
        </p:nvSpPr>
        <p:spPr/>
        <p:txBody>
          <a:bodyPr/>
          <a:lstStyle/>
          <a:p>
            <a:fld id="{294A09A9-5501-47C1-A89A-A340965A2BE2}" type="slidenum">
              <a:rPr lang="en-US" smtClean="0"/>
              <a:pPr/>
              <a:t>13</a:t>
            </a:fld>
            <a:endParaRPr lang="en-US" dirty="0"/>
          </a:p>
        </p:txBody>
      </p:sp>
      <p:sp>
        <p:nvSpPr>
          <p:cNvPr id="3" name="TextBox 2">
            <a:extLst>
              <a:ext uri="{FF2B5EF4-FFF2-40B4-BE49-F238E27FC236}">
                <a16:creationId xmlns:a16="http://schemas.microsoft.com/office/drawing/2014/main" id="{86BCE3EA-7FD3-2689-D065-A8159A67736B}"/>
              </a:ext>
            </a:extLst>
          </p:cNvPr>
          <p:cNvSpPr txBox="1"/>
          <p:nvPr/>
        </p:nvSpPr>
        <p:spPr>
          <a:xfrm>
            <a:off x="1093694" y="1640541"/>
            <a:ext cx="9959961" cy="369332"/>
          </a:xfrm>
          <a:prstGeom prst="rect">
            <a:avLst/>
          </a:prstGeom>
          <a:noFill/>
        </p:spPr>
        <p:txBody>
          <a:bodyPr wrap="square" rtlCol="0">
            <a:spAutoFit/>
          </a:bodyPr>
          <a:lstStyle/>
          <a:p>
            <a:r>
              <a:rPr lang="en-US" dirty="0"/>
              <a:t>Click to enter</a:t>
            </a:r>
            <a:endParaRPr lang="en-IN" dirty="0"/>
          </a:p>
        </p:txBody>
      </p:sp>
      <p:pic>
        <p:nvPicPr>
          <p:cNvPr id="7" name="Picture 6">
            <a:extLst>
              <a:ext uri="{FF2B5EF4-FFF2-40B4-BE49-F238E27FC236}">
                <a16:creationId xmlns:a16="http://schemas.microsoft.com/office/drawing/2014/main" id="{D6F9BB52-910E-C5E7-C4AE-294229C7A7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27" y="26696"/>
            <a:ext cx="1012074" cy="476382"/>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45070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A301FC5-4694-EEEA-54FF-97F3CB889EDC}"/>
              </a:ext>
            </a:extLst>
          </p:cNvPr>
          <p:cNvSpPr>
            <a:spLocks noGrp="1"/>
          </p:cNvSpPr>
          <p:nvPr>
            <p:ph type="pic" sz="quarter" idx="10"/>
          </p:nvPr>
        </p:nvSpPr>
        <p:spPr>
          <a:xfrm>
            <a:off x="940352" y="1604682"/>
            <a:ext cx="10311296" cy="4882300"/>
          </a:xfrm>
        </p:spPr>
      </p:sp>
      <p:sp>
        <p:nvSpPr>
          <p:cNvPr id="2" name="Date Placeholder 1">
            <a:extLst>
              <a:ext uri="{FF2B5EF4-FFF2-40B4-BE49-F238E27FC236}">
                <a16:creationId xmlns:a16="http://schemas.microsoft.com/office/drawing/2014/main" id="{599682C2-6345-59FE-2A14-B8C657CAEFC2}"/>
              </a:ext>
            </a:extLst>
          </p:cNvPr>
          <p:cNvSpPr>
            <a:spLocks noGrp="1"/>
          </p:cNvSpPr>
          <p:nvPr>
            <p:ph type="dt" sz="half" idx="2"/>
          </p:nvPr>
        </p:nvSpPr>
        <p:spPr/>
        <p:txBody>
          <a:bodyPr/>
          <a:lstStyle/>
          <a:p>
            <a:fld id="{CF53EA80-260A-4EE9-83BB-E6DD04DEA906}" type="datetime1">
              <a:rPr lang="en-US" smtClean="0"/>
              <a:t>6/27/2022</a:t>
            </a:fld>
            <a:endParaRPr lang="en-US" dirty="0"/>
          </a:p>
        </p:txBody>
      </p:sp>
      <p:sp>
        <p:nvSpPr>
          <p:cNvPr id="3" name="Slide Number Placeholder 2">
            <a:extLst>
              <a:ext uri="{FF2B5EF4-FFF2-40B4-BE49-F238E27FC236}">
                <a16:creationId xmlns:a16="http://schemas.microsoft.com/office/drawing/2014/main" id="{74D8B480-C130-A74F-9ED5-BAB14698B702}"/>
              </a:ext>
            </a:extLst>
          </p:cNvPr>
          <p:cNvSpPr>
            <a:spLocks noGrp="1"/>
          </p:cNvSpPr>
          <p:nvPr>
            <p:ph type="sldNum" sz="quarter" idx="4"/>
          </p:nvPr>
        </p:nvSpPr>
        <p:spPr/>
        <p:txBody>
          <a:bodyPr/>
          <a:lstStyle/>
          <a:p>
            <a:fld id="{294A09A9-5501-47C1-A89A-A340965A2BE2}" type="slidenum">
              <a:rPr lang="en-US" smtClean="0"/>
              <a:pPr/>
              <a:t>14</a:t>
            </a:fld>
            <a:endParaRPr lang="en-US" dirty="0"/>
          </a:p>
        </p:txBody>
      </p:sp>
      <p:sp>
        <p:nvSpPr>
          <p:cNvPr id="13" name="Title 12">
            <a:extLst>
              <a:ext uri="{FF2B5EF4-FFF2-40B4-BE49-F238E27FC236}">
                <a16:creationId xmlns:a16="http://schemas.microsoft.com/office/drawing/2014/main" id="{1B7E652F-7F09-85DB-9E05-EE7944624AA5}"/>
              </a:ext>
            </a:extLst>
          </p:cNvPr>
          <p:cNvSpPr>
            <a:spLocks noGrp="1"/>
          </p:cNvSpPr>
          <p:nvPr>
            <p:ph type="title"/>
          </p:nvPr>
        </p:nvSpPr>
        <p:spPr>
          <a:xfrm>
            <a:off x="940352" y="-330350"/>
            <a:ext cx="5263223" cy="2434386"/>
          </a:xfrm>
        </p:spPr>
        <p:txBody>
          <a:bodyPr>
            <a:normAutofit/>
          </a:bodyPr>
          <a:lstStyle/>
          <a:p>
            <a:r>
              <a:rPr lang="en-US" sz="3600" b="1" dirty="0">
                <a:solidFill>
                  <a:schemeClr val="accent4">
                    <a:lumMod val="50000"/>
                  </a:schemeClr>
                </a:solidFill>
              </a:rPr>
              <a:t>Conclusion</a:t>
            </a:r>
            <a:endParaRPr lang="en-IN" sz="3600" b="1" dirty="0">
              <a:solidFill>
                <a:schemeClr val="accent4">
                  <a:lumMod val="50000"/>
                </a:schemeClr>
              </a:solidFill>
            </a:endParaRPr>
          </a:p>
        </p:txBody>
      </p:sp>
      <p:pic>
        <p:nvPicPr>
          <p:cNvPr id="18" name="Picture 17">
            <a:extLst>
              <a:ext uri="{FF2B5EF4-FFF2-40B4-BE49-F238E27FC236}">
                <a16:creationId xmlns:a16="http://schemas.microsoft.com/office/drawing/2014/main" id="{E5F5B8AB-3AFA-795D-58C2-D585314E07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27" y="26696"/>
            <a:ext cx="1012074" cy="476382"/>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438945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randombar(horizontal)">
                                      <p:cBhvr>
                                        <p:cTn id="1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A13F850F-6AF4-89A6-6013-018E28D9D7A0}"/>
              </a:ext>
            </a:extLst>
          </p:cNvPr>
          <p:cNvSpPr>
            <a:spLocks noGrp="1"/>
          </p:cNvSpPr>
          <p:nvPr>
            <p:ph type="sldNum" sz="quarter" idx="4"/>
          </p:nvPr>
        </p:nvSpPr>
        <p:spPr/>
        <p:txBody>
          <a:bodyPr/>
          <a:lstStyle/>
          <a:p>
            <a:fld id="{294A09A9-5501-47C1-A89A-A340965A2BE2}" type="slidenum">
              <a:rPr lang="en-US" smtClean="0"/>
              <a:pPr/>
              <a:t>15</a:t>
            </a:fld>
            <a:endParaRPr lang="en-US" dirty="0"/>
          </a:p>
        </p:txBody>
      </p:sp>
      <p:sp>
        <p:nvSpPr>
          <p:cNvPr id="9" name="Title 8">
            <a:extLst>
              <a:ext uri="{FF2B5EF4-FFF2-40B4-BE49-F238E27FC236}">
                <a16:creationId xmlns:a16="http://schemas.microsoft.com/office/drawing/2014/main" id="{4AAE485E-1725-3B35-6F53-DAAED693F84F}"/>
              </a:ext>
            </a:extLst>
          </p:cNvPr>
          <p:cNvSpPr>
            <a:spLocks noGrp="1"/>
          </p:cNvSpPr>
          <p:nvPr>
            <p:ph type="title"/>
          </p:nvPr>
        </p:nvSpPr>
        <p:spPr>
          <a:xfrm>
            <a:off x="896829" y="439028"/>
            <a:ext cx="10156826" cy="1369591"/>
          </a:xfrm>
        </p:spPr>
        <p:txBody>
          <a:bodyPr/>
          <a:lstStyle/>
          <a:p>
            <a:r>
              <a:rPr lang="en-US" sz="5400" b="1" dirty="0">
                <a:solidFill>
                  <a:schemeClr val="accent4">
                    <a:lumMod val="50000"/>
                  </a:schemeClr>
                </a:solidFill>
              </a:rPr>
              <a:t>References</a:t>
            </a:r>
            <a:endParaRPr lang="en-IN" sz="5400" b="1" dirty="0">
              <a:solidFill>
                <a:schemeClr val="accent4">
                  <a:lumMod val="50000"/>
                </a:schemeClr>
              </a:solidFill>
            </a:endParaRPr>
          </a:p>
        </p:txBody>
      </p:sp>
      <p:pic>
        <p:nvPicPr>
          <p:cNvPr id="10" name="Picture 9">
            <a:extLst>
              <a:ext uri="{FF2B5EF4-FFF2-40B4-BE49-F238E27FC236}">
                <a16:creationId xmlns:a16="http://schemas.microsoft.com/office/drawing/2014/main" id="{12C6CC1A-7B2B-CF31-753E-BC1B1DEF7A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27" y="26696"/>
            <a:ext cx="1012074" cy="476382"/>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59094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7">
            <a:extLst>
              <a:ext uri="{FF2B5EF4-FFF2-40B4-BE49-F238E27FC236}">
                <a16:creationId xmlns:a16="http://schemas.microsoft.com/office/drawing/2014/main" id="{E9F303BF-0A3C-497A-B99B-BEA514C0269A}"/>
              </a:ext>
            </a:extLst>
          </p:cNvPr>
          <p:cNvSpPr>
            <a:spLocks noGrp="1"/>
          </p:cNvSpPr>
          <p:nvPr>
            <p:ph type="dt" sz="half" idx="2"/>
          </p:nvPr>
        </p:nvSpPr>
        <p:spPr/>
        <p:txBody>
          <a:bodyPr/>
          <a:lstStyle/>
          <a:p>
            <a:fld id="{BEE4C197-EFE5-4623-8631-61DB25EC0F85}" type="datetime1">
              <a:rPr lang="en-US" smtClean="0"/>
              <a:pPr/>
              <a:t>6/27/2022</a:t>
            </a:fld>
            <a:endParaRPr lang="en-US" dirty="0"/>
          </a:p>
        </p:txBody>
      </p:sp>
      <p:sp>
        <p:nvSpPr>
          <p:cNvPr id="9" name="Slide Number Placeholder 8">
            <a:extLst>
              <a:ext uri="{FF2B5EF4-FFF2-40B4-BE49-F238E27FC236}">
                <a16:creationId xmlns:a16="http://schemas.microsoft.com/office/drawing/2014/main" id="{9057E93D-BB39-4013-A843-780147924DB7}"/>
              </a:ext>
            </a:extLst>
          </p:cNvPr>
          <p:cNvSpPr>
            <a:spLocks noGrp="1"/>
          </p:cNvSpPr>
          <p:nvPr>
            <p:ph type="sldNum" sz="quarter" idx="4"/>
          </p:nvPr>
        </p:nvSpPr>
        <p:spPr/>
        <p:txBody>
          <a:bodyPr/>
          <a:lstStyle/>
          <a:p>
            <a:fld id="{294A09A9-5501-47C1-A89A-A340965A2BE2}" type="slidenum">
              <a:rPr lang="en-US" smtClean="0"/>
              <a:pPr/>
              <a:t>16</a:t>
            </a:fld>
            <a:endParaRPr lang="en-US" dirty="0"/>
          </a:p>
        </p:txBody>
      </p:sp>
      <p:pic>
        <p:nvPicPr>
          <p:cNvPr id="4" name="Picture 3">
            <a:extLst>
              <a:ext uri="{FF2B5EF4-FFF2-40B4-BE49-F238E27FC236}">
                <a16:creationId xmlns:a16="http://schemas.microsoft.com/office/drawing/2014/main" id="{DEEE5D76-557C-B8B6-38BE-9E6B3127A107}"/>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527386939"/>
      </p:ext>
    </p:extLst>
  </p:cSld>
  <p:clrMapOvr>
    <a:masterClrMapping/>
  </p:clrMapOvr>
  <p:transition spd="med">
    <p:pull/>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lide Number Placeholder 23">
            <a:extLst>
              <a:ext uri="{FF2B5EF4-FFF2-40B4-BE49-F238E27FC236}">
                <a16:creationId xmlns:a16="http://schemas.microsoft.com/office/drawing/2014/main" id="{EF02AD77-17EE-49EB-8387-86DED6AD894E}"/>
              </a:ext>
            </a:extLst>
          </p:cNvPr>
          <p:cNvSpPr>
            <a:spLocks noGrp="1"/>
          </p:cNvSpPr>
          <p:nvPr>
            <p:ph type="sldNum" sz="quarter" idx="4"/>
          </p:nvPr>
        </p:nvSpPr>
        <p:spPr/>
        <p:txBody>
          <a:bodyPr/>
          <a:lstStyle/>
          <a:p>
            <a:fld id="{294A09A9-5501-47C1-A89A-A340965A2BE2}" type="slidenum">
              <a:rPr lang="en-US" smtClean="0"/>
              <a:pPr/>
              <a:t>17</a:t>
            </a:fld>
            <a:endParaRPr lang="en-US" dirty="0"/>
          </a:p>
        </p:txBody>
      </p:sp>
      <p:sp>
        <p:nvSpPr>
          <p:cNvPr id="2" name="Title 1">
            <a:extLst>
              <a:ext uri="{FF2B5EF4-FFF2-40B4-BE49-F238E27FC236}">
                <a16:creationId xmlns:a16="http://schemas.microsoft.com/office/drawing/2014/main" id="{9BD825CB-5684-4E97-80FA-A48BC074B947}"/>
              </a:ext>
            </a:extLst>
          </p:cNvPr>
          <p:cNvSpPr>
            <a:spLocks noGrp="1"/>
          </p:cNvSpPr>
          <p:nvPr>
            <p:ph type="title" idx="4294967295"/>
          </p:nvPr>
        </p:nvSpPr>
        <p:spPr>
          <a:xfrm>
            <a:off x="1017587" y="2744787"/>
            <a:ext cx="10156825" cy="1368425"/>
          </a:xfrm>
        </p:spPr>
        <p:txBody>
          <a:bodyPr>
            <a:normAutofit fontScale="90000"/>
          </a:bodyPr>
          <a:lstStyle/>
          <a:p>
            <a:r>
              <a:rPr lang="en-US" sz="9600" b="1" dirty="0">
                <a:solidFill>
                  <a:schemeClr val="accent4">
                    <a:lumMod val="50000"/>
                  </a:schemeClr>
                </a:solidFill>
              </a:rPr>
              <a:t>Thank You</a:t>
            </a:r>
          </a:p>
        </p:txBody>
      </p:sp>
    </p:spTree>
    <p:extLst>
      <p:ext uri="{BB962C8B-B14F-4D97-AF65-F5344CB8AC3E}">
        <p14:creationId xmlns:p14="http://schemas.microsoft.com/office/powerpoint/2010/main" val="4237778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C806C8-CF18-AE21-E35A-04245B149D09}"/>
              </a:ext>
            </a:extLst>
          </p:cNvPr>
          <p:cNvSpPr>
            <a:spLocks noGrp="1"/>
          </p:cNvSpPr>
          <p:nvPr>
            <p:ph type="body" sz="quarter" idx="11"/>
          </p:nvPr>
        </p:nvSpPr>
        <p:spPr>
          <a:xfrm>
            <a:off x="914514" y="1703294"/>
            <a:ext cx="4667250" cy="4192585"/>
          </a:xfrm>
        </p:spPr>
        <p:txBody>
          <a:bodyPr/>
          <a:lstStyle/>
          <a:p>
            <a:r>
              <a:rPr lang="en-US" dirty="0"/>
              <a:t>Skills Learned-</a:t>
            </a:r>
            <a:endParaRPr lang="en-IN" dirty="0"/>
          </a:p>
        </p:txBody>
      </p:sp>
      <p:sp>
        <p:nvSpPr>
          <p:cNvPr id="3" name="Date Placeholder 2">
            <a:extLst>
              <a:ext uri="{FF2B5EF4-FFF2-40B4-BE49-F238E27FC236}">
                <a16:creationId xmlns:a16="http://schemas.microsoft.com/office/drawing/2014/main" id="{5F8A1EE0-09CF-6220-1863-7548273E349B}"/>
              </a:ext>
            </a:extLst>
          </p:cNvPr>
          <p:cNvSpPr>
            <a:spLocks noGrp="1"/>
          </p:cNvSpPr>
          <p:nvPr>
            <p:ph type="dt" sz="half" idx="2"/>
          </p:nvPr>
        </p:nvSpPr>
        <p:spPr/>
        <p:txBody>
          <a:bodyPr/>
          <a:lstStyle/>
          <a:p>
            <a:fld id="{C09D4DA8-2D4A-4F06-BECA-044AF4113FB4}" type="datetime1">
              <a:rPr lang="en-US" smtClean="0"/>
              <a:t>6/27/2022</a:t>
            </a:fld>
            <a:endParaRPr lang="en-US" dirty="0"/>
          </a:p>
        </p:txBody>
      </p:sp>
      <p:sp>
        <p:nvSpPr>
          <p:cNvPr id="4" name="Slide Number Placeholder 3">
            <a:extLst>
              <a:ext uri="{FF2B5EF4-FFF2-40B4-BE49-F238E27FC236}">
                <a16:creationId xmlns:a16="http://schemas.microsoft.com/office/drawing/2014/main" id="{AF2C8418-0674-4A7C-9C3D-86AE4C1D1C44}"/>
              </a:ext>
            </a:extLst>
          </p:cNvPr>
          <p:cNvSpPr>
            <a:spLocks noGrp="1"/>
          </p:cNvSpPr>
          <p:nvPr>
            <p:ph type="sldNum" sz="quarter" idx="4"/>
          </p:nvPr>
        </p:nvSpPr>
        <p:spPr/>
        <p:txBody>
          <a:bodyPr/>
          <a:lstStyle/>
          <a:p>
            <a:fld id="{294A09A9-5501-47C1-A89A-A340965A2BE2}" type="slidenum">
              <a:rPr lang="en-US" smtClean="0"/>
              <a:pPr/>
              <a:t>18</a:t>
            </a:fld>
            <a:endParaRPr lang="en-US" dirty="0"/>
          </a:p>
        </p:txBody>
      </p:sp>
      <p:sp>
        <p:nvSpPr>
          <p:cNvPr id="5" name="Title 4">
            <a:extLst>
              <a:ext uri="{FF2B5EF4-FFF2-40B4-BE49-F238E27FC236}">
                <a16:creationId xmlns:a16="http://schemas.microsoft.com/office/drawing/2014/main" id="{3A439F36-2AFC-2433-A71E-691B5D1C1198}"/>
              </a:ext>
            </a:extLst>
          </p:cNvPr>
          <p:cNvSpPr>
            <a:spLocks noGrp="1"/>
          </p:cNvSpPr>
          <p:nvPr>
            <p:ph type="title"/>
          </p:nvPr>
        </p:nvSpPr>
        <p:spPr>
          <a:xfrm>
            <a:off x="914514" y="419099"/>
            <a:ext cx="5181486" cy="2242441"/>
          </a:xfrm>
        </p:spPr>
        <p:txBody>
          <a:bodyPr>
            <a:normAutofit/>
          </a:bodyPr>
          <a:lstStyle/>
          <a:p>
            <a:r>
              <a:rPr lang="en-US" sz="4000" b="1" dirty="0">
                <a:solidFill>
                  <a:schemeClr val="accent4">
                    <a:lumMod val="50000"/>
                  </a:schemeClr>
                </a:solidFill>
              </a:rPr>
              <a:t>Internship Experience</a:t>
            </a:r>
            <a:endParaRPr lang="en-IN" sz="4000" b="1" dirty="0">
              <a:solidFill>
                <a:schemeClr val="accent4">
                  <a:lumMod val="50000"/>
                </a:schemeClr>
              </a:solidFill>
            </a:endParaRPr>
          </a:p>
        </p:txBody>
      </p:sp>
      <p:sp>
        <p:nvSpPr>
          <p:cNvPr id="6" name="TextBox 5">
            <a:extLst>
              <a:ext uri="{FF2B5EF4-FFF2-40B4-BE49-F238E27FC236}">
                <a16:creationId xmlns:a16="http://schemas.microsoft.com/office/drawing/2014/main" id="{D9AD37A1-7D1A-3A5F-9D48-02AC2DCBDA2D}"/>
              </a:ext>
            </a:extLst>
          </p:cNvPr>
          <p:cNvSpPr txBox="1"/>
          <p:nvPr/>
        </p:nvSpPr>
        <p:spPr>
          <a:xfrm>
            <a:off x="6610236" y="1703294"/>
            <a:ext cx="4667250" cy="4401205"/>
          </a:xfrm>
          <a:prstGeom prst="rect">
            <a:avLst/>
          </a:prstGeom>
          <a:noFill/>
        </p:spPr>
        <p:txBody>
          <a:bodyPr wrap="square" rtlCol="0">
            <a:spAutoFit/>
          </a:bodyPr>
          <a:lstStyle/>
          <a:p>
            <a:r>
              <a:rPr lang="en-US" sz="2000" dirty="0"/>
              <a:t>Self Comments on Internship</a:t>
            </a:r>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p:txBody>
      </p:sp>
      <p:pic>
        <p:nvPicPr>
          <p:cNvPr id="7" name="Picture 6">
            <a:extLst>
              <a:ext uri="{FF2B5EF4-FFF2-40B4-BE49-F238E27FC236}">
                <a16:creationId xmlns:a16="http://schemas.microsoft.com/office/drawing/2014/main" id="{10DA00E9-7C51-C355-82E4-2FBC36A9FE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27" y="26696"/>
            <a:ext cx="1012074" cy="476382"/>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591475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B43AC1F-61A2-9BE3-514F-A96631A86AFB}"/>
              </a:ext>
            </a:extLst>
          </p:cNvPr>
          <p:cNvSpPr>
            <a:spLocks noGrp="1"/>
          </p:cNvSpPr>
          <p:nvPr>
            <p:ph type="body" sz="quarter" idx="13"/>
          </p:nvPr>
        </p:nvSpPr>
        <p:spPr>
          <a:xfrm>
            <a:off x="977265" y="1973916"/>
            <a:ext cx="10237470" cy="4391025"/>
          </a:xfrm>
        </p:spPr>
        <p:txBody>
          <a:bodyPr/>
          <a:lstStyle/>
          <a:p>
            <a:endParaRPr lang="en-IN" dirty="0"/>
          </a:p>
        </p:txBody>
      </p:sp>
      <p:sp>
        <p:nvSpPr>
          <p:cNvPr id="3" name="Slide Number Placeholder 2">
            <a:extLst>
              <a:ext uri="{FF2B5EF4-FFF2-40B4-BE49-F238E27FC236}">
                <a16:creationId xmlns:a16="http://schemas.microsoft.com/office/drawing/2014/main" id="{6C8D9495-FB1F-ECFD-B59F-74E124887F9C}"/>
              </a:ext>
            </a:extLst>
          </p:cNvPr>
          <p:cNvSpPr>
            <a:spLocks noGrp="1"/>
          </p:cNvSpPr>
          <p:nvPr>
            <p:ph type="sldNum" sz="quarter" idx="4"/>
          </p:nvPr>
        </p:nvSpPr>
        <p:spPr/>
        <p:txBody>
          <a:bodyPr/>
          <a:lstStyle/>
          <a:p>
            <a:fld id="{294A09A9-5501-47C1-A89A-A340965A2BE2}" type="slidenum">
              <a:rPr lang="en-US" smtClean="0"/>
              <a:pPr/>
              <a:t>19</a:t>
            </a:fld>
            <a:endParaRPr lang="en-US" dirty="0"/>
          </a:p>
        </p:txBody>
      </p:sp>
      <p:sp>
        <p:nvSpPr>
          <p:cNvPr id="6" name="Title 5">
            <a:extLst>
              <a:ext uri="{FF2B5EF4-FFF2-40B4-BE49-F238E27FC236}">
                <a16:creationId xmlns:a16="http://schemas.microsoft.com/office/drawing/2014/main" id="{4840ECCC-1586-CA79-C9D8-C6D33E9A5CA7}"/>
              </a:ext>
            </a:extLst>
          </p:cNvPr>
          <p:cNvSpPr>
            <a:spLocks noGrp="1"/>
          </p:cNvSpPr>
          <p:nvPr>
            <p:ph type="title"/>
          </p:nvPr>
        </p:nvSpPr>
        <p:spPr>
          <a:xfrm>
            <a:off x="742950" y="313765"/>
            <a:ext cx="10706100" cy="1340615"/>
          </a:xfrm>
        </p:spPr>
        <p:txBody>
          <a:bodyPr/>
          <a:lstStyle/>
          <a:p>
            <a:pPr algn="ctr"/>
            <a:r>
              <a:rPr lang="en-US" b="1" dirty="0">
                <a:solidFill>
                  <a:schemeClr val="accent4">
                    <a:lumMod val="50000"/>
                  </a:schemeClr>
                </a:solidFill>
              </a:rPr>
              <a:t>Suggestions given to the organization</a:t>
            </a:r>
            <a:endParaRPr lang="en-IN" b="1" dirty="0">
              <a:solidFill>
                <a:schemeClr val="accent4">
                  <a:lumMod val="50000"/>
                </a:schemeClr>
              </a:solidFill>
            </a:endParaRPr>
          </a:p>
        </p:txBody>
      </p:sp>
    </p:spTree>
    <p:extLst>
      <p:ext uri="{BB962C8B-B14F-4D97-AF65-F5344CB8AC3E}">
        <p14:creationId xmlns:p14="http://schemas.microsoft.com/office/powerpoint/2010/main" val="1711572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BEC46ADB-55E5-43DA-8E91-C49412A33045}"/>
              </a:ext>
            </a:extLst>
          </p:cNvPr>
          <p:cNvSpPr>
            <a:spLocks noGrp="1"/>
          </p:cNvSpPr>
          <p:nvPr>
            <p:ph type="title"/>
          </p:nvPr>
        </p:nvSpPr>
        <p:spPr>
          <a:xfrm>
            <a:off x="2250197" y="982027"/>
            <a:ext cx="7691605" cy="2242441"/>
          </a:xfrm>
        </p:spPr>
        <p:txBody>
          <a:bodyPr>
            <a:normAutofit/>
          </a:bodyPr>
          <a:lstStyle/>
          <a:p>
            <a:pPr algn="ctr"/>
            <a:r>
              <a:rPr lang="en-US" sz="4800" b="1" u="sng" dirty="0"/>
              <a:t>Internship Overview</a:t>
            </a:r>
          </a:p>
        </p:txBody>
      </p:sp>
      <p:sp>
        <p:nvSpPr>
          <p:cNvPr id="2" name="Text Placeholder 1">
            <a:extLst>
              <a:ext uri="{FF2B5EF4-FFF2-40B4-BE49-F238E27FC236}">
                <a16:creationId xmlns:a16="http://schemas.microsoft.com/office/drawing/2014/main" id="{C11A7FF5-E7DB-4462-BC64-12126BDC0DFB}"/>
              </a:ext>
            </a:extLst>
          </p:cNvPr>
          <p:cNvSpPr>
            <a:spLocks noGrp="1"/>
          </p:cNvSpPr>
          <p:nvPr>
            <p:ph type="body" sz="quarter" idx="11"/>
          </p:nvPr>
        </p:nvSpPr>
        <p:spPr>
          <a:xfrm>
            <a:off x="190597" y="2103247"/>
            <a:ext cx="11791950" cy="3398837"/>
          </a:xfrm>
        </p:spPr>
        <p:txBody>
          <a:bodyPr/>
          <a:lstStyle/>
          <a:p>
            <a:pPr algn="ctr"/>
            <a:r>
              <a:rPr lang="en-US" b="1" dirty="0">
                <a:solidFill>
                  <a:srgbClr val="5B6A5E"/>
                </a:solidFill>
              </a:rPr>
              <a:t>Internship Organization-</a:t>
            </a:r>
          </a:p>
          <a:p>
            <a:pPr algn="ctr"/>
            <a:r>
              <a:rPr lang="en-US" sz="2800" b="1" u="sng" dirty="0">
                <a:solidFill>
                  <a:schemeClr val="accent4">
                    <a:lumMod val="50000"/>
                  </a:schemeClr>
                </a:solidFill>
              </a:rPr>
              <a:t>Artemis Hospitals, Gurugram</a:t>
            </a:r>
          </a:p>
          <a:p>
            <a:pPr algn="ctr"/>
            <a:r>
              <a:rPr lang="en-US" b="1" dirty="0"/>
              <a:t>Topic of Project –</a:t>
            </a:r>
          </a:p>
          <a:p>
            <a:pPr algn="ctr"/>
            <a:r>
              <a:rPr lang="en-US" dirty="0"/>
              <a:t> </a:t>
            </a:r>
            <a:r>
              <a:rPr lang="en-US" b="1" i="0" u="sng" dirty="0">
                <a:solidFill>
                  <a:srgbClr val="002060"/>
                </a:solidFill>
                <a:effectLst/>
              </a:rPr>
              <a:t>A Study of HIS integrated Artemis Connect MD applications: Challenges and opportunities.</a:t>
            </a:r>
            <a:endParaRPr lang="en-US" dirty="0">
              <a:solidFill>
                <a:srgbClr val="002060"/>
              </a:solidFill>
            </a:endParaRPr>
          </a:p>
        </p:txBody>
      </p:sp>
      <p:sp>
        <p:nvSpPr>
          <p:cNvPr id="9" name="Slide Number Placeholder 8">
            <a:extLst>
              <a:ext uri="{FF2B5EF4-FFF2-40B4-BE49-F238E27FC236}">
                <a16:creationId xmlns:a16="http://schemas.microsoft.com/office/drawing/2014/main" id="{AA7B234E-FE17-4087-92FD-3802CA26E967}"/>
              </a:ext>
            </a:extLst>
          </p:cNvPr>
          <p:cNvSpPr>
            <a:spLocks noGrp="1"/>
          </p:cNvSpPr>
          <p:nvPr>
            <p:ph type="sldNum" sz="quarter" idx="4"/>
          </p:nvPr>
        </p:nvSpPr>
        <p:spPr/>
        <p:txBody>
          <a:bodyPr/>
          <a:lstStyle/>
          <a:p>
            <a:fld id="{294A09A9-5501-47C1-A89A-A340965A2BE2}" type="slidenum">
              <a:rPr lang="en-US" smtClean="0"/>
              <a:pPr/>
              <a:t>2</a:t>
            </a:fld>
            <a:endParaRPr lang="en-US" dirty="0"/>
          </a:p>
        </p:txBody>
      </p:sp>
      <p:pic>
        <p:nvPicPr>
          <p:cNvPr id="6" name="Picture 5">
            <a:extLst>
              <a:ext uri="{FF2B5EF4-FFF2-40B4-BE49-F238E27FC236}">
                <a16:creationId xmlns:a16="http://schemas.microsoft.com/office/drawing/2014/main" id="{31EB63BC-BC68-83DA-42FA-A43498D07E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26" y="26696"/>
            <a:ext cx="1633065" cy="768682"/>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pic>
        <p:nvPicPr>
          <p:cNvPr id="7" name="Picture 6">
            <a:extLst>
              <a:ext uri="{FF2B5EF4-FFF2-40B4-BE49-F238E27FC236}">
                <a16:creationId xmlns:a16="http://schemas.microsoft.com/office/drawing/2014/main" id="{D85B1EF7-1BCF-DB97-13BB-15A805D93C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22566" y="367318"/>
            <a:ext cx="2869434" cy="1229417"/>
          </a:xfrm>
          <a:prstGeom prst="rect">
            <a:avLst/>
          </a:prstGeom>
        </p:spPr>
      </p:pic>
      <p:pic>
        <p:nvPicPr>
          <p:cNvPr id="10" name="Picture 2">
            <a:extLst>
              <a:ext uri="{FF2B5EF4-FFF2-40B4-BE49-F238E27FC236}">
                <a16:creationId xmlns:a16="http://schemas.microsoft.com/office/drawing/2014/main" id="{74A67F3A-B4E3-E6AA-F26C-26610D9FC9DA}"/>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9315450" y="1672309"/>
            <a:ext cx="2893827" cy="235313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55A418A0-2847-E93C-ECFF-07FD9CB55CD6}"/>
              </a:ext>
            </a:extLst>
          </p:cNvPr>
          <p:cNvPicPr>
            <a:picLocks noChangeAspect="1"/>
          </p:cNvPicPr>
          <p:nvPr/>
        </p:nvPicPr>
        <p:blipFill rotWithShape="1">
          <a:blip r:embed="rId6"/>
          <a:srcRect l="27971" t="15429" r="28934" b="24695"/>
          <a:stretch/>
        </p:blipFill>
        <p:spPr>
          <a:xfrm>
            <a:off x="5337346" y="4666811"/>
            <a:ext cx="1498451" cy="1819839"/>
          </a:xfrm>
          <a:prstGeom prst="rect">
            <a:avLst/>
          </a:prstGeom>
        </p:spPr>
      </p:pic>
    </p:spTree>
    <p:extLst>
      <p:ext uri="{BB962C8B-B14F-4D97-AF65-F5344CB8AC3E}">
        <p14:creationId xmlns:p14="http://schemas.microsoft.com/office/powerpoint/2010/main" val="2865516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93BBAA1-EB64-6C9F-2830-AEAED371C3B8}"/>
              </a:ext>
            </a:extLst>
          </p:cNvPr>
          <p:cNvPicPr>
            <a:picLocks noChangeAspect="1"/>
          </p:cNvPicPr>
          <p:nvPr/>
        </p:nvPicPr>
        <p:blipFill>
          <a:blip r:embed="rId2"/>
          <a:stretch>
            <a:fillRect/>
          </a:stretch>
        </p:blipFill>
        <p:spPr>
          <a:xfrm>
            <a:off x="1120595" y="125507"/>
            <a:ext cx="4201456" cy="3151092"/>
          </a:xfrm>
          <a:prstGeom prst="rect">
            <a:avLst/>
          </a:prstGeom>
          <a:ln>
            <a:solidFill>
              <a:schemeClr val="tx1"/>
            </a:solidFill>
          </a:ln>
        </p:spPr>
      </p:pic>
      <p:pic>
        <p:nvPicPr>
          <p:cNvPr id="7" name="Picture 6">
            <a:extLst>
              <a:ext uri="{FF2B5EF4-FFF2-40B4-BE49-F238E27FC236}">
                <a16:creationId xmlns:a16="http://schemas.microsoft.com/office/drawing/2014/main" id="{451BB7E0-2375-A589-3B75-ABB0FED7AF56}"/>
              </a:ext>
            </a:extLst>
          </p:cNvPr>
          <p:cNvPicPr>
            <a:picLocks noChangeAspect="1"/>
          </p:cNvPicPr>
          <p:nvPr/>
        </p:nvPicPr>
        <p:blipFill>
          <a:blip r:embed="rId3"/>
          <a:stretch>
            <a:fillRect/>
          </a:stretch>
        </p:blipFill>
        <p:spPr>
          <a:xfrm>
            <a:off x="6869948" y="125507"/>
            <a:ext cx="4201457" cy="3151093"/>
          </a:xfrm>
          <a:prstGeom prst="rect">
            <a:avLst/>
          </a:prstGeom>
          <a:ln>
            <a:solidFill>
              <a:schemeClr val="tx1"/>
            </a:solidFill>
          </a:ln>
        </p:spPr>
      </p:pic>
      <p:pic>
        <p:nvPicPr>
          <p:cNvPr id="11" name="Picture 10">
            <a:extLst>
              <a:ext uri="{FF2B5EF4-FFF2-40B4-BE49-F238E27FC236}">
                <a16:creationId xmlns:a16="http://schemas.microsoft.com/office/drawing/2014/main" id="{DEC3747A-C5CA-6FFA-B5EE-ACB622145C51}"/>
              </a:ext>
            </a:extLst>
          </p:cNvPr>
          <p:cNvPicPr>
            <a:picLocks noChangeAspect="1"/>
          </p:cNvPicPr>
          <p:nvPr/>
        </p:nvPicPr>
        <p:blipFill>
          <a:blip r:embed="rId4"/>
          <a:stretch>
            <a:fillRect/>
          </a:stretch>
        </p:blipFill>
        <p:spPr>
          <a:xfrm>
            <a:off x="2536451" y="3455894"/>
            <a:ext cx="7119097" cy="3208520"/>
          </a:xfrm>
          <a:prstGeom prst="rect">
            <a:avLst/>
          </a:prstGeom>
          <a:ln>
            <a:solidFill>
              <a:schemeClr val="tx1"/>
            </a:solidFill>
          </a:ln>
        </p:spPr>
      </p:pic>
    </p:spTree>
    <p:extLst>
      <p:ext uri="{BB962C8B-B14F-4D97-AF65-F5344CB8AC3E}">
        <p14:creationId xmlns:p14="http://schemas.microsoft.com/office/powerpoint/2010/main" val="1418554984"/>
      </p:ext>
    </p:extLst>
  </p:cSld>
  <p:clrMapOvr>
    <a:masterClrMapping/>
  </p:clrMapOvr>
  <p:transition spd="slow">
    <p:randomBar dir="ver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BFF87D5-7BB4-9677-15AB-4C6BC5F1CEF5}"/>
              </a:ext>
            </a:extLst>
          </p:cNvPr>
          <p:cNvPicPr>
            <a:picLocks noChangeAspect="1"/>
          </p:cNvPicPr>
          <p:nvPr/>
        </p:nvPicPr>
        <p:blipFill>
          <a:blip r:embed="rId2"/>
          <a:stretch>
            <a:fillRect/>
          </a:stretch>
        </p:blipFill>
        <p:spPr>
          <a:xfrm>
            <a:off x="76995" y="71718"/>
            <a:ext cx="6243829" cy="4697506"/>
          </a:xfrm>
          <a:prstGeom prst="rect">
            <a:avLst/>
          </a:prstGeom>
          <a:ln>
            <a:solidFill>
              <a:schemeClr val="tx1"/>
            </a:solidFill>
          </a:ln>
        </p:spPr>
      </p:pic>
      <p:pic>
        <p:nvPicPr>
          <p:cNvPr id="7" name="Picture 6">
            <a:extLst>
              <a:ext uri="{FF2B5EF4-FFF2-40B4-BE49-F238E27FC236}">
                <a16:creationId xmlns:a16="http://schemas.microsoft.com/office/drawing/2014/main" id="{57F1B0FB-6ACA-7CCC-D3FC-19BCC79C7495}"/>
              </a:ext>
            </a:extLst>
          </p:cNvPr>
          <p:cNvPicPr>
            <a:picLocks noChangeAspect="1"/>
          </p:cNvPicPr>
          <p:nvPr/>
        </p:nvPicPr>
        <p:blipFill>
          <a:blip r:embed="rId3"/>
          <a:stretch>
            <a:fillRect/>
          </a:stretch>
        </p:blipFill>
        <p:spPr>
          <a:xfrm>
            <a:off x="6508376" y="2585791"/>
            <a:ext cx="5588699" cy="4191525"/>
          </a:xfrm>
          <a:prstGeom prst="rect">
            <a:avLst/>
          </a:prstGeom>
          <a:ln>
            <a:solidFill>
              <a:schemeClr val="tx1"/>
            </a:solidFill>
          </a:ln>
        </p:spPr>
      </p:pic>
    </p:spTree>
    <p:extLst>
      <p:ext uri="{BB962C8B-B14F-4D97-AF65-F5344CB8AC3E}">
        <p14:creationId xmlns:p14="http://schemas.microsoft.com/office/powerpoint/2010/main" val="784068326"/>
      </p:ext>
    </p:extLst>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Placeholder 28">
            <a:extLst>
              <a:ext uri="{FF2B5EF4-FFF2-40B4-BE49-F238E27FC236}">
                <a16:creationId xmlns:a16="http://schemas.microsoft.com/office/drawing/2014/main" id="{071DE959-F62C-476A-A8B1-B4C0E3CC7BA6}"/>
              </a:ext>
            </a:extLst>
          </p:cNvPr>
          <p:cNvPicPr>
            <a:picLocks noGrp="1" noChangeAspect="1"/>
          </p:cNvPicPr>
          <p:nvPr>
            <p:ph type="pic" sz="quarter" idx="11"/>
          </p:nvPr>
        </p:nvPicPr>
        <p:blipFill rotWithShape="1">
          <a:blip r:embed="rId2"/>
          <a:srcRect l="-124" r="181" b="6869"/>
          <a:stretch/>
        </p:blipFill>
        <p:spPr>
          <a:xfrm>
            <a:off x="6978188" y="2635632"/>
            <a:ext cx="4031685" cy="4033912"/>
          </a:xfrm>
        </p:spPr>
      </p:pic>
      <p:pic>
        <p:nvPicPr>
          <p:cNvPr id="27" name="Picture Placeholder 26">
            <a:extLst>
              <a:ext uri="{FF2B5EF4-FFF2-40B4-BE49-F238E27FC236}">
                <a16:creationId xmlns:a16="http://schemas.microsoft.com/office/drawing/2014/main" id="{FC80FA98-D238-41BC-848B-15F7D2C9D061}"/>
              </a:ext>
            </a:extLst>
          </p:cNvPr>
          <p:cNvPicPr>
            <a:picLocks noGrp="1" noChangeAspect="1"/>
          </p:cNvPicPr>
          <p:nvPr>
            <p:ph type="pic" sz="quarter" idx="10"/>
          </p:nvPr>
        </p:nvPicPr>
        <p:blipFill rotWithShape="1">
          <a:blip r:embed="rId3"/>
          <a:srcRect l="1" t="-22932" r="-232" b="-23008"/>
          <a:stretch/>
        </p:blipFill>
        <p:spPr>
          <a:xfrm>
            <a:off x="6517531" y="-86913"/>
            <a:ext cx="4953000" cy="3090862"/>
          </a:xfrm>
        </p:spPr>
      </p:pic>
      <p:sp>
        <p:nvSpPr>
          <p:cNvPr id="3" name="Content Placeholder 2">
            <a:extLst>
              <a:ext uri="{FF2B5EF4-FFF2-40B4-BE49-F238E27FC236}">
                <a16:creationId xmlns:a16="http://schemas.microsoft.com/office/drawing/2014/main" id="{95B371F2-DBA5-415A-82C8-651F587B857A}"/>
              </a:ext>
            </a:extLst>
          </p:cNvPr>
          <p:cNvSpPr>
            <a:spLocks noGrp="1"/>
          </p:cNvSpPr>
          <p:nvPr>
            <p:ph type="body" sz="quarter" idx="13"/>
          </p:nvPr>
        </p:nvSpPr>
        <p:spPr>
          <a:xfrm>
            <a:off x="312643" y="2404224"/>
            <a:ext cx="5756276" cy="3503519"/>
          </a:xfrm>
        </p:spPr>
        <p:txBody>
          <a:bodyPr>
            <a:noAutofit/>
          </a:bodyPr>
          <a:lstStyle/>
          <a:p>
            <a:pPr marL="285750" indent="-285750">
              <a:buFont typeface="Arial" panose="020B0604020202020204" pitchFamily="34" charset="0"/>
              <a:buChar char="•"/>
            </a:pPr>
            <a:r>
              <a:rPr lang="en-US" sz="1800" i="0" dirty="0">
                <a:solidFill>
                  <a:srgbClr val="444444"/>
                </a:solidFill>
                <a:effectLst/>
                <a:latin typeface="PT Sans" panose="020B0604020202020204" pitchFamily="34" charset="0"/>
              </a:rPr>
              <a:t>Artemis Hospital, established in 2007, spread across 9 acres, is a 600 plus bed [450+ operational, 150 under construction]; state-of-the-art multi- specialty hospital located in Gurgaon, India. Artemis Hospital is the first JCI and NABH accredited Hospital in Gurgaon.</a:t>
            </a:r>
          </a:p>
          <a:p>
            <a:pPr marL="285750" indent="-285750">
              <a:buFont typeface="Arial" panose="020B0604020202020204" pitchFamily="34" charset="0"/>
              <a:buChar char="•"/>
            </a:pPr>
            <a:r>
              <a:rPr lang="en-US" sz="1800" dirty="0">
                <a:solidFill>
                  <a:srgbClr val="444444"/>
                </a:solidFill>
                <a:latin typeface="PT Sans" panose="020B0604020202020204" pitchFamily="34" charset="0"/>
              </a:rPr>
              <a:t>Artemis is the name of the Greek goddess of fertility, nature, childbirth. She is also the twin sibling of the Greek god Apollo, God of Youth, Masculinity and healing.</a:t>
            </a:r>
          </a:p>
          <a:p>
            <a:pPr marL="285750" indent="-285750">
              <a:buFont typeface="Arial" panose="020B0604020202020204" pitchFamily="34" charset="0"/>
              <a:buChar char="•"/>
            </a:pPr>
            <a:endParaRPr lang="en-US" sz="1800" dirty="0"/>
          </a:p>
        </p:txBody>
      </p:sp>
      <p:sp>
        <p:nvSpPr>
          <p:cNvPr id="35" name="Slide Number Placeholder 34">
            <a:extLst>
              <a:ext uri="{FF2B5EF4-FFF2-40B4-BE49-F238E27FC236}">
                <a16:creationId xmlns:a16="http://schemas.microsoft.com/office/drawing/2014/main" id="{5789CCB9-138D-4D90-8AFB-AC5C73612512}"/>
              </a:ext>
            </a:extLst>
          </p:cNvPr>
          <p:cNvSpPr>
            <a:spLocks noGrp="1"/>
          </p:cNvSpPr>
          <p:nvPr>
            <p:ph type="sldNum" sz="quarter" idx="4"/>
          </p:nvPr>
        </p:nvSpPr>
        <p:spPr/>
        <p:txBody>
          <a:bodyPr/>
          <a:lstStyle/>
          <a:p>
            <a:fld id="{294A09A9-5501-47C1-A89A-A340965A2BE2}" type="slidenum">
              <a:rPr lang="en-US" smtClean="0"/>
              <a:pPr/>
              <a:t>3</a:t>
            </a:fld>
            <a:endParaRPr lang="en-US" dirty="0"/>
          </a:p>
        </p:txBody>
      </p:sp>
      <p:pic>
        <p:nvPicPr>
          <p:cNvPr id="9" name="Picture 8">
            <a:extLst>
              <a:ext uri="{FF2B5EF4-FFF2-40B4-BE49-F238E27FC236}">
                <a16:creationId xmlns:a16="http://schemas.microsoft.com/office/drawing/2014/main" id="{36649B72-FE5A-6B3F-3E62-39E49CB6CF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627" y="26696"/>
            <a:ext cx="1012074" cy="476382"/>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
        <p:nvSpPr>
          <p:cNvPr id="19" name="Title 17">
            <a:extLst>
              <a:ext uri="{FF2B5EF4-FFF2-40B4-BE49-F238E27FC236}">
                <a16:creationId xmlns:a16="http://schemas.microsoft.com/office/drawing/2014/main" id="{0A946F0C-589F-539B-327B-0AACB37D064A}"/>
              </a:ext>
            </a:extLst>
          </p:cNvPr>
          <p:cNvSpPr txBox="1">
            <a:spLocks/>
          </p:cNvSpPr>
          <p:nvPr/>
        </p:nvSpPr>
        <p:spPr>
          <a:xfrm>
            <a:off x="1190066" y="584069"/>
            <a:ext cx="4179793" cy="13406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US" sz="4400" kern="1200">
                <a:solidFill>
                  <a:schemeClr val="accent2">
                    <a:lumMod val="50000"/>
                  </a:schemeClr>
                </a:solidFill>
                <a:latin typeface="+mn-lt"/>
                <a:ea typeface="+mn-ea"/>
                <a:cs typeface="+mn-cs"/>
              </a:defRPr>
            </a:lvl1pPr>
          </a:lstStyle>
          <a:p>
            <a:r>
              <a:rPr lang="en-IN" b="1" dirty="0">
                <a:solidFill>
                  <a:schemeClr val="accent4">
                    <a:lumMod val="50000"/>
                  </a:schemeClr>
                </a:solidFill>
              </a:rPr>
              <a:t>Introduction to the Artemis</a:t>
            </a:r>
          </a:p>
        </p:txBody>
      </p:sp>
    </p:spTree>
    <p:extLst>
      <p:ext uri="{BB962C8B-B14F-4D97-AF65-F5344CB8AC3E}">
        <p14:creationId xmlns:p14="http://schemas.microsoft.com/office/powerpoint/2010/main" val="2371293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AE77697-26C6-5A57-F260-ECA1D2EE0438}"/>
              </a:ext>
            </a:extLst>
          </p:cNvPr>
          <p:cNvSpPr>
            <a:spLocks noGrp="1"/>
          </p:cNvSpPr>
          <p:nvPr>
            <p:ph type="title"/>
          </p:nvPr>
        </p:nvSpPr>
        <p:spPr>
          <a:xfrm>
            <a:off x="914513" y="589430"/>
            <a:ext cx="7010287" cy="964620"/>
          </a:xfrm>
        </p:spPr>
        <p:txBody>
          <a:bodyPr>
            <a:noAutofit/>
          </a:bodyPr>
          <a:lstStyle/>
          <a:p>
            <a:r>
              <a:rPr lang="en-US" sz="4000" b="1" dirty="0">
                <a:solidFill>
                  <a:schemeClr val="accent4">
                    <a:lumMod val="50000"/>
                  </a:schemeClr>
                </a:solidFill>
              </a:rPr>
              <a:t>Introduction to the project</a:t>
            </a:r>
            <a:endParaRPr lang="en-IN" sz="4000" b="1" dirty="0">
              <a:solidFill>
                <a:schemeClr val="accent4">
                  <a:lumMod val="50000"/>
                </a:schemeClr>
              </a:solidFill>
            </a:endParaRPr>
          </a:p>
        </p:txBody>
      </p:sp>
      <p:sp>
        <p:nvSpPr>
          <p:cNvPr id="10" name="Text Placeholder 9">
            <a:extLst>
              <a:ext uri="{FF2B5EF4-FFF2-40B4-BE49-F238E27FC236}">
                <a16:creationId xmlns:a16="http://schemas.microsoft.com/office/drawing/2014/main" id="{65D24585-6A95-0370-CA72-D0C3CE8B2C4C}"/>
              </a:ext>
            </a:extLst>
          </p:cNvPr>
          <p:cNvSpPr>
            <a:spLocks noGrp="1"/>
          </p:cNvSpPr>
          <p:nvPr>
            <p:ph type="body" sz="quarter" idx="12"/>
          </p:nvPr>
        </p:nvSpPr>
        <p:spPr>
          <a:xfrm>
            <a:off x="125505" y="1553138"/>
            <a:ext cx="8220636" cy="5134533"/>
          </a:xfrm>
        </p:spPr>
        <p:txBody>
          <a:bodyPr/>
          <a:lstStyle/>
          <a:p>
            <a:r>
              <a:rPr lang="en-US" sz="1600" b="1" dirty="0">
                <a:solidFill>
                  <a:srgbClr val="002060"/>
                </a:solidFill>
                <a:latin typeface="Lucida Bright" panose="02040602050505020304" pitchFamily="18" charset="0"/>
                <a:cs typeface="Aharoni" panose="02010803020104030203" pitchFamily="2" charset="-79"/>
              </a:rPr>
              <a:t>Topic- </a:t>
            </a:r>
            <a:r>
              <a:rPr lang="en-US" sz="1600" b="1" i="1" dirty="0">
                <a:solidFill>
                  <a:srgbClr val="002060"/>
                </a:solidFill>
                <a:effectLst/>
                <a:latin typeface="Lucida Bright" panose="02040602050505020304" pitchFamily="18" charset="0"/>
                <a:cs typeface="Aharoni" panose="02010803020104030203" pitchFamily="2" charset="-79"/>
              </a:rPr>
              <a:t>A Study of HIS integrated Artemis Connect MD applications: Challenges and opportunities.</a:t>
            </a:r>
          </a:p>
          <a:p>
            <a:pPr marL="285750" indent="-285750">
              <a:buFont typeface="Wingdings" panose="05000000000000000000" pitchFamily="2" charset="2"/>
              <a:buChar char="v"/>
            </a:pPr>
            <a:r>
              <a:rPr lang="en-IN" sz="1600" b="1" dirty="0">
                <a:solidFill>
                  <a:srgbClr val="372D03"/>
                </a:solidFill>
                <a:effectLst/>
                <a:latin typeface="Times New Roman" panose="02020603050405020304" pitchFamily="18" charset="0"/>
                <a:ea typeface="Calibri" panose="020F0502020204030204" pitchFamily="34" charset="0"/>
              </a:rPr>
              <a:t>Hospital Information system (HIS) is one of the most advance and sophisticated implementations within healthcare industry.</a:t>
            </a:r>
            <a:r>
              <a:rPr lang="en-US" sz="1200" b="1" u="sng" dirty="0">
                <a:solidFill>
                  <a:srgbClr val="372D03"/>
                </a:solidFill>
              </a:rPr>
              <a:t> </a:t>
            </a:r>
          </a:p>
          <a:p>
            <a:pPr marL="285750" indent="-285750">
              <a:buFont typeface="Wingdings" panose="05000000000000000000" pitchFamily="2" charset="2"/>
              <a:buChar char="v"/>
            </a:pPr>
            <a:r>
              <a:rPr lang="en-IN" sz="1600" b="1" dirty="0">
                <a:solidFill>
                  <a:srgbClr val="372D03"/>
                </a:solidFill>
                <a:effectLst/>
                <a:latin typeface="Times New Roman" panose="02020603050405020304" pitchFamily="18" charset="0"/>
                <a:ea typeface="Calibri" panose="020F0502020204030204" pitchFamily="34" charset="0"/>
              </a:rPr>
              <a:t>Even further development of HIS and its integration within the portable Smartphones and Tablets, took this system from the admission counters to the patient’s bedside.</a:t>
            </a:r>
          </a:p>
          <a:p>
            <a:pPr marL="285750" indent="-285750">
              <a:buFont typeface="Wingdings" panose="05000000000000000000" pitchFamily="2" charset="2"/>
              <a:buChar char="v"/>
            </a:pPr>
            <a:r>
              <a:rPr lang="en-IN" sz="1600" b="1" dirty="0">
                <a:solidFill>
                  <a:srgbClr val="372D03"/>
                </a:solidFill>
                <a:latin typeface="Times New Roman" panose="02020603050405020304" pitchFamily="18" charset="0"/>
                <a:cs typeface="Times New Roman" panose="02020603050405020304" pitchFamily="18" charset="0"/>
              </a:rPr>
              <a:t>Artemis Connect MD app is the step in this direction. It allows the HCPs to use various features to help with their day to-day activities.</a:t>
            </a:r>
          </a:p>
          <a:p>
            <a:pPr marL="285750" indent="-285750">
              <a:buFont typeface="Wingdings" panose="05000000000000000000" pitchFamily="2" charset="2"/>
              <a:buChar char="v"/>
            </a:pPr>
            <a:r>
              <a:rPr lang="en-IN" sz="1600" b="1" dirty="0">
                <a:solidFill>
                  <a:srgbClr val="372D03"/>
                </a:solidFill>
                <a:latin typeface="Times New Roman" panose="02020603050405020304" pitchFamily="18" charset="0"/>
                <a:cs typeface="Times New Roman" panose="02020603050405020304" pitchFamily="18" charset="0"/>
              </a:rPr>
              <a:t>The feature under considerations are; </a:t>
            </a:r>
          </a:p>
          <a:p>
            <a:pPr lvl="0">
              <a:lnSpc>
                <a:spcPct val="107000"/>
              </a:lnSpc>
            </a:pPr>
            <a:r>
              <a:rPr lang="en-IN" b="1" dirty="0">
                <a:solidFill>
                  <a:srgbClr val="372D03"/>
                </a:solidFill>
                <a:effectLst/>
                <a:latin typeface="Times New Roman" panose="02020603050405020304" pitchFamily="18" charset="0"/>
                <a:ea typeface="Calibri" panose="020F0502020204030204" pitchFamily="34" charset="0"/>
                <a:cs typeface="Times New Roman" panose="02020603050405020304" pitchFamily="18" charset="0"/>
              </a:rPr>
              <a:t>       Patient Tagging      Ordering drug or Prescription     Referral feature</a:t>
            </a:r>
            <a:r>
              <a:rPr lang="en-IN" b="1" dirty="0">
                <a:solidFill>
                  <a:srgbClr val="372D03"/>
                </a:solidFill>
                <a:latin typeface="Times New Roman" panose="02020603050405020304" pitchFamily="18" charset="0"/>
                <a:ea typeface="Calibri" panose="020F0502020204030204" pitchFamily="34" charset="0"/>
                <a:cs typeface="Times New Roman" panose="02020603050405020304" pitchFamily="18" charset="0"/>
              </a:rPr>
              <a:t>     </a:t>
            </a:r>
            <a:r>
              <a:rPr lang="en-IN" b="1" dirty="0">
                <a:solidFill>
                  <a:srgbClr val="372D03"/>
                </a:solidFill>
                <a:effectLst/>
                <a:latin typeface="Times New Roman" panose="02020603050405020304" pitchFamily="18" charset="0"/>
                <a:ea typeface="Calibri" panose="020F0502020204030204" pitchFamily="34" charset="0"/>
                <a:cs typeface="Times New Roman" panose="02020603050405020304" pitchFamily="18" charset="0"/>
              </a:rPr>
              <a:t>Document Upload feature</a:t>
            </a:r>
            <a:endParaRPr lang="en-IN" b="1" dirty="0">
              <a:solidFill>
                <a:srgbClr val="372D03"/>
              </a:solidFill>
              <a:effectLst/>
              <a:latin typeface="Calibri" panose="020F0502020204030204" pitchFamily="34" charset="0"/>
              <a:ea typeface="Calibri" panose="020F0502020204030204" pitchFamily="34" charset="0"/>
              <a:cs typeface="Times New Roman" panose="02020603050405020304" pitchFamily="18" charset="0"/>
            </a:endParaRPr>
          </a:p>
          <a:p>
            <a:pPr lvl="1"/>
            <a:endParaRPr lang="en-US" sz="1200" dirty="0">
              <a:solidFill>
                <a:schemeClr val="accent1">
                  <a:lumMod val="25000"/>
                </a:schemeClr>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endParaRPr lang="en-US" u="sng" dirty="0">
              <a:solidFill>
                <a:schemeClr val="accent1">
                  <a:lumMod val="25000"/>
                </a:schemeClr>
              </a:solidFill>
            </a:endParaRPr>
          </a:p>
          <a:p>
            <a:pPr marL="285750" indent="-285750">
              <a:buFont typeface="Wingdings" panose="05000000000000000000" pitchFamily="2" charset="2"/>
              <a:buChar char="v"/>
            </a:pPr>
            <a:endParaRPr lang="en-IN" sz="1200" dirty="0">
              <a:solidFill>
                <a:schemeClr val="accent1">
                  <a:lumMod val="25000"/>
                </a:schemeClr>
              </a:solidFill>
            </a:endParaRPr>
          </a:p>
        </p:txBody>
      </p:sp>
      <p:pic>
        <p:nvPicPr>
          <p:cNvPr id="11" name="Picture 10">
            <a:extLst>
              <a:ext uri="{FF2B5EF4-FFF2-40B4-BE49-F238E27FC236}">
                <a16:creationId xmlns:a16="http://schemas.microsoft.com/office/drawing/2014/main" id="{7B2B8B40-CBF4-7E3C-8BE4-1EA08BE83696}"/>
              </a:ext>
            </a:extLst>
          </p:cNvPr>
          <p:cNvPicPr>
            <a:picLocks noChangeAspect="1"/>
          </p:cNvPicPr>
          <p:nvPr/>
        </p:nvPicPr>
        <p:blipFill rotWithShape="1">
          <a:blip r:embed="rId2"/>
          <a:srcRect l="27971" t="15429" r="28934" b="24695"/>
          <a:stretch/>
        </p:blipFill>
        <p:spPr>
          <a:xfrm>
            <a:off x="9479040" y="268048"/>
            <a:ext cx="1146359" cy="1392230"/>
          </a:xfrm>
          <a:prstGeom prst="rect">
            <a:avLst/>
          </a:prstGeom>
          <a:ln>
            <a:noFill/>
          </a:ln>
          <a:effectLst>
            <a:outerShdw blurRad="292100" dist="139700" dir="2700000" algn="tl" rotWithShape="0">
              <a:srgbClr val="333333">
                <a:alpha val="65000"/>
              </a:srgbClr>
            </a:outerShdw>
          </a:effectLst>
        </p:spPr>
      </p:pic>
      <p:pic>
        <p:nvPicPr>
          <p:cNvPr id="13" name="Picture 12">
            <a:extLst>
              <a:ext uri="{FF2B5EF4-FFF2-40B4-BE49-F238E27FC236}">
                <a16:creationId xmlns:a16="http://schemas.microsoft.com/office/drawing/2014/main" id="{3669ED96-9AE6-BF78-03FB-CEB06B033122}"/>
              </a:ext>
            </a:extLst>
          </p:cNvPr>
          <p:cNvPicPr>
            <a:picLocks noChangeAspect="1"/>
          </p:cNvPicPr>
          <p:nvPr/>
        </p:nvPicPr>
        <p:blipFill>
          <a:blip r:embed="rId3"/>
          <a:stretch>
            <a:fillRect/>
          </a:stretch>
        </p:blipFill>
        <p:spPr>
          <a:xfrm>
            <a:off x="8497194" y="1972234"/>
            <a:ext cx="3110049" cy="4518210"/>
          </a:xfrm>
          <a:prstGeom prst="rect">
            <a:avLst/>
          </a:prstGeom>
          <a:ln>
            <a:noFill/>
          </a:ln>
          <a:effectLst>
            <a:outerShdw blurRad="292100" dist="139700" dir="2700000" algn="tl" rotWithShape="0">
              <a:srgbClr val="333333">
                <a:alpha val="65000"/>
              </a:srgbClr>
            </a:outerShdw>
          </a:effectLst>
        </p:spPr>
      </p:pic>
      <p:pic>
        <p:nvPicPr>
          <p:cNvPr id="14" name="Picture 13">
            <a:extLst>
              <a:ext uri="{FF2B5EF4-FFF2-40B4-BE49-F238E27FC236}">
                <a16:creationId xmlns:a16="http://schemas.microsoft.com/office/drawing/2014/main" id="{A13D8894-ED5E-2ADC-6142-DC854A1D4F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627" y="26696"/>
            <a:ext cx="1012074" cy="476382"/>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912012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F75DE-8A44-4EC5-83C6-95BDDF10DFD9}"/>
              </a:ext>
            </a:extLst>
          </p:cNvPr>
          <p:cNvSpPr>
            <a:spLocks noGrp="1"/>
          </p:cNvSpPr>
          <p:nvPr>
            <p:ph type="title"/>
          </p:nvPr>
        </p:nvSpPr>
        <p:spPr/>
        <p:txBody>
          <a:bodyPr/>
          <a:lstStyle/>
          <a:p>
            <a:r>
              <a:rPr lang="en-US" b="1" dirty="0">
                <a:solidFill>
                  <a:schemeClr val="accent4">
                    <a:lumMod val="50000"/>
                  </a:schemeClr>
                </a:solidFill>
              </a:rPr>
              <a:t>Objectives of the study </a:t>
            </a:r>
          </a:p>
        </p:txBody>
      </p:sp>
      <p:sp>
        <p:nvSpPr>
          <p:cNvPr id="14" name="Date Placeholder 13">
            <a:extLst>
              <a:ext uri="{FF2B5EF4-FFF2-40B4-BE49-F238E27FC236}">
                <a16:creationId xmlns:a16="http://schemas.microsoft.com/office/drawing/2014/main" id="{EF6002B2-219C-4BAA-A95C-36538E39AEAC}"/>
              </a:ext>
            </a:extLst>
          </p:cNvPr>
          <p:cNvSpPr>
            <a:spLocks noGrp="1"/>
          </p:cNvSpPr>
          <p:nvPr>
            <p:ph type="dt" sz="half" idx="2"/>
          </p:nvPr>
        </p:nvSpPr>
        <p:spPr/>
        <p:txBody>
          <a:bodyPr/>
          <a:lstStyle/>
          <a:p>
            <a:fld id="{27AB0102-8ACA-4214-A839-9665520705F6}" type="datetime1">
              <a:rPr lang="en-US" smtClean="0"/>
              <a:pPr/>
              <a:t>6/27/2022</a:t>
            </a:fld>
            <a:endParaRPr lang="en-US" dirty="0"/>
          </a:p>
        </p:txBody>
      </p:sp>
      <p:sp>
        <p:nvSpPr>
          <p:cNvPr id="15" name="Slide Number Placeholder 14">
            <a:extLst>
              <a:ext uri="{FF2B5EF4-FFF2-40B4-BE49-F238E27FC236}">
                <a16:creationId xmlns:a16="http://schemas.microsoft.com/office/drawing/2014/main" id="{5515DA6F-E486-4C5A-B98C-B1ACDA64D455}"/>
              </a:ext>
            </a:extLst>
          </p:cNvPr>
          <p:cNvSpPr>
            <a:spLocks noGrp="1"/>
          </p:cNvSpPr>
          <p:nvPr>
            <p:ph type="sldNum" sz="quarter" idx="4"/>
          </p:nvPr>
        </p:nvSpPr>
        <p:spPr/>
        <p:txBody>
          <a:bodyPr/>
          <a:lstStyle/>
          <a:p>
            <a:fld id="{294A09A9-5501-47C1-A89A-A340965A2BE2}" type="slidenum">
              <a:rPr lang="en-US" smtClean="0"/>
              <a:pPr/>
              <a:t>5</a:t>
            </a:fld>
            <a:endParaRPr lang="en-US" dirty="0"/>
          </a:p>
        </p:txBody>
      </p:sp>
      <p:sp>
        <p:nvSpPr>
          <p:cNvPr id="5" name="Content Placeholder 4">
            <a:extLst>
              <a:ext uri="{FF2B5EF4-FFF2-40B4-BE49-F238E27FC236}">
                <a16:creationId xmlns:a16="http://schemas.microsoft.com/office/drawing/2014/main" id="{6ED20867-F25A-95F6-ADA5-F550280A9B2C}"/>
              </a:ext>
            </a:extLst>
          </p:cNvPr>
          <p:cNvSpPr>
            <a:spLocks noGrp="1"/>
          </p:cNvSpPr>
          <p:nvPr>
            <p:ph sz="quarter" idx="11"/>
          </p:nvPr>
        </p:nvSpPr>
        <p:spPr/>
        <p:txBody>
          <a:bodyPr>
            <a:normAutofit/>
          </a:bodyPr>
          <a:lstStyle/>
          <a:p>
            <a:pPr>
              <a:lnSpc>
                <a:spcPct val="107000"/>
              </a:lnSpc>
              <a:spcAft>
                <a:spcPts val="800"/>
              </a:spcAft>
            </a:pPr>
            <a:r>
              <a:rPr lang="en-IN" sz="2400" b="1" i="1" u="sng" dirty="0">
                <a:effectLst/>
                <a:latin typeface="Times New Roman" panose="02020603050405020304" pitchFamily="18" charset="0"/>
                <a:ea typeface="Calibri" panose="020F0502020204030204" pitchFamily="34" charset="0"/>
                <a:cs typeface="Times New Roman" panose="02020603050405020304" pitchFamily="18" charset="0"/>
              </a:rPr>
              <a:t>OBJECTIVE-</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IN" sz="2400" dirty="0">
                <a:effectLst/>
                <a:latin typeface="Times New Roman" panose="02020603050405020304" pitchFamily="18" charset="0"/>
                <a:ea typeface="Calibri" panose="020F0502020204030204" pitchFamily="34" charset="0"/>
                <a:cs typeface="Times New Roman" panose="02020603050405020304" pitchFamily="18" charset="0"/>
              </a:rPr>
              <a:t>To find out the satisfaction level of HCPs at Artemis Hospital, Gurugram using the HIS integrated Artemis Connect MD application.</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ct val="107000"/>
              </a:lnSpc>
              <a:spcAft>
                <a:spcPts val="800"/>
              </a:spcAft>
            </a:pPr>
            <a:endParaRPr lang="en-IN" sz="1800" b="1" i="1" u="sng" dirty="0">
              <a:effectLst/>
              <a:latin typeface="Times New Roman" panose="02020603050405020304" pitchFamily="18" charset="0"/>
              <a:ea typeface="Calibri" panose="020F0502020204030204" pitchFamily="34" charset="0"/>
              <a:cs typeface="Times New Roman" panose="02020603050405020304" pitchFamily="18" charset="0"/>
            </a:endParaRPr>
          </a:p>
          <a:p>
            <a:pPr lvl="1">
              <a:lnSpc>
                <a:spcPct val="107000"/>
              </a:lnSpc>
              <a:spcAft>
                <a:spcPts val="800"/>
              </a:spcAft>
            </a:pPr>
            <a:r>
              <a:rPr lang="en-IN" sz="1800" b="1" i="1" u="sng" dirty="0">
                <a:effectLst/>
                <a:latin typeface="Times New Roman" panose="02020603050405020304" pitchFamily="18" charset="0"/>
                <a:ea typeface="Calibri" panose="020F0502020204030204" pitchFamily="34" charset="0"/>
                <a:cs typeface="Times New Roman" panose="02020603050405020304" pitchFamily="18" charset="0"/>
              </a:rPr>
              <a:t>SPECIFIC OBJECTIVES-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buFont typeface="+mj-lt"/>
              <a:buAutoNum type="romanLcPeriod"/>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To find out whether the integration of HIS into a mobile device has changed the perception of HCPs towards it.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Aft>
                <a:spcPts val="800"/>
              </a:spcAft>
              <a:buFont typeface="+mj-lt"/>
              <a:buAutoNum type="romanLcPeriod"/>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To Analyse the level of adaptability of healthcare industry towards Information Technology.</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3600" dirty="0"/>
          </a:p>
        </p:txBody>
      </p:sp>
      <p:pic>
        <p:nvPicPr>
          <p:cNvPr id="8" name="Picture 7">
            <a:extLst>
              <a:ext uri="{FF2B5EF4-FFF2-40B4-BE49-F238E27FC236}">
                <a16:creationId xmlns:a16="http://schemas.microsoft.com/office/drawing/2014/main" id="{4C54EBF1-9D66-A6AC-356E-CB2BC81EA2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27" y="26696"/>
            <a:ext cx="1012074" cy="476382"/>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212917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500"/>
                                        <p:tgtEl>
                                          <p:spTgt spid="5">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fade">
                                      <p:cBhvr>
                                        <p:cTn id="15" dur="500"/>
                                        <p:tgtEl>
                                          <p:spTgt spid="5">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fade">
                                      <p:cBhvr>
                                        <p:cTn id="19" dur="500"/>
                                        <p:tgtEl>
                                          <p:spTgt spid="5">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fade">
                                      <p:cBhvr>
                                        <p:cTn id="23" dur="500"/>
                                        <p:tgtEl>
                                          <p:spTgt spid="5">
                                            <p:txEl>
                                              <p:pRg st="4" end="4"/>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fade">
                                      <p:cBhvr>
                                        <p:cTn id="2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27">
            <a:extLst>
              <a:ext uri="{FF2B5EF4-FFF2-40B4-BE49-F238E27FC236}">
                <a16:creationId xmlns:a16="http://schemas.microsoft.com/office/drawing/2014/main" id="{BF59AC89-2307-4F1C-962F-D954A6C80A28}"/>
              </a:ext>
            </a:extLst>
          </p:cNvPr>
          <p:cNvSpPr>
            <a:spLocks noGrp="1"/>
          </p:cNvSpPr>
          <p:nvPr>
            <p:ph type="title"/>
          </p:nvPr>
        </p:nvSpPr>
        <p:spPr>
          <a:xfrm>
            <a:off x="5947966" y="1316025"/>
            <a:ext cx="5297883" cy="5087454"/>
          </a:xfrm>
        </p:spPr>
        <p:txBody>
          <a:bodyPr>
            <a:normAutofit/>
          </a:bodyPr>
          <a:lstStyle/>
          <a:p>
            <a:pPr>
              <a:lnSpc>
                <a:spcPct val="107000"/>
              </a:lnSpc>
              <a:spcAft>
                <a:spcPts val="800"/>
              </a:spcAft>
            </a:pPr>
            <a:r>
              <a:rPr lang="en-IN" b="1" i="1" u="sng" dirty="0">
                <a:solidFill>
                  <a:srgbClr val="372D03"/>
                </a:solidFill>
                <a:effectLst/>
                <a:latin typeface="Times New Roman" panose="02020603050405020304" pitchFamily="18" charset="0"/>
                <a:ea typeface="Calibri" panose="020F0502020204030204" pitchFamily="34" charset="0"/>
                <a:cs typeface="Times New Roman" panose="02020603050405020304" pitchFamily="18" charset="0"/>
              </a:rPr>
              <a:t>STUDY DESIGN-</a:t>
            </a:r>
            <a:r>
              <a:rPr lang="en-IN" dirty="0">
                <a:solidFill>
                  <a:srgbClr val="372D03"/>
                </a:solidFill>
                <a:effectLst/>
                <a:latin typeface="Times New Roman" panose="02020603050405020304" pitchFamily="18" charset="0"/>
                <a:ea typeface="Calibri" panose="020F0502020204030204" pitchFamily="34" charset="0"/>
                <a:cs typeface="Times New Roman" panose="02020603050405020304" pitchFamily="18" charset="0"/>
              </a:rPr>
              <a:t> Cross-Sectional Study</a:t>
            </a:r>
            <a:br>
              <a:rPr lang="en-IN" dirty="0">
                <a:solidFill>
                  <a:srgbClr val="372D03"/>
                </a:solidFill>
                <a:effectLst/>
                <a:latin typeface="Calibri" panose="020F0502020204030204" pitchFamily="34" charset="0"/>
                <a:ea typeface="Calibri" panose="020F0502020204030204" pitchFamily="34" charset="0"/>
                <a:cs typeface="Times New Roman" panose="02020603050405020304" pitchFamily="18" charset="0"/>
              </a:rPr>
            </a:br>
            <a:br>
              <a:rPr lang="en-IN" dirty="0">
                <a:solidFill>
                  <a:srgbClr val="372D03"/>
                </a:solidFill>
                <a:effectLst/>
                <a:latin typeface="Calibri" panose="020F0502020204030204" pitchFamily="34" charset="0"/>
                <a:ea typeface="Calibri" panose="020F0502020204030204" pitchFamily="34" charset="0"/>
                <a:cs typeface="Times New Roman" panose="02020603050405020304" pitchFamily="18" charset="0"/>
              </a:rPr>
            </a:br>
            <a:r>
              <a:rPr lang="en-IN" b="1" i="1" u="sng" dirty="0">
                <a:solidFill>
                  <a:srgbClr val="372D03"/>
                </a:solidFill>
                <a:effectLst/>
                <a:latin typeface="Times New Roman" panose="02020603050405020304" pitchFamily="18" charset="0"/>
                <a:ea typeface="Calibri" panose="020F0502020204030204" pitchFamily="34" charset="0"/>
                <a:cs typeface="Times New Roman" panose="02020603050405020304" pitchFamily="18" charset="0"/>
              </a:rPr>
              <a:t>STUDY TYPE- </a:t>
            </a:r>
            <a:r>
              <a:rPr lang="en-IN" dirty="0">
                <a:solidFill>
                  <a:srgbClr val="372D03"/>
                </a:solidFill>
                <a:effectLst/>
                <a:latin typeface="Times New Roman" panose="02020603050405020304" pitchFamily="18" charset="0"/>
                <a:ea typeface="Calibri" panose="020F0502020204030204" pitchFamily="34" charset="0"/>
                <a:cs typeface="Times New Roman" panose="02020603050405020304" pitchFamily="18" charset="0"/>
              </a:rPr>
              <a:t>Quantitative </a:t>
            </a:r>
            <a:br>
              <a:rPr lang="en-IN" dirty="0">
                <a:solidFill>
                  <a:srgbClr val="372D03"/>
                </a:solidFill>
                <a:effectLst/>
                <a:latin typeface="Calibri" panose="020F0502020204030204" pitchFamily="34" charset="0"/>
                <a:ea typeface="Calibri" panose="020F0502020204030204" pitchFamily="34" charset="0"/>
                <a:cs typeface="Times New Roman" panose="02020603050405020304" pitchFamily="18" charset="0"/>
              </a:rPr>
            </a:br>
            <a:br>
              <a:rPr lang="en-IN" dirty="0">
                <a:solidFill>
                  <a:srgbClr val="372D03"/>
                </a:solidFill>
                <a:effectLst/>
                <a:latin typeface="Calibri" panose="020F0502020204030204" pitchFamily="34" charset="0"/>
                <a:ea typeface="Calibri" panose="020F0502020204030204" pitchFamily="34" charset="0"/>
                <a:cs typeface="Times New Roman" panose="02020603050405020304" pitchFamily="18" charset="0"/>
              </a:rPr>
            </a:br>
            <a:r>
              <a:rPr lang="en-IN" b="1" i="1" u="sng" dirty="0">
                <a:solidFill>
                  <a:srgbClr val="372D03"/>
                </a:solidFill>
                <a:effectLst/>
                <a:latin typeface="Times New Roman" panose="02020603050405020304" pitchFamily="18" charset="0"/>
                <a:ea typeface="Calibri" panose="020F0502020204030204" pitchFamily="34" charset="0"/>
                <a:cs typeface="Times New Roman" panose="02020603050405020304" pitchFamily="18" charset="0"/>
              </a:rPr>
              <a:t>SAMPLING METHODOLOGY- </a:t>
            </a:r>
            <a:r>
              <a:rPr lang="en-IN" dirty="0">
                <a:solidFill>
                  <a:srgbClr val="372D03"/>
                </a:solidFill>
                <a:effectLst/>
                <a:latin typeface="Times New Roman" panose="02020603050405020304" pitchFamily="18" charset="0"/>
                <a:ea typeface="Calibri" panose="020F0502020204030204" pitchFamily="34" charset="0"/>
                <a:cs typeface="Times New Roman" panose="02020603050405020304" pitchFamily="18" charset="0"/>
              </a:rPr>
              <a:t>Convenient Sampling</a:t>
            </a:r>
            <a:br>
              <a:rPr lang="en-IN" dirty="0">
                <a:solidFill>
                  <a:srgbClr val="372D03"/>
                </a:solidFill>
                <a:effectLst/>
                <a:latin typeface="Calibri" panose="020F0502020204030204" pitchFamily="34" charset="0"/>
                <a:ea typeface="Calibri" panose="020F0502020204030204" pitchFamily="34" charset="0"/>
                <a:cs typeface="Times New Roman" panose="02020603050405020304" pitchFamily="18" charset="0"/>
              </a:rPr>
            </a:br>
            <a:br>
              <a:rPr lang="en-IN" dirty="0">
                <a:solidFill>
                  <a:srgbClr val="372D03"/>
                </a:solidFill>
                <a:effectLst/>
                <a:latin typeface="Calibri" panose="020F0502020204030204" pitchFamily="34" charset="0"/>
                <a:ea typeface="Calibri" panose="020F0502020204030204" pitchFamily="34" charset="0"/>
                <a:cs typeface="Times New Roman" panose="02020603050405020304" pitchFamily="18" charset="0"/>
              </a:rPr>
            </a:br>
            <a:r>
              <a:rPr lang="en-IN" b="1" i="1" u="sng" dirty="0">
                <a:solidFill>
                  <a:srgbClr val="372D03"/>
                </a:solidFill>
                <a:effectLst/>
                <a:latin typeface="Times New Roman" panose="02020603050405020304" pitchFamily="18" charset="0"/>
                <a:ea typeface="Calibri" panose="020F0502020204030204" pitchFamily="34" charset="0"/>
                <a:cs typeface="Times New Roman" panose="02020603050405020304" pitchFamily="18" charset="0"/>
              </a:rPr>
              <a:t>LOCATION OF THE STUDY- </a:t>
            </a:r>
            <a:r>
              <a:rPr lang="en-IN" dirty="0">
                <a:solidFill>
                  <a:srgbClr val="372D03"/>
                </a:solidFill>
                <a:effectLst/>
                <a:latin typeface="Times New Roman" panose="02020603050405020304" pitchFamily="18" charset="0"/>
                <a:ea typeface="Calibri" panose="020F0502020204030204" pitchFamily="34" charset="0"/>
                <a:cs typeface="Times New Roman" panose="02020603050405020304" pitchFamily="18" charset="0"/>
              </a:rPr>
              <a:t>Artemis Hospital, Gurugram</a:t>
            </a:r>
            <a:br>
              <a:rPr lang="en-IN" dirty="0">
                <a:solidFill>
                  <a:srgbClr val="372D03"/>
                </a:solidFill>
                <a:effectLst/>
                <a:latin typeface="Calibri" panose="020F0502020204030204" pitchFamily="34" charset="0"/>
                <a:ea typeface="Calibri" panose="020F0502020204030204" pitchFamily="34" charset="0"/>
                <a:cs typeface="Times New Roman" panose="02020603050405020304" pitchFamily="18" charset="0"/>
              </a:rPr>
            </a:br>
            <a:br>
              <a:rPr lang="en-IN" dirty="0">
                <a:solidFill>
                  <a:srgbClr val="372D03"/>
                </a:solidFill>
                <a:effectLst/>
                <a:latin typeface="Calibri" panose="020F0502020204030204" pitchFamily="34" charset="0"/>
                <a:ea typeface="Calibri" panose="020F0502020204030204" pitchFamily="34" charset="0"/>
                <a:cs typeface="Times New Roman" panose="02020603050405020304" pitchFamily="18" charset="0"/>
              </a:rPr>
            </a:br>
            <a:r>
              <a:rPr lang="en-IN" b="1" i="1" u="sng" dirty="0">
                <a:solidFill>
                  <a:srgbClr val="372D03"/>
                </a:solidFill>
                <a:effectLst/>
                <a:latin typeface="Times New Roman" panose="02020603050405020304" pitchFamily="18" charset="0"/>
                <a:ea typeface="Calibri" panose="020F0502020204030204" pitchFamily="34" charset="0"/>
                <a:cs typeface="Times New Roman" panose="02020603050405020304" pitchFamily="18" charset="0"/>
              </a:rPr>
              <a:t>TARGETED GROUP- </a:t>
            </a:r>
            <a:r>
              <a:rPr lang="en-IN" dirty="0">
                <a:solidFill>
                  <a:srgbClr val="372D03"/>
                </a:solidFill>
                <a:effectLst/>
                <a:latin typeface="Times New Roman" panose="02020603050405020304" pitchFamily="18" charset="0"/>
                <a:ea typeface="Calibri" panose="020F0502020204030204" pitchFamily="34" charset="0"/>
                <a:cs typeface="Times New Roman" panose="02020603050405020304" pitchFamily="18" charset="0"/>
              </a:rPr>
              <a:t>The users of the Artemis Connect MD application</a:t>
            </a:r>
            <a:br>
              <a:rPr lang="en-IN" dirty="0">
                <a:solidFill>
                  <a:srgbClr val="372D03"/>
                </a:solidFill>
                <a:effectLst/>
                <a:latin typeface="Calibri" panose="020F0502020204030204" pitchFamily="34" charset="0"/>
                <a:ea typeface="Calibri" panose="020F0502020204030204" pitchFamily="34" charset="0"/>
                <a:cs typeface="Times New Roman" panose="02020603050405020304" pitchFamily="18" charset="0"/>
              </a:rPr>
            </a:br>
            <a:br>
              <a:rPr lang="en-IN" dirty="0">
                <a:solidFill>
                  <a:srgbClr val="372D03"/>
                </a:solidFill>
                <a:effectLst/>
                <a:latin typeface="Calibri" panose="020F0502020204030204" pitchFamily="34" charset="0"/>
                <a:ea typeface="Calibri" panose="020F0502020204030204" pitchFamily="34" charset="0"/>
                <a:cs typeface="Times New Roman" panose="02020603050405020304" pitchFamily="18" charset="0"/>
              </a:rPr>
            </a:br>
            <a:r>
              <a:rPr lang="en-IN" b="1" i="1" u="sng" dirty="0">
                <a:solidFill>
                  <a:srgbClr val="372D03"/>
                </a:solidFill>
                <a:effectLst/>
                <a:latin typeface="Times New Roman" panose="02020603050405020304" pitchFamily="18" charset="0"/>
                <a:ea typeface="Calibri" panose="020F0502020204030204" pitchFamily="34" charset="0"/>
                <a:cs typeface="Times New Roman" panose="02020603050405020304" pitchFamily="18" charset="0"/>
              </a:rPr>
              <a:t>TYPE OF DATA- </a:t>
            </a:r>
            <a:r>
              <a:rPr lang="en-IN" dirty="0">
                <a:solidFill>
                  <a:srgbClr val="372D03"/>
                </a:solidFill>
                <a:effectLst/>
                <a:latin typeface="Times New Roman" panose="02020603050405020304" pitchFamily="18" charset="0"/>
                <a:ea typeface="Calibri" panose="020F0502020204030204" pitchFamily="34" charset="0"/>
                <a:cs typeface="Times New Roman" panose="02020603050405020304" pitchFamily="18" charset="0"/>
              </a:rPr>
              <a:t>Primary Data</a:t>
            </a:r>
            <a:br>
              <a:rPr lang="en-IN" dirty="0">
                <a:solidFill>
                  <a:srgbClr val="372D03"/>
                </a:solidFill>
                <a:effectLst/>
                <a:latin typeface="Calibri" panose="020F0502020204030204" pitchFamily="34" charset="0"/>
                <a:ea typeface="Calibri" panose="020F0502020204030204" pitchFamily="34" charset="0"/>
                <a:cs typeface="Times New Roman" panose="02020603050405020304" pitchFamily="18" charset="0"/>
              </a:rPr>
            </a:br>
            <a:endParaRPr lang="en-US" sz="2400" dirty="0">
              <a:solidFill>
                <a:srgbClr val="372D03"/>
              </a:solidFill>
            </a:endParaRPr>
          </a:p>
        </p:txBody>
      </p:sp>
      <p:pic>
        <p:nvPicPr>
          <p:cNvPr id="13" name="Picture Placeholder 12">
            <a:extLst>
              <a:ext uri="{FF2B5EF4-FFF2-40B4-BE49-F238E27FC236}">
                <a16:creationId xmlns:a16="http://schemas.microsoft.com/office/drawing/2014/main" id="{51A5A3C0-E655-407D-9CFE-9E0D62FA16A8}"/>
              </a:ext>
            </a:extLst>
          </p:cNvPr>
          <p:cNvPicPr>
            <a:picLocks noGrp="1" noChangeAspect="1"/>
          </p:cNvPicPr>
          <p:nvPr>
            <p:ph type="pic" sz="quarter" idx="10"/>
          </p:nvPr>
        </p:nvPicPr>
        <p:blipFill>
          <a:blip r:embed="rId2">
            <a:duotone>
              <a:prstClr val="black"/>
              <a:schemeClr val="accent2">
                <a:tint val="45000"/>
                <a:satMod val="400000"/>
              </a:schemeClr>
            </a:duotone>
          </a:blip>
          <a:srcRect/>
          <a:stretch/>
        </p:blipFill>
        <p:spPr>
          <a:xfrm>
            <a:off x="439440" y="1916054"/>
            <a:ext cx="5073852" cy="3817281"/>
          </a:xfrm>
        </p:spPr>
      </p:pic>
      <p:sp>
        <p:nvSpPr>
          <p:cNvPr id="16" name="Slide Number Placeholder 15">
            <a:extLst>
              <a:ext uri="{FF2B5EF4-FFF2-40B4-BE49-F238E27FC236}">
                <a16:creationId xmlns:a16="http://schemas.microsoft.com/office/drawing/2014/main" id="{ED61D9CF-8ACA-4237-8E03-D79B6B89F0F2}"/>
              </a:ext>
            </a:extLst>
          </p:cNvPr>
          <p:cNvSpPr>
            <a:spLocks noGrp="1"/>
          </p:cNvSpPr>
          <p:nvPr>
            <p:ph type="sldNum" sz="quarter" idx="4"/>
          </p:nvPr>
        </p:nvSpPr>
        <p:spPr/>
        <p:txBody>
          <a:bodyPr/>
          <a:lstStyle/>
          <a:p>
            <a:fld id="{294A09A9-5501-47C1-A89A-A340965A2BE2}" type="slidenum">
              <a:rPr lang="en-US" smtClean="0"/>
              <a:pPr/>
              <a:t>6</a:t>
            </a:fld>
            <a:endParaRPr lang="en-US" dirty="0"/>
          </a:p>
        </p:txBody>
      </p:sp>
      <p:sp>
        <p:nvSpPr>
          <p:cNvPr id="2" name="TextBox 1">
            <a:extLst>
              <a:ext uri="{FF2B5EF4-FFF2-40B4-BE49-F238E27FC236}">
                <a16:creationId xmlns:a16="http://schemas.microsoft.com/office/drawing/2014/main" id="{02906591-5B8F-4AFA-21FC-FAAF04CDD844}"/>
              </a:ext>
            </a:extLst>
          </p:cNvPr>
          <p:cNvSpPr txBox="1"/>
          <p:nvPr/>
        </p:nvSpPr>
        <p:spPr>
          <a:xfrm>
            <a:off x="1577672" y="454521"/>
            <a:ext cx="8740588" cy="707886"/>
          </a:xfrm>
          <a:prstGeom prst="rect">
            <a:avLst/>
          </a:prstGeom>
          <a:noFill/>
        </p:spPr>
        <p:txBody>
          <a:bodyPr wrap="square" rtlCol="0">
            <a:spAutoFit/>
          </a:bodyPr>
          <a:lstStyle/>
          <a:p>
            <a:pPr algn="ctr"/>
            <a:r>
              <a:rPr lang="en-US" sz="4000" b="1" dirty="0">
                <a:solidFill>
                  <a:schemeClr val="accent4">
                    <a:lumMod val="50000"/>
                  </a:schemeClr>
                </a:solidFill>
              </a:rPr>
              <a:t>METHODOLOGY</a:t>
            </a:r>
            <a:endParaRPr lang="en-IN" sz="4000" b="1" dirty="0">
              <a:solidFill>
                <a:schemeClr val="accent4">
                  <a:lumMod val="50000"/>
                </a:schemeClr>
              </a:solidFill>
            </a:endParaRPr>
          </a:p>
        </p:txBody>
      </p:sp>
      <p:pic>
        <p:nvPicPr>
          <p:cNvPr id="8" name="Picture 7">
            <a:extLst>
              <a:ext uri="{FF2B5EF4-FFF2-40B4-BE49-F238E27FC236}">
                <a16:creationId xmlns:a16="http://schemas.microsoft.com/office/drawing/2014/main" id="{3812A77B-1824-D26E-C601-97AD94B3B1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27" y="26696"/>
            <a:ext cx="1012074" cy="476382"/>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483999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randombar(horizontal)">
                                      <p:cBhvr>
                                        <p:cTn id="11" dur="500"/>
                                        <p:tgtEl>
                                          <p:spTgt spid="28"/>
                                        </p:tgtEl>
                                      </p:cBhvr>
                                    </p:animEffect>
                                  </p:childTnLst>
                                </p:cTn>
                              </p:par>
                              <p:par>
                                <p:cTn id="12" presetID="14" presetClass="entr" presetSubtype="10" fill="hold"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randombar(horizontal)">
                                      <p:cBhvr>
                                        <p:cTn id="1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Slide Number Placeholder 36">
            <a:extLst>
              <a:ext uri="{FF2B5EF4-FFF2-40B4-BE49-F238E27FC236}">
                <a16:creationId xmlns:a16="http://schemas.microsoft.com/office/drawing/2014/main" id="{BF214639-68C6-49E7-90D4-F4DAFEFBFE02}"/>
              </a:ext>
            </a:extLst>
          </p:cNvPr>
          <p:cNvSpPr>
            <a:spLocks noGrp="1"/>
          </p:cNvSpPr>
          <p:nvPr>
            <p:ph type="sldNum" sz="quarter" idx="4"/>
          </p:nvPr>
        </p:nvSpPr>
        <p:spPr/>
        <p:txBody>
          <a:bodyPr/>
          <a:lstStyle/>
          <a:p>
            <a:fld id="{294A09A9-5501-47C1-A89A-A340965A2BE2}" type="slidenum">
              <a:rPr lang="en-US" smtClean="0"/>
              <a:pPr/>
              <a:t>7</a:t>
            </a:fld>
            <a:endParaRPr lang="en-US" dirty="0"/>
          </a:p>
        </p:txBody>
      </p:sp>
      <p:sp>
        <p:nvSpPr>
          <p:cNvPr id="10" name="Title 9">
            <a:extLst>
              <a:ext uri="{FF2B5EF4-FFF2-40B4-BE49-F238E27FC236}">
                <a16:creationId xmlns:a16="http://schemas.microsoft.com/office/drawing/2014/main" id="{29E24BCE-48CF-4EA0-8CEE-DABDE8C63D2E}"/>
              </a:ext>
            </a:extLst>
          </p:cNvPr>
          <p:cNvSpPr>
            <a:spLocks noGrp="1"/>
          </p:cNvSpPr>
          <p:nvPr>
            <p:ph type="title"/>
          </p:nvPr>
        </p:nvSpPr>
        <p:spPr>
          <a:xfrm>
            <a:off x="1028700" y="465137"/>
            <a:ext cx="4816288" cy="1340615"/>
          </a:xfrm>
        </p:spPr>
        <p:txBody>
          <a:bodyPr/>
          <a:lstStyle/>
          <a:p>
            <a:r>
              <a:rPr lang="en-US" b="1" dirty="0">
                <a:solidFill>
                  <a:schemeClr val="accent4">
                    <a:lumMod val="50000"/>
                  </a:schemeClr>
                </a:solidFill>
              </a:rPr>
              <a:t>In continuation…</a:t>
            </a:r>
          </a:p>
        </p:txBody>
      </p:sp>
      <p:sp>
        <p:nvSpPr>
          <p:cNvPr id="5" name="Text Placeholder 4">
            <a:extLst>
              <a:ext uri="{FF2B5EF4-FFF2-40B4-BE49-F238E27FC236}">
                <a16:creationId xmlns:a16="http://schemas.microsoft.com/office/drawing/2014/main" id="{7F1A4D9A-9A76-D02C-5130-442295730497}"/>
              </a:ext>
            </a:extLst>
          </p:cNvPr>
          <p:cNvSpPr>
            <a:spLocks noGrp="1"/>
          </p:cNvSpPr>
          <p:nvPr>
            <p:ph type="body" sz="quarter" idx="13"/>
          </p:nvPr>
        </p:nvSpPr>
        <p:spPr>
          <a:xfrm>
            <a:off x="1040130" y="2009775"/>
            <a:ext cx="9699588" cy="4391025"/>
          </a:xfrm>
        </p:spPr>
        <p:txBody>
          <a:bodyPr>
            <a:normAutofit/>
          </a:bodyPr>
          <a:lstStyle/>
          <a:p>
            <a:pPr>
              <a:lnSpc>
                <a:spcPct val="107000"/>
              </a:lnSpc>
              <a:spcAft>
                <a:spcPts val="800"/>
              </a:spcAft>
            </a:pPr>
            <a:r>
              <a:rPr lang="en-IN" sz="1800" b="1" i="1" u="sng" dirty="0">
                <a:solidFill>
                  <a:srgbClr val="372D03"/>
                </a:solidFill>
                <a:effectLst/>
                <a:latin typeface="Times New Roman" panose="02020603050405020304" pitchFamily="18" charset="0"/>
                <a:ea typeface="Calibri" panose="020F0502020204030204" pitchFamily="34" charset="0"/>
                <a:cs typeface="Times New Roman" panose="02020603050405020304" pitchFamily="18" charset="0"/>
              </a:rPr>
              <a:t>DATA COLLECTION-</a:t>
            </a:r>
            <a:endParaRPr lang="en-IN" sz="1800" dirty="0">
              <a:solidFill>
                <a:srgbClr val="372D03"/>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N" sz="1800" dirty="0">
                <a:solidFill>
                  <a:srgbClr val="372D03"/>
                </a:solidFill>
                <a:effectLst/>
                <a:latin typeface="Times New Roman" panose="02020603050405020304" pitchFamily="18" charset="0"/>
                <a:ea typeface="Calibri" panose="020F0502020204030204" pitchFamily="34" charset="0"/>
                <a:cs typeface="Times New Roman" panose="02020603050405020304" pitchFamily="18" charset="0"/>
              </a:rPr>
              <a:t>In order to collect data a Microsoft Form was created and circulated among the prospective candidates which includes Doctors, Nursing Staff and Coordinators who are the daily users of the application. Mode of Data collection was ‘Primary’ and was tracked using MS Excel.</a:t>
            </a:r>
            <a:endParaRPr lang="en-IN" sz="1800" dirty="0">
              <a:solidFill>
                <a:srgbClr val="372D03"/>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N" sz="1800" dirty="0">
                <a:solidFill>
                  <a:srgbClr val="372D0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N" sz="1800" b="1" i="1" u="sng" dirty="0">
                <a:solidFill>
                  <a:srgbClr val="372D03"/>
                </a:solidFill>
                <a:effectLst/>
                <a:latin typeface="Times New Roman" panose="02020603050405020304" pitchFamily="18" charset="0"/>
                <a:ea typeface="Calibri" panose="020F0502020204030204" pitchFamily="34" charset="0"/>
                <a:cs typeface="Times New Roman" panose="02020603050405020304" pitchFamily="18" charset="0"/>
              </a:rPr>
              <a:t>SAMPLE SIZE-</a:t>
            </a:r>
            <a:endParaRPr lang="en-IN" sz="1800" dirty="0">
              <a:solidFill>
                <a:srgbClr val="372D03"/>
              </a:solidFill>
              <a:effectLst/>
              <a:latin typeface="Calibri" panose="020F0502020204030204" pitchFamily="34" charset="0"/>
              <a:ea typeface="Calibri" panose="020F0502020204030204" pitchFamily="34" charset="0"/>
              <a:cs typeface="Times New Roman" panose="02020603050405020304" pitchFamily="18" charset="0"/>
            </a:endParaRPr>
          </a:p>
          <a:p>
            <a:r>
              <a:rPr lang="en-IN" sz="1800" dirty="0">
                <a:solidFill>
                  <a:srgbClr val="372D03"/>
                </a:solidFill>
                <a:effectLst/>
                <a:latin typeface="Times New Roman" panose="02020603050405020304" pitchFamily="18" charset="0"/>
                <a:ea typeface="Calibri" panose="020F0502020204030204" pitchFamily="34" charset="0"/>
              </a:rPr>
              <a:t>The sample were collected in the month of May and June. The sample size was kept to be 50 and was analysed after the data was collected.</a:t>
            </a:r>
            <a:endParaRPr lang="en-IN" dirty="0">
              <a:solidFill>
                <a:srgbClr val="372D03"/>
              </a:solidFill>
            </a:endParaRPr>
          </a:p>
        </p:txBody>
      </p:sp>
      <p:pic>
        <p:nvPicPr>
          <p:cNvPr id="27" name="Picture 26">
            <a:extLst>
              <a:ext uri="{FF2B5EF4-FFF2-40B4-BE49-F238E27FC236}">
                <a16:creationId xmlns:a16="http://schemas.microsoft.com/office/drawing/2014/main" id="{1B18240E-A87B-368B-9DC3-89867AED64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27" y="26696"/>
            <a:ext cx="1012074" cy="476382"/>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083546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1000"/>
                                        <p:tgtEl>
                                          <p:spTgt spid="10"/>
                                        </p:tgtEl>
                                      </p:cBhvr>
                                    </p:animEffect>
                                  </p:childTnLst>
                                </p:cTn>
                              </p:par>
                            </p:childTnLst>
                          </p:cTn>
                        </p:par>
                        <p:par>
                          <p:cTn id="8" fill="hold">
                            <p:stCondLst>
                              <p:cond delay="1000"/>
                            </p:stCondLst>
                            <p:childTnLst>
                              <p:par>
                                <p:cTn id="9" presetID="14" presetClass="entr" presetSubtype="10" fill="hold" grpId="0"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1" dur="500"/>
                                        <p:tgtEl>
                                          <p:spTgt spid="5">
                                            <p:txEl>
                                              <p:pRg st="0" end="0"/>
                                            </p:txEl>
                                          </p:spTgt>
                                        </p:tgtEl>
                                      </p:cBhvr>
                                    </p:animEffect>
                                  </p:childTnLst>
                                </p:cTn>
                              </p:par>
                            </p:childTnLst>
                          </p:cTn>
                        </p:par>
                        <p:par>
                          <p:cTn id="12" fill="hold">
                            <p:stCondLst>
                              <p:cond delay="1500"/>
                            </p:stCondLst>
                            <p:childTnLst>
                              <p:par>
                                <p:cTn id="13" presetID="14" presetClass="entr" presetSubtype="10" fill="hold" grpId="0" nodeType="after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randombar(horizontal)">
                                      <p:cBhvr>
                                        <p:cTn id="15" dur="500"/>
                                        <p:tgtEl>
                                          <p:spTgt spid="5">
                                            <p:txEl>
                                              <p:pRg st="1" end="1"/>
                                            </p:txEl>
                                          </p:spTgt>
                                        </p:tgtEl>
                                      </p:cBhvr>
                                    </p:animEffect>
                                  </p:childTnLst>
                                </p:cTn>
                              </p:par>
                            </p:childTnLst>
                          </p:cTn>
                        </p:par>
                        <p:par>
                          <p:cTn id="16" fill="hold">
                            <p:stCondLst>
                              <p:cond delay="2000"/>
                            </p:stCondLst>
                            <p:childTnLst>
                              <p:par>
                                <p:cTn id="17" presetID="14" presetClass="entr" presetSubtype="10" fill="hold" grpId="0" nodeType="after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randombar(horizontal)">
                                      <p:cBhvr>
                                        <p:cTn id="19" dur="500"/>
                                        <p:tgtEl>
                                          <p:spTgt spid="5">
                                            <p:txEl>
                                              <p:pRg st="2" end="2"/>
                                            </p:txEl>
                                          </p:spTgt>
                                        </p:tgtEl>
                                      </p:cBhvr>
                                    </p:animEffect>
                                  </p:childTnLst>
                                </p:cTn>
                              </p:par>
                            </p:childTnLst>
                          </p:cTn>
                        </p:par>
                        <p:par>
                          <p:cTn id="20" fill="hold">
                            <p:stCondLst>
                              <p:cond delay="2500"/>
                            </p:stCondLst>
                            <p:childTnLst>
                              <p:par>
                                <p:cTn id="21" presetID="14" presetClass="entr" presetSubtype="10" fill="hold" grpId="0" nodeType="after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animEffect transition="in" filter="randombar(horizontal)">
                                      <p:cBhvr>
                                        <p:cTn id="23"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F1CCD5E-9E63-51E6-900A-A9522B144162}"/>
              </a:ext>
            </a:extLst>
          </p:cNvPr>
          <p:cNvSpPr>
            <a:spLocks noGrp="1"/>
          </p:cNvSpPr>
          <p:nvPr>
            <p:ph type="body" sz="quarter" idx="11"/>
          </p:nvPr>
        </p:nvSpPr>
        <p:spPr>
          <a:xfrm>
            <a:off x="290230" y="2000250"/>
            <a:ext cx="11611535" cy="3398837"/>
          </a:xfrm>
        </p:spPr>
        <p:txBody>
          <a:bodyPr/>
          <a:lstStyle/>
          <a:p>
            <a:r>
              <a:rPr lang="en-IN" sz="1800" dirty="0">
                <a:solidFill>
                  <a:srgbClr val="372D03"/>
                </a:solidFill>
                <a:effectLst/>
                <a:latin typeface="Times New Roman" panose="02020603050405020304" pitchFamily="18" charset="0"/>
                <a:ea typeface="Calibri" panose="020F0502020204030204" pitchFamily="34" charset="0"/>
              </a:rPr>
              <a:t>During the process of making ourselves familiar with the application, we are able to see that the applications offer the user with several facilities and tools which were making work more and more efficient, out of all the features few were found out to be used in a large number and were directly involved in both the patients and doctor day to-day work. </a:t>
            </a:r>
            <a:endParaRPr lang="en-IN" dirty="0">
              <a:solidFill>
                <a:srgbClr val="372D03"/>
              </a:solidFill>
            </a:endParaRPr>
          </a:p>
        </p:txBody>
      </p:sp>
      <p:sp>
        <p:nvSpPr>
          <p:cNvPr id="3" name="Title 2">
            <a:extLst>
              <a:ext uri="{FF2B5EF4-FFF2-40B4-BE49-F238E27FC236}">
                <a16:creationId xmlns:a16="http://schemas.microsoft.com/office/drawing/2014/main" id="{594C1777-B62D-468E-BE34-64A07CED098F}"/>
              </a:ext>
            </a:extLst>
          </p:cNvPr>
          <p:cNvSpPr>
            <a:spLocks noGrp="1"/>
          </p:cNvSpPr>
          <p:nvPr>
            <p:ph type="title"/>
          </p:nvPr>
        </p:nvSpPr>
        <p:spPr>
          <a:xfrm>
            <a:off x="914513" y="580466"/>
            <a:ext cx="5181486" cy="818030"/>
          </a:xfrm>
        </p:spPr>
        <p:txBody>
          <a:bodyPr>
            <a:normAutofit fontScale="90000"/>
          </a:bodyPr>
          <a:lstStyle/>
          <a:p>
            <a:r>
              <a:rPr lang="en-US" sz="5400" b="1" dirty="0">
                <a:solidFill>
                  <a:schemeClr val="accent4">
                    <a:lumMod val="50000"/>
                  </a:schemeClr>
                </a:solidFill>
              </a:rPr>
              <a:t>Data Analysis</a:t>
            </a:r>
          </a:p>
        </p:txBody>
      </p:sp>
      <p:graphicFrame>
        <p:nvGraphicFramePr>
          <p:cNvPr id="7" name="Chart 6">
            <a:extLst>
              <a:ext uri="{FF2B5EF4-FFF2-40B4-BE49-F238E27FC236}">
                <a16:creationId xmlns:a16="http://schemas.microsoft.com/office/drawing/2014/main" id="{C4B08F7F-B178-3E58-8C95-B2A07FDA7941}"/>
              </a:ext>
            </a:extLst>
          </p:cNvPr>
          <p:cNvGraphicFramePr/>
          <p:nvPr>
            <p:extLst>
              <p:ext uri="{D42A27DB-BD31-4B8C-83A1-F6EECF244321}">
                <p14:modId xmlns:p14="http://schemas.microsoft.com/office/powerpoint/2010/main" val="4158905802"/>
              </p:ext>
            </p:extLst>
          </p:nvPr>
        </p:nvGraphicFramePr>
        <p:xfrm>
          <a:off x="795158" y="3531628"/>
          <a:ext cx="10601681" cy="2940890"/>
        </p:xfrm>
        <a:graphic>
          <a:graphicData uri="http://schemas.openxmlformats.org/drawingml/2006/chart">
            <c:chart xmlns:c="http://schemas.openxmlformats.org/drawingml/2006/chart" xmlns:r="http://schemas.openxmlformats.org/officeDocument/2006/relationships" r:id="rId2"/>
          </a:graphicData>
        </a:graphic>
      </p:graphicFrame>
      <p:pic>
        <p:nvPicPr>
          <p:cNvPr id="8" name="Picture 7">
            <a:extLst>
              <a:ext uri="{FF2B5EF4-FFF2-40B4-BE49-F238E27FC236}">
                <a16:creationId xmlns:a16="http://schemas.microsoft.com/office/drawing/2014/main" id="{4D9891FA-2BC8-93BD-AAF0-E78D20E927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27" y="26696"/>
            <a:ext cx="1012074" cy="476382"/>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675137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wipe(down)">
                                      <p:cBhvr>
                                        <p:cTn id="11" dur="500"/>
                                        <p:tgtEl>
                                          <p:spTgt spid="5">
                                            <p:txEl>
                                              <p:pRg st="0" end="0"/>
                                            </p:txEl>
                                          </p:spTgt>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randombar(horizont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3" grpId="0"/>
      <p:bldGraphic spid="7"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5FD6DC2-04AB-E387-730A-1BC78A8B1DB1}"/>
              </a:ext>
            </a:extLst>
          </p:cNvPr>
          <p:cNvSpPr>
            <a:spLocks noGrp="1"/>
          </p:cNvSpPr>
          <p:nvPr>
            <p:ph type="dt" sz="half" idx="2"/>
          </p:nvPr>
        </p:nvSpPr>
        <p:spPr/>
        <p:txBody>
          <a:bodyPr/>
          <a:lstStyle/>
          <a:p>
            <a:fld id="{137AE72A-09B6-4D56-855D-4360BD347914}" type="datetime1">
              <a:rPr lang="en-US" smtClean="0"/>
              <a:t>6/27/2022</a:t>
            </a:fld>
            <a:endParaRPr lang="en-US" dirty="0"/>
          </a:p>
        </p:txBody>
      </p:sp>
      <p:sp>
        <p:nvSpPr>
          <p:cNvPr id="5" name="Slide Number Placeholder 4">
            <a:extLst>
              <a:ext uri="{FF2B5EF4-FFF2-40B4-BE49-F238E27FC236}">
                <a16:creationId xmlns:a16="http://schemas.microsoft.com/office/drawing/2014/main" id="{BB862911-2C75-DFFF-D4C6-78940B95D2F1}"/>
              </a:ext>
            </a:extLst>
          </p:cNvPr>
          <p:cNvSpPr>
            <a:spLocks noGrp="1"/>
          </p:cNvSpPr>
          <p:nvPr>
            <p:ph type="sldNum" sz="quarter" idx="4"/>
          </p:nvPr>
        </p:nvSpPr>
        <p:spPr/>
        <p:txBody>
          <a:bodyPr/>
          <a:lstStyle/>
          <a:p>
            <a:fld id="{294A09A9-5501-47C1-A89A-A340965A2BE2}" type="slidenum">
              <a:rPr lang="en-US" smtClean="0"/>
              <a:pPr/>
              <a:t>9</a:t>
            </a:fld>
            <a:endParaRPr lang="en-US" dirty="0"/>
          </a:p>
        </p:txBody>
      </p:sp>
      <p:sp>
        <p:nvSpPr>
          <p:cNvPr id="7" name="Title 6">
            <a:extLst>
              <a:ext uri="{FF2B5EF4-FFF2-40B4-BE49-F238E27FC236}">
                <a16:creationId xmlns:a16="http://schemas.microsoft.com/office/drawing/2014/main" id="{78065D77-6C7A-BEA0-621C-B2FD12D13C3D}"/>
              </a:ext>
            </a:extLst>
          </p:cNvPr>
          <p:cNvSpPr>
            <a:spLocks noGrp="1"/>
          </p:cNvSpPr>
          <p:nvPr>
            <p:ph type="title"/>
          </p:nvPr>
        </p:nvSpPr>
        <p:spPr>
          <a:xfrm>
            <a:off x="914511" y="410133"/>
            <a:ext cx="5181486" cy="2242441"/>
          </a:xfrm>
        </p:spPr>
        <p:txBody>
          <a:bodyPr/>
          <a:lstStyle/>
          <a:p>
            <a:r>
              <a:rPr lang="en-US" dirty="0">
                <a:solidFill>
                  <a:schemeClr val="accent4">
                    <a:lumMod val="50000"/>
                  </a:schemeClr>
                </a:solidFill>
              </a:rPr>
              <a:t>Result</a:t>
            </a:r>
            <a:endParaRPr lang="en-IN" dirty="0">
              <a:solidFill>
                <a:schemeClr val="accent4">
                  <a:lumMod val="50000"/>
                </a:schemeClr>
              </a:solidFill>
            </a:endParaRPr>
          </a:p>
        </p:txBody>
      </p:sp>
      <p:graphicFrame>
        <p:nvGraphicFramePr>
          <p:cNvPr id="15" name="Chart 14">
            <a:extLst>
              <a:ext uri="{FF2B5EF4-FFF2-40B4-BE49-F238E27FC236}">
                <a16:creationId xmlns:a16="http://schemas.microsoft.com/office/drawing/2014/main" id="{A42BCE81-485A-BF71-5C7D-54BA5D7CED41}"/>
              </a:ext>
            </a:extLst>
          </p:cNvPr>
          <p:cNvGraphicFramePr>
            <a:graphicFrameLocks/>
          </p:cNvGraphicFramePr>
          <p:nvPr>
            <p:extLst>
              <p:ext uri="{D42A27DB-BD31-4B8C-83A1-F6EECF244321}">
                <p14:modId xmlns:p14="http://schemas.microsoft.com/office/powerpoint/2010/main" val="38346864"/>
              </p:ext>
            </p:extLst>
          </p:nvPr>
        </p:nvGraphicFramePr>
        <p:xfrm>
          <a:off x="690282" y="1905000"/>
          <a:ext cx="5405717" cy="352761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Chart 15">
            <a:extLst>
              <a:ext uri="{FF2B5EF4-FFF2-40B4-BE49-F238E27FC236}">
                <a16:creationId xmlns:a16="http://schemas.microsoft.com/office/drawing/2014/main" id="{7709799E-1A32-31FF-F7D2-1AC14F68F277}"/>
              </a:ext>
            </a:extLst>
          </p:cNvPr>
          <p:cNvGraphicFramePr>
            <a:graphicFrameLocks/>
          </p:cNvGraphicFramePr>
          <p:nvPr>
            <p:extLst>
              <p:ext uri="{D42A27DB-BD31-4B8C-83A1-F6EECF244321}">
                <p14:modId xmlns:p14="http://schemas.microsoft.com/office/powerpoint/2010/main" val="3423068238"/>
              </p:ext>
            </p:extLst>
          </p:nvPr>
        </p:nvGraphicFramePr>
        <p:xfrm>
          <a:off x="6095998" y="1905000"/>
          <a:ext cx="5405717" cy="3527612"/>
        </p:xfrm>
        <a:graphic>
          <a:graphicData uri="http://schemas.openxmlformats.org/drawingml/2006/chart">
            <c:chart xmlns:c="http://schemas.openxmlformats.org/drawingml/2006/chart" xmlns:r="http://schemas.openxmlformats.org/officeDocument/2006/relationships" r:id="rId3"/>
          </a:graphicData>
        </a:graphic>
      </p:graphicFrame>
      <p:pic>
        <p:nvPicPr>
          <p:cNvPr id="17" name="Picture 16">
            <a:extLst>
              <a:ext uri="{FF2B5EF4-FFF2-40B4-BE49-F238E27FC236}">
                <a16:creationId xmlns:a16="http://schemas.microsoft.com/office/drawing/2014/main" id="{32D11FFA-D521-9690-69E8-1AAFB5D5ED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627" y="26696"/>
            <a:ext cx="1012074" cy="476382"/>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724944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Graphic spid="15" grpId="0">
        <p:bldAsOne/>
      </p:bldGraphic>
      <p:bldGraphic spid="16" grpId="0">
        <p:bldAsOne/>
      </p:bldGraphic>
    </p:bldLst>
  </p:timing>
</p:sld>
</file>

<file path=ppt/theme/theme1.xml><?xml version="1.0" encoding="utf-8"?>
<a:theme xmlns:a="http://schemas.openxmlformats.org/drawingml/2006/main" name="Office Theme">
  <a:themeElements>
    <a:clrScheme name="Minimalist Presentation">
      <a:dk1>
        <a:sysClr val="windowText" lastClr="000000"/>
      </a:dk1>
      <a:lt1>
        <a:sysClr val="window" lastClr="FFFFFF"/>
      </a:lt1>
      <a:dk2>
        <a:srgbClr val="ABABAB"/>
      </a:dk2>
      <a:lt2>
        <a:srgbClr val="F2F1EE"/>
      </a:lt2>
      <a:accent1>
        <a:srgbClr val="D8D2CD"/>
      </a:accent1>
      <a:accent2>
        <a:srgbClr val="C0C9C2"/>
      </a:accent2>
      <a:accent3>
        <a:srgbClr val="A5A5A5"/>
      </a:accent3>
      <a:accent4>
        <a:srgbClr val="FFC000"/>
      </a:accent4>
      <a:accent5>
        <a:srgbClr val="5B9BD5"/>
      </a:accent5>
      <a:accent6>
        <a:srgbClr val="70AD47"/>
      </a:accent6>
      <a:hlink>
        <a:srgbClr val="0563C1"/>
      </a:hlink>
      <a:folHlink>
        <a:srgbClr val="954F72"/>
      </a:folHlink>
    </a:clrScheme>
    <a:fontScheme name="Custom 3">
      <a:majorFont>
        <a:latin typeface="Biome Light"/>
        <a:ea typeface=""/>
        <a:cs typeface=""/>
      </a:majorFont>
      <a:minorFont>
        <a:latin typeface="Biome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inimalist color presentation_Win32_LW_v2.potx" id="{B7F4C684-7BE5-4BD8-BEBE-7F207A45F474}" vid="{9091DE1E-F617-4C59-950B-F96736B889D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976319-4513-485C-AD3A-E56C39927A38}">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53A10211-FBDE-44DA-8AD6-29E596B2975F}">
  <ds:schemaRefs>
    <ds:schemaRef ds:uri="http://schemas.microsoft.com/sharepoint/v3/contenttype/forms"/>
  </ds:schemaRefs>
</ds:datastoreItem>
</file>

<file path=customXml/itemProps3.xml><?xml version="1.0" encoding="utf-8"?>
<ds:datastoreItem xmlns:ds="http://schemas.openxmlformats.org/officeDocument/2006/customXml" ds:itemID="{6A1B7BBB-8F46-4BA8-85EC-2ECC1D2E32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Minimalist color presentation</Template>
  <TotalTime>219</TotalTime>
  <Words>793</Words>
  <Application>Microsoft Office PowerPoint</Application>
  <PresentationFormat>Widescreen</PresentationFormat>
  <Paragraphs>96</Paragraphs>
  <Slides>21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Biome Light</vt:lpstr>
      <vt:lpstr>Calibri</vt:lpstr>
      <vt:lpstr>Lucida Bright</vt:lpstr>
      <vt:lpstr>PT Sans</vt:lpstr>
      <vt:lpstr>Times New Roman</vt:lpstr>
      <vt:lpstr>Wingdings</vt:lpstr>
      <vt:lpstr>Office Theme</vt:lpstr>
      <vt:lpstr>A Study of HIS integrated Artemis Connect MD applications: Challenges and opportunities. </vt:lpstr>
      <vt:lpstr>Internship Overview</vt:lpstr>
      <vt:lpstr>PowerPoint Presentation</vt:lpstr>
      <vt:lpstr>Introduction to the project</vt:lpstr>
      <vt:lpstr>Objectives of the study </vt:lpstr>
      <vt:lpstr>STUDY DESIGN- Cross-Sectional Study  STUDY TYPE- Quantitative   SAMPLING METHODOLOGY- Convenient Sampling  LOCATION OF THE STUDY- Artemis Hospital, Gurugram  TARGETED GROUP- The users of the Artemis Connect MD application  TYPE OF DATA- Primary Data </vt:lpstr>
      <vt:lpstr>In continuation…</vt:lpstr>
      <vt:lpstr>Data Analysis</vt:lpstr>
      <vt:lpstr>Result</vt:lpstr>
      <vt:lpstr>Result….</vt:lpstr>
      <vt:lpstr>Discussion</vt:lpstr>
      <vt:lpstr>In Continuation</vt:lpstr>
      <vt:lpstr>Limitation of the Study</vt:lpstr>
      <vt:lpstr>Conclusion</vt:lpstr>
      <vt:lpstr>References</vt:lpstr>
      <vt:lpstr>PowerPoint Presentation</vt:lpstr>
      <vt:lpstr>Thank You</vt:lpstr>
      <vt:lpstr>Internship Experience</vt:lpstr>
      <vt:lpstr>Suggestions given to the organization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Summer Internship Presentation</dc:title>
  <dc:creator>Abhimanyu</dc:creator>
  <cp:lastModifiedBy>Abhimanyu</cp:lastModifiedBy>
  <cp:revision>17</cp:revision>
  <dcterms:created xsi:type="dcterms:W3CDTF">2022-06-26T10:45:43Z</dcterms:created>
  <dcterms:modified xsi:type="dcterms:W3CDTF">2022-06-27T09:40:55Z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