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theme/themeOverride2.xml" ContentType="application/vnd.openxmlformats-officedocument.themeOverride+xml"/>
  <Override PartName="/ppt/charts/chart8.xml" ContentType="application/vnd.openxmlformats-officedocument.drawingml.chart+xml"/>
  <Override PartName="/ppt/theme/themeOverride3.xml" ContentType="application/vnd.openxmlformats-officedocument.themeOverride+xml"/>
  <Override PartName="/ppt/charts/chart9.xml" ContentType="application/vnd.openxmlformats-officedocument.drawingml.chart+xml"/>
  <Override PartName="/ppt/theme/themeOverride4.xml" ContentType="application/vnd.openxmlformats-officedocument.themeOverride+xml"/>
  <Override PartName="/ppt/charts/chart10.xml" ContentType="application/vnd.openxmlformats-officedocument.drawingml.chart+xml"/>
  <Override PartName="/ppt/theme/themeOverride5.xml" ContentType="application/vnd.openxmlformats-officedocument.themeOverride+xml"/>
  <Override PartName="/ppt/charts/chart11.xml" ContentType="application/vnd.openxmlformats-officedocument.drawingml.chart+xml"/>
  <Override PartName="/ppt/theme/themeOverride6.xml" ContentType="application/vnd.openxmlformats-officedocument.themeOverride+xml"/>
  <Override PartName="/ppt/charts/chart12.xml" ContentType="application/vnd.openxmlformats-officedocument.drawingml.chart+xml"/>
  <Override PartName="/ppt/theme/themeOverride7.xml" ContentType="application/vnd.openxmlformats-officedocument.themeOverride+xml"/>
  <Override PartName="/ppt/charts/chart13.xml" ContentType="application/vnd.openxmlformats-officedocument.drawingml.chart+xml"/>
  <Override PartName="/ppt/theme/themeOverride8.xml" ContentType="application/vnd.openxmlformats-officedocument.themeOverride+xml"/>
  <Override PartName="/ppt/charts/chart14.xml" ContentType="application/vnd.openxmlformats-officedocument.drawingml.chart+xml"/>
  <Override PartName="/ppt/charts/chart15.xml" ContentType="application/vnd.openxmlformats-officedocument.drawingml.chart+xml"/>
  <Override PartName="/ppt/drawings/drawing1.xml" ContentType="application/vnd.openxmlformats-officedocument.drawingml.chartshapes+xml"/>
  <Override PartName="/ppt/charts/chart16.xml" ContentType="application/vnd.openxmlformats-officedocument.drawingml.chart+xml"/>
  <Override PartName="/ppt/charts/chart17.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3" r:id="rId2"/>
    <p:sldMasterId id="2147483677" r:id="rId3"/>
    <p:sldMasterId id="2147483689" r:id="rId4"/>
    <p:sldMasterId id="2147483703" r:id="rId5"/>
    <p:sldMasterId id="2147483715" r:id="rId6"/>
    <p:sldMasterId id="2147483729" r:id="rId7"/>
    <p:sldMasterId id="2147483741" r:id="rId8"/>
    <p:sldMasterId id="2147483755" r:id="rId9"/>
    <p:sldMasterId id="2147483793" r:id="rId10"/>
    <p:sldMasterId id="2147483807" r:id="rId11"/>
  </p:sldMasterIdLst>
  <p:notesMasterIdLst>
    <p:notesMasterId r:id="rId48"/>
  </p:notesMasterIdLst>
  <p:handoutMasterIdLst>
    <p:handoutMasterId r:id="rId49"/>
  </p:handoutMasterIdLst>
  <p:sldIdLst>
    <p:sldId id="256" r:id="rId12"/>
    <p:sldId id="340" r:id="rId13"/>
    <p:sldId id="257" r:id="rId14"/>
    <p:sldId id="314" r:id="rId15"/>
    <p:sldId id="278" r:id="rId16"/>
    <p:sldId id="344" r:id="rId17"/>
    <p:sldId id="308" r:id="rId18"/>
    <p:sldId id="345" r:id="rId19"/>
    <p:sldId id="317" r:id="rId20"/>
    <p:sldId id="282" r:id="rId21"/>
    <p:sldId id="315" r:id="rId22"/>
    <p:sldId id="338" r:id="rId23"/>
    <p:sldId id="286" r:id="rId24"/>
    <p:sldId id="339" r:id="rId25"/>
    <p:sldId id="346" r:id="rId26"/>
    <p:sldId id="337" r:id="rId27"/>
    <p:sldId id="287" r:id="rId28"/>
    <p:sldId id="342" r:id="rId29"/>
    <p:sldId id="321" r:id="rId30"/>
    <p:sldId id="322" r:id="rId31"/>
    <p:sldId id="323" r:id="rId32"/>
    <p:sldId id="334" r:id="rId33"/>
    <p:sldId id="335" r:id="rId34"/>
    <p:sldId id="326" r:id="rId35"/>
    <p:sldId id="327" r:id="rId36"/>
    <p:sldId id="328" r:id="rId37"/>
    <p:sldId id="329" r:id="rId38"/>
    <p:sldId id="343" r:id="rId39"/>
    <p:sldId id="330" r:id="rId40"/>
    <p:sldId id="331" r:id="rId41"/>
    <p:sldId id="332" r:id="rId42"/>
    <p:sldId id="336" r:id="rId43"/>
    <p:sldId id="333" r:id="rId44"/>
    <p:sldId id="318" r:id="rId45"/>
    <p:sldId id="347" r:id="rId46"/>
    <p:sldId id="274" r:id="rId47"/>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660" autoAdjust="0"/>
  </p:normalViewPr>
  <p:slideViewPr>
    <p:cSldViewPr>
      <p:cViewPr>
        <p:scale>
          <a:sx n="81" d="100"/>
          <a:sy n="81" d="100"/>
        </p:scale>
        <p:origin x="-276" y="210"/>
      </p:cViewPr>
      <p:guideLst>
        <p:guide orient="horz" pos="2160"/>
        <p:guide pos="3839"/>
      </p:guideLst>
    </p:cSldViewPr>
  </p:slideViewPr>
  <p:outlineViewPr>
    <p:cViewPr>
      <p:scale>
        <a:sx n="33" d="100"/>
        <a:sy n="33" d="100"/>
      </p:scale>
      <p:origin x="0" y="792"/>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2.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presProps" Target="presProps.xml"/><Relationship Id="rId7" Type="http://schemas.openxmlformats.org/officeDocument/2006/relationships/slideMaster" Target="slideMasters/slideMaster6.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 Type="http://schemas.openxmlformats.org/officeDocument/2006/relationships/slideMaster" Target="slideMasters/slideMaster1.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Master" Target="slideMasters/slideMaster10.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tableStyles" Target="tableStyles.xml"/><Relationship Id="rId5" Type="http://schemas.openxmlformats.org/officeDocument/2006/relationships/slideMaster" Target="slideMasters/slideMaster4.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handoutMaster" Target="handoutMasters/handoutMaster1.xml"/><Relationship Id="rId10" Type="http://schemas.openxmlformats.org/officeDocument/2006/relationships/slideMaster" Target="slideMasters/slideMaster9.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theme" Target="theme/theme1.xml"/><Relationship Id="rId4" Type="http://schemas.openxmlformats.org/officeDocument/2006/relationships/slideMaster" Target="slideMasters/slideMaster3.xml"/><Relationship Id="rId9" Type="http://schemas.openxmlformats.org/officeDocument/2006/relationships/slideMaster" Target="slideMasters/slideMaster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notesMaster" Target="notesMasters/notesMaster1.xml"/><Relationship Id="rId8" Type="http://schemas.openxmlformats.org/officeDocument/2006/relationships/slideMaster" Target="slideMasters/slideMaster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oleObject" Target="file:///H:\excel%20data%20(Suv).xlsx" TargetMode="External"/><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2" Type="http://schemas.openxmlformats.org/officeDocument/2006/relationships/oleObject" Target="file:///H:\excel%20data%20(Suv).xlsx" TargetMode="External"/><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2" Type="http://schemas.openxmlformats.org/officeDocument/2006/relationships/oleObject" Target="file:///H:\excel%20data%20(Suv).xlsx" TargetMode="External"/><Relationship Id="rId1" Type="http://schemas.openxmlformats.org/officeDocument/2006/relationships/themeOverride" Target="../theme/themeOverride7.xml"/></Relationships>
</file>

<file path=ppt/charts/_rels/chart13.xml.rels><?xml version="1.0" encoding="UTF-8" standalone="yes"?>
<Relationships xmlns="http://schemas.openxmlformats.org/package/2006/relationships"><Relationship Id="rId2" Type="http://schemas.openxmlformats.org/officeDocument/2006/relationships/oleObject" Target="file:///H:\excel%20data%20(Suv).xlsx" TargetMode="External"/><Relationship Id="rId1" Type="http://schemas.openxmlformats.org/officeDocument/2006/relationships/themeOverride" Target="../theme/themeOverride8.xml"/></Relationships>
</file>

<file path=ppt/charts/_rels/chart14.xml.rels><?xml version="1.0" encoding="UTF-8" standalone="yes"?>
<Relationships xmlns="http://schemas.openxmlformats.org/package/2006/relationships"><Relationship Id="rId1" Type="http://schemas.openxmlformats.org/officeDocument/2006/relationships/oleObject" Target="file:///H:\excel%20data%20(Suv)1.xlsx" TargetMode="Externa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Chart%20in%20Microsoft%20Office%20PowerPoint"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H:\excel%20data%20(Suv)1.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2" Type="http://schemas.openxmlformats.org/officeDocument/2006/relationships/oleObject" Target="file:///H:\excel%20data%20(Suv).xlsx" TargetMode="External"/><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2" Type="http://schemas.openxmlformats.org/officeDocument/2006/relationships/oleObject" Target="file:///H:\excel%20data%20(Suv).xlsx" TargetMode="External"/><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2" Type="http://schemas.openxmlformats.org/officeDocument/2006/relationships/oleObject" Target="file:///H:\excel%20data%20(Suv).xlsx" TargetMode="External"/><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2" Type="http://schemas.openxmlformats.org/officeDocument/2006/relationships/oleObject" Target="file:///E:\Chaitanya\Thumbay\Work%20Done%20at%20Thumbay\Report\New%20Microsoft%20Office%20Excel%20Worksheet.xlsx"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Lulu Hypermarket</c:v>
                </c:pt>
              </c:strCache>
            </c:strRef>
          </c:tx>
          <c:spPr>
            <a:solidFill>
              <a:schemeClr val="accent1">
                <a:lumMod val="10000"/>
              </a:schemeClr>
            </a:solidFill>
          </c:spPr>
          <c:invertIfNegative val="0"/>
          <c:cat>
            <c:strRef>
              <c:f>Sheet1!$A$2:$A$8</c:f>
              <c:strCache>
                <c:ptCount val="7"/>
                <c:pt idx="0">
                  <c:v>18-24 years</c:v>
                </c:pt>
                <c:pt idx="1">
                  <c:v>25-30 years</c:v>
                </c:pt>
                <c:pt idx="2">
                  <c:v>31-40 years</c:v>
                </c:pt>
                <c:pt idx="3">
                  <c:v>41-50 years</c:v>
                </c:pt>
                <c:pt idx="4">
                  <c:v>51-60 years</c:v>
                </c:pt>
                <c:pt idx="5">
                  <c:v>61-70 years</c:v>
                </c:pt>
                <c:pt idx="6">
                  <c:v>70 +</c:v>
                </c:pt>
              </c:strCache>
            </c:strRef>
          </c:cat>
          <c:val>
            <c:numRef>
              <c:f>Sheet1!$B$2:$B$8</c:f>
              <c:numCache>
                <c:formatCode>General</c:formatCode>
                <c:ptCount val="7"/>
                <c:pt idx="0">
                  <c:v>3</c:v>
                </c:pt>
                <c:pt idx="1">
                  <c:v>24</c:v>
                </c:pt>
                <c:pt idx="2">
                  <c:v>38</c:v>
                </c:pt>
                <c:pt idx="3">
                  <c:v>26</c:v>
                </c:pt>
                <c:pt idx="4">
                  <c:v>8</c:v>
                </c:pt>
                <c:pt idx="5">
                  <c:v>1</c:v>
                </c:pt>
                <c:pt idx="6">
                  <c:v>0</c:v>
                </c:pt>
              </c:numCache>
            </c:numRef>
          </c:val>
        </c:ser>
        <c:ser>
          <c:idx val="1"/>
          <c:order val="1"/>
          <c:tx>
            <c:strRef>
              <c:f>Sheet1!$C$1</c:f>
              <c:strCache>
                <c:ptCount val="1"/>
                <c:pt idx="0">
                  <c:v>Al Mulla Plaza</c:v>
                </c:pt>
              </c:strCache>
            </c:strRef>
          </c:tx>
          <c:invertIfNegative val="0"/>
          <c:cat>
            <c:strRef>
              <c:f>Sheet1!$A$2:$A$8</c:f>
              <c:strCache>
                <c:ptCount val="7"/>
                <c:pt idx="0">
                  <c:v>18-24 years</c:v>
                </c:pt>
                <c:pt idx="1">
                  <c:v>25-30 years</c:v>
                </c:pt>
                <c:pt idx="2">
                  <c:v>31-40 years</c:v>
                </c:pt>
                <c:pt idx="3">
                  <c:v>41-50 years</c:v>
                </c:pt>
                <c:pt idx="4">
                  <c:v>51-60 years</c:v>
                </c:pt>
                <c:pt idx="5">
                  <c:v>61-70 years</c:v>
                </c:pt>
                <c:pt idx="6">
                  <c:v>70 +</c:v>
                </c:pt>
              </c:strCache>
            </c:strRef>
          </c:cat>
          <c:val>
            <c:numRef>
              <c:f>Sheet1!$C$2:$C$8</c:f>
              <c:numCache>
                <c:formatCode>General</c:formatCode>
                <c:ptCount val="7"/>
                <c:pt idx="0">
                  <c:v>13</c:v>
                </c:pt>
                <c:pt idx="1">
                  <c:v>27</c:v>
                </c:pt>
                <c:pt idx="2">
                  <c:v>33</c:v>
                </c:pt>
                <c:pt idx="3">
                  <c:v>19</c:v>
                </c:pt>
                <c:pt idx="4">
                  <c:v>5</c:v>
                </c:pt>
                <c:pt idx="5">
                  <c:v>2</c:v>
                </c:pt>
                <c:pt idx="6">
                  <c:v>1</c:v>
                </c:pt>
              </c:numCache>
            </c:numRef>
          </c:val>
        </c:ser>
        <c:ser>
          <c:idx val="2"/>
          <c:order val="2"/>
          <c:tx>
            <c:strRef>
              <c:f>Sheet1!$D$1</c:f>
              <c:strCache>
                <c:ptCount val="1"/>
                <c:pt idx="0">
                  <c:v>Ansar Mall</c:v>
                </c:pt>
              </c:strCache>
            </c:strRef>
          </c:tx>
          <c:invertIfNegative val="0"/>
          <c:cat>
            <c:strRef>
              <c:f>Sheet1!$A$2:$A$8</c:f>
              <c:strCache>
                <c:ptCount val="7"/>
                <c:pt idx="0">
                  <c:v>18-24 years</c:v>
                </c:pt>
                <c:pt idx="1">
                  <c:v>25-30 years</c:v>
                </c:pt>
                <c:pt idx="2">
                  <c:v>31-40 years</c:v>
                </c:pt>
                <c:pt idx="3">
                  <c:v>41-50 years</c:v>
                </c:pt>
                <c:pt idx="4">
                  <c:v>51-60 years</c:v>
                </c:pt>
                <c:pt idx="5">
                  <c:v>61-70 years</c:v>
                </c:pt>
                <c:pt idx="6">
                  <c:v>70 +</c:v>
                </c:pt>
              </c:strCache>
            </c:strRef>
          </c:cat>
          <c:val>
            <c:numRef>
              <c:f>Sheet1!$D$2:$D$8</c:f>
              <c:numCache>
                <c:formatCode>General</c:formatCode>
                <c:ptCount val="7"/>
                <c:pt idx="0">
                  <c:v>8</c:v>
                </c:pt>
                <c:pt idx="1">
                  <c:v>28</c:v>
                </c:pt>
                <c:pt idx="2">
                  <c:v>34</c:v>
                </c:pt>
                <c:pt idx="3">
                  <c:v>20</c:v>
                </c:pt>
                <c:pt idx="4">
                  <c:v>7</c:v>
                </c:pt>
                <c:pt idx="5">
                  <c:v>3</c:v>
                </c:pt>
                <c:pt idx="6">
                  <c:v>0</c:v>
                </c:pt>
              </c:numCache>
            </c:numRef>
          </c:val>
        </c:ser>
        <c:ser>
          <c:idx val="3"/>
          <c:order val="3"/>
          <c:tx>
            <c:strRef>
              <c:f>Sheet1!$E$1</c:f>
              <c:strCache>
                <c:ptCount val="1"/>
                <c:pt idx="0">
                  <c:v>Overall Data</c:v>
                </c:pt>
              </c:strCache>
            </c:strRef>
          </c:tx>
          <c:invertIfNegative val="0"/>
          <c:cat>
            <c:strRef>
              <c:f>Sheet1!$A$2:$A$8</c:f>
              <c:strCache>
                <c:ptCount val="7"/>
                <c:pt idx="0">
                  <c:v>18-24 years</c:v>
                </c:pt>
                <c:pt idx="1">
                  <c:v>25-30 years</c:v>
                </c:pt>
                <c:pt idx="2">
                  <c:v>31-40 years</c:v>
                </c:pt>
                <c:pt idx="3">
                  <c:v>41-50 years</c:v>
                </c:pt>
                <c:pt idx="4">
                  <c:v>51-60 years</c:v>
                </c:pt>
                <c:pt idx="5">
                  <c:v>61-70 years</c:v>
                </c:pt>
                <c:pt idx="6">
                  <c:v>70 +</c:v>
                </c:pt>
              </c:strCache>
            </c:strRef>
          </c:cat>
          <c:val>
            <c:numRef>
              <c:f>Sheet1!$E$2:$E$8</c:f>
              <c:numCache>
                <c:formatCode>General</c:formatCode>
                <c:ptCount val="7"/>
                <c:pt idx="0">
                  <c:v>7</c:v>
                </c:pt>
                <c:pt idx="1">
                  <c:v>26</c:v>
                </c:pt>
                <c:pt idx="2">
                  <c:v>35</c:v>
                </c:pt>
                <c:pt idx="3">
                  <c:v>22</c:v>
                </c:pt>
                <c:pt idx="4">
                  <c:v>7</c:v>
                </c:pt>
                <c:pt idx="5">
                  <c:v>2</c:v>
                </c:pt>
                <c:pt idx="6">
                  <c:v>0</c:v>
                </c:pt>
              </c:numCache>
            </c:numRef>
          </c:val>
        </c:ser>
        <c:dLbls>
          <c:showLegendKey val="0"/>
          <c:showVal val="0"/>
          <c:showCatName val="0"/>
          <c:showSerName val="0"/>
          <c:showPercent val="0"/>
          <c:showBubbleSize val="0"/>
        </c:dLbls>
        <c:gapWidth val="150"/>
        <c:axId val="79881728"/>
        <c:axId val="79883264"/>
      </c:barChart>
      <c:catAx>
        <c:axId val="79881728"/>
        <c:scaling>
          <c:orientation val="minMax"/>
        </c:scaling>
        <c:delete val="0"/>
        <c:axPos val="b"/>
        <c:majorTickMark val="none"/>
        <c:minorTickMark val="none"/>
        <c:tickLblPos val="nextTo"/>
        <c:txPr>
          <a:bodyPr/>
          <a:lstStyle/>
          <a:p>
            <a:pPr>
              <a:defRPr lang="en-IN"/>
            </a:pPr>
            <a:endParaRPr lang="en-US"/>
          </a:p>
        </c:txPr>
        <c:crossAx val="79883264"/>
        <c:crosses val="autoZero"/>
        <c:auto val="1"/>
        <c:lblAlgn val="ctr"/>
        <c:lblOffset val="100"/>
        <c:noMultiLvlLbl val="0"/>
      </c:catAx>
      <c:valAx>
        <c:axId val="79883264"/>
        <c:scaling>
          <c:orientation val="minMax"/>
        </c:scaling>
        <c:delete val="0"/>
        <c:axPos val="l"/>
        <c:majorGridlines/>
        <c:title>
          <c:tx>
            <c:rich>
              <a:bodyPr/>
              <a:lstStyle/>
              <a:p>
                <a:pPr>
                  <a:defRPr lang="en-IN">
                    <a:solidFill>
                      <a:schemeClr val="accent1">
                        <a:lumMod val="10000"/>
                      </a:schemeClr>
                    </a:solidFill>
                  </a:defRPr>
                </a:pPr>
                <a:r>
                  <a:rPr lang="en-IN" dirty="0" smtClean="0">
                    <a:solidFill>
                      <a:schemeClr val="accent1">
                        <a:lumMod val="10000"/>
                      </a:schemeClr>
                    </a:solidFill>
                  </a:rPr>
                  <a:t>Percentage</a:t>
                </a:r>
                <a:endParaRPr lang="en-IN" dirty="0">
                  <a:solidFill>
                    <a:schemeClr val="accent1">
                      <a:lumMod val="10000"/>
                    </a:schemeClr>
                  </a:solidFill>
                </a:endParaRPr>
              </a:p>
            </c:rich>
          </c:tx>
          <c:layout>
            <c:manualLayout>
              <c:xMode val="edge"/>
              <c:yMode val="edge"/>
              <c:x val="8.0996884735202612E-2"/>
              <c:y val="0.18002986705266541"/>
            </c:manualLayout>
          </c:layout>
          <c:overlay val="0"/>
        </c:title>
        <c:numFmt formatCode="General" sourceLinked="1"/>
        <c:majorTickMark val="none"/>
        <c:minorTickMark val="none"/>
        <c:tickLblPos val="nextTo"/>
        <c:txPr>
          <a:bodyPr/>
          <a:lstStyle/>
          <a:p>
            <a:pPr>
              <a:defRPr lang="en-IN">
                <a:solidFill>
                  <a:schemeClr val="accent1">
                    <a:lumMod val="10000"/>
                  </a:schemeClr>
                </a:solidFill>
              </a:defRPr>
            </a:pPr>
            <a:endParaRPr lang="en-US"/>
          </a:p>
        </c:txPr>
        <c:crossAx val="79881728"/>
        <c:crosses val="autoZero"/>
        <c:crossBetween val="between"/>
      </c:valAx>
      <c:dTable>
        <c:showHorzBorder val="1"/>
        <c:showVertBorder val="1"/>
        <c:showOutline val="1"/>
        <c:showKeys val="1"/>
        <c:txPr>
          <a:bodyPr/>
          <a:lstStyle/>
          <a:p>
            <a:pPr rtl="0">
              <a:defRPr lang="en-IN">
                <a:solidFill>
                  <a:schemeClr val="accent1">
                    <a:lumMod val="10000"/>
                  </a:schemeClr>
                </a:solidFill>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lang="en-IN"/>
            </a:pPr>
            <a:r>
              <a:rPr lang="en-US"/>
              <a:t>Lulu</a:t>
            </a:r>
            <a:r>
              <a:rPr lang="en-US" baseline="0"/>
              <a:t> Hypermarket</a:t>
            </a:r>
            <a:endParaRPr lang="en-US"/>
          </a:p>
        </c:rich>
      </c:tx>
      <c:layout/>
      <c:overlay val="0"/>
    </c:title>
    <c:autoTitleDeleted val="0"/>
    <c:plotArea>
      <c:layout/>
      <c:pieChart>
        <c:varyColors val="1"/>
        <c:ser>
          <c:idx val="0"/>
          <c:order val="0"/>
          <c:dLbls>
            <c:dLbl>
              <c:idx val="0"/>
              <c:delete val="1"/>
            </c:dLbl>
            <c:txPr>
              <a:bodyPr/>
              <a:lstStyle/>
              <a:p>
                <a:pPr>
                  <a:defRPr lang="en-IN" sz="1200" b="1">
                    <a:solidFill>
                      <a:schemeClr val="bg1"/>
                    </a:solidFill>
                  </a:defRPr>
                </a:pPr>
                <a:endParaRPr lang="en-US"/>
              </a:p>
            </c:txPr>
            <c:showLegendKey val="0"/>
            <c:showVal val="0"/>
            <c:showCatName val="0"/>
            <c:showSerName val="0"/>
            <c:showPercent val="1"/>
            <c:showBubbleSize val="0"/>
            <c:showLeaderLines val="1"/>
          </c:dLbls>
          <c:cat>
            <c:strRef>
              <c:f>Consultation!$A$1:$A$6</c:f>
              <c:strCache>
                <c:ptCount val="6"/>
                <c:pt idx="0">
                  <c:v>Consultation Charges </c:v>
                </c:pt>
                <c:pt idx="1">
                  <c:v>Below 200</c:v>
                </c:pt>
                <c:pt idx="2">
                  <c:v>200-250</c:v>
                </c:pt>
                <c:pt idx="3">
                  <c:v>250-300</c:v>
                </c:pt>
                <c:pt idx="4">
                  <c:v>300-400</c:v>
                </c:pt>
                <c:pt idx="5">
                  <c:v>Above 400</c:v>
                </c:pt>
              </c:strCache>
            </c:strRef>
          </c:cat>
          <c:val>
            <c:numRef>
              <c:f>Consultation!$B$1:$B$6</c:f>
              <c:numCache>
                <c:formatCode>General</c:formatCode>
                <c:ptCount val="6"/>
                <c:pt idx="1">
                  <c:v>69</c:v>
                </c:pt>
                <c:pt idx="2">
                  <c:v>21</c:v>
                </c:pt>
                <c:pt idx="3">
                  <c:v>5</c:v>
                </c:pt>
                <c:pt idx="4">
                  <c:v>4</c:v>
                </c:pt>
                <c:pt idx="5">
                  <c:v>1</c:v>
                </c:pt>
              </c:numCache>
            </c:numRef>
          </c:val>
        </c:ser>
        <c:dLbls>
          <c:showLegendKey val="0"/>
          <c:showVal val="0"/>
          <c:showCatName val="0"/>
          <c:showSerName val="0"/>
          <c:showPercent val="1"/>
          <c:showBubbleSize val="0"/>
          <c:showLeaderLines val="1"/>
        </c:dLbls>
        <c:firstSliceAng val="0"/>
      </c:pieChart>
    </c:plotArea>
    <c:plotVisOnly val="1"/>
    <c:dispBlanksAs val="zero"/>
    <c:showDLblsOverMax val="0"/>
  </c:chart>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lang="en-IN"/>
            </a:pPr>
            <a:r>
              <a:rPr lang="en-US"/>
              <a:t>Al-Mulla</a:t>
            </a:r>
            <a:r>
              <a:rPr lang="en-US" baseline="0"/>
              <a:t> Plaza</a:t>
            </a:r>
            <a:endParaRPr lang="en-US"/>
          </a:p>
        </c:rich>
      </c:tx>
      <c:layout/>
      <c:overlay val="0"/>
    </c:title>
    <c:autoTitleDeleted val="0"/>
    <c:plotArea>
      <c:layout/>
      <c:pieChart>
        <c:varyColors val="1"/>
        <c:ser>
          <c:idx val="0"/>
          <c:order val="0"/>
          <c:dLbls>
            <c:dLbl>
              <c:idx val="0"/>
              <c:delete val="1"/>
            </c:dLbl>
            <c:txPr>
              <a:bodyPr/>
              <a:lstStyle/>
              <a:p>
                <a:pPr>
                  <a:defRPr lang="en-IN" sz="1200" b="1">
                    <a:solidFill>
                      <a:schemeClr val="bg1"/>
                    </a:solidFill>
                  </a:defRPr>
                </a:pPr>
                <a:endParaRPr lang="en-US"/>
              </a:p>
            </c:txPr>
            <c:showLegendKey val="0"/>
            <c:showVal val="0"/>
            <c:showCatName val="0"/>
            <c:showSerName val="0"/>
            <c:showPercent val="1"/>
            <c:showBubbleSize val="0"/>
            <c:showLeaderLines val="1"/>
          </c:dLbls>
          <c:cat>
            <c:strRef>
              <c:f>Consultation!$A$8:$A$13</c:f>
              <c:strCache>
                <c:ptCount val="6"/>
                <c:pt idx="0">
                  <c:v>Consultation Charges </c:v>
                </c:pt>
                <c:pt idx="1">
                  <c:v>Below 200</c:v>
                </c:pt>
                <c:pt idx="2">
                  <c:v>200-250</c:v>
                </c:pt>
                <c:pt idx="3">
                  <c:v>250-300</c:v>
                </c:pt>
                <c:pt idx="4">
                  <c:v>300-400</c:v>
                </c:pt>
                <c:pt idx="5">
                  <c:v>Above 400</c:v>
                </c:pt>
              </c:strCache>
            </c:strRef>
          </c:cat>
          <c:val>
            <c:numRef>
              <c:f>Consultation!$B$8:$B$13</c:f>
              <c:numCache>
                <c:formatCode>General</c:formatCode>
                <c:ptCount val="6"/>
                <c:pt idx="1">
                  <c:v>60</c:v>
                </c:pt>
                <c:pt idx="2">
                  <c:v>23</c:v>
                </c:pt>
                <c:pt idx="3">
                  <c:v>9</c:v>
                </c:pt>
                <c:pt idx="4">
                  <c:v>5</c:v>
                </c:pt>
                <c:pt idx="5">
                  <c:v>3</c:v>
                </c:pt>
              </c:numCache>
            </c:numRef>
          </c:val>
        </c:ser>
        <c:dLbls>
          <c:showLegendKey val="0"/>
          <c:showVal val="0"/>
          <c:showCatName val="0"/>
          <c:showSerName val="0"/>
          <c:showPercent val="1"/>
          <c:showBubbleSize val="0"/>
          <c:showLeaderLines val="1"/>
        </c:dLbls>
        <c:firstSliceAng val="0"/>
      </c:pieChart>
    </c:plotArea>
    <c:plotVisOnly val="1"/>
    <c:dispBlanksAs val="zero"/>
    <c:showDLblsOverMax val="0"/>
  </c:chart>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lang="en-IN"/>
            </a:pPr>
            <a:r>
              <a:rPr lang="en-US"/>
              <a:t>Ansar</a:t>
            </a:r>
            <a:r>
              <a:rPr lang="en-US" baseline="0"/>
              <a:t> Mall</a:t>
            </a:r>
            <a:endParaRPr lang="en-US"/>
          </a:p>
        </c:rich>
      </c:tx>
      <c:layout/>
      <c:overlay val="0"/>
    </c:title>
    <c:autoTitleDeleted val="0"/>
    <c:plotArea>
      <c:layout/>
      <c:pieChart>
        <c:varyColors val="1"/>
        <c:ser>
          <c:idx val="0"/>
          <c:order val="0"/>
          <c:dLbls>
            <c:dLbl>
              <c:idx val="0"/>
              <c:delete val="1"/>
            </c:dLbl>
            <c:txPr>
              <a:bodyPr/>
              <a:lstStyle/>
              <a:p>
                <a:pPr>
                  <a:defRPr lang="en-IN" sz="1200" b="1">
                    <a:solidFill>
                      <a:schemeClr val="bg1"/>
                    </a:solidFill>
                  </a:defRPr>
                </a:pPr>
                <a:endParaRPr lang="en-US"/>
              </a:p>
            </c:txPr>
            <c:showLegendKey val="0"/>
            <c:showVal val="0"/>
            <c:showCatName val="0"/>
            <c:showSerName val="0"/>
            <c:showPercent val="1"/>
            <c:showBubbleSize val="0"/>
            <c:showLeaderLines val="1"/>
          </c:dLbls>
          <c:cat>
            <c:strRef>
              <c:f>Consultation!$A$15:$A$20</c:f>
              <c:strCache>
                <c:ptCount val="6"/>
                <c:pt idx="0">
                  <c:v>Consultation Charges </c:v>
                </c:pt>
                <c:pt idx="1">
                  <c:v>Below 200</c:v>
                </c:pt>
                <c:pt idx="2">
                  <c:v>200-250</c:v>
                </c:pt>
                <c:pt idx="3">
                  <c:v>250-300</c:v>
                </c:pt>
                <c:pt idx="4">
                  <c:v>300-400</c:v>
                </c:pt>
                <c:pt idx="5">
                  <c:v>Above 400</c:v>
                </c:pt>
              </c:strCache>
            </c:strRef>
          </c:cat>
          <c:val>
            <c:numRef>
              <c:f>Consultation!$B$15:$B$20</c:f>
              <c:numCache>
                <c:formatCode>General</c:formatCode>
                <c:ptCount val="6"/>
                <c:pt idx="1">
                  <c:v>61</c:v>
                </c:pt>
                <c:pt idx="2">
                  <c:v>28</c:v>
                </c:pt>
                <c:pt idx="3">
                  <c:v>7</c:v>
                </c:pt>
                <c:pt idx="4">
                  <c:v>2</c:v>
                </c:pt>
                <c:pt idx="5">
                  <c:v>2</c:v>
                </c:pt>
              </c:numCache>
            </c:numRef>
          </c:val>
        </c:ser>
        <c:dLbls>
          <c:showLegendKey val="0"/>
          <c:showVal val="0"/>
          <c:showCatName val="0"/>
          <c:showSerName val="0"/>
          <c:showPercent val="1"/>
          <c:showBubbleSize val="0"/>
          <c:showLeaderLines val="1"/>
        </c:dLbls>
        <c:firstSliceAng val="0"/>
      </c:pieChart>
    </c:plotArea>
    <c:legend>
      <c:legendPos val="r"/>
      <c:legendEntry>
        <c:idx val="0"/>
        <c:delete val="1"/>
      </c:legendEntry>
      <c:layout/>
      <c:overlay val="0"/>
      <c:txPr>
        <a:bodyPr/>
        <a:lstStyle/>
        <a:p>
          <a:pPr>
            <a:defRPr lang="en-IN" sz="1600"/>
          </a:pPr>
          <a:endParaRPr lang="en-US"/>
        </a:p>
      </c:txPr>
    </c:legend>
    <c:plotVisOnly val="1"/>
    <c:dispBlanksAs val="zero"/>
    <c:showDLblsOverMax val="0"/>
  </c:chart>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a:pPr>
            <a:r>
              <a:rPr lang="en-IN"/>
              <a:t>Overall</a:t>
            </a:r>
          </a:p>
        </c:rich>
      </c:tx>
      <c:layout/>
      <c:overlay val="0"/>
    </c:title>
    <c:autoTitleDeleted val="0"/>
    <c:plotArea>
      <c:layout/>
      <c:pieChart>
        <c:varyColors val="1"/>
        <c:ser>
          <c:idx val="0"/>
          <c:order val="0"/>
          <c:dLbls>
            <c:showLegendKey val="0"/>
            <c:showVal val="0"/>
            <c:showCatName val="0"/>
            <c:showSerName val="0"/>
            <c:showPercent val="1"/>
            <c:showBubbleSize val="0"/>
            <c:showLeaderLines val="1"/>
          </c:dLbls>
          <c:cat>
            <c:strRef>
              <c:f>Consultation!$A$22:$A$27</c:f>
              <c:strCache>
                <c:ptCount val="6"/>
                <c:pt idx="0">
                  <c:v>Consultation</c:v>
                </c:pt>
                <c:pt idx="1">
                  <c:v>Below 200</c:v>
                </c:pt>
                <c:pt idx="2">
                  <c:v>200-250</c:v>
                </c:pt>
                <c:pt idx="3">
                  <c:v>250-300</c:v>
                </c:pt>
                <c:pt idx="4">
                  <c:v>300-400</c:v>
                </c:pt>
                <c:pt idx="5">
                  <c:v>Above 400</c:v>
                </c:pt>
              </c:strCache>
            </c:strRef>
          </c:cat>
          <c:val>
            <c:numRef>
              <c:f>Consultation!$B$22:$B$27</c:f>
              <c:numCache>
                <c:formatCode>General</c:formatCode>
                <c:ptCount val="6"/>
                <c:pt idx="1">
                  <c:v>64</c:v>
                </c:pt>
                <c:pt idx="2">
                  <c:v>25</c:v>
                </c:pt>
                <c:pt idx="3">
                  <c:v>6</c:v>
                </c:pt>
                <c:pt idx="4">
                  <c:v>3</c:v>
                </c:pt>
                <c:pt idx="5">
                  <c:v>2</c:v>
                </c:pt>
              </c:numCache>
            </c:numRef>
          </c:val>
        </c:ser>
        <c:dLbls>
          <c:showLegendKey val="0"/>
          <c:showVal val="0"/>
          <c:showCatName val="0"/>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'Source of information'!$A$34</c:f>
              <c:strCache>
                <c:ptCount val="1"/>
                <c:pt idx="0">
                  <c:v>Lulu</c:v>
                </c:pt>
              </c:strCache>
            </c:strRef>
          </c:tx>
          <c:spPr>
            <a:solidFill>
              <a:schemeClr val="accent1">
                <a:lumMod val="10000"/>
              </a:schemeClr>
            </a:solidFill>
          </c:spPr>
          <c:invertIfNegative val="0"/>
          <c:dLbls>
            <c:spPr>
              <a:solidFill>
                <a:schemeClr val="accent1">
                  <a:lumMod val="10000"/>
                </a:schemeClr>
              </a:solidFill>
            </c:spPr>
            <c:txPr>
              <a:bodyPr/>
              <a:lstStyle/>
              <a:p>
                <a:pPr>
                  <a:defRPr lang="en-IN" sz="1600" b="1"/>
                </a:pPr>
                <a:endParaRPr lang="en-US"/>
              </a:p>
            </c:txPr>
            <c:showLegendKey val="0"/>
            <c:showVal val="1"/>
            <c:showCatName val="0"/>
            <c:showSerName val="0"/>
            <c:showPercent val="0"/>
            <c:showBubbleSize val="0"/>
            <c:showLeaderLines val="0"/>
          </c:dLbls>
          <c:cat>
            <c:strRef>
              <c:f>'Source of information'!$B$33:$G$33</c:f>
              <c:strCache>
                <c:ptCount val="6"/>
                <c:pt idx="0">
                  <c:v>Internet</c:v>
                </c:pt>
                <c:pt idx="1">
                  <c:v>Doctors</c:v>
                </c:pt>
                <c:pt idx="2">
                  <c:v>Friends and relatives</c:v>
                </c:pt>
                <c:pt idx="3">
                  <c:v>Health Magazines</c:v>
                </c:pt>
                <c:pt idx="4">
                  <c:v>Radio</c:v>
                </c:pt>
                <c:pt idx="5">
                  <c:v>Newspapers</c:v>
                </c:pt>
              </c:strCache>
            </c:strRef>
          </c:cat>
          <c:val>
            <c:numRef>
              <c:f>'Source of information'!$B$34:$G$34</c:f>
              <c:numCache>
                <c:formatCode>General</c:formatCode>
                <c:ptCount val="6"/>
                <c:pt idx="0">
                  <c:v>43</c:v>
                </c:pt>
                <c:pt idx="1">
                  <c:v>21</c:v>
                </c:pt>
                <c:pt idx="2">
                  <c:v>25</c:v>
                </c:pt>
                <c:pt idx="3">
                  <c:v>4</c:v>
                </c:pt>
                <c:pt idx="4">
                  <c:v>8</c:v>
                </c:pt>
                <c:pt idx="5">
                  <c:v>13</c:v>
                </c:pt>
              </c:numCache>
            </c:numRef>
          </c:val>
        </c:ser>
        <c:ser>
          <c:idx val="1"/>
          <c:order val="1"/>
          <c:tx>
            <c:strRef>
              <c:f>'Source of information'!$A$35</c:f>
              <c:strCache>
                <c:ptCount val="1"/>
                <c:pt idx="0">
                  <c:v>Al-Mulla Plaza</c:v>
                </c:pt>
              </c:strCache>
            </c:strRef>
          </c:tx>
          <c:invertIfNegative val="0"/>
          <c:dLbls>
            <c:spPr>
              <a:solidFill>
                <a:schemeClr val="bg1"/>
              </a:solidFill>
            </c:spPr>
            <c:txPr>
              <a:bodyPr/>
              <a:lstStyle/>
              <a:p>
                <a:pPr>
                  <a:defRPr lang="en-IN" sz="1600" b="1">
                    <a:solidFill>
                      <a:schemeClr val="accent1">
                        <a:lumMod val="10000"/>
                      </a:schemeClr>
                    </a:solidFill>
                  </a:defRPr>
                </a:pPr>
                <a:endParaRPr lang="en-US"/>
              </a:p>
            </c:txPr>
            <c:showLegendKey val="0"/>
            <c:showVal val="1"/>
            <c:showCatName val="0"/>
            <c:showSerName val="0"/>
            <c:showPercent val="0"/>
            <c:showBubbleSize val="0"/>
            <c:showLeaderLines val="0"/>
          </c:dLbls>
          <c:cat>
            <c:strRef>
              <c:f>'Source of information'!$B$33:$G$33</c:f>
              <c:strCache>
                <c:ptCount val="6"/>
                <c:pt idx="0">
                  <c:v>Internet</c:v>
                </c:pt>
                <c:pt idx="1">
                  <c:v>Doctors</c:v>
                </c:pt>
                <c:pt idx="2">
                  <c:v>Friends and relatives</c:v>
                </c:pt>
                <c:pt idx="3">
                  <c:v>Health Magazines</c:v>
                </c:pt>
                <c:pt idx="4">
                  <c:v>Radio</c:v>
                </c:pt>
                <c:pt idx="5">
                  <c:v>Newspapers</c:v>
                </c:pt>
              </c:strCache>
            </c:strRef>
          </c:cat>
          <c:val>
            <c:numRef>
              <c:f>'Source of information'!$B$35:$G$35</c:f>
              <c:numCache>
                <c:formatCode>General</c:formatCode>
                <c:ptCount val="6"/>
                <c:pt idx="0">
                  <c:v>44</c:v>
                </c:pt>
                <c:pt idx="1">
                  <c:v>39</c:v>
                </c:pt>
                <c:pt idx="2">
                  <c:v>32</c:v>
                </c:pt>
                <c:pt idx="3">
                  <c:v>9</c:v>
                </c:pt>
                <c:pt idx="4">
                  <c:v>7</c:v>
                </c:pt>
                <c:pt idx="5">
                  <c:v>7</c:v>
                </c:pt>
              </c:numCache>
            </c:numRef>
          </c:val>
        </c:ser>
        <c:ser>
          <c:idx val="2"/>
          <c:order val="2"/>
          <c:tx>
            <c:strRef>
              <c:f>'Source of information'!$A$36</c:f>
              <c:strCache>
                <c:ptCount val="1"/>
                <c:pt idx="0">
                  <c:v>Ansar Mall</c:v>
                </c:pt>
              </c:strCache>
            </c:strRef>
          </c:tx>
          <c:invertIfNegative val="0"/>
          <c:dLbls>
            <c:txPr>
              <a:bodyPr/>
              <a:lstStyle/>
              <a:p>
                <a:pPr>
                  <a:defRPr lang="en-IN" sz="1600" b="1">
                    <a:solidFill>
                      <a:schemeClr val="accent1">
                        <a:lumMod val="10000"/>
                      </a:schemeClr>
                    </a:solidFill>
                  </a:defRPr>
                </a:pPr>
                <a:endParaRPr lang="en-US"/>
              </a:p>
            </c:txPr>
            <c:showLegendKey val="0"/>
            <c:showVal val="1"/>
            <c:showCatName val="0"/>
            <c:showSerName val="0"/>
            <c:showPercent val="0"/>
            <c:showBubbleSize val="0"/>
            <c:showLeaderLines val="0"/>
          </c:dLbls>
          <c:cat>
            <c:strRef>
              <c:f>'Source of information'!$B$33:$G$33</c:f>
              <c:strCache>
                <c:ptCount val="6"/>
                <c:pt idx="0">
                  <c:v>Internet</c:v>
                </c:pt>
                <c:pt idx="1">
                  <c:v>Doctors</c:v>
                </c:pt>
                <c:pt idx="2">
                  <c:v>Friends and relatives</c:v>
                </c:pt>
                <c:pt idx="3">
                  <c:v>Health Magazines</c:v>
                </c:pt>
                <c:pt idx="4">
                  <c:v>Radio</c:v>
                </c:pt>
                <c:pt idx="5">
                  <c:v>Newspapers</c:v>
                </c:pt>
              </c:strCache>
            </c:strRef>
          </c:cat>
          <c:val>
            <c:numRef>
              <c:f>'Source of information'!$B$36:$G$36</c:f>
              <c:numCache>
                <c:formatCode>General</c:formatCode>
                <c:ptCount val="6"/>
                <c:pt idx="0">
                  <c:v>46</c:v>
                </c:pt>
                <c:pt idx="1">
                  <c:v>44</c:v>
                </c:pt>
                <c:pt idx="2">
                  <c:v>27</c:v>
                </c:pt>
                <c:pt idx="3">
                  <c:v>9</c:v>
                </c:pt>
                <c:pt idx="4">
                  <c:v>6</c:v>
                </c:pt>
                <c:pt idx="5">
                  <c:v>16</c:v>
                </c:pt>
              </c:numCache>
            </c:numRef>
          </c:val>
        </c:ser>
        <c:ser>
          <c:idx val="3"/>
          <c:order val="3"/>
          <c:tx>
            <c:strRef>
              <c:f>'Source of information'!$A$37</c:f>
              <c:strCache>
                <c:ptCount val="1"/>
                <c:pt idx="0">
                  <c:v>Overall</c:v>
                </c:pt>
              </c:strCache>
            </c:strRef>
          </c:tx>
          <c:invertIfNegative val="0"/>
          <c:dLbls>
            <c:txPr>
              <a:bodyPr/>
              <a:lstStyle/>
              <a:p>
                <a:pPr>
                  <a:defRPr lang="en-IN" sz="1600" b="1">
                    <a:solidFill>
                      <a:schemeClr val="accent1">
                        <a:lumMod val="10000"/>
                      </a:schemeClr>
                    </a:solidFill>
                  </a:defRPr>
                </a:pPr>
                <a:endParaRPr lang="en-US"/>
              </a:p>
            </c:txPr>
            <c:showLegendKey val="0"/>
            <c:showVal val="1"/>
            <c:showCatName val="0"/>
            <c:showSerName val="0"/>
            <c:showPercent val="0"/>
            <c:showBubbleSize val="0"/>
            <c:showLeaderLines val="0"/>
          </c:dLbls>
          <c:cat>
            <c:strRef>
              <c:f>'Source of information'!$B$33:$G$33</c:f>
              <c:strCache>
                <c:ptCount val="6"/>
                <c:pt idx="0">
                  <c:v>Internet</c:v>
                </c:pt>
                <c:pt idx="1">
                  <c:v>Doctors</c:v>
                </c:pt>
                <c:pt idx="2">
                  <c:v>Friends and relatives</c:v>
                </c:pt>
                <c:pt idx="3">
                  <c:v>Health Magazines</c:v>
                </c:pt>
                <c:pt idx="4">
                  <c:v>Radio</c:v>
                </c:pt>
                <c:pt idx="5">
                  <c:v>Newspapers</c:v>
                </c:pt>
              </c:strCache>
            </c:strRef>
          </c:cat>
          <c:val>
            <c:numRef>
              <c:f>'Source of information'!$B$37:$G$37</c:f>
              <c:numCache>
                <c:formatCode>General</c:formatCode>
                <c:ptCount val="6"/>
                <c:pt idx="0">
                  <c:v>45</c:v>
                </c:pt>
                <c:pt idx="1">
                  <c:v>32</c:v>
                </c:pt>
                <c:pt idx="2">
                  <c:v>31</c:v>
                </c:pt>
                <c:pt idx="3">
                  <c:v>7</c:v>
                </c:pt>
                <c:pt idx="4">
                  <c:v>7</c:v>
                </c:pt>
                <c:pt idx="5">
                  <c:v>14</c:v>
                </c:pt>
              </c:numCache>
            </c:numRef>
          </c:val>
        </c:ser>
        <c:dLbls>
          <c:showLegendKey val="0"/>
          <c:showVal val="1"/>
          <c:showCatName val="0"/>
          <c:showSerName val="0"/>
          <c:showPercent val="0"/>
          <c:showBubbleSize val="0"/>
        </c:dLbls>
        <c:gapWidth val="75"/>
        <c:shape val="box"/>
        <c:axId val="89512960"/>
        <c:axId val="89006848"/>
        <c:axId val="0"/>
      </c:bar3DChart>
      <c:catAx>
        <c:axId val="89512960"/>
        <c:scaling>
          <c:orientation val="minMax"/>
        </c:scaling>
        <c:delete val="0"/>
        <c:axPos val="b"/>
        <c:majorTickMark val="none"/>
        <c:minorTickMark val="none"/>
        <c:tickLblPos val="nextTo"/>
        <c:txPr>
          <a:bodyPr/>
          <a:lstStyle/>
          <a:p>
            <a:pPr>
              <a:defRPr lang="en-IN" sz="1600" b="1">
                <a:solidFill>
                  <a:schemeClr val="accent1">
                    <a:lumMod val="10000"/>
                  </a:schemeClr>
                </a:solidFill>
              </a:defRPr>
            </a:pPr>
            <a:endParaRPr lang="en-US"/>
          </a:p>
        </c:txPr>
        <c:crossAx val="89006848"/>
        <c:crosses val="autoZero"/>
        <c:auto val="1"/>
        <c:lblAlgn val="ctr"/>
        <c:lblOffset val="100"/>
        <c:noMultiLvlLbl val="0"/>
      </c:catAx>
      <c:valAx>
        <c:axId val="89006848"/>
        <c:scaling>
          <c:orientation val="minMax"/>
        </c:scaling>
        <c:delete val="0"/>
        <c:axPos val="l"/>
        <c:numFmt formatCode="General" sourceLinked="1"/>
        <c:majorTickMark val="none"/>
        <c:minorTickMark val="none"/>
        <c:tickLblPos val="nextTo"/>
        <c:txPr>
          <a:bodyPr/>
          <a:lstStyle/>
          <a:p>
            <a:pPr>
              <a:defRPr lang="en-IN" sz="1600" b="1">
                <a:solidFill>
                  <a:schemeClr val="accent1">
                    <a:lumMod val="10000"/>
                  </a:schemeClr>
                </a:solidFill>
              </a:defRPr>
            </a:pPr>
            <a:endParaRPr lang="en-US"/>
          </a:p>
        </c:txPr>
        <c:crossAx val="89512960"/>
        <c:crosses val="autoZero"/>
        <c:crossBetween val="between"/>
      </c:valAx>
    </c:plotArea>
    <c:legend>
      <c:legendPos val="b"/>
      <c:layout/>
      <c:overlay val="0"/>
      <c:txPr>
        <a:bodyPr/>
        <a:lstStyle/>
        <a:p>
          <a:pPr>
            <a:defRPr lang="en-IN" sz="1600" b="1">
              <a:solidFill>
                <a:schemeClr val="accent1">
                  <a:lumMod val="10000"/>
                </a:schemeClr>
              </a:solidFill>
            </a:defRPr>
          </a:pPr>
          <a:endParaRPr lang="en-US"/>
        </a:p>
      </c:txPr>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'[Chart in Microsoft Office PowerPoint]Sheet1'!$B$10</c:f>
              <c:strCache>
                <c:ptCount val="1"/>
                <c:pt idx="0">
                  <c:v>Lulu Hypermarket</c:v>
                </c:pt>
              </c:strCache>
            </c:strRef>
          </c:tx>
          <c:spPr>
            <a:solidFill>
              <a:schemeClr val="tx2">
                <a:lumMod val="10000"/>
              </a:schemeClr>
            </a:solidFill>
          </c:spPr>
          <c:invertIfNegative val="0"/>
          <c:dPt>
            <c:idx val="0"/>
            <c:invertIfNegative val="0"/>
            <c:bubble3D val="0"/>
          </c:dPt>
          <c:dLbls>
            <c:spPr>
              <a:solidFill>
                <a:schemeClr val="bg1"/>
              </a:solidFill>
            </c:spPr>
            <c:txPr>
              <a:bodyPr/>
              <a:lstStyle/>
              <a:p>
                <a:pPr>
                  <a:defRPr lang="en-IN" sz="1400" b="1">
                    <a:solidFill>
                      <a:schemeClr val="accent1">
                        <a:lumMod val="10000"/>
                      </a:schemeClr>
                    </a:solidFill>
                  </a:defRPr>
                </a:pPr>
                <a:endParaRPr lang="en-US"/>
              </a:p>
            </c:txPr>
            <c:showLegendKey val="0"/>
            <c:showVal val="1"/>
            <c:showCatName val="0"/>
            <c:showSerName val="0"/>
            <c:showPercent val="0"/>
            <c:showBubbleSize val="0"/>
            <c:showLeaderLines val="0"/>
          </c:dLbls>
          <c:cat>
            <c:strRef>
              <c:f>'[Chart in Microsoft Office PowerPoint]Sheet1'!$A$11:$A$17</c:f>
              <c:strCache>
                <c:ptCount val="7"/>
                <c:pt idx="0">
                  <c:v>Indian</c:v>
                </c:pt>
                <c:pt idx="1">
                  <c:v>Arabic</c:v>
                </c:pt>
                <c:pt idx="2">
                  <c:v>Pakistani</c:v>
                </c:pt>
                <c:pt idx="3">
                  <c:v>Philipino</c:v>
                </c:pt>
                <c:pt idx="4">
                  <c:v>Bangladeshi</c:v>
                </c:pt>
                <c:pt idx="5">
                  <c:v>No Prefererence</c:v>
                </c:pt>
                <c:pt idx="6">
                  <c:v>Others</c:v>
                </c:pt>
              </c:strCache>
            </c:strRef>
          </c:cat>
          <c:val>
            <c:numRef>
              <c:f>'[Chart in Microsoft Office PowerPoint]Sheet1'!$B$11:$B$17</c:f>
              <c:numCache>
                <c:formatCode>General</c:formatCode>
                <c:ptCount val="7"/>
                <c:pt idx="0">
                  <c:v>65</c:v>
                </c:pt>
                <c:pt idx="1">
                  <c:v>3</c:v>
                </c:pt>
                <c:pt idx="2">
                  <c:v>3</c:v>
                </c:pt>
                <c:pt idx="3">
                  <c:v>2</c:v>
                </c:pt>
                <c:pt idx="4">
                  <c:v>0</c:v>
                </c:pt>
                <c:pt idx="5">
                  <c:v>26</c:v>
                </c:pt>
                <c:pt idx="6">
                  <c:v>1</c:v>
                </c:pt>
              </c:numCache>
            </c:numRef>
          </c:val>
        </c:ser>
        <c:ser>
          <c:idx val="1"/>
          <c:order val="1"/>
          <c:tx>
            <c:strRef>
              <c:f>'[Chart in Microsoft Office PowerPoint]Sheet1'!$C$10</c:f>
              <c:strCache>
                <c:ptCount val="1"/>
                <c:pt idx="0">
                  <c:v>Al Mulla Plaza</c:v>
                </c:pt>
              </c:strCache>
            </c:strRef>
          </c:tx>
          <c:invertIfNegative val="0"/>
          <c:dLbls>
            <c:txPr>
              <a:bodyPr/>
              <a:lstStyle/>
              <a:p>
                <a:pPr>
                  <a:defRPr lang="en-IN" sz="1400" b="1">
                    <a:solidFill>
                      <a:schemeClr val="accent1">
                        <a:lumMod val="10000"/>
                      </a:schemeClr>
                    </a:solidFill>
                  </a:defRPr>
                </a:pPr>
                <a:endParaRPr lang="en-US"/>
              </a:p>
            </c:txPr>
            <c:showLegendKey val="0"/>
            <c:showVal val="1"/>
            <c:showCatName val="0"/>
            <c:showSerName val="0"/>
            <c:showPercent val="0"/>
            <c:showBubbleSize val="0"/>
            <c:showLeaderLines val="0"/>
          </c:dLbls>
          <c:cat>
            <c:strRef>
              <c:f>'[Chart in Microsoft Office PowerPoint]Sheet1'!$A$11:$A$17</c:f>
              <c:strCache>
                <c:ptCount val="7"/>
                <c:pt idx="0">
                  <c:v>Indian</c:v>
                </c:pt>
                <c:pt idx="1">
                  <c:v>Arabic</c:v>
                </c:pt>
                <c:pt idx="2">
                  <c:v>Pakistani</c:v>
                </c:pt>
                <c:pt idx="3">
                  <c:v>Philipino</c:v>
                </c:pt>
                <c:pt idx="4">
                  <c:v>Bangladeshi</c:v>
                </c:pt>
                <c:pt idx="5">
                  <c:v>No Prefererence</c:v>
                </c:pt>
                <c:pt idx="6">
                  <c:v>Others</c:v>
                </c:pt>
              </c:strCache>
            </c:strRef>
          </c:cat>
          <c:val>
            <c:numRef>
              <c:f>'[Chart in Microsoft Office PowerPoint]Sheet1'!$C$11:$C$17</c:f>
              <c:numCache>
                <c:formatCode>General</c:formatCode>
                <c:ptCount val="7"/>
                <c:pt idx="0">
                  <c:v>42</c:v>
                </c:pt>
                <c:pt idx="1">
                  <c:v>22</c:v>
                </c:pt>
                <c:pt idx="2">
                  <c:v>5</c:v>
                </c:pt>
                <c:pt idx="3">
                  <c:v>4</c:v>
                </c:pt>
                <c:pt idx="4">
                  <c:v>2</c:v>
                </c:pt>
                <c:pt idx="5">
                  <c:v>20</c:v>
                </c:pt>
                <c:pt idx="6">
                  <c:v>5</c:v>
                </c:pt>
              </c:numCache>
            </c:numRef>
          </c:val>
        </c:ser>
        <c:ser>
          <c:idx val="2"/>
          <c:order val="2"/>
          <c:tx>
            <c:strRef>
              <c:f>'[Chart in Microsoft Office PowerPoint]Sheet1'!$D$10</c:f>
              <c:strCache>
                <c:ptCount val="1"/>
                <c:pt idx="0">
                  <c:v>Ansar Mall</c:v>
                </c:pt>
              </c:strCache>
            </c:strRef>
          </c:tx>
          <c:invertIfNegative val="0"/>
          <c:dLbls>
            <c:txPr>
              <a:bodyPr/>
              <a:lstStyle/>
              <a:p>
                <a:pPr>
                  <a:defRPr lang="en-IN" sz="1400" b="1">
                    <a:solidFill>
                      <a:schemeClr val="accent1">
                        <a:lumMod val="10000"/>
                      </a:schemeClr>
                    </a:solidFill>
                  </a:defRPr>
                </a:pPr>
                <a:endParaRPr lang="en-US"/>
              </a:p>
            </c:txPr>
            <c:showLegendKey val="0"/>
            <c:showVal val="1"/>
            <c:showCatName val="0"/>
            <c:showSerName val="0"/>
            <c:showPercent val="0"/>
            <c:showBubbleSize val="0"/>
            <c:showLeaderLines val="0"/>
          </c:dLbls>
          <c:cat>
            <c:strRef>
              <c:f>'[Chart in Microsoft Office PowerPoint]Sheet1'!$A$11:$A$17</c:f>
              <c:strCache>
                <c:ptCount val="7"/>
                <c:pt idx="0">
                  <c:v>Indian</c:v>
                </c:pt>
                <c:pt idx="1">
                  <c:v>Arabic</c:v>
                </c:pt>
                <c:pt idx="2">
                  <c:v>Pakistani</c:v>
                </c:pt>
                <c:pt idx="3">
                  <c:v>Philipino</c:v>
                </c:pt>
                <c:pt idx="4">
                  <c:v>Bangladeshi</c:v>
                </c:pt>
                <c:pt idx="5">
                  <c:v>No Prefererence</c:v>
                </c:pt>
                <c:pt idx="6">
                  <c:v>Others</c:v>
                </c:pt>
              </c:strCache>
            </c:strRef>
          </c:cat>
          <c:val>
            <c:numRef>
              <c:f>'[Chart in Microsoft Office PowerPoint]Sheet1'!$D$11:$D$17</c:f>
              <c:numCache>
                <c:formatCode>General</c:formatCode>
                <c:ptCount val="7"/>
                <c:pt idx="0">
                  <c:v>39</c:v>
                </c:pt>
                <c:pt idx="1">
                  <c:v>21</c:v>
                </c:pt>
                <c:pt idx="2">
                  <c:v>5</c:v>
                </c:pt>
                <c:pt idx="3">
                  <c:v>4</c:v>
                </c:pt>
                <c:pt idx="4">
                  <c:v>1</c:v>
                </c:pt>
                <c:pt idx="5">
                  <c:v>13</c:v>
                </c:pt>
                <c:pt idx="6">
                  <c:v>17</c:v>
                </c:pt>
              </c:numCache>
            </c:numRef>
          </c:val>
        </c:ser>
        <c:ser>
          <c:idx val="3"/>
          <c:order val="3"/>
          <c:tx>
            <c:strRef>
              <c:f>'[Chart in Microsoft Office PowerPoint]Sheet1'!$E$10</c:f>
              <c:strCache>
                <c:ptCount val="1"/>
                <c:pt idx="0">
                  <c:v>Overall</c:v>
                </c:pt>
              </c:strCache>
            </c:strRef>
          </c:tx>
          <c:invertIfNegative val="0"/>
          <c:dLbls>
            <c:txPr>
              <a:bodyPr/>
              <a:lstStyle/>
              <a:p>
                <a:pPr>
                  <a:defRPr lang="en-IN" sz="1400" b="1">
                    <a:solidFill>
                      <a:schemeClr val="accent1">
                        <a:lumMod val="10000"/>
                      </a:schemeClr>
                    </a:solidFill>
                  </a:defRPr>
                </a:pPr>
                <a:endParaRPr lang="en-US"/>
              </a:p>
            </c:txPr>
            <c:showLegendKey val="0"/>
            <c:showVal val="1"/>
            <c:showCatName val="0"/>
            <c:showSerName val="0"/>
            <c:showPercent val="0"/>
            <c:showBubbleSize val="0"/>
            <c:showLeaderLines val="0"/>
          </c:dLbls>
          <c:cat>
            <c:strRef>
              <c:f>'[Chart in Microsoft Office PowerPoint]Sheet1'!$A$11:$A$17</c:f>
              <c:strCache>
                <c:ptCount val="7"/>
                <c:pt idx="0">
                  <c:v>Indian</c:v>
                </c:pt>
                <c:pt idx="1">
                  <c:v>Arabic</c:v>
                </c:pt>
                <c:pt idx="2">
                  <c:v>Pakistani</c:v>
                </c:pt>
                <c:pt idx="3">
                  <c:v>Philipino</c:v>
                </c:pt>
                <c:pt idx="4">
                  <c:v>Bangladeshi</c:v>
                </c:pt>
                <c:pt idx="5">
                  <c:v>No Prefererence</c:v>
                </c:pt>
                <c:pt idx="6">
                  <c:v>Others</c:v>
                </c:pt>
              </c:strCache>
            </c:strRef>
          </c:cat>
          <c:val>
            <c:numRef>
              <c:f>'[Chart in Microsoft Office PowerPoint]Sheet1'!$E$11:$E$17</c:f>
              <c:numCache>
                <c:formatCode>General</c:formatCode>
                <c:ptCount val="7"/>
                <c:pt idx="0">
                  <c:v>49</c:v>
                </c:pt>
                <c:pt idx="1">
                  <c:v>15</c:v>
                </c:pt>
                <c:pt idx="2">
                  <c:v>4</c:v>
                </c:pt>
                <c:pt idx="3">
                  <c:v>3</c:v>
                </c:pt>
                <c:pt idx="4">
                  <c:v>1</c:v>
                </c:pt>
                <c:pt idx="5">
                  <c:v>19</c:v>
                </c:pt>
                <c:pt idx="6">
                  <c:v>9</c:v>
                </c:pt>
              </c:numCache>
            </c:numRef>
          </c:val>
        </c:ser>
        <c:dLbls>
          <c:showLegendKey val="0"/>
          <c:showVal val="1"/>
          <c:showCatName val="0"/>
          <c:showSerName val="0"/>
          <c:showPercent val="0"/>
          <c:showBubbleSize val="0"/>
        </c:dLbls>
        <c:gapWidth val="75"/>
        <c:axId val="89048960"/>
        <c:axId val="89050496"/>
      </c:barChart>
      <c:catAx>
        <c:axId val="89048960"/>
        <c:scaling>
          <c:orientation val="minMax"/>
        </c:scaling>
        <c:delete val="0"/>
        <c:axPos val="b"/>
        <c:majorTickMark val="none"/>
        <c:minorTickMark val="none"/>
        <c:tickLblPos val="nextTo"/>
        <c:txPr>
          <a:bodyPr/>
          <a:lstStyle/>
          <a:p>
            <a:pPr>
              <a:defRPr lang="en-IN" sz="1600" b="1">
                <a:solidFill>
                  <a:schemeClr val="accent1">
                    <a:lumMod val="10000"/>
                  </a:schemeClr>
                </a:solidFill>
              </a:defRPr>
            </a:pPr>
            <a:endParaRPr lang="en-US"/>
          </a:p>
        </c:txPr>
        <c:crossAx val="89050496"/>
        <c:crosses val="autoZero"/>
        <c:auto val="1"/>
        <c:lblAlgn val="ctr"/>
        <c:lblOffset val="100"/>
        <c:noMultiLvlLbl val="0"/>
      </c:catAx>
      <c:valAx>
        <c:axId val="89050496"/>
        <c:scaling>
          <c:orientation val="minMax"/>
        </c:scaling>
        <c:delete val="0"/>
        <c:axPos val="l"/>
        <c:numFmt formatCode="General" sourceLinked="1"/>
        <c:majorTickMark val="none"/>
        <c:minorTickMark val="none"/>
        <c:tickLblPos val="nextTo"/>
        <c:txPr>
          <a:bodyPr/>
          <a:lstStyle/>
          <a:p>
            <a:pPr>
              <a:defRPr lang="en-IN" sz="1600" b="1">
                <a:solidFill>
                  <a:schemeClr val="accent1">
                    <a:lumMod val="10000"/>
                  </a:schemeClr>
                </a:solidFill>
              </a:defRPr>
            </a:pPr>
            <a:endParaRPr lang="en-US"/>
          </a:p>
        </c:txPr>
        <c:crossAx val="89048960"/>
        <c:crosses val="autoZero"/>
        <c:crossBetween val="between"/>
      </c:valAx>
    </c:plotArea>
    <c:legend>
      <c:legendPos val="b"/>
      <c:layout/>
      <c:overlay val="0"/>
      <c:txPr>
        <a:bodyPr/>
        <a:lstStyle/>
        <a:p>
          <a:pPr>
            <a:defRPr lang="en-IN" sz="1600" b="1">
              <a:solidFill>
                <a:schemeClr val="accent1">
                  <a:lumMod val="10000"/>
                </a:schemeClr>
              </a:solidFill>
            </a:defRPr>
          </a:pPr>
          <a:endParaRPr lang="en-US"/>
        </a:p>
      </c:txPr>
    </c:legend>
    <c:plotVisOnly val="1"/>
    <c:dispBlanksAs val="gap"/>
    <c:showDLblsOverMax val="0"/>
  </c:chart>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'[Chart in Microsoft Office PowerPoint]Sheet2'!$B$11</c:f>
              <c:strCache>
                <c:ptCount val="1"/>
                <c:pt idx="0">
                  <c:v>lulu Hypermarket</c:v>
                </c:pt>
              </c:strCache>
            </c:strRef>
          </c:tx>
          <c:spPr>
            <a:solidFill>
              <a:schemeClr val="accent1">
                <a:lumMod val="10000"/>
              </a:schemeClr>
            </a:solidFill>
          </c:spPr>
          <c:invertIfNegative val="0"/>
          <c:dLbls>
            <c:spPr>
              <a:solidFill>
                <a:schemeClr val="bg1"/>
              </a:solidFill>
            </c:spPr>
            <c:txPr>
              <a:bodyPr/>
              <a:lstStyle/>
              <a:p>
                <a:pPr>
                  <a:defRPr lang="en-IN" sz="1400" b="0">
                    <a:solidFill>
                      <a:schemeClr val="tx2">
                        <a:lumMod val="10000"/>
                      </a:schemeClr>
                    </a:solidFill>
                  </a:defRPr>
                </a:pPr>
                <a:endParaRPr lang="en-US"/>
              </a:p>
            </c:txPr>
            <c:showLegendKey val="0"/>
            <c:showVal val="1"/>
            <c:showCatName val="0"/>
            <c:showSerName val="0"/>
            <c:showPercent val="0"/>
            <c:showBubbleSize val="0"/>
            <c:showLeaderLines val="0"/>
          </c:dLbls>
          <c:cat>
            <c:strRef>
              <c:f>'[Chart in Microsoft Office PowerPoint]Sheet2'!$A$12:$A$19</c:f>
              <c:strCache>
                <c:ptCount val="8"/>
                <c:pt idx="0">
                  <c:v>English</c:v>
                </c:pt>
                <c:pt idx="1">
                  <c:v>Hindi</c:v>
                </c:pt>
                <c:pt idx="2">
                  <c:v>Malyalam</c:v>
                </c:pt>
                <c:pt idx="3">
                  <c:v>Arabic</c:v>
                </c:pt>
                <c:pt idx="4">
                  <c:v>Urdu</c:v>
                </c:pt>
                <c:pt idx="5">
                  <c:v>Phillipine</c:v>
                </c:pt>
                <c:pt idx="6">
                  <c:v>Bangla</c:v>
                </c:pt>
                <c:pt idx="7">
                  <c:v>Others</c:v>
                </c:pt>
              </c:strCache>
            </c:strRef>
          </c:cat>
          <c:val>
            <c:numRef>
              <c:f>'[Chart in Microsoft Office PowerPoint]Sheet2'!$B$12:$B$19</c:f>
              <c:numCache>
                <c:formatCode>General</c:formatCode>
                <c:ptCount val="8"/>
                <c:pt idx="0">
                  <c:v>68</c:v>
                </c:pt>
                <c:pt idx="1">
                  <c:v>24</c:v>
                </c:pt>
                <c:pt idx="2">
                  <c:v>18</c:v>
                </c:pt>
                <c:pt idx="3">
                  <c:v>5</c:v>
                </c:pt>
                <c:pt idx="4">
                  <c:v>5</c:v>
                </c:pt>
                <c:pt idx="5">
                  <c:v>3</c:v>
                </c:pt>
                <c:pt idx="6">
                  <c:v>1</c:v>
                </c:pt>
                <c:pt idx="7">
                  <c:v>4</c:v>
                </c:pt>
              </c:numCache>
            </c:numRef>
          </c:val>
        </c:ser>
        <c:ser>
          <c:idx val="1"/>
          <c:order val="1"/>
          <c:tx>
            <c:strRef>
              <c:f>'[Chart in Microsoft Office PowerPoint]Sheet2'!$C$11</c:f>
              <c:strCache>
                <c:ptCount val="1"/>
                <c:pt idx="0">
                  <c:v>Al Mulla</c:v>
                </c:pt>
              </c:strCache>
            </c:strRef>
          </c:tx>
          <c:invertIfNegative val="0"/>
          <c:dLbls>
            <c:spPr>
              <a:solidFill>
                <a:schemeClr val="accent1">
                  <a:lumMod val="10000"/>
                </a:schemeClr>
              </a:solidFill>
            </c:spPr>
            <c:txPr>
              <a:bodyPr/>
              <a:lstStyle/>
              <a:p>
                <a:pPr>
                  <a:defRPr lang="en-IN" sz="1400" b="0">
                    <a:solidFill>
                      <a:schemeClr val="bg1"/>
                    </a:solidFill>
                  </a:defRPr>
                </a:pPr>
                <a:endParaRPr lang="en-US"/>
              </a:p>
            </c:txPr>
            <c:showLegendKey val="0"/>
            <c:showVal val="1"/>
            <c:showCatName val="0"/>
            <c:showSerName val="0"/>
            <c:showPercent val="0"/>
            <c:showBubbleSize val="0"/>
            <c:showLeaderLines val="0"/>
          </c:dLbls>
          <c:cat>
            <c:strRef>
              <c:f>'[Chart in Microsoft Office PowerPoint]Sheet2'!$A$12:$A$19</c:f>
              <c:strCache>
                <c:ptCount val="8"/>
                <c:pt idx="0">
                  <c:v>English</c:v>
                </c:pt>
                <c:pt idx="1">
                  <c:v>Hindi</c:v>
                </c:pt>
                <c:pt idx="2">
                  <c:v>Malyalam</c:v>
                </c:pt>
                <c:pt idx="3">
                  <c:v>Arabic</c:v>
                </c:pt>
                <c:pt idx="4">
                  <c:v>Urdu</c:v>
                </c:pt>
                <c:pt idx="5">
                  <c:v>Phillipine</c:v>
                </c:pt>
                <c:pt idx="6">
                  <c:v>Bangla</c:v>
                </c:pt>
                <c:pt idx="7">
                  <c:v>Others</c:v>
                </c:pt>
              </c:strCache>
            </c:strRef>
          </c:cat>
          <c:val>
            <c:numRef>
              <c:f>'[Chart in Microsoft Office PowerPoint]Sheet2'!$C$12:$C$19</c:f>
              <c:numCache>
                <c:formatCode>General</c:formatCode>
                <c:ptCount val="8"/>
                <c:pt idx="0">
                  <c:v>45</c:v>
                </c:pt>
                <c:pt idx="1">
                  <c:v>21</c:v>
                </c:pt>
                <c:pt idx="2">
                  <c:v>6</c:v>
                </c:pt>
                <c:pt idx="3">
                  <c:v>24</c:v>
                </c:pt>
                <c:pt idx="4">
                  <c:v>8</c:v>
                </c:pt>
                <c:pt idx="5">
                  <c:v>3</c:v>
                </c:pt>
                <c:pt idx="6">
                  <c:v>4</c:v>
                </c:pt>
                <c:pt idx="7">
                  <c:v>8</c:v>
                </c:pt>
              </c:numCache>
            </c:numRef>
          </c:val>
        </c:ser>
        <c:ser>
          <c:idx val="2"/>
          <c:order val="2"/>
          <c:tx>
            <c:strRef>
              <c:f>'[Chart in Microsoft Office PowerPoint]Sheet2'!$D$11</c:f>
              <c:strCache>
                <c:ptCount val="1"/>
                <c:pt idx="0">
                  <c:v>Ansar Mall</c:v>
                </c:pt>
              </c:strCache>
            </c:strRef>
          </c:tx>
          <c:invertIfNegative val="0"/>
          <c:dLbls>
            <c:txPr>
              <a:bodyPr/>
              <a:lstStyle/>
              <a:p>
                <a:pPr>
                  <a:defRPr lang="en-IN" sz="1400" b="0">
                    <a:solidFill>
                      <a:sysClr val="windowText" lastClr="000000"/>
                    </a:solidFill>
                  </a:defRPr>
                </a:pPr>
                <a:endParaRPr lang="en-US"/>
              </a:p>
            </c:txPr>
            <c:showLegendKey val="0"/>
            <c:showVal val="1"/>
            <c:showCatName val="0"/>
            <c:showSerName val="0"/>
            <c:showPercent val="0"/>
            <c:showBubbleSize val="0"/>
            <c:showLeaderLines val="0"/>
          </c:dLbls>
          <c:cat>
            <c:strRef>
              <c:f>'[Chart in Microsoft Office PowerPoint]Sheet2'!$A$12:$A$19</c:f>
              <c:strCache>
                <c:ptCount val="8"/>
                <c:pt idx="0">
                  <c:v>English</c:v>
                </c:pt>
                <c:pt idx="1">
                  <c:v>Hindi</c:v>
                </c:pt>
                <c:pt idx="2">
                  <c:v>Malyalam</c:v>
                </c:pt>
                <c:pt idx="3">
                  <c:v>Arabic</c:v>
                </c:pt>
                <c:pt idx="4">
                  <c:v>Urdu</c:v>
                </c:pt>
                <c:pt idx="5">
                  <c:v>Phillipine</c:v>
                </c:pt>
                <c:pt idx="6">
                  <c:v>Bangla</c:v>
                </c:pt>
                <c:pt idx="7">
                  <c:v>Others</c:v>
                </c:pt>
              </c:strCache>
            </c:strRef>
          </c:cat>
          <c:val>
            <c:numRef>
              <c:f>'[Chart in Microsoft Office PowerPoint]Sheet2'!$D$12:$D$19</c:f>
              <c:numCache>
                <c:formatCode>General</c:formatCode>
                <c:ptCount val="8"/>
                <c:pt idx="0">
                  <c:v>52</c:v>
                </c:pt>
                <c:pt idx="1">
                  <c:v>12</c:v>
                </c:pt>
                <c:pt idx="2">
                  <c:v>10</c:v>
                </c:pt>
                <c:pt idx="3">
                  <c:v>25</c:v>
                </c:pt>
                <c:pt idx="4">
                  <c:v>8</c:v>
                </c:pt>
                <c:pt idx="5">
                  <c:v>7</c:v>
                </c:pt>
                <c:pt idx="6">
                  <c:v>3</c:v>
                </c:pt>
                <c:pt idx="7">
                  <c:v>2</c:v>
                </c:pt>
              </c:numCache>
            </c:numRef>
          </c:val>
        </c:ser>
        <c:ser>
          <c:idx val="3"/>
          <c:order val="3"/>
          <c:tx>
            <c:strRef>
              <c:f>'[Chart in Microsoft Office PowerPoint]Sheet2'!$E$11</c:f>
              <c:strCache>
                <c:ptCount val="1"/>
                <c:pt idx="0">
                  <c:v>Overall</c:v>
                </c:pt>
              </c:strCache>
            </c:strRef>
          </c:tx>
          <c:invertIfNegative val="0"/>
          <c:dLbls>
            <c:spPr>
              <a:solidFill>
                <a:schemeClr val="accent1">
                  <a:lumMod val="10000"/>
                </a:schemeClr>
              </a:solidFill>
            </c:spPr>
            <c:txPr>
              <a:bodyPr/>
              <a:lstStyle/>
              <a:p>
                <a:pPr>
                  <a:defRPr lang="en-IN" sz="1400" b="1">
                    <a:solidFill>
                      <a:schemeClr val="bg1"/>
                    </a:solidFill>
                  </a:defRPr>
                </a:pPr>
                <a:endParaRPr lang="en-US"/>
              </a:p>
            </c:txPr>
            <c:showLegendKey val="0"/>
            <c:showVal val="1"/>
            <c:showCatName val="0"/>
            <c:showSerName val="0"/>
            <c:showPercent val="0"/>
            <c:showBubbleSize val="0"/>
            <c:showLeaderLines val="0"/>
          </c:dLbls>
          <c:cat>
            <c:strRef>
              <c:f>'[Chart in Microsoft Office PowerPoint]Sheet2'!$A$12:$A$19</c:f>
              <c:strCache>
                <c:ptCount val="8"/>
                <c:pt idx="0">
                  <c:v>English</c:v>
                </c:pt>
                <c:pt idx="1">
                  <c:v>Hindi</c:v>
                </c:pt>
                <c:pt idx="2">
                  <c:v>Malyalam</c:v>
                </c:pt>
                <c:pt idx="3">
                  <c:v>Arabic</c:v>
                </c:pt>
                <c:pt idx="4">
                  <c:v>Urdu</c:v>
                </c:pt>
                <c:pt idx="5">
                  <c:v>Phillipine</c:v>
                </c:pt>
                <c:pt idx="6">
                  <c:v>Bangla</c:v>
                </c:pt>
                <c:pt idx="7">
                  <c:v>Others</c:v>
                </c:pt>
              </c:strCache>
            </c:strRef>
          </c:cat>
          <c:val>
            <c:numRef>
              <c:f>'[Chart in Microsoft Office PowerPoint]Sheet2'!$E$12:$E$19</c:f>
              <c:numCache>
                <c:formatCode>General</c:formatCode>
                <c:ptCount val="8"/>
                <c:pt idx="0">
                  <c:v>57</c:v>
                </c:pt>
                <c:pt idx="1">
                  <c:v>18</c:v>
                </c:pt>
                <c:pt idx="2">
                  <c:v>12</c:v>
                </c:pt>
                <c:pt idx="3">
                  <c:v>18</c:v>
                </c:pt>
                <c:pt idx="4">
                  <c:v>7</c:v>
                </c:pt>
                <c:pt idx="5">
                  <c:v>3</c:v>
                </c:pt>
                <c:pt idx="6">
                  <c:v>2</c:v>
                </c:pt>
                <c:pt idx="7">
                  <c:v>6</c:v>
                </c:pt>
              </c:numCache>
            </c:numRef>
          </c:val>
        </c:ser>
        <c:dLbls>
          <c:showLegendKey val="0"/>
          <c:showVal val="1"/>
          <c:showCatName val="0"/>
          <c:showSerName val="0"/>
          <c:showPercent val="0"/>
          <c:showBubbleSize val="0"/>
        </c:dLbls>
        <c:gapWidth val="75"/>
        <c:shape val="box"/>
        <c:axId val="89138688"/>
        <c:axId val="89140224"/>
        <c:axId val="0"/>
      </c:bar3DChart>
      <c:catAx>
        <c:axId val="89138688"/>
        <c:scaling>
          <c:orientation val="minMax"/>
        </c:scaling>
        <c:delete val="0"/>
        <c:axPos val="b"/>
        <c:majorTickMark val="none"/>
        <c:minorTickMark val="none"/>
        <c:tickLblPos val="nextTo"/>
        <c:txPr>
          <a:bodyPr/>
          <a:lstStyle/>
          <a:p>
            <a:pPr>
              <a:defRPr lang="en-IN" sz="1400" b="1">
                <a:solidFill>
                  <a:schemeClr val="tx2">
                    <a:lumMod val="10000"/>
                  </a:schemeClr>
                </a:solidFill>
              </a:defRPr>
            </a:pPr>
            <a:endParaRPr lang="en-US"/>
          </a:p>
        </c:txPr>
        <c:crossAx val="89140224"/>
        <c:crosses val="autoZero"/>
        <c:auto val="1"/>
        <c:lblAlgn val="ctr"/>
        <c:lblOffset val="100"/>
        <c:noMultiLvlLbl val="0"/>
      </c:catAx>
      <c:valAx>
        <c:axId val="89140224"/>
        <c:scaling>
          <c:orientation val="minMax"/>
        </c:scaling>
        <c:delete val="0"/>
        <c:axPos val="l"/>
        <c:numFmt formatCode="General" sourceLinked="1"/>
        <c:majorTickMark val="none"/>
        <c:minorTickMark val="none"/>
        <c:tickLblPos val="nextTo"/>
        <c:txPr>
          <a:bodyPr/>
          <a:lstStyle/>
          <a:p>
            <a:pPr>
              <a:defRPr lang="en-IN" sz="1600" b="1">
                <a:solidFill>
                  <a:schemeClr val="tx2">
                    <a:lumMod val="10000"/>
                  </a:schemeClr>
                </a:solidFill>
              </a:defRPr>
            </a:pPr>
            <a:endParaRPr lang="en-US"/>
          </a:p>
        </c:txPr>
        <c:crossAx val="89138688"/>
        <c:crosses val="autoZero"/>
        <c:crossBetween val="between"/>
      </c:valAx>
    </c:plotArea>
    <c:legend>
      <c:legendPos val="b"/>
      <c:legendEntry>
        <c:idx val="0"/>
        <c:txPr>
          <a:bodyPr/>
          <a:lstStyle/>
          <a:p>
            <a:pPr>
              <a:defRPr lang="en-IN" sz="1400" b="1">
                <a:solidFill>
                  <a:schemeClr val="tx2">
                    <a:lumMod val="10000"/>
                  </a:schemeClr>
                </a:solidFill>
              </a:defRPr>
            </a:pPr>
            <a:endParaRPr lang="en-US"/>
          </a:p>
        </c:txPr>
      </c:legendEntry>
      <c:legendEntry>
        <c:idx val="1"/>
        <c:txPr>
          <a:bodyPr/>
          <a:lstStyle/>
          <a:p>
            <a:pPr>
              <a:defRPr lang="en-IN" sz="1400" b="1">
                <a:solidFill>
                  <a:schemeClr val="tx2">
                    <a:lumMod val="10000"/>
                  </a:schemeClr>
                </a:solidFill>
              </a:defRPr>
            </a:pPr>
            <a:endParaRPr lang="en-US"/>
          </a:p>
        </c:txPr>
      </c:legendEntry>
      <c:legendEntry>
        <c:idx val="2"/>
        <c:txPr>
          <a:bodyPr/>
          <a:lstStyle/>
          <a:p>
            <a:pPr>
              <a:defRPr lang="en-IN" sz="1400" b="1">
                <a:solidFill>
                  <a:schemeClr val="tx2">
                    <a:lumMod val="10000"/>
                  </a:schemeClr>
                </a:solidFill>
              </a:defRPr>
            </a:pPr>
            <a:endParaRPr lang="en-US"/>
          </a:p>
        </c:txPr>
      </c:legendEntry>
      <c:legendEntry>
        <c:idx val="3"/>
        <c:txPr>
          <a:bodyPr/>
          <a:lstStyle/>
          <a:p>
            <a:pPr>
              <a:defRPr lang="en-IN" sz="1400" b="1">
                <a:solidFill>
                  <a:schemeClr val="tx2">
                    <a:lumMod val="10000"/>
                  </a:schemeClr>
                </a:solidFill>
              </a:defRPr>
            </a:pPr>
            <a:endParaRPr lang="en-US"/>
          </a:p>
        </c:txPr>
      </c:legendEntry>
      <c:layout/>
      <c:overlay val="0"/>
      <c:txPr>
        <a:bodyPr/>
        <a:lstStyle/>
        <a:p>
          <a:pPr>
            <a:defRPr lang="en-IN" sz="1400" b="1"/>
          </a:pPr>
          <a:endParaRPr lang="en-US"/>
        </a:p>
      </c:txPr>
    </c:legend>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Emergency!$A$34</c:f>
              <c:strCache>
                <c:ptCount val="1"/>
                <c:pt idx="0">
                  <c:v>Lulu</c:v>
                </c:pt>
              </c:strCache>
            </c:strRef>
          </c:tx>
          <c:spPr>
            <a:solidFill>
              <a:schemeClr val="accent1">
                <a:lumMod val="10000"/>
              </a:schemeClr>
            </a:solidFill>
          </c:spPr>
          <c:invertIfNegative val="0"/>
          <c:dLbls>
            <c:spPr>
              <a:solidFill>
                <a:schemeClr val="tx1"/>
              </a:solidFill>
            </c:spPr>
            <c:txPr>
              <a:bodyPr/>
              <a:lstStyle/>
              <a:p>
                <a:pPr>
                  <a:defRPr lang="en-IN" sz="1600" b="1">
                    <a:solidFill>
                      <a:schemeClr val="tx2">
                        <a:lumMod val="10000"/>
                      </a:schemeClr>
                    </a:solidFill>
                  </a:defRPr>
                </a:pPr>
                <a:endParaRPr lang="en-US"/>
              </a:p>
            </c:txPr>
            <c:showLegendKey val="0"/>
            <c:showVal val="1"/>
            <c:showCatName val="0"/>
            <c:showSerName val="0"/>
            <c:showPercent val="0"/>
            <c:showBubbleSize val="0"/>
            <c:showLeaderLines val="0"/>
          </c:dLbls>
          <c:cat>
            <c:strRef>
              <c:f>Emergency!$B$33:$F$33</c:f>
              <c:strCache>
                <c:ptCount val="5"/>
                <c:pt idx="0">
                  <c:v>Nearby Clinic</c:v>
                </c:pt>
                <c:pt idx="1">
                  <c:v>Private Hospital</c:v>
                </c:pt>
                <c:pt idx="2">
                  <c:v>Government Hospital</c:v>
                </c:pt>
                <c:pt idx="3">
                  <c:v>Personal Physician</c:v>
                </c:pt>
                <c:pt idx="4">
                  <c:v>Others</c:v>
                </c:pt>
              </c:strCache>
            </c:strRef>
          </c:cat>
          <c:val>
            <c:numRef>
              <c:f>Emergency!$B$34:$F$34</c:f>
              <c:numCache>
                <c:formatCode>General</c:formatCode>
                <c:ptCount val="5"/>
                <c:pt idx="0">
                  <c:v>37</c:v>
                </c:pt>
                <c:pt idx="1">
                  <c:v>35</c:v>
                </c:pt>
                <c:pt idx="2">
                  <c:v>21</c:v>
                </c:pt>
                <c:pt idx="3">
                  <c:v>10</c:v>
                </c:pt>
                <c:pt idx="4">
                  <c:v>2</c:v>
                </c:pt>
              </c:numCache>
            </c:numRef>
          </c:val>
        </c:ser>
        <c:ser>
          <c:idx val="1"/>
          <c:order val="1"/>
          <c:tx>
            <c:strRef>
              <c:f>Emergency!$A$35</c:f>
              <c:strCache>
                <c:ptCount val="1"/>
                <c:pt idx="0">
                  <c:v>Al-Mulla Plaza</c:v>
                </c:pt>
              </c:strCache>
            </c:strRef>
          </c:tx>
          <c:invertIfNegative val="0"/>
          <c:dLbls>
            <c:spPr>
              <a:solidFill>
                <a:schemeClr val="tx1"/>
              </a:solidFill>
            </c:spPr>
            <c:txPr>
              <a:bodyPr/>
              <a:lstStyle/>
              <a:p>
                <a:pPr>
                  <a:defRPr lang="en-IN" sz="1600" b="1">
                    <a:solidFill>
                      <a:schemeClr val="tx2">
                        <a:lumMod val="10000"/>
                      </a:schemeClr>
                    </a:solidFill>
                  </a:defRPr>
                </a:pPr>
                <a:endParaRPr lang="en-US"/>
              </a:p>
            </c:txPr>
            <c:showLegendKey val="0"/>
            <c:showVal val="1"/>
            <c:showCatName val="0"/>
            <c:showSerName val="0"/>
            <c:showPercent val="0"/>
            <c:showBubbleSize val="0"/>
            <c:showLeaderLines val="0"/>
          </c:dLbls>
          <c:cat>
            <c:strRef>
              <c:f>Emergency!$B$33:$F$33</c:f>
              <c:strCache>
                <c:ptCount val="5"/>
                <c:pt idx="0">
                  <c:v>Nearby Clinic</c:v>
                </c:pt>
                <c:pt idx="1">
                  <c:v>Private Hospital</c:v>
                </c:pt>
                <c:pt idx="2">
                  <c:v>Government Hospital</c:v>
                </c:pt>
                <c:pt idx="3">
                  <c:v>Personal Physician</c:v>
                </c:pt>
                <c:pt idx="4">
                  <c:v>Others</c:v>
                </c:pt>
              </c:strCache>
            </c:strRef>
          </c:cat>
          <c:val>
            <c:numRef>
              <c:f>Emergency!$B$35:$F$35</c:f>
              <c:numCache>
                <c:formatCode>General</c:formatCode>
                <c:ptCount val="5"/>
                <c:pt idx="0">
                  <c:v>27</c:v>
                </c:pt>
                <c:pt idx="1">
                  <c:v>38</c:v>
                </c:pt>
                <c:pt idx="2">
                  <c:v>34</c:v>
                </c:pt>
                <c:pt idx="3">
                  <c:v>6</c:v>
                </c:pt>
                <c:pt idx="4">
                  <c:v>1</c:v>
                </c:pt>
              </c:numCache>
            </c:numRef>
          </c:val>
        </c:ser>
        <c:ser>
          <c:idx val="2"/>
          <c:order val="2"/>
          <c:tx>
            <c:strRef>
              <c:f>Emergency!$A$36</c:f>
              <c:strCache>
                <c:ptCount val="1"/>
                <c:pt idx="0">
                  <c:v>Ansar Mall</c:v>
                </c:pt>
              </c:strCache>
            </c:strRef>
          </c:tx>
          <c:invertIfNegative val="0"/>
          <c:dLbls>
            <c:spPr>
              <a:solidFill>
                <a:schemeClr val="tx1"/>
              </a:solidFill>
            </c:spPr>
            <c:txPr>
              <a:bodyPr/>
              <a:lstStyle/>
              <a:p>
                <a:pPr>
                  <a:defRPr lang="en-IN" sz="1600" b="1">
                    <a:solidFill>
                      <a:schemeClr val="tx2">
                        <a:lumMod val="10000"/>
                      </a:schemeClr>
                    </a:solidFill>
                  </a:defRPr>
                </a:pPr>
                <a:endParaRPr lang="en-US"/>
              </a:p>
            </c:txPr>
            <c:showLegendKey val="0"/>
            <c:showVal val="1"/>
            <c:showCatName val="0"/>
            <c:showSerName val="0"/>
            <c:showPercent val="0"/>
            <c:showBubbleSize val="0"/>
            <c:showLeaderLines val="0"/>
          </c:dLbls>
          <c:cat>
            <c:strRef>
              <c:f>Emergency!$B$33:$F$33</c:f>
              <c:strCache>
                <c:ptCount val="5"/>
                <c:pt idx="0">
                  <c:v>Nearby Clinic</c:v>
                </c:pt>
                <c:pt idx="1">
                  <c:v>Private Hospital</c:v>
                </c:pt>
                <c:pt idx="2">
                  <c:v>Government Hospital</c:v>
                </c:pt>
                <c:pt idx="3">
                  <c:v>Personal Physician</c:v>
                </c:pt>
                <c:pt idx="4">
                  <c:v>Others</c:v>
                </c:pt>
              </c:strCache>
            </c:strRef>
          </c:cat>
          <c:val>
            <c:numRef>
              <c:f>Emergency!$B$36:$F$36</c:f>
              <c:numCache>
                <c:formatCode>General</c:formatCode>
                <c:ptCount val="5"/>
                <c:pt idx="0">
                  <c:v>28</c:v>
                </c:pt>
                <c:pt idx="1">
                  <c:v>48</c:v>
                </c:pt>
                <c:pt idx="2">
                  <c:v>24</c:v>
                </c:pt>
                <c:pt idx="3">
                  <c:v>6</c:v>
                </c:pt>
                <c:pt idx="4">
                  <c:v>0</c:v>
                </c:pt>
              </c:numCache>
            </c:numRef>
          </c:val>
        </c:ser>
        <c:ser>
          <c:idx val="3"/>
          <c:order val="3"/>
          <c:tx>
            <c:strRef>
              <c:f>Emergency!$A$37</c:f>
              <c:strCache>
                <c:ptCount val="1"/>
                <c:pt idx="0">
                  <c:v>Overall</c:v>
                </c:pt>
              </c:strCache>
            </c:strRef>
          </c:tx>
          <c:invertIfNegative val="0"/>
          <c:dLbls>
            <c:spPr>
              <a:solidFill>
                <a:schemeClr val="tx1"/>
              </a:solidFill>
            </c:spPr>
            <c:txPr>
              <a:bodyPr/>
              <a:lstStyle/>
              <a:p>
                <a:pPr>
                  <a:defRPr lang="en-IN" sz="1600" b="1">
                    <a:solidFill>
                      <a:schemeClr val="tx2">
                        <a:lumMod val="10000"/>
                      </a:schemeClr>
                    </a:solidFill>
                  </a:defRPr>
                </a:pPr>
                <a:endParaRPr lang="en-US"/>
              </a:p>
            </c:txPr>
            <c:showLegendKey val="0"/>
            <c:showVal val="1"/>
            <c:showCatName val="0"/>
            <c:showSerName val="0"/>
            <c:showPercent val="0"/>
            <c:showBubbleSize val="0"/>
            <c:showLeaderLines val="0"/>
          </c:dLbls>
          <c:cat>
            <c:strRef>
              <c:f>Emergency!$B$33:$F$33</c:f>
              <c:strCache>
                <c:ptCount val="5"/>
                <c:pt idx="0">
                  <c:v>Nearby Clinic</c:v>
                </c:pt>
                <c:pt idx="1">
                  <c:v>Private Hospital</c:v>
                </c:pt>
                <c:pt idx="2">
                  <c:v>Government Hospital</c:v>
                </c:pt>
                <c:pt idx="3">
                  <c:v>Personal Physician</c:v>
                </c:pt>
                <c:pt idx="4">
                  <c:v>Others</c:v>
                </c:pt>
              </c:strCache>
            </c:strRef>
          </c:cat>
          <c:val>
            <c:numRef>
              <c:f>Emergency!$B$37:$F$37</c:f>
              <c:numCache>
                <c:formatCode>General</c:formatCode>
                <c:ptCount val="5"/>
                <c:pt idx="0">
                  <c:v>31</c:v>
                </c:pt>
                <c:pt idx="1">
                  <c:v>42</c:v>
                </c:pt>
                <c:pt idx="2">
                  <c:v>24</c:v>
                </c:pt>
                <c:pt idx="3">
                  <c:v>7</c:v>
                </c:pt>
                <c:pt idx="4">
                  <c:v>1</c:v>
                </c:pt>
              </c:numCache>
            </c:numRef>
          </c:val>
        </c:ser>
        <c:dLbls>
          <c:showLegendKey val="0"/>
          <c:showVal val="1"/>
          <c:showCatName val="0"/>
          <c:showSerName val="0"/>
          <c:showPercent val="0"/>
          <c:showBubbleSize val="0"/>
        </c:dLbls>
        <c:gapWidth val="75"/>
        <c:shape val="box"/>
        <c:axId val="89192704"/>
        <c:axId val="89206784"/>
        <c:axId val="0"/>
      </c:bar3DChart>
      <c:catAx>
        <c:axId val="89192704"/>
        <c:scaling>
          <c:orientation val="minMax"/>
        </c:scaling>
        <c:delete val="0"/>
        <c:axPos val="b"/>
        <c:majorTickMark val="none"/>
        <c:minorTickMark val="none"/>
        <c:tickLblPos val="nextTo"/>
        <c:txPr>
          <a:bodyPr/>
          <a:lstStyle/>
          <a:p>
            <a:pPr>
              <a:defRPr lang="en-IN" sz="1600" b="1">
                <a:solidFill>
                  <a:schemeClr val="tx2">
                    <a:lumMod val="10000"/>
                  </a:schemeClr>
                </a:solidFill>
              </a:defRPr>
            </a:pPr>
            <a:endParaRPr lang="en-US"/>
          </a:p>
        </c:txPr>
        <c:crossAx val="89206784"/>
        <c:crosses val="autoZero"/>
        <c:auto val="1"/>
        <c:lblAlgn val="ctr"/>
        <c:lblOffset val="100"/>
        <c:noMultiLvlLbl val="0"/>
      </c:catAx>
      <c:valAx>
        <c:axId val="89206784"/>
        <c:scaling>
          <c:orientation val="minMax"/>
        </c:scaling>
        <c:delete val="0"/>
        <c:axPos val="l"/>
        <c:numFmt formatCode="General" sourceLinked="1"/>
        <c:majorTickMark val="none"/>
        <c:minorTickMark val="none"/>
        <c:tickLblPos val="nextTo"/>
        <c:txPr>
          <a:bodyPr/>
          <a:lstStyle/>
          <a:p>
            <a:pPr>
              <a:defRPr lang="en-IN" sz="1600" b="1">
                <a:solidFill>
                  <a:schemeClr val="tx2">
                    <a:lumMod val="10000"/>
                  </a:schemeClr>
                </a:solidFill>
              </a:defRPr>
            </a:pPr>
            <a:endParaRPr lang="en-US"/>
          </a:p>
        </c:txPr>
        <c:crossAx val="89192704"/>
        <c:crosses val="autoZero"/>
        <c:crossBetween val="between"/>
      </c:valAx>
    </c:plotArea>
    <c:legend>
      <c:legendPos val="b"/>
      <c:layout/>
      <c:overlay val="0"/>
      <c:txPr>
        <a:bodyPr/>
        <a:lstStyle/>
        <a:p>
          <a:pPr>
            <a:defRPr lang="en-IN" sz="1800" b="1">
              <a:solidFill>
                <a:schemeClr val="tx2">
                  <a:lumMod val="10000"/>
                </a:schemeClr>
              </a:solidFill>
            </a:defRPr>
          </a:pPr>
          <a:endParaRPr lang="en-US"/>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US" dirty="0" smtClean="0">
                <a:solidFill>
                  <a:schemeClr val="accent1">
                    <a:lumMod val="10000"/>
                  </a:schemeClr>
                </a:solidFill>
              </a:rPr>
              <a:t>LULU HYPERMARKET</a:t>
            </a:r>
            <a:endParaRPr lang="en-US" dirty="0">
              <a:solidFill>
                <a:schemeClr val="accent1">
                  <a:lumMod val="10000"/>
                </a:schemeClr>
              </a:solidFill>
            </a:endParaRPr>
          </a:p>
        </c:rich>
      </c:tx>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Lulu Hypermarket</c:v>
                </c:pt>
              </c:strCache>
            </c:strRef>
          </c:tx>
          <c:dPt>
            <c:idx val="0"/>
            <c:bubble3D val="0"/>
            <c:explosion val="54"/>
            <c:spPr>
              <a:solidFill>
                <a:schemeClr val="tx1">
                  <a:lumMod val="10000"/>
                </a:schemeClr>
              </a:solidFill>
            </c:spPr>
          </c:dPt>
          <c:dPt>
            <c:idx val="1"/>
            <c:bubble3D val="0"/>
            <c:explosion val="27"/>
          </c:dPt>
          <c:dLbls>
            <c:txPr>
              <a:bodyPr/>
              <a:lstStyle/>
              <a:p>
                <a:pPr>
                  <a:defRPr lang="en-IN" sz="1700">
                    <a:solidFill>
                      <a:schemeClr val="accent1">
                        <a:lumMod val="10000"/>
                      </a:schemeClr>
                    </a:solidFill>
                  </a:defRPr>
                </a:pPr>
                <a:endParaRPr lang="en-US"/>
              </a:p>
            </c:txPr>
            <c:showLegendKey val="0"/>
            <c:showVal val="0"/>
            <c:showCatName val="1"/>
            <c:showSerName val="0"/>
            <c:showPercent val="1"/>
            <c:showBubbleSize val="0"/>
            <c:showLeaderLines val="1"/>
          </c:dLbls>
          <c:cat>
            <c:strRef>
              <c:f>Sheet1!$A$2:$A$3</c:f>
              <c:strCache>
                <c:ptCount val="2"/>
                <c:pt idx="0">
                  <c:v>Aware</c:v>
                </c:pt>
                <c:pt idx="1">
                  <c:v>Unaware</c:v>
                </c:pt>
              </c:strCache>
            </c:strRef>
          </c:cat>
          <c:val>
            <c:numRef>
              <c:f>Sheet1!$B$2:$B$3</c:f>
              <c:numCache>
                <c:formatCode>General</c:formatCode>
                <c:ptCount val="2"/>
                <c:pt idx="0">
                  <c:v>40</c:v>
                </c:pt>
                <c:pt idx="1">
                  <c:v>60</c:v>
                </c:pt>
              </c:numCache>
            </c:numRef>
          </c:val>
        </c:ser>
        <c:dLbls>
          <c:showLegendKey val="0"/>
          <c:showVal val="0"/>
          <c:showCatName val="1"/>
          <c:showSerName val="0"/>
          <c:showPercent val="1"/>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0"/>
    </mc:Choice>
    <mc:Fallback>
      <c:style val="30"/>
    </mc:Fallback>
  </mc:AlternateContent>
  <c:chart>
    <c:title>
      <c:tx>
        <c:rich>
          <a:bodyPr/>
          <a:lstStyle/>
          <a:p>
            <a:pPr>
              <a:defRPr/>
            </a:pPr>
            <a:r>
              <a:rPr lang="en-US" dirty="0">
                <a:solidFill>
                  <a:schemeClr val="accent1">
                    <a:lumMod val="10000"/>
                  </a:schemeClr>
                </a:solidFill>
              </a:rPr>
              <a:t>OVER ALL</a:t>
            </a:r>
          </a:p>
        </c:rich>
      </c:tx>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ANSAR MALL</c:v>
                </c:pt>
              </c:strCache>
            </c:strRef>
          </c:tx>
          <c:dPt>
            <c:idx val="0"/>
            <c:bubble3D val="0"/>
            <c:explosion val="71"/>
          </c:dPt>
          <c:dLbls>
            <c:txPr>
              <a:bodyPr/>
              <a:lstStyle/>
              <a:p>
                <a:pPr>
                  <a:defRPr>
                    <a:solidFill>
                      <a:schemeClr val="accent1">
                        <a:lumMod val="10000"/>
                      </a:schemeClr>
                    </a:solidFill>
                  </a:defRPr>
                </a:pPr>
                <a:endParaRPr lang="en-US"/>
              </a:p>
            </c:txPr>
            <c:showLegendKey val="0"/>
            <c:showVal val="0"/>
            <c:showCatName val="1"/>
            <c:showSerName val="0"/>
            <c:showPercent val="1"/>
            <c:showBubbleSize val="0"/>
            <c:showLeaderLines val="0"/>
          </c:dLbls>
          <c:cat>
            <c:strRef>
              <c:f>Sheet1!$A$2:$A$3</c:f>
              <c:strCache>
                <c:ptCount val="2"/>
                <c:pt idx="0">
                  <c:v>Aware</c:v>
                </c:pt>
                <c:pt idx="1">
                  <c:v>Unaware</c:v>
                </c:pt>
              </c:strCache>
            </c:strRef>
          </c:cat>
          <c:val>
            <c:numRef>
              <c:f>Sheet1!$B$2:$B$3</c:f>
              <c:numCache>
                <c:formatCode>0%</c:formatCode>
                <c:ptCount val="2"/>
                <c:pt idx="0">
                  <c:v>0.6400000000000009</c:v>
                </c:pt>
                <c:pt idx="1">
                  <c:v>0.36000000000000032</c:v>
                </c:pt>
              </c:numCache>
            </c:numRef>
          </c:val>
        </c:ser>
        <c:dLbls>
          <c:showLegendKey val="0"/>
          <c:showVal val="0"/>
          <c:showCatName val="1"/>
          <c:showSerName val="0"/>
          <c:showPercent val="1"/>
          <c:showBubbleSize val="0"/>
          <c:showLeaderLines val="0"/>
        </c:dLbls>
      </c:pie3D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IN" dirty="0" smtClean="0">
                <a:solidFill>
                  <a:schemeClr val="accent1">
                    <a:lumMod val="10000"/>
                  </a:schemeClr>
                </a:solidFill>
              </a:rPr>
              <a:t>Al</a:t>
            </a:r>
            <a:r>
              <a:rPr lang="en-IN" baseline="0" dirty="0" smtClean="0">
                <a:solidFill>
                  <a:schemeClr val="accent1">
                    <a:lumMod val="10000"/>
                  </a:schemeClr>
                </a:solidFill>
              </a:rPr>
              <a:t> MULLA </a:t>
            </a:r>
            <a:r>
              <a:rPr lang="en-IN" dirty="0" smtClean="0">
                <a:solidFill>
                  <a:schemeClr val="accent1">
                    <a:lumMod val="10000"/>
                  </a:schemeClr>
                </a:solidFill>
              </a:rPr>
              <a:t> PLAZA</a:t>
            </a:r>
            <a:endParaRPr lang="en-IN" dirty="0">
              <a:solidFill>
                <a:schemeClr val="accent1">
                  <a:lumMod val="10000"/>
                </a:schemeClr>
              </a:solidFill>
            </a:endParaRPr>
          </a:p>
        </c:rich>
      </c:tx>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AL MULLA PLAZA</c:v>
                </c:pt>
              </c:strCache>
            </c:strRef>
          </c:tx>
          <c:explosion val="31"/>
          <c:dPt>
            <c:idx val="0"/>
            <c:bubble3D val="0"/>
            <c:spPr>
              <a:solidFill>
                <a:schemeClr val="tx1">
                  <a:lumMod val="10000"/>
                </a:schemeClr>
              </a:solidFill>
            </c:spPr>
          </c:dPt>
          <c:dLbls>
            <c:txPr>
              <a:bodyPr/>
              <a:lstStyle/>
              <a:p>
                <a:pPr>
                  <a:defRPr>
                    <a:solidFill>
                      <a:schemeClr val="accent1">
                        <a:lumMod val="10000"/>
                      </a:schemeClr>
                    </a:solidFill>
                  </a:defRPr>
                </a:pPr>
                <a:endParaRPr lang="en-US"/>
              </a:p>
            </c:txPr>
            <c:showLegendKey val="0"/>
            <c:showVal val="0"/>
            <c:showCatName val="1"/>
            <c:showSerName val="0"/>
            <c:showPercent val="1"/>
            <c:showBubbleSize val="0"/>
            <c:showLeaderLines val="0"/>
          </c:dLbls>
          <c:cat>
            <c:strRef>
              <c:f>Sheet1!$A$2:$A$3</c:f>
              <c:strCache>
                <c:ptCount val="2"/>
                <c:pt idx="0">
                  <c:v>Aware</c:v>
                </c:pt>
                <c:pt idx="1">
                  <c:v>Unaware</c:v>
                </c:pt>
              </c:strCache>
            </c:strRef>
          </c:cat>
          <c:val>
            <c:numRef>
              <c:f>Sheet1!$B$2:$B$3</c:f>
              <c:numCache>
                <c:formatCode>0%</c:formatCode>
                <c:ptCount val="2"/>
                <c:pt idx="0">
                  <c:v>0.62000000000000077</c:v>
                </c:pt>
                <c:pt idx="1">
                  <c:v>0.38000000000000045</c:v>
                </c:pt>
              </c:numCache>
            </c:numRef>
          </c:val>
        </c:ser>
        <c:dLbls>
          <c:showLegendKey val="0"/>
          <c:showVal val="0"/>
          <c:showCatName val="1"/>
          <c:showSerName val="0"/>
          <c:showPercent val="1"/>
          <c:showBubbleSize val="0"/>
          <c:showLeaderLines val="0"/>
        </c:dLbls>
      </c:pie3D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US" dirty="0" smtClean="0">
                <a:solidFill>
                  <a:schemeClr val="accent1">
                    <a:lumMod val="10000"/>
                  </a:schemeClr>
                </a:solidFill>
              </a:rPr>
              <a:t>ANSAR</a:t>
            </a:r>
            <a:r>
              <a:rPr lang="en-US" baseline="0" dirty="0" smtClean="0">
                <a:solidFill>
                  <a:schemeClr val="accent1">
                    <a:lumMod val="10000"/>
                  </a:schemeClr>
                </a:solidFill>
              </a:rPr>
              <a:t> MALL</a:t>
            </a:r>
            <a:endParaRPr lang="en-US" dirty="0">
              <a:solidFill>
                <a:schemeClr val="accent1">
                  <a:lumMod val="10000"/>
                </a:schemeClr>
              </a:solidFill>
            </a:endParaRPr>
          </a:p>
        </c:rich>
      </c:tx>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ANSAR MALL</c:v>
                </c:pt>
              </c:strCache>
            </c:strRef>
          </c:tx>
          <c:dPt>
            <c:idx val="0"/>
            <c:bubble3D val="0"/>
            <c:explosion val="71"/>
            <c:spPr>
              <a:solidFill>
                <a:schemeClr val="tx1">
                  <a:lumMod val="10000"/>
                </a:schemeClr>
              </a:solidFill>
            </c:spPr>
          </c:dPt>
          <c:dLbls>
            <c:txPr>
              <a:bodyPr/>
              <a:lstStyle/>
              <a:p>
                <a:pPr>
                  <a:defRPr lang="en-IN" sz="1700">
                    <a:solidFill>
                      <a:schemeClr val="accent1">
                        <a:lumMod val="10000"/>
                      </a:schemeClr>
                    </a:solidFill>
                  </a:defRPr>
                </a:pPr>
                <a:endParaRPr lang="en-US"/>
              </a:p>
            </c:txPr>
            <c:showLegendKey val="0"/>
            <c:showVal val="0"/>
            <c:showCatName val="1"/>
            <c:showSerName val="0"/>
            <c:showPercent val="1"/>
            <c:showBubbleSize val="0"/>
            <c:showLeaderLines val="1"/>
          </c:dLbls>
          <c:cat>
            <c:strRef>
              <c:f>Sheet1!$A$2:$A$3</c:f>
              <c:strCache>
                <c:ptCount val="2"/>
                <c:pt idx="0">
                  <c:v>Aware</c:v>
                </c:pt>
                <c:pt idx="1">
                  <c:v>Unaware</c:v>
                </c:pt>
              </c:strCache>
            </c:strRef>
          </c:cat>
          <c:val>
            <c:numRef>
              <c:f>Sheet1!$B$2:$B$3</c:f>
              <c:numCache>
                <c:formatCode>0%</c:formatCode>
                <c:ptCount val="2"/>
                <c:pt idx="0">
                  <c:v>0.64000000000000112</c:v>
                </c:pt>
                <c:pt idx="1">
                  <c:v>0.36000000000000032</c:v>
                </c:pt>
              </c:numCache>
            </c:numRef>
          </c:val>
        </c:ser>
        <c:dLbls>
          <c:showLegendKey val="0"/>
          <c:showVal val="0"/>
          <c:showCatName val="1"/>
          <c:showSerName val="0"/>
          <c:showPercent val="1"/>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lang="en-IN"/>
            </a:pPr>
            <a:r>
              <a:rPr lang="en-US"/>
              <a:t>Ansar</a:t>
            </a:r>
            <a:r>
              <a:rPr lang="en-US" baseline="0"/>
              <a:t> Mall</a:t>
            </a:r>
            <a:endParaRPr lang="en-US"/>
          </a:p>
        </c:rich>
      </c:tx>
      <c:overlay val="0"/>
    </c:title>
    <c:autoTitleDeleted val="0"/>
    <c:plotArea>
      <c:layout/>
      <c:pieChart>
        <c:varyColors val="1"/>
        <c:ser>
          <c:idx val="0"/>
          <c:order val="0"/>
          <c:explosion val="25"/>
          <c:dLbls>
            <c:dLbl>
              <c:idx val="0"/>
              <c:delete val="1"/>
            </c:dLbl>
            <c:dLbl>
              <c:idx val="1"/>
              <c:tx>
                <c:rich>
                  <a:bodyPr/>
                  <a:lstStyle/>
                  <a:p>
                    <a:r>
                      <a:rPr lang="en-US" sz="1200" b="1">
                        <a:solidFill>
                          <a:sysClr val="windowText" lastClr="000000"/>
                        </a:solidFill>
                      </a:rPr>
                      <a:t>A</a:t>
                    </a:r>
                    <a:r>
                      <a:rPr lang="en-US">
                        <a:solidFill>
                          <a:sysClr val="windowText" lastClr="000000"/>
                        </a:solidFill>
                      </a:rPr>
                      <a:t>ware 
42%</a:t>
                    </a:r>
                  </a:p>
                </c:rich>
              </c:tx>
              <c:showLegendKey val="0"/>
              <c:showVal val="0"/>
              <c:showCatName val="1"/>
              <c:showSerName val="0"/>
              <c:showPercent val="1"/>
              <c:showBubbleSize val="0"/>
            </c:dLbl>
            <c:dLbl>
              <c:idx val="2"/>
              <c:tx>
                <c:rich>
                  <a:bodyPr/>
                  <a:lstStyle/>
                  <a:p>
                    <a:r>
                      <a:rPr lang="en-US" sz="1200" b="1">
                        <a:solidFill>
                          <a:sysClr val="windowText" lastClr="000000"/>
                        </a:solidFill>
                      </a:rPr>
                      <a:t>U</a:t>
                    </a:r>
                    <a:r>
                      <a:rPr lang="en-US">
                        <a:solidFill>
                          <a:sysClr val="windowText" lastClr="000000"/>
                        </a:solidFill>
                      </a:rPr>
                      <a:t>naware
58%</a:t>
                    </a:r>
                  </a:p>
                </c:rich>
              </c:tx>
              <c:showLegendKey val="0"/>
              <c:showVal val="0"/>
              <c:showCatName val="1"/>
              <c:showSerName val="0"/>
              <c:showPercent val="1"/>
              <c:showBubbleSize val="0"/>
            </c:dLbl>
            <c:txPr>
              <a:bodyPr/>
              <a:lstStyle/>
              <a:p>
                <a:pPr>
                  <a:defRPr lang="en-IN" sz="1200" b="1"/>
                </a:pPr>
                <a:endParaRPr lang="en-US"/>
              </a:p>
            </c:txPr>
            <c:showLegendKey val="0"/>
            <c:showVal val="0"/>
            <c:showCatName val="1"/>
            <c:showSerName val="0"/>
            <c:showPercent val="1"/>
            <c:showBubbleSize val="0"/>
            <c:showLeaderLines val="1"/>
          </c:dLbls>
          <c:cat>
            <c:strRef>
              <c:f>Awarness!$A$9:$A$11</c:f>
              <c:strCache>
                <c:ptCount val="3"/>
                <c:pt idx="0">
                  <c:v>Ansar Mall</c:v>
                </c:pt>
                <c:pt idx="1">
                  <c:v>Aware </c:v>
                </c:pt>
                <c:pt idx="2">
                  <c:v>Unaware</c:v>
                </c:pt>
              </c:strCache>
            </c:strRef>
          </c:cat>
          <c:val>
            <c:numRef>
              <c:f>Awarness!$B$9:$B$11</c:f>
              <c:numCache>
                <c:formatCode>General</c:formatCode>
                <c:ptCount val="3"/>
                <c:pt idx="1">
                  <c:v>42</c:v>
                </c:pt>
                <c:pt idx="2">
                  <c:v>58</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lang="en-IN"/>
            </a:pPr>
            <a:r>
              <a:rPr lang="en-US"/>
              <a:t>Lulu Hypermarket</a:t>
            </a:r>
          </a:p>
        </c:rich>
      </c:tx>
      <c:overlay val="0"/>
    </c:title>
    <c:autoTitleDeleted val="0"/>
    <c:plotArea>
      <c:layout/>
      <c:pieChart>
        <c:varyColors val="1"/>
        <c:ser>
          <c:idx val="0"/>
          <c:order val="0"/>
          <c:explosion val="23"/>
          <c:dLbls>
            <c:dLbl>
              <c:idx val="0"/>
              <c:delete val="1"/>
            </c:dLbl>
            <c:dLbl>
              <c:idx val="1"/>
              <c:tx>
                <c:rich>
                  <a:bodyPr/>
                  <a:lstStyle/>
                  <a:p>
                    <a:r>
                      <a:rPr lang="en-US" sz="1200" b="1">
                        <a:solidFill>
                          <a:sysClr val="windowText" lastClr="000000"/>
                        </a:solidFill>
                      </a:rPr>
                      <a:t>A</a:t>
                    </a:r>
                    <a:r>
                      <a:rPr lang="en-US">
                        <a:solidFill>
                          <a:sysClr val="windowText" lastClr="000000"/>
                        </a:solidFill>
                      </a:rPr>
                      <a:t>ware 
40%</a:t>
                    </a:r>
                  </a:p>
                </c:rich>
              </c:tx>
              <c:showLegendKey val="0"/>
              <c:showVal val="0"/>
              <c:showCatName val="1"/>
              <c:showSerName val="0"/>
              <c:showPercent val="1"/>
              <c:showBubbleSize val="0"/>
            </c:dLbl>
            <c:dLbl>
              <c:idx val="2"/>
              <c:tx>
                <c:rich>
                  <a:bodyPr/>
                  <a:lstStyle/>
                  <a:p>
                    <a:r>
                      <a:rPr lang="en-US" sz="1200" b="1">
                        <a:solidFill>
                          <a:sysClr val="windowText" lastClr="000000"/>
                        </a:solidFill>
                      </a:rPr>
                      <a:t>U</a:t>
                    </a:r>
                    <a:r>
                      <a:rPr lang="en-US">
                        <a:solidFill>
                          <a:sysClr val="windowText" lastClr="000000"/>
                        </a:solidFill>
                      </a:rPr>
                      <a:t>naware
60%</a:t>
                    </a:r>
                  </a:p>
                </c:rich>
              </c:tx>
              <c:showLegendKey val="0"/>
              <c:showVal val="0"/>
              <c:showCatName val="1"/>
              <c:showSerName val="0"/>
              <c:showPercent val="1"/>
              <c:showBubbleSize val="0"/>
            </c:dLbl>
            <c:txPr>
              <a:bodyPr/>
              <a:lstStyle/>
              <a:p>
                <a:pPr>
                  <a:defRPr lang="en-IN" sz="1200" b="1"/>
                </a:pPr>
                <a:endParaRPr lang="en-US"/>
              </a:p>
            </c:txPr>
            <c:showLegendKey val="0"/>
            <c:showVal val="0"/>
            <c:showCatName val="1"/>
            <c:showSerName val="0"/>
            <c:showPercent val="1"/>
            <c:showBubbleSize val="0"/>
            <c:showLeaderLines val="1"/>
          </c:dLbls>
          <c:cat>
            <c:strRef>
              <c:f>Awarness!$A$1:$A$3</c:f>
              <c:strCache>
                <c:ptCount val="3"/>
                <c:pt idx="0">
                  <c:v>Lulu Hypermarket</c:v>
                </c:pt>
                <c:pt idx="1">
                  <c:v>Aware </c:v>
                </c:pt>
                <c:pt idx="2">
                  <c:v>Unaware</c:v>
                </c:pt>
              </c:strCache>
            </c:strRef>
          </c:cat>
          <c:val>
            <c:numRef>
              <c:f>Awarness!$B$1:$B$3</c:f>
              <c:numCache>
                <c:formatCode>General</c:formatCode>
                <c:ptCount val="3"/>
                <c:pt idx="1">
                  <c:v>40</c:v>
                </c:pt>
                <c:pt idx="2">
                  <c:v>60</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lang="en-IN"/>
            </a:pPr>
            <a:r>
              <a:rPr lang="en-US"/>
              <a:t>Lulu Hypermarket</a:t>
            </a:r>
          </a:p>
        </c:rich>
      </c:tx>
      <c:overlay val="0"/>
    </c:title>
    <c:autoTitleDeleted val="0"/>
    <c:plotArea>
      <c:layout/>
      <c:pieChart>
        <c:varyColors val="1"/>
        <c:ser>
          <c:idx val="0"/>
          <c:order val="0"/>
          <c:explosion val="25"/>
          <c:dLbls>
            <c:dLbl>
              <c:idx val="0"/>
              <c:delete val="1"/>
            </c:dLbl>
            <c:dLbl>
              <c:idx val="1"/>
              <c:tx>
                <c:rich>
                  <a:bodyPr/>
                  <a:lstStyle/>
                  <a:p>
                    <a:pPr>
                      <a:defRPr lang="en-IN" sz="1200" b="1"/>
                    </a:pPr>
                    <a:r>
                      <a:rPr lang="en-US" sz="1200" b="1">
                        <a:solidFill>
                          <a:sysClr val="windowText" lastClr="000000"/>
                        </a:solidFill>
                      </a:rPr>
                      <a:t>A</a:t>
                    </a:r>
                    <a:r>
                      <a:rPr lang="en-US" sz="1200">
                        <a:solidFill>
                          <a:sysClr val="windowText" lastClr="000000"/>
                        </a:solidFill>
                      </a:rPr>
                      <a:t>ware 
40%</a:t>
                    </a:r>
                  </a:p>
                </c:rich>
              </c:tx>
              <c:spPr/>
              <c:showLegendKey val="0"/>
              <c:showVal val="0"/>
              <c:showCatName val="1"/>
              <c:showSerName val="0"/>
              <c:showPercent val="1"/>
              <c:showBubbleSize val="0"/>
            </c:dLbl>
            <c:dLbl>
              <c:idx val="2"/>
              <c:tx>
                <c:rich>
                  <a:bodyPr/>
                  <a:lstStyle/>
                  <a:p>
                    <a:pPr>
                      <a:defRPr lang="en-IN" sz="1200" b="1"/>
                    </a:pPr>
                    <a:r>
                      <a:rPr lang="en-US" sz="1200" b="1">
                        <a:solidFill>
                          <a:sysClr val="windowText" lastClr="000000"/>
                        </a:solidFill>
                      </a:rPr>
                      <a:t>U</a:t>
                    </a:r>
                    <a:r>
                      <a:rPr lang="en-US" sz="1200">
                        <a:solidFill>
                          <a:sysClr val="windowText" lastClr="000000"/>
                        </a:solidFill>
                      </a:rPr>
                      <a:t>naware
60%</a:t>
                    </a:r>
                  </a:p>
                </c:rich>
              </c:tx>
              <c:spPr/>
              <c:showLegendKey val="0"/>
              <c:showVal val="0"/>
              <c:showCatName val="1"/>
              <c:showSerName val="0"/>
              <c:showPercent val="1"/>
              <c:showBubbleSize val="0"/>
            </c:dLbl>
            <c:txPr>
              <a:bodyPr/>
              <a:lstStyle/>
              <a:p>
                <a:pPr>
                  <a:defRPr lang="en-IN" b="1"/>
                </a:pPr>
                <a:endParaRPr lang="en-US"/>
              </a:p>
            </c:txPr>
            <c:showLegendKey val="0"/>
            <c:showVal val="0"/>
            <c:showCatName val="1"/>
            <c:showSerName val="0"/>
            <c:showPercent val="1"/>
            <c:showBubbleSize val="0"/>
            <c:showLeaderLines val="1"/>
          </c:dLbls>
          <c:cat>
            <c:strRef>
              <c:f>Awarness!$A$1:$A$3</c:f>
              <c:strCache>
                <c:ptCount val="3"/>
                <c:pt idx="0">
                  <c:v>Lulu Hypermarket</c:v>
                </c:pt>
                <c:pt idx="1">
                  <c:v>Aware </c:v>
                </c:pt>
                <c:pt idx="2">
                  <c:v>Unaware</c:v>
                </c:pt>
              </c:strCache>
            </c:strRef>
          </c:cat>
          <c:val>
            <c:numRef>
              <c:f>Awarness!$B$1:$B$3</c:f>
              <c:numCache>
                <c:formatCode>General</c:formatCode>
                <c:ptCount val="3"/>
                <c:pt idx="1">
                  <c:v>40</c:v>
                </c:pt>
                <c:pt idx="2">
                  <c:v>60</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6"/>
    </mc:Choice>
    <mc:Fallback>
      <c:style val="46"/>
    </mc:Fallback>
  </mc:AlternateContent>
  <c:clrMapOvr bg1="lt1" tx1="dk1" bg2="lt2" tx2="dk2" accent1="accent1" accent2="accent2" accent3="accent3" accent4="accent4" accent5="accent5" accent6="accent6" hlink="hlink" folHlink="folHlink"/>
  <c:chart>
    <c:title>
      <c:tx>
        <c:rich>
          <a:bodyPr/>
          <a:lstStyle/>
          <a:p>
            <a:pPr>
              <a:defRPr/>
            </a:pPr>
            <a:r>
              <a:rPr lang="en-IN" dirty="0" smtClean="0"/>
              <a:t>Over</a:t>
            </a:r>
            <a:r>
              <a:rPr lang="en-IN" baseline="0" dirty="0" smtClean="0"/>
              <a:t> All</a:t>
            </a:r>
            <a:endParaRPr lang="en-IN" dirty="0"/>
          </a:p>
        </c:rich>
      </c:tx>
      <c:overlay val="0"/>
    </c:title>
    <c:autoTitleDeleted val="0"/>
    <c:plotArea>
      <c:layout>
        <c:manualLayout>
          <c:layoutTarget val="inner"/>
          <c:xMode val="edge"/>
          <c:yMode val="edge"/>
          <c:x val="0.39085129727636514"/>
          <c:y val="0.24786599591717703"/>
          <c:w val="0.38223204681382039"/>
          <c:h val="0.64767096821230674"/>
        </c:manualLayout>
      </c:layout>
      <c:pieChart>
        <c:varyColors val="1"/>
        <c:ser>
          <c:idx val="0"/>
          <c:order val="0"/>
          <c:explosion val="25"/>
          <c:dLbls>
            <c:txPr>
              <a:bodyPr/>
              <a:lstStyle/>
              <a:p>
                <a:pPr>
                  <a:defRPr sz="1200" b="1"/>
                </a:pPr>
                <a:endParaRPr lang="en-US"/>
              </a:p>
            </c:txPr>
            <c:showLegendKey val="0"/>
            <c:showVal val="0"/>
            <c:showCatName val="1"/>
            <c:showSerName val="0"/>
            <c:showPercent val="1"/>
            <c:showBubbleSize val="0"/>
            <c:showLeaderLines val="1"/>
          </c:dLbls>
          <c:cat>
            <c:strRef>
              <c:f>Sheet1!$A$1:$A$2</c:f>
              <c:strCache>
                <c:ptCount val="2"/>
                <c:pt idx="0">
                  <c:v>Aware</c:v>
                </c:pt>
                <c:pt idx="1">
                  <c:v>Unaware</c:v>
                </c:pt>
              </c:strCache>
            </c:strRef>
          </c:cat>
          <c:val>
            <c:numRef>
              <c:f>Sheet1!$B$1:$B$2</c:f>
              <c:numCache>
                <c:formatCode>General</c:formatCode>
                <c:ptCount val="2"/>
                <c:pt idx="0">
                  <c:v>38</c:v>
                </c:pt>
                <c:pt idx="1">
                  <c:v>62</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71B1F-65F8-430B-82BD-163CDFB81FF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A995DB60-323D-462B-8381-29BA50016B65}">
      <dgm:prSet/>
      <dgm:spPr/>
      <dgm:t>
        <a:bodyPr/>
        <a:lstStyle/>
        <a:p>
          <a:pPr algn="just" rtl="0"/>
          <a:r>
            <a:rPr lang="en-IN" b="1" dirty="0" smtClean="0">
              <a:solidFill>
                <a:schemeClr val="bg2">
                  <a:lumMod val="10000"/>
                </a:schemeClr>
              </a:solidFill>
              <a:latin typeface="Times New Roman" pitchFamily="18" charset="0"/>
              <a:cs typeface="Times New Roman" pitchFamily="18" charset="0"/>
            </a:rPr>
            <a:t>5.Analyzing the result and Developing Competitive Pricing Strategy </a:t>
          </a:r>
          <a:endParaRPr lang="en-IN" b="1" dirty="0">
            <a:solidFill>
              <a:schemeClr val="bg2">
                <a:lumMod val="10000"/>
              </a:schemeClr>
            </a:solidFill>
            <a:latin typeface="Times New Roman" pitchFamily="18" charset="0"/>
            <a:cs typeface="Times New Roman" pitchFamily="18" charset="0"/>
          </a:endParaRPr>
        </a:p>
      </dgm:t>
    </dgm:pt>
    <dgm:pt modelId="{8E7BDD9A-C204-401F-9154-0CF94A437599}" type="sibTrans" cxnId="{8E86BA0A-BD03-4736-B215-0D6945C04B88}">
      <dgm:prSet/>
      <dgm:spPr/>
      <dgm:t>
        <a:bodyPr/>
        <a:lstStyle/>
        <a:p>
          <a:endParaRPr lang="en-IN"/>
        </a:p>
      </dgm:t>
    </dgm:pt>
    <dgm:pt modelId="{84D46A90-8BF5-425C-955F-086BE8F0A700}" type="parTrans" cxnId="{8E86BA0A-BD03-4736-B215-0D6945C04B88}">
      <dgm:prSet/>
      <dgm:spPr/>
      <dgm:t>
        <a:bodyPr/>
        <a:lstStyle/>
        <a:p>
          <a:endParaRPr lang="en-IN"/>
        </a:p>
      </dgm:t>
    </dgm:pt>
    <dgm:pt modelId="{B2721AED-CB28-4CC6-8670-ABD576C73096}">
      <dgm:prSet/>
      <dgm:spPr/>
      <dgm:t>
        <a:bodyPr/>
        <a:lstStyle/>
        <a:p>
          <a:pPr algn="just" rtl="0"/>
          <a:r>
            <a:rPr lang="en-IN" b="1" dirty="0" smtClean="0">
              <a:solidFill>
                <a:schemeClr val="bg2">
                  <a:lumMod val="10000"/>
                </a:schemeClr>
              </a:solidFill>
              <a:latin typeface="Times New Roman" pitchFamily="18" charset="0"/>
              <a:cs typeface="Times New Roman" pitchFamily="18" charset="0"/>
            </a:rPr>
            <a:t>4.Conducting the survey in 3 prominent Malls to different Nationalities </a:t>
          </a:r>
          <a:endParaRPr lang="en-IN" b="1" dirty="0">
            <a:solidFill>
              <a:schemeClr val="bg2">
                <a:lumMod val="10000"/>
              </a:schemeClr>
            </a:solidFill>
            <a:latin typeface="Times New Roman" pitchFamily="18" charset="0"/>
            <a:cs typeface="Times New Roman" pitchFamily="18" charset="0"/>
          </a:endParaRPr>
        </a:p>
      </dgm:t>
    </dgm:pt>
    <dgm:pt modelId="{218A8C6B-16DB-4A3C-AA51-B46A6BC073C2}" type="sibTrans" cxnId="{8BAD547C-5873-4F77-9691-84DEBDE70229}">
      <dgm:prSet/>
      <dgm:spPr/>
      <dgm:t>
        <a:bodyPr/>
        <a:lstStyle/>
        <a:p>
          <a:endParaRPr lang="en-IN"/>
        </a:p>
      </dgm:t>
    </dgm:pt>
    <dgm:pt modelId="{E2641AB1-F13C-49AB-B0F5-054F4741FC02}" type="parTrans" cxnId="{8BAD547C-5873-4F77-9691-84DEBDE70229}">
      <dgm:prSet/>
      <dgm:spPr/>
      <dgm:t>
        <a:bodyPr/>
        <a:lstStyle/>
        <a:p>
          <a:endParaRPr lang="en-IN"/>
        </a:p>
      </dgm:t>
    </dgm:pt>
    <dgm:pt modelId="{F9FCCE4C-2B03-4EBA-8AB5-1EC5BD431D27}">
      <dgm:prSet/>
      <dgm:spPr/>
      <dgm:t>
        <a:bodyPr/>
        <a:lstStyle/>
        <a:p>
          <a:pPr algn="just" rtl="0"/>
          <a:r>
            <a:rPr lang="en-IN" b="1" dirty="0" smtClean="0">
              <a:solidFill>
                <a:schemeClr val="bg2">
                  <a:lumMod val="10000"/>
                </a:schemeClr>
              </a:solidFill>
              <a:latin typeface="Times New Roman" pitchFamily="18" charset="0"/>
              <a:cs typeface="Times New Roman" pitchFamily="18" charset="0"/>
            </a:rPr>
            <a:t>2.Contacting the responsible persons to seek permission for survey</a:t>
          </a:r>
          <a:endParaRPr lang="en-IN" b="1" dirty="0">
            <a:solidFill>
              <a:schemeClr val="bg2">
                <a:lumMod val="10000"/>
              </a:schemeClr>
            </a:solidFill>
            <a:latin typeface="Times New Roman" pitchFamily="18" charset="0"/>
            <a:cs typeface="Times New Roman" pitchFamily="18" charset="0"/>
          </a:endParaRPr>
        </a:p>
      </dgm:t>
    </dgm:pt>
    <dgm:pt modelId="{438061E9-666B-4EA0-BCBB-E71A2CCDFDC3}" type="sibTrans" cxnId="{26267CC3-6E2E-4B1F-AAE8-D3FFCF57BE6D}">
      <dgm:prSet/>
      <dgm:spPr/>
      <dgm:t>
        <a:bodyPr/>
        <a:lstStyle/>
        <a:p>
          <a:endParaRPr lang="en-IN"/>
        </a:p>
      </dgm:t>
    </dgm:pt>
    <dgm:pt modelId="{36E940AB-DC87-4DD2-93C9-9AA44A49693D}" type="parTrans" cxnId="{26267CC3-6E2E-4B1F-AAE8-D3FFCF57BE6D}">
      <dgm:prSet/>
      <dgm:spPr/>
      <dgm:t>
        <a:bodyPr/>
        <a:lstStyle/>
        <a:p>
          <a:endParaRPr lang="en-IN"/>
        </a:p>
      </dgm:t>
    </dgm:pt>
    <dgm:pt modelId="{B6CCF990-9C44-4927-A357-228C6CE659ED}">
      <dgm:prSet/>
      <dgm:spPr/>
      <dgm:t>
        <a:bodyPr/>
        <a:lstStyle/>
        <a:p>
          <a:pPr algn="just" rtl="0"/>
          <a:r>
            <a:rPr lang="en-IN" b="1" dirty="0" smtClean="0">
              <a:solidFill>
                <a:schemeClr val="bg2">
                  <a:lumMod val="10000"/>
                </a:schemeClr>
              </a:solidFill>
              <a:latin typeface="Times New Roman" pitchFamily="18" charset="0"/>
              <a:cs typeface="Times New Roman" pitchFamily="18" charset="0"/>
            </a:rPr>
            <a:t>3.Designing a  semi structured questionnaire </a:t>
          </a:r>
          <a:endParaRPr lang="en-IN" b="1" dirty="0">
            <a:solidFill>
              <a:schemeClr val="bg2">
                <a:lumMod val="10000"/>
              </a:schemeClr>
            </a:solidFill>
            <a:latin typeface="Times New Roman" pitchFamily="18" charset="0"/>
            <a:cs typeface="Times New Roman" pitchFamily="18" charset="0"/>
          </a:endParaRPr>
        </a:p>
      </dgm:t>
    </dgm:pt>
    <dgm:pt modelId="{32CE7D9A-33FD-41EA-82A0-401DAEE14EA6}" type="sibTrans" cxnId="{98C79FA3-E355-4E44-97C0-D361B379D86C}">
      <dgm:prSet/>
      <dgm:spPr/>
      <dgm:t>
        <a:bodyPr/>
        <a:lstStyle/>
        <a:p>
          <a:endParaRPr lang="en-IN"/>
        </a:p>
      </dgm:t>
    </dgm:pt>
    <dgm:pt modelId="{4A6A6B40-92FC-4411-96D2-3405D041BBD5}" type="parTrans" cxnId="{98C79FA3-E355-4E44-97C0-D361B379D86C}">
      <dgm:prSet/>
      <dgm:spPr/>
      <dgm:t>
        <a:bodyPr/>
        <a:lstStyle/>
        <a:p>
          <a:endParaRPr lang="en-IN"/>
        </a:p>
      </dgm:t>
    </dgm:pt>
    <dgm:pt modelId="{1F3485C3-4B1B-4FA1-A0F1-59AB262A46F3}">
      <dgm:prSet/>
      <dgm:spPr/>
      <dgm:t>
        <a:bodyPr/>
        <a:lstStyle/>
        <a:p>
          <a:pPr algn="just" rtl="0"/>
          <a:r>
            <a:rPr lang="en-IN" b="1" dirty="0" smtClean="0">
              <a:solidFill>
                <a:schemeClr val="bg2">
                  <a:lumMod val="10000"/>
                </a:schemeClr>
              </a:solidFill>
              <a:latin typeface="Times New Roman" pitchFamily="18" charset="0"/>
              <a:cs typeface="Times New Roman" pitchFamily="18" charset="0"/>
            </a:rPr>
            <a:t>6.Report Filing and Suggestion</a:t>
          </a:r>
          <a:endParaRPr lang="en-IN" b="1" dirty="0">
            <a:solidFill>
              <a:schemeClr val="bg2">
                <a:lumMod val="10000"/>
              </a:schemeClr>
            </a:solidFill>
            <a:latin typeface="Times New Roman" pitchFamily="18" charset="0"/>
            <a:cs typeface="Times New Roman" pitchFamily="18" charset="0"/>
          </a:endParaRPr>
        </a:p>
      </dgm:t>
    </dgm:pt>
    <dgm:pt modelId="{2304A7F5-3183-4B2E-A94B-2DC599C2C303}" type="sibTrans" cxnId="{961AF4CE-0356-42AE-A99F-09FC4B00B7ED}">
      <dgm:prSet/>
      <dgm:spPr/>
      <dgm:t>
        <a:bodyPr/>
        <a:lstStyle/>
        <a:p>
          <a:endParaRPr lang="en-IN"/>
        </a:p>
      </dgm:t>
    </dgm:pt>
    <dgm:pt modelId="{AE5F9FFB-91DC-4F9C-B5DD-1ACD9BA96B57}" type="parTrans" cxnId="{961AF4CE-0356-42AE-A99F-09FC4B00B7ED}">
      <dgm:prSet/>
      <dgm:spPr/>
      <dgm:t>
        <a:bodyPr/>
        <a:lstStyle/>
        <a:p>
          <a:endParaRPr lang="en-IN"/>
        </a:p>
      </dgm:t>
    </dgm:pt>
    <dgm:pt modelId="{A1307A28-67A7-40FA-8546-546AF705468B}">
      <dgm:prSet/>
      <dgm:spPr/>
      <dgm:t>
        <a:bodyPr/>
        <a:lstStyle/>
        <a:p>
          <a:pPr algn="just" rtl="0"/>
          <a:r>
            <a:rPr lang="en-IN" b="1" dirty="0" smtClean="0">
              <a:solidFill>
                <a:schemeClr val="bg2">
                  <a:lumMod val="10000"/>
                </a:schemeClr>
              </a:solidFill>
              <a:latin typeface="Times New Roman" pitchFamily="18" charset="0"/>
              <a:cs typeface="Times New Roman" pitchFamily="18" charset="0"/>
            </a:rPr>
            <a:t>1. Mapping the survey sites in and around GMC Dubai Hospital</a:t>
          </a:r>
          <a:endParaRPr lang="en-IN" b="1" dirty="0">
            <a:solidFill>
              <a:schemeClr val="bg2">
                <a:lumMod val="10000"/>
              </a:schemeClr>
            </a:solidFill>
            <a:latin typeface="Times New Roman" pitchFamily="18" charset="0"/>
            <a:cs typeface="Times New Roman" pitchFamily="18" charset="0"/>
          </a:endParaRPr>
        </a:p>
      </dgm:t>
    </dgm:pt>
    <dgm:pt modelId="{7F667D6B-D71C-4323-9E1B-0F598DC9968B}" type="sibTrans" cxnId="{77BED01C-9276-44F6-9F36-80A053CA457A}">
      <dgm:prSet/>
      <dgm:spPr/>
      <dgm:t>
        <a:bodyPr/>
        <a:lstStyle/>
        <a:p>
          <a:endParaRPr lang="en-IN"/>
        </a:p>
      </dgm:t>
    </dgm:pt>
    <dgm:pt modelId="{DE00BA27-4C3E-40EE-A545-D01D65AE5911}" type="parTrans" cxnId="{77BED01C-9276-44F6-9F36-80A053CA457A}">
      <dgm:prSet/>
      <dgm:spPr/>
      <dgm:t>
        <a:bodyPr/>
        <a:lstStyle/>
        <a:p>
          <a:endParaRPr lang="en-IN"/>
        </a:p>
      </dgm:t>
    </dgm:pt>
    <dgm:pt modelId="{9B69DDB7-B6C5-4902-A57C-A82BA4620336}" type="pres">
      <dgm:prSet presAssocID="{EF371B1F-65F8-430B-82BD-163CDFB81FF0}" presName="linear" presStyleCnt="0">
        <dgm:presLayoutVars>
          <dgm:animLvl val="lvl"/>
          <dgm:resizeHandles val="exact"/>
        </dgm:presLayoutVars>
      </dgm:prSet>
      <dgm:spPr/>
      <dgm:t>
        <a:bodyPr/>
        <a:lstStyle/>
        <a:p>
          <a:endParaRPr lang="en-IN"/>
        </a:p>
      </dgm:t>
    </dgm:pt>
    <dgm:pt modelId="{E9ADABB4-7013-4001-AD2D-86034B1A17C1}" type="pres">
      <dgm:prSet presAssocID="{A1307A28-67A7-40FA-8546-546AF705468B}" presName="parentText" presStyleLbl="node1" presStyleIdx="0" presStyleCnt="6">
        <dgm:presLayoutVars>
          <dgm:chMax val="0"/>
          <dgm:bulletEnabled val="1"/>
        </dgm:presLayoutVars>
      </dgm:prSet>
      <dgm:spPr/>
      <dgm:t>
        <a:bodyPr/>
        <a:lstStyle/>
        <a:p>
          <a:endParaRPr lang="en-IN"/>
        </a:p>
      </dgm:t>
    </dgm:pt>
    <dgm:pt modelId="{AF625A5D-FC77-40E1-A08B-A7B7C6D6F61C}" type="pres">
      <dgm:prSet presAssocID="{7F667D6B-D71C-4323-9E1B-0F598DC9968B}" presName="spacer" presStyleCnt="0"/>
      <dgm:spPr/>
    </dgm:pt>
    <dgm:pt modelId="{EA801BE0-BF18-4D45-89AD-A58CF2EDA21C}" type="pres">
      <dgm:prSet presAssocID="{F9FCCE4C-2B03-4EBA-8AB5-1EC5BD431D27}" presName="parentText" presStyleLbl="node1" presStyleIdx="1" presStyleCnt="6">
        <dgm:presLayoutVars>
          <dgm:chMax val="0"/>
          <dgm:bulletEnabled val="1"/>
        </dgm:presLayoutVars>
      </dgm:prSet>
      <dgm:spPr/>
      <dgm:t>
        <a:bodyPr/>
        <a:lstStyle/>
        <a:p>
          <a:endParaRPr lang="en-IN"/>
        </a:p>
      </dgm:t>
    </dgm:pt>
    <dgm:pt modelId="{0C49BFB8-73D0-4FEF-A0E3-AD8DC964ED1B}" type="pres">
      <dgm:prSet presAssocID="{438061E9-666B-4EA0-BCBB-E71A2CCDFDC3}" presName="spacer" presStyleCnt="0"/>
      <dgm:spPr/>
    </dgm:pt>
    <dgm:pt modelId="{8851B9BC-C588-4C4E-B4E4-88A8CEBE94C0}" type="pres">
      <dgm:prSet presAssocID="{B6CCF990-9C44-4927-A357-228C6CE659ED}" presName="parentText" presStyleLbl="node1" presStyleIdx="2" presStyleCnt="6">
        <dgm:presLayoutVars>
          <dgm:chMax val="0"/>
          <dgm:bulletEnabled val="1"/>
        </dgm:presLayoutVars>
      </dgm:prSet>
      <dgm:spPr/>
      <dgm:t>
        <a:bodyPr/>
        <a:lstStyle/>
        <a:p>
          <a:endParaRPr lang="en-IN"/>
        </a:p>
      </dgm:t>
    </dgm:pt>
    <dgm:pt modelId="{7E4754B5-D264-496E-A480-9D37BB388D8A}" type="pres">
      <dgm:prSet presAssocID="{32CE7D9A-33FD-41EA-82A0-401DAEE14EA6}" presName="spacer" presStyleCnt="0"/>
      <dgm:spPr/>
    </dgm:pt>
    <dgm:pt modelId="{11E1923B-9976-4887-BA70-95425B3D2D44}" type="pres">
      <dgm:prSet presAssocID="{B2721AED-CB28-4CC6-8670-ABD576C73096}" presName="parentText" presStyleLbl="node1" presStyleIdx="3" presStyleCnt="6" custLinFactNeighborX="-249" custLinFactNeighborY="-40678">
        <dgm:presLayoutVars>
          <dgm:chMax val="0"/>
          <dgm:bulletEnabled val="1"/>
        </dgm:presLayoutVars>
      </dgm:prSet>
      <dgm:spPr/>
      <dgm:t>
        <a:bodyPr/>
        <a:lstStyle/>
        <a:p>
          <a:endParaRPr lang="en-IN"/>
        </a:p>
      </dgm:t>
    </dgm:pt>
    <dgm:pt modelId="{9B7559EE-F61E-4543-8672-B0FFF38C35FF}" type="pres">
      <dgm:prSet presAssocID="{218A8C6B-16DB-4A3C-AA51-B46A6BC073C2}" presName="spacer" presStyleCnt="0"/>
      <dgm:spPr/>
    </dgm:pt>
    <dgm:pt modelId="{439FF2C6-0F06-4372-9A41-E3A1274D9541}" type="pres">
      <dgm:prSet presAssocID="{A995DB60-323D-462B-8381-29BA50016B65}" presName="parentText" presStyleLbl="node1" presStyleIdx="4" presStyleCnt="6">
        <dgm:presLayoutVars>
          <dgm:chMax val="0"/>
          <dgm:bulletEnabled val="1"/>
        </dgm:presLayoutVars>
      </dgm:prSet>
      <dgm:spPr/>
      <dgm:t>
        <a:bodyPr/>
        <a:lstStyle/>
        <a:p>
          <a:endParaRPr lang="en-IN"/>
        </a:p>
      </dgm:t>
    </dgm:pt>
    <dgm:pt modelId="{87E761FA-303A-414E-BE8B-C4DBED82475C}" type="pres">
      <dgm:prSet presAssocID="{8E7BDD9A-C204-401F-9154-0CF94A437599}" presName="spacer" presStyleCnt="0"/>
      <dgm:spPr/>
    </dgm:pt>
    <dgm:pt modelId="{CC30780F-70BA-49FC-B948-C468E79E0D90}" type="pres">
      <dgm:prSet presAssocID="{1F3485C3-4B1B-4FA1-A0F1-59AB262A46F3}" presName="parentText" presStyleLbl="node1" presStyleIdx="5" presStyleCnt="6">
        <dgm:presLayoutVars>
          <dgm:chMax val="0"/>
          <dgm:bulletEnabled val="1"/>
        </dgm:presLayoutVars>
      </dgm:prSet>
      <dgm:spPr/>
      <dgm:t>
        <a:bodyPr/>
        <a:lstStyle/>
        <a:p>
          <a:endParaRPr lang="en-IN"/>
        </a:p>
      </dgm:t>
    </dgm:pt>
  </dgm:ptLst>
  <dgm:cxnLst>
    <dgm:cxn modelId="{8BAD547C-5873-4F77-9691-84DEBDE70229}" srcId="{EF371B1F-65F8-430B-82BD-163CDFB81FF0}" destId="{B2721AED-CB28-4CC6-8670-ABD576C73096}" srcOrd="3" destOrd="0" parTransId="{E2641AB1-F13C-49AB-B0F5-054F4741FC02}" sibTransId="{218A8C6B-16DB-4A3C-AA51-B46A6BC073C2}"/>
    <dgm:cxn modelId="{26267CC3-6E2E-4B1F-AAE8-D3FFCF57BE6D}" srcId="{EF371B1F-65F8-430B-82BD-163CDFB81FF0}" destId="{F9FCCE4C-2B03-4EBA-8AB5-1EC5BD431D27}" srcOrd="1" destOrd="0" parTransId="{36E940AB-DC87-4DD2-93C9-9AA44A49693D}" sibTransId="{438061E9-666B-4EA0-BCBB-E71A2CCDFDC3}"/>
    <dgm:cxn modelId="{D67CF75B-1789-4AE3-953B-F033D8812788}" type="presOf" srcId="{A995DB60-323D-462B-8381-29BA50016B65}" destId="{439FF2C6-0F06-4372-9A41-E3A1274D9541}" srcOrd="0" destOrd="0" presId="urn:microsoft.com/office/officeart/2005/8/layout/vList2"/>
    <dgm:cxn modelId="{7395B9C5-4AC0-431A-9740-FEF5DB02FA9E}" type="presOf" srcId="{EF371B1F-65F8-430B-82BD-163CDFB81FF0}" destId="{9B69DDB7-B6C5-4902-A57C-A82BA4620336}" srcOrd="0" destOrd="0" presId="urn:microsoft.com/office/officeart/2005/8/layout/vList2"/>
    <dgm:cxn modelId="{77BED01C-9276-44F6-9F36-80A053CA457A}" srcId="{EF371B1F-65F8-430B-82BD-163CDFB81FF0}" destId="{A1307A28-67A7-40FA-8546-546AF705468B}" srcOrd="0" destOrd="0" parTransId="{DE00BA27-4C3E-40EE-A545-D01D65AE5911}" sibTransId="{7F667D6B-D71C-4323-9E1B-0F598DC9968B}"/>
    <dgm:cxn modelId="{1F750BD7-9093-42D4-A20F-377608071417}" type="presOf" srcId="{A1307A28-67A7-40FA-8546-546AF705468B}" destId="{E9ADABB4-7013-4001-AD2D-86034B1A17C1}" srcOrd="0" destOrd="0" presId="urn:microsoft.com/office/officeart/2005/8/layout/vList2"/>
    <dgm:cxn modelId="{98C79FA3-E355-4E44-97C0-D361B379D86C}" srcId="{EF371B1F-65F8-430B-82BD-163CDFB81FF0}" destId="{B6CCF990-9C44-4927-A357-228C6CE659ED}" srcOrd="2" destOrd="0" parTransId="{4A6A6B40-92FC-4411-96D2-3405D041BBD5}" sibTransId="{32CE7D9A-33FD-41EA-82A0-401DAEE14EA6}"/>
    <dgm:cxn modelId="{8E86BA0A-BD03-4736-B215-0D6945C04B88}" srcId="{EF371B1F-65F8-430B-82BD-163CDFB81FF0}" destId="{A995DB60-323D-462B-8381-29BA50016B65}" srcOrd="4" destOrd="0" parTransId="{84D46A90-8BF5-425C-955F-086BE8F0A700}" sibTransId="{8E7BDD9A-C204-401F-9154-0CF94A437599}"/>
    <dgm:cxn modelId="{D8A2DCAC-4D50-4E54-932D-3AF3B3D2C522}" type="presOf" srcId="{F9FCCE4C-2B03-4EBA-8AB5-1EC5BD431D27}" destId="{EA801BE0-BF18-4D45-89AD-A58CF2EDA21C}" srcOrd="0" destOrd="0" presId="urn:microsoft.com/office/officeart/2005/8/layout/vList2"/>
    <dgm:cxn modelId="{D7494DED-0545-4718-AABB-4A602C6638C3}" type="presOf" srcId="{B6CCF990-9C44-4927-A357-228C6CE659ED}" destId="{8851B9BC-C588-4C4E-B4E4-88A8CEBE94C0}" srcOrd="0" destOrd="0" presId="urn:microsoft.com/office/officeart/2005/8/layout/vList2"/>
    <dgm:cxn modelId="{2DC3E095-85B0-48D7-A34E-96CF7B9742DE}" type="presOf" srcId="{B2721AED-CB28-4CC6-8670-ABD576C73096}" destId="{11E1923B-9976-4887-BA70-95425B3D2D44}" srcOrd="0" destOrd="0" presId="urn:microsoft.com/office/officeart/2005/8/layout/vList2"/>
    <dgm:cxn modelId="{B3D98CC3-3866-4AB0-85D9-7BE4ED97C696}" type="presOf" srcId="{1F3485C3-4B1B-4FA1-A0F1-59AB262A46F3}" destId="{CC30780F-70BA-49FC-B948-C468E79E0D90}" srcOrd="0" destOrd="0" presId="urn:microsoft.com/office/officeart/2005/8/layout/vList2"/>
    <dgm:cxn modelId="{961AF4CE-0356-42AE-A99F-09FC4B00B7ED}" srcId="{EF371B1F-65F8-430B-82BD-163CDFB81FF0}" destId="{1F3485C3-4B1B-4FA1-A0F1-59AB262A46F3}" srcOrd="5" destOrd="0" parTransId="{AE5F9FFB-91DC-4F9C-B5DD-1ACD9BA96B57}" sibTransId="{2304A7F5-3183-4B2E-A94B-2DC599C2C303}"/>
    <dgm:cxn modelId="{823841CF-F099-4ECC-905B-B007AECEAECC}" type="presParOf" srcId="{9B69DDB7-B6C5-4902-A57C-A82BA4620336}" destId="{E9ADABB4-7013-4001-AD2D-86034B1A17C1}" srcOrd="0" destOrd="0" presId="urn:microsoft.com/office/officeart/2005/8/layout/vList2"/>
    <dgm:cxn modelId="{9A9EA289-02BC-4FE4-8981-01C3EC71B15D}" type="presParOf" srcId="{9B69DDB7-B6C5-4902-A57C-A82BA4620336}" destId="{AF625A5D-FC77-40E1-A08B-A7B7C6D6F61C}" srcOrd="1" destOrd="0" presId="urn:microsoft.com/office/officeart/2005/8/layout/vList2"/>
    <dgm:cxn modelId="{56F0F44C-23E8-4538-A00F-15E0749A7D55}" type="presParOf" srcId="{9B69DDB7-B6C5-4902-A57C-A82BA4620336}" destId="{EA801BE0-BF18-4D45-89AD-A58CF2EDA21C}" srcOrd="2" destOrd="0" presId="urn:microsoft.com/office/officeart/2005/8/layout/vList2"/>
    <dgm:cxn modelId="{5D99AE41-17AF-400C-A13B-3C564420864E}" type="presParOf" srcId="{9B69DDB7-B6C5-4902-A57C-A82BA4620336}" destId="{0C49BFB8-73D0-4FEF-A0E3-AD8DC964ED1B}" srcOrd="3" destOrd="0" presId="urn:microsoft.com/office/officeart/2005/8/layout/vList2"/>
    <dgm:cxn modelId="{443DCECD-E526-44D4-B27E-841728BD5F4A}" type="presParOf" srcId="{9B69DDB7-B6C5-4902-A57C-A82BA4620336}" destId="{8851B9BC-C588-4C4E-B4E4-88A8CEBE94C0}" srcOrd="4" destOrd="0" presId="urn:microsoft.com/office/officeart/2005/8/layout/vList2"/>
    <dgm:cxn modelId="{24AE5C65-D205-4C6E-A3FC-912783F30F7D}" type="presParOf" srcId="{9B69DDB7-B6C5-4902-A57C-A82BA4620336}" destId="{7E4754B5-D264-496E-A480-9D37BB388D8A}" srcOrd="5" destOrd="0" presId="urn:microsoft.com/office/officeart/2005/8/layout/vList2"/>
    <dgm:cxn modelId="{837196AC-FC4E-4090-AD7E-E7A4DAFAB079}" type="presParOf" srcId="{9B69DDB7-B6C5-4902-A57C-A82BA4620336}" destId="{11E1923B-9976-4887-BA70-95425B3D2D44}" srcOrd="6" destOrd="0" presId="urn:microsoft.com/office/officeart/2005/8/layout/vList2"/>
    <dgm:cxn modelId="{71A7BCD1-22AF-4B54-81F3-561E64016420}" type="presParOf" srcId="{9B69DDB7-B6C5-4902-A57C-A82BA4620336}" destId="{9B7559EE-F61E-4543-8672-B0FFF38C35FF}" srcOrd="7" destOrd="0" presId="urn:microsoft.com/office/officeart/2005/8/layout/vList2"/>
    <dgm:cxn modelId="{1E1A2DD5-CFD0-49B6-BB46-C73C916B9C5F}" type="presParOf" srcId="{9B69DDB7-B6C5-4902-A57C-A82BA4620336}" destId="{439FF2C6-0F06-4372-9A41-E3A1274D9541}" srcOrd="8" destOrd="0" presId="urn:microsoft.com/office/officeart/2005/8/layout/vList2"/>
    <dgm:cxn modelId="{5D998619-AD52-41EE-9044-EE0EBB0A2564}" type="presParOf" srcId="{9B69DDB7-B6C5-4902-A57C-A82BA4620336}" destId="{87E761FA-303A-414E-BE8B-C4DBED82475C}" srcOrd="9" destOrd="0" presId="urn:microsoft.com/office/officeart/2005/8/layout/vList2"/>
    <dgm:cxn modelId="{DA87E036-F83D-47D7-95EE-CCBEC0B7766A}" type="presParOf" srcId="{9B69DDB7-B6C5-4902-A57C-A82BA4620336}" destId="{CC30780F-70BA-49FC-B948-C468E79E0D90}"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A7ACB8-A3BF-4C6F-9DD3-B1424155CDFD}" type="doc">
      <dgm:prSet loTypeId="urn:microsoft.com/office/officeart/2005/8/layout/target1" loCatId="relationship" qsTypeId="urn:microsoft.com/office/officeart/2005/8/quickstyle/simple1" qsCatId="simple" csTypeId="urn:microsoft.com/office/officeart/2005/8/colors/accent1_2" csCatId="accent1" phldr="1"/>
      <dgm:spPr/>
    </dgm:pt>
    <dgm:pt modelId="{3154A35B-6126-4F86-A733-5B795258192D}">
      <dgm:prSet phldrT="[Text]" custT="1"/>
      <dgm:spPr/>
      <dgm:t>
        <a:bodyPr/>
        <a:lstStyle/>
        <a:p>
          <a:r>
            <a:rPr lang="en-IN" sz="1200" b="1" dirty="0" smtClean="0">
              <a:solidFill>
                <a:schemeClr val="accent1">
                  <a:lumMod val="10000"/>
                </a:schemeClr>
              </a:solidFill>
            </a:rPr>
            <a:t>Not Satisfied (2.1 %)</a:t>
          </a:r>
          <a:endParaRPr lang="en-IN" sz="1200" b="1" dirty="0">
            <a:solidFill>
              <a:schemeClr val="accent1">
                <a:lumMod val="10000"/>
              </a:schemeClr>
            </a:solidFill>
          </a:endParaRPr>
        </a:p>
      </dgm:t>
    </dgm:pt>
    <dgm:pt modelId="{540B4BCC-EF08-480E-912E-A21E99021050}" type="parTrans" cxnId="{B7381508-92BD-46A8-8794-D94F099FDECE}">
      <dgm:prSet/>
      <dgm:spPr/>
      <dgm:t>
        <a:bodyPr/>
        <a:lstStyle/>
        <a:p>
          <a:endParaRPr lang="en-IN">
            <a:solidFill>
              <a:schemeClr val="accent1">
                <a:lumMod val="10000"/>
              </a:schemeClr>
            </a:solidFill>
          </a:endParaRPr>
        </a:p>
      </dgm:t>
    </dgm:pt>
    <dgm:pt modelId="{5307AE4E-570F-4D46-A098-EEB753A8AADF}" type="sibTrans" cxnId="{B7381508-92BD-46A8-8794-D94F099FDECE}">
      <dgm:prSet/>
      <dgm:spPr/>
      <dgm:t>
        <a:bodyPr/>
        <a:lstStyle/>
        <a:p>
          <a:endParaRPr lang="en-IN">
            <a:solidFill>
              <a:schemeClr val="accent1">
                <a:lumMod val="10000"/>
              </a:schemeClr>
            </a:solidFill>
          </a:endParaRPr>
        </a:p>
      </dgm:t>
    </dgm:pt>
    <dgm:pt modelId="{AA0B2D2E-E4E6-430E-9155-A3B057C6EEA8}">
      <dgm:prSet phldrT="[Text]" custT="1"/>
      <dgm:spPr/>
      <dgm:t>
        <a:bodyPr/>
        <a:lstStyle/>
        <a:p>
          <a:r>
            <a:rPr lang="en-IN" sz="1200" b="1" dirty="0" smtClean="0">
              <a:solidFill>
                <a:schemeClr val="accent1">
                  <a:lumMod val="10000"/>
                </a:schemeClr>
              </a:solidFill>
            </a:rPr>
            <a:t>Very satisfied (5.9%)</a:t>
          </a:r>
          <a:endParaRPr lang="en-IN" sz="1200" b="1" dirty="0">
            <a:solidFill>
              <a:schemeClr val="accent1">
                <a:lumMod val="10000"/>
              </a:schemeClr>
            </a:solidFill>
          </a:endParaRPr>
        </a:p>
      </dgm:t>
    </dgm:pt>
    <dgm:pt modelId="{10B369D5-A152-4B01-800C-DF1CFAE20CF4}" type="parTrans" cxnId="{1542D255-829C-4FE7-B743-094029E7136E}">
      <dgm:prSet/>
      <dgm:spPr/>
      <dgm:t>
        <a:bodyPr/>
        <a:lstStyle/>
        <a:p>
          <a:endParaRPr lang="en-IN">
            <a:solidFill>
              <a:schemeClr val="accent1">
                <a:lumMod val="10000"/>
              </a:schemeClr>
            </a:solidFill>
          </a:endParaRPr>
        </a:p>
      </dgm:t>
    </dgm:pt>
    <dgm:pt modelId="{16A85F2D-9FB8-441A-B048-9D4A231CB761}" type="sibTrans" cxnId="{1542D255-829C-4FE7-B743-094029E7136E}">
      <dgm:prSet/>
      <dgm:spPr/>
      <dgm:t>
        <a:bodyPr/>
        <a:lstStyle/>
        <a:p>
          <a:endParaRPr lang="en-IN">
            <a:solidFill>
              <a:schemeClr val="accent1">
                <a:lumMod val="10000"/>
              </a:schemeClr>
            </a:solidFill>
          </a:endParaRPr>
        </a:p>
      </dgm:t>
    </dgm:pt>
    <dgm:pt modelId="{5B5D99DB-A4F3-4BF8-82AE-2AEFDCC1C7BE}">
      <dgm:prSet phldrT="[Text]" custT="1"/>
      <dgm:spPr/>
      <dgm:t>
        <a:bodyPr/>
        <a:lstStyle/>
        <a:p>
          <a:r>
            <a:rPr lang="en-IN" sz="1200" b="1" dirty="0" smtClean="0">
              <a:solidFill>
                <a:schemeClr val="accent1">
                  <a:lumMod val="10000"/>
                </a:schemeClr>
              </a:solidFill>
            </a:rPr>
            <a:t>Satisfied (14.4%)</a:t>
          </a:r>
          <a:endParaRPr lang="en-IN" sz="1200" b="1" dirty="0">
            <a:solidFill>
              <a:schemeClr val="accent1">
                <a:lumMod val="10000"/>
              </a:schemeClr>
            </a:solidFill>
          </a:endParaRPr>
        </a:p>
      </dgm:t>
    </dgm:pt>
    <dgm:pt modelId="{5925CE94-6EF7-48D1-AD7F-55DAD5AD7660}" type="parTrans" cxnId="{824E04FF-ADB0-4E9F-804C-9BF1E7ECC275}">
      <dgm:prSet/>
      <dgm:spPr/>
      <dgm:t>
        <a:bodyPr/>
        <a:lstStyle/>
        <a:p>
          <a:endParaRPr lang="en-IN">
            <a:solidFill>
              <a:schemeClr val="accent1">
                <a:lumMod val="10000"/>
              </a:schemeClr>
            </a:solidFill>
          </a:endParaRPr>
        </a:p>
      </dgm:t>
    </dgm:pt>
    <dgm:pt modelId="{46A9591C-8482-4532-BF97-2276B0A230E8}" type="sibTrans" cxnId="{824E04FF-ADB0-4E9F-804C-9BF1E7ECC275}">
      <dgm:prSet/>
      <dgm:spPr/>
      <dgm:t>
        <a:bodyPr/>
        <a:lstStyle/>
        <a:p>
          <a:endParaRPr lang="en-IN">
            <a:solidFill>
              <a:schemeClr val="accent1">
                <a:lumMod val="10000"/>
              </a:schemeClr>
            </a:solidFill>
          </a:endParaRPr>
        </a:p>
      </dgm:t>
    </dgm:pt>
    <dgm:pt modelId="{C651CDA8-75E7-43CB-BCD3-4BC0399CA865}">
      <dgm:prSet phldrT="[Text]" custT="1"/>
      <dgm:spPr/>
      <dgm:t>
        <a:bodyPr/>
        <a:lstStyle/>
        <a:p>
          <a:r>
            <a:rPr lang="en-IN" sz="1200" b="1" dirty="0" smtClean="0">
              <a:solidFill>
                <a:schemeClr val="accent1">
                  <a:lumMod val="10000"/>
                </a:schemeClr>
              </a:solidFill>
            </a:rPr>
            <a:t>Never Experienced (77.3 %)</a:t>
          </a:r>
          <a:endParaRPr lang="en-IN" sz="1200" b="1" dirty="0">
            <a:solidFill>
              <a:schemeClr val="accent1">
                <a:lumMod val="10000"/>
              </a:schemeClr>
            </a:solidFill>
          </a:endParaRPr>
        </a:p>
      </dgm:t>
    </dgm:pt>
    <dgm:pt modelId="{B51852B6-4D28-494E-BD46-9CFD3E08FFCF}" type="parTrans" cxnId="{6AF488D3-2536-441B-A454-08DFD085CD85}">
      <dgm:prSet/>
      <dgm:spPr/>
      <dgm:t>
        <a:bodyPr/>
        <a:lstStyle/>
        <a:p>
          <a:endParaRPr lang="en-IN">
            <a:solidFill>
              <a:schemeClr val="accent1">
                <a:lumMod val="10000"/>
              </a:schemeClr>
            </a:solidFill>
          </a:endParaRPr>
        </a:p>
      </dgm:t>
    </dgm:pt>
    <dgm:pt modelId="{EC7A27D3-113A-425B-A425-8809FAF9842F}" type="sibTrans" cxnId="{6AF488D3-2536-441B-A454-08DFD085CD85}">
      <dgm:prSet/>
      <dgm:spPr/>
      <dgm:t>
        <a:bodyPr/>
        <a:lstStyle/>
        <a:p>
          <a:endParaRPr lang="en-IN">
            <a:solidFill>
              <a:schemeClr val="accent1">
                <a:lumMod val="10000"/>
              </a:schemeClr>
            </a:solidFill>
          </a:endParaRPr>
        </a:p>
      </dgm:t>
    </dgm:pt>
    <dgm:pt modelId="{C6E58579-AB29-45CF-B025-96541E85E76C}" type="pres">
      <dgm:prSet presAssocID="{35A7ACB8-A3BF-4C6F-9DD3-B1424155CDFD}" presName="composite" presStyleCnt="0">
        <dgm:presLayoutVars>
          <dgm:chMax val="5"/>
          <dgm:dir/>
          <dgm:resizeHandles val="exact"/>
        </dgm:presLayoutVars>
      </dgm:prSet>
      <dgm:spPr/>
    </dgm:pt>
    <dgm:pt modelId="{09CD8AAD-12D1-49D7-B359-683425BF280D}" type="pres">
      <dgm:prSet presAssocID="{3154A35B-6126-4F86-A733-5B795258192D}" presName="circle1" presStyleLbl="lnNode1" presStyleIdx="0" presStyleCnt="4"/>
      <dgm:spPr>
        <a:solidFill>
          <a:srgbClr val="C00000"/>
        </a:solidFill>
      </dgm:spPr>
    </dgm:pt>
    <dgm:pt modelId="{89835018-0C98-4745-BFA1-9B5FAA7AD98A}" type="pres">
      <dgm:prSet presAssocID="{3154A35B-6126-4F86-A733-5B795258192D}" presName="text1" presStyleLbl="revTx" presStyleIdx="0" presStyleCnt="4">
        <dgm:presLayoutVars>
          <dgm:bulletEnabled val="1"/>
        </dgm:presLayoutVars>
      </dgm:prSet>
      <dgm:spPr/>
      <dgm:t>
        <a:bodyPr/>
        <a:lstStyle/>
        <a:p>
          <a:endParaRPr lang="en-IN"/>
        </a:p>
      </dgm:t>
    </dgm:pt>
    <dgm:pt modelId="{FBCCAA0A-68E5-4E27-88F0-9F81B0A6A316}" type="pres">
      <dgm:prSet presAssocID="{3154A35B-6126-4F86-A733-5B795258192D}" presName="line1" presStyleLbl="callout" presStyleIdx="0" presStyleCnt="8"/>
      <dgm:spPr/>
    </dgm:pt>
    <dgm:pt modelId="{6CAC7629-99A9-48CF-B1A9-CC85AB2F1DC5}" type="pres">
      <dgm:prSet presAssocID="{3154A35B-6126-4F86-A733-5B795258192D}" presName="d1" presStyleLbl="callout" presStyleIdx="1" presStyleCnt="8"/>
      <dgm:spPr/>
    </dgm:pt>
    <dgm:pt modelId="{39DCB0B0-290C-4E5D-8840-EE37F1320A2E}" type="pres">
      <dgm:prSet presAssocID="{AA0B2D2E-E4E6-430E-9155-A3B057C6EEA8}" presName="circle2" presStyleLbl="lnNode1" presStyleIdx="1" presStyleCnt="4"/>
      <dgm:spPr>
        <a:solidFill>
          <a:srgbClr val="00B050"/>
        </a:solidFill>
      </dgm:spPr>
    </dgm:pt>
    <dgm:pt modelId="{EFA8717F-2DA5-4C15-9CC9-FD73461E56F1}" type="pres">
      <dgm:prSet presAssocID="{AA0B2D2E-E4E6-430E-9155-A3B057C6EEA8}" presName="text2" presStyleLbl="revTx" presStyleIdx="1" presStyleCnt="4">
        <dgm:presLayoutVars>
          <dgm:bulletEnabled val="1"/>
        </dgm:presLayoutVars>
      </dgm:prSet>
      <dgm:spPr/>
      <dgm:t>
        <a:bodyPr/>
        <a:lstStyle/>
        <a:p>
          <a:endParaRPr lang="en-IN"/>
        </a:p>
      </dgm:t>
    </dgm:pt>
    <dgm:pt modelId="{421C426A-3744-4F2B-B08C-B4200F7A750D}" type="pres">
      <dgm:prSet presAssocID="{AA0B2D2E-E4E6-430E-9155-A3B057C6EEA8}" presName="line2" presStyleLbl="callout" presStyleIdx="2" presStyleCnt="8"/>
      <dgm:spPr/>
    </dgm:pt>
    <dgm:pt modelId="{5A3FC6E8-D7F7-46FC-8C5E-2479628F4ABC}" type="pres">
      <dgm:prSet presAssocID="{AA0B2D2E-E4E6-430E-9155-A3B057C6EEA8}" presName="d2" presStyleLbl="callout" presStyleIdx="3" presStyleCnt="8"/>
      <dgm:spPr/>
    </dgm:pt>
    <dgm:pt modelId="{007974E7-5693-4A8E-ACF5-F969DE46793C}" type="pres">
      <dgm:prSet presAssocID="{5B5D99DB-A4F3-4BF8-82AE-2AEFDCC1C7BE}" presName="circle3" presStyleLbl="lnNode1" presStyleIdx="2" presStyleCnt="4"/>
      <dgm:spPr>
        <a:solidFill>
          <a:srgbClr val="FFC000"/>
        </a:solidFill>
      </dgm:spPr>
    </dgm:pt>
    <dgm:pt modelId="{52F9D70D-2959-44C3-AB2D-1BDED935568B}" type="pres">
      <dgm:prSet presAssocID="{5B5D99DB-A4F3-4BF8-82AE-2AEFDCC1C7BE}" presName="text3" presStyleLbl="revTx" presStyleIdx="2" presStyleCnt="4">
        <dgm:presLayoutVars>
          <dgm:bulletEnabled val="1"/>
        </dgm:presLayoutVars>
      </dgm:prSet>
      <dgm:spPr/>
      <dgm:t>
        <a:bodyPr/>
        <a:lstStyle/>
        <a:p>
          <a:endParaRPr lang="en-IN"/>
        </a:p>
      </dgm:t>
    </dgm:pt>
    <dgm:pt modelId="{6802B842-4CCC-4121-983B-BFBE536E9B4B}" type="pres">
      <dgm:prSet presAssocID="{5B5D99DB-A4F3-4BF8-82AE-2AEFDCC1C7BE}" presName="line3" presStyleLbl="callout" presStyleIdx="4" presStyleCnt="8"/>
      <dgm:spPr/>
    </dgm:pt>
    <dgm:pt modelId="{1C46AA1D-A71A-425F-A9D4-98DB2E6977DF}" type="pres">
      <dgm:prSet presAssocID="{5B5D99DB-A4F3-4BF8-82AE-2AEFDCC1C7BE}" presName="d3" presStyleLbl="callout" presStyleIdx="5" presStyleCnt="8"/>
      <dgm:spPr/>
    </dgm:pt>
    <dgm:pt modelId="{2BB1CE1F-6003-4FB7-8AA3-7F70F594DB31}" type="pres">
      <dgm:prSet presAssocID="{C651CDA8-75E7-43CB-BCD3-4BC0399CA865}" presName="circle4" presStyleLbl="lnNode1" presStyleIdx="3" presStyleCnt="4"/>
      <dgm:spPr>
        <a:solidFill>
          <a:schemeClr val="accent2">
            <a:lumMod val="60000"/>
            <a:lumOff val="40000"/>
          </a:schemeClr>
        </a:solidFill>
      </dgm:spPr>
    </dgm:pt>
    <dgm:pt modelId="{2A4E5EF9-3B78-43FC-8FF2-8A56443B8B33}" type="pres">
      <dgm:prSet presAssocID="{C651CDA8-75E7-43CB-BCD3-4BC0399CA865}" presName="text4" presStyleLbl="revTx" presStyleIdx="3" presStyleCnt="4">
        <dgm:presLayoutVars>
          <dgm:bulletEnabled val="1"/>
        </dgm:presLayoutVars>
      </dgm:prSet>
      <dgm:spPr/>
      <dgm:t>
        <a:bodyPr/>
        <a:lstStyle/>
        <a:p>
          <a:endParaRPr lang="en-IN"/>
        </a:p>
      </dgm:t>
    </dgm:pt>
    <dgm:pt modelId="{10D23DFB-37CD-4692-84B5-FFFFC737B23C}" type="pres">
      <dgm:prSet presAssocID="{C651CDA8-75E7-43CB-BCD3-4BC0399CA865}" presName="line4" presStyleLbl="callout" presStyleIdx="6" presStyleCnt="8"/>
      <dgm:spPr/>
    </dgm:pt>
    <dgm:pt modelId="{C299F9E6-DC4A-42FE-A4E0-DB2B4E4B00DC}" type="pres">
      <dgm:prSet presAssocID="{C651CDA8-75E7-43CB-BCD3-4BC0399CA865}" presName="d4" presStyleLbl="callout" presStyleIdx="7" presStyleCnt="8"/>
      <dgm:spPr/>
    </dgm:pt>
  </dgm:ptLst>
  <dgm:cxnLst>
    <dgm:cxn modelId="{E0FD1B3D-A1F3-44AC-9F9B-88647FE36C80}" type="presOf" srcId="{5B5D99DB-A4F3-4BF8-82AE-2AEFDCC1C7BE}" destId="{52F9D70D-2959-44C3-AB2D-1BDED935568B}" srcOrd="0" destOrd="0" presId="urn:microsoft.com/office/officeart/2005/8/layout/target1"/>
    <dgm:cxn modelId="{4A9FB3EB-92C8-405E-BF2A-7A4F038459A4}" type="presOf" srcId="{AA0B2D2E-E4E6-430E-9155-A3B057C6EEA8}" destId="{EFA8717F-2DA5-4C15-9CC9-FD73461E56F1}" srcOrd="0" destOrd="0" presId="urn:microsoft.com/office/officeart/2005/8/layout/target1"/>
    <dgm:cxn modelId="{447A497D-C7ED-49D9-88D4-679975773C0A}" type="presOf" srcId="{35A7ACB8-A3BF-4C6F-9DD3-B1424155CDFD}" destId="{C6E58579-AB29-45CF-B025-96541E85E76C}" srcOrd="0" destOrd="0" presId="urn:microsoft.com/office/officeart/2005/8/layout/target1"/>
    <dgm:cxn modelId="{B7381508-92BD-46A8-8794-D94F099FDECE}" srcId="{35A7ACB8-A3BF-4C6F-9DD3-B1424155CDFD}" destId="{3154A35B-6126-4F86-A733-5B795258192D}" srcOrd="0" destOrd="0" parTransId="{540B4BCC-EF08-480E-912E-A21E99021050}" sibTransId="{5307AE4E-570F-4D46-A098-EEB753A8AADF}"/>
    <dgm:cxn modelId="{7B0069B4-6EF7-4DBD-A95A-D3165431819C}" type="presOf" srcId="{C651CDA8-75E7-43CB-BCD3-4BC0399CA865}" destId="{2A4E5EF9-3B78-43FC-8FF2-8A56443B8B33}" srcOrd="0" destOrd="0" presId="urn:microsoft.com/office/officeart/2005/8/layout/target1"/>
    <dgm:cxn modelId="{1542D255-829C-4FE7-B743-094029E7136E}" srcId="{35A7ACB8-A3BF-4C6F-9DD3-B1424155CDFD}" destId="{AA0B2D2E-E4E6-430E-9155-A3B057C6EEA8}" srcOrd="1" destOrd="0" parTransId="{10B369D5-A152-4B01-800C-DF1CFAE20CF4}" sibTransId="{16A85F2D-9FB8-441A-B048-9D4A231CB761}"/>
    <dgm:cxn modelId="{63476EEA-0EEF-4832-8409-4DD8229E48BB}" type="presOf" srcId="{3154A35B-6126-4F86-A733-5B795258192D}" destId="{89835018-0C98-4745-BFA1-9B5FAA7AD98A}" srcOrd="0" destOrd="0" presId="urn:microsoft.com/office/officeart/2005/8/layout/target1"/>
    <dgm:cxn modelId="{6AF488D3-2536-441B-A454-08DFD085CD85}" srcId="{35A7ACB8-A3BF-4C6F-9DD3-B1424155CDFD}" destId="{C651CDA8-75E7-43CB-BCD3-4BC0399CA865}" srcOrd="3" destOrd="0" parTransId="{B51852B6-4D28-494E-BD46-9CFD3E08FFCF}" sibTransId="{EC7A27D3-113A-425B-A425-8809FAF9842F}"/>
    <dgm:cxn modelId="{824E04FF-ADB0-4E9F-804C-9BF1E7ECC275}" srcId="{35A7ACB8-A3BF-4C6F-9DD3-B1424155CDFD}" destId="{5B5D99DB-A4F3-4BF8-82AE-2AEFDCC1C7BE}" srcOrd="2" destOrd="0" parTransId="{5925CE94-6EF7-48D1-AD7F-55DAD5AD7660}" sibTransId="{46A9591C-8482-4532-BF97-2276B0A230E8}"/>
    <dgm:cxn modelId="{3440C4F3-2268-4219-9997-AEF7963CCEAE}" type="presParOf" srcId="{C6E58579-AB29-45CF-B025-96541E85E76C}" destId="{09CD8AAD-12D1-49D7-B359-683425BF280D}" srcOrd="0" destOrd="0" presId="urn:microsoft.com/office/officeart/2005/8/layout/target1"/>
    <dgm:cxn modelId="{1D7619CC-1A53-4C95-B4DF-56013D172968}" type="presParOf" srcId="{C6E58579-AB29-45CF-B025-96541E85E76C}" destId="{89835018-0C98-4745-BFA1-9B5FAA7AD98A}" srcOrd="1" destOrd="0" presId="urn:microsoft.com/office/officeart/2005/8/layout/target1"/>
    <dgm:cxn modelId="{C7DB2A3B-223F-4930-9DA2-5EBD0560D549}" type="presParOf" srcId="{C6E58579-AB29-45CF-B025-96541E85E76C}" destId="{FBCCAA0A-68E5-4E27-88F0-9F81B0A6A316}" srcOrd="2" destOrd="0" presId="urn:microsoft.com/office/officeart/2005/8/layout/target1"/>
    <dgm:cxn modelId="{AD3BD993-2909-4610-B342-0EF9166A37F4}" type="presParOf" srcId="{C6E58579-AB29-45CF-B025-96541E85E76C}" destId="{6CAC7629-99A9-48CF-B1A9-CC85AB2F1DC5}" srcOrd="3" destOrd="0" presId="urn:microsoft.com/office/officeart/2005/8/layout/target1"/>
    <dgm:cxn modelId="{0CC361B3-1135-4DF0-A392-11EC18568E5C}" type="presParOf" srcId="{C6E58579-AB29-45CF-B025-96541E85E76C}" destId="{39DCB0B0-290C-4E5D-8840-EE37F1320A2E}" srcOrd="4" destOrd="0" presId="urn:microsoft.com/office/officeart/2005/8/layout/target1"/>
    <dgm:cxn modelId="{04AE6ED7-D789-4994-907A-E5EF6D064543}" type="presParOf" srcId="{C6E58579-AB29-45CF-B025-96541E85E76C}" destId="{EFA8717F-2DA5-4C15-9CC9-FD73461E56F1}" srcOrd="5" destOrd="0" presId="urn:microsoft.com/office/officeart/2005/8/layout/target1"/>
    <dgm:cxn modelId="{C02E9A6D-FC3F-4BF3-AF2E-E4F329969CA4}" type="presParOf" srcId="{C6E58579-AB29-45CF-B025-96541E85E76C}" destId="{421C426A-3744-4F2B-B08C-B4200F7A750D}" srcOrd="6" destOrd="0" presId="urn:microsoft.com/office/officeart/2005/8/layout/target1"/>
    <dgm:cxn modelId="{A00C069E-B05C-47A3-887D-BB0C2D1A6C58}" type="presParOf" srcId="{C6E58579-AB29-45CF-B025-96541E85E76C}" destId="{5A3FC6E8-D7F7-46FC-8C5E-2479628F4ABC}" srcOrd="7" destOrd="0" presId="urn:microsoft.com/office/officeart/2005/8/layout/target1"/>
    <dgm:cxn modelId="{E1ED8769-2862-4AD2-B012-C8C38BDA4337}" type="presParOf" srcId="{C6E58579-AB29-45CF-B025-96541E85E76C}" destId="{007974E7-5693-4A8E-ACF5-F969DE46793C}" srcOrd="8" destOrd="0" presId="urn:microsoft.com/office/officeart/2005/8/layout/target1"/>
    <dgm:cxn modelId="{FDEF6BE6-1AFD-4D8B-8F76-D9534546D735}" type="presParOf" srcId="{C6E58579-AB29-45CF-B025-96541E85E76C}" destId="{52F9D70D-2959-44C3-AB2D-1BDED935568B}" srcOrd="9" destOrd="0" presId="urn:microsoft.com/office/officeart/2005/8/layout/target1"/>
    <dgm:cxn modelId="{70BBD2E6-0E0D-4A50-A392-32F635893E34}" type="presParOf" srcId="{C6E58579-AB29-45CF-B025-96541E85E76C}" destId="{6802B842-4CCC-4121-983B-BFBE536E9B4B}" srcOrd="10" destOrd="0" presId="urn:microsoft.com/office/officeart/2005/8/layout/target1"/>
    <dgm:cxn modelId="{4E2B4ED4-B03F-46F9-9EB2-2754C23D70B4}" type="presParOf" srcId="{C6E58579-AB29-45CF-B025-96541E85E76C}" destId="{1C46AA1D-A71A-425F-A9D4-98DB2E6977DF}" srcOrd="11" destOrd="0" presId="urn:microsoft.com/office/officeart/2005/8/layout/target1"/>
    <dgm:cxn modelId="{A9DA767A-59B0-4458-80DD-AF78FB1CAAC7}" type="presParOf" srcId="{C6E58579-AB29-45CF-B025-96541E85E76C}" destId="{2BB1CE1F-6003-4FB7-8AA3-7F70F594DB31}" srcOrd="12" destOrd="0" presId="urn:microsoft.com/office/officeart/2005/8/layout/target1"/>
    <dgm:cxn modelId="{1400EA58-2FD2-42D6-B668-259AA3F4F445}" type="presParOf" srcId="{C6E58579-AB29-45CF-B025-96541E85E76C}" destId="{2A4E5EF9-3B78-43FC-8FF2-8A56443B8B33}" srcOrd="13" destOrd="0" presId="urn:microsoft.com/office/officeart/2005/8/layout/target1"/>
    <dgm:cxn modelId="{FCB38B8C-7DFA-48FD-9F08-4DE58C318109}" type="presParOf" srcId="{C6E58579-AB29-45CF-B025-96541E85E76C}" destId="{10D23DFB-37CD-4692-84B5-FFFFC737B23C}" srcOrd="14" destOrd="0" presId="urn:microsoft.com/office/officeart/2005/8/layout/target1"/>
    <dgm:cxn modelId="{275607B2-8E5D-413D-B789-BF1759D71313}" type="presParOf" srcId="{C6E58579-AB29-45CF-B025-96541E85E76C}" destId="{C299F9E6-DC4A-42FE-A4E0-DB2B4E4B00DC}" srcOrd="15"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A7ACB8-A3BF-4C6F-9DD3-B1424155CDFD}" type="doc">
      <dgm:prSet loTypeId="urn:microsoft.com/office/officeart/2005/8/layout/target1" loCatId="relationship" qsTypeId="urn:microsoft.com/office/officeart/2005/8/quickstyle/simple1" qsCatId="simple" csTypeId="urn:microsoft.com/office/officeart/2005/8/colors/accent1_2" csCatId="accent1" phldr="1"/>
      <dgm:spPr/>
    </dgm:pt>
    <dgm:pt modelId="{3154A35B-6126-4F86-A733-5B795258192D}">
      <dgm:prSet phldrT="[Text]" custT="1"/>
      <dgm:spPr/>
      <dgm:t>
        <a:bodyPr/>
        <a:lstStyle/>
        <a:p>
          <a:r>
            <a:rPr lang="en-IN" sz="1200" b="1" dirty="0" smtClean="0">
              <a:solidFill>
                <a:schemeClr val="accent1">
                  <a:lumMod val="10000"/>
                </a:schemeClr>
              </a:solidFill>
            </a:rPr>
            <a:t>Not Satisfied (1.5 %)</a:t>
          </a:r>
          <a:endParaRPr lang="en-IN" sz="1200" b="1" dirty="0">
            <a:solidFill>
              <a:schemeClr val="accent1">
                <a:lumMod val="10000"/>
              </a:schemeClr>
            </a:solidFill>
          </a:endParaRPr>
        </a:p>
      </dgm:t>
    </dgm:pt>
    <dgm:pt modelId="{540B4BCC-EF08-480E-912E-A21E99021050}" type="parTrans" cxnId="{B7381508-92BD-46A8-8794-D94F099FDECE}">
      <dgm:prSet/>
      <dgm:spPr/>
      <dgm:t>
        <a:bodyPr/>
        <a:lstStyle/>
        <a:p>
          <a:endParaRPr lang="en-IN"/>
        </a:p>
      </dgm:t>
    </dgm:pt>
    <dgm:pt modelId="{5307AE4E-570F-4D46-A098-EEB753A8AADF}" type="sibTrans" cxnId="{B7381508-92BD-46A8-8794-D94F099FDECE}">
      <dgm:prSet/>
      <dgm:spPr/>
      <dgm:t>
        <a:bodyPr/>
        <a:lstStyle/>
        <a:p>
          <a:endParaRPr lang="en-IN"/>
        </a:p>
      </dgm:t>
    </dgm:pt>
    <dgm:pt modelId="{AA0B2D2E-E4E6-430E-9155-A3B057C6EEA8}">
      <dgm:prSet phldrT="[Text]" custT="1"/>
      <dgm:spPr/>
      <dgm:t>
        <a:bodyPr/>
        <a:lstStyle/>
        <a:p>
          <a:r>
            <a:rPr lang="en-IN" sz="1200" b="1" dirty="0" smtClean="0">
              <a:solidFill>
                <a:schemeClr val="accent1">
                  <a:lumMod val="10000"/>
                </a:schemeClr>
              </a:solidFill>
            </a:rPr>
            <a:t>Very satisfied (6.5 %)</a:t>
          </a:r>
          <a:endParaRPr lang="en-IN" sz="1200" b="1" dirty="0">
            <a:solidFill>
              <a:schemeClr val="accent1">
                <a:lumMod val="10000"/>
              </a:schemeClr>
            </a:solidFill>
          </a:endParaRPr>
        </a:p>
      </dgm:t>
    </dgm:pt>
    <dgm:pt modelId="{10B369D5-A152-4B01-800C-DF1CFAE20CF4}" type="parTrans" cxnId="{1542D255-829C-4FE7-B743-094029E7136E}">
      <dgm:prSet/>
      <dgm:spPr/>
      <dgm:t>
        <a:bodyPr/>
        <a:lstStyle/>
        <a:p>
          <a:endParaRPr lang="en-IN"/>
        </a:p>
      </dgm:t>
    </dgm:pt>
    <dgm:pt modelId="{16A85F2D-9FB8-441A-B048-9D4A231CB761}" type="sibTrans" cxnId="{1542D255-829C-4FE7-B743-094029E7136E}">
      <dgm:prSet/>
      <dgm:spPr/>
      <dgm:t>
        <a:bodyPr/>
        <a:lstStyle/>
        <a:p>
          <a:endParaRPr lang="en-IN"/>
        </a:p>
      </dgm:t>
    </dgm:pt>
    <dgm:pt modelId="{5B5D99DB-A4F3-4BF8-82AE-2AEFDCC1C7BE}">
      <dgm:prSet phldrT="[Text]" custT="1"/>
      <dgm:spPr/>
      <dgm:t>
        <a:bodyPr/>
        <a:lstStyle/>
        <a:p>
          <a:r>
            <a:rPr lang="en-IN" sz="1200" b="1" dirty="0" smtClean="0">
              <a:solidFill>
                <a:schemeClr val="accent1">
                  <a:lumMod val="10000"/>
                </a:schemeClr>
              </a:solidFill>
            </a:rPr>
            <a:t>Satisfied (21 %)</a:t>
          </a:r>
          <a:endParaRPr lang="en-IN" sz="1200" b="1" dirty="0">
            <a:solidFill>
              <a:schemeClr val="accent1">
                <a:lumMod val="10000"/>
              </a:schemeClr>
            </a:solidFill>
          </a:endParaRPr>
        </a:p>
      </dgm:t>
    </dgm:pt>
    <dgm:pt modelId="{5925CE94-6EF7-48D1-AD7F-55DAD5AD7660}" type="parTrans" cxnId="{824E04FF-ADB0-4E9F-804C-9BF1E7ECC275}">
      <dgm:prSet/>
      <dgm:spPr/>
      <dgm:t>
        <a:bodyPr/>
        <a:lstStyle/>
        <a:p>
          <a:endParaRPr lang="en-IN"/>
        </a:p>
      </dgm:t>
    </dgm:pt>
    <dgm:pt modelId="{46A9591C-8482-4532-BF97-2276B0A230E8}" type="sibTrans" cxnId="{824E04FF-ADB0-4E9F-804C-9BF1E7ECC275}">
      <dgm:prSet/>
      <dgm:spPr/>
      <dgm:t>
        <a:bodyPr/>
        <a:lstStyle/>
        <a:p>
          <a:endParaRPr lang="en-IN"/>
        </a:p>
      </dgm:t>
    </dgm:pt>
    <dgm:pt modelId="{C651CDA8-75E7-43CB-BCD3-4BC0399CA865}">
      <dgm:prSet phldrT="[Text]" custT="1"/>
      <dgm:spPr/>
      <dgm:t>
        <a:bodyPr/>
        <a:lstStyle/>
        <a:p>
          <a:r>
            <a:rPr lang="en-IN" sz="1200" b="1" dirty="0" smtClean="0">
              <a:solidFill>
                <a:schemeClr val="accent1">
                  <a:lumMod val="10000"/>
                </a:schemeClr>
              </a:solidFill>
            </a:rPr>
            <a:t>Never Experienced (71%)</a:t>
          </a:r>
          <a:endParaRPr lang="en-IN" sz="1200" b="1" dirty="0">
            <a:solidFill>
              <a:schemeClr val="accent1">
                <a:lumMod val="10000"/>
              </a:schemeClr>
            </a:solidFill>
          </a:endParaRPr>
        </a:p>
      </dgm:t>
    </dgm:pt>
    <dgm:pt modelId="{B51852B6-4D28-494E-BD46-9CFD3E08FFCF}" type="parTrans" cxnId="{6AF488D3-2536-441B-A454-08DFD085CD85}">
      <dgm:prSet/>
      <dgm:spPr/>
      <dgm:t>
        <a:bodyPr/>
        <a:lstStyle/>
        <a:p>
          <a:endParaRPr lang="en-IN"/>
        </a:p>
      </dgm:t>
    </dgm:pt>
    <dgm:pt modelId="{EC7A27D3-113A-425B-A425-8809FAF9842F}" type="sibTrans" cxnId="{6AF488D3-2536-441B-A454-08DFD085CD85}">
      <dgm:prSet/>
      <dgm:spPr/>
      <dgm:t>
        <a:bodyPr/>
        <a:lstStyle/>
        <a:p>
          <a:endParaRPr lang="en-IN"/>
        </a:p>
      </dgm:t>
    </dgm:pt>
    <dgm:pt modelId="{C6E58579-AB29-45CF-B025-96541E85E76C}" type="pres">
      <dgm:prSet presAssocID="{35A7ACB8-A3BF-4C6F-9DD3-B1424155CDFD}" presName="composite" presStyleCnt="0">
        <dgm:presLayoutVars>
          <dgm:chMax val="5"/>
          <dgm:dir/>
          <dgm:resizeHandles val="exact"/>
        </dgm:presLayoutVars>
      </dgm:prSet>
      <dgm:spPr/>
    </dgm:pt>
    <dgm:pt modelId="{09CD8AAD-12D1-49D7-B359-683425BF280D}" type="pres">
      <dgm:prSet presAssocID="{3154A35B-6126-4F86-A733-5B795258192D}" presName="circle1" presStyleLbl="lnNode1" presStyleIdx="0" presStyleCnt="4"/>
      <dgm:spPr>
        <a:solidFill>
          <a:srgbClr val="C00000"/>
        </a:solidFill>
      </dgm:spPr>
    </dgm:pt>
    <dgm:pt modelId="{89835018-0C98-4745-BFA1-9B5FAA7AD98A}" type="pres">
      <dgm:prSet presAssocID="{3154A35B-6126-4F86-A733-5B795258192D}" presName="text1" presStyleLbl="revTx" presStyleIdx="0" presStyleCnt="4">
        <dgm:presLayoutVars>
          <dgm:bulletEnabled val="1"/>
        </dgm:presLayoutVars>
      </dgm:prSet>
      <dgm:spPr/>
      <dgm:t>
        <a:bodyPr/>
        <a:lstStyle/>
        <a:p>
          <a:endParaRPr lang="en-IN"/>
        </a:p>
      </dgm:t>
    </dgm:pt>
    <dgm:pt modelId="{FBCCAA0A-68E5-4E27-88F0-9F81B0A6A316}" type="pres">
      <dgm:prSet presAssocID="{3154A35B-6126-4F86-A733-5B795258192D}" presName="line1" presStyleLbl="callout" presStyleIdx="0" presStyleCnt="8"/>
      <dgm:spPr/>
    </dgm:pt>
    <dgm:pt modelId="{6CAC7629-99A9-48CF-B1A9-CC85AB2F1DC5}" type="pres">
      <dgm:prSet presAssocID="{3154A35B-6126-4F86-A733-5B795258192D}" presName="d1" presStyleLbl="callout" presStyleIdx="1" presStyleCnt="8"/>
      <dgm:spPr/>
    </dgm:pt>
    <dgm:pt modelId="{39DCB0B0-290C-4E5D-8840-EE37F1320A2E}" type="pres">
      <dgm:prSet presAssocID="{AA0B2D2E-E4E6-430E-9155-A3B057C6EEA8}" presName="circle2" presStyleLbl="lnNode1" presStyleIdx="1" presStyleCnt="4"/>
      <dgm:spPr>
        <a:solidFill>
          <a:srgbClr val="00B050"/>
        </a:solidFill>
      </dgm:spPr>
    </dgm:pt>
    <dgm:pt modelId="{EFA8717F-2DA5-4C15-9CC9-FD73461E56F1}" type="pres">
      <dgm:prSet presAssocID="{AA0B2D2E-E4E6-430E-9155-A3B057C6EEA8}" presName="text2" presStyleLbl="revTx" presStyleIdx="1" presStyleCnt="4">
        <dgm:presLayoutVars>
          <dgm:bulletEnabled val="1"/>
        </dgm:presLayoutVars>
      </dgm:prSet>
      <dgm:spPr/>
      <dgm:t>
        <a:bodyPr/>
        <a:lstStyle/>
        <a:p>
          <a:endParaRPr lang="en-IN"/>
        </a:p>
      </dgm:t>
    </dgm:pt>
    <dgm:pt modelId="{421C426A-3744-4F2B-B08C-B4200F7A750D}" type="pres">
      <dgm:prSet presAssocID="{AA0B2D2E-E4E6-430E-9155-A3B057C6EEA8}" presName="line2" presStyleLbl="callout" presStyleIdx="2" presStyleCnt="8"/>
      <dgm:spPr/>
    </dgm:pt>
    <dgm:pt modelId="{5A3FC6E8-D7F7-46FC-8C5E-2479628F4ABC}" type="pres">
      <dgm:prSet presAssocID="{AA0B2D2E-E4E6-430E-9155-A3B057C6EEA8}" presName="d2" presStyleLbl="callout" presStyleIdx="3" presStyleCnt="8"/>
      <dgm:spPr/>
    </dgm:pt>
    <dgm:pt modelId="{007974E7-5693-4A8E-ACF5-F969DE46793C}" type="pres">
      <dgm:prSet presAssocID="{5B5D99DB-A4F3-4BF8-82AE-2AEFDCC1C7BE}" presName="circle3" presStyleLbl="lnNode1" presStyleIdx="2" presStyleCnt="4"/>
      <dgm:spPr>
        <a:solidFill>
          <a:srgbClr val="FFC000"/>
        </a:solidFill>
      </dgm:spPr>
    </dgm:pt>
    <dgm:pt modelId="{52F9D70D-2959-44C3-AB2D-1BDED935568B}" type="pres">
      <dgm:prSet presAssocID="{5B5D99DB-A4F3-4BF8-82AE-2AEFDCC1C7BE}" presName="text3" presStyleLbl="revTx" presStyleIdx="2" presStyleCnt="4">
        <dgm:presLayoutVars>
          <dgm:bulletEnabled val="1"/>
        </dgm:presLayoutVars>
      </dgm:prSet>
      <dgm:spPr/>
      <dgm:t>
        <a:bodyPr/>
        <a:lstStyle/>
        <a:p>
          <a:endParaRPr lang="en-IN"/>
        </a:p>
      </dgm:t>
    </dgm:pt>
    <dgm:pt modelId="{6802B842-4CCC-4121-983B-BFBE536E9B4B}" type="pres">
      <dgm:prSet presAssocID="{5B5D99DB-A4F3-4BF8-82AE-2AEFDCC1C7BE}" presName="line3" presStyleLbl="callout" presStyleIdx="4" presStyleCnt="8"/>
      <dgm:spPr/>
    </dgm:pt>
    <dgm:pt modelId="{1C46AA1D-A71A-425F-A9D4-98DB2E6977DF}" type="pres">
      <dgm:prSet presAssocID="{5B5D99DB-A4F3-4BF8-82AE-2AEFDCC1C7BE}" presName="d3" presStyleLbl="callout" presStyleIdx="5" presStyleCnt="8"/>
      <dgm:spPr/>
    </dgm:pt>
    <dgm:pt modelId="{2BB1CE1F-6003-4FB7-8AA3-7F70F594DB31}" type="pres">
      <dgm:prSet presAssocID="{C651CDA8-75E7-43CB-BCD3-4BC0399CA865}" presName="circle4" presStyleLbl="lnNode1" presStyleIdx="3" presStyleCnt="4"/>
      <dgm:spPr>
        <a:solidFill>
          <a:schemeClr val="accent2">
            <a:lumMod val="60000"/>
            <a:lumOff val="40000"/>
          </a:schemeClr>
        </a:solidFill>
      </dgm:spPr>
    </dgm:pt>
    <dgm:pt modelId="{2A4E5EF9-3B78-43FC-8FF2-8A56443B8B33}" type="pres">
      <dgm:prSet presAssocID="{C651CDA8-75E7-43CB-BCD3-4BC0399CA865}" presName="text4" presStyleLbl="revTx" presStyleIdx="3" presStyleCnt="4">
        <dgm:presLayoutVars>
          <dgm:bulletEnabled val="1"/>
        </dgm:presLayoutVars>
      </dgm:prSet>
      <dgm:spPr/>
      <dgm:t>
        <a:bodyPr/>
        <a:lstStyle/>
        <a:p>
          <a:endParaRPr lang="en-IN"/>
        </a:p>
      </dgm:t>
    </dgm:pt>
    <dgm:pt modelId="{10D23DFB-37CD-4692-84B5-FFFFC737B23C}" type="pres">
      <dgm:prSet presAssocID="{C651CDA8-75E7-43CB-BCD3-4BC0399CA865}" presName="line4" presStyleLbl="callout" presStyleIdx="6" presStyleCnt="8"/>
      <dgm:spPr/>
    </dgm:pt>
    <dgm:pt modelId="{C299F9E6-DC4A-42FE-A4E0-DB2B4E4B00DC}" type="pres">
      <dgm:prSet presAssocID="{C651CDA8-75E7-43CB-BCD3-4BC0399CA865}" presName="d4" presStyleLbl="callout" presStyleIdx="7" presStyleCnt="8"/>
      <dgm:spPr/>
    </dgm:pt>
  </dgm:ptLst>
  <dgm:cxnLst>
    <dgm:cxn modelId="{B7381508-92BD-46A8-8794-D94F099FDECE}" srcId="{35A7ACB8-A3BF-4C6F-9DD3-B1424155CDFD}" destId="{3154A35B-6126-4F86-A733-5B795258192D}" srcOrd="0" destOrd="0" parTransId="{540B4BCC-EF08-480E-912E-A21E99021050}" sibTransId="{5307AE4E-570F-4D46-A098-EEB753A8AADF}"/>
    <dgm:cxn modelId="{CE46F6B3-1FDA-408F-B3DE-73EF76194A4E}" type="presOf" srcId="{35A7ACB8-A3BF-4C6F-9DD3-B1424155CDFD}" destId="{C6E58579-AB29-45CF-B025-96541E85E76C}" srcOrd="0" destOrd="0" presId="urn:microsoft.com/office/officeart/2005/8/layout/target1"/>
    <dgm:cxn modelId="{824E04FF-ADB0-4E9F-804C-9BF1E7ECC275}" srcId="{35A7ACB8-A3BF-4C6F-9DD3-B1424155CDFD}" destId="{5B5D99DB-A4F3-4BF8-82AE-2AEFDCC1C7BE}" srcOrd="2" destOrd="0" parTransId="{5925CE94-6EF7-48D1-AD7F-55DAD5AD7660}" sibTransId="{46A9591C-8482-4532-BF97-2276B0A230E8}"/>
    <dgm:cxn modelId="{C64EB626-A270-41D5-803D-E056EDA0C970}" type="presOf" srcId="{AA0B2D2E-E4E6-430E-9155-A3B057C6EEA8}" destId="{EFA8717F-2DA5-4C15-9CC9-FD73461E56F1}" srcOrd="0" destOrd="0" presId="urn:microsoft.com/office/officeart/2005/8/layout/target1"/>
    <dgm:cxn modelId="{BCA58391-FA1E-405B-BFEC-EAB5D66A4E32}" type="presOf" srcId="{5B5D99DB-A4F3-4BF8-82AE-2AEFDCC1C7BE}" destId="{52F9D70D-2959-44C3-AB2D-1BDED935568B}" srcOrd="0" destOrd="0" presId="urn:microsoft.com/office/officeart/2005/8/layout/target1"/>
    <dgm:cxn modelId="{6AF488D3-2536-441B-A454-08DFD085CD85}" srcId="{35A7ACB8-A3BF-4C6F-9DD3-B1424155CDFD}" destId="{C651CDA8-75E7-43CB-BCD3-4BC0399CA865}" srcOrd="3" destOrd="0" parTransId="{B51852B6-4D28-494E-BD46-9CFD3E08FFCF}" sibTransId="{EC7A27D3-113A-425B-A425-8809FAF9842F}"/>
    <dgm:cxn modelId="{925D0F83-1DD9-4E17-AFDF-90FD94222B1B}" type="presOf" srcId="{C651CDA8-75E7-43CB-BCD3-4BC0399CA865}" destId="{2A4E5EF9-3B78-43FC-8FF2-8A56443B8B33}" srcOrd="0" destOrd="0" presId="urn:microsoft.com/office/officeart/2005/8/layout/target1"/>
    <dgm:cxn modelId="{1542D255-829C-4FE7-B743-094029E7136E}" srcId="{35A7ACB8-A3BF-4C6F-9DD3-B1424155CDFD}" destId="{AA0B2D2E-E4E6-430E-9155-A3B057C6EEA8}" srcOrd="1" destOrd="0" parTransId="{10B369D5-A152-4B01-800C-DF1CFAE20CF4}" sibTransId="{16A85F2D-9FB8-441A-B048-9D4A231CB761}"/>
    <dgm:cxn modelId="{8A60EF69-8BE4-4662-94A9-5EB491F3B969}" type="presOf" srcId="{3154A35B-6126-4F86-A733-5B795258192D}" destId="{89835018-0C98-4745-BFA1-9B5FAA7AD98A}" srcOrd="0" destOrd="0" presId="urn:microsoft.com/office/officeart/2005/8/layout/target1"/>
    <dgm:cxn modelId="{51878931-B0B2-4757-AB5B-26AAD4B62EDF}" type="presParOf" srcId="{C6E58579-AB29-45CF-B025-96541E85E76C}" destId="{09CD8AAD-12D1-49D7-B359-683425BF280D}" srcOrd="0" destOrd="0" presId="urn:microsoft.com/office/officeart/2005/8/layout/target1"/>
    <dgm:cxn modelId="{370E22ED-0E8E-4588-AF3F-450EEA907734}" type="presParOf" srcId="{C6E58579-AB29-45CF-B025-96541E85E76C}" destId="{89835018-0C98-4745-BFA1-9B5FAA7AD98A}" srcOrd="1" destOrd="0" presId="urn:microsoft.com/office/officeart/2005/8/layout/target1"/>
    <dgm:cxn modelId="{657979FA-1FD6-4368-877E-0E85B3516994}" type="presParOf" srcId="{C6E58579-AB29-45CF-B025-96541E85E76C}" destId="{FBCCAA0A-68E5-4E27-88F0-9F81B0A6A316}" srcOrd="2" destOrd="0" presId="urn:microsoft.com/office/officeart/2005/8/layout/target1"/>
    <dgm:cxn modelId="{8C226D35-D04C-44EF-B966-E63D22A8576F}" type="presParOf" srcId="{C6E58579-AB29-45CF-B025-96541E85E76C}" destId="{6CAC7629-99A9-48CF-B1A9-CC85AB2F1DC5}" srcOrd="3" destOrd="0" presId="urn:microsoft.com/office/officeart/2005/8/layout/target1"/>
    <dgm:cxn modelId="{CDC1EF6E-D4B6-468A-8079-2D9F92EE9CB4}" type="presParOf" srcId="{C6E58579-AB29-45CF-B025-96541E85E76C}" destId="{39DCB0B0-290C-4E5D-8840-EE37F1320A2E}" srcOrd="4" destOrd="0" presId="urn:microsoft.com/office/officeart/2005/8/layout/target1"/>
    <dgm:cxn modelId="{F559E3DB-BB45-4058-A902-8588310DE65E}" type="presParOf" srcId="{C6E58579-AB29-45CF-B025-96541E85E76C}" destId="{EFA8717F-2DA5-4C15-9CC9-FD73461E56F1}" srcOrd="5" destOrd="0" presId="urn:microsoft.com/office/officeart/2005/8/layout/target1"/>
    <dgm:cxn modelId="{82007561-99CE-4340-9842-7E26C8BABF10}" type="presParOf" srcId="{C6E58579-AB29-45CF-B025-96541E85E76C}" destId="{421C426A-3744-4F2B-B08C-B4200F7A750D}" srcOrd="6" destOrd="0" presId="urn:microsoft.com/office/officeart/2005/8/layout/target1"/>
    <dgm:cxn modelId="{16A29A2C-B2FE-4CD0-B32D-24F3E6DF18BE}" type="presParOf" srcId="{C6E58579-AB29-45CF-B025-96541E85E76C}" destId="{5A3FC6E8-D7F7-46FC-8C5E-2479628F4ABC}" srcOrd="7" destOrd="0" presId="urn:microsoft.com/office/officeart/2005/8/layout/target1"/>
    <dgm:cxn modelId="{CAF06257-D781-40D8-AA70-447419AE7E49}" type="presParOf" srcId="{C6E58579-AB29-45CF-B025-96541E85E76C}" destId="{007974E7-5693-4A8E-ACF5-F969DE46793C}" srcOrd="8" destOrd="0" presId="urn:microsoft.com/office/officeart/2005/8/layout/target1"/>
    <dgm:cxn modelId="{CF049E5B-CF12-42FF-9742-CD04FF5530C7}" type="presParOf" srcId="{C6E58579-AB29-45CF-B025-96541E85E76C}" destId="{52F9D70D-2959-44C3-AB2D-1BDED935568B}" srcOrd="9" destOrd="0" presId="urn:microsoft.com/office/officeart/2005/8/layout/target1"/>
    <dgm:cxn modelId="{E42EAC1F-C6A2-4AB2-AC43-0BC8EF632A7C}" type="presParOf" srcId="{C6E58579-AB29-45CF-B025-96541E85E76C}" destId="{6802B842-4CCC-4121-983B-BFBE536E9B4B}" srcOrd="10" destOrd="0" presId="urn:microsoft.com/office/officeart/2005/8/layout/target1"/>
    <dgm:cxn modelId="{FEDC3343-FA0A-4F66-B7D8-8165EB1A8732}" type="presParOf" srcId="{C6E58579-AB29-45CF-B025-96541E85E76C}" destId="{1C46AA1D-A71A-425F-A9D4-98DB2E6977DF}" srcOrd="11" destOrd="0" presId="urn:microsoft.com/office/officeart/2005/8/layout/target1"/>
    <dgm:cxn modelId="{086F0466-FDAE-4747-AF0D-ED221A82FE73}" type="presParOf" srcId="{C6E58579-AB29-45CF-B025-96541E85E76C}" destId="{2BB1CE1F-6003-4FB7-8AA3-7F70F594DB31}" srcOrd="12" destOrd="0" presId="urn:microsoft.com/office/officeart/2005/8/layout/target1"/>
    <dgm:cxn modelId="{C9799F83-D71F-43D7-ABEF-AC23198EA8FC}" type="presParOf" srcId="{C6E58579-AB29-45CF-B025-96541E85E76C}" destId="{2A4E5EF9-3B78-43FC-8FF2-8A56443B8B33}" srcOrd="13" destOrd="0" presId="urn:microsoft.com/office/officeart/2005/8/layout/target1"/>
    <dgm:cxn modelId="{E4C056BB-AB6A-4BD5-A550-9780B63DB2F4}" type="presParOf" srcId="{C6E58579-AB29-45CF-B025-96541E85E76C}" destId="{10D23DFB-37CD-4692-84B5-FFFFC737B23C}" srcOrd="14" destOrd="0" presId="urn:microsoft.com/office/officeart/2005/8/layout/target1"/>
    <dgm:cxn modelId="{52D64273-6D13-4FA7-987D-024130506CDF}" type="presParOf" srcId="{C6E58579-AB29-45CF-B025-96541E85E76C}" destId="{C299F9E6-DC4A-42FE-A4E0-DB2B4E4B00DC}" srcOrd="15" destOrd="0" presId="urn:microsoft.com/office/officeart/2005/8/layout/targe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A7ACB8-A3BF-4C6F-9DD3-B1424155CDFD}" type="doc">
      <dgm:prSet loTypeId="urn:microsoft.com/office/officeart/2005/8/layout/target1" loCatId="relationship" qsTypeId="urn:microsoft.com/office/officeart/2005/8/quickstyle/simple1" qsCatId="simple" csTypeId="urn:microsoft.com/office/officeart/2005/8/colors/accent1_2" csCatId="accent1" phldr="1"/>
      <dgm:spPr/>
    </dgm:pt>
    <dgm:pt modelId="{3154A35B-6126-4F86-A733-5B795258192D}">
      <dgm:prSet phldrT="[Text]" custT="1"/>
      <dgm:spPr/>
      <dgm:t>
        <a:bodyPr/>
        <a:lstStyle/>
        <a:p>
          <a:r>
            <a:rPr lang="en-IN" sz="1200" b="1" dirty="0" smtClean="0">
              <a:solidFill>
                <a:schemeClr val="accent1">
                  <a:lumMod val="10000"/>
                </a:schemeClr>
              </a:solidFill>
            </a:rPr>
            <a:t>Not Satisfied    (1.3 %)</a:t>
          </a:r>
          <a:endParaRPr lang="en-IN" sz="1200" b="1" dirty="0">
            <a:solidFill>
              <a:schemeClr val="accent1">
                <a:lumMod val="10000"/>
              </a:schemeClr>
            </a:solidFill>
          </a:endParaRPr>
        </a:p>
      </dgm:t>
    </dgm:pt>
    <dgm:pt modelId="{540B4BCC-EF08-480E-912E-A21E99021050}" type="parTrans" cxnId="{B7381508-92BD-46A8-8794-D94F099FDECE}">
      <dgm:prSet/>
      <dgm:spPr/>
      <dgm:t>
        <a:bodyPr/>
        <a:lstStyle/>
        <a:p>
          <a:endParaRPr lang="en-IN"/>
        </a:p>
      </dgm:t>
    </dgm:pt>
    <dgm:pt modelId="{5307AE4E-570F-4D46-A098-EEB753A8AADF}" type="sibTrans" cxnId="{B7381508-92BD-46A8-8794-D94F099FDECE}">
      <dgm:prSet/>
      <dgm:spPr/>
      <dgm:t>
        <a:bodyPr/>
        <a:lstStyle/>
        <a:p>
          <a:endParaRPr lang="en-IN"/>
        </a:p>
      </dgm:t>
    </dgm:pt>
    <dgm:pt modelId="{AA0B2D2E-E4E6-430E-9155-A3B057C6EEA8}">
      <dgm:prSet phldrT="[Text]" custT="1"/>
      <dgm:spPr/>
      <dgm:t>
        <a:bodyPr/>
        <a:lstStyle/>
        <a:p>
          <a:r>
            <a:rPr lang="en-IN" sz="1200" b="1" dirty="0" smtClean="0">
              <a:solidFill>
                <a:schemeClr val="accent1">
                  <a:lumMod val="10000"/>
                </a:schemeClr>
              </a:solidFill>
            </a:rPr>
            <a:t>Very satisfied (3.9 %)</a:t>
          </a:r>
          <a:endParaRPr lang="en-IN" sz="1200" b="1" dirty="0">
            <a:solidFill>
              <a:schemeClr val="accent1">
                <a:lumMod val="10000"/>
              </a:schemeClr>
            </a:solidFill>
          </a:endParaRPr>
        </a:p>
      </dgm:t>
    </dgm:pt>
    <dgm:pt modelId="{10B369D5-A152-4B01-800C-DF1CFAE20CF4}" type="parTrans" cxnId="{1542D255-829C-4FE7-B743-094029E7136E}">
      <dgm:prSet/>
      <dgm:spPr/>
      <dgm:t>
        <a:bodyPr/>
        <a:lstStyle/>
        <a:p>
          <a:endParaRPr lang="en-IN"/>
        </a:p>
      </dgm:t>
    </dgm:pt>
    <dgm:pt modelId="{16A85F2D-9FB8-441A-B048-9D4A231CB761}" type="sibTrans" cxnId="{1542D255-829C-4FE7-B743-094029E7136E}">
      <dgm:prSet/>
      <dgm:spPr/>
      <dgm:t>
        <a:bodyPr/>
        <a:lstStyle/>
        <a:p>
          <a:endParaRPr lang="en-IN"/>
        </a:p>
      </dgm:t>
    </dgm:pt>
    <dgm:pt modelId="{5B5D99DB-A4F3-4BF8-82AE-2AEFDCC1C7BE}">
      <dgm:prSet phldrT="[Text]" custT="1"/>
      <dgm:spPr/>
      <dgm:t>
        <a:bodyPr/>
        <a:lstStyle/>
        <a:p>
          <a:r>
            <a:rPr lang="en-IN" sz="1200" b="1" dirty="0" smtClean="0">
              <a:solidFill>
                <a:schemeClr val="accent1">
                  <a:lumMod val="10000"/>
                </a:schemeClr>
              </a:solidFill>
            </a:rPr>
            <a:t>Satisfied (14.2 %)</a:t>
          </a:r>
          <a:endParaRPr lang="en-IN" sz="1200" b="1" dirty="0">
            <a:solidFill>
              <a:schemeClr val="accent1">
                <a:lumMod val="10000"/>
              </a:schemeClr>
            </a:solidFill>
          </a:endParaRPr>
        </a:p>
      </dgm:t>
    </dgm:pt>
    <dgm:pt modelId="{5925CE94-6EF7-48D1-AD7F-55DAD5AD7660}" type="parTrans" cxnId="{824E04FF-ADB0-4E9F-804C-9BF1E7ECC275}">
      <dgm:prSet/>
      <dgm:spPr/>
      <dgm:t>
        <a:bodyPr/>
        <a:lstStyle/>
        <a:p>
          <a:endParaRPr lang="en-IN"/>
        </a:p>
      </dgm:t>
    </dgm:pt>
    <dgm:pt modelId="{46A9591C-8482-4532-BF97-2276B0A230E8}" type="sibTrans" cxnId="{824E04FF-ADB0-4E9F-804C-9BF1E7ECC275}">
      <dgm:prSet/>
      <dgm:spPr/>
      <dgm:t>
        <a:bodyPr/>
        <a:lstStyle/>
        <a:p>
          <a:endParaRPr lang="en-IN"/>
        </a:p>
      </dgm:t>
    </dgm:pt>
    <dgm:pt modelId="{C651CDA8-75E7-43CB-BCD3-4BC0399CA865}">
      <dgm:prSet phldrT="[Text]" custT="1"/>
      <dgm:spPr/>
      <dgm:t>
        <a:bodyPr/>
        <a:lstStyle/>
        <a:p>
          <a:r>
            <a:rPr lang="en-IN" sz="1200" b="1" dirty="0" smtClean="0">
              <a:solidFill>
                <a:schemeClr val="accent1">
                  <a:lumMod val="10000"/>
                </a:schemeClr>
              </a:solidFill>
            </a:rPr>
            <a:t>Never Experienced (80.6 %)</a:t>
          </a:r>
          <a:endParaRPr lang="en-IN" sz="1200" b="1" dirty="0">
            <a:solidFill>
              <a:schemeClr val="accent1">
                <a:lumMod val="10000"/>
              </a:schemeClr>
            </a:solidFill>
          </a:endParaRPr>
        </a:p>
      </dgm:t>
    </dgm:pt>
    <dgm:pt modelId="{B51852B6-4D28-494E-BD46-9CFD3E08FFCF}" type="parTrans" cxnId="{6AF488D3-2536-441B-A454-08DFD085CD85}">
      <dgm:prSet/>
      <dgm:spPr/>
      <dgm:t>
        <a:bodyPr/>
        <a:lstStyle/>
        <a:p>
          <a:endParaRPr lang="en-IN"/>
        </a:p>
      </dgm:t>
    </dgm:pt>
    <dgm:pt modelId="{EC7A27D3-113A-425B-A425-8809FAF9842F}" type="sibTrans" cxnId="{6AF488D3-2536-441B-A454-08DFD085CD85}">
      <dgm:prSet/>
      <dgm:spPr/>
      <dgm:t>
        <a:bodyPr/>
        <a:lstStyle/>
        <a:p>
          <a:endParaRPr lang="en-IN"/>
        </a:p>
      </dgm:t>
    </dgm:pt>
    <dgm:pt modelId="{C6E58579-AB29-45CF-B025-96541E85E76C}" type="pres">
      <dgm:prSet presAssocID="{35A7ACB8-A3BF-4C6F-9DD3-B1424155CDFD}" presName="composite" presStyleCnt="0">
        <dgm:presLayoutVars>
          <dgm:chMax val="5"/>
          <dgm:dir/>
          <dgm:resizeHandles val="exact"/>
        </dgm:presLayoutVars>
      </dgm:prSet>
      <dgm:spPr/>
    </dgm:pt>
    <dgm:pt modelId="{09CD8AAD-12D1-49D7-B359-683425BF280D}" type="pres">
      <dgm:prSet presAssocID="{3154A35B-6126-4F86-A733-5B795258192D}" presName="circle1" presStyleLbl="lnNode1" presStyleIdx="0" presStyleCnt="4"/>
      <dgm:spPr>
        <a:solidFill>
          <a:srgbClr val="C00000"/>
        </a:solidFill>
      </dgm:spPr>
    </dgm:pt>
    <dgm:pt modelId="{89835018-0C98-4745-BFA1-9B5FAA7AD98A}" type="pres">
      <dgm:prSet presAssocID="{3154A35B-6126-4F86-A733-5B795258192D}" presName="text1" presStyleLbl="revTx" presStyleIdx="0" presStyleCnt="4">
        <dgm:presLayoutVars>
          <dgm:bulletEnabled val="1"/>
        </dgm:presLayoutVars>
      </dgm:prSet>
      <dgm:spPr/>
      <dgm:t>
        <a:bodyPr/>
        <a:lstStyle/>
        <a:p>
          <a:endParaRPr lang="en-IN"/>
        </a:p>
      </dgm:t>
    </dgm:pt>
    <dgm:pt modelId="{FBCCAA0A-68E5-4E27-88F0-9F81B0A6A316}" type="pres">
      <dgm:prSet presAssocID="{3154A35B-6126-4F86-A733-5B795258192D}" presName="line1" presStyleLbl="callout" presStyleIdx="0" presStyleCnt="8"/>
      <dgm:spPr/>
    </dgm:pt>
    <dgm:pt modelId="{6CAC7629-99A9-48CF-B1A9-CC85AB2F1DC5}" type="pres">
      <dgm:prSet presAssocID="{3154A35B-6126-4F86-A733-5B795258192D}" presName="d1" presStyleLbl="callout" presStyleIdx="1" presStyleCnt="8"/>
      <dgm:spPr/>
    </dgm:pt>
    <dgm:pt modelId="{39DCB0B0-290C-4E5D-8840-EE37F1320A2E}" type="pres">
      <dgm:prSet presAssocID="{AA0B2D2E-E4E6-430E-9155-A3B057C6EEA8}" presName="circle2" presStyleLbl="lnNode1" presStyleIdx="1" presStyleCnt="4"/>
      <dgm:spPr>
        <a:solidFill>
          <a:srgbClr val="00B050"/>
        </a:solidFill>
      </dgm:spPr>
    </dgm:pt>
    <dgm:pt modelId="{EFA8717F-2DA5-4C15-9CC9-FD73461E56F1}" type="pres">
      <dgm:prSet presAssocID="{AA0B2D2E-E4E6-430E-9155-A3B057C6EEA8}" presName="text2" presStyleLbl="revTx" presStyleIdx="1" presStyleCnt="4">
        <dgm:presLayoutVars>
          <dgm:bulletEnabled val="1"/>
        </dgm:presLayoutVars>
      </dgm:prSet>
      <dgm:spPr/>
      <dgm:t>
        <a:bodyPr/>
        <a:lstStyle/>
        <a:p>
          <a:endParaRPr lang="en-IN"/>
        </a:p>
      </dgm:t>
    </dgm:pt>
    <dgm:pt modelId="{421C426A-3744-4F2B-B08C-B4200F7A750D}" type="pres">
      <dgm:prSet presAssocID="{AA0B2D2E-E4E6-430E-9155-A3B057C6EEA8}" presName="line2" presStyleLbl="callout" presStyleIdx="2" presStyleCnt="8"/>
      <dgm:spPr/>
    </dgm:pt>
    <dgm:pt modelId="{5A3FC6E8-D7F7-46FC-8C5E-2479628F4ABC}" type="pres">
      <dgm:prSet presAssocID="{AA0B2D2E-E4E6-430E-9155-A3B057C6EEA8}" presName="d2" presStyleLbl="callout" presStyleIdx="3" presStyleCnt="8"/>
      <dgm:spPr/>
    </dgm:pt>
    <dgm:pt modelId="{007974E7-5693-4A8E-ACF5-F969DE46793C}" type="pres">
      <dgm:prSet presAssocID="{5B5D99DB-A4F3-4BF8-82AE-2AEFDCC1C7BE}" presName="circle3" presStyleLbl="lnNode1" presStyleIdx="2" presStyleCnt="4"/>
      <dgm:spPr>
        <a:solidFill>
          <a:srgbClr val="FFC000"/>
        </a:solidFill>
      </dgm:spPr>
    </dgm:pt>
    <dgm:pt modelId="{52F9D70D-2959-44C3-AB2D-1BDED935568B}" type="pres">
      <dgm:prSet presAssocID="{5B5D99DB-A4F3-4BF8-82AE-2AEFDCC1C7BE}" presName="text3" presStyleLbl="revTx" presStyleIdx="2" presStyleCnt="4">
        <dgm:presLayoutVars>
          <dgm:bulletEnabled val="1"/>
        </dgm:presLayoutVars>
      </dgm:prSet>
      <dgm:spPr/>
      <dgm:t>
        <a:bodyPr/>
        <a:lstStyle/>
        <a:p>
          <a:endParaRPr lang="en-IN"/>
        </a:p>
      </dgm:t>
    </dgm:pt>
    <dgm:pt modelId="{6802B842-4CCC-4121-983B-BFBE536E9B4B}" type="pres">
      <dgm:prSet presAssocID="{5B5D99DB-A4F3-4BF8-82AE-2AEFDCC1C7BE}" presName="line3" presStyleLbl="callout" presStyleIdx="4" presStyleCnt="8"/>
      <dgm:spPr/>
    </dgm:pt>
    <dgm:pt modelId="{1C46AA1D-A71A-425F-A9D4-98DB2E6977DF}" type="pres">
      <dgm:prSet presAssocID="{5B5D99DB-A4F3-4BF8-82AE-2AEFDCC1C7BE}" presName="d3" presStyleLbl="callout" presStyleIdx="5" presStyleCnt="8"/>
      <dgm:spPr/>
    </dgm:pt>
    <dgm:pt modelId="{2BB1CE1F-6003-4FB7-8AA3-7F70F594DB31}" type="pres">
      <dgm:prSet presAssocID="{C651CDA8-75E7-43CB-BCD3-4BC0399CA865}" presName="circle4" presStyleLbl="lnNode1" presStyleIdx="3" presStyleCnt="4"/>
      <dgm:spPr>
        <a:solidFill>
          <a:schemeClr val="accent2">
            <a:lumMod val="60000"/>
            <a:lumOff val="40000"/>
          </a:schemeClr>
        </a:solidFill>
      </dgm:spPr>
    </dgm:pt>
    <dgm:pt modelId="{2A4E5EF9-3B78-43FC-8FF2-8A56443B8B33}" type="pres">
      <dgm:prSet presAssocID="{C651CDA8-75E7-43CB-BCD3-4BC0399CA865}" presName="text4" presStyleLbl="revTx" presStyleIdx="3" presStyleCnt="4">
        <dgm:presLayoutVars>
          <dgm:bulletEnabled val="1"/>
        </dgm:presLayoutVars>
      </dgm:prSet>
      <dgm:spPr/>
      <dgm:t>
        <a:bodyPr/>
        <a:lstStyle/>
        <a:p>
          <a:endParaRPr lang="en-IN"/>
        </a:p>
      </dgm:t>
    </dgm:pt>
    <dgm:pt modelId="{10D23DFB-37CD-4692-84B5-FFFFC737B23C}" type="pres">
      <dgm:prSet presAssocID="{C651CDA8-75E7-43CB-BCD3-4BC0399CA865}" presName="line4" presStyleLbl="callout" presStyleIdx="6" presStyleCnt="8"/>
      <dgm:spPr/>
    </dgm:pt>
    <dgm:pt modelId="{C299F9E6-DC4A-42FE-A4E0-DB2B4E4B00DC}" type="pres">
      <dgm:prSet presAssocID="{C651CDA8-75E7-43CB-BCD3-4BC0399CA865}" presName="d4" presStyleLbl="callout" presStyleIdx="7" presStyleCnt="8"/>
      <dgm:spPr/>
    </dgm:pt>
  </dgm:ptLst>
  <dgm:cxnLst>
    <dgm:cxn modelId="{628A510F-DB80-402A-8A1A-405F7042DD72}" type="presOf" srcId="{AA0B2D2E-E4E6-430E-9155-A3B057C6EEA8}" destId="{EFA8717F-2DA5-4C15-9CC9-FD73461E56F1}" srcOrd="0" destOrd="0" presId="urn:microsoft.com/office/officeart/2005/8/layout/target1"/>
    <dgm:cxn modelId="{8075FC56-933A-4F51-9491-79EAFAA5D394}" type="presOf" srcId="{5B5D99DB-A4F3-4BF8-82AE-2AEFDCC1C7BE}" destId="{52F9D70D-2959-44C3-AB2D-1BDED935568B}" srcOrd="0" destOrd="0" presId="urn:microsoft.com/office/officeart/2005/8/layout/target1"/>
    <dgm:cxn modelId="{B7381508-92BD-46A8-8794-D94F099FDECE}" srcId="{35A7ACB8-A3BF-4C6F-9DD3-B1424155CDFD}" destId="{3154A35B-6126-4F86-A733-5B795258192D}" srcOrd="0" destOrd="0" parTransId="{540B4BCC-EF08-480E-912E-A21E99021050}" sibTransId="{5307AE4E-570F-4D46-A098-EEB753A8AADF}"/>
    <dgm:cxn modelId="{153FF2F6-0997-44DD-B5A4-676DBD3A275D}" type="presOf" srcId="{35A7ACB8-A3BF-4C6F-9DD3-B1424155CDFD}" destId="{C6E58579-AB29-45CF-B025-96541E85E76C}" srcOrd="0" destOrd="0" presId="urn:microsoft.com/office/officeart/2005/8/layout/target1"/>
    <dgm:cxn modelId="{1542D255-829C-4FE7-B743-094029E7136E}" srcId="{35A7ACB8-A3BF-4C6F-9DD3-B1424155CDFD}" destId="{AA0B2D2E-E4E6-430E-9155-A3B057C6EEA8}" srcOrd="1" destOrd="0" parTransId="{10B369D5-A152-4B01-800C-DF1CFAE20CF4}" sibTransId="{16A85F2D-9FB8-441A-B048-9D4A231CB761}"/>
    <dgm:cxn modelId="{6AF488D3-2536-441B-A454-08DFD085CD85}" srcId="{35A7ACB8-A3BF-4C6F-9DD3-B1424155CDFD}" destId="{C651CDA8-75E7-43CB-BCD3-4BC0399CA865}" srcOrd="3" destOrd="0" parTransId="{B51852B6-4D28-494E-BD46-9CFD3E08FFCF}" sibTransId="{EC7A27D3-113A-425B-A425-8809FAF9842F}"/>
    <dgm:cxn modelId="{824E04FF-ADB0-4E9F-804C-9BF1E7ECC275}" srcId="{35A7ACB8-A3BF-4C6F-9DD3-B1424155CDFD}" destId="{5B5D99DB-A4F3-4BF8-82AE-2AEFDCC1C7BE}" srcOrd="2" destOrd="0" parTransId="{5925CE94-6EF7-48D1-AD7F-55DAD5AD7660}" sibTransId="{46A9591C-8482-4532-BF97-2276B0A230E8}"/>
    <dgm:cxn modelId="{744006A2-4F55-45FD-8B7D-1DB8D5158096}" type="presOf" srcId="{C651CDA8-75E7-43CB-BCD3-4BC0399CA865}" destId="{2A4E5EF9-3B78-43FC-8FF2-8A56443B8B33}" srcOrd="0" destOrd="0" presId="urn:microsoft.com/office/officeart/2005/8/layout/target1"/>
    <dgm:cxn modelId="{222F8F99-5E87-47D5-92E2-C754607833F5}" type="presOf" srcId="{3154A35B-6126-4F86-A733-5B795258192D}" destId="{89835018-0C98-4745-BFA1-9B5FAA7AD98A}" srcOrd="0" destOrd="0" presId="urn:microsoft.com/office/officeart/2005/8/layout/target1"/>
    <dgm:cxn modelId="{AB554A2A-A6F8-44F0-AD54-B116D8C4EA36}" type="presParOf" srcId="{C6E58579-AB29-45CF-B025-96541E85E76C}" destId="{09CD8AAD-12D1-49D7-B359-683425BF280D}" srcOrd="0" destOrd="0" presId="urn:microsoft.com/office/officeart/2005/8/layout/target1"/>
    <dgm:cxn modelId="{D28282C3-1635-48D7-8659-1EDB1F531B7D}" type="presParOf" srcId="{C6E58579-AB29-45CF-B025-96541E85E76C}" destId="{89835018-0C98-4745-BFA1-9B5FAA7AD98A}" srcOrd="1" destOrd="0" presId="urn:microsoft.com/office/officeart/2005/8/layout/target1"/>
    <dgm:cxn modelId="{218E1227-D016-44A6-98AD-94E4858D9F1C}" type="presParOf" srcId="{C6E58579-AB29-45CF-B025-96541E85E76C}" destId="{FBCCAA0A-68E5-4E27-88F0-9F81B0A6A316}" srcOrd="2" destOrd="0" presId="urn:microsoft.com/office/officeart/2005/8/layout/target1"/>
    <dgm:cxn modelId="{76CB27D6-F1CA-4F47-84E2-177AEBCCAB9A}" type="presParOf" srcId="{C6E58579-AB29-45CF-B025-96541E85E76C}" destId="{6CAC7629-99A9-48CF-B1A9-CC85AB2F1DC5}" srcOrd="3" destOrd="0" presId="urn:microsoft.com/office/officeart/2005/8/layout/target1"/>
    <dgm:cxn modelId="{DEE34AA1-6273-4B98-A800-1F021CC15A29}" type="presParOf" srcId="{C6E58579-AB29-45CF-B025-96541E85E76C}" destId="{39DCB0B0-290C-4E5D-8840-EE37F1320A2E}" srcOrd="4" destOrd="0" presId="urn:microsoft.com/office/officeart/2005/8/layout/target1"/>
    <dgm:cxn modelId="{3658F811-C650-4170-B7D5-70A60A8F0D85}" type="presParOf" srcId="{C6E58579-AB29-45CF-B025-96541E85E76C}" destId="{EFA8717F-2DA5-4C15-9CC9-FD73461E56F1}" srcOrd="5" destOrd="0" presId="urn:microsoft.com/office/officeart/2005/8/layout/target1"/>
    <dgm:cxn modelId="{5BD43D67-4754-47F9-BD1A-39FB0912D729}" type="presParOf" srcId="{C6E58579-AB29-45CF-B025-96541E85E76C}" destId="{421C426A-3744-4F2B-B08C-B4200F7A750D}" srcOrd="6" destOrd="0" presId="urn:microsoft.com/office/officeart/2005/8/layout/target1"/>
    <dgm:cxn modelId="{7A47CA5F-6CBB-45AA-A842-E86D6AB84307}" type="presParOf" srcId="{C6E58579-AB29-45CF-B025-96541E85E76C}" destId="{5A3FC6E8-D7F7-46FC-8C5E-2479628F4ABC}" srcOrd="7" destOrd="0" presId="urn:microsoft.com/office/officeart/2005/8/layout/target1"/>
    <dgm:cxn modelId="{0ED9B452-6B2D-4162-AE77-C81394CA87B6}" type="presParOf" srcId="{C6E58579-AB29-45CF-B025-96541E85E76C}" destId="{007974E7-5693-4A8E-ACF5-F969DE46793C}" srcOrd="8" destOrd="0" presId="urn:microsoft.com/office/officeart/2005/8/layout/target1"/>
    <dgm:cxn modelId="{048AF5CA-CB90-418D-B529-DED90C8BD67A}" type="presParOf" srcId="{C6E58579-AB29-45CF-B025-96541E85E76C}" destId="{52F9D70D-2959-44C3-AB2D-1BDED935568B}" srcOrd="9" destOrd="0" presId="urn:microsoft.com/office/officeart/2005/8/layout/target1"/>
    <dgm:cxn modelId="{CEBDADA9-E13C-4DDE-9957-22A5C86C5E5F}" type="presParOf" srcId="{C6E58579-AB29-45CF-B025-96541E85E76C}" destId="{6802B842-4CCC-4121-983B-BFBE536E9B4B}" srcOrd="10" destOrd="0" presId="urn:microsoft.com/office/officeart/2005/8/layout/target1"/>
    <dgm:cxn modelId="{8B049AA0-D04C-41EC-8434-AB45888BA0CD}" type="presParOf" srcId="{C6E58579-AB29-45CF-B025-96541E85E76C}" destId="{1C46AA1D-A71A-425F-A9D4-98DB2E6977DF}" srcOrd="11" destOrd="0" presId="urn:microsoft.com/office/officeart/2005/8/layout/target1"/>
    <dgm:cxn modelId="{B7973792-4F6B-472F-B244-DEE4C3F8FA9F}" type="presParOf" srcId="{C6E58579-AB29-45CF-B025-96541E85E76C}" destId="{2BB1CE1F-6003-4FB7-8AA3-7F70F594DB31}" srcOrd="12" destOrd="0" presId="urn:microsoft.com/office/officeart/2005/8/layout/target1"/>
    <dgm:cxn modelId="{BDC0709B-A18A-4576-86CD-9520A0AF2EFB}" type="presParOf" srcId="{C6E58579-AB29-45CF-B025-96541E85E76C}" destId="{2A4E5EF9-3B78-43FC-8FF2-8A56443B8B33}" srcOrd="13" destOrd="0" presId="urn:microsoft.com/office/officeart/2005/8/layout/target1"/>
    <dgm:cxn modelId="{6DC3D175-5A2A-4313-8345-7E0D1298FAFC}" type="presParOf" srcId="{C6E58579-AB29-45CF-B025-96541E85E76C}" destId="{10D23DFB-37CD-4692-84B5-FFFFC737B23C}" srcOrd="14" destOrd="0" presId="urn:microsoft.com/office/officeart/2005/8/layout/target1"/>
    <dgm:cxn modelId="{9A978B16-BC96-4F9D-A7D3-43DEEFC837D9}" type="presParOf" srcId="{C6E58579-AB29-45CF-B025-96541E85E76C}" destId="{C299F9E6-DC4A-42FE-A4E0-DB2B4E4B00DC}" srcOrd="15" destOrd="0" presId="urn:microsoft.com/office/officeart/2005/8/layout/targe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A7ACB8-A3BF-4C6F-9DD3-B1424155CDFD}" type="doc">
      <dgm:prSet loTypeId="urn:microsoft.com/office/officeart/2005/8/layout/target1" loCatId="relationship" qsTypeId="urn:microsoft.com/office/officeart/2005/8/quickstyle/simple1" qsCatId="simple" csTypeId="urn:microsoft.com/office/officeart/2005/8/colors/accent1_2" csCatId="accent1" phldr="1"/>
      <dgm:spPr/>
    </dgm:pt>
    <dgm:pt modelId="{3154A35B-6126-4F86-A733-5B795258192D}">
      <dgm:prSet phldrT="[Text]" custT="1"/>
      <dgm:spPr/>
      <dgm:t>
        <a:bodyPr/>
        <a:lstStyle/>
        <a:p>
          <a:r>
            <a:rPr lang="en-IN" sz="1200" b="1" dirty="0" smtClean="0">
              <a:solidFill>
                <a:schemeClr val="accent1">
                  <a:lumMod val="10000"/>
                </a:schemeClr>
              </a:solidFill>
            </a:rPr>
            <a:t>Not Satisfied    (1.7 %)</a:t>
          </a:r>
          <a:endParaRPr lang="en-IN" sz="1200" b="1" dirty="0">
            <a:solidFill>
              <a:schemeClr val="accent1">
                <a:lumMod val="10000"/>
              </a:schemeClr>
            </a:solidFill>
          </a:endParaRPr>
        </a:p>
      </dgm:t>
    </dgm:pt>
    <dgm:pt modelId="{540B4BCC-EF08-480E-912E-A21E99021050}" type="parTrans" cxnId="{B7381508-92BD-46A8-8794-D94F099FDECE}">
      <dgm:prSet/>
      <dgm:spPr/>
      <dgm:t>
        <a:bodyPr/>
        <a:lstStyle/>
        <a:p>
          <a:endParaRPr lang="en-IN"/>
        </a:p>
      </dgm:t>
    </dgm:pt>
    <dgm:pt modelId="{5307AE4E-570F-4D46-A098-EEB753A8AADF}" type="sibTrans" cxnId="{B7381508-92BD-46A8-8794-D94F099FDECE}">
      <dgm:prSet/>
      <dgm:spPr/>
      <dgm:t>
        <a:bodyPr/>
        <a:lstStyle/>
        <a:p>
          <a:endParaRPr lang="en-IN"/>
        </a:p>
      </dgm:t>
    </dgm:pt>
    <dgm:pt modelId="{AA0B2D2E-E4E6-430E-9155-A3B057C6EEA8}">
      <dgm:prSet phldrT="[Text]" custT="1"/>
      <dgm:spPr/>
      <dgm:t>
        <a:bodyPr/>
        <a:lstStyle/>
        <a:p>
          <a:r>
            <a:rPr lang="en-IN" sz="1200" b="1" dirty="0" smtClean="0">
              <a:solidFill>
                <a:schemeClr val="accent1">
                  <a:lumMod val="10000"/>
                </a:schemeClr>
              </a:solidFill>
            </a:rPr>
            <a:t>Very satisfied (5.8 %)</a:t>
          </a:r>
          <a:endParaRPr lang="en-IN" sz="1200" b="1" dirty="0">
            <a:solidFill>
              <a:schemeClr val="accent1">
                <a:lumMod val="10000"/>
              </a:schemeClr>
            </a:solidFill>
          </a:endParaRPr>
        </a:p>
      </dgm:t>
    </dgm:pt>
    <dgm:pt modelId="{10B369D5-A152-4B01-800C-DF1CFAE20CF4}" type="parTrans" cxnId="{1542D255-829C-4FE7-B743-094029E7136E}">
      <dgm:prSet/>
      <dgm:spPr/>
      <dgm:t>
        <a:bodyPr/>
        <a:lstStyle/>
        <a:p>
          <a:endParaRPr lang="en-IN"/>
        </a:p>
      </dgm:t>
    </dgm:pt>
    <dgm:pt modelId="{16A85F2D-9FB8-441A-B048-9D4A231CB761}" type="sibTrans" cxnId="{1542D255-829C-4FE7-B743-094029E7136E}">
      <dgm:prSet/>
      <dgm:spPr/>
      <dgm:t>
        <a:bodyPr/>
        <a:lstStyle/>
        <a:p>
          <a:endParaRPr lang="en-IN"/>
        </a:p>
      </dgm:t>
    </dgm:pt>
    <dgm:pt modelId="{5B5D99DB-A4F3-4BF8-82AE-2AEFDCC1C7BE}">
      <dgm:prSet phldrT="[Text]" custT="1"/>
      <dgm:spPr/>
      <dgm:t>
        <a:bodyPr/>
        <a:lstStyle/>
        <a:p>
          <a:r>
            <a:rPr lang="en-IN" sz="1200" b="1" dirty="0" smtClean="0">
              <a:solidFill>
                <a:schemeClr val="accent1">
                  <a:lumMod val="10000"/>
                </a:schemeClr>
              </a:solidFill>
            </a:rPr>
            <a:t>Satisfied (17.6 %)</a:t>
          </a:r>
          <a:endParaRPr lang="en-IN" sz="1200" b="1" dirty="0">
            <a:solidFill>
              <a:schemeClr val="accent1">
                <a:lumMod val="10000"/>
              </a:schemeClr>
            </a:solidFill>
          </a:endParaRPr>
        </a:p>
      </dgm:t>
    </dgm:pt>
    <dgm:pt modelId="{5925CE94-6EF7-48D1-AD7F-55DAD5AD7660}" type="parTrans" cxnId="{824E04FF-ADB0-4E9F-804C-9BF1E7ECC275}">
      <dgm:prSet/>
      <dgm:spPr/>
      <dgm:t>
        <a:bodyPr/>
        <a:lstStyle/>
        <a:p>
          <a:endParaRPr lang="en-IN"/>
        </a:p>
      </dgm:t>
    </dgm:pt>
    <dgm:pt modelId="{46A9591C-8482-4532-BF97-2276B0A230E8}" type="sibTrans" cxnId="{824E04FF-ADB0-4E9F-804C-9BF1E7ECC275}">
      <dgm:prSet/>
      <dgm:spPr/>
      <dgm:t>
        <a:bodyPr/>
        <a:lstStyle/>
        <a:p>
          <a:endParaRPr lang="en-IN"/>
        </a:p>
      </dgm:t>
    </dgm:pt>
    <dgm:pt modelId="{C651CDA8-75E7-43CB-BCD3-4BC0399CA865}">
      <dgm:prSet phldrT="[Text]" custT="1"/>
      <dgm:spPr/>
      <dgm:t>
        <a:bodyPr/>
        <a:lstStyle/>
        <a:p>
          <a:r>
            <a:rPr lang="en-IN" sz="1200" b="1" dirty="0" smtClean="0">
              <a:solidFill>
                <a:schemeClr val="accent1">
                  <a:lumMod val="10000"/>
                </a:schemeClr>
              </a:solidFill>
            </a:rPr>
            <a:t>Never Experienced (74.9 %)</a:t>
          </a:r>
          <a:endParaRPr lang="en-IN" sz="1200" b="1" dirty="0">
            <a:solidFill>
              <a:schemeClr val="accent1">
                <a:lumMod val="10000"/>
              </a:schemeClr>
            </a:solidFill>
          </a:endParaRPr>
        </a:p>
      </dgm:t>
    </dgm:pt>
    <dgm:pt modelId="{B51852B6-4D28-494E-BD46-9CFD3E08FFCF}" type="parTrans" cxnId="{6AF488D3-2536-441B-A454-08DFD085CD85}">
      <dgm:prSet/>
      <dgm:spPr/>
      <dgm:t>
        <a:bodyPr/>
        <a:lstStyle/>
        <a:p>
          <a:endParaRPr lang="en-IN"/>
        </a:p>
      </dgm:t>
    </dgm:pt>
    <dgm:pt modelId="{EC7A27D3-113A-425B-A425-8809FAF9842F}" type="sibTrans" cxnId="{6AF488D3-2536-441B-A454-08DFD085CD85}">
      <dgm:prSet/>
      <dgm:spPr/>
      <dgm:t>
        <a:bodyPr/>
        <a:lstStyle/>
        <a:p>
          <a:endParaRPr lang="en-IN"/>
        </a:p>
      </dgm:t>
    </dgm:pt>
    <dgm:pt modelId="{C6E58579-AB29-45CF-B025-96541E85E76C}" type="pres">
      <dgm:prSet presAssocID="{35A7ACB8-A3BF-4C6F-9DD3-B1424155CDFD}" presName="composite" presStyleCnt="0">
        <dgm:presLayoutVars>
          <dgm:chMax val="5"/>
          <dgm:dir/>
          <dgm:resizeHandles val="exact"/>
        </dgm:presLayoutVars>
      </dgm:prSet>
      <dgm:spPr/>
    </dgm:pt>
    <dgm:pt modelId="{09CD8AAD-12D1-49D7-B359-683425BF280D}" type="pres">
      <dgm:prSet presAssocID="{3154A35B-6126-4F86-A733-5B795258192D}" presName="circle1" presStyleLbl="lnNode1" presStyleIdx="0" presStyleCnt="4"/>
      <dgm:spPr>
        <a:solidFill>
          <a:srgbClr val="C00000"/>
        </a:solidFill>
      </dgm:spPr>
    </dgm:pt>
    <dgm:pt modelId="{89835018-0C98-4745-BFA1-9B5FAA7AD98A}" type="pres">
      <dgm:prSet presAssocID="{3154A35B-6126-4F86-A733-5B795258192D}" presName="text1" presStyleLbl="revTx" presStyleIdx="0" presStyleCnt="4">
        <dgm:presLayoutVars>
          <dgm:bulletEnabled val="1"/>
        </dgm:presLayoutVars>
      </dgm:prSet>
      <dgm:spPr/>
      <dgm:t>
        <a:bodyPr/>
        <a:lstStyle/>
        <a:p>
          <a:endParaRPr lang="en-IN"/>
        </a:p>
      </dgm:t>
    </dgm:pt>
    <dgm:pt modelId="{FBCCAA0A-68E5-4E27-88F0-9F81B0A6A316}" type="pres">
      <dgm:prSet presAssocID="{3154A35B-6126-4F86-A733-5B795258192D}" presName="line1" presStyleLbl="callout" presStyleIdx="0" presStyleCnt="8"/>
      <dgm:spPr/>
    </dgm:pt>
    <dgm:pt modelId="{6CAC7629-99A9-48CF-B1A9-CC85AB2F1DC5}" type="pres">
      <dgm:prSet presAssocID="{3154A35B-6126-4F86-A733-5B795258192D}" presName="d1" presStyleLbl="callout" presStyleIdx="1" presStyleCnt="8"/>
      <dgm:spPr/>
    </dgm:pt>
    <dgm:pt modelId="{39DCB0B0-290C-4E5D-8840-EE37F1320A2E}" type="pres">
      <dgm:prSet presAssocID="{AA0B2D2E-E4E6-430E-9155-A3B057C6EEA8}" presName="circle2" presStyleLbl="lnNode1" presStyleIdx="1" presStyleCnt="4"/>
      <dgm:spPr>
        <a:solidFill>
          <a:srgbClr val="00B050"/>
        </a:solidFill>
      </dgm:spPr>
    </dgm:pt>
    <dgm:pt modelId="{EFA8717F-2DA5-4C15-9CC9-FD73461E56F1}" type="pres">
      <dgm:prSet presAssocID="{AA0B2D2E-E4E6-430E-9155-A3B057C6EEA8}" presName="text2" presStyleLbl="revTx" presStyleIdx="1" presStyleCnt="4">
        <dgm:presLayoutVars>
          <dgm:bulletEnabled val="1"/>
        </dgm:presLayoutVars>
      </dgm:prSet>
      <dgm:spPr/>
      <dgm:t>
        <a:bodyPr/>
        <a:lstStyle/>
        <a:p>
          <a:endParaRPr lang="en-IN"/>
        </a:p>
      </dgm:t>
    </dgm:pt>
    <dgm:pt modelId="{421C426A-3744-4F2B-B08C-B4200F7A750D}" type="pres">
      <dgm:prSet presAssocID="{AA0B2D2E-E4E6-430E-9155-A3B057C6EEA8}" presName="line2" presStyleLbl="callout" presStyleIdx="2" presStyleCnt="8"/>
      <dgm:spPr/>
    </dgm:pt>
    <dgm:pt modelId="{5A3FC6E8-D7F7-46FC-8C5E-2479628F4ABC}" type="pres">
      <dgm:prSet presAssocID="{AA0B2D2E-E4E6-430E-9155-A3B057C6EEA8}" presName="d2" presStyleLbl="callout" presStyleIdx="3" presStyleCnt="8"/>
      <dgm:spPr/>
    </dgm:pt>
    <dgm:pt modelId="{007974E7-5693-4A8E-ACF5-F969DE46793C}" type="pres">
      <dgm:prSet presAssocID="{5B5D99DB-A4F3-4BF8-82AE-2AEFDCC1C7BE}" presName="circle3" presStyleLbl="lnNode1" presStyleIdx="2" presStyleCnt="4"/>
      <dgm:spPr>
        <a:solidFill>
          <a:srgbClr val="FFC000"/>
        </a:solidFill>
      </dgm:spPr>
    </dgm:pt>
    <dgm:pt modelId="{52F9D70D-2959-44C3-AB2D-1BDED935568B}" type="pres">
      <dgm:prSet presAssocID="{5B5D99DB-A4F3-4BF8-82AE-2AEFDCC1C7BE}" presName="text3" presStyleLbl="revTx" presStyleIdx="2" presStyleCnt="4">
        <dgm:presLayoutVars>
          <dgm:bulletEnabled val="1"/>
        </dgm:presLayoutVars>
      </dgm:prSet>
      <dgm:spPr/>
      <dgm:t>
        <a:bodyPr/>
        <a:lstStyle/>
        <a:p>
          <a:endParaRPr lang="en-IN"/>
        </a:p>
      </dgm:t>
    </dgm:pt>
    <dgm:pt modelId="{6802B842-4CCC-4121-983B-BFBE536E9B4B}" type="pres">
      <dgm:prSet presAssocID="{5B5D99DB-A4F3-4BF8-82AE-2AEFDCC1C7BE}" presName="line3" presStyleLbl="callout" presStyleIdx="4" presStyleCnt="8"/>
      <dgm:spPr/>
    </dgm:pt>
    <dgm:pt modelId="{1C46AA1D-A71A-425F-A9D4-98DB2E6977DF}" type="pres">
      <dgm:prSet presAssocID="{5B5D99DB-A4F3-4BF8-82AE-2AEFDCC1C7BE}" presName="d3" presStyleLbl="callout" presStyleIdx="5" presStyleCnt="8"/>
      <dgm:spPr/>
    </dgm:pt>
    <dgm:pt modelId="{2BB1CE1F-6003-4FB7-8AA3-7F70F594DB31}" type="pres">
      <dgm:prSet presAssocID="{C651CDA8-75E7-43CB-BCD3-4BC0399CA865}" presName="circle4" presStyleLbl="lnNode1" presStyleIdx="3" presStyleCnt="4"/>
      <dgm:spPr>
        <a:solidFill>
          <a:schemeClr val="accent2">
            <a:lumMod val="60000"/>
            <a:lumOff val="40000"/>
          </a:schemeClr>
        </a:solidFill>
      </dgm:spPr>
    </dgm:pt>
    <dgm:pt modelId="{2A4E5EF9-3B78-43FC-8FF2-8A56443B8B33}" type="pres">
      <dgm:prSet presAssocID="{C651CDA8-75E7-43CB-BCD3-4BC0399CA865}" presName="text4" presStyleLbl="revTx" presStyleIdx="3" presStyleCnt="4">
        <dgm:presLayoutVars>
          <dgm:bulletEnabled val="1"/>
        </dgm:presLayoutVars>
      </dgm:prSet>
      <dgm:spPr/>
      <dgm:t>
        <a:bodyPr/>
        <a:lstStyle/>
        <a:p>
          <a:endParaRPr lang="en-IN"/>
        </a:p>
      </dgm:t>
    </dgm:pt>
    <dgm:pt modelId="{10D23DFB-37CD-4692-84B5-FFFFC737B23C}" type="pres">
      <dgm:prSet presAssocID="{C651CDA8-75E7-43CB-BCD3-4BC0399CA865}" presName="line4" presStyleLbl="callout" presStyleIdx="6" presStyleCnt="8"/>
      <dgm:spPr/>
    </dgm:pt>
    <dgm:pt modelId="{C299F9E6-DC4A-42FE-A4E0-DB2B4E4B00DC}" type="pres">
      <dgm:prSet presAssocID="{C651CDA8-75E7-43CB-BCD3-4BC0399CA865}" presName="d4" presStyleLbl="callout" presStyleIdx="7" presStyleCnt="8"/>
      <dgm:spPr/>
    </dgm:pt>
  </dgm:ptLst>
  <dgm:cxnLst>
    <dgm:cxn modelId="{F5F5E6F5-55C8-4547-8128-DAD11F3D0A83}" type="presOf" srcId="{AA0B2D2E-E4E6-430E-9155-A3B057C6EEA8}" destId="{EFA8717F-2DA5-4C15-9CC9-FD73461E56F1}" srcOrd="0" destOrd="0" presId="urn:microsoft.com/office/officeart/2005/8/layout/target1"/>
    <dgm:cxn modelId="{B7381508-92BD-46A8-8794-D94F099FDECE}" srcId="{35A7ACB8-A3BF-4C6F-9DD3-B1424155CDFD}" destId="{3154A35B-6126-4F86-A733-5B795258192D}" srcOrd="0" destOrd="0" parTransId="{540B4BCC-EF08-480E-912E-A21E99021050}" sibTransId="{5307AE4E-570F-4D46-A098-EEB753A8AADF}"/>
    <dgm:cxn modelId="{1542D255-829C-4FE7-B743-094029E7136E}" srcId="{35A7ACB8-A3BF-4C6F-9DD3-B1424155CDFD}" destId="{AA0B2D2E-E4E6-430E-9155-A3B057C6EEA8}" srcOrd="1" destOrd="0" parTransId="{10B369D5-A152-4B01-800C-DF1CFAE20CF4}" sibTransId="{16A85F2D-9FB8-441A-B048-9D4A231CB761}"/>
    <dgm:cxn modelId="{F59838EE-9710-42DA-B10D-03965AAA39FC}" type="presOf" srcId="{35A7ACB8-A3BF-4C6F-9DD3-B1424155CDFD}" destId="{C6E58579-AB29-45CF-B025-96541E85E76C}" srcOrd="0" destOrd="0" presId="urn:microsoft.com/office/officeart/2005/8/layout/target1"/>
    <dgm:cxn modelId="{6AF488D3-2536-441B-A454-08DFD085CD85}" srcId="{35A7ACB8-A3BF-4C6F-9DD3-B1424155CDFD}" destId="{C651CDA8-75E7-43CB-BCD3-4BC0399CA865}" srcOrd="3" destOrd="0" parTransId="{B51852B6-4D28-494E-BD46-9CFD3E08FFCF}" sibTransId="{EC7A27D3-113A-425B-A425-8809FAF9842F}"/>
    <dgm:cxn modelId="{546AC7C8-75F3-4490-A5F7-3B80251D37C0}" type="presOf" srcId="{5B5D99DB-A4F3-4BF8-82AE-2AEFDCC1C7BE}" destId="{52F9D70D-2959-44C3-AB2D-1BDED935568B}" srcOrd="0" destOrd="0" presId="urn:microsoft.com/office/officeart/2005/8/layout/target1"/>
    <dgm:cxn modelId="{3FD91D19-343C-4112-BC23-B223B04F4BE4}" type="presOf" srcId="{3154A35B-6126-4F86-A733-5B795258192D}" destId="{89835018-0C98-4745-BFA1-9B5FAA7AD98A}" srcOrd="0" destOrd="0" presId="urn:microsoft.com/office/officeart/2005/8/layout/target1"/>
    <dgm:cxn modelId="{824E04FF-ADB0-4E9F-804C-9BF1E7ECC275}" srcId="{35A7ACB8-A3BF-4C6F-9DD3-B1424155CDFD}" destId="{5B5D99DB-A4F3-4BF8-82AE-2AEFDCC1C7BE}" srcOrd="2" destOrd="0" parTransId="{5925CE94-6EF7-48D1-AD7F-55DAD5AD7660}" sibTransId="{46A9591C-8482-4532-BF97-2276B0A230E8}"/>
    <dgm:cxn modelId="{B9378A9A-5BDD-4290-9895-888E611EB8E3}" type="presOf" srcId="{C651CDA8-75E7-43CB-BCD3-4BC0399CA865}" destId="{2A4E5EF9-3B78-43FC-8FF2-8A56443B8B33}" srcOrd="0" destOrd="0" presId="urn:microsoft.com/office/officeart/2005/8/layout/target1"/>
    <dgm:cxn modelId="{DA7CA4BC-75E6-4420-A87E-C8A330838A39}" type="presParOf" srcId="{C6E58579-AB29-45CF-B025-96541E85E76C}" destId="{09CD8AAD-12D1-49D7-B359-683425BF280D}" srcOrd="0" destOrd="0" presId="urn:microsoft.com/office/officeart/2005/8/layout/target1"/>
    <dgm:cxn modelId="{0C8817AC-84FC-43CF-9E0E-01C75AB4C1ED}" type="presParOf" srcId="{C6E58579-AB29-45CF-B025-96541E85E76C}" destId="{89835018-0C98-4745-BFA1-9B5FAA7AD98A}" srcOrd="1" destOrd="0" presId="urn:microsoft.com/office/officeart/2005/8/layout/target1"/>
    <dgm:cxn modelId="{1EEBFB79-BF07-44DD-9EF2-AB6600FDBBF2}" type="presParOf" srcId="{C6E58579-AB29-45CF-B025-96541E85E76C}" destId="{FBCCAA0A-68E5-4E27-88F0-9F81B0A6A316}" srcOrd="2" destOrd="0" presId="urn:microsoft.com/office/officeart/2005/8/layout/target1"/>
    <dgm:cxn modelId="{8B571AE7-9B1C-43C5-A446-06573736DF56}" type="presParOf" srcId="{C6E58579-AB29-45CF-B025-96541E85E76C}" destId="{6CAC7629-99A9-48CF-B1A9-CC85AB2F1DC5}" srcOrd="3" destOrd="0" presId="urn:microsoft.com/office/officeart/2005/8/layout/target1"/>
    <dgm:cxn modelId="{B9BB1849-05C4-44A3-928B-44C6120B1569}" type="presParOf" srcId="{C6E58579-AB29-45CF-B025-96541E85E76C}" destId="{39DCB0B0-290C-4E5D-8840-EE37F1320A2E}" srcOrd="4" destOrd="0" presId="urn:microsoft.com/office/officeart/2005/8/layout/target1"/>
    <dgm:cxn modelId="{72346D6B-84EE-4E16-B20A-224DF6A58E65}" type="presParOf" srcId="{C6E58579-AB29-45CF-B025-96541E85E76C}" destId="{EFA8717F-2DA5-4C15-9CC9-FD73461E56F1}" srcOrd="5" destOrd="0" presId="urn:microsoft.com/office/officeart/2005/8/layout/target1"/>
    <dgm:cxn modelId="{1483620B-8A38-40E8-9F53-17D3146441B1}" type="presParOf" srcId="{C6E58579-AB29-45CF-B025-96541E85E76C}" destId="{421C426A-3744-4F2B-B08C-B4200F7A750D}" srcOrd="6" destOrd="0" presId="urn:microsoft.com/office/officeart/2005/8/layout/target1"/>
    <dgm:cxn modelId="{D8A86FB0-1619-45DC-9CB7-2D0674C8D2EC}" type="presParOf" srcId="{C6E58579-AB29-45CF-B025-96541E85E76C}" destId="{5A3FC6E8-D7F7-46FC-8C5E-2479628F4ABC}" srcOrd="7" destOrd="0" presId="urn:microsoft.com/office/officeart/2005/8/layout/target1"/>
    <dgm:cxn modelId="{C54A3F82-EAFC-4A1D-B3CD-297CB950F66D}" type="presParOf" srcId="{C6E58579-AB29-45CF-B025-96541E85E76C}" destId="{007974E7-5693-4A8E-ACF5-F969DE46793C}" srcOrd="8" destOrd="0" presId="urn:microsoft.com/office/officeart/2005/8/layout/target1"/>
    <dgm:cxn modelId="{E967CCFB-008D-4E93-950A-9CDF2C8A78CC}" type="presParOf" srcId="{C6E58579-AB29-45CF-B025-96541E85E76C}" destId="{52F9D70D-2959-44C3-AB2D-1BDED935568B}" srcOrd="9" destOrd="0" presId="urn:microsoft.com/office/officeart/2005/8/layout/target1"/>
    <dgm:cxn modelId="{D1674474-1FFC-4452-86E5-F69D5D3AB280}" type="presParOf" srcId="{C6E58579-AB29-45CF-B025-96541E85E76C}" destId="{6802B842-4CCC-4121-983B-BFBE536E9B4B}" srcOrd="10" destOrd="0" presId="urn:microsoft.com/office/officeart/2005/8/layout/target1"/>
    <dgm:cxn modelId="{0A481211-5FC3-4B88-B9DA-5DB19D0BEE3A}" type="presParOf" srcId="{C6E58579-AB29-45CF-B025-96541E85E76C}" destId="{1C46AA1D-A71A-425F-A9D4-98DB2E6977DF}" srcOrd="11" destOrd="0" presId="urn:microsoft.com/office/officeart/2005/8/layout/target1"/>
    <dgm:cxn modelId="{EBDDB555-21E1-4947-B97E-3C8AD3399E78}" type="presParOf" srcId="{C6E58579-AB29-45CF-B025-96541E85E76C}" destId="{2BB1CE1F-6003-4FB7-8AA3-7F70F594DB31}" srcOrd="12" destOrd="0" presId="urn:microsoft.com/office/officeart/2005/8/layout/target1"/>
    <dgm:cxn modelId="{E3A765EB-782F-4E19-B26B-4BB7B35CAA97}" type="presParOf" srcId="{C6E58579-AB29-45CF-B025-96541E85E76C}" destId="{2A4E5EF9-3B78-43FC-8FF2-8A56443B8B33}" srcOrd="13" destOrd="0" presId="urn:microsoft.com/office/officeart/2005/8/layout/target1"/>
    <dgm:cxn modelId="{E410D1F6-147D-4D19-A146-098E0CD7A9A7}" type="presParOf" srcId="{C6E58579-AB29-45CF-B025-96541E85E76C}" destId="{10D23DFB-37CD-4692-84B5-FFFFC737B23C}" srcOrd="14" destOrd="0" presId="urn:microsoft.com/office/officeart/2005/8/layout/target1"/>
    <dgm:cxn modelId="{34C6EEB4-A925-4CDF-903D-6E8E01E84011}" type="presParOf" srcId="{C6E58579-AB29-45CF-B025-96541E85E76C}" destId="{C299F9E6-DC4A-42FE-A4E0-DB2B4E4B00DC}" srcOrd="15" destOrd="0" presId="urn:microsoft.com/office/officeart/2005/8/layout/target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0.49792</cdr:x>
      <cdr:y>0.12847</cdr:y>
    </cdr:from>
    <cdr:to>
      <cdr:x>0.93125</cdr:x>
      <cdr:y>0.24306</cdr:y>
    </cdr:to>
    <cdr:sp macro="" textlink="">
      <cdr:nvSpPr>
        <cdr:cNvPr id="2" name="TextBox 1"/>
        <cdr:cNvSpPr txBox="1"/>
      </cdr:nvSpPr>
      <cdr:spPr>
        <a:xfrm xmlns:a="http://schemas.openxmlformats.org/drawingml/2006/main">
          <a:off x="2276475" y="352425"/>
          <a:ext cx="1981200" cy="3143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IN" sz="1600" b="1" dirty="0" smtClean="0"/>
            <a:t>PERCENTAGES</a:t>
          </a:r>
          <a:endParaRPr lang="en-IN" sz="16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0.53958</cdr:x>
      <cdr:y>0.07292</cdr:y>
    </cdr:from>
    <cdr:to>
      <cdr:x>0.95833</cdr:x>
      <cdr:y>0.1875</cdr:y>
    </cdr:to>
    <cdr:sp macro="" textlink="">
      <cdr:nvSpPr>
        <cdr:cNvPr id="2" name="TextBox 1"/>
        <cdr:cNvSpPr txBox="1"/>
      </cdr:nvSpPr>
      <cdr:spPr>
        <a:xfrm xmlns:a="http://schemas.openxmlformats.org/drawingml/2006/main">
          <a:off x="2466975" y="200025"/>
          <a:ext cx="1914525" cy="3143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smtClean="0"/>
            <a:t>PERCENTAGES</a:t>
          </a:r>
          <a:r>
            <a:rPr lang="en-US" sz="1800" baseline="0" dirty="0" smtClean="0"/>
            <a:t> </a:t>
          </a:r>
          <a:endParaRPr lang="en-US" sz="18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482589-CB2F-4003-801D-095B67490E73}" type="datetimeFigureOut">
              <a:rPr lang="en-US"/>
              <a:pPr/>
              <a:t>5/17/2014</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A4844B-5D5D-4D8E-9E71-6B297DF4019B}" type="slidenum">
              <a:rPr/>
              <a:pPr/>
              <a:t>‹#›</a:t>
            </a:fld>
            <a:endParaRPr dirty="0"/>
          </a:p>
        </p:txBody>
      </p:sp>
    </p:spTree>
    <p:extLst>
      <p:ext uri="{BB962C8B-B14F-4D97-AF65-F5344CB8AC3E}">
        <p14:creationId xmlns:p14="http://schemas.microsoft.com/office/powerpoint/2010/main" val="3858986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7D4DBF-746C-4C25-853D-8A1CBE8404F4}" type="datetimeFigureOut">
              <a:rPr lang="en-US"/>
              <a:pPr/>
              <a:t>5/17/2014</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0FDE7-FE71-46E3-9512-437B13AD5F46}" type="slidenum">
              <a:rPr/>
              <a:pPr/>
              <a:t>‹#›</a:t>
            </a:fld>
            <a:endParaRPr dirty="0"/>
          </a:p>
        </p:txBody>
      </p:sp>
    </p:spTree>
    <p:extLst>
      <p:ext uri="{BB962C8B-B14F-4D97-AF65-F5344CB8AC3E}">
        <p14:creationId xmlns:p14="http://schemas.microsoft.com/office/powerpoint/2010/main" val="356697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DE0FDE7-FE71-46E3-9512-437B13AD5F46}" type="slidenum">
              <a:rPr lang="en-US" smtClean="0"/>
              <a:pPr/>
              <a:t>5</a:t>
            </a:fld>
            <a:endParaRPr lang="en-US" dirty="0"/>
          </a:p>
        </p:txBody>
      </p:sp>
    </p:spTree>
    <p:extLst>
      <p:ext uri="{BB962C8B-B14F-4D97-AF65-F5344CB8AC3E}">
        <p14:creationId xmlns:p14="http://schemas.microsoft.com/office/powerpoint/2010/main" val="1551745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s">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FC53D92D-B632-40AF-8A40-F8076B2810D0}" type="datetime1">
              <a:rPr lang="en-US" smtClean="0"/>
              <a:t>5/17/2014</a:t>
            </a:fld>
            <a:endParaRPr lang="en-US" dirty="0"/>
          </a:p>
        </p:txBody>
      </p:sp>
      <p:sp>
        <p:nvSpPr>
          <p:cNvPr id="5"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el og indholdsobjekt">
    <p:spTree>
      <p:nvGrpSpPr>
        <p:cNvPr id="1" name=""/>
        <p:cNvGrpSpPr/>
        <p:nvPr/>
      </p:nvGrpSpPr>
      <p:grpSpPr>
        <a:xfrm>
          <a:off x="0" y="0"/>
          <a:ext cx="0" cy="0"/>
          <a:chOff x="0" y="0"/>
          <a:chExt cx="0" cy="0"/>
        </a:xfrm>
      </p:grpSpPr>
      <p:grpSp>
        <p:nvGrpSpPr>
          <p:cNvPr id="2" name="Gruppe 17"/>
          <p:cNvGrpSpPr/>
          <p:nvPr/>
        </p:nvGrpSpPr>
        <p:grpSpPr>
          <a:xfrm>
            <a:off x="0" y="763290"/>
            <a:ext cx="12188825" cy="1246485"/>
            <a:chOff x="0" y="763289"/>
            <a:chExt cx="9144000" cy="1246485"/>
          </a:xfrm>
          <a:effectLst>
            <a:outerShdw blurRad="50800" dist="38100" dir="5400000" algn="t" rotWithShape="0">
              <a:prstClr val="black">
                <a:alpha val="40000"/>
              </a:prstClr>
            </a:outerShdw>
          </a:effectLst>
        </p:grpSpPr>
        <p:sp>
          <p:nvSpPr>
            <p:cNvPr id="6" name="Rektangel 2"/>
            <p:cNvSpPr>
              <a:spLocks noChangeArrowheads="1"/>
            </p:cNvSpPr>
            <p:nvPr/>
          </p:nvSpPr>
          <p:spPr bwMode="auto">
            <a:xfrm>
              <a:off x="0" y="772815"/>
              <a:ext cx="9144000" cy="12312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7" name="Billede 3" descr="dreamstime_Hospital doctor.jpg"/>
            <p:cNvPicPr>
              <a:picLocks noChangeAspect="1"/>
            </p:cNvPicPr>
            <p:nvPr/>
          </p:nvPicPr>
          <p:blipFill>
            <a:blip r:embed="rId2" cstate="print"/>
            <a:srcRect/>
            <a:stretch>
              <a:fillRect/>
            </a:stretch>
          </p:blipFill>
          <p:spPr>
            <a:xfrm>
              <a:off x="7455258" y="763289"/>
              <a:ext cx="1688742" cy="1246485"/>
            </a:xfrm>
            <a:prstGeom prst="rect">
              <a:avLst/>
            </a:prstGeom>
            <a:noFill/>
            <a:ln>
              <a:noFill/>
            </a:ln>
          </p:spPr>
        </p:pic>
      </p:grpSp>
      <p:sp>
        <p:nvSpPr>
          <p:cNvPr id="3" name="Pladsholder til indhold 2"/>
          <p:cNvSpPr>
            <a:spLocks noGrp="1"/>
          </p:cNvSpPr>
          <p:nvPr>
            <p:ph idx="1"/>
          </p:nvPr>
        </p:nvSpPr>
        <p:spPr>
          <a:xfrm>
            <a:off x="609441" y="2298701"/>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Pladsholder til dato 3"/>
          <p:cNvSpPr>
            <a:spLocks noGrp="1"/>
          </p:cNvSpPr>
          <p:nvPr>
            <p:ph type="dt" sz="half" idx="14"/>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pPr>
              <a:defRPr/>
            </a:pPr>
            <a:fld id="{4B6936AA-22A7-4E45-A13F-51DEDAF6E5F8}" type="datetime1">
              <a:rPr lang="en-US" smtClean="0"/>
              <a:t>5/17/2014</a:t>
            </a:fld>
            <a:endParaRPr lang="da-DK"/>
          </a:p>
        </p:txBody>
      </p:sp>
      <p:sp>
        <p:nvSpPr>
          <p:cNvPr id="9" name="Pladsholder til diasnummer 5"/>
          <p:cNvSpPr>
            <a:spLocks noGrp="1"/>
          </p:cNvSpPr>
          <p:nvPr>
            <p:ph type="sldNum" sz="quarter" idx="15"/>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pPr>
              <a:defRPr/>
            </a:pPr>
            <a:r>
              <a:rPr lang="da-DK"/>
              <a:t>Your Logo</a:t>
            </a:r>
          </a:p>
        </p:txBody>
      </p:sp>
      <p:pic>
        <p:nvPicPr>
          <p:cNvPr id="12" name="Billede 3" descr="dreamstime_Hospital doctor.jpg"/>
          <p:cNvPicPr>
            <a:picLocks noChangeAspect="1"/>
          </p:cNvPicPr>
          <p:nvPr userDrawn="1"/>
        </p:nvPicPr>
        <p:blipFill>
          <a:blip r:embed="rId2" cstate="print"/>
          <a:srcRect/>
          <a:stretch>
            <a:fillRect/>
          </a:stretch>
        </p:blipFill>
        <p:spPr bwMode="auto">
          <a:xfrm>
            <a:off x="9937278" y="763592"/>
            <a:ext cx="2251547" cy="1246187"/>
          </a:xfrm>
          <a:prstGeom prst="rect">
            <a:avLst/>
          </a:prstGeom>
          <a:noFill/>
          <a:ln w="9525">
            <a:noFill/>
            <a:miter lim="800000"/>
            <a:headEnd/>
            <a:tailEnd/>
          </a:ln>
        </p:spPr>
      </p:pic>
      <p:sp>
        <p:nvSpPr>
          <p:cNvPr id="13" name="Pladsholder til dato 3"/>
          <p:cNvSpPr>
            <a:spLocks noGrp="1"/>
          </p:cNvSpPr>
          <p:nvPr>
            <p:ph type="dt" sz="half" idx="14"/>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smtClean="0"/>
              <a:t>Your footnote</a:t>
            </a:r>
            <a:endParaRPr lang="da-DK"/>
          </a:p>
        </p:txBody>
      </p:sp>
      <p:sp>
        <p:nvSpPr>
          <p:cNvPr id="14" name="Pladsholder til diasnummer 5"/>
          <p:cNvSpPr>
            <a:spLocks noGrp="1"/>
          </p:cNvSpPr>
          <p:nvPr>
            <p:ph type="sldNum" sz="quarter" idx="15"/>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smtClean="0"/>
              <a:t>Your Logo</a:t>
            </a:r>
            <a:endParaRPr lang="da-DK"/>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Afsnitsoverskrift">
    <p:spTree>
      <p:nvGrpSpPr>
        <p:cNvPr id="1" name=""/>
        <p:cNvGrpSpPr/>
        <p:nvPr/>
      </p:nvGrpSpPr>
      <p:grpSpPr>
        <a:xfrm>
          <a:off x="0" y="0"/>
          <a:ext cx="0" cy="0"/>
          <a:chOff x="0" y="0"/>
          <a:chExt cx="0" cy="0"/>
        </a:xfrm>
      </p:grpSpPr>
      <p:grpSp>
        <p:nvGrpSpPr>
          <p:cNvPr id="2" name="Gruppe 13"/>
          <p:cNvGrpSpPr/>
          <p:nvPr/>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1"/>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pPr>
              <a:defRPr/>
            </a:pPr>
            <a:fld id="{765752D1-489C-46D6-B1C9-B2C77AD2CCFB}" type="datetime1">
              <a:rPr lang="en-US" smtClean="0"/>
              <a:t>5/17/2014</a:t>
            </a:fld>
            <a:endParaRPr lang="da-DK"/>
          </a:p>
        </p:txBody>
      </p:sp>
      <p:sp>
        <p:nvSpPr>
          <p:cNvPr id="10" name="Pladsholder til diasnummer 5"/>
          <p:cNvSpPr>
            <a:spLocks noGrp="1"/>
          </p:cNvSpPr>
          <p:nvPr>
            <p:ph type="sldNum" sz="quarter" idx="15"/>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pPr>
              <a:defRPr/>
            </a:pPr>
            <a:r>
              <a:rPr lang="da-DK" smtClean="0"/>
              <a:t>Your Logo</a:t>
            </a:r>
            <a:endParaRPr lang="da-DK"/>
          </a:p>
        </p:txBody>
      </p:sp>
      <p:grpSp>
        <p:nvGrpSpPr>
          <p:cNvPr id="13" name="Gruppe 13"/>
          <p:cNvGrpSpPr/>
          <p:nvPr userDrawn="1"/>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14"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15"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1"/>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1"/>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C31E9F74-AA1F-450E-9F13-439B5FFEDC2B}" type="datetime1">
              <a:rPr lang="en-US" smtClean="0"/>
              <a:t>5/17/2014</a:t>
            </a:fld>
            <a:endParaRPr lang="da-DK" dirty="0"/>
          </a:p>
        </p:txBody>
      </p:sp>
      <p:sp>
        <p:nvSpPr>
          <p:cNvPr id="6"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AF124BAE-5ADB-46E5-B4C0-0C1246F1D34C}" type="slidenum">
              <a:rPr lang="da-DK" smtClean="0"/>
              <a:pPr>
                <a:defRPr/>
              </a:pPr>
              <a:t>‹#›</a:t>
            </a:fld>
            <a:endParaRPr lang="da-DK"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C020653D-5084-4D3C-91DD-3EF7D6EDA405}" type="datetime1">
              <a:rPr lang="en-US" smtClean="0"/>
              <a:t>5/17/2014</a:t>
            </a:fld>
            <a:endParaRPr lang="da-DK" dirty="0"/>
          </a:p>
        </p:txBody>
      </p:sp>
      <p:sp>
        <p:nvSpPr>
          <p:cNvPr id="8"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9"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B783B56E-B37D-4C6A-8F5C-3235ADB27661}" type="slidenum">
              <a:rPr lang="da-DK" smtClean="0"/>
              <a:pPr>
                <a:defRPr/>
              </a:pPr>
              <a:t>‹#›</a:t>
            </a:fld>
            <a:endParaRPr lang="da-DK"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D0EB19E3-2AC3-4F8B-9438-86287F866B8A}" type="datetime1">
              <a:rPr lang="en-US" smtClean="0"/>
              <a:t>5/17/2014</a:t>
            </a:fld>
            <a:endParaRPr lang="da-DK" dirty="0"/>
          </a:p>
        </p:txBody>
      </p:sp>
      <p:sp>
        <p:nvSpPr>
          <p:cNvPr id="4"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5"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D4BF5E44-8A2E-4142-A08F-B67B33DFE6AA}" type="slidenum">
              <a:rPr lang="da-DK" smtClean="0"/>
              <a:pPr>
                <a:defRPr/>
              </a:pPr>
              <a:t>‹#›</a:t>
            </a:fld>
            <a:endParaRPr lang="da-DK"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C8AF26BC-1DB5-4D8C-80F9-98FF2CA89D37}" type="datetime1">
              <a:rPr lang="en-US" smtClean="0"/>
              <a:t>5/17/2014</a:t>
            </a:fld>
            <a:endParaRPr lang="da-DK" dirty="0"/>
          </a:p>
        </p:txBody>
      </p:sp>
      <p:sp>
        <p:nvSpPr>
          <p:cNvPr id="3"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4"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7ED6F41A-3397-45DF-AF92-813699CF3CD9}" type="slidenum">
              <a:rPr lang="da-DK" smtClean="0"/>
              <a:pPr>
                <a:defRPr/>
              </a:pPr>
              <a:t>‹#›</a:t>
            </a:fld>
            <a:endParaRPr lang="da-DK"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42"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1"/>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42" y="1435101"/>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EA45587A-E392-4D91-BDBB-3D8745D70E5B}" type="datetime1">
              <a:rPr lang="en-US" smtClean="0"/>
              <a:t>5/17/2014</a:t>
            </a:fld>
            <a:endParaRPr lang="da-DK" dirty="0"/>
          </a:p>
        </p:txBody>
      </p:sp>
      <p:sp>
        <p:nvSpPr>
          <p:cNvPr id="6"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838F0870-DAEF-4C57-9606-92482EE97D92}" type="slidenum">
              <a:rPr lang="da-DK" smtClean="0"/>
              <a:pPr>
                <a:defRPr/>
              </a:pPr>
              <a:t>‹#›</a:t>
            </a:fld>
            <a:endParaRPr lang="da-DK"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C5547AB0-D769-4D23-B0B9-5A9BAF5C33C1}" type="datetime1">
              <a:rPr lang="en-US" smtClean="0"/>
              <a:t>5/17/2014</a:t>
            </a:fld>
            <a:endParaRPr lang="da-DK" dirty="0"/>
          </a:p>
        </p:txBody>
      </p:sp>
      <p:sp>
        <p:nvSpPr>
          <p:cNvPr id="6"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19530A44-B423-4A96-8D61-EBF1158249E8}" type="slidenum">
              <a:rPr lang="da-DK" smtClean="0"/>
              <a:pPr>
                <a:defRPr/>
              </a:pPr>
              <a:t>‹#›</a:t>
            </a:fld>
            <a:endParaRPr lang="da-DK"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1"/>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315E6B3C-98A6-4801-9EC7-0667FB4F6A7B}" type="datetime1">
              <a:rPr lang="en-US" smtClean="0"/>
              <a:t>5/17/2014</a:t>
            </a:fld>
            <a:endParaRPr lang="da-DK" dirty="0"/>
          </a:p>
        </p:txBody>
      </p:sp>
      <p:sp>
        <p:nvSpPr>
          <p:cNvPr id="5"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0348EDB8-FB72-4280-8AE4-388D7D3D109A}" type="slidenum">
              <a:rPr lang="da-DK" smtClean="0"/>
              <a:pPr>
                <a:defRPr/>
              </a:pPr>
              <a:t>‹#›</a:t>
            </a:fld>
            <a:endParaRPr lang="da-DK"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02B43F45-052D-4BD8-BDF5-5E20EDD1BE25}" type="datetime1">
              <a:rPr lang="en-US" smtClean="0"/>
              <a:t>5/17/2014</a:t>
            </a:fld>
            <a:endParaRPr lang="da-DK" dirty="0"/>
          </a:p>
        </p:txBody>
      </p:sp>
      <p:sp>
        <p:nvSpPr>
          <p:cNvPr id="5" name="Pladsholder til sidefod 4"/>
          <p:cNvSpPr>
            <a:spLocks noGrp="1"/>
          </p:cNvSpPr>
          <p:nvPr>
            <p:ph type="ftr" sz="quarter" idx="11"/>
          </p:nvPr>
        </p:nvSpPr>
        <p:spPr>
          <a:xfrm>
            <a:off x="4164515" y="635635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5" y="635635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pPr>
              <a:defRPr/>
            </a:pPr>
            <a:fld id="{A0908307-83D4-4637-B773-7CF986C09FE1}" type="slidenum">
              <a:rPr lang="da-DK" smtClean="0"/>
              <a:pPr>
                <a:defRPr/>
              </a:pPr>
              <a:t>‹#›</a:t>
            </a:fld>
            <a:endParaRPr lang="da-DK"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A29E1BA0-D7B7-4F08-8E7B-0E8D502C9703}" type="datetime1">
              <a:rPr lang="en-US" smtClean="0"/>
              <a:t>5/17/2014</a:t>
            </a:fld>
            <a:endParaRPr lang="en-US" dirty="0"/>
          </a:p>
        </p:txBody>
      </p:sp>
      <p:sp>
        <p:nvSpPr>
          <p:cNvPr id="5"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507869" y="381000"/>
            <a:ext cx="6399133" cy="3886200"/>
          </a:xfrm>
          <a:prstGeom prst="rect">
            <a:avLst/>
          </a:prstGeom>
        </p:spPr>
        <p:txBody>
          <a:bodyPr/>
          <a:lstStyle>
            <a:lvl1pPr>
              <a:defRPr sz="5400"/>
            </a:lvl1pPr>
          </a:lstStyle>
          <a:p>
            <a:pPr lvl="0"/>
            <a:r>
              <a:rPr lang="en-US" altLang="zh-CN" noProof="0" smtClean="0"/>
              <a:t>Click to edit Master title style</a:t>
            </a:r>
          </a:p>
        </p:txBody>
      </p:sp>
      <p:sp>
        <p:nvSpPr>
          <p:cNvPr id="4101" name="Rectangle 5"/>
          <p:cNvSpPr>
            <a:spLocks noGrp="1" noChangeArrowheads="1"/>
          </p:cNvSpPr>
          <p:nvPr>
            <p:ph type="subTitle" idx="1"/>
          </p:nvPr>
        </p:nvSpPr>
        <p:spPr>
          <a:xfrm>
            <a:off x="507869" y="4572000"/>
            <a:ext cx="6399133" cy="1752600"/>
          </a:xfrm>
          <a:prstGeom prst="rect">
            <a:avLst/>
          </a:prstGeom>
        </p:spPr>
        <p:txBody>
          <a:bodyPr/>
          <a:lstStyle>
            <a:lvl1pPr marL="0" indent="0">
              <a:buFontTx/>
              <a:buNone/>
              <a:defRPr/>
            </a:lvl1pPr>
          </a:lstStyle>
          <a:p>
            <a:pPr lvl="0"/>
            <a:r>
              <a:rPr lang="en-US" altLang="zh-CN" noProof="0" smtClean="0"/>
              <a:t>Click to edit Master subtitle style</a:t>
            </a:r>
          </a:p>
        </p:txBody>
      </p:sp>
    </p:spTree>
  </p:cSld>
  <p:clrMapOvr>
    <a:masterClrMapping/>
  </p:clrMapOvr>
  <p:transition spd="med">
    <p:fade/>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7719589" cy="1143000"/>
          </a:xfrm>
          <a:prstGeom prst="rect">
            <a:avLst/>
          </a:prstGeom>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a:xfrm>
            <a:off x="406294" y="1524000"/>
            <a:ext cx="7719589" cy="4724400"/>
          </a:xfrm>
          <a:prstGeom prst="rect">
            <a:avLst/>
          </a:prstGeo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xfrm>
            <a:off x="0" y="6613534"/>
            <a:ext cx="2844059" cy="244475"/>
          </a:xfrm>
          <a:prstGeom prst="rect">
            <a:avLst/>
          </a:prstGeom>
          <a:ln/>
        </p:spPr>
        <p:txBody>
          <a:bodyPr/>
          <a:lstStyle>
            <a:lvl1pPr>
              <a:defRPr/>
            </a:lvl1pPr>
          </a:lstStyle>
          <a:p>
            <a:fld id="{1FD4A67C-A8DE-433A-B542-0DD2665E8C67}" type="datetime1">
              <a:rPr lang="en-US" smtClean="0"/>
              <a:t>5/17/2014</a:t>
            </a:fld>
            <a:endParaRPr lang="en-US" dirty="0"/>
          </a:p>
        </p:txBody>
      </p:sp>
      <p:sp>
        <p:nvSpPr>
          <p:cNvPr id="5" name="Rectangle 5"/>
          <p:cNvSpPr>
            <a:spLocks noGrp="1" noChangeArrowheads="1"/>
          </p:cNvSpPr>
          <p:nvPr>
            <p:ph type="ftr" sz="quarter" idx="11"/>
          </p:nvPr>
        </p:nvSpPr>
        <p:spPr>
          <a:xfrm>
            <a:off x="3250355" y="6629400"/>
            <a:ext cx="5891265" cy="228600"/>
          </a:xfrm>
          <a:prstGeom prst="rect">
            <a:avLst/>
          </a:prstGeom>
          <a:ln/>
        </p:spPr>
        <p:txBody>
          <a:bodyPr/>
          <a:lstStyle>
            <a:lvl1pPr>
              <a:defRPr/>
            </a:lvl1pPr>
          </a:lstStyle>
          <a:p>
            <a:endParaRPr lang="en-IN" dirty="0"/>
          </a:p>
        </p:txBody>
      </p:sp>
      <p:sp>
        <p:nvSpPr>
          <p:cNvPr id="6" name="Rectangle 6"/>
          <p:cNvSpPr>
            <a:spLocks noGrp="1" noChangeArrowheads="1"/>
          </p:cNvSpPr>
          <p:nvPr>
            <p:ph type="sldNum" sz="quarter" idx="12"/>
          </p:nvPr>
        </p:nvSpPr>
        <p:spPr>
          <a:xfrm>
            <a:off x="9344766" y="6613534"/>
            <a:ext cx="2844059" cy="244475"/>
          </a:xfrm>
          <a:prstGeom prst="rect">
            <a:avLst/>
          </a:prstGeom>
          <a:ln/>
        </p:spPr>
        <p:txBody>
          <a:bodyPr/>
          <a:lstStyle>
            <a:lvl1pPr>
              <a:defRPr/>
            </a:lvl1pPr>
          </a:lstStyle>
          <a:p>
            <a:fld id="{299542E4-2CCF-42F6-9D92-ED568035133D}" type="slidenum">
              <a:rPr lang="en-IN" smtClean="0"/>
              <a:pPr/>
              <a:t>‹#›</a:t>
            </a:fld>
            <a:endParaRPr lang="en-IN" dirty="0"/>
          </a:p>
        </p:txBody>
      </p:sp>
    </p:spTree>
  </p:cSld>
  <p:clrMapOvr>
    <a:masterClrMapping/>
  </p:clrMapOvr>
  <p:transition spd="med">
    <p:fade/>
  </p:transition>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5" name="Rektangel 2"/>
          <p:cNvSpPr>
            <a:spLocks noChangeArrowheads="1"/>
          </p:cNvSpPr>
          <p:nvPr/>
        </p:nvSpPr>
        <p:spPr bwMode="auto">
          <a:xfrm>
            <a:off x="0" y="768351"/>
            <a:ext cx="12188825" cy="1235075"/>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6" name="Billede 3" descr="dreamstime_Hospital doctor.jpg"/>
          <p:cNvPicPr>
            <a:picLocks noChangeAspect="1"/>
          </p:cNvPicPr>
          <p:nvPr userDrawn="1"/>
        </p:nvPicPr>
        <p:blipFill>
          <a:blip r:embed="rId2" cstate="print"/>
          <a:srcRect/>
          <a:stretch>
            <a:fillRect/>
          </a:stretch>
        </p:blipFill>
        <p:spPr bwMode="auto">
          <a:xfrm>
            <a:off x="9937278" y="763592"/>
            <a:ext cx="2251547" cy="1246187"/>
          </a:xfrm>
          <a:prstGeom prst="rect">
            <a:avLst/>
          </a:prstGeom>
          <a:noFill/>
          <a:ln w="9525">
            <a:noFill/>
            <a:miter lim="800000"/>
            <a:headEnd/>
            <a:tailEnd/>
          </a:ln>
        </p:spPr>
      </p:pic>
      <p:sp>
        <p:nvSpPr>
          <p:cNvPr id="3" name="Pladsholder til indhold 2"/>
          <p:cNvSpPr>
            <a:spLocks noGrp="1"/>
          </p:cNvSpPr>
          <p:nvPr>
            <p:ph idx="1"/>
          </p:nvPr>
        </p:nvSpPr>
        <p:spPr>
          <a:xfrm>
            <a:off x="609441" y="2298705"/>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Pladsholder til dato 3"/>
          <p:cNvSpPr>
            <a:spLocks noGrp="1"/>
          </p:cNvSpPr>
          <p:nvPr userDrawn="1">
            <p:ph type="dt" sz="half" idx="14"/>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AB9AE132-492D-4E47-983D-46B0EAC23485}" type="datetime1">
              <a:rPr lang="en-US" smtClean="0"/>
              <a:t>5/17/2014</a:t>
            </a:fld>
            <a:endParaRPr lang="da-DK"/>
          </a:p>
        </p:txBody>
      </p:sp>
      <p:sp>
        <p:nvSpPr>
          <p:cNvPr id="8" name="Pladsholder til diasnummer 5"/>
          <p:cNvSpPr>
            <a:spLocks noGrp="1"/>
          </p:cNvSpPr>
          <p:nvPr userDrawn="1">
            <p:ph type="sldNum" sz="quarter" idx="15"/>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grpSp>
        <p:nvGrpSpPr>
          <p:cNvPr id="2" name="Gruppe 13"/>
          <p:cNvGrpSpPr/>
          <p:nvPr userDrawn="1"/>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947F244B-DBA4-43F6-A6FE-9A1852E8549B}" type="datetime1">
              <a:rPr lang="en-US" smtClean="0"/>
              <a:t>5/17/2014</a:t>
            </a:fld>
            <a:endParaRPr lang="da-DK"/>
          </a:p>
        </p:txBody>
      </p:sp>
      <p:sp>
        <p:nvSpPr>
          <p:cNvPr id="10" name="Pladsholder til diasnummer 5"/>
          <p:cNvSpPr>
            <a:spLocks noGrp="1"/>
          </p:cNvSpPr>
          <p:nvPr>
            <p:ph type="sldNum" sz="quarter" idx="15"/>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2CF53F4-C784-43A0-A51A-9EA41253B775}" type="datetime1">
              <a:rPr lang="en-US" smtClean="0"/>
              <a:t>5/17/2014</a:t>
            </a:fld>
            <a:endParaRPr lang="da-DK" dirty="0"/>
          </a:p>
        </p:txBody>
      </p:sp>
      <p:sp>
        <p:nvSpPr>
          <p:cNvPr id="6"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F124BAE-5ADB-46E5-B4C0-0C1246F1D34C}" type="slidenum">
              <a:rPr lang="da-DK"/>
              <a:pPr>
                <a:defRPr/>
              </a:pPr>
              <a:t>‹#›</a:t>
            </a:fld>
            <a:endParaRPr lang="da-DK"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4F4EFC1-A7C3-4DEF-B8B1-88E760E112A2}" type="datetime1">
              <a:rPr lang="en-US" smtClean="0"/>
              <a:t>5/17/2014</a:t>
            </a:fld>
            <a:endParaRPr lang="da-DK" dirty="0"/>
          </a:p>
        </p:txBody>
      </p:sp>
      <p:sp>
        <p:nvSpPr>
          <p:cNvPr id="8"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9"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B783B56E-B37D-4C6A-8F5C-3235ADB27661}" type="slidenum">
              <a:rPr lang="da-DK"/>
              <a:pPr>
                <a:defRPr/>
              </a:pPr>
              <a:t>‹#›</a:t>
            </a:fld>
            <a:endParaRPr lang="da-DK"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941E170B-0CC7-4263-86D6-CBDAD9D45AD5}" type="datetime1">
              <a:rPr lang="en-US" smtClean="0"/>
              <a:t>5/17/2014</a:t>
            </a:fld>
            <a:endParaRPr lang="da-DK" dirty="0"/>
          </a:p>
        </p:txBody>
      </p:sp>
      <p:sp>
        <p:nvSpPr>
          <p:cNvPr id="4"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5"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4BF5E44-8A2E-4142-A08F-B67B33DFE6AA}" type="slidenum">
              <a:rPr lang="da-DK"/>
              <a:pPr>
                <a:defRPr/>
              </a:pPr>
              <a:t>‹#›</a:t>
            </a:fld>
            <a:endParaRPr lang="da-DK"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8632629-5236-4403-8EED-4675697EA2F8}" type="datetime1">
              <a:rPr lang="en-US" smtClean="0"/>
              <a:t>5/17/2014</a:t>
            </a:fld>
            <a:endParaRPr lang="da-DK" dirty="0"/>
          </a:p>
        </p:txBody>
      </p:sp>
      <p:sp>
        <p:nvSpPr>
          <p:cNvPr id="3"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4"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ED6F41A-3397-45DF-AF92-813699CF3CD9}" type="slidenum">
              <a:rPr lang="da-DK"/>
              <a:pPr>
                <a:defRPr/>
              </a:pPr>
              <a:t>‹#›</a:t>
            </a:fld>
            <a:endParaRPr lang="da-DK"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45"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45"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CAE6E75C-E2D3-465F-95C6-22F24978835D}" type="datetime1">
              <a:rPr lang="en-US" smtClean="0"/>
              <a:t>5/17/2014</a:t>
            </a:fld>
            <a:endParaRPr lang="da-DK" dirty="0"/>
          </a:p>
        </p:txBody>
      </p:sp>
      <p:sp>
        <p:nvSpPr>
          <p:cNvPr id="6"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38F0870-DAEF-4C57-9606-92482EE97D92}" type="slidenum">
              <a:rPr lang="da-DK"/>
              <a:pPr>
                <a:defRPr/>
              </a:pPr>
              <a:t>‹#›</a:t>
            </a:fld>
            <a:endParaRPr lang="da-DK"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4812" y="1524000"/>
            <a:ext cx="8839202" cy="3200400"/>
          </a:xfrm>
          <a:prstGeom prst="rect">
            <a:avLst/>
          </a:prstGeo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1674816" y="4876800"/>
            <a:ext cx="7162800" cy="990600"/>
          </a:xfrm>
          <a:prstGeom prst="rect">
            <a:avLst/>
          </a:prstGeom>
        </p:spPr>
        <p:txBody>
          <a:bodyPr lIns="91440">
            <a:normAutofit/>
          </a:bodyPr>
          <a:lstStyle>
            <a:lvl1pPr marL="0" indent="0" algn="l">
              <a:spcBef>
                <a:spcPts val="0"/>
              </a:spcBef>
              <a:buNone/>
              <a:defRPr sz="2000" cap="all" spc="250" baseline="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198870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CF72E901-8173-4B8A-B726-F67F02ABAA37}" type="datetime1">
              <a:rPr lang="en-US" smtClean="0"/>
              <a:t>5/17/2014</a:t>
            </a:fld>
            <a:endParaRPr lang="da-DK" dirty="0"/>
          </a:p>
        </p:txBody>
      </p:sp>
      <p:sp>
        <p:nvSpPr>
          <p:cNvPr id="6"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19530A44-B423-4A96-8D61-EBF1158249E8}" type="slidenum">
              <a:rPr lang="da-DK"/>
              <a:pPr>
                <a:defRPr/>
              </a:pPr>
              <a:t>‹#›</a:t>
            </a:fld>
            <a:endParaRPr lang="da-DK"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3A146977-E930-4F1B-9925-D0F719E1901D}" type="datetime1">
              <a:rPr lang="en-US" smtClean="0"/>
              <a:t>5/17/2014</a:t>
            </a:fld>
            <a:endParaRPr lang="da-DK" dirty="0"/>
          </a:p>
        </p:txBody>
      </p:sp>
      <p:sp>
        <p:nvSpPr>
          <p:cNvPr id="5"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0348EDB8-FB72-4280-8AE4-388D7D3D109A}" type="slidenum">
              <a:rPr lang="da-DK"/>
              <a:pPr>
                <a:defRPr/>
              </a:pPr>
              <a:t>‹#›</a:t>
            </a:fld>
            <a:endParaRPr lang="da-DK"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F27591AD-EDC7-43B8-B4A1-3D77D0BDEDA6}" type="datetime1">
              <a:rPr lang="en-US" smtClean="0"/>
              <a:t>5/17/2014</a:t>
            </a:fld>
            <a:endParaRPr lang="da-DK" dirty="0"/>
          </a:p>
        </p:txBody>
      </p:sp>
      <p:sp>
        <p:nvSpPr>
          <p:cNvPr id="5" name="Pladsholder til sidefod 4"/>
          <p:cNvSpPr>
            <a:spLocks noGrp="1"/>
          </p:cNvSpPr>
          <p:nvPr>
            <p:ph type="ftr" sz="quarter" idx="11"/>
          </p:nvPr>
        </p:nvSpPr>
        <p:spPr>
          <a:xfrm>
            <a:off x="4164515" y="635635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5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0908307-83D4-4637-B773-7CF986C09FE1}" type="slidenum">
              <a:rPr lang="da-DK"/>
              <a:pPr>
                <a:defRPr/>
              </a:pPr>
              <a:t>‹#›</a:t>
            </a:fld>
            <a:endParaRPr lang="da-DK"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3813" y="381000"/>
            <a:ext cx="9601200" cy="1143000"/>
          </a:xfrm>
          <a:prstGeom prst="rect">
            <a:avLst/>
          </a:prstGeom>
        </p:spPr>
        <p:txBody>
          <a:bodyPr/>
          <a:lstStyle/>
          <a:p>
            <a:r>
              <a:rPr lang="en-US" smtClean="0"/>
              <a:t>Click to edit Master title style</a:t>
            </a:r>
            <a:endParaRPr/>
          </a:p>
        </p:txBody>
      </p:sp>
      <p:sp>
        <p:nvSpPr>
          <p:cNvPr id="3" name="Content Placeholder 2"/>
          <p:cNvSpPr>
            <a:spLocks noGrp="1"/>
          </p:cNvSpPr>
          <p:nvPr>
            <p:ph idx="1"/>
          </p:nvPr>
        </p:nvSpPr>
        <p:spPr>
          <a:xfrm>
            <a:off x="1293814" y="1828800"/>
            <a:ext cx="9601200" cy="4343400"/>
          </a:xfrm>
          <a:prstGeom prst="rect">
            <a:avLst/>
          </a:prstGeo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a:xfrm>
            <a:off x="7999412" y="6400801"/>
            <a:ext cx="1320059" cy="276226"/>
          </a:xfrm>
          <a:prstGeom prst="rect">
            <a:avLst/>
          </a:prstGeom>
        </p:spPr>
        <p:txBody>
          <a:bodyPr/>
          <a:lstStyle/>
          <a:p>
            <a:fld id="{28B7AE28-9C0F-49CE-AF2B-9A2670354656}" type="datetime1">
              <a:rPr lang="en-US" smtClean="0"/>
              <a:t>5/17/2014</a:t>
            </a:fld>
            <a:endParaRPr dirty="0"/>
          </a:p>
        </p:txBody>
      </p:sp>
      <p:sp>
        <p:nvSpPr>
          <p:cNvPr id="5" name="Footer Placeholder 4"/>
          <p:cNvSpPr>
            <a:spLocks noGrp="1"/>
          </p:cNvSpPr>
          <p:nvPr>
            <p:ph type="ftr" sz="quarter" idx="11"/>
          </p:nvPr>
        </p:nvSpPr>
        <p:spPr>
          <a:xfrm>
            <a:off x="1293826" y="6400801"/>
            <a:ext cx="6324599" cy="276226"/>
          </a:xfrm>
          <a:prstGeom prst="rect">
            <a:avLst/>
          </a:prstGeom>
        </p:spPr>
        <p:txBody>
          <a:bodyPr/>
          <a:lstStyle/>
          <a:p>
            <a:endParaRPr dirty="0"/>
          </a:p>
        </p:txBody>
      </p:sp>
      <p:sp>
        <p:nvSpPr>
          <p:cNvPr id="6" name="Slide Number Placeholder 5"/>
          <p:cNvSpPr>
            <a:spLocks noGrp="1"/>
          </p:cNvSpPr>
          <p:nvPr>
            <p:ph type="sldNum" sz="quarter" idx="12"/>
          </p:nvPr>
        </p:nvSpPr>
        <p:spPr>
          <a:xfrm>
            <a:off x="9675812" y="6400801"/>
            <a:ext cx="1219202" cy="276226"/>
          </a:xfrm>
          <a:prstGeom prst="rect">
            <a:avLst/>
          </a:prstGeom>
        </p:spPr>
        <p:txBody>
          <a:bodyPr/>
          <a:lstStyle/>
          <a:p>
            <a:fld id="{299542E4-2CCF-42F6-9D92-ED568035133D}" type="slidenum">
              <a:rPr/>
              <a:pPr/>
              <a:t>‹#›</a:t>
            </a:fld>
            <a:endParaRPr dirty="0"/>
          </a:p>
        </p:txBody>
      </p:sp>
    </p:spTree>
    <p:extLst>
      <p:ext uri="{BB962C8B-B14F-4D97-AF65-F5344CB8AC3E}">
        <p14:creationId xmlns:p14="http://schemas.microsoft.com/office/powerpoint/2010/main" val="44008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5" name="Rektangel 2"/>
          <p:cNvSpPr>
            <a:spLocks noChangeArrowheads="1"/>
          </p:cNvSpPr>
          <p:nvPr/>
        </p:nvSpPr>
        <p:spPr bwMode="auto">
          <a:xfrm>
            <a:off x="0" y="768351"/>
            <a:ext cx="12188825" cy="1235075"/>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6" name="Billede 3" descr="dreamstime_Hospital doctor.jpg"/>
          <p:cNvPicPr>
            <a:picLocks noChangeAspect="1"/>
          </p:cNvPicPr>
          <p:nvPr userDrawn="1"/>
        </p:nvPicPr>
        <p:blipFill>
          <a:blip r:embed="rId2" cstate="print"/>
          <a:srcRect/>
          <a:stretch>
            <a:fillRect/>
          </a:stretch>
        </p:blipFill>
        <p:spPr bwMode="auto">
          <a:xfrm>
            <a:off x="9937278" y="763592"/>
            <a:ext cx="2251547" cy="1246187"/>
          </a:xfrm>
          <a:prstGeom prst="rect">
            <a:avLst/>
          </a:prstGeom>
          <a:noFill/>
          <a:ln w="9525">
            <a:noFill/>
            <a:miter lim="800000"/>
            <a:headEnd/>
            <a:tailEnd/>
          </a:ln>
        </p:spPr>
      </p:pic>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Pladsholder til dato 3"/>
          <p:cNvSpPr>
            <a:spLocks noGrp="1"/>
          </p:cNvSpPr>
          <p:nvPr userDrawn="1">
            <p:ph type="dt" sz="half" idx="14"/>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699CAA9A-0BC2-4FBA-9A60-0BE2C42DF4F7}" type="datetime1">
              <a:rPr lang="en-US" smtClean="0"/>
              <a:t>5/17/2014</a:t>
            </a:fld>
            <a:endParaRPr lang="da-DK"/>
          </a:p>
        </p:txBody>
      </p:sp>
      <p:sp>
        <p:nvSpPr>
          <p:cNvPr id="8" name="Pladsholder til diasnummer 5"/>
          <p:cNvSpPr>
            <a:spLocks noGrp="1"/>
          </p:cNvSpPr>
          <p:nvPr userDrawn="1">
            <p:ph type="sldNum" sz="quarter" idx="15"/>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grpSp>
        <p:nvGrpSpPr>
          <p:cNvPr id="2" name="Gruppe 13"/>
          <p:cNvGrpSpPr/>
          <p:nvPr userDrawn="1"/>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69A29E59-FE99-404F-A085-27DE643D0FFF}" type="datetime1">
              <a:rPr lang="en-US" smtClean="0"/>
              <a:t>5/17/2014</a:t>
            </a:fld>
            <a:endParaRPr lang="da-DK"/>
          </a:p>
        </p:txBody>
      </p:sp>
      <p:sp>
        <p:nvSpPr>
          <p:cNvPr id="10" name="Pladsholder til diasnummer 5"/>
          <p:cNvSpPr>
            <a:spLocks noGrp="1"/>
          </p:cNvSpPr>
          <p:nvPr>
            <p:ph type="sldNum" sz="quarter" idx="15"/>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1B9A00E1-B3AF-4DA3-94E8-7897DF74F2B0}" type="datetime1">
              <a:rPr lang="en-US" smtClean="0"/>
              <a:t>5/17/2014</a:t>
            </a:fld>
            <a:endParaRPr lang="da-DK" dirty="0"/>
          </a:p>
        </p:txBody>
      </p:sp>
      <p:sp>
        <p:nvSpPr>
          <p:cNvPr id="6"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F124BAE-5ADB-46E5-B4C0-0C1246F1D34C}" type="slidenum">
              <a:rPr lang="da-DK"/>
              <a:pPr>
                <a:defRPr/>
              </a:pPr>
              <a:t>‹#›</a:t>
            </a:fld>
            <a:endParaRPr lang="da-DK"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EAA07E5C-C332-4667-8D0C-86CA2985EC6A}" type="datetime1">
              <a:rPr lang="en-US" smtClean="0"/>
              <a:t>5/17/2014</a:t>
            </a:fld>
            <a:endParaRPr lang="da-DK" dirty="0"/>
          </a:p>
        </p:txBody>
      </p:sp>
      <p:sp>
        <p:nvSpPr>
          <p:cNvPr id="8"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9"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B783B56E-B37D-4C6A-8F5C-3235ADB27661}" type="slidenum">
              <a:rPr lang="da-DK"/>
              <a:pPr>
                <a:defRPr/>
              </a:pPr>
              <a:t>‹#›</a:t>
            </a:fld>
            <a:endParaRPr lang="da-DK"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0993649-7235-4B2F-B938-9401BABA4B96}" type="datetime1">
              <a:rPr lang="en-US" smtClean="0"/>
              <a:t>5/17/2014</a:t>
            </a:fld>
            <a:endParaRPr lang="da-DK" dirty="0"/>
          </a:p>
        </p:txBody>
      </p:sp>
      <p:sp>
        <p:nvSpPr>
          <p:cNvPr id="4"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5"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4BF5E44-8A2E-4142-A08F-B67B33DFE6AA}" type="slidenum">
              <a:rPr lang="da-DK"/>
              <a:pPr>
                <a:defRPr/>
              </a:pPr>
              <a:t>‹#›</a:t>
            </a:fld>
            <a:endParaRPr lang="da-DK"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og indholdsobjekt">
    <p:spTree>
      <p:nvGrpSpPr>
        <p:cNvPr id="1" name=""/>
        <p:cNvGrpSpPr/>
        <p:nvPr/>
      </p:nvGrpSpPr>
      <p:grpSpPr>
        <a:xfrm>
          <a:off x="0" y="0"/>
          <a:ext cx="0" cy="0"/>
          <a:chOff x="0" y="0"/>
          <a:chExt cx="0" cy="0"/>
        </a:xfrm>
      </p:grpSpPr>
      <p:grpSp>
        <p:nvGrpSpPr>
          <p:cNvPr id="2" name="Gruppe 17"/>
          <p:cNvGrpSpPr/>
          <p:nvPr/>
        </p:nvGrpSpPr>
        <p:grpSpPr>
          <a:xfrm>
            <a:off x="0" y="763295"/>
            <a:ext cx="12188825" cy="1246485"/>
            <a:chOff x="0" y="763289"/>
            <a:chExt cx="9144000" cy="1246485"/>
          </a:xfrm>
          <a:effectLst>
            <a:outerShdw blurRad="50800" dist="38100" dir="5400000" algn="t" rotWithShape="0">
              <a:prstClr val="black">
                <a:alpha val="40000"/>
              </a:prstClr>
            </a:outerShdw>
          </a:effectLst>
        </p:grpSpPr>
        <p:sp>
          <p:nvSpPr>
            <p:cNvPr id="6" name="Rektangel 2"/>
            <p:cNvSpPr>
              <a:spLocks noChangeArrowheads="1"/>
            </p:cNvSpPr>
            <p:nvPr/>
          </p:nvSpPr>
          <p:spPr bwMode="auto">
            <a:xfrm>
              <a:off x="0" y="772815"/>
              <a:ext cx="9144000" cy="12312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7" name="Billede 3" descr="dreamstime_Hospital doctor.jpg"/>
            <p:cNvPicPr>
              <a:picLocks noChangeAspect="1"/>
            </p:cNvPicPr>
            <p:nvPr/>
          </p:nvPicPr>
          <p:blipFill>
            <a:blip r:embed="rId2" cstate="print"/>
            <a:srcRect/>
            <a:stretch>
              <a:fillRect/>
            </a:stretch>
          </p:blipFill>
          <p:spPr>
            <a:xfrm>
              <a:off x="7455258" y="763289"/>
              <a:ext cx="1688742" cy="1246485"/>
            </a:xfrm>
            <a:prstGeom prst="rect">
              <a:avLst/>
            </a:prstGeom>
            <a:noFill/>
            <a:ln>
              <a:noFill/>
            </a:ln>
          </p:spPr>
        </p:pic>
      </p:grpSp>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Pladsholder til dato 3"/>
          <p:cNvSpPr>
            <a:spLocks noGrp="1"/>
          </p:cNvSpPr>
          <p:nvPr>
            <p:ph type="dt" sz="half" idx="14"/>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6DCF6D57-D4EA-44D0-8202-C2D138BFD271}" type="datetime1">
              <a:rPr lang="en-US" smtClean="0"/>
              <a:t>5/17/2014</a:t>
            </a:fld>
            <a:endParaRPr lang="en-US" dirty="0"/>
          </a:p>
        </p:txBody>
      </p:sp>
      <p:sp>
        <p:nvSpPr>
          <p:cNvPr id="9" name="Pladsholder til diasnummer 5"/>
          <p:cNvSpPr>
            <a:spLocks noGrp="1"/>
          </p:cNvSpPr>
          <p:nvPr>
            <p:ph type="sldNum" sz="quarter" idx="15"/>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1B0C91C-06DD-4DF0-9EA1-294D00FA38BD}" type="datetime1">
              <a:rPr lang="en-US" smtClean="0"/>
              <a:t>5/17/2014</a:t>
            </a:fld>
            <a:endParaRPr lang="da-DK" dirty="0"/>
          </a:p>
        </p:txBody>
      </p:sp>
      <p:sp>
        <p:nvSpPr>
          <p:cNvPr id="3"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4"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ED6F41A-3397-45DF-AF92-813699CF3CD9}" type="slidenum">
              <a:rPr lang="da-DK"/>
              <a:pPr>
                <a:defRPr/>
              </a:pPr>
              <a:t>‹#›</a:t>
            </a:fld>
            <a:endParaRPr lang="da-DK"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58"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58"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33C254E0-B8F0-41B1-9A3A-B8B3EC339821}" type="datetime1">
              <a:rPr lang="en-US" smtClean="0"/>
              <a:t>5/17/2014</a:t>
            </a:fld>
            <a:endParaRPr lang="da-DK" dirty="0"/>
          </a:p>
        </p:txBody>
      </p:sp>
      <p:sp>
        <p:nvSpPr>
          <p:cNvPr id="6"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38F0870-DAEF-4C57-9606-92482EE97D92}" type="slidenum">
              <a:rPr lang="da-DK"/>
              <a:pPr>
                <a:defRPr/>
              </a:pPr>
              <a:t>‹#›</a:t>
            </a:fld>
            <a:endParaRPr lang="da-DK"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EC625253-38E3-417B-AC16-A6ABC4D09606}" type="datetime1">
              <a:rPr lang="en-US" smtClean="0"/>
              <a:t>5/17/2014</a:t>
            </a:fld>
            <a:endParaRPr lang="da-DK" dirty="0"/>
          </a:p>
        </p:txBody>
      </p:sp>
      <p:sp>
        <p:nvSpPr>
          <p:cNvPr id="6"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19530A44-B423-4A96-8D61-EBF1158249E8}" type="slidenum">
              <a:rPr lang="da-DK"/>
              <a:pPr>
                <a:defRPr/>
              </a:pPr>
              <a:t>‹#›</a:t>
            </a:fld>
            <a:endParaRPr lang="da-DK"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4AC2E6D-BE4A-4046-9DE1-6BCD9336C78E}" type="datetime1">
              <a:rPr lang="en-US" smtClean="0"/>
              <a:t>5/17/2014</a:t>
            </a:fld>
            <a:endParaRPr lang="da-DK" dirty="0"/>
          </a:p>
        </p:txBody>
      </p:sp>
      <p:sp>
        <p:nvSpPr>
          <p:cNvPr id="5"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0348EDB8-FB72-4280-8AE4-388D7D3D109A}" type="slidenum">
              <a:rPr lang="da-DK"/>
              <a:pPr>
                <a:defRPr/>
              </a:pPr>
              <a:t>‹#›</a:t>
            </a:fld>
            <a:endParaRPr lang="da-DK"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04D4A54-67A6-4614-967C-368DDBEA89B8}" type="datetime1">
              <a:rPr lang="en-US" smtClean="0"/>
              <a:t>5/17/2014</a:t>
            </a:fld>
            <a:endParaRPr lang="da-DK" dirty="0"/>
          </a:p>
        </p:txBody>
      </p:sp>
      <p:sp>
        <p:nvSpPr>
          <p:cNvPr id="5" name="Pladsholder til sidefod 4"/>
          <p:cNvSpPr>
            <a:spLocks noGrp="1"/>
          </p:cNvSpPr>
          <p:nvPr>
            <p:ph type="ftr" sz="quarter" idx="11"/>
          </p:nvPr>
        </p:nvSpPr>
        <p:spPr>
          <a:xfrm>
            <a:off x="4164515" y="635637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7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0908307-83D4-4637-B773-7CF986C09FE1}" type="slidenum">
              <a:rPr lang="da-DK"/>
              <a:pPr>
                <a:defRPr/>
              </a:pPr>
              <a:t>‹#›</a:t>
            </a:fld>
            <a:endParaRPr lang="da-DK"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eldias">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el og indholdsobjekt">
    <p:spTree>
      <p:nvGrpSpPr>
        <p:cNvPr id="1" name=""/>
        <p:cNvGrpSpPr/>
        <p:nvPr/>
      </p:nvGrpSpPr>
      <p:grpSpPr>
        <a:xfrm>
          <a:off x="0" y="0"/>
          <a:ext cx="0" cy="0"/>
          <a:chOff x="0" y="0"/>
          <a:chExt cx="0" cy="0"/>
        </a:xfrm>
      </p:grpSpPr>
      <p:grpSp>
        <p:nvGrpSpPr>
          <p:cNvPr id="2" name="Gruppe 17"/>
          <p:cNvGrpSpPr/>
          <p:nvPr/>
        </p:nvGrpSpPr>
        <p:grpSpPr>
          <a:xfrm>
            <a:off x="0" y="763295"/>
            <a:ext cx="12188825" cy="1246485"/>
            <a:chOff x="0" y="763289"/>
            <a:chExt cx="9144000" cy="1246485"/>
          </a:xfrm>
          <a:effectLst>
            <a:outerShdw blurRad="50800" dist="38100" dir="5400000" algn="t" rotWithShape="0">
              <a:prstClr val="black">
                <a:alpha val="40000"/>
              </a:prstClr>
            </a:outerShdw>
          </a:effectLst>
        </p:grpSpPr>
        <p:sp>
          <p:nvSpPr>
            <p:cNvPr id="6" name="Rektangel 2"/>
            <p:cNvSpPr>
              <a:spLocks noChangeArrowheads="1"/>
            </p:cNvSpPr>
            <p:nvPr/>
          </p:nvSpPr>
          <p:spPr bwMode="auto">
            <a:xfrm>
              <a:off x="0" y="772815"/>
              <a:ext cx="9144000" cy="12312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7" name="Billede 3" descr="dreamstime_Hospital doctor.jpg"/>
            <p:cNvPicPr>
              <a:picLocks noChangeAspect="1"/>
            </p:cNvPicPr>
            <p:nvPr/>
          </p:nvPicPr>
          <p:blipFill>
            <a:blip r:embed="rId2" cstate="print"/>
            <a:srcRect/>
            <a:stretch>
              <a:fillRect/>
            </a:stretch>
          </p:blipFill>
          <p:spPr>
            <a:xfrm>
              <a:off x="7455258" y="763289"/>
              <a:ext cx="1688742" cy="1246485"/>
            </a:xfrm>
            <a:prstGeom prst="rect">
              <a:avLst/>
            </a:prstGeom>
            <a:noFill/>
            <a:ln>
              <a:noFill/>
            </a:ln>
          </p:spPr>
        </p:pic>
      </p:grpSp>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Pladsholder til dato 3"/>
          <p:cNvSpPr>
            <a:spLocks noGrp="1"/>
          </p:cNvSpPr>
          <p:nvPr>
            <p:ph type="dt" sz="half" idx="14"/>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874AD9BD-7A5C-4609-A486-7DFC9C784DC1}" type="datetime1">
              <a:rPr lang="en-US" smtClean="0"/>
              <a:t>5/17/2014</a:t>
            </a:fld>
            <a:endParaRPr lang="en-US" dirty="0"/>
          </a:p>
        </p:txBody>
      </p:sp>
      <p:sp>
        <p:nvSpPr>
          <p:cNvPr id="9" name="Pladsholder til diasnummer 5"/>
          <p:cNvSpPr>
            <a:spLocks noGrp="1"/>
          </p:cNvSpPr>
          <p:nvPr>
            <p:ph type="sldNum" sz="quarter" idx="15"/>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fsnitsoverskrift">
    <p:spTree>
      <p:nvGrpSpPr>
        <p:cNvPr id="1" name=""/>
        <p:cNvGrpSpPr/>
        <p:nvPr/>
      </p:nvGrpSpPr>
      <p:grpSpPr>
        <a:xfrm>
          <a:off x="0" y="0"/>
          <a:ext cx="0" cy="0"/>
          <a:chOff x="0" y="0"/>
          <a:chExt cx="0" cy="0"/>
        </a:xfrm>
      </p:grpSpPr>
      <p:grpSp>
        <p:nvGrpSpPr>
          <p:cNvPr id="2" name="Gruppe 13"/>
          <p:cNvGrpSpPr/>
          <p:nvPr/>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4075CB22-E8B1-46F5-8C10-48DBCE2EE860}" type="datetime1">
              <a:rPr lang="en-US" smtClean="0"/>
              <a:t>5/17/2014</a:t>
            </a:fld>
            <a:endParaRPr lang="en-US" dirty="0"/>
          </a:p>
        </p:txBody>
      </p:sp>
      <p:sp>
        <p:nvSpPr>
          <p:cNvPr id="10" name="Pladsholder til diasnummer 5"/>
          <p:cNvSpPr>
            <a:spLocks noGrp="1"/>
          </p:cNvSpPr>
          <p:nvPr>
            <p:ph type="sldNum" sz="quarter" idx="15"/>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80365EDE-1AEE-4B23-ADFF-BDED32716B06}" type="datetime1">
              <a:rPr lang="en-US" smtClean="0"/>
              <a:t>5/17/2014</a:t>
            </a:fld>
            <a:endParaRPr lang="en-US" dirty="0"/>
          </a:p>
        </p:txBody>
      </p:sp>
      <p:sp>
        <p:nvSpPr>
          <p:cNvPr id="6"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339F8A5-48B4-42EB-9EEC-A2AAC58433EF}" type="datetime1">
              <a:rPr lang="en-US" smtClean="0"/>
              <a:t>5/17/2014</a:t>
            </a:fld>
            <a:endParaRPr lang="en-US" dirty="0"/>
          </a:p>
        </p:txBody>
      </p:sp>
      <p:sp>
        <p:nvSpPr>
          <p:cNvPr id="8"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9"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fsnitsoverskrift">
    <p:spTree>
      <p:nvGrpSpPr>
        <p:cNvPr id="1" name=""/>
        <p:cNvGrpSpPr/>
        <p:nvPr/>
      </p:nvGrpSpPr>
      <p:grpSpPr>
        <a:xfrm>
          <a:off x="0" y="0"/>
          <a:ext cx="0" cy="0"/>
          <a:chOff x="0" y="0"/>
          <a:chExt cx="0" cy="0"/>
        </a:xfrm>
      </p:grpSpPr>
      <p:grpSp>
        <p:nvGrpSpPr>
          <p:cNvPr id="2" name="Gruppe 13"/>
          <p:cNvGrpSpPr/>
          <p:nvPr/>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A690FE3E-D0A5-4B55-89F0-F6A540B679F8}" type="datetime1">
              <a:rPr lang="en-US" smtClean="0"/>
              <a:t>5/17/2014</a:t>
            </a:fld>
            <a:endParaRPr lang="en-US" dirty="0"/>
          </a:p>
        </p:txBody>
      </p:sp>
      <p:sp>
        <p:nvSpPr>
          <p:cNvPr id="10" name="Pladsholder til diasnummer 5"/>
          <p:cNvSpPr>
            <a:spLocks noGrp="1"/>
          </p:cNvSpPr>
          <p:nvPr>
            <p:ph type="sldNum" sz="quarter" idx="15"/>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64BED5D5-BFC8-4974-B9E1-8EB301D49AD5}" type="datetime1">
              <a:rPr lang="en-US" smtClean="0"/>
              <a:t>5/17/2014</a:t>
            </a:fld>
            <a:endParaRPr lang="en-US" dirty="0"/>
          </a:p>
        </p:txBody>
      </p:sp>
      <p:sp>
        <p:nvSpPr>
          <p:cNvPr id="4"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5"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588BA9DB-4284-4689-A160-5750FE7B8229}" type="datetime1">
              <a:rPr lang="en-US" smtClean="0"/>
              <a:t>5/17/2014</a:t>
            </a:fld>
            <a:endParaRPr lang="en-US" dirty="0"/>
          </a:p>
        </p:txBody>
      </p:sp>
      <p:sp>
        <p:nvSpPr>
          <p:cNvPr id="3"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4"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54"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54"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12E3A327-B182-410A-A22B-1F2AF90E47A3}" type="datetime1">
              <a:rPr lang="en-US" smtClean="0"/>
              <a:t>5/17/2014</a:t>
            </a:fld>
            <a:endParaRPr lang="en-US" dirty="0"/>
          </a:p>
        </p:txBody>
      </p:sp>
      <p:sp>
        <p:nvSpPr>
          <p:cNvPr id="6"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436E2B46-5537-48EB-87E0-848C320F591F}" type="datetime1">
              <a:rPr lang="en-US" smtClean="0"/>
              <a:t>5/17/2014</a:t>
            </a:fld>
            <a:endParaRPr lang="en-US" dirty="0"/>
          </a:p>
        </p:txBody>
      </p:sp>
      <p:sp>
        <p:nvSpPr>
          <p:cNvPr id="6"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140F00B5-EA02-435F-9562-7E40E9352905}" type="datetime1">
              <a:rPr lang="en-US" smtClean="0"/>
              <a:t>5/17/2014</a:t>
            </a:fld>
            <a:endParaRPr lang="en-US" dirty="0"/>
          </a:p>
        </p:txBody>
      </p:sp>
      <p:sp>
        <p:nvSpPr>
          <p:cNvPr id="5"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E8CF83C9-DA8B-4939-9242-C238DB2FA1A8}" type="datetime1">
              <a:rPr lang="en-US" smtClean="0"/>
              <a:t>5/17/2014</a:t>
            </a:fld>
            <a:endParaRPr lang="en-US" dirty="0"/>
          </a:p>
        </p:txBody>
      </p:sp>
      <p:sp>
        <p:nvSpPr>
          <p:cNvPr id="5"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4812" y="1524000"/>
            <a:ext cx="8839202" cy="3200400"/>
          </a:xfrm>
          <a:prstGeom prst="rect">
            <a:avLst/>
          </a:prstGeo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1674816" y="4876800"/>
            <a:ext cx="7162800" cy="990600"/>
          </a:xfrm>
          <a:prstGeom prst="rect">
            <a:avLst/>
          </a:prstGeom>
        </p:spPr>
        <p:txBody>
          <a:bodyPr lIns="91440">
            <a:normAutofit/>
          </a:bodyPr>
          <a:lstStyle>
            <a:lvl1pPr marL="0" indent="0" algn="l">
              <a:spcBef>
                <a:spcPts val="0"/>
              </a:spcBef>
              <a:buNone/>
              <a:defRPr sz="2000" cap="all" spc="250" baseline="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198870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3813" y="381000"/>
            <a:ext cx="9601200" cy="1143000"/>
          </a:xfrm>
          <a:prstGeom prst="rect">
            <a:avLst/>
          </a:prstGeom>
        </p:spPr>
        <p:txBody>
          <a:bodyPr/>
          <a:lstStyle/>
          <a:p>
            <a:r>
              <a:rPr lang="en-US" smtClean="0"/>
              <a:t>Click to edit Master title style</a:t>
            </a:r>
            <a:endParaRPr/>
          </a:p>
        </p:txBody>
      </p:sp>
      <p:sp>
        <p:nvSpPr>
          <p:cNvPr id="3" name="Content Placeholder 2"/>
          <p:cNvSpPr>
            <a:spLocks noGrp="1"/>
          </p:cNvSpPr>
          <p:nvPr>
            <p:ph idx="1"/>
          </p:nvPr>
        </p:nvSpPr>
        <p:spPr>
          <a:xfrm>
            <a:off x="1293814" y="1828800"/>
            <a:ext cx="9601200" cy="4343400"/>
          </a:xfrm>
          <a:prstGeom prst="rect">
            <a:avLst/>
          </a:prstGeo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a:xfrm>
            <a:off x="7999412" y="6400801"/>
            <a:ext cx="1320059" cy="276226"/>
          </a:xfrm>
          <a:prstGeom prst="rect">
            <a:avLst/>
          </a:prstGeom>
        </p:spPr>
        <p:txBody>
          <a:bodyPr/>
          <a:lstStyle/>
          <a:p>
            <a:fld id="{29E0E4D2-129B-4E9A-8A73-C22DBD8D4F9B}" type="datetime1">
              <a:rPr lang="en-US" smtClean="0"/>
              <a:t>5/17/2014</a:t>
            </a:fld>
            <a:endParaRPr dirty="0"/>
          </a:p>
        </p:txBody>
      </p:sp>
      <p:sp>
        <p:nvSpPr>
          <p:cNvPr id="5" name="Footer Placeholder 4"/>
          <p:cNvSpPr>
            <a:spLocks noGrp="1"/>
          </p:cNvSpPr>
          <p:nvPr>
            <p:ph type="ftr" sz="quarter" idx="11"/>
          </p:nvPr>
        </p:nvSpPr>
        <p:spPr>
          <a:xfrm>
            <a:off x="1293826" y="6400801"/>
            <a:ext cx="6324599" cy="276226"/>
          </a:xfrm>
          <a:prstGeom prst="rect">
            <a:avLst/>
          </a:prstGeom>
        </p:spPr>
        <p:txBody>
          <a:bodyPr/>
          <a:lstStyle/>
          <a:p>
            <a:endParaRPr dirty="0"/>
          </a:p>
        </p:txBody>
      </p:sp>
      <p:sp>
        <p:nvSpPr>
          <p:cNvPr id="6" name="Slide Number Placeholder 5"/>
          <p:cNvSpPr>
            <a:spLocks noGrp="1"/>
          </p:cNvSpPr>
          <p:nvPr>
            <p:ph type="sldNum" sz="quarter" idx="12"/>
          </p:nvPr>
        </p:nvSpPr>
        <p:spPr>
          <a:xfrm>
            <a:off x="9675812" y="6400801"/>
            <a:ext cx="1219202" cy="276226"/>
          </a:xfrm>
          <a:prstGeom prst="rect">
            <a:avLst/>
          </a:prstGeom>
        </p:spPr>
        <p:txBody>
          <a:bodyPr/>
          <a:lstStyle/>
          <a:p>
            <a:fld id="{299542E4-2CCF-42F6-9D92-ED568035133D}" type="slidenum">
              <a:rPr/>
              <a:pPr/>
              <a:t>‹#›</a:t>
            </a:fld>
            <a:endParaRPr dirty="0"/>
          </a:p>
        </p:txBody>
      </p:sp>
    </p:spTree>
    <p:extLst>
      <p:ext uri="{BB962C8B-B14F-4D97-AF65-F5344CB8AC3E}">
        <p14:creationId xmlns:p14="http://schemas.microsoft.com/office/powerpoint/2010/main" val="44008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5" name="Rektangel 2"/>
          <p:cNvSpPr>
            <a:spLocks noChangeArrowheads="1"/>
          </p:cNvSpPr>
          <p:nvPr/>
        </p:nvSpPr>
        <p:spPr bwMode="auto">
          <a:xfrm>
            <a:off x="0" y="768351"/>
            <a:ext cx="12188825" cy="1235075"/>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6" name="Billede 3" descr="dreamstime_Hospital doctor.jpg"/>
          <p:cNvPicPr>
            <a:picLocks noChangeAspect="1"/>
          </p:cNvPicPr>
          <p:nvPr userDrawn="1"/>
        </p:nvPicPr>
        <p:blipFill>
          <a:blip r:embed="rId2" cstate="print"/>
          <a:srcRect/>
          <a:stretch>
            <a:fillRect/>
          </a:stretch>
        </p:blipFill>
        <p:spPr bwMode="auto">
          <a:xfrm>
            <a:off x="9937278" y="763592"/>
            <a:ext cx="2251547" cy="1246187"/>
          </a:xfrm>
          <a:prstGeom prst="rect">
            <a:avLst/>
          </a:prstGeom>
          <a:noFill/>
          <a:ln w="9525">
            <a:noFill/>
            <a:miter lim="800000"/>
            <a:headEnd/>
            <a:tailEnd/>
          </a:ln>
        </p:spPr>
      </p:pic>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Pladsholder til dato 3"/>
          <p:cNvSpPr>
            <a:spLocks noGrp="1"/>
          </p:cNvSpPr>
          <p:nvPr userDrawn="1">
            <p:ph type="dt" sz="half" idx="14"/>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0DB1D4D3-2C5E-4960-B04D-F97B382B3B72}" type="datetime1">
              <a:rPr lang="en-US" smtClean="0"/>
              <a:t>5/17/2014</a:t>
            </a:fld>
            <a:endParaRPr lang="da-DK"/>
          </a:p>
        </p:txBody>
      </p:sp>
      <p:sp>
        <p:nvSpPr>
          <p:cNvPr id="8" name="Pladsholder til diasnummer 5"/>
          <p:cNvSpPr>
            <a:spLocks noGrp="1"/>
          </p:cNvSpPr>
          <p:nvPr userDrawn="1">
            <p:ph type="sldNum" sz="quarter" idx="15"/>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03238CD7-5F74-46F1-850F-B97FD5C3FD67}" type="datetime1">
              <a:rPr lang="en-US" smtClean="0"/>
              <a:t>5/17/2014</a:t>
            </a:fld>
            <a:endParaRPr lang="en-US" dirty="0"/>
          </a:p>
        </p:txBody>
      </p:sp>
      <p:sp>
        <p:nvSpPr>
          <p:cNvPr id="6"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grpSp>
        <p:nvGrpSpPr>
          <p:cNvPr id="2" name="Gruppe 13"/>
          <p:cNvGrpSpPr/>
          <p:nvPr userDrawn="1"/>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2D7D89A1-8A33-4767-BE93-5D9364158C8A}" type="datetime1">
              <a:rPr lang="en-US" smtClean="0"/>
              <a:t>5/17/2014</a:t>
            </a:fld>
            <a:endParaRPr lang="da-DK"/>
          </a:p>
        </p:txBody>
      </p:sp>
      <p:sp>
        <p:nvSpPr>
          <p:cNvPr id="10" name="Pladsholder til diasnummer 5"/>
          <p:cNvSpPr>
            <a:spLocks noGrp="1"/>
          </p:cNvSpPr>
          <p:nvPr>
            <p:ph type="sldNum" sz="quarter" idx="15"/>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0F0C4D44-2ED1-4479-A187-54B947427BE9}" type="datetime1">
              <a:rPr lang="en-US" smtClean="0"/>
              <a:t>5/17/2014</a:t>
            </a:fld>
            <a:endParaRPr lang="da-DK" dirty="0"/>
          </a:p>
        </p:txBody>
      </p:sp>
      <p:sp>
        <p:nvSpPr>
          <p:cNvPr id="6"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F124BAE-5ADB-46E5-B4C0-0C1246F1D34C}" type="slidenum">
              <a:rPr lang="da-DK"/>
              <a:pPr>
                <a:defRPr/>
              </a:pPr>
              <a:t>‹#›</a:t>
            </a:fld>
            <a:endParaRPr lang="da-DK"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C9DFF60-0BCE-49B4-AD77-1DBFFF03B354}" type="datetime1">
              <a:rPr lang="en-US" smtClean="0"/>
              <a:t>5/17/2014</a:t>
            </a:fld>
            <a:endParaRPr lang="da-DK" dirty="0"/>
          </a:p>
        </p:txBody>
      </p:sp>
      <p:sp>
        <p:nvSpPr>
          <p:cNvPr id="8"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9"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B783B56E-B37D-4C6A-8F5C-3235ADB27661}" type="slidenum">
              <a:rPr lang="da-DK"/>
              <a:pPr>
                <a:defRPr/>
              </a:pPr>
              <a:t>‹#›</a:t>
            </a:fld>
            <a:endParaRPr lang="da-DK"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9771C404-72A5-441D-B10C-1A67341F1EEE}" type="datetime1">
              <a:rPr lang="en-US" smtClean="0"/>
              <a:t>5/17/2014</a:t>
            </a:fld>
            <a:endParaRPr lang="da-DK" dirty="0"/>
          </a:p>
        </p:txBody>
      </p:sp>
      <p:sp>
        <p:nvSpPr>
          <p:cNvPr id="4"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5"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4BF5E44-8A2E-4142-A08F-B67B33DFE6AA}" type="slidenum">
              <a:rPr lang="da-DK"/>
              <a:pPr>
                <a:defRPr/>
              </a:pPr>
              <a:t>‹#›</a:t>
            </a:fld>
            <a:endParaRPr lang="da-DK"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0AEE5F9-8362-436F-AE1A-2E7226F29404}" type="datetime1">
              <a:rPr lang="en-US" smtClean="0"/>
              <a:t>5/17/2014</a:t>
            </a:fld>
            <a:endParaRPr lang="da-DK" dirty="0"/>
          </a:p>
        </p:txBody>
      </p:sp>
      <p:sp>
        <p:nvSpPr>
          <p:cNvPr id="3"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4"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ED6F41A-3397-45DF-AF92-813699CF3CD9}" type="slidenum">
              <a:rPr lang="da-DK"/>
              <a:pPr>
                <a:defRPr/>
              </a:pPr>
              <a:t>‹#›</a:t>
            </a:fld>
            <a:endParaRPr lang="da-DK"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57"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57"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3781116-2FC0-4561-A7DE-87BD3B25CFAB}" type="datetime1">
              <a:rPr lang="en-US" smtClean="0"/>
              <a:t>5/17/2014</a:t>
            </a:fld>
            <a:endParaRPr lang="da-DK" dirty="0"/>
          </a:p>
        </p:txBody>
      </p:sp>
      <p:sp>
        <p:nvSpPr>
          <p:cNvPr id="6"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38F0870-DAEF-4C57-9606-92482EE97D92}" type="slidenum">
              <a:rPr lang="da-DK"/>
              <a:pPr>
                <a:defRPr/>
              </a:pPr>
              <a:t>‹#›</a:t>
            </a:fld>
            <a:endParaRPr lang="da-DK"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C53FB2FC-3C74-408F-AA84-468E436AC9AE}" type="datetime1">
              <a:rPr lang="en-US" smtClean="0"/>
              <a:t>5/17/2014</a:t>
            </a:fld>
            <a:endParaRPr lang="da-DK" dirty="0"/>
          </a:p>
        </p:txBody>
      </p:sp>
      <p:sp>
        <p:nvSpPr>
          <p:cNvPr id="6"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19530A44-B423-4A96-8D61-EBF1158249E8}" type="slidenum">
              <a:rPr lang="da-DK"/>
              <a:pPr>
                <a:defRPr/>
              </a:pPr>
              <a:t>‹#›</a:t>
            </a:fld>
            <a:endParaRPr lang="da-DK"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FB9A6497-007F-405C-8FFC-8FBE92C61434}" type="datetime1">
              <a:rPr lang="en-US" smtClean="0"/>
              <a:t>5/17/2014</a:t>
            </a:fld>
            <a:endParaRPr lang="da-DK" dirty="0"/>
          </a:p>
        </p:txBody>
      </p:sp>
      <p:sp>
        <p:nvSpPr>
          <p:cNvPr id="5"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0348EDB8-FB72-4280-8AE4-388D7D3D109A}" type="slidenum">
              <a:rPr lang="da-DK"/>
              <a:pPr>
                <a:defRPr/>
              </a:pPr>
              <a:t>‹#›</a:t>
            </a:fld>
            <a:endParaRPr lang="da-DK"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C3D3A5E-4755-48F8-883D-2D90DB6CA012}" type="datetime1">
              <a:rPr lang="en-US" smtClean="0"/>
              <a:t>5/17/2014</a:t>
            </a:fld>
            <a:endParaRPr lang="da-DK" dirty="0"/>
          </a:p>
        </p:txBody>
      </p:sp>
      <p:sp>
        <p:nvSpPr>
          <p:cNvPr id="5" name="Pladsholder til sidefod 4"/>
          <p:cNvSpPr>
            <a:spLocks noGrp="1"/>
          </p:cNvSpPr>
          <p:nvPr>
            <p:ph type="ftr" sz="quarter" idx="11"/>
          </p:nvPr>
        </p:nvSpPr>
        <p:spPr>
          <a:xfrm>
            <a:off x="4164515" y="635637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7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0908307-83D4-4637-B773-7CF986C09FE1}" type="slidenum">
              <a:rPr lang="da-DK"/>
              <a:pPr>
                <a:defRPr/>
              </a:pPr>
              <a:t>‹#›</a:t>
            </a:fld>
            <a:endParaRPr lang="da-DK"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eldias">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BBEFB0E0-5F1E-4975-811A-934DE9D474CD}" type="datetime1">
              <a:rPr lang="en-US" smtClean="0"/>
              <a:t>5/17/2014</a:t>
            </a:fld>
            <a:endParaRPr lang="en-US" dirty="0"/>
          </a:p>
        </p:txBody>
      </p:sp>
      <p:sp>
        <p:nvSpPr>
          <p:cNvPr id="8"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9"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el og indholdsobjekt">
    <p:spTree>
      <p:nvGrpSpPr>
        <p:cNvPr id="1" name=""/>
        <p:cNvGrpSpPr/>
        <p:nvPr/>
      </p:nvGrpSpPr>
      <p:grpSpPr>
        <a:xfrm>
          <a:off x="0" y="0"/>
          <a:ext cx="0" cy="0"/>
          <a:chOff x="0" y="0"/>
          <a:chExt cx="0" cy="0"/>
        </a:xfrm>
      </p:grpSpPr>
      <p:grpSp>
        <p:nvGrpSpPr>
          <p:cNvPr id="2" name="Gruppe 17"/>
          <p:cNvGrpSpPr/>
          <p:nvPr/>
        </p:nvGrpSpPr>
        <p:grpSpPr>
          <a:xfrm>
            <a:off x="0" y="763295"/>
            <a:ext cx="12188825" cy="1246485"/>
            <a:chOff x="0" y="763289"/>
            <a:chExt cx="9144000" cy="1246485"/>
          </a:xfrm>
          <a:effectLst>
            <a:outerShdw blurRad="50800" dist="38100" dir="5400000" algn="t" rotWithShape="0">
              <a:prstClr val="black">
                <a:alpha val="40000"/>
              </a:prstClr>
            </a:outerShdw>
          </a:effectLst>
        </p:grpSpPr>
        <p:sp>
          <p:nvSpPr>
            <p:cNvPr id="6" name="Rektangel 2"/>
            <p:cNvSpPr>
              <a:spLocks noChangeArrowheads="1"/>
            </p:cNvSpPr>
            <p:nvPr/>
          </p:nvSpPr>
          <p:spPr bwMode="auto">
            <a:xfrm>
              <a:off x="0" y="772815"/>
              <a:ext cx="9144000" cy="12312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7" name="Billede 3" descr="dreamstime_Hospital doctor.jpg"/>
            <p:cNvPicPr>
              <a:picLocks noChangeAspect="1"/>
            </p:cNvPicPr>
            <p:nvPr/>
          </p:nvPicPr>
          <p:blipFill>
            <a:blip r:embed="rId2" cstate="print"/>
            <a:srcRect/>
            <a:stretch>
              <a:fillRect/>
            </a:stretch>
          </p:blipFill>
          <p:spPr>
            <a:xfrm>
              <a:off x="7455258" y="763289"/>
              <a:ext cx="1688742" cy="1246485"/>
            </a:xfrm>
            <a:prstGeom prst="rect">
              <a:avLst/>
            </a:prstGeom>
            <a:noFill/>
            <a:ln>
              <a:noFill/>
            </a:ln>
          </p:spPr>
        </p:pic>
      </p:grpSp>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Pladsholder til dato 3"/>
          <p:cNvSpPr>
            <a:spLocks noGrp="1"/>
          </p:cNvSpPr>
          <p:nvPr>
            <p:ph type="dt" sz="half" idx="14"/>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0CEAD28C-7352-49A5-80B3-A9C16437A712}" type="datetime1">
              <a:rPr lang="en-US" smtClean="0"/>
              <a:t>5/17/2014</a:t>
            </a:fld>
            <a:endParaRPr lang="en-US" dirty="0"/>
          </a:p>
        </p:txBody>
      </p:sp>
      <p:sp>
        <p:nvSpPr>
          <p:cNvPr id="9" name="Pladsholder til diasnummer 5"/>
          <p:cNvSpPr>
            <a:spLocks noGrp="1"/>
          </p:cNvSpPr>
          <p:nvPr>
            <p:ph type="sldNum" sz="quarter" idx="15"/>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Afsnitsoverskrift">
    <p:spTree>
      <p:nvGrpSpPr>
        <p:cNvPr id="1" name=""/>
        <p:cNvGrpSpPr/>
        <p:nvPr/>
      </p:nvGrpSpPr>
      <p:grpSpPr>
        <a:xfrm>
          <a:off x="0" y="0"/>
          <a:ext cx="0" cy="0"/>
          <a:chOff x="0" y="0"/>
          <a:chExt cx="0" cy="0"/>
        </a:xfrm>
      </p:grpSpPr>
      <p:grpSp>
        <p:nvGrpSpPr>
          <p:cNvPr id="2" name="Gruppe 13"/>
          <p:cNvGrpSpPr/>
          <p:nvPr/>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3D35450C-D64B-4A4C-9C1A-0C3B47439194}" type="datetime1">
              <a:rPr lang="en-US" smtClean="0"/>
              <a:t>5/17/2014</a:t>
            </a:fld>
            <a:endParaRPr lang="en-US" dirty="0"/>
          </a:p>
        </p:txBody>
      </p:sp>
      <p:sp>
        <p:nvSpPr>
          <p:cNvPr id="10" name="Pladsholder til diasnummer 5"/>
          <p:cNvSpPr>
            <a:spLocks noGrp="1"/>
          </p:cNvSpPr>
          <p:nvPr>
            <p:ph type="sldNum" sz="quarter" idx="15"/>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DF660743-DC21-406B-86A5-DDAFAC0EA271}" type="datetime1">
              <a:rPr lang="en-US" smtClean="0"/>
              <a:t>5/17/2014</a:t>
            </a:fld>
            <a:endParaRPr lang="en-US" dirty="0"/>
          </a:p>
        </p:txBody>
      </p:sp>
      <p:sp>
        <p:nvSpPr>
          <p:cNvPr id="6"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432E443E-14DF-4FC6-8277-999BAD38D8E9}" type="datetime1">
              <a:rPr lang="en-US" smtClean="0"/>
              <a:t>5/17/2014</a:t>
            </a:fld>
            <a:endParaRPr lang="en-US" dirty="0"/>
          </a:p>
        </p:txBody>
      </p:sp>
      <p:sp>
        <p:nvSpPr>
          <p:cNvPr id="8"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9"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A3D333A6-B748-410E-81B4-E5DABF04335E}" type="datetime1">
              <a:rPr lang="en-US" smtClean="0"/>
              <a:t>5/17/2014</a:t>
            </a:fld>
            <a:endParaRPr lang="en-US" dirty="0"/>
          </a:p>
        </p:txBody>
      </p:sp>
      <p:sp>
        <p:nvSpPr>
          <p:cNvPr id="4"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5"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A2781E15-A5F6-47F8-BC37-F5696DD02448}" type="datetime1">
              <a:rPr lang="en-US" smtClean="0"/>
              <a:t>5/17/2014</a:t>
            </a:fld>
            <a:endParaRPr lang="en-US" dirty="0"/>
          </a:p>
        </p:txBody>
      </p:sp>
      <p:sp>
        <p:nvSpPr>
          <p:cNvPr id="3"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4"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51"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51"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E16A36A7-11BC-4CCF-876C-06EF3A522A79}" type="datetime1">
              <a:rPr lang="en-US" smtClean="0"/>
              <a:t>5/17/2014</a:t>
            </a:fld>
            <a:endParaRPr lang="en-US" dirty="0"/>
          </a:p>
        </p:txBody>
      </p:sp>
      <p:sp>
        <p:nvSpPr>
          <p:cNvPr id="6"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95585654-75D3-4B77-AA3A-5F1EAB9D867E}" type="datetime1">
              <a:rPr lang="en-US" smtClean="0"/>
              <a:t>5/17/2014</a:t>
            </a:fld>
            <a:endParaRPr lang="en-US" dirty="0"/>
          </a:p>
        </p:txBody>
      </p:sp>
      <p:sp>
        <p:nvSpPr>
          <p:cNvPr id="6"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5EEEF055-C7F2-4BB6-8B17-8549AC476671}" type="datetime1">
              <a:rPr lang="en-US" smtClean="0"/>
              <a:t>5/17/2014</a:t>
            </a:fld>
            <a:endParaRPr lang="en-US" dirty="0"/>
          </a:p>
        </p:txBody>
      </p:sp>
      <p:sp>
        <p:nvSpPr>
          <p:cNvPr id="5"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DDA90407-DB68-444B-8747-4F7C46D23DD8}" type="datetime1">
              <a:rPr lang="en-US" smtClean="0"/>
              <a:t>5/17/2014</a:t>
            </a:fld>
            <a:endParaRPr lang="en-US" dirty="0"/>
          </a:p>
        </p:txBody>
      </p:sp>
      <p:sp>
        <p:nvSpPr>
          <p:cNvPr id="5" name="Pladsholder til sidefod 4"/>
          <p:cNvSpPr>
            <a:spLocks noGrp="1"/>
          </p:cNvSpPr>
          <p:nvPr>
            <p:ph type="ftr" sz="quarter" idx="11"/>
          </p:nvPr>
        </p:nvSpPr>
        <p:spPr>
          <a:xfrm>
            <a:off x="4164515" y="6356365"/>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65"/>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A6CBCC42-A523-46F7-8644-582296EC22EC}" type="datetime1">
              <a:rPr lang="en-US" smtClean="0"/>
              <a:t>5/17/2014</a:t>
            </a:fld>
            <a:endParaRPr lang="en-US" dirty="0"/>
          </a:p>
        </p:txBody>
      </p:sp>
      <p:sp>
        <p:nvSpPr>
          <p:cNvPr id="4"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5"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4812" y="1524000"/>
            <a:ext cx="8839202" cy="3200400"/>
          </a:xfrm>
          <a:prstGeom prst="rect">
            <a:avLst/>
          </a:prstGeo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1674816" y="4876800"/>
            <a:ext cx="7162800" cy="990600"/>
          </a:xfrm>
          <a:prstGeom prst="rect">
            <a:avLst/>
          </a:prstGeom>
        </p:spPr>
        <p:txBody>
          <a:bodyPr lIns="91440">
            <a:normAutofit/>
          </a:bodyPr>
          <a:lstStyle>
            <a:lvl1pPr marL="0" indent="0" algn="l">
              <a:spcBef>
                <a:spcPts val="0"/>
              </a:spcBef>
              <a:buNone/>
              <a:defRPr sz="2000" cap="all" spc="250" baseline="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198870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3813" y="381000"/>
            <a:ext cx="9601200" cy="1143000"/>
          </a:xfrm>
          <a:prstGeom prst="rect">
            <a:avLst/>
          </a:prstGeom>
        </p:spPr>
        <p:txBody>
          <a:bodyPr/>
          <a:lstStyle/>
          <a:p>
            <a:r>
              <a:rPr lang="en-US" smtClean="0"/>
              <a:t>Click to edit Master title style</a:t>
            </a:r>
            <a:endParaRPr/>
          </a:p>
        </p:txBody>
      </p:sp>
      <p:sp>
        <p:nvSpPr>
          <p:cNvPr id="3" name="Content Placeholder 2"/>
          <p:cNvSpPr>
            <a:spLocks noGrp="1"/>
          </p:cNvSpPr>
          <p:nvPr>
            <p:ph idx="1"/>
          </p:nvPr>
        </p:nvSpPr>
        <p:spPr>
          <a:xfrm>
            <a:off x="1293814" y="1828800"/>
            <a:ext cx="9601200" cy="4343400"/>
          </a:xfrm>
          <a:prstGeom prst="rect">
            <a:avLst/>
          </a:prstGeo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a:xfrm>
            <a:off x="7999412" y="6400801"/>
            <a:ext cx="1320059" cy="276226"/>
          </a:xfrm>
          <a:prstGeom prst="rect">
            <a:avLst/>
          </a:prstGeom>
        </p:spPr>
        <p:txBody>
          <a:bodyPr/>
          <a:lstStyle/>
          <a:p>
            <a:fld id="{85D21AF0-F005-4EC4-9E8B-2192C7813760}" type="datetime1">
              <a:rPr lang="en-US" smtClean="0"/>
              <a:t>5/17/2014</a:t>
            </a:fld>
            <a:endParaRPr dirty="0"/>
          </a:p>
        </p:txBody>
      </p:sp>
      <p:sp>
        <p:nvSpPr>
          <p:cNvPr id="5" name="Footer Placeholder 4"/>
          <p:cNvSpPr>
            <a:spLocks noGrp="1"/>
          </p:cNvSpPr>
          <p:nvPr>
            <p:ph type="ftr" sz="quarter" idx="11"/>
          </p:nvPr>
        </p:nvSpPr>
        <p:spPr>
          <a:xfrm>
            <a:off x="1293826" y="6400801"/>
            <a:ext cx="6324599" cy="276226"/>
          </a:xfrm>
          <a:prstGeom prst="rect">
            <a:avLst/>
          </a:prstGeom>
        </p:spPr>
        <p:txBody>
          <a:bodyPr/>
          <a:lstStyle/>
          <a:p>
            <a:endParaRPr dirty="0"/>
          </a:p>
        </p:txBody>
      </p:sp>
      <p:sp>
        <p:nvSpPr>
          <p:cNvPr id="6" name="Slide Number Placeholder 5"/>
          <p:cNvSpPr>
            <a:spLocks noGrp="1"/>
          </p:cNvSpPr>
          <p:nvPr>
            <p:ph type="sldNum" sz="quarter" idx="12"/>
          </p:nvPr>
        </p:nvSpPr>
        <p:spPr>
          <a:xfrm>
            <a:off x="9675812" y="6400801"/>
            <a:ext cx="1219202" cy="276226"/>
          </a:xfrm>
          <a:prstGeom prst="rect">
            <a:avLst/>
          </a:prstGeom>
        </p:spPr>
        <p:txBody>
          <a:bodyPr/>
          <a:lstStyle/>
          <a:p>
            <a:fld id="{299542E4-2CCF-42F6-9D92-ED568035133D}" type="slidenum">
              <a:rPr/>
              <a:pPr/>
              <a:t>‹#›</a:t>
            </a:fld>
            <a:endParaRPr dirty="0"/>
          </a:p>
        </p:txBody>
      </p:sp>
    </p:spTree>
    <p:extLst>
      <p:ext uri="{BB962C8B-B14F-4D97-AF65-F5344CB8AC3E}">
        <p14:creationId xmlns:p14="http://schemas.microsoft.com/office/powerpoint/2010/main" val="44008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5" name="Rektangel 2"/>
          <p:cNvSpPr>
            <a:spLocks noChangeArrowheads="1"/>
          </p:cNvSpPr>
          <p:nvPr/>
        </p:nvSpPr>
        <p:spPr bwMode="auto">
          <a:xfrm>
            <a:off x="0" y="768351"/>
            <a:ext cx="12188825" cy="1235075"/>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6" name="Billede 3" descr="dreamstime_Hospital doctor.jpg"/>
          <p:cNvPicPr>
            <a:picLocks noChangeAspect="1"/>
          </p:cNvPicPr>
          <p:nvPr userDrawn="1"/>
        </p:nvPicPr>
        <p:blipFill>
          <a:blip r:embed="rId2" cstate="print"/>
          <a:srcRect/>
          <a:stretch>
            <a:fillRect/>
          </a:stretch>
        </p:blipFill>
        <p:spPr bwMode="auto">
          <a:xfrm>
            <a:off x="9937278" y="763592"/>
            <a:ext cx="2251547" cy="1246187"/>
          </a:xfrm>
          <a:prstGeom prst="rect">
            <a:avLst/>
          </a:prstGeom>
          <a:noFill/>
          <a:ln w="9525">
            <a:noFill/>
            <a:miter lim="800000"/>
            <a:headEnd/>
            <a:tailEnd/>
          </a:ln>
        </p:spPr>
      </p:pic>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Pladsholder til dato 3"/>
          <p:cNvSpPr>
            <a:spLocks noGrp="1"/>
          </p:cNvSpPr>
          <p:nvPr userDrawn="1">
            <p:ph type="dt" sz="half" idx="14"/>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51EE3B65-F9A7-487B-B671-59C303005F2F}" type="datetime1">
              <a:rPr lang="en-US" smtClean="0"/>
              <a:t>5/17/2014</a:t>
            </a:fld>
            <a:endParaRPr lang="da-DK"/>
          </a:p>
        </p:txBody>
      </p:sp>
      <p:sp>
        <p:nvSpPr>
          <p:cNvPr id="8" name="Pladsholder til diasnummer 5"/>
          <p:cNvSpPr>
            <a:spLocks noGrp="1"/>
          </p:cNvSpPr>
          <p:nvPr userDrawn="1">
            <p:ph type="sldNum" sz="quarter" idx="15"/>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grpSp>
        <p:nvGrpSpPr>
          <p:cNvPr id="2" name="Gruppe 13"/>
          <p:cNvGrpSpPr/>
          <p:nvPr userDrawn="1"/>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361E5FB9-2E29-4263-86A6-69A6910EA5E8}" type="datetime1">
              <a:rPr lang="en-US" smtClean="0"/>
              <a:t>5/17/2014</a:t>
            </a:fld>
            <a:endParaRPr lang="da-DK"/>
          </a:p>
        </p:txBody>
      </p:sp>
      <p:sp>
        <p:nvSpPr>
          <p:cNvPr id="10" name="Pladsholder til diasnummer 5"/>
          <p:cNvSpPr>
            <a:spLocks noGrp="1"/>
          </p:cNvSpPr>
          <p:nvPr>
            <p:ph type="sldNum" sz="quarter" idx="15"/>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4599EB2-3428-4402-BC9F-881B263EDD93}" type="datetime1">
              <a:rPr lang="en-US" smtClean="0"/>
              <a:t>5/17/2014</a:t>
            </a:fld>
            <a:endParaRPr lang="da-DK" dirty="0"/>
          </a:p>
        </p:txBody>
      </p:sp>
      <p:sp>
        <p:nvSpPr>
          <p:cNvPr id="6"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F124BAE-5ADB-46E5-B4C0-0C1246F1D34C}" type="slidenum">
              <a:rPr lang="da-DK"/>
              <a:pPr>
                <a:defRPr/>
              </a:pPr>
              <a:t>‹#›</a:t>
            </a:fld>
            <a:endParaRPr lang="da-DK"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14608DC-D1F4-4AAD-8FCA-05866170BA1F}" type="datetime1">
              <a:rPr lang="en-US" smtClean="0"/>
              <a:t>5/17/2014</a:t>
            </a:fld>
            <a:endParaRPr lang="da-DK" dirty="0"/>
          </a:p>
        </p:txBody>
      </p:sp>
      <p:sp>
        <p:nvSpPr>
          <p:cNvPr id="8"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9"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B783B56E-B37D-4C6A-8F5C-3235ADB27661}" type="slidenum">
              <a:rPr lang="da-DK"/>
              <a:pPr>
                <a:defRPr/>
              </a:pPr>
              <a:t>‹#›</a:t>
            </a:fld>
            <a:endParaRPr lang="da-DK"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6E39B63-133A-4E95-91D7-EBD12822A3D4}" type="datetime1">
              <a:rPr lang="en-US" smtClean="0"/>
              <a:t>5/17/2014</a:t>
            </a:fld>
            <a:endParaRPr lang="da-DK" dirty="0"/>
          </a:p>
        </p:txBody>
      </p:sp>
      <p:sp>
        <p:nvSpPr>
          <p:cNvPr id="4"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5"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4BF5E44-8A2E-4142-A08F-B67B33DFE6AA}" type="slidenum">
              <a:rPr lang="da-DK"/>
              <a:pPr>
                <a:defRPr/>
              </a:pPr>
              <a:t>‹#›</a:t>
            </a:fld>
            <a:endParaRPr lang="da-DK"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50BA7CC4-2985-41BD-BC3E-DDA8BC3AF552}" type="datetime1">
              <a:rPr lang="en-US" smtClean="0"/>
              <a:t>5/17/2014</a:t>
            </a:fld>
            <a:endParaRPr lang="da-DK" dirty="0"/>
          </a:p>
        </p:txBody>
      </p:sp>
      <p:sp>
        <p:nvSpPr>
          <p:cNvPr id="3"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4"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ED6F41A-3397-45DF-AF92-813699CF3CD9}" type="slidenum">
              <a:rPr lang="da-DK"/>
              <a:pPr>
                <a:defRPr/>
              </a:pPr>
              <a:t>‹#›</a:t>
            </a:fld>
            <a:endParaRPr lang="da-DK"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54"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54"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BA272354-1035-4693-B385-476F97D651A3}" type="datetime1">
              <a:rPr lang="en-US" smtClean="0"/>
              <a:t>5/17/2014</a:t>
            </a:fld>
            <a:endParaRPr lang="da-DK" dirty="0"/>
          </a:p>
        </p:txBody>
      </p:sp>
      <p:sp>
        <p:nvSpPr>
          <p:cNvPr id="6"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38F0870-DAEF-4C57-9606-92482EE97D92}" type="slidenum">
              <a:rPr lang="da-DK"/>
              <a:pPr>
                <a:defRPr/>
              </a:pPr>
              <a:t>‹#›</a:t>
            </a:fld>
            <a:endParaRPr lang="da-DK"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EFB583C-FF21-44F3-8704-B0FDD62BC238}" type="datetime1">
              <a:rPr lang="en-US" smtClean="0"/>
              <a:t>5/17/2014</a:t>
            </a:fld>
            <a:endParaRPr lang="en-US" dirty="0"/>
          </a:p>
        </p:txBody>
      </p:sp>
      <p:sp>
        <p:nvSpPr>
          <p:cNvPr id="3"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4"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6A26B95B-97AC-4784-B5FC-3D6E05049C24}" type="datetime1">
              <a:rPr lang="en-US" smtClean="0"/>
              <a:t>5/17/2014</a:t>
            </a:fld>
            <a:endParaRPr lang="da-DK" dirty="0"/>
          </a:p>
        </p:txBody>
      </p:sp>
      <p:sp>
        <p:nvSpPr>
          <p:cNvPr id="6"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19530A44-B423-4A96-8D61-EBF1158249E8}" type="slidenum">
              <a:rPr lang="da-DK"/>
              <a:pPr>
                <a:defRPr/>
              </a:pPr>
              <a:t>‹#›</a:t>
            </a:fld>
            <a:endParaRPr lang="da-DK"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E506C9CD-D648-4F01-A363-E1503B1BD646}" type="datetime1">
              <a:rPr lang="en-US" smtClean="0"/>
              <a:t>5/17/2014</a:t>
            </a:fld>
            <a:endParaRPr lang="da-DK" dirty="0"/>
          </a:p>
        </p:txBody>
      </p:sp>
      <p:sp>
        <p:nvSpPr>
          <p:cNvPr id="5"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0348EDB8-FB72-4280-8AE4-388D7D3D109A}" type="slidenum">
              <a:rPr lang="da-DK"/>
              <a:pPr>
                <a:defRPr/>
              </a:pPr>
              <a:t>‹#›</a:t>
            </a:fld>
            <a:endParaRPr lang="da-DK"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CECDADE6-C1EB-408F-99B2-784FFFAB2DB7}" type="datetime1">
              <a:rPr lang="en-US" smtClean="0"/>
              <a:t>5/17/2014</a:t>
            </a:fld>
            <a:endParaRPr lang="da-DK" dirty="0"/>
          </a:p>
        </p:txBody>
      </p:sp>
      <p:sp>
        <p:nvSpPr>
          <p:cNvPr id="5" name="Pladsholder til sidefod 4"/>
          <p:cNvSpPr>
            <a:spLocks noGrp="1"/>
          </p:cNvSpPr>
          <p:nvPr>
            <p:ph type="ftr" sz="quarter" idx="11"/>
          </p:nvPr>
        </p:nvSpPr>
        <p:spPr>
          <a:xfrm>
            <a:off x="4164515" y="635636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6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0908307-83D4-4637-B773-7CF986C09FE1}" type="slidenum">
              <a:rPr lang="da-DK"/>
              <a:pPr>
                <a:defRPr/>
              </a:pPr>
              <a:t>‹#›</a:t>
            </a:fld>
            <a:endParaRPr lang="da-DK"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eldias">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el og indholdsobjekt">
    <p:spTree>
      <p:nvGrpSpPr>
        <p:cNvPr id="1" name=""/>
        <p:cNvGrpSpPr/>
        <p:nvPr/>
      </p:nvGrpSpPr>
      <p:grpSpPr>
        <a:xfrm>
          <a:off x="0" y="0"/>
          <a:ext cx="0" cy="0"/>
          <a:chOff x="0" y="0"/>
          <a:chExt cx="0" cy="0"/>
        </a:xfrm>
      </p:grpSpPr>
      <p:grpSp>
        <p:nvGrpSpPr>
          <p:cNvPr id="2" name="Gruppe 17"/>
          <p:cNvGrpSpPr/>
          <p:nvPr/>
        </p:nvGrpSpPr>
        <p:grpSpPr>
          <a:xfrm>
            <a:off x="0" y="763295"/>
            <a:ext cx="12188825" cy="1246485"/>
            <a:chOff x="0" y="763289"/>
            <a:chExt cx="9144000" cy="1246485"/>
          </a:xfrm>
          <a:effectLst>
            <a:outerShdw blurRad="50800" dist="38100" dir="5400000" algn="t" rotWithShape="0">
              <a:prstClr val="black">
                <a:alpha val="40000"/>
              </a:prstClr>
            </a:outerShdw>
          </a:effectLst>
        </p:grpSpPr>
        <p:sp>
          <p:nvSpPr>
            <p:cNvPr id="6" name="Rektangel 2"/>
            <p:cNvSpPr>
              <a:spLocks noChangeArrowheads="1"/>
            </p:cNvSpPr>
            <p:nvPr/>
          </p:nvSpPr>
          <p:spPr bwMode="auto">
            <a:xfrm>
              <a:off x="0" y="772815"/>
              <a:ext cx="9144000" cy="12312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7" name="Billede 3" descr="dreamstime_Hospital doctor.jpg"/>
            <p:cNvPicPr>
              <a:picLocks noChangeAspect="1"/>
            </p:cNvPicPr>
            <p:nvPr/>
          </p:nvPicPr>
          <p:blipFill>
            <a:blip r:embed="rId2" cstate="print"/>
            <a:srcRect/>
            <a:stretch>
              <a:fillRect/>
            </a:stretch>
          </p:blipFill>
          <p:spPr>
            <a:xfrm>
              <a:off x="7455258" y="763289"/>
              <a:ext cx="1688742" cy="1246485"/>
            </a:xfrm>
            <a:prstGeom prst="rect">
              <a:avLst/>
            </a:prstGeom>
            <a:noFill/>
            <a:ln>
              <a:noFill/>
            </a:ln>
          </p:spPr>
        </p:pic>
      </p:grpSp>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Pladsholder til dato 3"/>
          <p:cNvSpPr>
            <a:spLocks noGrp="1"/>
          </p:cNvSpPr>
          <p:nvPr>
            <p:ph type="dt" sz="half" idx="14"/>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4CEEDAC9-43D1-4328-B93E-EC1D653435E5}" type="datetime1">
              <a:rPr lang="en-US" smtClean="0"/>
              <a:t>5/17/2014</a:t>
            </a:fld>
            <a:endParaRPr lang="en-US" dirty="0"/>
          </a:p>
        </p:txBody>
      </p:sp>
      <p:sp>
        <p:nvSpPr>
          <p:cNvPr id="9" name="Pladsholder til diasnummer 5"/>
          <p:cNvSpPr>
            <a:spLocks noGrp="1"/>
          </p:cNvSpPr>
          <p:nvPr>
            <p:ph type="sldNum" sz="quarter" idx="15"/>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Afsnitsoverskrift">
    <p:spTree>
      <p:nvGrpSpPr>
        <p:cNvPr id="1" name=""/>
        <p:cNvGrpSpPr/>
        <p:nvPr/>
      </p:nvGrpSpPr>
      <p:grpSpPr>
        <a:xfrm>
          <a:off x="0" y="0"/>
          <a:ext cx="0" cy="0"/>
          <a:chOff x="0" y="0"/>
          <a:chExt cx="0" cy="0"/>
        </a:xfrm>
      </p:grpSpPr>
      <p:grpSp>
        <p:nvGrpSpPr>
          <p:cNvPr id="2" name="Gruppe 13"/>
          <p:cNvGrpSpPr/>
          <p:nvPr/>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C338D52B-575F-4087-B7D4-7AEE3D100645}" type="datetime1">
              <a:rPr lang="en-US" smtClean="0"/>
              <a:t>5/17/2014</a:t>
            </a:fld>
            <a:endParaRPr lang="en-US" dirty="0"/>
          </a:p>
        </p:txBody>
      </p:sp>
      <p:sp>
        <p:nvSpPr>
          <p:cNvPr id="10" name="Pladsholder til diasnummer 5"/>
          <p:cNvSpPr>
            <a:spLocks noGrp="1"/>
          </p:cNvSpPr>
          <p:nvPr>
            <p:ph type="sldNum" sz="quarter" idx="15"/>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3B4DBDED-AAEA-4674-8331-BA2AF466C91F}" type="datetime1">
              <a:rPr lang="en-US" smtClean="0"/>
              <a:t>5/17/2014</a:t>
            </a:fld>
            <a:endParaRPr lang="en-US" dirty="0"/>
          </a:p>
        </p:txBody>
      </p:sp>
      <p:sp>
        <p:nvSpPr>
          <p:cNvPr id="6"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4D5D3288-B16B-4FCD-ADA1-FA9FB1E4FAAA}" type="datetime1">
              <a:rPr lang="en-US" smtClean="0"/>
              <a:t>5/17/2014</a:t>
            </a:fld>
            <a:endParaRPr lang="en-US" dirty="0"/>
          </a:p>
        </p:txBody>
      </p:sp>
      <p:sp>
        <p:nvSpPr>
          <p:cNvPr id="8"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9"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53FD9D72-29B2-491C-B7A6-97CA9DCE2178}" type="datetime1">
              <a:rPr lang="en-US" smtClean="0"/>
              <a:t>5/17/2014</a:t>
            </a:fld>
            <a:endParaRPr lang="en-US" dirty="0"/>
          </a:p>
        </p:txBody>
      </p:sp>
      <p:sp>
        <p:nvSpPr>
          <p:cNvPr id="4"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5"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A75ADC67-864C-4540-B955-8FBF723A6E63}" type="datetime1">
              <a:rPr lang="en-US" smtClean="0"/>
              <a:t>5/17/2014</a:t>
            </a:fld>
            <a:endParaRPr lang="en-US" dirty="0"/>
          </a:p>
        </p:txBody>
      </p:sp>
      <p:sp>
        <p:nvSpPr>
          <p:cNvPr id="3"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4"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55"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55"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6C63F1EB-7E93-46D4-A30D-B85970801F04}" type="datetime1">
              <a:rPr lang="en-US" smtClean="0"/>
              <a:t>5/17/2014</a:t>
            </a:fld>
            <a:endParaRPr lang="en-US" dirty="0"/>
          </a:p>
        </p:txBody>
      </p:sp>
      <p:sp>
        <p:nvSpPr>
          <p:cNvPr id="6"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47"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47"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CE4ECE1A-4719-4C09-AB72-2CA7F59256E5}" type="datetime1">
              <a:rPr lang="en-US" smtClean="0"/>
              <a:t>5/17/2014</a:t>
            </a:fld>
            <a:endParaRPr lang="en-US" dirty="0"/>
          </a:p>
        </p:txBody>
      </p:sp>
      <p:sp>
        <p:nvSpPr>
          <p:cNvPr id="6"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86BA555F-F898-4D00-8A9A-87F504C44394}" type="datetime1">
              <a:rPr lang="en-US" smtClean="0"/>
              <a:t>5/17/2014</a:t>
            </a:fld>
            <a:endParaRPr lang="en-US" dirty="0"/>
          </a:p>
        </p:txBody>
      </p:sp>
      <p:sp>
        <p:nvSpPr>
          <p:cNvPr id="6"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1C43D97E-CD8E-40FE-B1AA-66929D365108}" type="datetime1">
              <a:rPr lang="en-US" smtClean="0"/>
              <a:t>5/17/2014</a:t>
            </a:fld>
            <a:endParaRPr lang="en-US" dirty="0"/>
          </a:p>
        </p:txBody>
      </p:sp>
      <p:sp>
        <p:nvSpPr>
          <p:cNvPr id="5"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0FB32C97-5C03-41D2-B97D-E91CA044ACB7}" type="datetime1">
              <a:rPr lang="en-US" smtClean="0"/>
              <a:t>5/17/2014</a:t>
            </a:fld>
            <a:endParaRPr lang="en-US" dirty="0"/>
          </a:p>
        </p:txBody>
      </p:sp>
      <p:sp>
        <p:nvSpPr>
          <p:cNvPr id="5" name="Pladsholder til sidefod 4"/>
          <p:cNvSpPr>
            <a:spLocks noGrp="1"/>
          </p:cNvSpPr>
          <p:nvPr>
            <p:ph type="ftr" sz="quarter" idx="11"/>
          </p:nvPr>
        </p:nvSpPr>
        <p:spPr>
          <a:xfrm>
            <a:off x="4164515" y="6356359"/>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6" name="Pladsholder til diasnummer 5"/>
          <p:cNvSpPr>
            <a:spLocks noGrp="1"/>
          </p:cNvSpPr>
          <p:nvPr>
            <p:ph type="sldNum" sz="quarter" idx="12"/>
          </p:nvPr>
        </p:nvSpPr>
        <p:spPr>
          <a:xfrm>
            <a:off x="8735326" y="6356359"/>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74812" y="1524000"/>
            <a:ext cx="8839202" cy="3200400"/>
          </a:xfrm>
          <a:prstGeom prst="rect">
            <a:avLst/>
          </a:prstGeo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1674816" y="4876800"/>
            <a:ext cx="7162800" cy="990600"/>
          </a:xfrm>
          <a:prstGeom prst="rect">
            <a:avLst/>
          </a:prstGeom>
        </p:spPr>
        <p:txBody>
          <a:bodyPr lIns="91440">
            <a:normAutofit/>
          </a:bodyPr>
          <a:lstStyle>
            <a:lvl1pPr marL="0" indent="0" algn="l">
              <a:spcBef>
                <a:spcPts val="0"/>
              </a:spcBef>
              <a:buNone/>
              <a:defRPr sz="2000" cap="all" spc="250" baseline="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198870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3813" y="381000"/>
            <a:ext cx="9601200" cy="1143000"/>
          </a:xfrm>
          <a:prstGeom prst="rect">
            <a:avLst/>
          </a:prstGeom>
        </p:spPr>
        <p:txBody>
          <a:bodyPr/>
          <a:lstStyle/>
          <a:p>
            <a:r>
              <a:rPr lang="en-US" smtClean="0"/>
              <a:t>Click to edit Master title style</a:t>
            </a:r>
            <a:endParaRPr/>
          </a:p>
        </p:txBody>
      </p:sp>
      <p:sp>
        <p:nvSpPr>
          <p:cNvPr id="3" name="Content Placeholder 2"/>
          <p:cNvSpPr>
            <a:spLocks noGrp="1"/>
          </p:cNvSpPr>
          <p:nvPr>
            <p:ph idx="1"/>
          </p:nvPr>
        </p:nvSpPr>
        <p:spPr>
          <a:xfrm>
            <a:off x="1293814" y="1828800"/>
            <a:ext cx="9601200" cy="4343400"/>
          </a:xfrm>
          <a:prstGeom prst="rect">
            <a:avLst/>
          </a:prstGeo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a:xfrm>
            <a:off x="7999412" y="6400801"/>
            <a:ext cx="1320059" cy="276226"/>
          </a:xfrm>
          <a:prstGeom prst="rect">
            <a:avLst/>
          </a:prstGeom>
        </p:spPr>
        <p:txBody>
          <a:bodyPr/>
          <a:lstStyle/>
          <a:p>
            <a:fld id="{D3B5460D-91BD-43F2-A52E-0A82E906867B}" type="datetime1">
              <a:rPr lang="en-US" smtClean="0"/>
              <a:t>5/17/2014</a:t>
            </a:fld>
            <a:endParaRPr dirty="0"/>
          </a:p>
        </p:txBody>
      </p:sp>
      <p:sp>
        <p:nvSpPr>
          <p:cNvPr id="5" name="Footer Placeholder 4"/>
          <p:cNvSpPr>
            <a:spLocks noGrp="1"/>
          </p:cNvSpPr>
          <p:nvPr>
            <p:ph type="ftr" sz="quarter" idx="11"/>
          </p:nvPr>
        </p:nvSpPr>
        <p:spPr>
          <a:xfrm>
            <a:off x="1293826" y="6400801"/>
            <a:ext cx="6324599" cy="276226"/>
          </a:xfrm>
          <a:prstGeom prst="rect">
            <a:avLst/>
          </a:prstGeom>
        </p:spPr>
        <p:txBody>
          <a:bodyPr/>
          <a:lstStyle/>
          <a:p>
            <a:endParaRPr dirty="0"/>
          </a:p>
        </p:txBody>
      </p:sp>
      <p:sp>
        <p:nvSpPr>
          <p:cNvPr id="6" name="Slide Number Placeholder 5"/>
          <p:cNvSpPr>
            <a:spLocks noGrp="1"/>
          </p:cNvSpPr>
          <p:nvPr>
            <p:ph type="sldNum" sz="quarter" idx="12"/>
          </p:nvPr>
        </p:nvSpPr>
        <p:spPr>
          <a:xfrm>
            <a:off x="9675812" y="6400801"/>
            <a:ext cx="1219202" cy="276226"/>
          </a:xfrm>
          <a:prstGeom prst="rect">
            <a:avLst/>
          </a:prstGeom>
        </p:spPr>
        <p:txBody>
          <a:bodyPr/>
          <a:lstStyle/>
          <a:p>
            <a:fld id="{299542E4-2CCF-42F6-9D92-ED568035133D}" type="slidenum">
              <a:rPr/>
              <a:pPr/>
              <a:t>‹#›</a:t>
            </a:fld>
            <a:endParaRPr dirty="0"/>
          </a:p>
        </p:txBody>
      </p:sp>
    </p:spTree>
    <p:extLst>
      <p:ext uri="{BB962C8B-B14F-4D97-AF65-F5344CB8AC3E}">
        <p14:creationId xmlns:p14="http://schemas.microsoft.com/office/powerpoint/2010/main" val="44008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5" name="Rektangel 2"/>
          <p:cNvSpPr>
            <a:spLocks noChangeArrowheads="1"/>
          </p:cNvSpPr>
          <p:nvPr/>
        </p:nvSpPr>
        <p:spPr bwMode="auto">
          <a:xfrm>
            <a:off x="0" y="768351"/>
            <a:ext cx="12188825" cy="1235075"/>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pic>
        <p:nvPicPr>
          <p:cNvPr id="6" name="Billede 3" descr="dreamstime_Hospital doctor.jpg"/>
          <p:cNvPicPr>
            <a:picLocks noChangeAspect="1"/>
          </p:cNvPicPr>
          <p:nvPr userDrawn="1"/>
        </p:nvPicPr>
        <p:blipFill>
          <a:blip r:embed="rId2" cstate="print"/>
          <a:srcRect/>
          <a:stretch>
            <a:fillRect/>
          </a:stretch>
        </p:blipFill>
        <p:spPr bwMode="auto">
          <a:xfrm>
            <a:off x="9937278" y="763592"/>
            <a:ext cx="2251547" cy="1246187"/>
          </a:xfrm>
          <a:prstGeom prst="rect">
            <a:avLst/>
          </a:prstGeom>
          <a:noFill/>
          <a:ln w="9525">
            <a:noFill/>
            <a:miter lim="800000"/>
            <a:headEnd/>
            <a:tailEnd/>
          </a:ln>
        </p:spPr>
      </p:pic>
      <p:sp>
        <p:nvSpPr>
          <p:cNvPr id="3" name="Pladsholder til indhold 2"/>
          <p:cNvSpPr>
            <a:spLocks noGrp="1"/>
          </p:cNvSpPr>
          <p:nvPr>
            <p:ph idx="1"/>
          </p:nvPr>
        </p:nvSpPr>
        <p:spPr>
          <a:xfrm>
            <a:off x="609441" y="2298706"/>
            <a:ext cx="10969943" cy="3827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0" name="Titel 1"/>
          <p:cNvSpPr>
            <a:spLocks noGrp="1"/>
          </p:cNvSpPr>
          <p:nvPr>
            <p:ph type="title"/>
          </p:nvPr>
        </p:nvSpPr>
        <p:spPr>
          <a:xfrm>
            <a:off x="237005" y="8334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1" name="Pladsholder til tekst 2"/>
          <p:cNvSpPr>
            <a:spLocks noGrp="1"/>
          </p:cNvSpPr>
          <p:nvPr>
            <p:ph type="body" idx="13"/>
          </p:nvPr>
        </p:nvSpPr>
        <p:spPr>
          <a:xfrm>
            <a:off x="237005" y="1447801"/>
            <a:ext cx="8650680" cy="358774"/>
          </a:xfrm>
          <a:prstGeom prst="rect">
            <a:avLst/>
          </a:prstGeom>
        </p:spPr>
        <p:txBody>
          <a:bodyPr anchor="b"/>
          <a:lstStyle>
            <a:lvl1pPr marL="0" indent="0">
              <a:buNone/>
              <a:defRPr sz="20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Pladsholder til dato 3"/>
          <p:cNvSpPr>
            <a:spLocks noGrp="1"/>
          </p:cNvSpPr>
          <p:nvPr userDrawn="1">
            <p:ph type="dt" sz="half" idx="14"/>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E59ED08C-7534-4F65-899E-530569D53C38}" type="datetime1">
              <a:rPr lang="en-US" smtClean="0"/>
              <a:t>5/17/2014</a:t>
            </a:fld>
            <a:endParaRPr lang="da-DK"/>
          </a:p>
        </p:txBody>
      </p:sp>
      <p:sp>
        <p:nvSpPr>
          <p:cNvPr id="8" name="Pladsholder til diasnummer 5"/>
          <p:cNvSpPr>
            <a:spLocks noGrp="1"/>
          </p:cNvSpPr>
          <p:nvPr userDrawn="1">
            <p:ph type="sldNum" sz="quarter" idx="15"/>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grpSp>
        <p:nvGrpSpPr>
          <p:cNvPr id="2" name="Gruppe 13"/>
          <p:cNvGrpSpPr/>
          <p:nvPr userDrawn="1"/>
        </p:nvGrpSpPr>
        <p:grpSpPr>
          <a:xfrm>
            <a:off x="0" y="0"/>
            <a:ext cx="12188825" cy="1968500"/>
            <a:chOff x="0" y="0"/>
            <a:chExt cx="9144000" cy="1968500"/>
          </a:xfrm>
          <a:effectLst>
            <a:outerShdw blurRad="50800" dist="38100" dir="2700000" algn="tl" rotWithShape="0">
              <a:prstClr val="black">
                <a:alpha val="40000"/>
              </a:prstClr>
            </a:outerShdw>
          </a:effectLst>
        </p:grpSpPr>
        <p:sp>
          <p:nvSpPr>
            <p:cNvPr id="6" name="Rektangel 2"/>
            <p:cNvSpPr>
              <a:spLocks noChangeArrowheads="1"/>
            </p:cNvSpPr>
            <p:nvPr/>
          </p:nvSpPr>
          <p:spPr bwMode="auto">
            <a:xfrm>
              <a:off x="0" y="0"/>
              <a:ext cx="9144000" cy="1968500"/>
            </a:xfrm>
            <a:prstGeom prst="rect">
              <a:avLst/>
            </a:prstGeom>
            <a:gradFill flip="none" rotWithShape="1">
              <a:gsLst>
                <a:gs pos="89000">
                  <a:srgbClr val="C00000"/>
                </a:gs>
                <a:gs pos="20000">
                  <a:srgbClr val="F50736"/>
                </a:gs>
                <a:gs pos="11000">
                  <a:srgbClr val="F50736"/>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ndParaRPr>
            </a:p>
          </p:txBody>
        </p:sp>
        <p:sp>
          <p:nvSpPr>
            <p:cNvPr id="7" name="Rektangel 3"/>
            <p:cNvSpPr>
              <a:spLocks noChangeArrowheads="1"/>
            </p:cNvSpPr>
            <p:nvPr/>
          </p:nvSpPr>
          <p:spPr bwMode="auto">
            <a:xfrm>
              <a:off x="0" y="1661160"/>
              <a:ext cx="9144000" cy="304800"/>
            </a:xfrm>
            <a:prstGeom prst="rect">
              <a:avLst/>
            </a:prstGeom>
            <a:gradFill>
              <a:gsLst>
                <a:gs pos="0">
                  <a:schemeClr val="bg2">
                    <a:lumMod val="90000"/>
                  </a:schemeClr>
                </a:gs>
                <a:gs pos="100000">
                  <a:schemeClr val="accent1"/>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indent="-342900" algn="ctr">
                <a:buFont typeface="+mj-lt"/>
                <a:buAutoNum type="arabicPeriod"/>
                <a:defRPr/>
              </a:pPr>
              <a:endParaRPr lang="da-DK" noProof="1">
                <a:solidFill>
                  <a:srgbClr val="FFFFFF"/>
                </a:solidFill>
                <a:latin typeface="Arial" pitchFamily="34" charset="0"/>
                <a:ea typeface="ＭＳ Ｐゴシック" pitchFamily="-97" charset="-128"/>
              </a:endParaRPr>
            </a:p>
          </p:txBody>
        </p:sp>
      </p:grpSp>
      <p:sp>
        <p:nvSpPr>
          <p:cNvPr id="8" name="Pladsholder til indhold 2"/>
          <p:cNvSpPr>
            <a:spLocks noGrp="1"/>
          </p:cNvSpPr>
          <p:nvPr>
            <p:ph idx="1"/>
          </p:nvPr>
        </p:nvSpPr>
        <p:spPr>
          <a:xfrm>
            <a:off x="609441" y="2552704"/>
            <a:ext cx="10969943" cy="3573463"/>
          </a:xfrm>
          <a:prstGeom prst="rect">
            <a:avLst/>
          </a:prstGeom>
        </p:spPr>
        <p:txBody>
          <a:bodyPr/>
          <a:lstStyle>
            <a:lvl1pPr>
              <a:defRPr>
                <a:solidFill>
                  <a:srgbClr val="000000"/>
                </a:solidFill>
                <a:latin typeface="Arial" pitchFamily="34" charset="0"/>
              </a:defRPr>
            </a:lvl1pPr>
            <a:lvl2pPr>
              <a:defRPr>
                <a:solidFill>
                  <a:srgbClr val="000000"/>
                </a:solidFill>
                <a:latin typeface="Arial" pitchFamily="34" charset="0"/>
              </a:defRPr>
            </a:lvl2pPr>
            <a:lvl3pPr>
              <a:defRPr>
                <a:solidFill>
                  <a:srgbClr val="000000"/>
                </a:solidFill>
                <a:latin typeface="Arial" pitchFamily="34" charset="0"/>
              </a:defRPr>
            </a:lvl3pPr>
            <a:lvl4pPr>
              <a:defRPr>
                <a:solidFill>
                  <a:srgbClr val="000000"/>
                </a:solidFill>
                <a:latin typeface="Arial" pitchFamily="34" charset="0"/>
              </a:defRPr>
            </a:lvl4pPr>
            <a:lvl5pPr>
              <a:defRPr>
                <a:solidFill>
                  <a:srgbClr val="000000"/>
                </a:solidFill>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11" name="Titel 1"/>
          <p:cNvSpPr>
            <a:spLocks noGrp="1"/>
          </p:cNvSpPr>
          <p:nvPr>
            <p:ph type="title"/>
          </p:nvPr>
        </p:nvSpPr>
        <p:spPr>
          <a:xfrm>
            <a:off x="237005" y="515938"/>
            <a:ext cx="6111341" cy="563562"/>
          </a:xfrm>
          <a:prstGeom prst="rect">
            <a:avLst/>
          </a:prstGeom>
        </p:spPr>
        <p:txBody>
          <a:bodyPr/>
          <a:lstStyle>
            <a:lvl1pPr algn="l">
              <a:defRPr sz="3200">
                <a:latin typeface="Arial" pitchFamily="34" charset="0"/>
              </a:defRPr>
            </a:lvl1pPr>
          </a:lstStyle>
          <a:p>
            <a:r>
              <a:rPr lang="en-US" smtClean="0"/>
              <a:t>Click to edit Master title style</a:t>
            </a:r>
            <a:endParaRPr lang="da-DK" dirty="0"/>
          </a:p>
        </p:txBody>
      </p:sp>
      <p:sp>
        <p:nvSpPr>
          <p:cNvPr id="12" name="Pladsholder til tekst 2"/>
          <p:cNvSpPr>
            <a:spLocks noGrp="1"/>
          </p:cNvSpPr>
          <p:nvPr>
            <p:ph type="body" idx="13"/>
          </p:nvPr>
        </p:nvSpPr>
        <p:spPr>
          <a:xfrm>
            <a:off x="237005" y="1130301"/>
            <a:ext cx="8650680" cy="358774"/>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Pladsholder til dato 3"/>
          <p:cNvSpPr>
            <a:spLocks noGrp="1"/>
          </p:cNvSpPr>
          <p:nvPr>
            <p:ph type="dt" sz="half" idx="14"/>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fld id="{2FC231F5-E4FD-43A2-BC76-7772D37C7A19}" type="datetime1">
              <a:rPr lang="en-US" smtClean="0"/>
              <a:t>5/17/2014</a:t>
            </a:fld>
            <a:endParaRPr lang="da-DK"/>
          </a:p>
        </p:txBody>
      </p:sp>
      <p:sp>
        <p:nvSpPr>
          <p:cNvPr id="10" name="Pladsholder til diasnummer 5"/>
          <p:cNvSpPr>
            <a:spLocks noGrp="1"/>
          </p:cNvSpPr>
          <p:nvPr>
            <p:ph type="sldNum" sz="quarter" idx="15"/>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Arial" pitchFamily="34" charset="0"/>
                <a:ea typeface="ＭＳ Ｐゴシック" pitchFamily="-97" charset="-128"/>
              </a:defRPr>
            </a:lvl1pPr>
          </a:lstStyle>
          <a:p>
            <a:pPr>
              <a:defRPr/>
            </a:pPr>
            <a:r>
              <a:rPr lang="da-DK"/>
              <a:t>Your Logo</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sz="half" idx="1"/>
          </p:nvPr>
        </p:nvSpPr>
        <p:spPr>
          <a:xfrm>
            <a:off x="609441"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indhold 3"/>
          <p:cNvSpPr>
            <a:spLocks noGrp="1"/>
          </p:cNvSpPr>
          <p:nvPr>
            <p:ph sz="half" idx="2"/>
          </p:nvPr>
        </p:nvSpPr>
        <p:spPr>
          <a:xfrm>
            <a:off x="6195986" y="1600204"/>
            <a:ext cx="5383398" cy="4525963"/>
          </a:xfrm>
          <a:prstGeom prst="rect">
            <a:avLst/>
          </a:prstGeom>
        </p:spPr>
        <p:txBody>
          <a:bodyPr/>
          <a:lstStyle>
            <a:lvl1pPr>
              <a:defRPr sz="2800">
                <a:latin typeface="Arial" pitchFamily="34" charset="0"/>
              </a:defRPr>
            </a:lvl1pPr>
            <a:lvl2pPr>
              <a:defRPr sz="2400">
                <a:latin typeface="Arial" pitchFamily="34" charset="0"/>
              </a:defRPr>
            </a:lvl2pPr>
            <a:lvl3pPr>
              <a:defRPr sz="2000">
                <a:latin typeface="Arial" pitchFamily="34" charset="0"/>
              </a:defRPr>
            </a:lvl3pPr>
            <a:lvl4pPr>
              <a:defRPr sz="1800">
                <a:latin typeface="Arial" pitchFamily="34" charset="0"/>
              </a:defRPr>
            </a:lvl4pPr>
            <a:lvl5pPr>
              <a:defRPr sz="1800">
                <a:latin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7F227D5-4511-4750-8D57-3A8EE48E81ED}" type="datetime1">
              <a:rPr lang="en-US" smtClean="0"/>
              <a:t>5/17/2014</a:t>
            </a:fld>
            <a:endParaRPr lang="da-DK" dirty="0"/>
          </a:p>
        </p:txBody>
      </p:sp>
      <p:sp>
        <p:nvSpPr>
          <p:cNvPr id="6"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F124BAE-5ADB-46E5-B4C0-0C1246F1D34C}" type="slidenum">
              <a:rPr lang="da-DK"/>
              <a:pPr>
                <a:defRPr/>
              </a:pPr>
              <a:t>‹#›</a:t>
            </a:fld>
            <a:endParaRPr lang="da-DK"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F9F3F1FC-4C87-4549-B555-254F6C82476B}" type="datetime1">
              <a:rPr lang="en-US" smtClean="0"/>
              <a:t>5/17/2014</a:t>
            </a:fld>
            <a:endParaRPr lang="en-US" dirty="0"/>
          </a:p>
        </p:txBody>
      </p:sp>
      <p:sp>
        <p:nvSpPr>
          <p:cNvPr id="6" name="Pladsholder til sidefod 4"/>
          <p:cNvSpPr>
            <a:spLocks noGrp="1"/>
          </p:cNvSpPr>
          <p:nvPr>
            <p:ph type="ftr" sz="quarter" idx="11"/>
          </p:nvPr>
        </p:nvSpPr>
        <p:spPr>
          <a:xfrm>
            <a:off x="4164515" y="6356371"/>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endParaRPr lang="en-IN" dirty="0"/>
          </a:p>
        </p:txBody>
      </p:sp>
      <p:sp>
        <p:nvSpPr>
          <p:cNvPr id="7" name="Pladsholder til diasnummer 5"/>
          <p:cNvSpPr>
            <a:spLocks noGrp="1"/>
          </p:cNvSpPr>
          <p:nvPr>
            <p:ph type="sldNum" sz="quarter" idx="12"/>
          </p:nvPr>
        </p:nvSpPr>
        <p:spPr>
          <a:xfrm>
            <a:off x="8735326" y="6356371"/>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ＭＳ Ｐゴシック" pitchFamily="-97" charset="-128"/>
              </a:defRPr>
            </a:lvl1pPr>
          </a:lstStyle>
          <a:p>
            <a:fld id="{299542E4-2CCF-42F6-9D92-ED568035133D}" type="slidenum">
              <a:rPr lang="en-IN" smtClean="0"/>
              <a:pPr/>
              <a:t>‹#›</a:t>
            </a:fld>
            <a:endParaRPr lang="en-IN"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tekst 2"/>
          <p:cNvSpPr>
            <a:spLocks noGrp="1"/>
          </p:cNvSpPr>
          <p:nvPr>
            <p:ph type="body" idx="1"/>
          </p:nvPr>
        </p:nvSpPr>
        <p:spPr>
          <a:xfrm>
            <a:off x="609441" y="1535113"/>
            <a:ext cx="5385514"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Pladsholder til indhold 3"/>
          <p:cNvSpPr>
            <a:spLocks noGrp="1"/>
          </p:cNvSpPr>
          <p:nvPr>
            <p:ph sz="half" idx="2"/>
          </p:nvPr>
        </p:nvSpPr>
        <p:spPr>
          <a:xfrm>
            <a:off x="609441" y="2174875"/>
            <a:ext cx="5385514"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5" name="Pladsholder til tekst 4"/>
          <p:cNvSpPr>
            <a:spLocks noGrp="1"/>
          </p:cNvSpPr>
          <p:nvPr>
            <p:ph type="body" sz="quarter" idx="3"/>
          </p:nvPr>
        </p:nvSpPr>
        <p:spPr>
          <a:xfrm>
            <a:off x="6191754" y="1535113"/>
            <a:ext cx="5387630" cy="639762"/>
          </a:xfrm>
          <a:prstGeom prst="rect">
            <a:avLst/>
          </a:prstGeom>
        </p:spPr>
        <p:txBody>
          <a:bodyPr anchor="b"/>
          <a:lstStyle>
            <a:lvl1pPr marL="0" indent="0">
              <a:buNone/>
              <a:defRPr sz="2400" b="1">
                <a:latin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Pladsholder til indhold 5"/>
          <p:cNvSpPr>
            <a:spLocks noGrp="1"/>
          </p:cNvSpPr>
          <p:nvPr>
            <p:ph sz="quarter" idx="4"/>
          </p:nvPr>
        </p:nvSpPr>
        <p:spPr>
          <a:xfrm>
            <a:off x="6191754" y="2174875"/>
            <a:ext cx="5387630" cy="3951288"/>
          </a:xfrm>
          <a:prstGeom prst="rect">
            <a:avLst/>
          </a:prstGeom>
        </p:spPr>
        <p:txBody>
          <a:bodyPr/>
          <a:lstStyle>
            <a:lvl1pPr>
              <a:defRPr sz="2400">
                <a:latin typeface="Arial" pitchFamily="34" charset="0"/>
              </a:defRPr>
            </a:lvl1pPr>
            <a:lvl2pPr>
              <a:defRPr sz="2000">
                <a:latin typeface="Arial" pitchFamily="34" charset="0"/>
              </a:defRPr>
            </a:lvl2pPr>
            <a:lvl3pPr>
              <a:defRPr sz="1800">
                <a:latin typeface="Arial" pitchFamily="34" charset="0"/>
              </a:defRPr>
            </a:lvl3pPr>
            <a:lvl4pPr>
              <a:defRPr sz="1600">
                <a:latin typeface="Arial" pitchFamily="34" charset="0"/>
              </a:defRPr>
            </a:lvl4pPr>
            <a:lvl5pPr>
              <a:defRPr sz="1600">
                <a:latin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7"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9A35F1A5-1CED-4777-B603-27AD9890720E}" type="datetime1">
              <a:rPr lang="en-US" smtClean="0"/>
              <a:t>5/17/2014</a:t>
            </a:fld>
            <a:endParaRPr lang="da-DK" dirty="0"/>
          </a:p>
        </p:txBody>
      </p:sp>
      <p:sp>
        <p:nvSpPr>
          <p:cNvPr id="8"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9"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B783B56E-B37D-4C6A-8F5C-3235ADB27661}" type="slidenum">
              <a:rPr lang="da-DK"/>
              <a:pPr>
                <a:defRPr/>
              </a:pPr>
              <a:t>‹#›</a:t>
            </a:fld>
            <a:endParaRPr lang="da-DK"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EABA367-EA4B-44EC-8CEB-9632B137D16C}" type="datetime1">
              <a:rPr lang="en-US" smtClean="0"/>
              <a:t>5/17/2014</a:t>
            </a:fld>
            <a:endParaRPr lang="da-DK" dirty="0"/>
          </a:p>
        </p:txBody>
      </p:sp>
      <p:sp>
        <p:nvSpPr>
          <p:cNvPr id="4"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5"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D4BF5E44-8A2E-4142-A08F-B67B33DFE6AA}" type="slidenum">
              <a:rPr lang="da-DK"/>
              <a:pPr>
                <a:defRPr/>
              </a:pPr>
              <a:t>‹#›</a:t>
            </a:fld>
            <a:endParaRPr lang="da-DK"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685C85BD-C2FD-4BBE-BC10-D42EB931A92D}" type="datetime1">
              <a:rPr lang="en-US" smtClean="0"/>
              <a:t>5/17/2014</a:t>
            </a:fld>
            <a:endParaRPr lang="da-DK" dirty="0"/>
          </a:p>
        </p:txBody>
      </p:sp>
      <p:sp>
        <p:nvSpPr>
          <p:cNvPr id="3"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4"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7ED6F41A-3397-45DF-AF92-813699CF3CD9}" type="slidenum">
              <a:rPr lang="da-DK"/>
              <a:pPr>
                <a:defRPr/>
              </a:pPr>
              <a:t>‹#›</a:t>
            </a:fld>
            <a:endParaRPr lang="da-DK"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450" y="273050"/>
            <a:ext cx="4010039" cy="1162050"/>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indhold 2"/>
          <p:cNvSpPr>
            <a:spLocks noGrp="1"/>
          </p:cNvSpPr>
          <p:nvPr>
            <p:ph idx="1"/>
          </p:nvPr>
        </p:nvSpPr>
        <p:spPr>
          <a:xfrm>
            <a:off x="4765492" y="273052"/>
            <a:ext cx="6813892" cy="5853113"/>
          </a:xfrm>
          <a:prstGeom prst="rect">
            <a:avLst/>
          </a:prstGeom>
        </p:spPr>
        <p:txBody>
          <a:bodyPr/>
          <a:lstStyle>
            <a:lvl1pPr>
              <a:defRPr sz="3200">
                <a:latin typeface="Arial" pitchFamily="34" charset="0"/>
              </a:defRPr>
            </a:lvl1pPr>
            <a:lvl2pPr>
              <a:defRPr sz="2800">
                <a:latin typeface="Arial" pitchFamily="34" charset="0"/>
              </a:defRPr>
            </a:lvl2pPr>
            <a:lvl3pPr>
              <a:defRPr sz="2400">
                <a:latin typeface="Arial" pitchFamily="34" charset="0"/>
              </a:defRPr>
            </a:lvl3pPr>
            <a:lvl4pPr>
              <a:defRPr sz="2000">
                <a:latin typeface="Arial" pitchFamily="34" charset="0"/>
              </a:defRPr>
            </a:lvl4pPr>
            <a:lvl5pPr>
              <a:defRPr sz="2000">
                <a:latin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tekst 3"/>
          <p:cNvSpPr>
            <a:spLocks noGrp="1"/>
          </p:cNvSpPr>
          <p:nvPr>
            <p:ph type="body" sz="half" idx="2"/>
          </p:nvPr>
        </p:nvSpPr>
        <p:spPr>
          <a:xfrm>
            <a:off x="609450" y="1435102"/>
            <a:ext cx="4010039" cy="4691063"/>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2A50B709-8DAD-4F5F-8D07-B9387E3ED48C}" type="datetime1">
              <a:rPr lang="en-US" smtClean="0"/>
              <a:t>5/17/2014</a:t>
            </a:fld>
            <a:endParaRPr lang="da-DK" dirty="0"/>
          </a:p>
        </p:txBody>
      </p:sp>
      <p:sp>
        <p:nvSpPr>
          <p:cNvPr id="6"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838F0870-DAEF-4C57-9606-92482EE97D92}" type="slidenum">
              <a:rPr lang="da-DK"/>
              <a:pPr>
                <a:defRPr/>
              </a:pPr>
              <a:t>‹#›</a:t>
            </a:fld>
            <a:endParaRPr lang="da-DK" dirty="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095" y="4800600"/>
            <a:ext cx="7313295" cy="566738"/>
          </a:xfrm>
          <a:prstGeom prst="rect">
            <a:avLst/>
          </a:prstGeom>
        </p:spPr>
        <p:txBody>
          <a:bodyPr anchor="b"/>
          <a:lstStyle>
            <a:lvl1pPr algn="l">
              <a:defRPr sz="2000" b="1">
                <a:latin typeface="Arial" pitchFamily="34" charset="0"/>
              </a:defRPr>
            </a:lvl1pPr>
          </a:lstStyle>
          <a:p>
            <a:r>
              <a:rPr lang="en-US" smtClean="0"/>
              <a:t>Click to edit Master title style</a:t>
            </a:r>
            <a:endParaRPr lang="da-DK" dirty="0"/>
          </a:p>
        </p:txBody>
      </p:sp>
      <p:sp>
        <p:nvSpPr>
          <p:cNvPr id="3" name="Pladsholder til billede 2"/>
          <p:cNvSpPr>
            <a:spLocks noGrp="1"/>
          </p:cNvSpPr>
          <p:nvPr>
            <p:ph type="pic" idx="1"/>
          </p:nvPr>
        </p:nvSpPr>
        <p:spPr>
          <a:xfrm>
            <a:off x="2389095" y="612775"/>
            <a:ext cx="7313295" cy="4114800"/>
          </a:xfrm>
          <a:prstGeom prst="rect">
            <a:avLst/>
          </a:prstGeom>
        </p:spPr>
        <p:txBody>
          <a:bodyPr rtlCol="0">
            <a:normAutofit/>
          </a:bodyPr>
          <a:lstStyle>
            <a:lvl1pPr marL="0" indent="0">
              <a:buNone/>
              <a:defRPr sz="3200">
                <a:latin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da-DK" noProof="0" dirty="0"/>
          </a:p>
        </p:txBody>
      </p:sp>
      <p:sp>
        <p:nvSpPr>
          <p:cNvPr id="4" name="Pladsholder til tekst 3"/>
          <p:cNvSpPr>
            <a:spLocks noGrp="1"/>
          </p:cNvSpPr>
          <p:nvPr>
            <p:ph type="body" sz="half" idx="2"/>
          </p:nvPr>
        </p:nvSpPr>
        <p:spPr>
          <a:xfrm>
            <a:off x="2389095" y="5367338"/>
            <a:ext cx="7313295" cy="804862"/>
          </a:xfrm>
          <a:prstGeom prst="rect">
            <a:avLst/>
          </a:prstGeom>
        </p:spPr>
        <p:txBody>
          <a:bodyPr/>
          <a:lstStyle>
            <a:lvl1pPr marL="0" indent="0">
              <a:buNone/>
              <a:defRPr sz="1400">
                <a:latin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3E73332-54F7-4892-92F6-FFFC5472AAD7}" type="datetime1">
              <a:rPr lang="en-US" smtClean="0"/>
              <a:t>5/17/2014</a:t>
            </a:fld>
            <a:endParaRPr lang="da-DK" dirty="0"/>
          </a:p>
        </p:txBody>
      </p:sp>
      <p:sp>
        <p:nvSpPr>
          <p:cNvPr id="6"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7"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19530A44-B423-4A96-8D61-EBF1158249E8}" type="slidenum">
              <a:rPr lang="da-DK"/>
              <a:pPr>
                <a:defRPr/>
              </a:pPr>
              <a:t>‹#›</a:t>
            </a:fld>
            <a:endParaRPr lang="da-DK"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609441" y="274638"/>
            <a:ext cx="10969943" cy="1143000"/>
          </a:xfrm>
          <a:prstGeom prst="rect">
            <a:avLst/>
          </a:prstGeom>
        </p:spPr>
        <p:txBody>
          <a:bodyPr/>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1600204"/>
            <a:ext cx="10969943" cy="4525963"/>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2A5DFDBC-231C-409C-991F-B20A99651DB0}" type="datetime1">
              <a:rPr lang="en-US" smtClean="0"/>
              <a:t>5/17/2014</a:t>
            </a:fld>
            <a:endParaRPr lang="da-DK" dirty="0"/>
          </a:p>
        </p:txBody>
      </p:sp>
      <p:sp>
        <p:nvSpPr>
          <p:cNvPr id="5"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0348EDB8-FB72-4280-8AE4-388D7D3D109A}" type="slidenum">
              <a:rPr lang="da-DK"/>
              <a:pPr>
                <a:defRPr/>
              </a:pPr>
              <a:t>‹#›</a:t>
            </a:fld>
            <a:endParaRPr lang="da-DK"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6898" y="274639"/>
            <a:ext cx="2742486" cy="5851525"/>
          </a:xfrm>
          <a:prstGeom prst="rect">
            <a:avLst/>
          </a:prstGeom>
        </p:spPr>
        <p:txBody>
          <a:bodyPr vert="eaVert"/>
          <a:lstStyle>
            <a:lvl1pPr>
              <a:defRPr>
                <a:latin typeface="Arial" pitchFamily="34" charset="0"/>
              </a:defRPr>
            </a:lvl1pPr>
          </a:lstStyle>
          <a:p>
            <a:r>
              <a:rPr lang="en-US" smtClean="0"/>
              <a:t>Click to edit Master title style</a:t>
            </a:r>
            <a:endParaRPr lang="da-DK" dirty="0"/>
          </a:p>
        </p:txBody>
      </p:sp>
      <p:sp>
        <p:nvSpPr>
          <p:cNvPr id="3" name="Pladsholder til lodret titel 2"/>
          <p:cNvSpPr>
            <a:spLocks noGrp="1"/>
          </p:cNvSpPr>
          <p:nvPr>
            <p:ph type="body" orient="vert" idx="1"/>
          </p:nvPr>
        </p:nvSpPr>
        <p:spPr>
          <a:xfrm>
            <a:off x="609441" y="274639"/>
            <a:ext cx="8024310" cy="5851525"/>
          </a:xfrm>
          <a:prstGeom prst="rect">
            <a:avLst/>
          </a:prstGeom>
        </p:spPr>
        <p:txBody>
          <a:bodyPr vert="eaVert"/>
          <a:lstStyle>
            <a:lvl1pPr>
              <a:defRPr>
                <a:latin typeface="Arial" pitchFamily="34" charset="0"/>
              </a:defRPr>
            </a:lvl1pPr>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dirty="0"/>
          </a:p>
        </p:txBody>
      </p:sp>
      <p:sp>
        <p:nvSpPr>
          <p:cNvPr id="4" name="Pladsholder til dato 3"/>
          <p:cNvSpPr>
            <a:spLocks noGrp="1"/>
          </p:cNvSpPr>
          <p:nvPr>
            <p:ph type="dt" sz="half" idx="10"/>
          </p:nvPr>
        </p:nvSpPr>
        <p:spPr>
          <a:xfrm>
            <a:off x="609441"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49180D0A-3181-459E-98BA-9AE5553CF6B0}" type="datetime1">
              <a:rPr lang="en-US" smtClean="0"/>
              <a:t>5/17/2014</a:t>
            </a:fld>
            <a:endParaRPr lang="da-DK" dirty="0"/>
          </a:p>
        </p:txBody>
      </p:sp>
      <p:sp>
        <p:nvSpPr>
          <p:cNvPr id="5" name="Pladsholder til sidefod 4"/>
          <p:cNvSpPr>
            <a:spLocks noGrp="1"/>
          </p:cNvSpPr>
          <p:nvPr>
            <p:ph type="ftr" sz="quarter" idx="11"/>
          </p:nvPr>
        </p:nvSpPr>
        <p:spPr>
          <a:xfrm>
            <a:off x="4164515" y="6356363"/>
            <a:ext cx="3859795"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endParaRPr lang="da-DK"/>
          </a:p>
        </p:txBody>
      </p:sp>
      <p:sp>
        <p:nvSpPr>
          <p:cNvPr id="6" name="Pladsholder til diasnummer 5"/>
          <p:cNvSpPr>
            <a:spLocks noGrp="1"/>
          </p:cNvSpPr>
          <p:nvPr>
            <p:ph type="sldNum" sz="quarter" idx="12"/>
          </p:nvPr>
        </p:nvSpPr>
        <p:spPr>
          <a:xfrm>
            <a:off x="8735326" y="6356363"/>
            <a:ext cx="2844059"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ea typeface="ＭＳ Ｐゴシック" pitchFamily="-97" charset="-128"/>
              </a:defRPr>
            </a:lvl1pPr>
          </a:lstStyle>
          <a:p>
            <a:pPr>
              <a:defRPr/>
            </a:pPr>
            <a:fld id="{A0908307-83D4-4637-B773-7CF986C09FE1}" type="slidenum">
              <a:rPr lang="da-DK"/>
              <a:pPr>
                <a:defRPr/>
              </a:pPr>
              <a:t>‹#›</a:t>
            </a:fld>
            <a:endParaRPr lang="da-DK"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507869" y="381000"/>
            <a:ext cx="6399133" cy="3886200"/>
          </a:xfrm>
          <a:prstGeom prst="rect">
            <a:avLst/>
          </a:prstGeom>
        </p:spPr>
        <p:txBody>
          <a:bodyPr/>
          <a:lstStyle>
            <a:lvl1pPr>
              <a:defRPr sz="5400"/>
            </a:lvl1pPr>
          </a:lstStyle>
          <a:p>
            <a:pPr lvl="0"/>
            <a:r>
              <a:rPr lang="en-US" altLang="zh-CN" noProof="0" smtClean="0"/>
              <a:t>Click to edit Master title style</a:t>
            </a:r>
          </a:p>
        </p:txBody>
      </p:sp>
      <p:sp>
        <p:nvSpPr>
          <p:cNvPr id="4101" name="Rectangle 5"/>
          <p:cNvSpPr>
            <a:spLocks noGrp="1" noChangeArrowheads="1"/>
          </p:cNvSpPr>
          <p:nvPr>
            <p:ph type="subTitle" idx="1"/>
          </p:nvPr>
        </p:nvSpPr>
        <p:spPr>
          <a:xfrm>
            <a:off x="507869" y="4572000"/>
            <a:ext cx="6399133" cy="1752600"/>
          </a:xfrm>
          <a:prstGeom prst="rect">
            <a:avLst/>
          </a:prstGeom>
        </p:spPr>
        <p:txBody>
          <a:bodyPr/>
          <a:lstStyle>
            <a:lvl1pPr marL="0" indent="0">
              <a:buFontTx/>
              <a:buNone/>
              <a:defRPr/>
            </a:lvl1pPr>
          </a:lstStyle>
          <a:p>
            <a:pPr lvl="0"/>
            <a:r>
              <a:rPr lang="en-US" altLang="zh-CN" noProof="0" smtClean="0"/>
              <a:t>Click to edit Master subtitle style</a:t>
            </a:r>
          </a:p>
        </p:txBody>
      </p:sp>
    </p:spTree>
  </p:cSld>
  <p:clrMapOvr>
    <a:masterClrMapping/>
  </p:clrMapOvr>
  <p:transition spd="med">
    <p:fade/>
  </p:transition>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7719589" cy="1143000"/>
          </a:xfrm>
          <a:prstGeom prst="rect">
            <a:avLst/>
          </a:prstGeom>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a:xfrm>
            <a:off x="406294" y="1524000"/>
            <a:ext cx="7719589" cy="4724400"/>
          </a:xfrm>
          <a:prstGeom prst="rect">
            <a:avLst/>
          </a:prstGeo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Rectangle 4"/>
          <p:cNvSpPr>
            <a:spLocks noGrp="1" noChangeArrowheads="1"/>
          </p:cNvSpPr>
          <p:nvPr>
            <p:ph type="dt" sz="half" idx="10"/>
          </p:nvPr>
        </p:nvSpPr>
        <p:spPr>
          <a:xfrm>
            <a:off x="0" y="6613534"/>
            <a:ext cx="2844059" cy="244475"/>
          </a:xfrm>
          <a:prstGeom prst="rect">
            <a:avLst/>
          </a:prstGeom>
          <a:ln/>
        </p:spPr>
        <p:txBody>
          <a:bodyPr/>
          <a:lstStyle>
            <a:lvl1pPr>
              <a:defRPr/>
            </a:lvl1pPr>
          </a:lstStyle>
          <a:p>
            <a:fld id="{612BEA06-E3C4-471E-AED0-5A51584E2ADF}" type="datetime1">
              <a:rPr lang="en-US" smtClean="0"/>
              <a:t>5/17/2014</a:t>
            </a:fld>
            <a:endParaRPr lang="en-US" dirty="0"/>
          </a:p>
        </p:txBody>
      </p:sp>
      <p:sp>
        <p:nvSpPr>
          <p:cNvPr id="5" name="Rectangle 5"/>
          <p:cNvSpPr>
            <a:spLocks noGrp="1" noChangeArrowheads="1"/>
          </p:cNvSpPr>
          <p:nvPr>
            <p:ph type="ftr" sz="quarter" idx="11"/>
          </p:nvPr>
        </p:nvSpPr>
        <p:spPr>
          <a:xfrm>
            <a:off x="3250355" y="6629400"/>
            <a:ext cx="5891265" cy="228600"/>
          </a:xfrm>
          <a:prstGeom prst="rect">
            <a:avLst/>
          </a:prstGeom>
          <a:ln/>
        </p:spPr>
        <p:txBody>
          <a:bodyPr/>
          <a:lstStyle>
            <a:lvl1pPr>
              <a:defRPr/>
            </a:lvl1pPr>
          </a:lstStyle>
          <a:p>
            <a:endParaRPr lang="en-IN" dirty="0"/>
          </a:p>
        </p:txBody>
      </p:sp>
      <p:sp>
        <p:nvSpPr>
          <p:cNvPr id="6" name="Rectangle 6"/>
          <p:cNvSpPr>
            <a:spLocks noGrp="1" noChangeArrowheads="1"/>
          </p:cNvSpPr>
          <p:nvPr>
            <p:ph type="sldNum" sz="quarter" idx="12"/>
          </p:nvPr>
        </p:nvSpPr>
        <p:spPr>
          <a:xfrm>
            <a:off x="9344766" y="6613534"/>
            <a:ext cx="2844059" cy="244475"/>
          </a:xfrm>
          <a:prstGeom prst="rect">
            <a:avLst/>
          </a:prstGeom>
          <a:ln/>
        </p:spPr>
        <p:txBody>
          <a:bodyPr/>
          <a:lstStyle>
            <a:lvl1pPr>
              <a:defRPr/>
            </a:lvl1pPr>
          </a:lstStyle>
          <a:p>
            <a:fld id="{299542E4-2CCF-42F6-9D92-ED568035133D}" type="slidenum">
              <a:rPr lang="en-IN" smtClean="0"/>
              <a:pPr/>
              <a:t>‹#›</a:t>
            </a:fld>
            <a:endParaRPr lang="en-IN" dirty="0"/>
          </a:p>
        </p:txBody>
      </p:sp>
    </p:spTree>
  </p:cSld>
  <p:clrMapOvr>
    <a:masterClrMapping/>
  </p:clrMapOvr>
  <p:transition spd="med">
    <p:fade/>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eldias">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ransition spd="med">
    <p:fade/>
  </p:transition>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transition spd="med">
    <p:fade/>
  </p:transition>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Lst>
  <p:transition spd="med">
    <p:fade/>
  </p:transition>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Lst>
  <p:transition spd="med">
    <p:fade/>
  </p:transition>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3000">
              <a:schemeClr val="bg1"/>
            </a:gs>
            <a:gs pos="34000">
              <a:schemeClr val="bg2">
                <a:alpha val="49000"/>
              </a:schemeClr>
            </a:gs>
            <a:gs pos="68000">
              <a:schemeClr val="bg1"/>
            </a:gs>
          </a:gsLst>
          <a:lin ang="16200000" scaled="0"/>
          <a:tileRect/>
        </a:gra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91" r:id="rId12"/>
    <p:sldLayoutId id="2147483792" r:id="rId13"/>
  </p:sldLayoutIdLst>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2">
        <a:schemeClr val="bg2"/>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Lst>
  <p:hf hdr="0" ftr="0" dt="0"/>
  <p:txStyles>
    <p:titleStyle>
      <a:lvl1pPr algn="ctr" defTabSz="457200" rtl="0" eaLnBrk="1" fontAlgn="base" hangingPunct="1">
        <a:spcBef>
          <a:spcPct val="0"/>
        </a:spcBef>
        <a:spcAft>
          <a:spcPct val="0"/>
        </a:spcAft>
        <a:defRPr sz="4400" kern="1200">
          <a:solidFill>
            <a:schemeClr val="tx1"/>
          </a:solidFill>
          <a:latin typeface="Arial Narrow"/>
          <a:ea typeface="ＭＳ Ｐゴシック" pitchFamily="-97" charset="-128"/>
          <a:cs typeface="+mj-cs"/>
        </a:defRPr>
      </a:lvl1pPr>
      <a:lvl2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2pPr>
      <a:lvl3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3pPr>
      <a:lvl4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4pPr>
      <a:lvl5pPr algn="ctr" defTabSz="457200" rtl="0" eaLnBrk="1" fontAlgn="base" hangingPunct="1">
        <a:spcBef>
          <a:spcPct val="0"/>
        </a:spcBef>
        <a:spcAft>
          <a:spcPct val="0"/>
        </a:spcAft>
        <a:defRPr sz="4400">
          <a:solidFill>
            <a:schemeClr val="tx1"/>
          </a:solidFill>
          <a:latin typeface="Arial Narrow" pitchFamily="-97" charset="0"/>
          <a:ea typeface="ＭＳ Ｐゴシック" pitchFamily="-97" charset="-128"/>
        </a:defRPr>
      </a:lvl5pPr>
      <a:lvl6pPr marL="457200" algn="ctr" defTabSz="457200" rtl="0" eaLnBrk="1" fontAlgn="base" hangingPunct="1">
        <a:spcBef>
          <a:spcPct val="0"/>
        </a:spcBef>
        <a:spcAft>
          <a:spcPct val="0"/>
        </a:spcAft>
        <a:defRPr sz="4400">
          <a:solidFill>
            <a:schemeClr val="tx1"/>
          </a:solidFill>
          <a:latin typeface="Arial Narrow" pitchFamily="-97" charset="0"/>
        </a:defRPr>
      </a:lvl6pPr>
      <a:lvl7pPr marL="914400" algn="ctr" defTabSz="457200" rtl="0" eaLnBrk="1" fontAlgn="base" hangingPunct="1">
        <a:spcBef>
          <a:spcPct val="0"/>
        </a:spcBef>
        <a:spcAft>
          <a:spcPct val="0"/>
        </a:spcAft>
        <a:defRPr sz="4400">
          <a:solidFill>
            <a:schemeClr val="tx1"/>
          </a:solidFill>
          <a:latin typeface="Arial Narrow" pitchFamily="-97" charset="0"/>
        </a:defRPr>
      </a:lvl7pPr>
      <a:lvl8pPr marL="1371600" algn="ctr" defTabSz="457200" rtl="0" eaLnBrk="1" fontAlgn="base" hangingPunct="1">
        <a:spcBef>
          <a:spcPct val="0"/>
        </a:spcBef>
        <a:spcAft>
          <a:spcPct val="0"/>
        </a:spcAft>
        <a:defRPr sz="4400">
          <a:solidFill>
            <a:schemeClr val="tx1"/>
          </a:solidFill>
          <a:latin typeface="Arial Narrow" pitchFamily="-97" charset="0"/>
        </a:defRPr>
      </a:lvl8pPr>
      <a:lvl9pPr marL="1828800" algn="ctr" defTabSz="457200" rtl="0" eaLnBrk="1" fontAlgn="base" hangingPunct="1">
        <a:spcBef>
          <a:spcPct val="0"/>
        </a:spcBef>
        <a:spcAft>
          <a:spcPct val="0"/>
        </a:spcAft>
        <a:defRPr sz="4400">
          <a:solidFill>
            <a:schemeClr val="tx1"/>
          </a:solidFill>
          <a:latin typeface="Arial Narrow" pitchFamily="-97"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Narrow"/>
          <a:ea typeface="ＭＳ Ｐゴシック" pitchFamily="-97"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Narrow"/>
          <a:ea typeface="ＭＳ Ｐゴシック" pitchFamily="-97"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Narrow"/>
          <a:ea typeface="ＭＳ Ｐゴシック" pitchFamily="-97"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Narrow"/>
          <a:ea typeface="ＭＳ Ｐゴシック" pitchFamily="-9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5.xml.rels><?xml version="1.0" encoding="UTF-8" standalone="yes"?>
<Relationships xmlns="http://schemas.openxmlformats.org/package/2006/relationships"><Relationship Id="rId3" Type="http://schemas.openxmlformats.org/officeDocument/2006/relationships/hyperlink" Target="http://www.businessdictionary.com/definition/brand-awareness.html" TargetMode="External"/><Relationship Id="rId2" Type="http://schemas.openxmlformats.org/officeDocument/2006/relationships/hyperlink" Target="http://www.raygain.com/" TargetMode="External"/><Relationship Id="rId1" Type="http://schemas.openxmlformats.org/officeDocument/2006/relationships/slideLayout" Target="../slideLayouts/slideLayout1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11.xml"/><Relationship Id="rId5" Type="http://schemas.openxmlformats.org/officeDocument/2006/relationships/chart" Target="../charts/chart5.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1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11.xml"/><Relationship Id="rId5" Type="http://schemas.openxmlformats.org/officeDocument/2006/relationships/chart" Target="../charts/chart9.xml"/><Relationship Id="rId4" Type="http://schemas.openxmlformats.org/officeDocument/2006/relationships/chart" Target="../charts/chart8.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11.xml"/><Relationship Id="rId5" Type="http://schemas.openxmlformats.org/officeDocument/2006/relationships/chart" Target="../charts/chart13.xml"/><Relationship Id="rId4" Type="http://schemas.openxmlformats.org/officeDocument/2006/relationships/chart" Target="../charts/chart12.xml"/></Relationships>
</file>

<file path=ppt/slides/_rels/slide2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11.xml"/></Relationships>
</file>

<file path=ppt/slides/_rels/slide2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11.xml"/></Relationships>
</file>

<file path=ppt/slides/_rels/slide2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11.xml"/></Relationships>
</file>

<file path=ppt/slides/_rels/slide27.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1.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hyperlink" Target="http://www.dha.gov.ae/EN/SectorsDirectorates/Directorates/HealthRegulation/Reports/Pages/HRDAnnualReport.aspx" TargetMode="External"/><Relationship Id="rId2" Type="http://schemas.openxmlformats.org/officeDocument/2006/relationships/hyperlink" Target="http://middleeasthospital.com/GCC%20HEALTHCARE%20CHALLENGE.pdf" TargetMode="External"/><Relationship Id="rId1" Type="http://schemas.openxmlformats.org/officeDocument/2006/relationships/slideLayout" Target="../slideLayouts/slideLayout111.xml"/><Relationship Id="rId5" Type="http://schemas.openxmlformats.org/officeDocument/2006/relationships/hyperlink" Target="http://www.businessdictionary.com/definition/brand-awareness.html" TargetMode="External"/><Relationship Id="rId4" Type="http://schemas.openxmlformats.org/officeDocument/2006/relationships/hyperlink" Target="http://www.raygain.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06580" y="5661248"/>
            <a:ext cx="3922440" cy="702568"/>
          </a:xfrm>
        </p:spPr>
        <p:txBody>
          <a:bodyPr>
            <a:normAutofit fontScale="92500" lnSpcReduction="10000"/>
          </a:bodyPr>
          <a:lstStyle/>
          <a:p>
            <a:pPr algn="just"/>
            <a:r>
              <a:rPr lang="en-US" sz="2400" cap="none" dirty="0" smtClean="0">
                <a:solidFill>
                  <a:srgbClr val="FF0000"/>
                </a:solidFill>
              </a:rPr>
              <a:t>              By</a:t>
            </a:r>
            <a:r>
              <a:rPr lang="en-US" sz="2400" dirty="0" smtClean="0">
                <a:solidFill>
                  <a:srgbClr val="FF0000"/>
                </a:solidFill>
              </a:rPr>
              <a:t>: </a:t>
            </a:r>
            <a:r>
              <a:rPr lang="en-US" sz="2400" u="sng" dirty="0" smtClean="0">
                <a:solidFill>
                  <a:schemeClr val="bg2">
                    <a:lumMod val="10000"/>
                  </a:schemeClr>
                </a:solidFill>
              </a:rPr>
              <a:t>Suvendu Sekhar Panda</a:t>
            </a:r>
            <a:r>
              <a:rPr lang="en-US" sz="2400" dirty="0" smtClean="0">
                <a:solidFill>
                  <a:srgbClr val="FFFF00"/>
                </a:solidFill>
              </a:rPr>
              <a:t/>
            </a:r>
            <a:br>
              <a:rPr lang="en-US" sz="2400" dirty="0" smtClean="0">
                <a:solidFill>
                  <a:srgbClr val="FFFF00"/>
                </a:solidFill>
              </a:rPr>
            </a:br>
            <a:r>
              <a:rPr lang="en-US" sz="2400" dirty="0" smtClean="0">
                <a:solidFill>
                  <a:schemeClr val="accent5">
                    <a:lumMod val="40000"/>
                    <a:lumOff val="60000"/>
                  </a:schemeClr>
                </a:solidFill>
              </a:rPr>
              <a:t>                     </a:t>
            </a:r>
            <a:r>
              <a:rPr lang="en-US" sz="2400" dirty="0" smtClean="0">
                <a:solidFill>
                  <a:schemeClr val="bg2">
                    <a:lumMod val="10000"/>
                  </a:schemeClr>
                </a:solidFill>
              </a:rPr>
              <a:t>PG/12/094</a:t>
            </a:r>
          </a:p>
          <a:p>
            <a:endParaRPr lang="en-IN" dirty="0"/>
          </a:p>
        </p:txBody>
      </p:sp>
      <p:sp>
        <p:nvSpPr>
          <p:cNvPr id="4" name="Rectangle 3"/>
          <p:cNvSpPr/>
          <p:nvPr/>
        </p:nvSpPr>
        <p:spPr>
          <a:xfrm>
            <a:off x="3510371" y="4412"/>
            <a:ext cx="5168081" cy="830997"/>
          </a:xfrm>
          <a:prstGeom prst="rect">
            <a:avLst/>
          </a:prstGeom>
        </p:spPr>
        <p:txBody>
          <a:bodyPr wrap="none">
            <a:spAutoFit/>
          </a:bodyPr>
          <a:lstStyle/>
          <a:p>
            <a:pPr algn="ctr"/>
            <a:r>
              <a:rPr lang="en-US" sz="4800" u="sng" dirty="0" smtClean="0">
                <a:solidFill>
                  <a:srgbClr val="FF0000"/>
                </a:solidFill>
              </a:rPr>
              <a:t>Dissertation Report</a:t>
            </a:r>
            <a:endParaRPr lang="en-IN" sz="4800" u="sng" dirty="0">
              <a:solidFill>
                <a:srgbClr val="FF0000"/>
              </a:solidFill>
            </a:endParaRPr>
          </a:p>
        </p:txBody>
      </p:sp>
      <p:sp>
        <p:nvSpPr>
          <p:cNvPr id="2" name="TextBox 1"/>
          <p:cNvSpPr txBox="1"/>
          <p:nvPr/>
        </p:nvSpPr>
        <p:spPr>
          <a:xfrm>
            <a:off x="1176211" y="835409"/>
            <a:ext cx="9289032" cy="1323439"/>
          </a:xfrm>
          <a:prstGeom prst="rect">
            <a:avLst/>
          </a:prstGeom>
          <a:noFill/>
        </p:spPr>
        <p:txBody>
          <a:bodyPr wrap="square" rtlCol="0">
            <a:spAutoFit/>
          </a:bodyPr>
          <a:lstStyle/>
          <a:p>
            <a:pPr algn="ctr"/>
            <a:r>
              <a:rPr lang="en-IN" sz="4000" u="sng" dirty="0">
                <a:solidFill>
                  <a:srgbClr val="212BEB"/>
                </a:solidFill>
                <a:ea typeface="+mj-ea"/>
                <a:cs typeface="+mj-cs"/>
              </a:rPr>
              <a:t>Dipstick Survey to determine People’s Perception regarding GMC Hospitals </a:t>
            </a:r>
            <a:endParaRPr lang="en-US" b="1" u="sng" dirty="0">
              <a:solidFill>
                <a:schemeClr val="bg2">
                  <a:lumMod val="1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76175"/>
            <a:ext cx="12188825" cy="302433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520766" cy="1143000"/>
          </a:xfrm>
        </p:spPr>
        <p:txBody>
          <a:bodyPr/>
          <a:lstStyle/>
          <a:p>
            <a:pPr algn="ctr"/>
            <a:r>
              <a:rPr lang="en-IN" u="sng" dirty="0" smtClean="0">
                <a:solidFill>
                  <a:srgbClr val="FF0000"/>
                </a:solidFill>
              </a:rPr>
              <a:t>Cont..</a:t>
            </a:r>
            <a:endParaRPr lang="en-IN" u="sng" dirty="0">
              <a:solidFill>
                <a:srgbClr val="FF0000"/>
              </a:solidFill>
            </a:endParaRPr>
          </a:p>
        </p:txBody>
      </p:sp>
      <p:sp>
        <p:nvSpPr>
          <p:cNvPr id="3" name="Content Placeholder 2"/>
          <p:cNvSpPr>
            <a:spLocks noGrp="1"/>
          </p:cNvSpPr>
          <p:nvPr>
            <p:ph idx="1"/>
          </p:nvPr>
        </p:nvSpPr>
        <p:spPr>
          <a:xfrm>
            <a:off x="406294" y="1524000"/>
            <a:ext cx="11232734" cy="4724400"/>
          </a:xfrm>
        </p:spPr>
        <p:txBody>
          <a:bodyPr>
            <a:normAutofit/>
          </a:bodyPr>
          <a:lstStyle/>
          <a:p>
            <a:pPr algn="just">
              <a:buNone/>
            </a:pPr>
            <a:endParaRPr lang="en-IN" sz="1800" dirty="0" smtClean="0">
              <a:solidFill>
                <a:schemeClr val="tx2">
                  <a:lumMod val="10000"/>
                </a:schemeClr>
              </a:solidFill>
              <a:latin typeface="Times New Roman" pitchFamily="18" charset="0"/>
              <a:cs typeface="Times New Roman" pitchFamily="18" charset="0"/>
            </a:endParaRPr>
          </a:p>
          <a:p>
            <a:pPr algn="just">
              <a:lnSpc>
                <a:spcPct val="115000"/>
              </a:lnSpc>
              <a:spcBef>
                <a:spcPts val="0"/>
              </a:spcBef>
              <a:spcAft>
                <a:spcPts val="1000"/>
              </a:spcAft>
            </a:pPr>
            <a:r>
              <a:rPr lang="en-US" sz="2800" dirty="0" smtClean="0">
                <a:solidFill>
                  <a:schemeClr val="tx2">
                    <a:lumMod val="10000"/>
                  </a:schemeClr>
                </a:solidFill>
                <a:latin typeface="Times New Roman" pitchFamily="18" charset="0"/>
                <a:ea typeface="Calibri"/>
                <a:cs typeface="Times New Roman" pitchFamily="18" charset="0"/>
              </a:rPr>
              <a:t>Considering the limitations of marketing </a:t>
            </a:r>
          </a:p>
          <a:p>
            <a:pPr algn="just">
              <a:lnSpc>
                <a:spcPct val="115000"/>
              </a:lnSpc>
              <a:spcBef>
                <a:spcPts val="0"/>
              </a:spcBef>
              <a:spcAft>
                <a:spcPts val="1000"/>
              </a:spcAft>
            </a:pPr>
            <a:r>
              <a:rPr lang="en-US" sz="2800" dirty="0" smtClean="0">
                <a:solidFill>
                  <a:schemeClr val="tx2">
                    <a:lumMod val="10000"/>
                  </a:schemeClr>
                </a:solidFill>
                <a:latin typeface="Times New Roman" pitchFamily="18" charset="0"/>
                <a:ea typeface="Calibri"/>
                <a:cs typeface="Times New Roman" pitchFamily="18" charset="0"/>
              </a:rPr>
              <a:t>In </a:t>
            </a:r>
            <a:r>
              <a:rPr lang="en-US" sz="2800" dirty="0">
                <a:solidFill>
                  <a:schemeClr val="tx2">
                    <a:lumMod val="10000"/>
                  </a:schemeClr>
                </a:solidFill>
                <a:latin typeface="Times New Roman" pitchFamily="18" charset="0"/>
                <a:ea typeface="Calibri"/>
                <a:cs typeface="Times New Roman" pitchFamily="18" charset="0"/>
              </a:rPr>
              <a:t>order to determine all the important variables organizations frequently need quick, quality consumer feedback on a range of things …..Advertising ideas</a:t>
            </a:r>
            <a:r>
              <a:rPr lang="en-US" sz="2800" dirty="0" smtClean="0">
                <a:solidFill>
                  <a:schemeClr val="tx2">
                    <a:lumMod val="10000"/>
                  </a:schemeClr>
                </a:solidFill>
                <a:latin typeface="Times New Roman" pitchFamily="18" charset="0"/>
                <a:ea typeface="Calibri"/>
                <a:cs typeface="Times New Roman" pitchFamily="18" charset="0"/>
              </a:rPr>
              <a:t>, business </a:t>
            </a:r>
            <a:r>
              <a:rPr lang="en-US" sz="2800" dirty="0">
                <a:solidFill>
                  <a:schemeClr val="tx2">
                    <a:lumMod val="10000"/>
                  </a:schemeClr>
                </a:solidFill>
                <a:latin typeface="Times New Roman" pitchFamily="18" charset="0"/>
                <a:ea typeface="Calibri"/>
                <a:cs typeface="Times New Roman" pitchFamily="18" charset="0"/>
              </a:rPr>
              <a:t>issues, specific opinions, brand values, service elements, usage and attitude etc</a:t>
            </a:r>
            <a:r>
              <a:rPr lang="en-US" sz="2800" dirty="0" smtClean="0">
                <a:solidFill>
                  <a:schemeClr val="tx2">
                    <a:lumMod val="10000"/>
                  </a:schemeClr>
                </a:solidFill>
                <a:latin typeface="Times New Roman" pitchFamily="18" charset="0"/>
                <a:ea typeface="Calibri"/>
                <a:cs typeface="Times New Roman" pitchFamily="18" charset="0"/>
              </a:rPr>
              <a:t>.</a:t>
            </a:r>
          </a:p>
          <a:p>
            <a:pPr algn="just">
              <a:lnSpc>
                <a:spcPct val="115000"/>
              </a:lnSpc>
              <a:spcBef>
                <a:spcPts val="0"/>
              </a:spcBef>
              <a:spcAft>
                <a:spcPts val="1000"/>
              </a:spcAft>
            </a:pPr>
            <a:r>
              <a:rPr lang="en-US" sz="2800" u="sng" dirty="0" smtClean="0">
                <a:solidFill>
                  <a:schemeClr val="tx2">
                    <a:lumMod val="10000"/>
                  </a:schemeClr>
                </a:solidFill>
                <a:latin typeface="Times New Roman" pitchFamily="18" charset="0"/>
                <a:ea typeface="Calibri"/>
                <a:cs typeface="Times New Roman" pitchFamily="18" charset="0"/>
              </a:rPr>
              <a:t>Dip-Stick </a:t>
            </a:r>
            <a:r>
              <a:rPr lang="en-US" sz="2800" dirty="0">
                <a:solidFill>
                  <a:schemeClr val="tx2">
                    <a:lumMod val="10000"/>
                  </a:schemeClr>
                </a:solidFill>
                <a:latin typeface="Times New Roman" pitchFamily="18" charset="0"/>
                <a:ea typeface="Calibri"/>
                <a:cs typeface="Times New Roman" pitchFamily="18" charset="0"/>
              </a:rPr>
              <a:t>delivers this at a highly competitive fee.</a:t>
            </a:r>
          </a:p>
          <a:p>
            <a:pPr algn="just">
              <a:buNone/>
            </a:pPr>
            <a:endParaRPr lang="en-US" sz="1800" dirty="0" smtClean="0">
              <a:solidFill>
                <a:schemeClr val="tx2">
                  <a:lumMod val="10000"/>
                </a:schemeClr>
              </a:solidFill>
              <a:latin typeface="Times New Roman" pitchFamily="18" charset="0"/>
              <a:cs typeface="Times New Roman" pitchFamily="18" charset="0"/>
            </a:endParaRPr>
          </a:p>
          <a:p>
            <a:pPr algn="just">
              <a:buNone/>
            </a:pPr>
            <a:endParaRPr lang="en-IN" sz="1800" dirty="0">
              <a:solidFill>
                <a:schemeClr val="tx2">
                  <a:lumMod val="1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10</a:t>
            </a:fld>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232734" cy="1143000"/>
          </a:xfrm>
        </p:spPr>
        <p:txBody>
          <a:bodyPr/>
          <a:lstStyle/>
          <a:p>
            <a:r>
              <a:rPr lang="en-US" u="sng" dirty="0" smtClean="0">
                <a:solidFill>
                  <a:srgbClr val="FF0000"/>
                </a:solidFill>
                <a:latin typeface="+mj-lt"/>
              </a:rPr>
              <a:t>Project Summary</a:t>
            </a:r>
            <a:endParaRPr lang="en-US" u="sng" dirty="0">
              <a:solidFill>
                <a:srgbClr val="FF0000"/>
              </a:solidFill>
              <a:latin typeface="+mj-lt"/>
            </a:endParaRPr>
          </a:p>
        </p:txBody>
      </p:sp>
      <p:sp>
        <p:nvSpPr>
          <p:cNvPr id="3" name="Content Placeholder 2"/>
          <p:cNvSpPr>
            <a:spLocks noGrp="1"/>
          </p:cNvSpPr>
          <p:nvPr>
            <p:ph idx="1"/>
          </p:nvPr>
        </p:nvSpPr>
        <p:spPr>
          <a:xfrm>
            <a:off x="406294" y="1524000"/>
            <a:ext cx="11160726" cy="4724400"/>
          </a:xfrm>
        </p:spPr>
        <p:txBody>
          <a:bodyPr/>
          <a:lstStyle/>
          <a:p>
            <a:pPr lvl="0" algn="just" defTabSz="914400" fontAlgn="auto">
              <a:spcAft>
                <a:spcPts val="0"/>
              </a:spcAft>
              <a:buFont typeface="Arial" pitchFamily="34" charset="0"/>
              <a:buChar char="•"/>
            </a:pPr>
            <a:r>
              <a:rPr lang="en-IN" sz="2200" dirty="0">
                <a:solidFill>
                  <a:schemeClr val="accent1">
                    <a:lumMod val="10000"/>
                  </a:schemeClr>
                </a:solidFill>
                <a:latin typeface="Times New Roman" pitchFamily="18" charset="0"/>
                <a:ea typeface="+mn-ea"/>
                <a:cs typeface="Times New Roman" pitchFamily="18" charset="0"/>
              </a:rPr>
              <a:t>The survey was aimed to gather information regarding </a:t>
            </a:r>
            <a:r>
              <a:rPr lang="en-IN" sz="2200" b="1" dirty="0">
                <a:solidFill>
                  <a:schemeClr val="accent1">
                    <a:lumMod val="10000"/>
                  </a:schemeClr>
                </a:solidFill>
                <a:latin typeface="Times New Roman" pitchFamily="18" charset="0"/>
                <a:ea typeface="+mn-ea"/>
                <a:cs typeface="Times New Roman" pitchFamily="18" charset="0"/>
              </a:rPr>
              <a:t>Brand awareness and Satisfaction levels </a:t>
            </a:r>
            <a:r>
              <a:rPr lang="en-IN" sz="2200" dirty="0">
                <a:solidFill>
                  <a:schemeClr val="accent1">
                    <a:lumMod val="10000"/>
                  </a:schemeClr>
                </a:solidFill>
                <a:latin typeface="Times New Roman" pitchFamily="18" charset="0"/>
                <a:ea typeface="+mn-ea"/>
                <a:cs typeface="Times New Roman" pitchFamily="18" charset="0"/>
              </a:rPr>
              <a:t>of people with GMC Hospitals. Information was also gathered about other aspects of health seeking behaviour of people like </a:t>
            </a:r>
            <a:r>
              <a:rPr lang="en-IN" sz="2200" b="1" dirty="0">
                <a:solidFill>
                  <a:schemeClr val="accent1">
                    <a:lumMod val="10000"/>
                  </a:schemeClr>
                </a:solidFill>
                <a:latin typeface="Times New Roman" pitchFamily="18" charset="0"/>
                <a:ea typeface="+mn-ea"/>
                <a:cs typeface="Times New Roman" pitchFamily="18" charset="0"/>
              </a:rPr>
              <a:t>source of information about medical treatment, treatment charges and preference for language and nationality of Doctors.</a:t>
            </a:r>
          </a:p>
          <a:p>
            <a:pPr lvl="0" algn="just" defTabSz="914400" fontAlgn="auto">
              <a:spcAft>
                <a:spcPts val="0"/>
              </a:spcAft>
              <a:buNone/>
            </a:pPr>
            <a:r>
              <a:rPr lang="en-IN" sz="2200" dirty="0">
                <a:solidFill>
                  <a:schemeClr val="accent1">
                    <a:lumMod val="10000"/>
                  </a:schemeClr>
                </a:solidFill>
                <a:latin typeface="Times New Roman" pitchFamily="18" charset="0"/>
                <a:ea typeface="+mn-ea"/>
                <a:cs typeface="Times New Roman" pitchFamily="18" charset="0"/>
              </a:rPr>
              <a:t> </a:t>
            </a:r>
          </a:p>
          <a:p>
            <a:pPr lvl="0" algn="just" defTabSz="914400" fontAlgn="auto">
              <a:spcAft>
                <a:spcPts val="0"/>
              </a:spcAft>
              <a:buFont typeface="Arial" pitchFamily="34" charset="0"/>
              <a:buChar char="•"/>
            </a:pPr>
            <a:r>
              <a:rPr lang="en-IN" sz="2200" b="1" dirty="0">
                <a:solidFill>
                  <a:schemeClr val="accent1">
                    <a:lumMod val="10000"/>
                  </a:schemeClr>
                </a:solidFill>
                <a:latin typeface="Times New Roman" pitchFamily="18" charset="0"/>
                <a:ea typeface="+mn-ea"/>
                <a:cs typeface="Times New Roman" pitchFamily="18" charset="0"/>
              </a:rPr>
              <a:t>Semi structured Questionnaires </a:t>
            </a:r>
            <a:r>
              <a:rPr lang="en-IN" sz="2200" dirty="0">
                <a:solidFill>
                  <a:schemeClr val="accent1">
                    <a:lumMod val="10000"/>
                  </a:schemeClr>
                </a:solidFill>
                <a:latin typeface="Times New Roman" pitchFamily="18" charset="0"/>
                <a:ea typeface="+mn-ea"/>
                <a:cs typeface="Times New Roman" pitchFamily="18" charset="0"/>
              </a:rPr>
              <a:t>were utilized to gather information from </a:t>
            </a:r>
            <a:r>
              <a:rPr lang="en-IN" sz="2200" b="1" dirty="0">
                <a:solidFill>
                  <a:schemeClr val="accent1">
                    <a:lumMod val="10000"/>
                  </a:schemeClr>
                </a:solidFill>
                <a:latin typeface="Times New Roman" pitchFamily="18" charset="0"/>
                <a:ea typeface="+mn-ea"/>
                <a:cs typeface="Times New Roman" pitchFamily="18" charset="0"/>
              </a:rPr>
              <a:t>more than one thousand respondents randomly selected</a:t>
            </a:r>
            <a:r>
              <a:rPr lang="en-IN" sz="2200" dirty="0">
                <a:solidFill>
                  <a:schemeClr val="accent1">
                    <a:lumMod val="10000"/>
                  </a:schemeClr>
                </a:solidFill>
                <a:latin typeface="Times New Roman" pitchFamily="18" charset="0"/>
                <a:ea typeface="+mn-ea"/>
                <a:cs typeface="Times New Roman" pitchFamily="18" charset="0"/>
              </a:rPr>
              <a:t> at prominent malls in </a:t>
            </a:r>
            <a:r>
              <a:rPr lang="en-IN" sz="2200" b="1" dirty="0">
                <a:solidFill>
                  <a:schemeClr val="accent1">
                    <a:lumMod val="10000"/>
                  </a:schemeClr>
                </a:solidFill>
                <a:latin typeface="Times New Roman" pitchFamily="18" charset="0"/>
                <a:ea typeface="+mn-ea"/>
                <a:cs typeface="Times New Roman" pitchFamily="18" charset="0"/>
              </a:rPr>
              <a:t>Al Qusais area of </a:t>
            </a:r>
            <a:r>
              <a:rPr lang="en-IN" sz="2200" b="1" dirty="0" smtClean="0">
                <a:solidFill>
                  <a:schemeClr val="accent1">
                    <a:lumMod val="10000"/>
                  </a:schemeClr>
                </a:solidFill>
                <a:latin typeface="Times New Roman" pitchFamily="18" charset="0"/>
                <a:ea typeface="+mn-ea"/>
                <a:cs typeface="Times New Roman" pitchFamily="18" charset="0"/>
              </a:rPr>
              <a:t>Dubai and Sharjah.</a:t>
            </a:r>
            <a:r>
              <a:rPr lang="en-IN" sz="2200" dirty="0" smtClean="0">
                <a:solidFill>
                  <a:schemeClr val="accent1">
                    <a:lumMod val="10000"/>
                  </a:schemeClr>
                </a:solidFill>
                <a:latin typeface="Times New Roman" pitchFamily="18" charset="0"/>
                <a:ea typeface="+mn-ea"/>
                <a:cs typeface="Times New Roman" pitchFamily="18" charset="0"/>
              </a:rPr>
              <a:t> </a:t>
            </a:r>
            <a:r>
              <a:rPr lang="en-IN" sz="2200" dirty="0">
                <a:solidFill>
                  <a:schemeClr val="accent1">
                    <a:lumMod val="10000"/>
                  </a:schemeClr>
                </a:solidFill>
                <a:latin typeface="Times New Roman" pitchFamily="18" charset="0"/>
                <a:ea typeface="+mn-ea"/>
                <a:cs typeface="Times New Roman" pitchFamily="18" charset="0"/>
              </a:rPr>
              <a:t>Findings of data analysis are presented hereby. On the basis of findings, </a:t>
            </a:r>
            <a:r>
              <a:rPr lang="en-IN" sz="2200" b="1" dirty="0">
                <a:solidFill>
                  <a:schemeClr val="accent1">
                    <a:lumMod val="10000"/>
                  </a:schemeClr>
                </a:solidFill>
                <a:latin typeface="Times New Roman" pitchFamily="18" charset="0"/>
                <a:ea typeface="+mn-ea"/>
                <a:cs typeface="Times New Roman" pitchFamily="18" charset="0"/>
              </a:rPr>
              <a:t>Marketing Strategies are suggested </a:t>
            </a:r>
            <a:r>
              <a:rPr lang="en-IN" sz="2200" dirty="0">
                <a:solidFill>
                  <a:schemeClr val="accent1">
                    <a:lumMod val="10000"/>
                  </a:schemeClr>
                </a:solidFill>
                <a:latin typeface="Times New Roman" pitchFamily="18" charset="0"/>
                <a:ea typeface="+mn-ea"/>
                <a:cs typeface="Times New Roman" pitchFamily="18" charset="0"/>
              </a:rPr>
              <a:t>for effective marketing of Gulf Medical College Hospital, Dubai.</a:t>
            </a:r>
          </a:p>
          <a:p>
            <a:pPr lvl="0" defTabSz="914400" fontAlgn="auto">
              <a:spcAft>
                <a:spcPts val="0"/>
              </a:spcAft>
              <a:buFont typeface="Arial" pitchFamily="34" charset="0"/>
              <a:buChar char="•"/>
            </a:pPr>
            <a:endParaRPr lang="en-IN" sz="2200" dirty="0">
              <a:solidFill>
                <a:schemeClr val="accent1">
                  <a:lumMod val="10000"/>
                </a:schemeClr>
              </a:solidFill>
              <a:latin typeface="Times New Roman" pitchFamily="18" charset="0"/>
              <a:ea typeface="+mn-ea"/>
              <a:cs typeface="Times New Roman" pitchFamily="18" charset="0"/>
            </a:endParaRPr>
          </a:p>
          <a:p>
            <a:endParaRPr lang="en-US" dirty="0">
              <a:solidFill>
                <a:schemeClr val="accent1">
                  <a:lumMod val="1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11</a:t>
            </a:fld>
            <a:endParaRPr lang="en-IN" dirty="0"/>
          </a:p>
        </p:txBody>
      </p:sp>
    </p:spTree>
    <p:extLst>
      <p:ext uri="{BB962C8B-B14F-4D97-AF65-F5344CB8AC3E}">
        <p14:creationId xmlns:p14="http://schemas.microsoft.com/office/powerpoint/2010/main" val="1277639036"/>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964" y="2564904"/>
            <a:ext cx="7719589" cy="1143000"/>
          </a:xfrm>
        </p:spPr>
        <p:txBody>
          <a:bodyPr/>
          <a:lstStyle/>
          <a:p>
            <a:r>
              <a:rPr lang="en-US" sz="7200" u="sng" dirty="0" smtClean="0">
                <a:solidFill>
                  <a:srgbClr val="FF0000"/>
                </a:solidFill>
                <a:latin typeface="+mj-lt"/>
              </a:rPr>
              <a:t>Objectives</a:t>
            </a:r>
            <a:endParaRPr lang="en-US" sz="7200" u="sng" dirty="0">
              <a:solidFill>
                <a:srgbClr val="FF0000"/>
              </a:solidFill>
              <a:latin typeface="+mj-lt"/>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12</a:t>
            </a:fld>
            <a:endParaRPr lang="en-IN" dirty="0"/>
          </a:p>
        </p:txBody>
      </p:sp>
    </p:spTree>
    <p:extLst>
      <p:ext uri="{BB962C8B-B14F-4D97-AF65-F5344CB8AC3E}">
        <p14:creationId xmlns:p14="http://schemas.microsoft.com/office/powerpoint/2010/main" val="3661063221"/>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3814" y="476672"/>
            <a:ext cx="9601200" cy="6381328"/>
          </a:xfrm>
        </p:spPr>
        <p:txBody>
          <a:bodyPr>
            <a:normAutofit fontScale="77500" lnSpcReduction="20000"/>
          </a:bodyPr>
          <a:lstStyle/>
          <a:p>
            <a:pPr algn="just"/>
            <a:r>
              <a:rPr lang="en-IN" sz="2800" b="1" dirty="0" smtClean="0">
                <a:solidFill>
                  <a:srgbClr val="FF0000"/>
                </a:solidFill>
                <a:latin typeface="Times New Roman" pitchFamily="18" charset="0"/>
                <a:cs typeface="Times New Roman" pitchFamily="18" charset="0"/>
              </a:rPr>
              <a:t>General Objective</a:t>
            </a:r>
          </a:p>
          <a:p>
            <a:pPr algn="just"/>
            <a:endParaRPr lang="en-IN" sz="2800" b="1" dirty="0" smtClean="0">
              <a:solidFill>
                <a:srgbClr val="FF0000"/>
              </a:solidFill>
              <a:latin typeface="Times New Roman" pitchFamily="18" charset="0"/>
              <a:cs typeface="Times New Roman" pitchFamily="18" charset="0"/>
            </a:endParaRPr>
          </a:p>
          <a:p>
            <a:pPr algn="just"/>
            <a:r>
              <a:rPr lang="en-IN" sz="2800" b="1" dirty="0" smtClean="0">
                <a:solidFill>
                  <a:schemeClr val="tx2">
                    <a:lumMod val="10000"/>
                  </a:schemeClr>
                </a:solidFill>
                <a:latin typeface="Times New Roman" pitchFamily="18" charset="0"/>
                <a:cs typeface="Times New Roman" pitchFamily="18" charset="0"/>
              </a:rPr>
              <a:t>To determine the customer perception of brand awareness and service utilization of GMC Hospitals and based on the findings develop a marketing strategy for the upcoming hospital in Dubai.</a:t>
            </a:r>
            <a:endParaRPr lang="en-IN" sz="2800" b="1" dirty="0" smtClean="0">
              <a:solidFill>
                <a:srgbClr val="FF0000"/>
              </a:solidFill>
              <a:latin typeface="Times New Roman" pitchFamily="18" charset="0"/>
              <a:cs typeface="Times New Roman" pitchFamily="18" charset="0"/>
            </a:endParaRPr>
          </a:p>
          <a:p>
            <a:pPr algn="just"/>
            <a:endParaRPr lang="en-IN" sz="2800" b="1" dirty="0" smtClean="0">
              <a:solidFill>
                <a:srgbClr val="FF0000"/>
              </a:solidFill>
              <a:latin typeface="Times New Roman" pitchFamily="18" charset="0"/>
              <a:cs typeface="Times New Roman" pitchFamily="18" charset="0"/>
            </a:endParaRPr>
          </a:p>
          <a:p>
            <a:pPr algn="just"/>
            <a:r>
              <a:rPr lang="en-IN" sz="2800" b="1" dirty="0" smtClean="0">
                <a:solidFill>
                  <a:srgbClr val="FF0000"/>
                </a:solidFill>
                <a:latin typeface="Times New Roman" pitchFamily="18" charset="0"/>
                <a:cs typeface="Times New Roman" pitchFamily="18" charset="0"/>
              </a:rPr>
              <a:t>Specific Objectives</a:t>
            </a:r>
          </a:p>
          <a:p>
            <a:pPr marL="0" indent="0" algn="just">
              <a:buNone/>
            </a:pPr>
            <a:endParaRPr lang="en-IN" sz="2800" b="1" dirty="0" smtClean="0">
              <a:solidFill>
                <a:schemeClr val="tx2">
                  <a:lumMod val="10000"/>
                </a:schemeClr>
              </a:solidFill>
              <a:latin typeface="Times New Roman" pitchFamily="18" charset="0"/>
              <a:cs typeface="Times New Roman" pitchFamily="18" charset="0"/>
            </a:endParaRPr>
          </a:p>
          <a:p>
            <a:pPr algn="just"/>
            <a:r>
              <a:rPr lang="en-IN" sz="2800" dirty="0" smtClean="0">
                <a:solidFill>
                  <a:schemeClr val="tx2">
                    <a:lumMod val="10000"/>
                  </a:schemeClr>
                </a:solidFill>
                <a:latin typeface="Times New Roman" pitchFamily="18" charset="0"/>
                <a:cs typeface="Times New Roman" pitchFamily="18" charset="0"/>
              </a:rPr>
              <a:t>To </a:t>
            </a:r>
            <a:r>
              <a:rPr lang="en-IN" sz="2800" dirty="0">
                <a:solidFill>
                  <a:schemeClr val="tx2">
                    <a:lumMod val="10000"/>
                  </a:schemeClr>
                </a:solidFill>
                <a:latin typeface="Times New Roman" pitchFamily="18" charset="0"/>
                <a:cs typeface="Times New Roman" pitchFamily="18" charset="0"/>
              </a:rPr>
              <a:t>determine the level of awareness regarding Gulf Medical College Hospitals among people of Al </a:t>
            </a:r>
            <a:r>
              <a:rPr lang="en-IN" sz="2800" dirty="0" smtClean="0">
                <a:solidFill>
                  <a:schemeClr val="tx2">
                    <a:lumMod val="10000"/>
                  </a:schemeClr>
                </a:solidFill>
                <a:latin typeface="Times New Roman" pitchFamily="18" charset="0"/>
                <a:cs typeface="Times New Roman" pitchFamily="18" charset="0"/>
              </a:rPr>
              <a:t>Qusais </a:t>
            </a:r>
            <a:r>
              <a:rPr lang="en-IN" sz="2800" dirty="0">
                <a:solidFill>
                  <a:schemeClr val="tx2">
                    <a:lumMod val="10000"/>
                  </a:schemeClr>
                </a:solidFill>
                <a:latin typeface="Times New Roman" pitchFamily="18" charset="0"/>
                <a:cs typeface="Times New Roman" pitchFamily="18" charset="0"/>
              </a:rPr>
              <a:t>area of Dubai.</a:t>
            </a:r>
            <a:endParaRPr lang="en-US" sz="2800" dirty="0">
              <a:solidFill>
                <a:schemeClr val="tx2">
                  <a:lumMod val="10000"/>
                </a:schemeClr>
              </a:solidFill>
              <a:latin typeface="Times New Roman" pitchFamily="18" charset="0"/>
              <a:cs typeface="Times New Roman" pitchFamily="18" charset="0"/>
            </a:endParaRPr>
          </a:p>
          <a:p>
            <a:pPr algn="just"/>
            <a:r>
              <a:rPr lang="en-IN" sz="2800" dirty="0" smtClean="0">
                <a:solidFill>
                  <a:schemeClr val="tx2">
                    <a:lumMod val="10000"/>
                  </a:schemeClr>
                </a:solidFill>
                <a:latin typeface="Times New Roman" pitchFamily="18" charset="0"/>
                <a:cs typeface="Times New Roman" pitchFamily="18" charset="0"/>
              </a:rPr>
              <a:t>To </a:t>
            </a:r>
            <a:r>
              <a:rPr lang="en-IN" sz="2800" dirty="0">
                <a:solidFill>
                  <a:schemeClr val="tx2">
                    <a:lumMod val="10000"/>
                  </a:schemeClr>
                </a:solidFill>
                <a:latin typeface="Times New Roman" pitchFamily="18" charset="0"/>
                <a:cs typeface="Times New Roman" pitchFamily="18" charset="0"/>
              </a:rPr>
              <a:t>determine the level of satisfaction from the services of GMC Hospitals, among people of Al </a:t>
            </a:r>
            <a:r>
              <a:rPr lang="en-IN" sz="2800" dirty="0" smtClean="0">
                <a:solidFill>
                  <a:schemeClr val="tx2">
                    <a:lumMod val="10000"/>
                  </a:schemeClr>
                </a:solidFill>
                <a:latin typeface="Times New Roman" pitchFamily="18" charset="0"/>
                <a:cs typeface="Times New Roman" pitchFamily="18" charset="0"/>
              </a:rPr>
              <a:t>Qusais </a:t>
            </a:r>
            <a:r>
              <a:rPr lang="en-IN" sz="2800" dirty="0">
                <a:solidFill>
                  <a:schemeClr val="tx2">
                    <a:lumMod val="10000"/>
                  </a:schemeClr>
                </a:solidFill>
                <a:latin typeface="Times New Roman" pitchFamily="18" charset="0"/>
                <a:cs typeface="Times New Roman" pitchFamily="18" charset="0"/>
              </a:rPr>
              <a:t>area of Dubai.</a:t>
            </a:r>
            <a:endParaRPr lang="en-US" sz="2800" dirty="0">
              <a:solidFill>
                <a:schemeClr val="tx2">
                  <a:lumMod val="10000"/>
                </a:schemeClr>
              </a:solidFill>
              <a:latin typeface="Times New Roman" pitchFamily="18" charset="0"/>
              <a:cs typeface="Times New Roman" pitchFamily="18" charset="0"/>
            </a:endParaRPr>
          </a:p>
          <a:p>
            <a:pPr algn="just"/>
            <a:r>
              <a:rPr lang="en-IN" sz="2800" dirty="0" smtClean="0">
                <a:solidFill>
                  <a:schemeClr val="tx2">
                    <a:lumMod val="10000"/>
                  </a:schemeClr>
                </a:solidFill>
                <a:latin typeface="Times New Roman" pitchFamily="18" charset="0"/>
                <a:cs typeface="Times New Roman" pitchFamily="18" charset="0"/>
              </a:rPr>
              <a:t>To </a:t>
            </a:r>
            <a:r>
              <a:rPr lang="en-IN" sz="2800" dirty="0">
                <a:solidFill>
                  <a:schemeClr val="tx2">
                    <a:lumMod val="10000"/>
                  </a:schemeClr>
                </a:solidFill>
                <a:latin typeface="Times New Roman" pitchFamily="18" charset="0"/>
                <a:cs typeface="Times New Roman" pitchFamily="18" charset="0"/>
              </a:rPr>
              <a:t>determine the current ‘Hospital Services Utilization Pattern’, in terms of source of information on medical treatment, charges paid for specialist consultation and choice of facility in medical emergency, among people of Al </a:t>
            </a:r>
            <a:r>
              <a:rPr lang="en-IN" sz="2800" dirty="0" smtClean="0">
                <a:solidFill>
                  <a:schemeClr val="tx2">
                    <a:lumMod val="10000"/>
                  </a:schemeClr>
                </a:solidFill>
                <a:latin typeface="Times New Roman" pitchFamily="18" charset="0"/>
                <a:cs typeface="Times New Roman" pitchFamily="18" charset="0"/>
              </a:rPr>
              <a:t>Qusais </a:t>
            </a:r>
            <a:r>
              <a:rPr lang="en-IN" sz="2800" dirty="0">
                <a:solidFill>
                  <a:schemeClr val="tx2">
                    <a:lumMod val="10000"/>
                  </a:schemeClr>
                </a:solidFill>
                <a:latin typeface="Times New Roman" pitchFamily="18" charset="0"/>
                <a:cs typeface="Times New Roman" pitchFamily="18" charset="0"/>
              </a:rPr>
              <a:t>area of Dubai.  </a:t>
            </a:r>
            <a:endParaRPr lang="en-US" sz="2800" dirty="0">
              <a:solidFill>
                <a:schemeClr val="tx2">
                  <a:lumMod val="10000"/>
                </a:schemeClr>
              </a:solidFill>
              <a:latin typeface="Times New Roman" pitchFamily="18" charset="0"/>
              <a:cs typeface="Times New Roman" pitchFamily="18" charset="0"/>
            </a:endParaRPr>
          </a:p>
          <a:p>
            <a:pPr algn="just"/>
            <a:r>
              <a:rPr lang="en-IN" sz="2800" dirty="0" smtClean="0">
                <a:solidFill>
                  <a:schemeClr val="tx2">
                    <a:lumMod val="10000"/>
                  </a:schemeClr>
                </a:solidFill>
                <a:latin typeface="Times New Roman" pitchFamily="18" charset="0"/>
                <a:cs typeface="Times New Roman" pitchFamily="18" charset="0"/>
              </a:rPr>
              <a:t>To </a:t>
            </a:r>
            <a:r>
              <a:rPr lang="en-IN" sz="2800" dirty="0">
                <a:solidFill>
                  <a:schemeClr val="tx2">
                    <a:lumMod val="10000"/>
                  </a:schemeClr>
                </a:solidFill>
                <a:latin typeface="Times New Roman" pitchFamily="18" charset="0"/>
                <a:cs typeface="Times New Roman" pitchFamily="18" charset="0"/>
              </a:rPr>
              <a:t>determine the preference for language and nationality of treating Doctor, among people of Al </a:t>
            </a:r>
            <a:r>
              <a:rPr lang="en-IN" sz="2800" dirty="0" smtClean="0">
                <a:solidFill>
                  <a:schemeClr val="tx2">
                    <a:lumMod val="10000"/>
                  </a:schemeClr>
                </a:solidFill>
                <a:latin typeface="Times New Roman" pitchFamily="18" charset="0"/>
                <a:cs typeface="Times New Roman" pitchFamily="18" charset="0"/>
              </a:rPr>
              <a:t>Qusais </a:t>
            </a:r>
            <a:r>
              <a:rPr lang="en-IN" sz="2800" dirty="0">
                <a:solidFill>
                  <a:schemeClr val="tx2">
                    <a:lumMod val="10000"/>
                  </a:schemeClr>
                </a:solidFill>
                <a:latin typeface="Times New Roman" pitchFamily="18" charset="0"/>
                <a:cs typeface="Times New Roman" pitchFamily="18" charset="0"/>
              </a:rPr>
              <a:t>area of Dubai.</a:t>
            </a:r>
            <a:endParaRPr lang="en-US" sz="2800" dirty="0">
              <a:solidFill>
                <a:schemeClr val="tx2">
                  <a:lumMod val="10000"/>
                </a:schemeClr>
              </a:solidFill>
              <a:latin typeface="Times New Roman" pitchFamily="18" charset="0"/>
              <a:cs typeface="Times New Roman" pitchFamily="18" charset="0"/>
            </a:endParaRPr>
          </a:p>
          <a:p>
            <a:pPr marL="0" indent="0" algn="just">
              <a:buNone/>
            </a:pPr>
            <a:endParaRPr lang="en-IN" sz="2800" dirty="0" smtClean="0">
              <a:solidFill>
                <a:srgbClr val="FF0000"/>
              </a:solidFill>
              <a:latin typeface="Times New Roman" pitchFamily="18" charset="0"/>
              <a:cs typeface="Times New Roman" pitchFamily="18" charset="0"/>
            </a:endParaRPr>
          </a:p>
          <a:p>
            <a:pPr algn="just">
              <a:buNone/>
            </a:pPr>
            <a:r>
              <a:rPr lang="en-IN" sz="2800" dirty="0" smtClean="0">
                <a:solidFill>
                  <a:schemeClr val="bg2">
                    <a:lumMod val="10000"/>
                  </a:schemeClr>
                </a:solidFill>
                <a:latin typeface="Times New Roman" pitchFamily="18" charset="0"/>
                <a:cs typeface="Times New Roman" pitchFamily="18" charset="0"/>
              </a:rPr>
              <a:t> </a:t>
            </a:r>
          </a:p>
          <a:p>
            <a:pPr algn="just">
              <a:buNone/>
            </a:pPr>
            <a:endParaRPr lang="en-IN" sz="2800" dirty="0" smtClean="0"/>
          </a:p>
        </p:txBody>
      </p:sp>
      <p:sp>
        <p:nvSpPr>
          <p:cNvPr id="2" name="Slide Number Placeholder 1"/>
          <p:cNvSpPr>
            <a:spLocks noGrp="1"/>
          </p:cNvSpPr>
          <p:nvPr>
            <p:ph type="sldNum" sz="quarter" idx="12"/>
          </p:nvPr>
        </p:nvSpPr>
        <p:spPr/>
        <p:txBody>
          <a:bodyPr/>
          <a:lstStyle/>
          <a:p>
            <a:fld id="{299542E4-2CCF-42F6-9D92-ED568035133D}" type="slidenum">
              <a:rPr lang="en-IN" smtClean="0"/>
              <a:pPr/>
              <a:t>13</a:t>
            </a:fld>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964" y="2636912"/>
            <a:ext cx="7719589" cy="1143000"/>
          </a:xfrm>
        </p:spPr>
        <p:txBody>
          <a:bodyPr/>
          <a:lstStyle/>
          <a:p>
            <a:r>
              <a:rPr lang="en-US" sz="7200" dirty="0" smtClean="0">
                <a:solidFill>
                  <a:srgbClr val="FF0000"/>
                </a:solidFill>
                <a:latin typeface="+mj-lt"/>
              </a:rPr>
              <a:t>Review of Literature</a:t>
            </a:r>
            <a:endParaRPr lang="en-US" sz="7200" dirty="0">
              <a:solidFill>
                <a:srgbClr val="FF0000"/>
              </a:solidFill>
              <a:latin typeface="+mj-lt"/>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14</a:t>
            </a:fld>
            <a:endParaRPr lang="en-IN" dirty="0"/>
          </a:p>
        </p:txBody>
      </p:sp>
    </p:spTree>
    <p:extLst>
      <p:ext uri="{BB962C8B-B14F-4D97-AF65-F5344CB8AC3E}">
        <p14:creationId xmlns:p14="http://schemas.microsoft.com/office/powerpoint/2010/main" val="4022002757"/>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294" y="404664"/>
            <a:ext cx="11520766" cy="5843736"/>
          </a:xfrm>
        </p:spPr>
        <p:txBody>
          <a:bodyPr/>
          <a:lstStyle/>
          <a:p>
            <a:pPr algn="just">
              <a:lnSpc>
                <a:spcPct val="150000"/>
              </a:lnSpc>
            </a:pPr>
            <a:r>
              <a:rPr lang="en-US" sz="2000" dirty="0">
                <a:solidFill>
                  <a:schemeClr val="tx2">
                    <a:lumMod val="10000"/>
                  </a:schemeClr>
                </a:solidFill>
                <a:latin typeface="Times New Roman" pitchFamily="18" charset="0"/>
                <a:cs typeface="Times New Roman" pitchFamily="18" charset="0"/>
              </a:rPr>
              <a:t>Percy, Larry; </a:t>
            </a:r>
            <a:r>
              <a:rPr lang="en-US" sz="2000" dirty="0" err="1">
                <a:solidFill>
                  <a:schemeClr val="tx2">
                    <a:lumMod val="10000"/>
                  </a:schemeClr>
                </a:solidFill>
                <a:latin typeface="Times New Roman" pitchFamily="18" charset="0"/>
                <a:cs typeface="Times New Roman" pitchFamily="18" charset="0"/>
              </a:rPr>
              <a:t>Rossiter</a:t>
            </a:r>
            <a:r>
              <a:rPr lang="en-US" sz="2000" dirty="0">
                <a:solidFill>
                  <a:schemeClr val="tx2">
                    <a:lumMod val="10000"/>
                  </a:schemeClr>
                </a:solidFill>
                <a:latin typeface="Times New Roman" pitchFamily="18" charset="0"/>
                <a:cs typeface="Times New Roman" pitchFamily="18" charset="0"/>
              </a:rPr>
              <a:t>, John (1992). "</a:t>
            </a:r>
            <a:r>
              <a:rPr lang="en-US" sz="2000" u="sng" dirty="0">
                <a:solidFill>
                  <a:schemeClr val="tx2">
                    <a:lumMod val="10000"/>
                  </a:schemeClr>
                </a:solidFill>
                <a:latin typeface="Times New Roman" pitchFamily="18" charset="0"/>
                <a:cs typeface="Times New Roman" pitchFamily="18" charset="0"/>
              </a:rPr>
              <a:t>A model of brand awareness and brand attitude advertising strategies". Psychology &amp; </a:t>
            </a:r>
            <a:r>
              <a:rPr lang="en-US" sz="2000" u="sng" dirty="0" smtClean="0">
                <a:solidFill>
                  <a:schemeClr val="tx2">
                    <a:lumMod val="10000"/>
                  </a:schemeClr>
                </a:solidFill>
                <a:latin typeface="Times New Roman" pitchFamily="18" charset="0"/>
                <a:cs typeface="Times New Roman" pitchFamily="18" charset="0"/>
              </a:rPr>
              <a:t>Marketing</a:t>
            </a:r>
            <a:r>
              <a:rPr lang="en-US" sz="2000" dirty="0" smtClean="0">
                <a:solidFill>
                  <a:schemeClr val="tx2">
                    <a:lumMod val="10000"/>
                  </a:schemeClr>
                </a:solidFill>
                <a:latin typeface="Times New Roman" pitchFamily="18" charset="0"/>
                <a:cs typeface="Times New Roman" pitchFamily="18" charset="0"/>
              </a:rPr>
              <a:t>.</a:t>
            </a:r>
          </a:p>
          <a:p>
            <a:pPr algn="just">
              <a:lnSpc>
                <a:spcPct val="150000"/>
              </a:lnSpc>
            </a:pPr>
            <a:r>
              <a:rPr lang="en-US" sz="2000" dirty="0" smtClean="0">
                <a:solidFill>
                  <a:schemeClr val="tx2">
                    <a:lumMod val="10000"/>
                  </a:schemeClr>
                </a:solidFill>
                <a:latin typeface="Times New Roman" pitchFamily="18" charset="0"/>
                <a:cs typeface="Times New Roman" pitchFamily="18" charset="0"/>
              </a:rPr>
              <a:t>Thumbay </a:t>
            </a:r>
            <a:r>
              <a:rPr lang="en-US" sz="2000" dirty="0">
                <a:solidFill>
                  <a:schemeClr val="tx2">
                    <a:lumMod val="10000"/>
                  </a:schemeClr>
                </a:solidFill>
                <a:latin typeface="Times New Roman" pitchFamily="18" charset="0"/>
                <a:cs typeface="Times New Roman" pitchFamily="18" charset="0"/>
              </a:rPr>
              <a:t>Group </a:t>
            </a:r>
            <a:r>
              <a:rPr lang="en-US" sz="2000" dirty="0" smtClean="0">
                <a:solidFill>
                  <a:schemeClr val="tx2">
                    <a:lumMod val="10000"/>
                  </a:schemeClr>
                </a:solidFill>
                <a:latin typeface="Times New Roman" pitchFamily="18" charset="0"/>
                <a:cs typeface="Times New Roman" pitchFamily="18" charset="0"/>
              </a:rPr>
              <a:t>Brochure, GMC Ajman Brochure and Marketing Department Records </a:t>
            </a:r>
            <a:r>
              <a:rPr lang="en-US" sz="2000" u="sng" dirty="0" smtClean="0">
                <a:solidFill>
                  <a:schemeClr val="tx2">
                    <a:lumMod val="10000"/>
                  </a:schemeClr>
                </a:solidFill>
                <a:latin typeface="Times New Roman" pitchFamily="18" charset="0"/>
                <a:cs typeface="Times New Roman" pitchFamily="18" charset="0"/>
              </a:rPr>
              <a:t>(For Hospital Related information)</a:t>
            </a:r>
            <a:endParaRPr lang="en-US" sz="2000" u="sng" dirty="0">
              <a:solidFill>
                <a:schemeClr val="tx2">
                  <a:lumMod val="10000"/>
                </a:schemeClr>
              </a:solidFill>
              <a:latin typeface="Times New Roman" pitchFamily="18" charset="0"/>
              <a:cs typeface="Times New Roman" pitchFamily="18" charset="0"/>
            </a:endParaRPr>
          </a:p>
          <a:p>
            <a:pPr algn="just">
              <a:lnSpc>
                <a:spcPct val="150000"/>
              </a:lnSpc>
            </a:pPr>
            <a:r>
              <a:rPr lang="en-US" sz="2000" dirty="0" err="1" smtClean="0">
                <a:solidFill>
                  <a:schemeClr val="tx2">
                    <a:lumMod val="10000"/>
                  </a:schemeClr>
                </a:solidFill>
                <a:latin typeface="Times New Roman" pitchFamily="18" charset="0"/>
                <a:cs typeface="Times New Roman" pitchFamily="18" charset="0"/>
              </a:rPr>
              <a:t>Mc-kinsey</a:t>
            </a:r>
            <a:r>
              <a:rPr lang="en-US" sz="2000" dirty="0" smtClean="0">
                <a:solidFill>
                  <a:schemeClr val="tx2">
                    <a:lumMod val="10000"/>
                  </a:schemeClr>
                </a:solidFill>
                <a:latin typeface="Times New Roman" pitchFamily="18" charset="0"/>
                <a:cs typeface="Times New Roman" pitchFamily="18" charset="0"/>
              </a:rPr>
              <a:t> </a:t>
            </a:r>
            <a:r>
              <a:rPr lang="en-US" sz="2000" dirty="0">
                <a:solidFill>
                  <a:schemeClr val="tx2">
                    <a:lumMod val="10000"/>
                  </a:schemeClr>
                </a:solidFill>
                <a:latin typeface="Times New Roman" pitchFamily="18" charset="0"/>
                <a:cs typeface="Times New Roman" pitchFamily="18" charset="0"/>
              </a:rPr>
              <a:t>Report on GCC Healthcare </a:t>
            </a:r>
            <a:r>
              <a:rPr lang="en-US" sz="2000" dirty="0" smtClean="0">
                <a:solidFill>
                  <a:schemeClr val="tx2">
                    <a:lumMod val="10000"/>
                  </a:schemeClr>
                </a:solidFill>
                <a:latin typeface="Times New Roman" pitchFamily="18" charset="0"/>
                <a:cs typeface="Times New Roman" pitchFamily="18" charset="0"/>
              </a:rPr>
              <a:t>markets, Health </a:t>
            </a:r>
            <a:r>
              <a:rPr lang="en-US" sz="2000" dirty="0">
                <a:solidFill>
                  <a:schemeClr val="tx2">
                    <a:lumMod val="10000"/>
                  </a:schemeClr>
                </a:solidFill>
                <a:latin typeface="Times New Roman" pitchFamily="18" charset="0"/>
                <a:cs typeface="Times New Roman" pitchFamily="18" charset="0"/>
              </a:rPr>
              <a:t>Systems Profile UAE –Regional health systems observatory – WHO- </a:t>
            </a:r>
            <a:r>
              <a:rPr lang="en-US" sz="2000" dirty="0" smtClean="0">
                <a:solidFill>
                  <a:schemeClr val="tx2">
                    <a:lumMod val="10000"/>
                  </a:schemeClr>
                </a:solidFill>
                <a:latin typeface="Times New Roman" pitchFamily="18" charset="0"/>
                <a:cs typeface="Times New Roman" pitchFamily="18" charset="0"/>
              </a:rPr>
              <a:t>2006 and DHA </a:t>
            </a:r>
            <a:r>
              <a:rPr lang="en-US" sz="2000" dirty="0">
                <a:solidFill>
                  <a:schemeClr val="tx2">
                    <a:lumMod val="10000"/>
                  </a:schemeClr>
                </a:solidFill>
                <a:latin typeface="Times New Roman" pitchFamily="18" charset="0"/>
                <a:cs typeface="Times New Roman" pitchFamily="18" charset="0"/>
              </a:rPr>
              <a:t>Annual report </a:t>
            </a:r>
            <a:r>
              <a:rPr lang="en-US" sz="2000" dirty="0" smtClean="0">
                <a:solidFill>
                  <a:schemeClr val="tx2">
                    <a:lumMod val="10000"/>
                  </a:schemeClr>
                </a:solidFill>
                <a:latin typeface="Times New Roman" pitchFamily="18" charset="0"/>
                <a:cs typeface="Times New Roman" pitchFamily="18" charset="0"/>
              </a:rPr>
              <a:t>2012 (</a:t>
            </a:r>
            <a:r>
              <a:rPr lang="en-US" sz="2000" u="sng" dirty="0" smtClean="0">
                <a:solidFill>
                  <a:schemeClr val="tx2">
                    <a:lumMod val="10000"/>
                  </a:schemeClr>
                </a:solidFill>
                <a:latin typeface="Times New Roman" pitchFamily="18" charset="0"/>
                <a:cs typeface="Times New Roman" pitchFamily="18" charset="0"/>
              </a:rPr>
              <a:t>To know the demand and scope of a new hospital in Dubai)</a:t>
            </a:r>
            <a:endParaRPr lang="en-US" sz="2000" u="sng" dirty="0">
              <a:solidFill>
                <a:schemeClr val="tx2">
                  <a:lumMod val="10000"/>
                </a:schemeClr>
              </a:solidFill>
              <a:latin typeface="Times New Roman" pitchFamily="18" charset="0"/>
              <a:cs typeface="Times New Roman" pitchFamily="18" charset="0"/>
            </a:endParaRPr>
          </a:p>
          <a:p>
            <a:pPr algn="just">
              <a:lnSpc>
                <a:spcPct val="150000"/>
              </a:lnSpc>
            </a:pPr>
            <a:r>
              <a:rPr lang="en-US" sz="2000" dirty="0" smtClean="0">
                <a:solidFill>
                  <a:srgbClr val="FF0000"/>
                </a:solidFill>
                <a:latin typeface="Times New Roman" pitchFamily="18" charset="0"/>
                <a:cs typeface="Times New Roman" pitchFamily="18" charset="0"/>
                <a:hlinkClick r:id="rId2"/>
              </a:rPr>
              <a:t>www.raygain.com</a:t>
            </a:r>
            <a:r>
              <a:rPr lang="en-US" sz="2000" dirty="0" smtClean="0">
                <a:solidFill>
                  <a:srgbClr val="FF0000"/>
                </a:solidFill>
                <a:latin typeface="Times New Roman" pitchFamily="18" charset="0"/>
                <a:cs typeface="Times New Roman" pitchFamily="18" charset="0"/>
              </a:rPr>
              <a:t> </a:t>
            </a:r>
            <a:r>
              <a:rPr lang="en-US" sz="2000" dirty="0" smtClean="0">
                <a:solidFill>
                  <a:schemeClr val="tx2">
                    <a:lumMod val="10000"/>
                  </a:schemeClr>
                </a:solidFill>
                <a:latin typeface="Times New Roman" pitchFamily="18" charset="0"/>
                <a:cs typeface="Times New Roman" pitchFamily="18" charset="0"/>
              </a:rPr>
              <a:t>( </a:t>
            </a:r>
            <a:r>
              <a:rPr lang="en-US" sz="2000" u="sng" dirty="0" smtClean="0">
                <a:solidFill>
                  <a:schemeClr val="tx2">
                    <a:lumMod val="10000"/>
                  </a:schemeClr>
                </a:solidFill>
                <a:latin typeface="Times New Roman" pitchFamily="18" charset="0"/>
                <a:cs typeface="Times New Roman" pitchFamily="18" charset="0"/>
              </a:rPr>
              <a:t>To know what is Dip Stick Survey and how it is conducted</a:t>
            </a:r>
            <a:r>
              <a:rPr lang="en-US" sz="2000" dirty="0" smtClean="0">
                <a:solidFill>
                  <a:schemeClr val="tx2">
                    <a:lumMod val="10000"/>
                  </a:schemeClr>
                </a:solidFill>
                <a:latin typeface="Times New Roman" pitchFamily="18" charset="0"/>
                <a:cs typeface="Times New Roman" pitchFamily="18" charset="0"/>
              </a:rPr>
              <a:t>)</a:t>
            </a:r>
            <a:endParaRPr lang="en-US" sz="2000" dirty="0">
              <a:solidFill>
                <a:schemeClr val="tx2">
                  <a:lumMod val="10000"/>
                </a:schemeClr>
              </a:solidFill>
              <a:latin typeface="Times New Roman" pitchFamily="18" charset="0"/>
              <a:cs typeface="Times New Roman" pitchFamily="18" charset="0"/>
            </a:endParaRPr>
          </a:p>
          <a:p>
            <a:pPr algn="just">
              <a:lnSpc>
                <a:spcPct val="150000"/>
              </a:lnSpc>
            </a:pPr>
            <a:r>
              <a:rPr lang="en-US" sz="2000" dirty="0" smtClean="0">
                <a:solidFill>
                  <a:schemeClr val="tx2">
                    <a:lumMod val="10000"/>
                  </a:schemeClr>
                </a:solidFill>
                <a:latin typeface="Times New Roman" pitchFamily="18" charset="0"/>
                <a:cs typeface="Times New Roman" pitchFamily="18" charset="0"/>
              </a:rPr>
              <a:t> </a:t>
            </a:r>
            <a:r>
              <a:rPr lang="en-US" sz="2000" dirty="0" smtClean="0">
                <a:solidFill>
                  <a:schemeClr val="tx2">
                    <a:lumMod val="10000"/>
                  </a:schemeClr>
                </a:solidFill>
                <a:latin typeface="Times New Roman" pitchFamily="18" charset="0"/>
                <a:cs typeface="Times New Roman" pitchFamily="18" charset="0"/>
                <a:hlinkClick r:id="rId3"/>
              </a:rPr>
              <a:t>http</a:t>
            </a:r>
            <a:r>
              <a:rPr lang="en-US" sz="2000" dirty="0">
                <a:solidFill>
                  <a:schemeClr val="tx2">
                    <a:lumMod val="10000"/>
                  </a:schemeClr>
                </a:solidFill>
                <a:latin typeface="Times New Roman" pitchFamily="18" charset="0"/>
                <a:cs typeface="Times New Roman" pitchFamily="18" charset="0"/>
                <a:hlinkClick r:id="rId3"/>
              </a:rPr>
              <a:t>://</a:t>
            </a:r>
            <a:r>
              <a:rPr lang="en-US" sz="2000" dirty="0" smtClean="0">
                <a:solidFill>
                  <a:schemeClr val="tx2">
                    <a:lumMod val="10000"/>
                  </a:schemeClr>
                </a:solidFill>
                <a:latin typeface="Times New Roman" pitchFamily="18" charset="0"/>
                <a:cs typeface="Times New Roman" pitchFamily="18" charset="0"/>
                <a:hlinkClick r:id="rId3"/>
              </a:rPr>
              <a:t>www.businessdictionary.com/definition/brand-awareness.html</a:t>
            </a:r>
            <a:r>
              <a:rPr lang="en-US" sz="2000" dirty="0" smtClean="0">
                <a:solidFill>
                  <a:schemeClr val="tx2">
                    <a:lumMod val="10000"/>
                  </a:schemeClr>
                </a:solidFill>
                <a:latin typeface="Times New Roman" pitchFamily="18" charset="0"/>
                <a:cs typeface="Times New Roman" pitchFamily="18" charset="0"/>
              </a:rPr>
              <a:t> (</a:t>
            </a:r>
            <a:r>
              <a:rPr lang="en-US" sz="2000" u="sng" dirty="0" smtClean="0">
                <a:solidFill>
                  <a:schemeClr val="tx2">
                    <a:lumMod val="10000"/>
                  </a:schemeClr>
                </a:solidFill>
                <a:latin typeface="Times New Roman" pitchFamily="18" charset="0"/>
                <a:cs typeface="Times New Roman" pitchFamily="18" charset="0"/>
              </a:rPr>
              <a:t>On how to create BRAND AWARNESS)</a:t>
            </a:r>
            <a:endParaRPr lang="en-US" sz="2000" u="sng" dirty="0">
              <a:solidFill>
                <a:schemeClr val="tx2">
                  <a:lumMod val="10000"/>
                </a:schemeClr>
              </a:solidFill>
              <a:latin typeface="Times New Roman" pitchFamily="18" charset="0"/>
              <a:cs typeface="Times New Roman" pitchFamily="18" charset="0"/>
            </a:endParaRPr>
          </a:p>
          <a:p>
            <a:pPr algn="just">
              <a:lnSpc>
                <a:spcPct val="150000"/>
              </a:lnSpc>
            </a:pPr>
            <a:r>
              <a:rPr lang="en-US" sz="2000" dirty="0" smtClean="0">
                <a:solidFill>
                  <a:schemeClr val="tx2">
                    <a:lumMod val="10000"/>
                  </a:schemeClr>
                </a:solidFill>
                <a:latin typeface="Times New Roman" pitchFamily="18" charset="0"/>
                <a:cs typeface="Times New Roman" pitchFamily="18" charset="0"/>
              </a:rPr>
              <a:t> Keller</a:t>
            </a:r>
            <a:r>
              <a:rPr lang="en-US" sz="2000" dirty="0">
                <a:solidFill>
                  <a:schemeClr val="tx2">
                    <a:lumMod val="10000"/>
                  </a:schemeClr>
                </a:solidFill>
                <a:latin typeface="Times New Roman" pitchFamily="18" charset="0"/>
                <a:cs typeface="Times New Roman" pitchFamily="18" charset="0"/>
              </a:rPr>
              <a:t>, Kevin (1993). "Conceptualizing, measuring, and managing customer-based brand equity". The Journal of Marketing 1 (22</a:t>
            </a:r>
            <a:r>
              <a:rPr lang="en-US" sz="2000" dirty="0" smtClean="0">
                <a:solidFill>
                  <a:schemeClr val="tx2">
                    <a:lumMod val="10000"/>
                  </a:schemeClr>
                </a:solidFill>
                <a:latin typeface="Times New Roman" pitchFamily="18" charset="0"/>
                <a:cs typeface="Times New Roman" pitchFamily="18" charset="0"/>
              </a:rPr>
              <a:t>)( </a:t>
            </a:r>
            <a:r>
              <a:rPr lang="en-US" sz="2000" u="sng" dirty="0" smtClean="0">
                <a:solidFill>
                  <a:schemeClr val="tx2">
                    <a:lumMod val="10000"/>
                  </a:schemeClr>
                </a:solidFill>
                <a:latin typeface="Times New Roman" pitchFamily="18" charset="0"/>
                <a:cs typeface="Times New Roman" pitchFamily="18" charset="0"/>
              </a:rPr>
              <a:t>On how to recognize and quantify Brand</a:t>
            </a:r>
            <a:r>
              <a:rPr lang="en-US" sz="2000" dirty="0" smtClean="0">
                <a:solidFill>
                  <a:schemeClr val="tx2">
                    <a:lumMod val="10000"/>
                  </a:schemeClr>
                </a:solidFill>
                <a:latin typeface="Times New Roman" pitchFamily="18" charset="0"/>
                <a:cs typeface="Times New Roman" pitchFamily="18" charset="0"/>
              </a:rPr>
              <a:t>).</a:t>
            </a:r>
            <a:endParaRPr lang="en-US" sz="2000" dirty="0">
              <a:solidFill>
                <a:schemeClr val="tx2">
                  <a:lumMod val="10000"/>
                </a:schemeClr>
              </a:solidFill>
              <a:latin typeface="Times New Roman" pitchFamily="18" charset="0"/>
              <a:cs typeface="Times New Roman" pitchFamily="18" charset="0"/>
            </a:endParaRPr>
          </a:p>
          <a:p>
            <a:pPr algn="just">
              <a:lnSpc>
                <a:spcPct val="150000"/>
              </a:lnSpc>
            </a:pPr>
            <a:endParaRPr lang="en-US" sz="2000" dirty="0">
              <a:solidFill>
                <a:schemeClr val="tx2">
                  <a:lumMod val="10000"/>
                </a:schemeClr>
              </a:solidFill>
              <a:latin typeface="Times New Roman" pitchFamily="18" charset="0"/>
              <a:cs typeface="Times New Roman" pitchFamily="18" charset="0"/>
            </a:endParaRPr>
          </a:p>
          <a:p>
            <a:pPr algn="just">
              <a:lnSpc>
                <a:spcPct val="150000"/>
              </a:lnSpc>
            </a:pPr>
            <a:endParaRPr lang="en-US" sz="2000" dirty="0">
              <a:solidFill>
                <a:schemeClr val="tx2">
                  <a:lumMod val="10000"/>
                </a:schemeClr>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299542E4-2CCF-42F6-9D92-ED568035133D}" type="slidenum">
              <a:rPr lang="en-IN" smtClean="0"/>
              <a:pPr/>
              <a:t>15</a:t>
            </a:fld>
            <a:endParaRPr lang="en-IN" dirty="0"/>
          </a:p>
        </p:txBody>
      </p:sp>
    </p:spTree>
    <p:extLst>
      <p:ext uri="{BB962C8B-B14F-4D97-AF65-F5344CB8AC3E}">
        <p14:creationId xmlns:p14="http://schemas.microsoft.com/office/powerpoint/2010/main" val="536940772"/>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908" y="2420888"/>
            <a:ext cx="7719589" cy="1143000"/>
          </a:xfrm>
        </p:spPr>
        <p:txBody>
          <a:bodyPr/>
          <a:lstStyle/>
          <a:p>
            <a:r>
              <a:rPr lang="en-US" sz="7200" u="sng" dirty="0" smtClean="0">
                <a:solidFill>
                  <a:srgbClr val="FF0000"/>
                </a:solidFill>
                <a:latin typeface="+mj-lt"/>
              </a:rPr>
              <a:t>Methodology</a:t>
            </a:r>
            <a:endParaRPr lang="en-US" sz="7200" u="sng" dirty="0">
              <a:solidFill>
                <a:srgbClr val="FF0000"/>
              </a:solidFill>
              <a:latin typeface="+mj-lt"/>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16</a:t>
            </a:fld>
            <a:endParaRPr lang="en-IN" dirty="0"/>
          </a:p>
        </p:txBody>
      </p:sp>
    </p:spTree>
    <p:extLst>
      <p:ext uri="{BB962C8B-B14F-4D97-AF65-F5344CB8AC3E}">
        <p14:creationId xmlns:p14="http://schemas.microsoft.com/office/powerpoint/2010/main" val="3615702988"/>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06294" y="476672"/>
            <a:ext cx="11376750" cy="5771728"/>
          </a:xfrm>
        </p:spPr>
        <p:txBody>
          <a:bodyPr>
            <a:normAutofit/>
          </a:bodyPr>
          <a:lstStyle/>
          <a:p>
            <a:pPr algn="just"/>
            <a:r>
              <a:rPr lang="en-IN" u="sng" dirty="0" smtClean="0">
                <a:solidFill>
                  <a:srgbClr val="FF0000"/>
                </a:solidFill>
                <a:latin typeface="Times New Roman" pitchFamily="18" charset="0"/>
                <a:cs typeface="Times New Roman" pitchFamily="18" charset="0"/>
              </a:rPr>
              <a:t>Study area</a:t>
            </a:r>
            <a:r>
              <a:rPr lang="en-IN" dirty="0" smtClean="0">
                <a:solidFill>
                  <a:schemeClr val="bg2">
                    <a:lumMod val="10000"/>
                  </a:schemeClr>
                </a:solidFill>
                <a:latin typeface="Times New Roman" pitchFamily="18" charset="0"/>
                <a:cs typeface="Times New Roman" pitchFamily="18" charset="0"/>
              </a:rPr>
              <a:t>: Al-Qusais ,Dubai</a:t>
            </a:r>
          </a:p>
          <a:p>
            <a:pPr algn="just"/>
            <a:r>
              <a:rPr lang="en-IN" u="sng" dirty="0" smtClean="0">
                <a:solidFill>
                  <a:srgbClr val="FF0000"/>
                </a:solidFill>
                <a:latin typeface="Times New Roman" pitchFamily="18" charset="0"/>
                <a:cs typeface="Times New Roman" pitchFamily="18" charset="0"/>
              </a:rPr>
              <a:t>Study design</a:t>
            </a:r>
            <a:r>
              <a:rPr lang="en-IN" dirty="0" smtClean="0">
                <a:solidFill>
                  <a:schemeClr val="bg2">
                    <a:lumMod val="10000"/>
                  </a:schemeClr>
                </a:solidFill>
                <a:latin typeface="Times New Roman" pitchFamily="18" charset="0"/>
                <a:cs typeface="Times New Roman" pitchFamily="18" charset="0"/>
              </a:rPr>
              <a:t>:  Cross-Sectional </a:t>
            </a:r>
          </a:p>
          <a:p>
            <a:pPr algn="just"/>
            <a:r>
              <a:rPr lang="en-IN" u="sng" dirty="0" smtClean="0">
                <a:solidFill>
                  <a:srgbClr val="FF0000"/>
                </a:solidFill>
                <a:latin typeface="Times New Roman" pitchFamily="18" charset="0"/>
                <a:cs typeface="Times New Roman" pitchFamily="18" charset="0"/>
              </a:rPr>
              <a:t>Study duration</a:t>
            </a:r>
            <a:r>
              <a:rPr lang="en-IN" dirty="0" smtClean="0">
                <a:solidFill>
                  <a:schemeClr val="bg2">
                    <a:lumMod val="10000"/>
                  </a:schemeClr>
                </a:solidFill>
                <a:latin typeface="Times New Roman" pitchFamily="18" charset="0"/>
                <a:cs typeface="Times New Roman" pitchFamily="18" charset="0"/>
              </a:rPr>
              <a:t>: 75 Days (April 1st to 20</a:t>
            </a:r>
            <a:r>
              <a:rPr lang="en-IN" baseline="30000" dirty="0" smtClean="0">
                <a:solidFill>
                  <a:schemeClr val="bg2">
                    <a:lumMod val="10000"/>
                  </a:schemeClr>
                </a:solidFill>
                <a:latin typeface="Times New Roman" pitchFamily="18" charset="0"/>
                <a:cs typeface="Times New Roman" pitchFamily="18" charset="0"/>
              </a:rPr>
              <a:t>th</a:t>
            </a:r>
            <a:r>
              <a:rPr lang="en-IN" dirty="0" smtClean="0">
                <a:solidFill>
                  <a:schemeClr val="bg2">
                    <a:lumMod val="10000"/>
                  </a:schemeClr>
                </a:solidFill>
                <a:latin typeface="Times New Roman" pitchFamily="18" charset="0"/>
                <a:cs typeface="Times New Roman" pitchFamily="18" charset="0"/>
              </a:rPr>
              <a:t> May)</a:t>
            </a:r>
          </a:p>
          <a:p>
            <a:pPr algn="just"/>
            <a:r>
              <a:rPr lang="en-IN" u="sng" dirty="0" smtClean="0">
                <a:solidFill>
                  <a:srgbClr val="FF0000"/>
                </a:solidFill>
                <a:latin typeface="Times New Roman" pitchFamily="18" charset="0"/>
                <a:cs typeface="Times New Roman" pitchFamily="18" charset="0"/>
              </a:rPr>
              <a:t>Study population</a:t>
            </a:r>
            <a:r>
              <a:rPr lang="en-IN" dirty="0" smtClean="0">
                <a:solidFill>
                  <a:schemeClr val="bg2">
                    <a:lumMod val="10000"/>
                  </a:schemeClr>
                </a:solidFill>
                <a:latin typeface="Times New Roman" pitchFamily="18" charset="0"/>
                <a:cs typeface="Times New Roman" pitchFamily="18" charset="0"/>
              </a:rPr>
              <a:t>: 3 Shopping malls-Lulu Hypermarket, Al-Mullah Plaza and Ansar Mall (To cater the residents of the Sub-Continent ,Middle East and Western population in the locality)</a:t>
            </a:r>
          </a:p>
          <a:p>
            <a:pPr algn="just"/>
            <a:r>
              <a:rPr lang="en-IN" u="sng" dirty="0" smtClean="0">
                <a:solidFill>
                  <a:srgbClr val="FF0000"/>
                </a:solidFill>
                <a:latin typeface="Times New Roman" pitchFamily="18" charset="0"/>
                <a:cs typeface="Times New Roman" pitchFamily="18" charset="0"/>
              </a:rPr>
              <a:t>Tools and techniques</a:t>
            </a:r>
            <a:r>
              <a:rPr lang="en-IN" dirty="0" smtClean="0">
                <a:solidFill>
                  <a:schemeClr val="bg2">
                    <a:lumMod val="10000"/>
                  </a:schemeClr>
                </a:solidFill>
                <a:latin typeface="Times New Roman" pitchFamily="18" charset="0"/>
                <a:cs typeface="Times New Roman" pitchFamily="18" charset="0"/>
              </a:rPr>
              <a:t>: Semi-Structured Questionnaire</a:t>
            </a:r>
          </a:p>
          <a:p>
            <a:pPr algn="just"/>
            <a:r>
              <a:rPr lang="en-IN" u="sng" dirty="0" smtClean="0">
                <a:solidFill>
                  <a:srgbClr val="FF0000"/>
                </a:solidFill>
                <a:latin typeface="Times New Roman" pitchFamily="18" charset="0"/>
                <a:cs typeface="Times New Roman" pitchFamily="18" charset="0"/>
              </a:rPr>
              <a:t>Sample</a:t>
            </a:r>
            <a:r>
              <a:rPr lang="en-IN" dirty="0" smtClean="0">
                <a:solidFill>
                  <a:schemeClr val="bg2">
                    <a:lumMod val="10000"/>
                  </a:schemeClr>
                </a:solidFill>
                <a:latin typeface="Times New Roman" pitchFamily="18" charset="0"/>
                <a:cs typeface="Times New Roman" pitchFamily="18" charset="0"/>
              </a:rPr>
              <a:t>: 1017</a:t>
            </a:r>
          </a:p>
          <a:p>
            <a:pPr algn="just"/>
            <a:r>
              <a:rPr lang="en-IN" u="sng" dirty="0" smtClean="0">
                <a:solidFill>
                  <a:srgbClr val="FF0000"/>
                </a:solidFill>
                <a:latin typeface="Times New Roman" pitchFamily="18" charset="0"/>
                <a:cs typeface="Times New Roman" pitchFamily="18" charset="0"/>
              </a:rPr>
              <a:t>Sampling method: </a:t>
            </a:r>
            <a:r>
              <a:rPr lang="en-IN" dirty="0" smtClean="0">
                <a:solidFill>
                  <a:schemeClr val="tx2">
                    <a:lumMod val="10000"/>
                  </a:schemeClr>
                </a:solidFill>
                <a:latin typeface="Times New Roman" pitchFamily="18" charset="0"/>
                <a:cs typeface="Times New Roman" pitchFamily="18" charset="0"/>
              </a:rPr>
              <a:t>Simple Random</a:t>
            </a:r>
            <a:r>
              <a:rPr lang="en-IN" dirty="0" smtClean="0">
                <a:solidFill>
                  <a:schemeClr val="bg2">
                    <a:lumMod val="10000"/>
                  </a:schemeClr>
                </a:solidFill>
                <a:latin typeface="Times New Roman" pitchFamily="18" charset="0"/>
                <a:cs typeface="Times New Roman" pitchFamily="18" charset="0"/>
              </a:rPr>
              <a:t> Sampling </a:t>
            </a:r>
            <a:endParaRPr lang="en-IN" dirty="0" smtClean="0">
              <a:latin typeface="Times New Roman" pitchFamily="18" charset="0"/>
              <a:cs typeface="Times New Roman" pitchFamily="18" charset="0"/>
            </a:endParaRPr>
          </a:p>
          <a:p>
            <a:pPr algn="just"/>
            <a:endParaRPr lang="en-IN"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299542E4-2CCF-42F6-9D92-ED568035133D}" type="slidenum">
              <a:rPr lang="en-IN" smtClean="0"/>
              <a:pPr/>
              <a:t>17</a:t>
            </a:fld>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3932" y="2780928"/>
            <a:ext cx="7719589" cy="1143000"/>
          </a:xfrm>
        </p:spPr>
        <p:txBody>
          <a:bodyPr/>
          <a:lstStyle/>
          <a:p>
            <a:r>
              <a:rPr lang="en-US" sz="7200" u="sng" dirty="0" smtClean="0">
                <a:solidFill>
                  <a:srgbClr val="FF0000"/>
                </a:solidFill>
                <a:latin typeface="+mj-lt"/>
              </a:rPr>
              <a:t>Findings </a:t>
            </a:r>
            <a:endParaRPr lang="en-US" sz="7200" u="sng" dirty="0">
              <a:solidFill>
                <a:srgbClr val="FF0000"/>
              </a:solidFill>
              <a:latin typeface="+mj-lt"/>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18</a:t>
            </a:fld>
            <a:endParaRPr lang="en-IN" dirty="0"/>
          </a:p>
        </p:txBody>
      </p:sp>
    </p:spTree>
    <p:extLst>
      <p:ext uri="{BB962C8B-B14F-4D97-AF65-F5344CB8AC3E}">
        <p14:creationId xmlns:p14="http://schemas.microsoft.com/office/powerpoint/2010/main" val="1206387613"/>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448758" cy="1143000"/>
          </a:xfrm>
        </p:spPr>
        <p:txBody>
          <a:bodyPr>
            <a:normAutofit fontScale="90000"/>
          </a:bodyPr>
          <a:lstStyle/>
          <a:p>
            <a:r>
              <a:rPr lang="en-IN" b="1" dirty="0" smtClean="0">
                <a:solidFill>
                  <a:srgbClr val="FF0000"/>
                </a:solidFill>
                <a:latin typeface="+mj-lt"/>
              </a:rPr>
              <a:t>Demographic Profile of Respondents (age-groups)</a:t>
            </a:r>
            <a:endParaRPr lang="en-IN" dirty="0">
              <a:solidFill>
                <a:srgbClr val="FF0000"/>
              </a:solidFill>
              <a:latin typeface="+mj-lt"/>
            </a:endParaRPr>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506302000"/>
              </p:ext>
            </p:extLst>
          </p:nvPr>
        </p:nvGraphicFramePr>
        <p:xfrm>
          <a:off x="609441" y="1600201"/>
          <a:ext cx="10969943"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299542E4-2CCF-42F6-9D92-ED568035133D}" type="slidenum">
              <a:rPr lang="en-IN" smtClean="0"/>
              <a:pPr/>
              <a:t>19</a:t>
            </a:fld>
            <a:endParaRPr lang="en-IN" dirty="0"/>
          </a:p>
        </p:txBody>
      </p:sp>
    </p:spTree>
    <p:extLst>
      <p:ext uri="{BB962C8B-B14F-4D97-AF65-F5344CB8AC3E}">
        <p14:creationId xmlns:p14="http://schemas.microsoft.com/office/powerpoint/2010/main" val="930872174"/>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5860" y="2132856"/>
            <a:ext cx="9577064" cy="1752600"/>
          </a:xfrm>
        </p:spPr>
        <p:txBody>
          <a:bodyPr/>
          <a:lstStyle/>
          <a:p>
            <a:pPr algn="ctr"/>
            <a:r>
              <a:rPr lang="en-US" sz="7200" u="sng" dirty="0" smtClean="0">
                <a:solidFill>
                  <a:srgbClr val="FF0000"/>
                </a:solidFill>
                <a:latin typeface="+mj-lt"/>
              </a:rPr>
              <a:t>Hospital Profile </a:t>
            </a:r>
            <a:endParaRPr lang="en-US" sz="7200" u="sng" dirty="0">
              <a:solidFill>
                <a:srgbClr val="FF0000"/>
              </a:solidFill>
              <a:latin typeface="+mj-lt"/>
            </a:endParaRPr>
          </a:p>
        </p:txBody>
      </p:sp>
    </p:spTree>
    <p:extLst>
      <p:ext uri="{BB962C8B-B14F-4D97-AF65-F5344CB8AC3E}">
        <p14:creationId xmlns:p14="http://schemas.microsoft.com/office/powerpoint/2010/main" val="1369399533"/>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232734" cy="1143000"/>
          </a:xfrm>
        </p:spPr>
        <p:txBody>
          <a:bodyPr>
            <a:normAutofit/>
          </a:bodyPr>
          <a:lstStyle/>
          <a:p>
            <a:r>
              <a:rPr lang="en-IN" b="1" dirty="0" smtClean="0">
                <a:solidFill>
                  <a:srgbClr val="FF0000"/>
                </a:solidFill>
                <a:latin typeface="+mj-lt"/>
              </a:rPr>
              <a:t>Q1 Brand </a:t>
            </a:r>
            <a:r>
              <a:rPr lang="en-IN" b="1" dirty="0">
                <a:solidFill>
                  <a:srgbClr val="FF0000"/>
                </a:solidFill>
                <a:latin typeface="+mj-lt"/>
              </a:rPr>
              <a:t>A</a:t>
            </a:r>
            <a:r>
              <a:rPr lang="en-IN" b="1" dirty="0" smtClean="0">
                <a:solidFill>
                  <a:srgbClr val="FF0000"/>
                </a:solidFill>
                <a:latin typeface="+mj-lt"/>
              </a:rPr>
              <a:t>wareness of GMC Hospitals</a:t>
            </a:r>
            <a:endParaRPr lang="en-IN" b="1" dirty="0">
              <a:solidFill>
                <a:srgbClr val="FF0000"/>
              </a:solidFill>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50171615"/>
              </p:ext>
            </p:extLst>
          </p:nvPr>
        </p:nvGraphicFramePr>
        <p:xfrm>
          <a:off x="0" y="2057400"/>
          <a:ext cx="5992839" cy="1981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3694444734"/>
              </p:ext>
            </p:extLst>
          </p:nvPr>
        </p:nvGraphicFramePr>
        <p:xfrm>
          <a:off x="5789692" y="4343400"/>
          <a:ext cx="6399133"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3868383575"/>
              </p:ext>
            </p:extLst>
          </p:nvPr>
        </p:nvGraphicFramePr>
        <p:xfrm>
          <a:off x="5688118" y="2057400"/>
          <a:ext cx="6094413" cy="2133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ontent Placeholder 3"/>
          <p:cNvGraphicFramePr>
            <a:graphicFrameLocks/>
          </p:cNvGraphicFramePr>
          <p:nvPr>
            <p:extLst>
              <p:ext uri="{D42A27DB-BD31-4B8C-83A1-F6EECF244321}">
                <p14:modId xmlns:p14="http://schemas.microsoft.com/office/powerpoint/2010/main" val="1209871157"/>
              </p:ext>
            </p:extLst>
          </p:nvPr>
        </p:nvGraphicFramePr>
        <p:xfrm>
          <a:off x="0" y="4343400"/>
          <a:ext cx="5789692" cy="2209800"/>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p:cNvSpPr>
            <a:spLocks noGrp="1"/>
          </p:cNvSpPr>
          <p:nvPr>
            <p:ph type="sldNum" sz="quarter" idx="12"/>
          </p:nvPr>
        </p:nvSpPr>
        <p:spPr/>
        <p:txBody>
          <a:bodyPr/>
          <a:lstStyle/>
          <a:p>
            <a:fld id="{299542E4-2CCF-42F6-9D92-ED568035133D}" type="slidenum">
              <a:rPr lang="en-IN" smtClean="0"/>
              <a:pPr/>
              <a:t>20</a:t>
            </a:fld>
            <a:endParaRPr lang="en-IN" dirty="0"/>
          </a:p>
        </p:txBody>
      </p:sp>
    </p:spTree>
    <p:extLst>
      <p:ext uri="{BB962C8B-B14F-4D97-AF65-F5344CB8AC3E}">
        <p14:creationId xmlns:p14="http://schemas.microsoft.com/office/powerpoint/2010/main" val="3588966212"/>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0"/>
            <a:ext cx="10969943" cy="609600"/>
          </a:xfrm>
        </p:spPr>
        <p:txBody>
          <a:bodyPr>
            <a:normAutofit/>
          </a:bodyPr>
          <a:lstStyle/>
          <a:p>
            <a:r>
              <a:rPr lang="en-IN" sz="3200" b="1" dirty="0" smtClean="0">
                <a:solidFill>
                  <a:srgbClr val="FF0000"/>
                </a:solidFill>
                <a:latin typeface="+mj-lt"/>
              </a:rPr>
              <a:t>Q2 Satisfaction with GMC </a:t>
            </a:r>
            <a:r>
              <a:rPr lang="en-IN" sz="3200" b="1" dirty="0">
                <a:solidFill>
                  <a:srgbClr val="FF0000"/>
                </a:solidFill>
                <a:latin typeface="+mj-lt"/>
              </a:rPr>
              <a:t>H</a:t>
            </a:r>
            <a:r>
              <a:rPr lang="en-IN" sz="3200" b="1" dirty="0" smtClean="0">
                <a:solidFill>
                  <a:srgbClr val="FF0000"/>
                </a:solidFill>
                <a:latin typeface="+mj-lt"/>
              </a:rPr>
              <a:t>ospital </a:t>
            </a:r>
            <a:r>
              <a:rPr lang="en-IN" sz="3200" b="1" dirty="0">
                <a:solidFill>
                  <a:srgbClr val="FF0000"/>
                </a:solidFill>
                <a:latin typeface="+mj-lt"/>
              </a:rPr>
              <a:t>S</a:t>
            </a:r>
            <a:r>
              <a:rPr lang="en-IN" sz="3200" b="1" dirty="0" smtClean="0">
                <a:solidFill>
                  <a:srgbClr val="FF0000"/>
                </a:solidFill>
                <a:latin typeface="+mj-lt"/>
              </a:rPr>
              <a:t>ervices</a:t>
            </a:r>
            <a:endParaRPr lang="en-IN" sz="3200" b="1" dirty="0">
              <a:solidFill>
                <a:srgbClr val="FF0000"/>
              </a:solidFill>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439140"/>
              </p:ext>
            </p:extLst>
          </p:nvPr>
        </p:nvGraphicFramePr>
        <p:xfrm>
          <a:off x="-203147" y="1066800"/>
          <a:ext cx="5688118" cy="243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1593993107"/>
              </p:ext>
            </p:extLst>
          </p:nvPr>
        </p:nvGraphicFramePr>
        <p:xfrm>
          <a:off x="0" y="4114800"/>
          <a:ext cx="5383398" cy="2743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3236413742"/>
              </p:ext>
            </p:extLst>
          </p:nvPr>
        </p:nvGraphicFramePr>
        <p:xfrm>
          <a:off x="5789692" y="1066800"/>
          <a:ext cx="5992839" cy="24384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7" name="Rectangle 6"/>
          <p:cNvSpPr/>
          <p:nvPr/>
        </p:nvSpPr>
        <p:spPr>
          <a:xfrm>
            <a:off x="0" y="609600"/>
            <a:ext cx="4469236" cy="4572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accent1">
                    <a:lumMod val="10000"/>
                  </a:schemeClr>
                </a:solidFill>
              </a:rPr>
              <a:t>LULU</a:t>
            </a:r>
            <a:r>
              <a:rPr lang="en-IN" dirty="0" smtClean="0">
                <a:solidFill>
                  <a:schemeClr val="tx1"/>
                </a:solidFill>
              </a:rPr>
              <a:t> </a:t>
            </a:r>
            <a:r>
              <a:rPr lang="en-IN" dirty="0" smtClean="0">
                <a:solidFill>
                  <a:schemeClr val="accent1">
                    <a:lumMod val="10000"/>
                  </a:schemeClr>
                </a:solidFill>
              </a:rPr>
              <a:t>HYPERMARKET</a:t>
            </a:r>
            <a:endParaRPr lang="en-IN" dirty="0">
              <a:solidFill>
                <a:schemeClr val="accent1">
                  <a:lumMod val="10000"/>
                </a:schemeClr>
              </a:solidFill>
            </a:endParaRPr>
          </a:p>
        </p:txBody>
      </p:sp>
      <p:sp>
        <p:nvSpPr>
          <p:cNvPr id="8" name="Rectangle 7"/>
          <p:cNvSpPr/>
          <p:nvPr/>
        </p:nvSpPr>
        <p:spPr>
          <a:xfrm>
            <a:off x="7343319" y="609600"/>
            <a:ext cx="4875530" cy="4572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accent1">
                    <a:lumMod val="10000"/>
                  </a:schemeClr>
                </a:solidFill>
              </a:rPr>
              <a:t>AL MULLA PLAZA</a:t>
            </a:r>
            <a:endParaRPr lang="en-IN" dirty="0">
              <a:solidFill>
                <a:schemeClr val="accent1">
                  <a:lumMod val="10000"/>
                </a:schemeClr>
              </a:solidFill>
            </a:endParaRPr>
          </a:p>
        </p:txBody>
      </p:sp>
      <p:sp>
        <p:nvSpPr>
          <p:cNvPr id="9" name="Rectangle 8"/>
          <p:cNvSpPr/>
          <p:nvPr/>
        </p:nvSpPr>
        <p:spPr>
          <a:xfrm>
            <a:off x="0" y="3657600"/>
            <a:ext cx="487553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accent1">
                    <a:lumMod val="10000"/>
                  </a:schemeClr>
                </a:solidFill>
              </a:rPr>
              <a:t>ANSAR MALL </a:t>
            </a:r>
            <a:endParaRPr lang="en-IN" dirty="0">
              <a:solidFill>
                <a:schemeClr val="accent1">
                  <a:lumMod val="10000"/>
                </a:schemeClr>
              </a:solidFill>
            </a:endParaRPr>
          </a:p>
        </p:txBody>
      </p:sp>
      <p:graphicFrame>
        <p:nvGraphicFramePr>
          <p:cNvPr id="10" name="Content Placeholder 3"/>
          <p:cNvGraphicFramePr>
            <a:graphicFrameLocks/>
          </p:cNvGraphicFramePr>
          <p:nvPr>
            <p:extLst>
              <p:ext uri="{D42A27DB-BD31-4B8C-83A1-F6EECF244321}">
                <p14:modId xmlns:p14="http://schemas.microsoft.com/office/powerpoint/2010/main" val="987336192"/>
              </p:ext>
            </p:extLst>
          </p:nvPr>
        </p:nvGraphicFramePr>
        <p:xfrm>
          <a:off x="6094412" y="4191000"/>
          <a:ext cx="5992839" cy="26670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1" name="Rectangle 10"/>
          <p:cNvSpPr/>
          <p:nvPr/>
        </p:nvSpPr>
        <p:spPr>
          <a:xfrm>
            <a:off x="7313295" y="3657600"/>
            <a:ext cx="487553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accent1">
                    <a:lumMod val="10000"/>
                  </a:schemeClr>
                </a:solidFill>
              </a:rPr>
              <a:t>OVER ALL </a:t>
            </a:r>
            <a:endParaRPr lang="en-IN" dirty="0">
              <a:solidFill>
                <a:schemeClr val="accent1">
                  <a:lumMod val="10000"/>
                </a:schemeClr>
              </a:solidFill>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21</a:t>
            </a:fld>
            <a:endParaRPr lang="en-IN" dirty="0"/>
          </a:p>
        </p:txBody>
      </p:sp>
    </p:spTree>
    <p:extLst>
      <p:ext uri="{BB962C8B-B14F-4D97-AF65-F5344CB8AC3E}">
        <p14:creationId xmlns:p14="http://schemas.microsoft.com/office/powerpoint/2010/main" val="1415045732"/>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772" y="274638"/>
            <a:ext cx="11377264" cy="1143000"/>
          </a:xfrm>
        </p:spPr>
        <p:txBody>
          <a:bodyPr/>
          <a:lstStyle/>
          <a:p>
            <a:endParaRPr lang="en-US" dirty="0"/>
          </a:p>
        </p:txBody>
      </p:sp>
      <p:sp>
        <p:nvSpPr>
          <p:cNvPr id="3" name="Content Placeholder 2"/>
          <p:cNvSpPr>
            <a:spLocks noGrp="1"/>
          </p:cNvSpPr>
          <p:nvPr>
            <p:ph idx="1"/>
          </p:nvPr>
        </p:nvSpPr>
        <p:spPr>
          <a:xfrm>
            <a:off x="406294" y="1524000"/>
            <a:ext cx="11304742" cy="5145360"/>
          </a:xfrm>
        </p:spPr>
        <p:txBody>
          <a:bodyPr/>
          <a:lstStyle/>
          <a:p>
            <a:endParaRPr lang="en-US" dirty="0"/>
          </a:p>
        </p:txBody>
      </p:sp>
      <p:sp>
        <p:nvSpPr>
          <p:cNvPr id="4" name="Title 1"/>
          <p:cNvSpPr txBox="1">
            <a:spLocks/>
          </p:cNvSpPr>
          <p:nvPr/>
        </p:nvSpPr>
        <p:spPr>
          <a:xfrm>
            <a:off x="457200" y="274638"/>
            <a:ext cx="11397852"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b="1" dirty="0" smtClean="0">
                <a:solidFill>
                  <a:srgbClr val="FF0000"/>
                </a:solidFill>
              </a:rPr>
              <a:t>Q3 Awareness of GMC Hospital, </a:t>
            </a:r>
            <a:r>
              <a:rPr lang="en-IN" b="1" dirty="0">
                <a:solidFill>
                  <a:srgbClr val="FF0000"/>
                </a:solidFill>
              </a:rPr>
              <a:t>D</a:t>
            </a:r>
            <a:r>
              <a:rPr lang="en-IN" b="1" dirty="0" smtClean="0">
                <a:solidFill>
                  <a:srgbClr val="FF0000"/>
                </a:solidFill>
              </a:rPr>
              <a:t>ubai</a:t>
            </a:r>
            <a:endParaRPr lang="en-IN" b="1" dirty="0">
              <a:solidFill>
                <a:srgbClr val="FF0000"/>
              </a:solidFill>
            </a:endParaRPr>
          </a:p>
        </p:txBody>
      </p:sp>
      <p:graphicFrame>
        <p:nvGraphicFramePr>
          <p:cNvPr id="5" name="Chart 4"/>
          <p:cNvGraphicFramePr/>
          <p:nvPr>
            <p:extLst>
              <p:ext uri="{D42A27DB-BD31-4B8C-83A1-F6EECF244321}">
                <p14:modId xmlns:p14="http://schemas.microsoft.com/office/powerpoint/2010/main" val="1884874700"/>
              </p:ext>
            </p:extLst>
          </p:nvPr>
        </p:nvGraphicFramePr>
        <p:xfrm>
          <a:off x="457200" y="4114800"/>
          <a:ext cx="5698926"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8"/>
          <p:cNvGraphicFramePr>
            <a:graphicFrameLocks/>
          </p:cNvGraphicFramePr>
          <p:nvPr>
            <p:extLst>
              <p:ext uri="{D42A27DB-BD31-4B8C-83A1-F6EECF244321}">
                <p14:modId xmlns:p14="http://schemas.microsoft.com/office/powerpoint/2010/main" val="134632070"/>
              </p:ext>
            </p:extLst>
          </p:nvPr>
        </p:nvGraphicFramePr>
        <p:xfrm>
          <a:off x="457200" y="1417638"/>
          <a:ext cx="5698926"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142775291"/>
              </p:ext>
            </p:extLst>
          </p:nvPr>
        </p:nvGraphicFramePr>
        <p:xfrm>
          <a:off x="6156126" y="1417638"/>
          <a:ext cx="5577830" cy="2777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extLst>
              <p:ext uri="{D42A27DB-BD31-4B8C-83A1-F6EECF244321}">
                <p14:modId xmlns:p14="http://schemas.microsoft.com/office/powerpoint/2010/main" val="2140137819"/>
              </p:ext>
            </p:extLst>
          </p:nvPr>
        </p:nvGraphicFramePr>
        <p:xfrm>
          <a:off x="6022404" y="3972454"/>
          <a:ext cx="5688632" cy="2885546"/>
        </p:xfrm>
        <a:graphic>
          <a:graphicData uri="http://schemas.openxmlformats.org/drawingml/2006/chart">
            <c:chart xmlns:c="http://schemas.openxmlformats.org/drawingml/2006/chart" xmlns:r="http://schemas.openxmlformats.org/officeDocument/2006/relationships" r:id="rId5"/>
          </a:graphicData>
        </a:graphic>
      </p:graphicFrame>
      <p:sp>
        <p:nvSpPr>
          <p:cNvPr id="6" name="Slide Number Placeholder 5"/>
          <p:cNvSpPr>
            <a:spLocks noGrp="1"/>
          </p:cNvSpPr>
          <p:nvPr>
            <p:ph type="sldNum" sz="quarter" idx="12"/>
          </p:nvPr>
        </p:nvSpPr>
        <p:spPr/>
        <p:txBody>
          <a:bodyPr/>
          <a:lstStyle/>
          <a:p>
            <a:fld id="{299542E4-2CCF-42F6-9D92-ED568035133D}" type="slidenum">
              <a:rPr lang="en-IN" smtClean="0"/>
              <a:pPr/>
              <a:t>22</a:t>
            </a:fld>
            <a:endParaRPr lang="en-IN" dirty="0"/>
          </a:p>
        </p:txBody>
      </p:sp>
    </p:spTree>
    <p:extLst>
      <p:ext uri="{BB962C8B-B14F-4D97-AF65-F5344CB8AC3E}">
        <p14:creationId xmlns:p14="http://schemas.microsoft.com/office/powerpoint/2010/main" val="3470242509"/>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294" y="1524000"/>
            <a:ext cx="11520766" cy="5217368"/>
          </a:xfrm>
        </p:spPr>
        <p:txBody>
          <a:bodyPr/>
          <a:lstStyle/>
          <a:p>
            <a:endParaRPr lang="en-US" dirty="0"/>
          </a:p>
        </p:txBody>
      </p:sp>
      <p:sp>
        <p:nvSpPr>
          <p:cNvPr id="4" name="Title 1"/>
          <p:cNvSpPr txBox="1">
            <a:spLocks/>
          </p:cNvSpPr>
          <p:nvPr/>
        </p:nvSpPr>
        <p:spPr>
          <a:xfrm>
            <a:off x="621804" y="534652"/>
            <a:ext cx="10945216" cy="868958"/>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400" b="1" i="0" u="none" strike="noStrike" kern="1200" cap="none" spc="0" normalizeH="0" baseline="0" noProof="0" dirty="0" smtClean="0">
                <a:ln>
                  <a:noFill/>
                </a:ln>
                <a:solidFill>
                  <a:srgbClr val="FF0000"/>
                </a:solidFill>
                <a:effectLst/>
                <a:uLnTx/>
                <a:uFillTx/>
                <a:latin typeface="Calibri"/>
                <a:ea typeface="+mj-ea"/>
                <a:cs typeface="+mj-cs"/>
              </a:rPr>
              <a:t>Q4 Consultation </a:t>
            </a:r>
            <a:r>
              <a:rPr lang="en-IN" b="1" dirty="0">
                <a:solidFill>
                  <a:srgbClr val="FF0000"/>
                </a:solidFill>
                <a:latin typeface="Calibri"/>
              </a:rPr>
              <a:t>C</a:t>
            </a:r>
            <a:r>
              <a:rPr kumimoji="0" lang="en-IN" sz="4400" b="1" i="0" u="none" strike="noStrike" kern="1200" cap="none" spc="0" normalizeH="0" baseline="0" noProof="0" dirty="0" err="1" smtClean="0">
                <a:ln>
                  <a:noFill/>
                </a:ln>
                <a:solidFill>
                  <a:srgbClr val="FF0000"/>
                </a:solidFill>
                <a:effectLst/>
                <a:uLnTx/>
                <a:uFillTx/>
                <a:latin typeface="Calibri"/>
                <a:ea typeface="+mj-ea"/>
                <a:cs typeface="+mj-cs"/>
              </a:rPr>
              <a:t>harges</a:t>
            </a:r>
            <a:r>
              <a:rPr kumimoji="0" lang="en-IN" sz="4400" b="1" i="0" u="none" strike="noStrike" kern="1200" cap="none" spc="0" normalizeH="0" baseline="0" noProof="0" dirty="0" smtClean="0">
                <a:ln>
                  <a:noFill/>
                </a:ln>
                <a:solidFill>
                  <a:srgbClr val="FF0000"/>
                </a:solidFill>
                <a:effectLst/>
                <a:uLnTx/>
                <a:uFillTx/>
                <a:latin typeface="Calibri"/>
                <a:ea typeface="+mj-ea"/>
                <a:cs typeface="+mj-cs"/>
              </a:rPr>
              <a:t> for Specialist</a:t>
            </a:r>
            <a:endParaRPr kumimoji="0" lang="en-IN" sz="4400" b="1" i="0" u="none" strike="noStrike" kern="1200" cap="none" spc="0" normalizeH="0" baseline="0" noProof="0" dirty="0">
              <a:ln>
                <a:noFill/>
              </a:ln>
              <a:solidFill>
                <a:srgbClr val="FF0000"/>
              </a:solidFill>
              <a:effectLst/>
              <a:uLnTx/>
              <a:uFillTx/>
              <a:latin typeface="Calibri"/>
              <a:ea typeface="+mj-ea"/>
              <a:cs typeface="+mj-cs"/>
            </a:endParaRPr>
          </a:p>
        </p:txBody>
      </p:sp>
      <p:graphicFrame>
        <p:nvGraphicFramePr>
          <p:cNvPr id="5" name="Content Placeholder 3"/>
          <p:cNvGraphicFramePr>
            <a:graphicFrameLocks/>
          </p:cNvGraphicFramePr>
          <p:nvPr>
            <p:extLst>
              <p:ext uri="{D42A27DB-BD31-4B8C-83A1-F6EECF244321}">
                <p14:modId xmlns:p14="http://schemas.microsoft.com/office/powerpoint/2010/main" val="3614722232"/>
              </p:ext>
            </p:extLst>
          </p:nvPr>
        </p:nvGraphicFramePr>
        <p:xfrm>
          <a:off x="457200" y="1556793"/>
          <a:ext cx="5734930" cy="26642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1825468285"/>
              </p:ext>
            </p:extLst>
          </p:nvPr>
        </p:nvGraphicFramePr>
        <p:xfrm>
          <a:off x="6192130" y="1556792"/>
          <a:ext cx="5731709" cy="25922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2102173717"/>
              </p:ext>
            </p:extLst>
          </p:nvPr>
        </p:nvGraphicFramePr>
        <p:xfrm>
          <a:off x="450930" y="4042470"/>
          <a:ext cx="5741200" cy="28263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7"/>
          <p:cNvGraphicFramePr>
            <a:graphicFrameLocks/>
          </p:cNvGraphicFramePr>
          <p:nvPr>
            <p:extLst>
              <p:ext uri="{D42A27DB-BD31-4B8C-83A1-F6EECF244321}">
                <p14:modId xmlns:p14="http://schemas.microsoft.com/office/powerpoint/2010/main" val="3483657690"/>
              </p:ext>
            </p:extLst>
          </p:nvPr>
        </p:nvGraphicFramePr>
        <p:xfrm>
          <a:off x="6192130" y="4009220"/>
          <a:ext cx="5734930" cy="2848780"/>
        </p:xfrm>
        <a:graphic>
          <a:graphicData uri="http://schemas.openxmlformats.org/drawingml/2006/chart">
            <c:chart xmlns:c="http://schemas.openxmlformats.org/drawingml/2006/chart" xmlns:r="http://schemas.openxmlformats.org/officeDocument/2006/relationships" r:id="rId5"/>
          </a:graphicData>
        </a:graphic>
      </p:graphicFrame>
      <p:sp>
        <p:nvSpPr>
          <p:cNvPr id="2" name="Slide Number Placeholder 1"/>
          <p:cNvSpPr>
            <a:spLocks noGrp="1"/>
          </p:cNvSpPr>
          <p:nvPr>
            <p:ph type="sldNum" sz="quarter" idx="12"/>
          </p:nvPr>
        </p:nvSpPr>
        <p:spPr/>
        <p:txBody>
          <a:bodyPr/>
          <a:lstStyle/>
          <a:p>
            <a:fld id="{299542E4-2CCF-42F6-9D92-ED568035133D}" type="slidenum">
              <a:rPr lang="en-IN" smtClean="0"/>
              <a:pPr/>
              <a:t>23</a:t>
            </a:fld>
            <a:endParaRPr lang="en-IN" dirty="0"/>
          </a:p>
        </p:txBody>
      </p:sp>
    </p:spTree>
    <p:extLst>
      <p:ext uri="{BB962C8B-B14F-4D97-AF65-F5344CB8AC3E}">
        <p14:creationId xmlns:p14="http://schemas.microsoft.com/office/powerpoint/2010/main" val="3640977748"/>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868362"/>
          </a:xfrm>
        </p:spPr>
        <p:txBody>
          <a:bodyPr>
            <a:normAutofit fontScale="90000"/>
          </a:bodyPr>
          <a:lstStyle/>
          <a:p>
            <a:r>
              <a:rPr lang="en-IN" sz="3600" b="1" dirty="0" smtClean="0">
                <a:solidFill>
                  <a:srgbClr val="FF0000"/>
                </a:solidFill>
                <a:latin typeface="+mj-lt"/>
              </a:rPr>
              <a:t>Q5 Source of Information about Medical </a:t>
            </a:r>
            <a:r>
              <a:rPr lang="en-IN" sz="3600" b="1" dirty="0">
                <a:solidFill>
                  <a:srgbClr val="FF0000"/>
                </a:solidFill>
                <a:latin typeface="+mj-lt"/>
              </a:rPr>
              <a:t>T</a:t>
            </a:r>
            <a:r>
              <a:rPr lang="en-IN" sz="3600" b="1" dirty="0" smtClean="0">
                <a:solidFill>
                  <a:srgbClr val="FF0000"/>
                </a:solidFill>
                <a:latin typeface="+mj-lt"/>
              </a:rPr>
              <a:t>reatment</a:t>
            </a:r>
            <a:r>
              <a:rPr lang="en-IN" b="1" dirty="0" smtClean="0">
                <a:solidFill>
                  <a:srgbClr val="FF0000"/>
                </a:solidFill>
                <a:latin typeface="+mj-lt"/>
              </a:rPr>
              <a:t/>
            </a:r>
            <a:br>
              <a:rPr lang="en-IN" b="1" dirty="0" smtClean="0">
                <a:solidFill>
                  <a:srgbClr val="FF0000"/>
                </a:solidFill>
                <a:latin typeface="+mj-lt"/>
              </a:rPr>
            </a:br>
            <a:r>
              <a:rPr lang="en-IN" sz="2700" b="1" dirty="0" smtClean="0">
                <a:solidFill>
                  <a:srgbClr val="FF0000"/>
                </a:solidFill>
                <a:latin typeface="+mj-lt"/>
              </a:rPr>
              <a:t>(percentages)</a:t>
            </a:r>
            <a:endParaRPr lang="en-IN" sz="2700" b="1" dirty="0">
              <a:solidFill>
                <a:srgbClr val="FF0000"/>
              </a:solidFill>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5594980"/>
              </p:ext>
            </p:extLst>
          </p:nvPr>
        </p:nvGraphicFramePr>
        <p:xfrm>
          <a:off x="609441" y="914400"/>
          <a:ext cx="10969943"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914162" y="6107668"/>
            <a:ext cx="10258928" cy="369332"/>
          </a:xfrm>
          <a:prstGeom prst="rect">
            <a:avLst/>
          </a:prstGeom>
          <a:noFill/>
          <a:ln w="6350">
            <a:solidFill>
              <a:schemeClr val="tx1"/>
            </a:solidFill>
          </a:ln>
        </p:spPr>
        <p:txBody>
          <a:bodyPr wrap="square" rtlCol="0">
            <a:spAutoFit/>
          </a:bodyPr>
          <a:lstStyle/>
          <a:p>
            <a:pPr algn="ctr"/>
            <a:r>
              <a:rPr lang="en-IN" dirty="0" smtClean="0">
                <a:solidFill>
                  <a:schemeClr val="accent1">
                    <a:lumMod val="10000"/>
                  </a:schemeClr>
                </a:solidFill>
              </a:rPr>
              <a:t>Internet</a:t>
            </a:r>
            <a:r>
              <a:rPr lang="en-IN" dirty="0" smtClean="0"/>
              <a:t> </a:t>
            </a:r>
            <a:r>
              <a:rPr lang="en-IN" dirty="0" smtClean="0">
                <a:solidFill>
                  <a:srgbClr val="FF33CC"/>
                </a:solidFill>
              </a:rPr>
              <a:t>45%   </a:t>
            </a:r>
            <a:r>
              <a:rPr lang="en-IN" dirty="0" smtClean="0">
                <a:solidFill>
                  <a:schemeClr val="accent1">
                    <a:lumMod val="10000"/>
                  </a:schemeClr>
                </a:solidFill>
              </a:rPr>
              <a:t>Doctors</a:t>
            </a:r>
            <a:r>
              <a:rPr lang="en-IN" dirty="0" smtClean="0"/>
              <a:t> </a:t>
            </a:r>
            <a:r>
              <a:rPr lang="en-IN" dirty="0" smtClean="0">
                <a:solidFill>
                  <a:srgbClr val="FF33CC"/>
                </a:solidFill>
              </a:rPr>
              <a:t>32%   </a:t>
            </a:r>
            <a:r>
              <a:rPr lang="en-IN" dirty="0" smtClean="0">
                <a:solidFill>
                  <a:schemeClr val="accent1">
                    <a:lumMod val="10000"/>
                  </a:schemeClr>
                </a:solidFill>
              </a:rPr>
              <a:t>Friends</a:t>
            </a:r>
            <a:r>
              <a:rPr lang="en-IN" dirty="0" smtClean="0"/>
              <a:t> &amp; </a:t>
            </a:r>
            <a:r>
              <a:rPr lang="en-IN" dirty="0" smtClean="0">
                <a:solidFill>
                  <a:schemeClr val="accent1">
                    <a:lumMod val="10000"/>
                  </a:schemeClr>
                </a:solidFill>
              </a:rPr>
              <a:t>Relatives</a:t>
            </a:r>
            <a:r>
              <a:rPr lang="en-IN" dirty="0" smtClean="0"/>
              <a:t> </a:t>
            </a:r>
            <a:r>
              <a:rPr lang="en-IN" dirty="0" smtClean="0">
                <a:solidFill>
                  <a:srgbClr val="FF33CC"/>
                </a:solidFill>
              </a:rPr>
              <a:t>31%   </a:t>
            </a:r>
            <a:r>
              <a:rPr lang="en-IN" dirty="0" smtClean="0">
                <a:solidFill>
                  <a:schemeClr val="accent1">
                    <a:lumMod val="10000"/>
                  </a:schemeClr>
                </a:solidFill>
              </a:rPr>
              <a:t>Newspapers</a:t>
            </a:r>
            <a:r>
              <a:rPr lang="en-IN" dirty="0" smtClean="0"/>
              <a:t> </a:t>
            </a:r>
            <a:r>
              <a:rPr lang="en-IN" b="1" dirty="0" smtClean="0">
                <a:solidFill>
                  <a:srgbClr val="FF33CC"/>
                </a:solidFill>
              </a:rPr>
              <a:t>14</a:t>
            </a:r>
            <a:r>
              <a:rPr lang="en-IN" dirty="0" smtClean="0">
                <a:solidFill>
                  <a:srgbClr val="FF33CC"/>
                </a:solidFill>
              </a:rPr>
              <a:t>%</a:t>
            </a:r>
            <a:endParaRPr lang="en-IN" dirty="0">
              <a:solidFill>
                <a:srgbClr val="FF33CC"/>
              </a:solidFill>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24</a:t>
            </a:fld>
            <a:endParaRPr lang="en-IN" dirty="0"/>
          </a:p>
        </p:txBody>
      </p:sp>
    </p:spTree>
    <p:extLst>
      <p:ext uri="{BB962C8B-B14F-4D97-AF65-F5344CB8AC3E}">
        <p14:creationId xmlns:p14="http://schemas.microsoft.com/office/powerpoint/2010/main" val="3776646282"/>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715962"/>
          </a:xfrm>
        </p:spPr>
        <p:txBody>
          <a:bodyPr>
            <a:normAutofit fontScale="90000"/>
          </a:bodyPr>
          <a:lstStyle/>
          <a:p>
            <a:r>
              <a:rPr lang="en-IN" b="1" dirty="0" smtClean="0">
                <a:solidFill>
                  <a:srgbClr val="FF0000"/>
                </a:solidFill>
                <a:latin typeface="+mj-lt"/>
              </a:rPr>
              <a:t>Q6 Preferred </a:t>
            </a:r>
            <a:r>
              <a:rPr lang="en-IN" b="1" dirty="0">
                <a:solidFill>
                  <a:srgbClr val="FF0000"/>
                </a:solidFill>
                <a:latin typeface="+mj-lt"/>
              </a:rPr>
              <a:t>N</a:t>
            </a:r>
            <a:r>
              <a:rPr lang="en-IN" b="1" dirty="0" smtClean="0">
                <a:solidFill>
                  <a:srgbClr val="FF0000"/>
                </a:solidFill>
                <a:latin typeface="+mj-lt"/>
              </a:rPr>
              <a:t>ationality of Doctor</a:t>
            </a:r>
            <a:endParaRPr lang="en-IN" b="1" dirty="0">
              <a:solidFill>
                <a:srgbClr val="FF0000"/>
              </a:solidFill>
              <a:latin typeface="+mj-lt"/>
            </a:endParaRPr>
          </a:p>
        </p:txBody>
      </p:sp>
      <p:graphicFrame>
        <p:nvGraphicFramePr>
          <p:cNvPr id="10" name="Content Placeholder 3"/>
          <p:cNvGraphicFramePr>
            <a:graphicFrameLocks noGrp="1"/>
          </p:cNvGraphicFramePr>
          <p:nvPr>
            <p:ph idx="1"/>
            <p:extLst>
              <p:ext uri="{D42A27DB-BD31-4B8C-83A1-F6EECF244321}">
                <p14:modId xmlns:p14="http://schemas.microsoft.com/office/powerpoint/2010/main" val="3708220072"/>
              </p:ext>
            </p:extLst>
          </p:nvPr>
        </p:nvGraphicFramePr>
        <p:xfrm>
          <a:off x="609441" y="1600201"/>
          <a:ext cx="10969943"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14162" y="6107668"/>
            <a:ext cx="10258928" cy="369332"/>
          </a:xfrm>
          <a:prstGeom prst="rect">
            <a:avLst/>
          </a:prstGeom>
          <a:noFill/>
          <a:ln w="6350">
            <a:solidFill>
              <a:schemeClr val="tx1"/>
            </a:solidFill>
          </a:ln>
        </p:spPr>
        <p:txBody>
          <a:bodyPr wrap="square" rtlCol="0">
            <a:spAutoFit/>
          </a:bodyPr>
          <a:lstStyle/>
          <a:p>
            <a:pPr algn="ctr"/>
            <a:r>
              <a:rPr lang="en-IN" dirty="0" smtClean="0">
                <a:solidFill>
                  <a:schemeClr val="accent1">
                    <a:lumMod val="10000"/>
                  </a:schemeClr>
                </a:solidFill>
              </a:rPr>
              <a:t>Indian</a:t>
            </a:r>
            <a:r>
              <a:rPr lang="en-IN" dirty="0" smtClean="0"/>
              <a:t> </a:t>
            </a:r>
            <a:r>
              <a:rPr lang="en-IN" dirty="0" smtClean="0">
                <a:solidFill>
                  <a:srgbClr val="FF33CC"/>
                </a:solidFill>
              </a:rPr>
              <a:t>49%   </a:t>
            </a:r>
            <a:r>
              <a:rPr lang="en-IN" dirty="0" smtClean="0">
                <a:solidFill>
                  <a:schemeClr val="accent1">
                    <a:lumMod val="10000"/>
                  </a:schemeClr>
                </a:solidFill>
              </a:rPr>
              <a:t>Arabic</a:t>
            </a:r>
            <a:r>
              <a:rPr lang="en-IN" dirty="0" smtClean="0"/>
              <a:t> </a:t>
            </a:r>
            <a:r>
              <a:rPr lang="en-IN" dirty="0" smtClean="0">
                <a:solidFill>
                  <a:srgbClr val="FF33CC"/>
                </a:solidFill>
              </a:rPr>
              <a:t>15%   </a:t>
            </a:r>
            <a:r>
              <a:rPr lang="en-IN" dirty="0" smtClean="0">
                <a:solidFill>
                  <a:schemeClr val="accent1">
                    <a:lumMod val="10000"/>
                  </a:schemeClr>
                </a:solidFill>
              </a:rPr>
              <a:t>No</a:t>
            </a:r>
            <a:r>
              <a:rPr lang="en-IN" dirty="0" smtClean="0"/>
              <a:t> </a:t>
            </a:r>
            <a:r>
              <a:rPr lang="en-IN" dirty="0" smtClean="0">
                <a:solidFill>
                  <a:schemeClr val="accent1">
                    <a:lumMod val="10000"/>
                  </a:schemeClr>
                </a:solidFill>
              </a:rPr>
              <a:t>Preference</a:t>
            </a:r>
            <a:r>
              <a:rPr lang="en-IN" dirty="0" smtClean="0"/>
              <a:t> </a:t>
            </a:r>
            <a:r>
              <a:rPr lang="en-IN" dirty="0" smtClean="0">
                <a:solidFill>
                  <a:srgbClr val="FF33CC"/>
                </a:solidFill>
              </a:rPr>
              <a:t>19%   </a:t>
            </a:r>
            <a:endParaRPr lang="en-IN" dirty="0">
              <a:solidFill>
                <a:srgbClr val="FF33CC"/>
              </a:solidFill>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25</a:t>
            </a:fld>
            <a:endParaRPr lang="en-IN" dirty="0"/>
          </a:p>
        </p:txBody>
      </p:sp>
    </p:spTree>
    <p:extLst>
      <p:ext uri="{BB962C8B-B14F-4D97-AF65-F5344CB8AC3E}">
        <p14:creationId xmlns:p14="http://schemas.microsoft.com/office/powerpoint/2010/main" val="649975472"/>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792162"/>
          </a:xfrm>
        </p:spPr>
        <p:txBody>
          <a:bodyPr>
            <a:normAutofit fontScale="90000"/>
          </a:bodyPr>
          <a:lstStyle/>
          <a:p>
            <a:r>
              <a:rPr lang="en-IN" sz="4000" b="1" dirty="0" smtClean="0">
                <a:solidFill>
                  <a:srgbClr val="FF0000"/>
                </a:solidFill>
                <a:latin typeface="+mj-lt"/>
              </a:rPr>
              <a:t>Q6 Preferred </a:t>
            </a:r>
            <a:r>
              <a:rPr lang="en-IN" sz="4000" b="1" dirty="0">
                <a:solidFill>
                  <a:srgbClr val="FF0000"/>
                </a:solidFill>
                <a:latin typeface="+mj-lt"/>
              </a:rPr>
              <a:t>L</a:t>
            </a:r>
            <a:r>
              <a:rPr lang="en-IN" sz="4000" b="1" dirty="0" smtClean="0">
                <a:solidFill>
                  <a:srgbClr val="FF0000"/>
                </a:solidFill>
                <a:latin typeface="+mj-lt"/>
              </a:rPr>
              <a:t>anguage of Doctor</a:t>
            </a:r>
            <a:r>
              <a:rPr lang="en-IN" b="1" dirty="0" smtClean="0">
                <a:solidFill>
                  <a:srgbClr val="FF0000"/>
                </a:solidFill>
                <a:latin typeface="+mj-lt"/>
              </a:rPr>
              <a:t/>
            </a:r>
            <a:br>
              <a:rPr lang="en-IN" b="1" dirty="0" smtClean="0">
                <a:solidFill>
                  <a:srgbClr val="FF0000"/>
                </a:solidFill>
                <a:latin typeface="+mj-lt"/>
              </a:rPr>
            </a:br>
            <a:r>
              <a:rPr lang="en-IN" sz="2700" b="1" dirty="0" smtClean="0">
                <a:solidFill>
                  <a:srgbClr val="FF0000"/>
                </a:solidFill>
                <a:latin typeface="+mj-lt"/>
              </a:rPr>
              <a:t>(percentages)</a:t>
            </a:r>
            <a:endParaRPr lang="en-IN" sz="2700" dirty="0">
              <a:solidFill>
                <a:srgbClr val="FF0000"/>
              </a:solidFill>
              <a:latin typeface="+mj-lt"/>
            </a:endParaRP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207945090"/>
              </p:ext>
            </p:extLst>
          </p:nvPr>
        </p:nvGraphicFramePr>
        <p:xfrm>
          <a:off x="609441" y="1600201"/>
          <a:ext cx="10969943"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14162" y="6092987"/>
            <a:ext cx="10258928" cy="369332"/>
          </a:xfrm>
          <a:prstGeom prst="rect">
            <a:avLst/>
          </a:prstGeom>
          <a:noFill/>
          <a:ln w="6350">
            <a:solidFill>
              <a:schemeClr val="tx1"/>
            </a:solidFill>
          </a:ln>
        </p:spPr>
        <p:txBody>
          <a:bodyPr wrap="square" rtlCol="0">
            <a:spAutoFit/>
          </a:bodyPr>
          <a:lstStyle/>
          <a:p>
            <a:pPr algn="ctr"/>
            <a:r>
              <a:rPr lang="en-IN" dirty="0" smtClean="0">
                <a:solidFill>
                  <a:schemeClr val="tx2">
                    <a:lumMod val="10000"/>
                  </a:schemeClr>
                </a:solidFill>
              </a:rPr>
              <a:t>English</a:t>
            </a:r>
            <a:r>
              <a:rPr lang="en-IN" dirty="0" smtClean="0"/>
              <a:t> </a:t>
            </a:r>
            <a:r>
              <a:rPr lang="en-IN" dirty="0" smtClean="0">
                <a:solidFill>
                  <a:srgbClr val="FF33CC"/>
                </a:solidFill>
              </a:rPr>
              <a:t>57%   </a:t>
            </a:r>
            <a:r>
              <a:rPr lang="en-IN" dirty="0" smtClean="0">
                <a:solidFill>
                  <a:schemeClr val="tx2">
                    <a:lumMod val="10000"/>
                  </a:schemeClr>
                </a:solidFill>
              </a:rPr>
              <a:t>Hindi </a:t>
            </a:r>
            <a:r>
              <a:rPr lang="en-IN" dirty="0" smtClean="0">
                <a:solidFill>
                  <a:srgbClr val="FF33CC"/>
                </a:solidFill>
              </a:rPr>
              <a:t>18%   </a:t>
            </a:r>
            <a:r>
              <a:rPr lang="en-IN" dirty="0" smtClean="0">
                <a:solidFill>
                  <a:schemeClr val="tx2">
                    <a:lumMod val="10000"/>
                  </a:schemeClr>
                </a:solidFill>
              </a:rPr>
              <a:t>Arabic</a:t>
            </a:r>
            <a:r>
              <a:rPr lang="en-IN" dirty="0" smtClean="0"/>
              <a:t> </a:t>
            </a:r>
            <a:r>
              <a:rPr lang="en-IN" dirty="0" smtClean="0">
                <a:solidFill>
                  <a:srgbClr val="FF33CC"/>
                </a:solidFill>
              </a:rPr>
              <a:t>18%   </a:t>
            </a:r>
            <a:r>
              <a:rPr lang="en-IN" dirty="0" smtClean="0">
                <a:solidFill>
                  <a:schemeClr val="tx2">
                    <a:lumMod val="10000"/>
                  </a:schemeClr>
                </a:solidFill>
              </a:rPr>
              <a:t>Malayalam</a:t>
            </a:r>
            <a:r>
              <a:rPr lang="en-IN" dirty="0" smtClean="0"/>
              <a:t> </a:t>
            </a:r>
            <a:r>
              <a:rPr lang="en-IN" dirty="0" smtClean="0">
                <a:solidFill>
                  <a:srgbClr val="FF33CC"/>
                </a:solidFill>
              </a:rPr>
              <a:t>12%</a:t>
            </a:r>
            <a:endParaRPr lang="en-IN" dirty="0">
              <a:solidFill>
                <a:srgbClr val="FF33CC"/>
              </a:solidFill>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26</a:t>
            </a:fld>
            <a:endParaRPr lang="en-IN" dirty="0"/>
          </a:p>
        </p:txBody>
      </p:sp>
    </p:spTree>
    <p:extLst>
      <p:ext uri="{BB962C8B-B14F-4D97-AF65-F5344CB8AC3E}">
        <p14:creationId xmlns:p14="http://schemas.microsoft.com/office/powerpoint/2010/main" val="1136478063"/>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304742" cy="1143000"/>
          </a:xfrm>
        </p:spPr>
        <p:txBody>
          <a:bodyPr>
            <a:normAutofit/>
          </a:bodyPr>
          <a:lstStyle/>
          <a:p>
            <a:r>
              <a:rPr lang="en-IN" b="1" dirty="0" smtClean="0">
                <a:solidFill>
                  <a:srgbClr val="FF0000"/>
                </a:solidFill>
                <a:latin typeface="+mj-lt"/>
              </a:rPr>
              <a:t>Q7 Preferred Medical </a:t>
            </a:r>
            <a:r>
              <a:rPr lang="en-IN" b="1" dirty="0">
                <a:solidFill>
                  <a:srgbClr val="FF0000"/>
                </a:solidFill>
                <a:latin typeface="+mj-lt"/>
              </a:rPr>
              <a:t>F</a:t>
            </a:r>
            <a:r>
              <a:rPr lang="en-IN" b="1" dirty="0" smtClean="0">
                <a:solidFill>
                  <a:srgbClr val="FF0000"/>
                </a:solidFill>
                <a:latin typeface="+mj-lt"/>
              </a:rPr>
              <a:t>acility in Emergency</a:t>
            </a:r>
            <a:endParaRPr lang="en-IN" b="1" dirty="0">
              <a:solidFill>
                <a:srgbClr val="FF0000"/>
              </a:solidFill>
              <a:latin typeface="+mj-lt"/>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95698117"/>
              </p:ext>
            </p:extLst>
          </p:nvPr>
        </p:nvGraphicFramePr>
        <p:xfrm>
          <a:off x="609441" y="1600201"/>
          <a:ext cx="10969943"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14162" y="6107668"/>
            <a:ext cx="10258928" cy="369332"/>
          </a:xfrm>
          <a:prstGeom prst="rect">
            <a:avLst/>
          </a:prstGeom>
          <a:noFill/>
          <a:ln w="6350">
            <a:solidFill>
              <a:schemeClr val="tx1"/>
            </a:solidFill>
          </a:ln>
        </p:spPr>
        <p:txBody>
          <a:bodyPr wrap="square" rtlCol="0">
            <a:spAutoFit/>
          </a:bodyPr>
          <a:lstStyle/>
          <a:p>
            <a:pPr algn="ctr"/>
            <a:r>
              <a:rPr lang="en-IN" dirty="0" smtClean="0">
                <a:solidFill>
                  <a:srgbClr val="FF0000"/>
                </a:solidFill>
              </a:rPr>
              <a:t>Private hospital </a:t>
            </a:r>
            <a:r>
              <a:rPr lang="en-IN" dirty="0" smtClean="0">
                <a:solidFill>
                  <a:schemeClr val="tx1">
                    <a:lumMod val="10000"/>
                  </a:schemeClr>
                </a:solidFill>
              </a:rPr>
              <a:t>42%</a:t>
            </a:r>
            <a:r>
              <a:rPr lang="en-IN" dirty="0" smtClean="0">
                <a:solidFill>
                  <a:srgbClr val="FF0000"/>
                </a:solidFill>
              </a:rPr>
              <a:t>   nearby clinic </a:t>
            </a:r>
            <a:r>
              <a:rPr lang="en-IN" dirty="0" smtClean="0">
                <a:solidFill>
                  <a:schemeClr val="tx1">
                    <a:lumMod val="10000"/>
                  </a:schemeClr>
                </a:solidFill>
              </a:rPr>
              <a:t>31%</a:t>
            </a:r>
            <a:r>
              <a:rPr lang="en-IN" dirty="0" smtClean="0">
                <a:solidFill>
                  <a:srgbClr val="FF0000"/>
                </a:solidFill>
              </a:rPr>
              <a:t>   </a:t>
            </a:r>
            <a:r>
              <a:rPr lang="en-IN" dirty="0" err="1" smtClean="0">
                <a:solidFill>
                  <a:srgbClr val="FF0000"/>
                </a:solidFill>
              </a:rPr>
              <a:t>govt</a:t>
            </a:r>
            <a:r>
              <a:rPr lang="en-IN" dirty="0" smtClean="0">
                <a:solidFill>
                  <a:srgbClr val="FF0000"/>
                </a:solidFill>
              </a:rPr>
              <a:t> hospital </a:t>
            </a:r>
            <a:r>
              <a:rPr lang="en-IN" dirty="0" smtClean="0">
                <a:solidFill>
                  <a:schemeClr val="tx1">
                    <a:lumMod val="10000"/>
                  </a:schemeClr>
                </a:solidFill>
              </a:rPr>
              <a:t>24%</a:t>
            </a:r>
            <a:endParaRPr lang="en-IN" dirty="0">
              <a:solidFill>
                <a:schemeClr val="tx1">
                  <a:lumMod val="10000"/>
                </a:schemeClr>
              </a:solidFill>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27</a:t>
            </a:fld>
            <a:endParaRPr lang="en-IN" dirty="0"/>
          </a:p>
        </p:txBody>
      </p:sp>
    </p:spTree>
    <p:extLst>
      <p:ext uri="{BB962C8B-B14F-4D97-AF65-F5344CB8AC3E}">
        <p14:creationId xmlns:p14="http://schemas.microsoft.com/office/powerpoint/2010/main" val="3667775086"/>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972" y="1844824"/>
            <a:ext cx="7719589" cy="2232248"/>
          </a:xfrm>
        </p:spPr>
        <p:txBody>
          <a:bodyPr/>
          <a:lstStyle/>
          <a:p>
            <a:r>
              <a:rPr lang="en-US" sz="7200" u="sng" dirty="0" smtClean="0">
                <a:solidFill>
                  <a:srgbClr val="FF0000"/>
                </a:solidFill>
                <a:latin typeface="+mj-lt"/>
              </a:rPr>
              <a:t>Conclusion and Recommendation</a:t>
            </a:r>
            <a:endParaRPr lang="en-US" sz="7200" u="sng" dirty="0">
              <a:solidFill>
                <a:srgbClr val="FF0000"/>
              </a:solidFill>
              <a:latin typeface="+mj-lt"/>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28</a:t>
            </a:fld>
            <a:endParaRPr lang="en-IN" dirty="0"/>
          </a:p>
        </p:txBody>
      </p:sp>
    </p:spTree>
    <p:extLst>
      <p:ext uri="{BB962C8B-B14F-4D97-AF65-F5344CB8AC3E}">
        <p14:creationId xmlns:p14="http://schemas.microsoft.com/office/powerpoint/2010/main" val="3561790571"/>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376750" cy="1143000"/>
          </a:xfrm>
        </p:spPr>
        <p:txBody>
          <a:bodyPr/>
          <a:lstStyle/>
          <a:p>
            <a:r>
              <a:rPr lang="en-IN" b="1" dirty="0" smtClean="0">
                <a:solidFill>
                  <a:srgbClr val="FF0000"/>
                </a:solidFill>
                <a:latin typeface="+mj-lt"/>
              </a:rPr>
              <a:t>Conclusion</a:t>
            </a:r>
            <a:endParaRPr lang="en-IN" b="1" dirty="0">
              <a:solidFill>
                <a:srgbClr val="FF0000"/>
              </a:solidFill>
              <a:latin typeface="+mj-lt"/>
            </a:endParaRPr>
          </a:p>
        </p:txBody>
      </p:sp>
      <p:sp>
        <p:nvSpPr>
          <p:cNvPr id="5" name="Content Placeholder 4"/>
          <p:cNvSpPr>
            <a:spLocks noGrp="1"/>
          </p:cNvSpPr>
          <p:nvPr>
            <p:ph idx="1"/>
          </p:nvPr>
        </p:nvSpPr>
        <p:spPr>
          <a:xfrm>
            <a:off x="406294" y="980728"/>
            <a:ext cx="11376750" cy="5472608"/>
          </a:xfrm>
        </p:spPr>
        <p:txBody>
          <a:bodyPr>
            <a:normAutofit/>
          </a:bodyPr>
          <a:lstStyle/>
          <a:p>
            <a:pPr algn="just"/>
            <a:r>
              <a:rPr lang="en-IN" sz="2200" dirty="0" smtClean="0">
                <a:solidFill>
                  <a:schemeClr val="tx2">
                    <a:lumMod val="10000"/>
                  </a:schemeClr>
                </a:solidFill>
                <a:latin typeface="Times New Roman" pitchFamily="18" charset="0"/>
                <a:cs typeface="Times New Roman" pitchFamily="18" charset="0"/>
              </a:rPr>
              <a:t>First thing that becomes clear from this exercise is that </a:t>
            </a:r>
            <a:r>
              <a:rPr lang="en-IN" sz="2200" b="1" u="sng" dirty="0" smtClean="0">
                <a:solidFill>
                  <a:schemeClr val="tx2">
                    <a:lumMod val="10000"/>
                  </a:schemeClr>
                </a:solidFill>
                <a:latin typeface="Times New Roman" pitchFamily="18" charset="0"/>
                <a:cs typeface="Times New Roman" pitchFamily="18" charset="0"/>
              </a:rPr>
              <a:t>Gulf Medical College Hospitals is a known brand in Dubai</a:t>
            </a:r>
            <a:r>
              <a:rPr lang="en-IN" sz="2200" dirty="0" smtClean="0">
                <a:solidFill>
                  <a:schemeClr val="tx2">
                    <a:lumMod val="10000"/>
                  </a:schemeClr>
                </a:solidFill>
                <a:latin typeface="Times New Roman" pitchFamily="18" charset="0"/>
                <a:cs typeface="Times New Roman" pitchFamily="18" charset="0"/>
              </a:rPr>
              <a:t>. But, </a:t>
            </a:r>
            <a:r>
              <a:rPr lang="en-IN" sz="2200" b="1" u="sng" dirty="0" smtClean="0">
                <a:solidFill>
                  <a:schemeClr val="tx2">
                    <a:lumMod val="10000"/>
                  </a:schemeClr>
                </a:solidFill>
                <a:latin typeface="Times New Roman" pitchFamily="18" charset="0"/>
                <a:cs typeface="Times New Roman" pitchFamily="18" charset="0"/>
              </a:rPr>
              <a:t>awareness needs to be generated</a:t>
            </a:r>
            <a:r>
              <a:rPr lang="en-IN" sz="2200" dirty="0" smtClean="0">
                <a:solidFill>
                  <a:schemeClr val="tx2">
                    <a:lumMod val="10000"/>
                  </a:schemeClr>
                </a:solidFill>
                <a:latin typeface="Times New Roman" pitchFamily="18" charset="0"/>
                <a:cs typeface="Times New Roman" pitchFamily="18" charset="0"/>
              </a:rPr>
              <a:t> among the masses </a:t>
            </a:r>
            <a:r>
              <a:rPr lang="en-IN" sz="2200" b="1" u="sng" dirty="0" smtClean="0">
                <a:solidFill>
                  <a:schemeClr val="tx2">
                    <a:lumMod val="10000"/>
                  </a:schemeClr>
                </a:solidFill>
                <a:latin typeface="Times New Roman" pitchFamily="18" charset="0"/>
                <a:cs typeface="Times New Roman" pitchFamily="18" charset="0"/>
              </a:rPr>
              <a:t>regarding</a:t>
            </a:r>
            <a:r>
              <a:rPr lang="en-IN" sz="2200" dirty="0" smtClean="0">
                <a:solidFill>
                  <a:schemeClr val="tx2">
                    <a:lumMod val="10000"/>
                  </a:schemeClr>
                </a:solidFill>
                <a:latin typeface="Times New Roman" pitchFamily="18" charset="0"/>
                <a:cs typeface="Times New Roman" pitchFamily="18" charset="0"/>
              </a:rPr>
              <a:t> its latest venture, that is, </a:t>
            </a:r>
            <a:r>
              <a:rPr lang="en-IN" sz="2200" b="1" u="sng" dirty="0" smtClean="0">
                <a:solidFill>
                  <a:schemeClr val="tx2">
                    <a:lumMod val="10000"/>
                  </a:schemeClr>
                </a:solidFill>
                <a:latin typeface="Times New Roman" pitchFamily="18" charset="0"/>
                <a:cs typeface="Times New Roman" pitchFamily="18" charset="0"/>
              </a:rPr>
              <a:t>upcoming Gulf Medical College Hospital in Al </a:t>
            </a:r>
            <a:r>
              <a:rPr lang="en-IN" sz="2200" b="1" u="sng" dirty="0" err="1" smtClean="0">
                <a:solidFill>
                  <a:schemeClr val="tx2">
                    <a:lumMod val="10000"/>
                  </a:schemeClr>
                </a:solidFill>
                <a:latin typeface="Times New Roman" pitchFamily="18" charset="0"/>
                <a:cs typeface="Times New Roman" pitchFamily="18" charset="0"/>
              </a:rPr>
              <a:t>Quasais</a:t>
            </a:r>
            <a:r>
              <a:rPr lang="en-IN" sz="2200" b="1" u="sng" dirty="0" smtClean="0">
                <a:solidFill>
                  <a:schemeClr val="tx2">
                    <a:lumMod val="10000"/>
                  </a:schemeClr>
                </a:solidFill>
                <a:latin typeface="Times New Roman" pitchFamily="18" charset="0"/>
                <a:cs typeface="Times New Roman" pitchFamily="18" charset="0"/>
              </a:rPr>
              <a:t> area of Dubai.</a:t>
            </a:r>
          </a:p>
          <a:p>
            <a:pPr marL="0" indent="0" algn="just">
              <a:buNone/>
            </a:pPr>
            <a:endParaRPr lang="en-IN" sz="2200" b="1" u="sng" dirty="0" smtClean="0">
              <a:solidFill>
                <a:schemeClr val="tx2">
                  <a:lumMod val="10000"/>
                </a:schemeClr>
              </a:solidFill>
              <a:latin typeface="Times New Roman" pitchFamily="18" charset="0"/>
              <a:cs typeface="Times New Roman" pitchFamily="18" charset="0"/>
            </a:endParaRPr>
          </a:p>
          <a:p>
            <a:pPr marL="0" indent="0" algn="just">
              <a:buNone/>
            </a:pPr>
            <a:endParaRPr lang="en-IN" sz="2200" b="1" u="sng" dirty="0" smtClean="0">
              <a:solidFill>
                <a:schemeClr val="tx2">
                  <a:lumMod val="10000"/>
                </a:schemeClr>
              </a:solidFill>
              <a:latin typeface="Times New Roman" pitchFamily="18" charset="0"/>
              <a:cs typeface="Times New Roman" pitchFamily="18" charset="0"/>
            </a:endParaRPr>
          </a:p>
          <a:p>
            <a:pPr lvl="0" algn="just" defTabSz="914400" fontAlgn="auto">
              <a:spcAft>
                <a:spcPts val="0"/>
              </a:spcAft>
              <a:buFont typeface="Arial" pitchFamily="34" charset="0"/>
              <a:buChar char="•"/>
            </a:pPr>
            <a:r>
              <a:rPr lang="en-IN" sz="2200" dirty="0">
                <a:solidFill>
                  <a:schemeClr val="tx2">
                    <a:lumMod val="10000"/>
                  </a:schemeClr>
                </a:solidFill>
                <a:latin typeface="Times New Roman" pitchFamily="18" charset="0"/>
                <a:ea typeface="+mn-ea"/>
                <a:cs typeface="Times New Roman" pitchFamily="18" charset="0"/>
              </a:rPr>
              <a:t>Secondly, the </a:t>
            </a:r>
            <a:r>
              <a:rPr lang="en-IN" sz="2200" b="1" u="sng" dirty="0">
                <a:solidFill>
                  <a:schemeClr val="tx2">
                    <a:lumMod val="10000"/>
                  </a:schemeClr>
                </a:solidFill>
                <a:latin typeface="Times New Roman" pitchFamily="18" charset="0"/>
                <a:ea typeface="+mn-ea"/>
                <a:cs typeface="Times New Roman" pitchFamily="18" charset="0"/>
              </a:rPr>
              <a:t>consultation charges </a:t>
            </a:r>
            <a:r>
              <a:rPr lang="en-IN" sz="2200" dirty="0">
                <a:solidFill>
                  <a:schemeClr val="tx2">
                    <a:lumMod val="10000"/>
                  </a:schemeClr>
                </a:solidFill>
                <a:latin typeface="Times New Roman" pitchFamily="18" charset="0"/>
                <a:ea typeface="+mn-ea"/>
                <a:cs typeface="Times New Roman" pitchFamily="18" charset="0"/>
              </a:rPr>
              <a:t>that people are paying currently </a:t>
            </a:r>
            <a:r>
              <a:rPr lang="en-IN" sz="2200" b="1" u="sng" dirty="0">
                <a:solidFill>
                  <a:schemeClr val="tx2">
                    <a:lumMod val="10000"/>
                  </a:schemeClr>
                </a:solidFill>
                <a:latin typeface="Times New Roman" pitchFamily="18" charset="0"/>
                <a:ea typeface="+mn-ea"/>
                <a:cs typeface="Times New Roman" pitchFamily="18" charset="0"/>
              </a:rPr>
              <a:t>for a specialist in Dubai </a:t>
            </a:r>
            <a:r>
              <a:rPr lang="en-IN" sz="2200" dirty="0">
                <a:solidFill>
                  <a:schemeClr val="tx2">
                    <a:lumMod val="10000"/>
                  </a:schemeClr>
                </a:solidFill>
                <a:latin typeface="Times New Roman" pitchFamily="18" charset="0"/>
                <a:ea typeface="+mn-ea"/>
                <a:cs typeface="Times New Roman" pitchFamily="18" charset="0"/>
              </a:rPr>
              <a:t>are in the range of </a:t>
            </a:r>
            <a:r>
              <a:rPr lang="en-IN" sz="2200" b="1" u="sng" dirty="0">
                <a:solidFill>
                  <a:schemeClr val="tx2">
                    <a:lumMod val="10000"/>
                  </a:schemeClr>
                </a:solidFill>
                <a:latin typeface="Times New Roman" pitchFamily="18" charset="0"/>
                <a:ea typeface="+mn-ea"/>
                <a:cs typeface="Times New Roman" pitchFamily="18" charset="0"/>
              </a:rPr>
              <a:t>200-250 AED, in case of self-paying patients. </a:t>
            </a:r>
            <a:r>
              <a:rPr lang="en-IN" sz="2200" dirty="0">
                <a:solidFill>
                  <a:schemeClr val="tx2">
                    <a:lumMod val="10000"/>
                  </a:schemeClr>
                </a:solidFill>
                <a:latin typeface="Times New Roman" pitchFamily="18" charset="0"/>
                <a:ea typeface="+mn-ea"/>
                <a:cs typeface="Times New Roman" pitchFamily="18" charset="0"/>
              </a:rPr>
              <a:t>We have further corroborated this finding by doing a ‘Price Study’ of hospitals in Dubai.  In case of Insured patients, </a:t>
            </a:r>
            <a:r>
              <a:rPr lang="en-IN" sz="2200" b="1" u="sng" dirty="0">
                <a:solidFill>
                  <a:schemeClr val="tx2">
                    <a:lumMod val="10000"/>
                  </a:schemeClr>
                </a:solidFill>
                <a:latin typeface="Times New Roman" pitchFamily="18" charset="0"/>
                <a:ea typeface="+mn-ea"/>
                <a:cs typeface="Times New Roman" pitchFamily="18" charset="0"/>
              </a:rPr>
              <a:t>the co-payment part of charges is Below 200 AED (mostly being 30 to 50 AED)</a:t>
            </a:r>
          </a:p>
          <a:p>
            <a:endParaRPr lang="en-IN" sz="2200" dirty="0">
              <a:solidFill>
                <a:schemeClr val="tx2">
                  <a:lumMod val="10000"/>
                </a:schemeClr>
              </a:solidFill>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fld id="{299542E4-2CCF-42F6-9D92-ED568035133D}" type="slidenum">
              <a:rPr lang="en-IN" smtClean="0"/>
              <a:pPr/>
              <a:t>29</a:t>
            </a:fld>
            <a:endParaRPr lang="en-IN" dirty="0"/>
          </a:p>
        </p:txBody>
      </p:sp>
    </p:spTree>
    <p:extLst>
      <p:ext uri="{BB962C8B-B14F-4D97-AF65-F5344CB8AC3E}">
        <p14:creationId xmlns:p14="http://schemas.microsoft.com/office/powerpoint/2010/main" val="795912020"/>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3865" y="476672"/>
            <a:ext cx="10441147" cy="5976664"/>
          </a:xfrm>
        </p:spPr>
        <p:txBody>
          <a:bodyPr>
            <a:normAutofit fontScale="70000" lnSpcReduction="20000"/>
          </a:bodyPr>
          <a:lstStyle/>
          <a:p>
            <a:pPr marL="0" indent="0" algn="just">
              <a:buNone/>
            </a:pPr>
            <a:endParaRPr lang="en-US" sz="3800" b="1" dirty="0" smtClean="0">
              <a:solidFill>
                <a:srgbClr val="FF0000"/>
              </a:solidFill>
            </a:endParaRPr>
          </a:p>
          <a:p>
            <a:pPr marL="0" indent="0" algn="just">
              <a:buNone/>
            </a:pPr>
            <a:endParaRPr lang="en-US" dirty="0">
              <a:solidFill>
                <a:schemeClr val="tx1">
                  <a:lumMod val="10000"/>
                </a:schemeClr>
              </a:solidFill>
            </a:endParaRPr>
          </a:p>
          <a:p>
            <a:pPr lvl="0" algn="just"/>
            <a:r>
              <a:rPr lang="en-US" dirty="0">
                <a:solidFill>
                  <a:schemeClr val="tx1">
                    <a:lumMod val="10000"/>
                  </a:schemeClr>
                </a:solidFill>
                <a:latin typeface="Times New Roman" pitchFamily="18" charset="0"/>
                <a:cs typeface="Times New Roman" pitchFamily="18" charset="0"/>
              </a:rPr>
              <a:t>GMC Hospital, Ajman, UAE was inaugurated on </a:t>
            </a:r>
            <a:r>
              <a:rPr lang="en-US" u="sng" dirty="0">
                <a:solidFill>
                  <a:schemeClr val="tx1">
                    <a:lumMod val="10000"/>
                  </a:schemeClr>
                </a:solidFill>
                <a:latin typeface="Times New Roman" pitchFamily="18" charset="0"/>
                <a:cs typeface="Times New Roman" pitchFamily="18" charset="0"/>
              </a:rPr>
              <a:t>17</a:t>
            </a:r>
            <a:r>
              <a:rPr lang="en-US" u="sng" baseline="30000" dirty="0">
                <a:solidFill>
                  <a:schemeClr val="tx1">
                    <a:lumMod val="10000"/>
                  </a:schemeClr>
                </a:solidFill>
                <a:latin typeface="Times New Roman" pitchFamily="18" charset="0"/>
                <a:cs typeface="Times New Roman" pitchFamily="18" charset="0"/>
              </a:rPr>
              <a:t>th</a:t>
            </a:r>
            <a:r>
              <a:rPr lang="en-US" u="sng" dirty="0">
                <a:solidFill>
                  <a:schemeClr val="tx1">
                    <a:lumMod val="10000"/>
                  </a:schemeClr>
                </a:solidFill>
                <a:latin typeface="Times New Roman" pitchFamily="18" charset="0"/>
                <a:cs typeface="Times New Roman" pitchFamily="18" charset="0"/>
              </a:rPr>
              <a:t> </a:t>
            </a:r>
            <a:r>
              <a:rPr lang="en-US" u="sng" dirty="0" smtClean="0">
                <a:solidFill>
                  <a:schemeClr val="tx1">
                    <a:lumMod val="10000"/>
                  </a:schemeClr>
                </a:solidFill>
                <a:latin typeface="Times New Roman" pitchFamily="18" charset="0"/>
                <a:cs typeface="Times New Roman" pitchFamily="18" charset="0"/>
              </a:rPr>
              <a:t>October,2002 </a:t>
            </a:r>
            <a:r>
              <a:rPr lang="en-US" u="sng" dirty="0">
                <a:solidFill>
                  <a:schemeClr val="tx1">
                    <a:lumMod val="10000"/>
                  </a:schemeClr>
                </a:solidFill>
                <a:latin typeface="Times New Roman" pitchFamily="18" charset="0"/>
                <a:cs typeface="Times New Roman" pitchFamily="18" charset="0"/>
              </a:rPr>
              <a:t>by </a:t>
            </a:r>
            <a:r>
              <a:rPr lang="en-US" b="1" u="sng" dirty="0">
                <a:solidFill>
                  <a:schemeClr val="tx1">
                    <a:lumMod val="10000"/>
                  </a:schemeClr>
                </a:solidFill>
                <a:latin typeface="Times New Roman" pitchFamily="18" charset="0"/>
                <a:cs typeface="Times New Roman" pitchFamily="18" charset="0"/>
              </a:rPr>
              <a:t>H.H Sheikh </a:t>
            </a:r>
            <a:r>
              <a:rPr lang="en-US" b="1" u="sng" dirty="0" err="1">
                <a:solidFill>
                  <a:schemeClr val="tx1">
                    <a:lumMod val="10000"/>
                  </a:schemeClr>
                </a:solidFill>
                <a:latin typeface="Times New Roman" pitchFamily="18" charset="0"/>
                <a:cs typeface="Times New Roman" pitchFamily="18" charset="0"/>
              </a:rPr>
              <a:t>Humaid</a:t>
            </a:r>
            <a:r>
              <a:rPr lang="en-US" b="1" u="sng" dirty="0">
                <a:solidFill>
                  <a:schemeClr val="tx1">
                    <a:lumMod val="10000"/>
                  </a:schemeClr>
                </a:solidFill>
                <a:latin typeface="Times New Roman" pitchFamily="18" charset="0"/>
                <a:cs typeface="Times New Roman" pitchFamily="18" charset="0"/>
              </a:rPr>
              <a:t> Bin Rashid Al </a:t>
            </a:r>
            <a:r>
              <a:rPr lang="en-US" b="1" u="sng" dirty="0" err="1">
                <a:solidFill>
                  <a:schemeClr val="tx1">
                    <a:lumMod val="10000"/>
                  </a:schemeClr>
                </a:solidFill>
                <a:latin typeface="Times New Roman" pitchFamily="18" charset="0"/>
                <a:cs typeface="Times New Roman" pitchFamily="18" charset="0"/>
              </a:rPr>
              <a:t>Nuaimi</a:t>
            </a:r>
            <a:r>
              <a:rPr lang="en-US" b="1" u="sng" dirty="0">
                <a:solidFill>
                  <a:schemeClr val="tx1">
                    <a:lumMod val="10000"/>
                  </a:schemeClr>
                </a:solidFill>
                <a:latin typeface="Times New Roman" pitchFamily="18" charset="0"/>
                <a:cs typeface="Times New Roman" pitchFamily="18" charset="0"/>
              </a:rPr>
              <a:t> </a:t>
            </a:r>
            <a:r>
              <a:rPr lang="en-US" dirty="0">
                <a:solidFill>
                  <a:schemeClr val="tx1">
                    <a:lumMod val="10000"/>
                  </a:schemeClr>
                </a:solidFill>
                <a:latin typeface="Times New Roman" pitchFamily="18" charset="0"/>
                <a:cs typeface="Times New Roman" pitchFamily="18" charset="0"/>
              </a:rPr>
              <a:t>- Member of Supreme Council, U.A.E and Ruler of Ajman</a:t>
            </a:r>
            <a:r>
              <a:rPr lang="en-US" dirty="0">
                <a:solidFill>
                  <a:schemeClr val="tx1">
                    <a:lumMod val="10000"/>
                  </a:schemeClr>
                </a:solidFill>
              </a:rPr>
              <a:t>. </a:t>
            </a:r>
            <a:endParaRPr lang="en-US" dirty="0" smtClean="0">
              <a:solidFill>
                <a:schemeClr val="tx1">
                  <a:lumMod val="10000"/>
                </a:schemeClr>
              </a:solidFill>
            </a:endParaRPr>
          </a:p>
          <a:p>
            <a:pPr lvl="0" algn="just"/>
            <a:endParaRPr lang="en-US" dirty="0">
              <a:solidFill>
                <a:schemeClr val="tx1">
                  <a:lumMod val="10000"/>
                </a:schemeClr>
              </a:solidFill>
            </a:endParaRPr>
          </a:p>
          <a:p>
            <a:pPr lvl="0" algn="just"/>
            <a:r>
              <a:rPr lang="en-US" sz="3800" b="1" dirty="0">
                <a:solidFill>
                  <a:srgbClr val="FF0000"/>
                </a:solidFill>
              </a:rPr>
              <a:t>Key Highlights</a:t>
            </a:r>
            <a:r>
              <a:rPr lang="en-US" sz="3800" dirty="0">
                <a:solidFill>
                  <a:srgbClr val="FF0000"/>
                </a:solidFill>
              </a:rPr>
              <a:t> – </a:t>
            </a:r>
            <a:endParaRPr lang="en-US" sz="3800" dirty="0" smtClean="0">
              <a:solidFill>
                <a:srgbClr val="FF0000"/>
              </a:solidFill>
            </a:endParaRPr>
          </a:p>
          <a:p>
            <a:pPr marL="0" lvl="0" indent="0" algn="just">
              <a:buNone/>
            </a:pPr>
            <a:endParaRPr lang="en-US" dirty="0">
              <a:solidFill>
                <a:schemeClr val="tx1">
                  <a:lumMod val="10000"/>
                </a:schemeClr>
              </a:solidFill>
            </a:endParaRPr>
          </a:p>
          <a:p>
            <a:pPr lvl="0" algn="just"/>
            <a:r>
              <a:rPr lang="en-US" dirty="0">
                <a:solidFill>
                  <a:schemeClr val="tx1">
                    <a:lumMod val="10000"/>
                  </a:schemeClr>
                </a:solidFill>
                <a:latin typeface="Times New Roman" pitchFamily="18" charset="0"/>
                <a:cs typeface="Times New Roman" pitchFamily="18" charset="0"/>
              </a:rPr>
              <a:t>The First</a:t>
            </a:r>
            <a:r>
              <a:rPr lang="en-US" u="sng" dirty="0">
                <a:solidFill>
                  <a:schemeClr val="tx1">
                    <a:lumMod val="10000"/>
                  </a:schemeClr>
                </a:solidFill>
                <a:latin typeface="Times New Roman" pitchFamily="18" charset="0"/>
                <a:cs typeface="Times New Roman" pitchFamily="18" charset="0"/>
              </a:rPr>
              <a:t> </a:t>
            </a:r>
            <a:r>
              <a:rPr lang="en-US" dirty="0">
                <a:solidFill>
                  <a:schemeClr val="tx1">
                    <a:lumMod val="10000"/>
                  </a:schemeClr>
                </a:solidFill>
                <a:latin typeface="Times New Roman" pitchFamily="18" charset="0"/>
                <a:cs typeface="Times New Roman" pitchFamily="18" charset="0"/>
              </a:rPr>
              <a:t>Private University Teaching Hospital in U.A.E.</a:t>
            </a:r>
          </a:p>
          <a:p>
            <a:pPr lvl="0" algn="just"/>
            <a:r>
              <a:rPr lang="en-US" dirty="0">
                <a:solidFill>
                  <a:schemeClr val="tx1">
                    <a:lumMod val="10000"/>
                  </a:schemeClr>
                </a:solidFill>
                <a:latin typeface="Times New Roman" pitchFamily="18" charset="0"/>
                <a:cs typeface="Times New Roman" pitchFamily="18" charset="0"/>
              </a:rPr>
              <a:t>GMC Hospital and Research Centre affiliated to Gulf Medical University became operational on 17th October 2002.</a:t>
            </a:r>
          </a:p>
          <a:p>
            <a:pPr lvl="0" algn="just"/>
            <a:r>
              <a:rPr lang="en-US" dirty="0">
                <a:solidFill>
                  <a:schemeClr val="tx1">
                    <a:lumMod val="10000"/>
                  </a:schemeClr>
                </a:solidFill>
                <a:latin typeface="Times New Roman" pitchFamily="18" charset="0"/>
                <a:cs typeface="Times New Roman" pitchFamily="18" charset="0"/>
              </a:rPr>
              <a:t>Capacity of 117 beds, and serves patients from more than 150 nationalities. </a:t>
            </a:r>
          </a:p>
          <a:p>
            <a:pPr algn="just"/>
            <a:r>
              <a:rPr lang="en-US" dirty="0">
                <a:solidFill>
                  <a:schemeClr val="tx1">
                    <a:lumMod val="10000"/>
                  </a:schemeClr>
                </a:solidFill>
                <a:latin typeface="Times New Roman" pitchFamily="18" charset="0"/>
                <a:cs typeface="Times New Roman" pitchFamily="18" charset="0"/>
              </a:rPr>
              <a:t>GMC Hospital conducts the highest number of deliveries in the private sector in U.A.E</a:t>
            </a:r>
            <a:r>
              <a:rPr lang="en-US" dirty="0" smtClean="0">
                <a:solidFill>
                  <a:schemeClr val="tx1">
                    <a:lumMod val="10000"/>
                  </a:schemeClr>
                </a:solidFill>
                <a:latin typeface="Times New Roman" pitchFamily="18" charset="0"/>
                <a:cs typeface="Times New Roman" pitchFamily="18" charset="0"/>
              </a:rPr>
              <a:t>.</a:t>
            </a:r>
          </a:p>
          <a:p>
            <a:pPr lvl="0" algn="just"/>
            <a:r>
              <a:rPr lang="en-US" dirty="0">
                <a:solidFill>
                  <a:schemeClr val="tx1">
                    <a:lumMod val="10000"/>
                  </a:schemeClr>
                </a:solidFill>
                <a:latin typeface="Times New Roman" pitchFamily="18" charset="0"/>
                <a:cs typeface="Times New Roman" pitchFamily="18" charset="0"/>
              </a:rPr>
              <a:t>Affordable prices and caters to population from all the Emirates.</a:t>
            </a:r>
          </a:p>
          <a:p>
            <a:pPr marL="0" lvl="0" indent="0" algn="just">
              <a:buNone/>
            </a:pPr>
            <a:endParaRPr lang="en-US" dirty="0">
              <a:solidFill>
                <a:schemeClr val="tx1">
                  <a:lumMod val="10000"/>
                </a:schemeClr>
              </a:solidFill>
              <a:latin typeface="Times New Roman" pitchFamily="18" charset="0"/>
              <a:cs typeface="Times New Roman" pitchFamily="18" charset="0"/>
            </a:endParaRPr>
          </a:p>
          <a:p>
            <a:pPr marL="0" indent="0" algn="just">
              <a:buNone/>
            </a:pPr>
            <a:r>
              <a:rPr lang="en-US" dirty="0" smtClean="0">
                <a:solidFill>
                  <a:schemeClr val="tx1">
                    <a:lumMod val="10000"/>
                  </a:schemeClr>
                </a:solidFill>
                <a:latin typeface="Times New Roman" pitchFamily="18" charset="0"/>
                <a:cs typeface="Times New Roman" pitchFamily="18" charset="0"/>
              </a:rPr>
              <a:t/>
            </a:r>
            <a:br>
              <a:rPr lang="en-US" dirty="0" smtClean="0">
                <a:solidFill>
                  <a:schemeClr val="tx1">
                    <a:lumMod val="10000"/>
                  </a:schemeClr>
                </a:solidFill>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smtClean="0">
              <a:latin typeface="Times New Roman" pitchFamily="18" charset="0"/>
              <a:cs typeface="Times New Roman" pitchFamily="18" charset="0"/>
            </a:endParaRPr>
          </a:p>
          <a:p>
            <a:pPr algn="just"/>
            <a:endParaRPr lang="en-US" dirty="0" smtClean="0"/>
          </a:p>
          <a:p>
            <a:pPr algn="just"/>
            <a:endParaRPr lang="en-IN" dirty="0"/>
          </a:p>
        </p:txBody>
      </p:sp>
      <p:sp>
        <p:nvSpPr>
          <p:cNvPr id="2" name="Slide Number Placeholder 1"/>
          <p:cNvSpPr>
            <a:spLocks noGrp="1"/>
          </p:cNvSpPr>
          <p:nvPr>
            <p:ph type="sldNum" sz="quarter" idx="12"/>
          </p:nvPr>
        </p:nvSpPr>
        <p:spPr/>
        <p:txBody>
          <a:bodyPr/>
          <a:lstStyle/>
          <a:p>
            <a:fld id="{299542E4-2CCF-42F6-9D92-ED568035133D}" type="slidenum">
              <a:rPr lang="en-IN" smtClean="0"/>
              <a:pPr/>
              <a:t>3</a:t>
            </a:fld>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376750" cy="1143000"/>
          </a:xfrm>
        </p:spPr>
        <p:txBody>
          <a:bodyPr/>
          <a:lstStyle/>
          <a:p>
            <a:r>
              <a:rPr lang="en-IN" b="1" dirty="0" smtClean="0">
                <a:solidFill>
                  <a:srgbClr val="FF0000"/>
                </a:solidFill>
                <a:latin typeface="+mj-lt"/>
              </a:rPr>
              <a:t>Cont..</a:t>
            </a:r>
            <a:endParaRPr lang="en-IN" dirty="0">
              <a:solidFill>
                <a:srgbClr val="FF0000"/>
              </a:solidFill>
              <a:latin typeface="+mj-lt"/>
            </a:endParaRPr>
          </a:p>
        </p:txBody>
      </p:sp>
      <p:sp>
        <p:nvSpPr>
          <p:cNvPr id="3" name="Content Placeholder 2"/>
          <p:cNvSpPr>
            <a:spLocks noGrp="1"/>
          </p:cNvSpPr>
          <p:nvPr>
            <p:ph idx="1"/>
          </p:nvPr>
        </p:nvSpPr>
        <p:spPr>
          <a:xfrm>
            <a:off x="406294" y="1524000"/>
            <a:ext cx="11232734" cy="4724400"/>
          </a:xfrm>
        </p:spPr>
        <p:txBody>
          <a:bodyPr>
            <a:normAutofit/>
          </a:bodyPr>
          <a:lstStyle/>
          <a:p>
            <a:pPr algn="just"/>
            <a:r>
              <a:rPr lang="en-IN" sz="2200" dirty="0" smtClean="0">
                <a:solidFill>
                  <a:schemeClr val="tx2">
                    <a:lumMod val="10000"/>
                  </a:schemeClr>
                </a:solidFill>
                <a:latin typeface="Times New Roman" pitchFamily="18" charset="0"/>
                <a:cs typeface="Times New Roman" pitchFamily="18" charset="0"/>
              </a:rPr>
              <a:t>Thirdly, it can be concluded that </a:t>
            </a:r>
            <a:r>
              <a:rPr lang="en-IN" sz="2200" b="1" u="sng" dirty="0" smtClean="0">
                <a:solidFill>
                  <a:schemeClr val="tx2">
                    <a:lumMod val="10000"/>
                  </a:schemeClr>
                </a:solidFill>
                <a:latin typeface="Times New Roman" pitchFamily="18" charset="0"/>
                <a:cs typeface="Times New Roman" pitchFamily="18" charset="0"/>
              </a:rPr>
              <a:t>Indian Doctors who communicate with patients in English are most preferred </a:t>
            </a:r>
            <a:r>
              <a:rPr lang="en-IN" sz="2200" dirty="0" smtClean="0">
                <a:solidFill>
                  <a:schemeClr val="tx2">
                    <a:lumMod val="10000"/>
                  </a:schemeClr>
                </a:solidFill>
                <a:latin typeface="Times New Roman" pitchFamily="18" charset="0"/>
                <a:cs typeface="Times New Roman" pitchFamily="18" charset="0"/>
              </a:rPr>
              <a:t>by our prospective patients. Knowledge of </a:t>
            </a:r>
            <a:r>
              <a:rPr lang="en-IN" sz="2200" b="1" u="sng" dirty="0" smtClean="0">
                <a:solidFill>
                  <a:schemeClr val="tx2">
                    <a:lumMod val="10000"/>
                  </a:schemeClr>
                </a:solidFill>
                <a:latin typeface="Times New Roman" pitchFamily="18" charset="0"/>
                <a:cs typeface="Times New Roman" pitchFamily="18" charset="0"/>
              </a:rPr>
              <a:t>Hindi, Arabic or Malayalam is an added advantage.</a:t>
            </a:r>
          </a:p>
          <a:p>
            <a:pPr algn="just"/>
            <a:endParaRPr lang="en-IN" sz="2200" b="1" u="sng" dirty="0" smtClean="0">
              <a:solidFill>
                <a:schemeClr val="tx2">
                  <a:lumMod val="10000"/>
                </a:schemeClr>
              </a:solidFill>
              <a:latin typeface="Times New Roman" pitchFamily="18" charset="0"/>
              <a:cs typeface="Times New Roman" pitchFamily="18" charset="0"/>
            </a:endParaRPr>
          </a:p>
          <a:p>
            <a:pPr algn="just"/>
            <a:r>
              <a:rPr lang="en-IN" sz="2200" dirty="0" smtClean="0">
                <a:solidFill>
                  <a:schemeClr val="tx2">
                    <a:lumMod val="10000"/>
                  </a:schemeClr>
                </a:solidFill>
                <a:latin typeface="Times New Roman" pitchFamily="18" charset="0"/>
                <a:cs typeface="Times New Roman" pitchFamily="18" charset="0"/>
              </a:rPr>
              <a:t>Fourthly, </a:t>
            </a:r>
            <a:r>
              <a:rPr lang="en-IN" sz="2200" b="1" u="sng" dirty="0" smtClean="0">
                <a:solidFill>
                  <a:schemeClr val="tx2">
                    <a:lumMod val="10000"/>
                  </a:schemeClr>
                </a:solidFill>
                <a:latin typeface="Times New Roman" pitchFamily="18" charset="0"/>
                <a:cs typeface="Times New Roman" pitchFamily="18" charset="0"/>
              </a:rPr>
              <a:t>Internet</a:t>
            </a:r>
            <a:r>
              <a:rPr lang="en-IN" sz="2200" dirty="0" smtClean="0">
                <a:solidFill>
                  <a:schemeClr val="tx2">
                    <a:lumMod val="10000"/>
                  </a:schemeClr>
                </a:solidFill>
                <a:latin typeface="Times New Roman" pitchFamily="18" charset="0"/>
                <a:cs typeface="Times New Roman" pitchFamily="18" charset="0"/>
              </a:rPr>
              <a:t> is the most important source of information on medical treatment. This is followed by </a:t>
            </a:r>
            <a:r>
              <a:rPr lang="en-IN" sz="2200" b="1" u="sng" dirty="0" smtClean="0">
                <a:solidFill>
                  <a:schemeClr val="tx2">
                    <a:lumMod val="10000"/>
                  </a:schemeClr>
                </a:solidFill>
                <a:latin typeface="Times New Roman" pitchFamily="18" charset="0"/>
                <a:cs typeface="Times New Roman" pitchFamily="18" charset="0"/>
              </a:rPr>
              <a:t>‘Doctors’ and ‘Friends and Relatives’</a:t>
            </a:r>
            <a:r>
              <a:rPr lang="en-IN" sz="2200" b="1" dirty="0" smtClean="0">
                <a:solidFill>
                  <a:schemeClr val="tx2">
                    <a:lumMod val="10000"/>
                  </a:schemeClr>
                </a:solidFill>
                <a:latin typeface="Times New Roman" pitchFamily="18" charset="0"/>
                <a:cs typeface="Times New Roman" pitchFamily="18" charset="0"/>
              </a:rPr>
              <a:t>. </a:t>
            </a:r>
            <a:r>
              <a:rPr lang="en-IN" sz="2200" dirty="0" smtClean="0">
                <a:solidFill>
                  <a:schemeClr val="tx2">
                    <a:lumMod val="10000"/>
                  </a:schemeClr>
                </a:solidFill>
                <a:latin typeface="Times New Roman" pitchFamily="18" charset="0"/>
                <a:cs typeface="Times New Roman" pitchFamily="18" charset="0"/>
              </a:rPr>
              <a:t>We need to focus on these three areas for effective Hospital Marketing Communication. </a:t>
            </a:r>
          </a:p>
          <a:p>
            <a:pPr algn="just"/>
            <a:endParaRPr lang="en-IN" sz="2200" dirty="0" smtClean="0">
              <a:solidFill>
                <a:schemeClr val="tx2">
                  <a:lumMod val="10000"/>
                </a:schemeClr>
              </a:solidFill>
              <a:latin typeface="Times New Roman" pitchFamily="18" charset="0"/>
              <a:cs typeface="Times New Roman" pitchFamily="18" charset="0"/>
            </a:endParaRPr>
          </a:p>
          <a:p>
            <a:pPr algn="just"/>
            <a:r>
              <a:rPr lang="en-IN" sz="2200" b="1" i="1" u="sng" dirty="0" smtClean="0">
                <a:solidFill>
                  <a:schemeClr val="tx2">
                    <a:lumMod val="10000"/>
                  </a:schemeClr>
                </a:solidFill>
                <a:latin typeface="Times New Roman" pitchFamily="18" charset="0"/>
                <a:cs typeface="Times New Roman" pitchFamily="18" charset="0"/>
              </a:rPr>
              <a:t>An Impressive Interactive Website, Referral Marketing and Offers &amp; Events targeting friends and relatives of existing patients are important for marketing of our new hospital in Dubai.</a:t>
            </a:r>
          </a:p>
          <a:p>
            <a:endParaRPr lang="en-IN" dirty="0">
              <a:solidFill>
                <a:schemeClr val="tx2">
                  <a:lumMod val="10000"/>
                </a:schemeClr>
              </a:solidFill>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299542E4-2CCF-42F6-9D92-ED568035133D}" type="slidenum">
              <a:rPr lang="en-IN" smtClean="0"/>
              <a:pPr/>
              <a:t>30</a:t>
            </a:fld>
            <a:endParaRPr lang="en-IN" dirty="0"/>
          </a:p>
        </p:txBody>
      </p:sp>
    </p:spTree>
    <p:extLst>
      <p:ext uri="{BB962C8B-B14F-4D97-AF65-F5344CB8AC3E}">
        <p14:creationId xmlns:p14="http://schemas.microsoft.com/office/powerpoint/2010/main" val="1451453191"/>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088718" cy="1143000"/>
          </a:xfrm>
        </p:spPr>
        <p:txBody>
          <a:bodyPr/>
          <a:lstStyle/>
          <a:p>
            <a:r>
              <a:rPr lang="en-IN" b="1" dirty="0" smtClean="0">
                <a:solidFill>
                  <a:srgbClr val="FF0000"/>
                </a:solidFill>
                <a:latin typeface="+mj-lt"/>
              </a:rPr>
              <a:t>Cont..</a:t>
            </a:r>
            <a:endParaRPr lang="en-IN" dirty="0">
              <a:solidFill>
                <a:srgbClr val="FF0000"/>
              </a:solidFill>
              <a:latin typeface="+mj-lt"/>
            </a:endParaRPr>
          </a:p>
        </p:txBody>
      </p:sp>
      <p:sp>
        <p:nvSpPr>
          <p:cNvPr id="3" name="Content Placeholder 2"/>
          <p:cNvSpPr>
            <a:spLocks noGrp="1"/>
          </p:cNvSpPr>
          <p:nvPr>
            <p:ph idx="1"/>
          </p:nvPr>
        </p:nvSpPr>
        <p:spPr>
          <a:xfrm>
            <a:off x="406294" y="1524000"/>
            <a:ext cx="11160726" cy="4724400"/>
          </a:xfrm>
        </p:spPr>
        <p:txBody>
          <a:bodyPr/>
          <a:lstStyle/>
          <a:p>
            <a:pPr algn="just"/>
            <a:r>
              <a:rPr lang="en-IN" sz="2200" dirty="0" smtClean="0">
                <a:solidFill>
                  <a:schemeClr val="tx2">
                    <a:lumMod val="10000"/>
                  </a:schemeClr>
                </a:solidFill>
                <a:latin typeface="Times New Roman" pitchFamily="18" charset="0"/>
                <a:cs typeface="Times New Roman" pitchFamily="18" charset="0"/>
              </a:rPr>
              <a:t>Lastly, results indicate that most preferred choice of medical facility in an emergency is ‘Private Hospital Emergency Department’ and second is ‘Nearby Clinic’. This presents us with an </a:t>
            </a:r>
            <a:r>
              <a:rPr lang="en-IN" sz="2200" b="1" u="sng" dirty="0" smtClean="0">
                <a:solidFill>
                  <a:schemeClr val="tx2">
                    <a:lumMod val="10000"/>
                  </a:schemeClr>
                </a:solidFill>
                <a:latin typeface="Times New Roman" pitchFamily="18" charset="0"/>
                <a:cs typeface="Times New Roman" pitchFamily="18" charset="0"/>
              </a:rPr>
              <a:t>opportunity to market 24-7 Medical Emergency Services.</a:t>
            </a:r>
            <a:r>
              <a:rPr lang="en-IN" sz="2200" dirty="0" smtClean="0">
                <a:solidFill>
                  <a:schemeClr val="tx2">
                    <a:lumMod val="10000"/>
                  </a:schemeClr>
                </a:solidFill>
                <a:latin typeface="Times New Roman" pitchFamily="18" charset="0"/>
                <a:cs typeface="Times New Roman" pitchFamily="18" charset="0"/>
              </a:rPr>
              <a:t> Also, we need to emphasise more and more on </a:t>
            </a:r>
            <a:r>
              <a:rPr lang="en-IN" sz="2200" b="1" u="sng" dirty="0" smtClean="0">
                <a:solidFill>
                  <a:schemeClr val="tx2">
                    <a:lumMod val="10000"/>
                  </a:schemeClr>
                </a:solidFill>
                <a:latin typeface="Times New Roman" pitchFamily="18" charset="0"/>
                <a:cs typeface="Times New Roman" pitchFamily="18" charset="0"/>
              </a:rPr>
              <a:t>Referral Marketing at nearby clinics of Al </a:t>
            </a:r>
            <a:r>
              <a:rPr lang="en-IN" sz="2200" b="1" u="sng" dirty="0" err="1" smtClean="0">
                <a:solidFill>
                  <a:schemeClr val="tx2">
                    <a:lumMod val="10000"/>
                  </a:schemeClr>
                </a:solidFill>
                <a:latin typeface="Times New Roman" pitchFamily="18" charset="0"/>
                <a:cs typeface="Times New Roman" pitchFamily="18" charset="0"/>
              </a:rPr>
              <a:t>Qusais</a:t>
            </a:r>
            <a:r>
              <a:rPr lang="en-IN" sz="2200" b="1" u="sng" dirty="0" smtClean="0">
                <a:solidFill>
                  <a:schemeClr val="tx2">
                    <a:lumMod val="10000"/>
                  </a:schemeClr>
                </a:solidFill>
                <a:latin typeface="Times New Roman" pitchFamily="18" charset="0"/>
                <a:cs typeface="Times New Roman" pitchFamily="18" charset="0"/>
              </a:rPr>
              <a:t> area to bring in more and more new patients to our hospital.  </a:t>
            </a:r>
          </a:p>
          <a:p>
            <a:endParaRPr lang="en-IN" dirty="0">
              <a:solidFill>
                <a:schemeClr val="tx2">
                  <a:lumMod val="10000"/>
                </a:schemeClr>
              </a:solidFill>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299542E4-2CCF-42F6-9D92-ED568035133D}" type="slidenum">
              <a:rPr lang="en-IN" smtClean="0"/>
              <a:pPr/>
              <a:t>31</a:t>
            </a:fld>
            <a:endParaRPr lang="en-IN" dirty="0"/>
          </a:p>
        </p:txBody>
      </p:sp>
    </p:spTree>
    <p:extLst>
      <p:ext uri="{BB962C8B-B14F-4D97-AF65-F5344CB8AC3E}">
        <p14:creationId xmlns:p14="http://schemas.microsoft.com/office/powerpoint/2010/main" val="1350719857"/>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376750" cy="1143000"/>
          </a:xfrm>
        </p:spPr>
        <p:txBody>
          <a:bodyPr/>
          <a:lstStyle/>
          <a:p>
            <a:r>
              <a:rPr lang="en-US" dirty="0" smtClean="0">
                <a:solidFill>
                  <a:srgbClr val="FF0000"/>
                </a:solidFill>
              </a:rPr>
              <a:t>Extra Information Gathered</a:t>
            </a:r>
            <a:endParaRPr lang="en-US" dirty="0">
              <a:solidFill>
                <a:srgbClr val="FF0000"/>
              </a:solidFill>
            </a:endParaRPr>
          </a:p>
        </p:txBody>
      </p:sp>
      <p:sp>
        <p:nvSpPr>
          <p:cNvPr id="3" name="Content Placeholder 2"/>
          <p:cNvSpPr>
            <a:spLocks noGrp="1"/>
          </p:cNvSpPr>
          <p:nvPr>
            <p:ph idx="1"/>
          </p:nvPr>
        </p:nvSpPr>
        <p:spPr>
          <a:xfrm>
            <a:off x="406294" y="1524000"/>
            <a:ext cx="11304742" cy="4724400"/>
          </a:xfrm>
        </p:spPr>
        <p:txBody>
          <a:bodyPr/>
          <a:lstStyle/>
          <a:p>
            <a:pPr lvl="0" algn="just" defTabSz="914400" fontAlgn="auto">
              <a:spcAft>
                <a:spcPts val="0"/>
              </a:spcAft>
              <a:buFont typeface="Arial" pitchFamily="34" charset="0"/>
              <a:buChar char="•"/>
            </a:pPr>
            <a:r>
              <a:rPr lang="en-IN" sz="2000" dirty="0">
                <a:solidFill>
                  <a:schemeClr val="accent1">
                    <a:lumMod val="10000"/>
                  </a:schemeClr>
                </a:solidFill>
                <a:latin typeface="Times New Roman" pitchFamily="18" charset="0"/>
                <a:ea typeface="+mn-ea"/>
                <a:cs typeface="Times New Roman" pitchFamily="18" charset="0"/>
              </a:rPr>
              <a:t>Majority of respondents currently visit </a:t>
            </a:r>
            <a:r>
              <a:rPr lang="en-IN" sz="2000" b="1" dirty="0">
                <a:solidFill>
                  <a:schemeClr val="accent1">
                    <a:lumMod val="10000"/>
                  </a:schemeClr>
                </a:solidFill>
                <a:latin typeface="Times New Roman" pitchFamily="18" charset="0"/>
                <a:ea typeface="+mn-ea"/>
                <a:cs typeface="Times New Roman" pitchFamily="18" charset="0"/>
              </a:rPr>
              <a:t>NMC</a:t>
            </a:r>
            <a:r>
              <a:rPr lang="en-IN" sz="2000" dirty="0">
                <a:solidFill>
                  <a:schemeClr val="accent1">
                    <a:lumMod val="10000"/>
                  </a:schemeClr>
                </a:solidFill>
                <a:latin typeface="Times New Roman" pitchFamily="18" charset="0"/>
                <a:ea typeface="+mn-ea"/>
                <a:cs typeface="Times New Roman" pitchFamily="18" charset="0"/>
              </a:rPr>
              <a:t> Hospital, </a:t>
            </a:r>
            <a:r>
              <a:rPr lang="en-IN" sz="2000" b="1" dirty="0" err="1">
                <a:solidFill>
                  <a:schemeClr val="accent1">
                    <a:lumMod val="10000"/>
                  </a:schemeClr>
                </a:solidFill>
                <a:latin typeface="Times New Roman" pitchFamily="18" charset="0"/>
                <a:ea typeface="+mn-ea"/>
                <a:cs typeface="Times New Roman" pitchFamily="18" charset="0"/>
              </a:rPr>
              <a:t>Zulekha</a:t>
            </a:r>
            <a:r>
              <a:rPr lang="en-IN" sz="2000" dirty="0">
                <a:solidFill>
                  <a:schemeClr val="accent1">
                    <a:lumMod val="10000"/>
                  </a:schemeClr>
                </a:solidFill>
                <a:latin typeface="Times New Roman" pitchFamily="18" charset="0"/>
                <a:ea typeface="+mn-ea"/>
                <a:cs typeface="Times New Roman" pitchFamily="18" charset="0"/>
              </a:rPr>
              <a:t> Hospital, and </a:t>
            </a:r>
            <a:r>
              <a:rPr lang="en-IN" sz="2000" b="1" dirty="0">
                <a:solidFill>
                  <a:schemeClr val="accent1">
                    <a:lumMod val="10000"/>
                  </a:schemeClr>
                </a:solidFill>
                <a:latin typeface="Times New Roman" pitchFamily="18" charset="0"/>
                <a:ea typeface="+mn-ea"/>
                <a:cs typeface="Times New Roman" pitchFamily="18" charset="0"/>
              </a:rPr>
              <a:t>Dubai</a:t>
            </a:r>
            <a:r>
              <a:rPr lang="en-IN" sz="2000" dirty="0">
                <a:solidFill>
                  <a:schemeClr val="accent1">
                    <a:lumMod val="10000"/>
                  </a:schemeClr>
                </a:solidFill>
                <a:latin typeface="Times New Roman" pitchFamily="18" charset="0"/>
                <a:ea typeface="+mn-ea"/>
                <a:cs typeface="Times New Roman" pitchFamily="18" charset="0"/>
              </a:rPr>
              <a:t> Hospital</a:t>
            </a:r>
            <a:endParaRPr lang="en-IN" sz="2000" b="1" dirty="0">
              <a:solidFill>
                <a:schemeClr val="accent1">
                  <a:lumMod val="10000"/>
                </a:schemeClr>
              </a:solidFill>
              <a:latin typeface="Times New Roman" pitchFamily="18" charset="0"/>
              <a:ea typeface="+mn-ea"/>
              <a:cs typeface="Times New Roman" pitchFamily="18" charset="0"/>
            </a:endParaRPr>
          </a:p>
          <a:p>
            <a:pPr lvl="0" algn="just" defTabSz="914400" fontAlgn="auto">
              <a:spcAft>
                <a:spcPts val="0"/>
              </a:spcAft>
              <a:buFont typeface="Arial" pitchFamily="34" charset="0"/>
              <a:buChar char="•"/>
            </a:pPr>
            <a:endParaRPr lang="en-IN" sz="2000" dirty="0">
              <a:solidFill>
                <a:schemeClr val="accent1">
                  <a:lumMod val="10000"/>
                </a:schemeClr>
              </a:solidFill>
              <a:latin typeface="Times New Roman" pitchFamily="18" charset="0"/>
              <a:ea typeface="+mn-ea"/>
              <a:cs typeface="Times New Roman" pitchFamily="18" charset="0"/>
            </a:endParaRPr>
          </a:p>
          <a:p>
            <a:pPr lvl="0" algn="just" defTabSz="914400" fontAlgn="auto">
              <a:spcAft>
                <a:spcPts val="0"/>
              </a:spcAft>
              <a:buFont typeface="Arial" pitchFamily="34" charset="0"/>
              <a:buChar char="•"/>
            </a:pPr>
            <a:r>
              <a:rPr lang="en-IN" sz="2000" dirty="0">
                <a:solidFill>
                  <a:schemeClr val="accent1">
                    <a:lumMod val="10000"/>
                  </a:schemeClr>
                </a:solidFill>
                <a:latin typeface="Times New Roman" pitchFamily="18" charset="0"/>
                <a:ea typeface="+mn-ea"/>
                <a:cs typeface="Times New Roman" pitchFamily="18" charset="0"/>
              </a:rPr>
              <a:t>People confuse </a:t>
            </a:r>
            <a:r>
              <a:rPr lang="en-IN" sz="2000" b="1" dirty="0">
                <a:solidFill>
                  <a:schemeClr val="accent1">
                    <a:lumMod val="10000"/>
                  </a:schemeClr>
                </a:solidFill>
                <a:latin typeface="Times New Roman" pitchFamily="18" charset="0"/>
                <a:ea typeface="+mn-ea"/>
                <a:cs typeface="Times New Roman" pitchFamily="18" charset="0"/>
              </a:rPr>
              <a:t>GMC Hospital </a:t>
            </a:r>
            <a:r>
              <a:rPr lang="en-IN" sz="2000" dirty="0">
                <a:solidFill>
                  <a:schemeClr val="accent1">
                    <a:lumMod val="10000"/>
                  </a:schemeClr>
                </a:solidFill>
                <a:latin typeface="Times New Roman" pitchFamily="18" charset="0"/>
                <a:ea typeface="+mn-ea"/>
                <a:cs typeface="Times New Roman" pitchFamily="18" charset="0"/>
              </a:rPr>
              <a:t>with </a:t>
            </a:r>
            <a:r>
              <a:rPr lang="en-IN" sz="2000" b="1" dirty="0">
                <a:solidFill>
                  <a:schemeClr val="accent1">
                    <a:lumMod val="10000"/>
                  </a:schemeClr>
                </a:solidFill>
                <a:latin typeface="Times New Roman" pitchFamily="18" charset="0"/>
                <a:ea typeface="+mn-ea"/>
                <a:cs typeface="Times New Roman" pitchFamily="18" charset="0"/>
              </a:rPr>
              <a:t>GMC Poly-Clinic located at </a:t>
            </a:r>
            <a:r>
              <a:rPr lang="en-IN" sz="2000" b="1" dirty="0" smtClean="0">
                <a:solidFill>
                  <a:schemeClr val="accent1">
                    <a:lumMod val="10000"/>
                  </a:schemeClr>
                </a:solidFill>
                <a:latin typeface="Times New Roman" pitchFamily="18" charset="0"/>
                <a:ea typeface="+mn-ea"/>
                <a:cs typeface="Times New Roman" pitchFamily="18" charset="0"/>
              </a:rPr>
              <a:t>Al </a:t>
            </a:r>
            <a:r>
              <a:rPr lang="en-IN" sz="2000" b="1" dirty="0" err="1">
                <a:solidFill>
                  <a:schemeClr val="accent1">
                    <a:lumMod val="10000"/>
                  </a:schemeClr>
                </a:solidFill>
                <a:latin typeface="Times New Roman" pitchFamily="18" charset="0"/>
                <a:ea typeface="+mn-ea"/>
                <a:cs typeface="Times New Roman" pitchFamily="18" charset="0"/>
              </a:rPr>
              <a:t>Bada</a:t>
            </a:r>
            <a:endParaRPr lang="en-IN" sz="2000" b="1" dirty="0">
              <a:solidFill>
                <a:schemeClr val="accent1">
                  <a:lumMod val="10000"/>
                </a:schemeClr>
              </a:solidFill>
              <a:latin typeface="Times New Roman" pitchFamily="18" charset="0"/>
              <a:ea typeface="+mn-ea"/>
              <a:cs typeface="Times New Roman" pitchFamily="18" charset="0"/>
            </a:endParaRPr>
          </a:p>
          <a:p>
            <a:pPr lvl="0" algn="just" defTabSz="914400" fontAlgn="auto">
              <a:spcAft>
                <a:spcPts val="0"/>
              </a:spcAft>
              <a:buFont typeface="Arial" pitchFamily="34" charset="0"/>
              <a:buChar char="•"/>
            </a:pPr>
            <a:endParaRPr lang="en-IN" sz="2000" dirty="0">
              <a:solidFill>
                <a:schemeClr val="accent1">
                  <a:lumMod val="10000"/>
                </a:schemeClr>
              </a:solidFill>
              <a:latin typeface="Times New Roman" pitchFamily="18" charset="0"/>
              <a:ea typeface="+mn-ea"/>
              <a:cs typeface="Times New Roman" pitchFamily="18" charset="0"/>
            </a:endParaRPr>
          </a:p>
          <a:p>
            <a:pPr lvl="0" algn="just" defTabSz="914400" fontAlgn="auto">
              <a:spcAft>
                <a:spcPts val="0"/>
              </a:spcAft>
              <a:buFont typeface="Arial" pitchFamily="34" charset="0"/>
              <a:buChar char="•"/>
            </a:pPr>
            <a:r>
              <a:rPr lang="en-IN" sz="2000" u="sng" dirty="0">
                <a:solidFill>
                  <a:schemeClr val="accent1">
                    <a:lumMod val="10000"/>
                  </a:schemeClr>
                </a:solidFill>
                <a:latin typeface="Times New Roman" pitchFamily="18" charset="0"/>
                <a:ea typeface="+mn-ea"/>
                <a:cs typeface="Times New Roman" pitchFamily="18" charset="0"/>
              </a:rPr>
              <a:t>Comments on experience with GMC Hospital– </a:t>
            </a:r>
          </a:p>
          <a:p>
            <a:pPr lvl="0" algn="just" defTabSz="914400" fontAlgn="auto">
              <a:spcAft>
                <a:spcPts val="0"/>
              </a:spcAft>
              <a:buNone/>
            </a:pPr>
            <a:r>
              <a:rPr lang="en-IN" sz="2000" dirty="0">
                <a:solidFill>
                  <a:schemeClr val="accent1">
                    <a:lumMod val="10000"/>
                  </a:schemeClr>
                </a:solidFill>
                <a:latin typeface="Times New Roman" pitchFamily="18" charset="0"/>
                <a:ea typeface="+mn-ea"/>
                <a:cs typeface="Times New Roman" pitchFamily="18" charset="0"/>
              </a:rPr>
              <a:t>      </a:t>
            </a:r>
            <a:r>
              <a:rPr lang="en-IN" sz="2000" b="1" dirty="0">
                <a:solidFill>
                  <a:schemeClr val="accent1">
                    <a:lumMod val="10000"/>
                  </a:schemeClr>
                </a:solidFill>
                <a:latin typeface="Times New Roman" pitchFamily="18" charset="0"/>
                <a:ea typeface="+mn-ea"/>
                <a:cs typeface="Times New Roman" pitchFamily="18" charset="0"/>
              </a:rPr>
              <a:t>“Prices keep changing very frequently”</a:t>
            </a:r>
          </a:p>
          <a:p>
            <a:pPr lvl="0" algn="just" defTabSz="914400" fontAlgn="auto">
              <a:spcAft>
                <a:spcPts val="0"/>
              </a:spcAft>
              <a:buNone/>
            </a:pPr>
            <a:r>
              <a:rPr lang="en-IN" sz="2000" b="1" dirty="0">
                <a:solidFill>
                  <a:schemeClr val="accent1">
                    <a:lumMod val="10000"/>
                  </a:schemeClr>
                </a:solidFill>
                <a:latin typeface="Times New Roman" pitchFamily="18" charset="0"/>
                <a:ea typeface="+mn-ea"/>
                <a:cs typeface="Times New Roman" pitchFamily="18" charset="0"/>
              </a:rPr>
              <a:t>      “Why did you revise prices three times in a year” </a:t>
            </a:r>
          </a:p>
          <a:p>
            <a:pPr lvl="0" algn="just" defTabSz="914400" fontAlgn="auto">
              <a:spcAft>
                <a:spcPts val="0"/>
              </a:spcAft>
              <a:buNone/>
            </a:pPr>
            <a:r>
              <a:rPr lang="en-IN" sz="2000" b="1" dirty="0">
                <a:solidFill>
                  <a:schemeClr val="accent1">
                    <a:lumMod val="10000"/>
                  </a:schemeClr>
                </a:solidFill>
                <a:latin typeface="Times New Roman" pitchFamily="18" charset="0"/>
                <a:ea typeface="+mn-ea"/>
                <a:cs typeface="Times New Roman" pitchFamily="18" charset="0"/>
              </a:rPr>
              <a:t>	“Your OBG department is very good”</a:t>
            </a:r>
          </a:p>
          <a:p>
            <a:pPr lvl="0" algn="just" defTabSz="914400" fontAlgn="auto">
              <a:spcAft>
                <a:spcPts val="0"/>
              </a:spcAft>
              <a:buNone/>
            </a:pPr>
            <a:r>
              <a:rPr lang="en-IN" sz="2000" b="1" dirty="0">
                <a:solidFill>
                  <a:schemeClr val="accent1">
                    <a:lumMod val="10000"/>
                  </a:schemeClr>
                </a:solidFill>
                <a:latin typeface="Times New Roman" pitchFamily="18" charset="0"/>
                <a:ea typeface="+mn-ea"/>
                <a:cs typeface="Times New Roman" pitchFamily="18" charset="0"/>
              </a:rPr>
              <a:t>     “Indian doctors are very professional and very good in clinical skills”</a:t>
            </a:r>
          </a:p>
          <a:p>
            <a:pPr lvl="0" algn="just" defTabSz="914400" fontAlgn="auto">
              <a:spcAft>
                <a:spcPts val="0"/>
              </a:spcAft>
              <a:buNone/>
            </a:pPr>
            <a:r>
              <a:rPr lang="en-IN" sz="2000" b="1" dirty="0">
                <a:solidFill>
                  <a:schemeClr val="accent1">
                    <a:lumMod val="10000"/>
                  </a:schemeClr>
                </a:solidFill>
                <a:latin typeface="Times New Roman" pitchFamily="18" charset="0"/>
                <a:ea typeface="+mn-ea"/>
                <a:cs typeface="Times New Roman" pitchFamily="18" charset="0"/>
              </a:rPr>
              <a:t>      “Information related to new job opening in GMC Hospitals”</a:t>
            </a:r>
          </a:p>
          <a:p>
            <a:pPr algn="just"/>
            <a:endParaRPr lang="en-US" dirty="0">
              <a:solidFill>
                <a:schemeClr val="accent1">
                  <a:lumMod val="1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32</a:t>
            </a:fld>
            <a:endParaRPr lang="en-IN" dirty="0"/>
          </a:p>
        </p:txBody>
      </p:sp>
    </p:spTree>
    <p:extLst>
      <p:ext uri="{BB962C8B-B14F-4D97-AF65-F5344CB8AC3E}">
        <p14:creationId xmlns:p14="http://schemas.microsoft.com/office/powerpoint/2010/main" val="1143594488"/>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520766" cy="1143000"/>
          </a:xfrm>
        </p:spPr>
        <p:txBody>
          <a:bodyPr/>
          <a:lstStyle/>
          <a:p>
            <a:r>
              <a:rPr lang="en-IN" b="1" u="sng" dirty="0" smtClean="0">
                <a:solidFill>
                  <a:srgbClr val="FF0000"/>
                </a:solidFill>
              </a:rPr>
              <a:t>Marketing Strategies (Pre Launch of the Hospital )</a:t>
            </a:r>
            <a:endParaRPr lang="en-IN" u="sng" dirty="0">
              <a:solidFill>
                <a:srgbClr val="FF0000"/>
              </a:solidFill>
            </a:endParaRPr>
          </a:p>
        </p:txBody>
      </p:sp>
      <p:sp>
        <p:nvSpPr>
          <p:cNvPr id="3" name="Content Placeholder 2"/>
          <p:cNvSpPr>
            <a:spLocks noGrp="1"/>
          </p:cNvSpPr>
          <p:nvPr>
            <p:ph idx="1"/>
          </p:nvPr>
        </p:nvSpPr>
        <p:spPr>
          <a:xfrm>
            <a:off x="406294" y="1524000"/>
            <a:ext cx="11376750" cy="4724400"/>
          </a:xfrm>
        </p:spPr>
        <p:txBody>
          <a:bodyPr>
            <a:normAutofit fontScale="77500" lnSpcReduction="20000"/>
          </a:bodyPr>
          <a:lstStyle/>
          <a:p>
            <a:r>
              <a:rPr lang="en-IN" b="1" dirty="0" smtClean="0">
                <a:solidFill>
                  <a:schemeClr val="tx2">
                    <a:lumMod val="10000"/>
                  </a:schemeClr>
                </a:solidFill>
                <a:latin typeface="Times New Roman" pitchFamily="18" charset="0"/>
                <a:cs typeface="Times New Roman" pitchFamily="18" charset="0"/>
              </a:rPr>
              <a:t>Above the Line Marketing</a:t>
            </a:r>
          </a:p>
          <a:p>
            <a:r>
              <a:rPr lang="en-IN" b="1" dirty="0" smtClean="0">
                <a:solidFill>
                  <a:schemeClr val="tx2">
                    <a:lumMod val="10000"/>
                  </a:schemeClr>
                </a:solidFill>
                <a:latin typeface="Times New Roman" pitchFamily="18" charset="0"/>
                <a:cs typeface="Times New Roman" pitchFamily="18" charset="0"/>
              </a:rPr>
              <a:t>Below the Line Marketing</a:t>
            </a:r>
          </a:p>
          <a:p>
            <a:r>
              <a:rPr lang="en-IN" b="1" dirty="0" smtClean="0">
                <a:solidFill>
                  <a:schemeClr val="tx2">
                    <a:lumMod val="10000"/>
                  </a:schemeClr>
                </a:solidFill>
                <a:latin typeface="Times New Roman" pitchFamily="18" charset="0"/>
                <a:cs typeface="Times New Roman" pitchFamily="18" charset="0"/>
              </a:rPr>
              <a:t>Through the Line Marketing</a:t>
            </a:r>
          </a:p>
          <a:p>
            <a:r>
              <a:rPr lang="en-IN" b="1" dirty="0" smtClean="0">
                <a:solidFill>
                  <a:schemeClr val="tx2">
                    <a:lumMod val="10000"/>
                  </a:schemeClr>
                </a:solidFill>
                <a:latin typeface="Times New Roman" pitchFamily="18" charset="0"/>
                <a:cs typeface="Times New Roman" pitchFamily="18" charset="0"/>
              </a:rPr>
              <a:t>Gifting Health</a:t>
            </a:r>
          </a:p>
          <a:p>
            <a:r>
              <a:rPr lang="en-IN" b="1" dirty="0" smtClean="0">
                <a:solidFill>
                  <a:schemeClr val="tx2">
                    <a:lumMod val="10000"/>
                  </a:schemeClr>
                </a:solidFill>
                <a:latin typeface="Times New Roman" pitchFamily="18" charset="0"/>
                <a:cs typeface="Times New Roman" pitchFamily="18" charset="0"/>
              </a:rPr>
              <a:t>Take Care Cards</a:t>
            </a:r>
          </a:p>
          <a:p>
            <a:r>
              <a:rPr lang="en-IN" b="1" dirty="0" smtClean="0">
                <a:solidFill>
                  <a:schemeClr val="tx2">
                    <a:lumMod val="10000"/>
                  </a:schemeClr>
                </a:solidFill>
                <a:latin typeface="Times New Roman" pitchFamily="18" charset="0"/>
                <a:cs typeface="Times New Roman" pitchFamily="18" charset="0"/>
              </a:rPr>
              <a:t>Health @ Coffee Table</a:t>
            </a:r>
          </a:p>
          <a:p>
            <a:r>
              <a:rPr lang="en-IN" b="1" dirty="0" smtClean="0">
                <a:solidFill>
                  <a:schemeClr val="tx2">
                    <a:lumMod val="10000"/>
                  </a:schemeClr>
                </a:solidFill>
                <a:latin typeface="Times New Roman" pitchFamily="18" charset="0"/>
                <a:cs typeface="Times New Roman" pitchFamily="18" charset="0"/>
              </a:rPr>
              <a:t>Patient Involvement Activities </a:t>
            </a:r>
          </a:p>
          <a:p>
            <a:r>
              <a:rPr lang="en-IN" b="1" dirty="0" smtClean="0">
                <a:solidFill>
                  <a:schemeClr val="tx2">
                    <a:lumMod val="10000"/>
                  </a:schemeClr>
                </a:solidFill>
                <a:latin typeface="Times New Roman" pitchFamily="18" charset="0"/>
                <a:cs typeface="Times New Roman" pitchFamily="18" charset="0"/>
              </a:rPr>
              <a:t>Loyalty Cards</a:t>
            </a:r>
          </a:p>
          <a:p>
            <a:r>
              <a:rPr lang="en-IN" b="1" dirty="0" smtClean="0">
                <a:solidFill>
                  <a:schemeClr val="tx2">
                    <a:lumMod val="10000"/>
                  </a:schemeClr>
                </a:solidFill>
                <a:latin typeface="Times New Roman" pitchFamily="18" charset="0"/>
                <a:cs typeface="Times New Roman" pitchFamily="18" charset="0"/>
              </a:rPr>
              <a:t>Differentiated Marketing</a:t>
            </a:r>
          </a:p>
          <a:p>
            <a:r>
              <a:rPr lang="en-IN" b="1" dirty="0" smtClean="0">
                <a:solidFill>
                  <a:schemeClr val="tx2">
                    <a:lumMod val="10000"/>
                  </a:schemeClr>
                </a:solidFill>
                <a:latin typeface="Times New Roman" pitchFamily="18" charset="0"/>
                <a:cs typeface="Times New Roman" pitchFamily="18" charset="0"/>
              </a:rPr>
              <a:t>Quality-Academics Association</a:t>
            </a:r>
          </a:p>
          <a:p>
            <a:r>
              <a:rPr lang="en-IN" b="1" dirty="0" smtClean="0">
                <a:solidFill>
                  <a:schemeClr val="tx2">
                    <a:lumMod val="10000"/>
                  </a:schemeClr>
                </a:solidFill>
                <a:latin typeface="Times New Roman" pitchFamily="18" charset="0"/>
                <a:cs typeface="Times New Roman" pitchFamily="18" charset="0"/>
              </a:rPr>
              <a:t>GMC Mascot</a:t>
            </a:r>
          </a:p>
          <a:p>
            <a:r>
              <a:rPr lang="en-IN" b="1" dirty="0" smtClean="0">
                <a:solidFill>
                  <a:schemeClr val="tx2">
                    <a:lumMod val="10000"/>
                  </a:schemeClr>
                </a:solidFill>
                <a:latin typeface="Times New Roman" pitchFamily="18" charset="0"/>
                <a:cs typeface="Times New Roman" pitchFamily="18" charset="0"/>
              </a:rPr>
              <a:t>Dentist of Star</a:t>
            </a:r>
            <a:endParaRPr lang="en-IN" b="1" dirty="0">
              <a:solidFill>
                <a:schemeClr val="tx2">
                  <a:lumMod val="10000"/>
                </a:schemeClr>
              </a:solidFill>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299542E4-2CCF-42F6-9D92-ED568035133D}" type="slidenum">
              <a:rPr lang="en-IN" smtClean="0"/>
              <a:pPr/>
              <a:t>33</a:t>
            </a:fld>
            <a:endParaRPr lang="en-IN" dirty="0"/>
          </a:p>
        </p:txBody>
      </p:sp>
    </p:spTree>
    <p:extLst>
      <p:ext uri="{BB962C8B-B14F-4D97-AF65-F5344CB8AC3E}">
        <p14:creationId xmlns:p14="http://schemas.microsoft.com/office/powerpoint/2010/main" val="2409736912"/>
      </p:ext>
    </p:extLst>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448758" cy="1143000"/>
          </a:xfrm>
        </p:spPr>
        <p:txBody>
          <a:bodyPr/>
          <a:lstStyle/>
          <a:p>
            <a:r>
              <a:rPr lang="en-US" dirty="0" smtClean="0">
                <a:solidFill>
                  <a:srgbClr val="FF0000"/>
                </a:solidFill>
              </a:rPr>
              <a:t>IMAGES</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34</a:t>
            </a:fld>
            <a:endParaRPr lang="en-IN"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8413" y="908720"/>
            <a:ext cx="4275879"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292" y="908720"/>
            <a:ext cx="4509491" cy="242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9916" y="3172861"/>
            <a:ext cx="288032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0147" y="3573016"/>
            <a:ext cx="4724400" cy="2326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1179009"/>
      </p:ext>
    </p:extLst>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448758" cy="536104"/>
          </a:xfrm>
        </p:spPr>
        <p:txBody>
          <a:bodyPr/>
          <a:lstStyle/>
          <a:p>
            <a:r>
              <a:rPr lang="en-US" sz="7200" u="sng" dirty="0" smtClean="0">
                <a:solidFill>
                  <a:srgbClr val="FF0000"/>
                </a:solidFill>
                <a:latin typeface="+mj-lt"/>
              </a:rPr>
              <a:t>References</a:t>
            </a:r>
            <a:endParaRPr lang="en-US" sz="7200" u="sng" dirty="0">
              <a:solidFill>
                <a:srgbClr val="FF0000"/>
              </a:solidFill>
              <a:latin typeface="+mj-lt"/>
            </a:endParaRPr>
          </a:p>
        </p:txBody>
      </p:sp>
      <p:sp>
        <p:nvSpPr>
          <p:cNvPr id="3" name="Content Placeholder 2"/>
          <p:cNvSpPr>
            <a:spLocks noGrp="1"/>
          </p:cNvSpPr>
          <p:nvPr>
            <p:ph idx="1"/>
          </p:nvPr>
        </p:nvSpPr>
        <p:spPr>
          <a:xfrm>
            <a:off x="406294" y="1524000"/>
            <a:ext cx="11376750" cy="4724400"/>
          </a:xfrm>
        </p:spPr>
        <p:txBody>
          <a:bodyPr/>
          <a:lstStyle/>
          <a:p>
            <a:pPr>
              <a:lnSpc>
                <a:spcPct val="150000"/>
              </a:lnSpc>
            </a:pPr>
            <a:r>
              <a:rPr lang="en-US" sz="1600" dirty="0" smtClean="0">
                <a:solidFill>
                  <a:schemeClr val="tx2">
                    <a:lumMod val="10000"/>
                  </a:schemeClr>
                </a:solidFill>
                <a:latin typeface="Times New Roman" pitchFamily="18" charset="0"/>
                <a:cs typeface="Times New Roman" pitchFamily="18" charset="0"/>
              </a:rPr>
              <a:t>Thumbay </a:t>
            </a:r>
            <a:r>
              <a:rPr lang="en-US" sz="1600" dirty="0">
                <a:solidFill>
                  <a:schemeClr val="tx2">
                    <a:lumMod val="10000"/>
                  </a:schemeClr>
                </a:solidFill>
                <a:latin typeface="Times New Roman" pitchFamily="18" charset="0"/>
                <a:cs typeface="Times New Roman" pitchFamily="18" charset="0"/>
              </a:rPr>
              <a:t>Group </a:t>
            </a:r>
            <a:r>
              <a:rPr lang="en-US" sz="1600" dirty="0" smtClean="0">
                <a:solidFill>
                  <a:schemeClr val="tx2">
                    <a:lumMod val="10000"/>
                  </a:schemeClr>
                </a:solidFill>
                <a:latin typeface="Times New Roman" pitchFamily="18" charset="0"/>
                <a:cs typeface="Times New Roman" pitchFamily="18" charset="0"/>
              </a:rPr>
              <a:t>Brochure ,GMC </a:t>
            </a:r>
            <a:r>
              <a:rPr lang="en-US" sz="1600" dirty="0">
                <a:solidFill>
                  <a:schemeClr val="tx2">
                    <a:lumMod val="10000"/>
                  </a:schemeClr>
                </a:solidFill>
                <a:latin typeface="Times New Roman" pitchFamily="18" charset="0"/>
                <a:cs typeface="Times New Roman" pitchFamily="18" charset="0"/>
              </a:rPr>
              <a:t>Ajman Brochure </a:t>
            </a:r>
            <a:r>
              <a:rPr lang="en-US" sz="1600" dirty="0" smtClean="0">
                <a:solidFill>
                  <a:schemeClr val="tx2">
                    <a:lumMod val="10000"/>
                  </a:schemeClr>
                </a:solidFill>
                <a:latin typeface="Times New Roman" pitchFamily="18" charset="0"/>
                <a:cs typeface="Times New Roman" pitchFamily="18" charset="0"/>
              </a:rPr>
              <a:t>,Records </a:t>
            </a:r>
            <a:r>
              <a:rPr lang="en-US" sz="1600" dirty="0">
                <a:solidFill>
                  <a:schemeClr val="tx2">
                    <a:lumMod val="10000"/>
                  </a:schemeClr>
                </a:solidFill>
                <a:latin typeface="Times New Roman" pitchFamily="18" charset="0"/>
                <a:cs typeface="Times New Roman" pitchFamily="18" charset="0"/>
              </a:rPr>
              <a:t>of Marketing </a:t>
            </a:r>
            <a:r>
              <a:rPr lang="en-US" sz="1600" dirty="0" smtClean="0">
                <a:solidFill>
                  <a:schemeClr val="tx2">
                    <a:lumMod val="10000"/>
                  </a:schemeClr>
                </a:solidFill>
                <a:latin typeface="Times New Roman" pitchFamily="18" charset="0"/>
                <a:cs typeface="Times New Roman" pitchFamily="18" charset="0"/>
              </a:rPr>
              <a:t>Department assessed on 1</a:t>
            </a:r>
            <a:r>
              <a:rPr lang="en-US" sz="1600" baseline="30000" dirty="0" smtClean="0">
                <a:solidFill>
                  <a:schemeClr val="tx2">
                    <a:lumMod val="10000"/>
                  </a:schemeClr>
                </a:solidFill>
                <a:latin typeface="Times New Roman" pitchFamily="18" charset="0"/>
                <a:cs typeface="Times New Roman" pitchFamily="18" charset="0"/>
              </a:rPr>
              <a:t>st</a:t>
            </a:r>
            <a:r>
              <a:rPr lang="en-US" sz="1600" dirty="0" smtClean="0">
                <a:solidFill>
                  <a:schemeClr val="tx2">
                    <a:lumMod val="10000"/>
                  </a:schemeClr>
                </a:solidFill>
                <a:latin typeface="Times New Roman" pitchFamily="18" charset="0"/>
                <a:cs typeface="Times New Roman" pitchFamily="18" charset="0"/>
              </a:rPr>
              <a:t> of April,2014. </a:t>
            </a:r>
            <a:endParaRPr lang="en-US" sz="1600" dirty="0">
              <a:solidFill>
                <a:schemeClr val="tx2">
                  <a:lumMod val="10000"/>
                </a:schemeClr>
              </a:solidFill>
              <a:latin typeface="Times New Roman" pitchFamily="18" charset="0"/>
              <a:cs typeface="Times New Roman" pitchFamily="18" charset="0"/>
            </a:endParaRPr>
          </a:p>
          <a:p>
            <a:pPr>
              <a:lnSpc>
                <a:spcPct val="150000"/>
              </a:lnSpc>
            </a:pPr>
            <a:r>
              <a:rPr lang="en-US" sz="1600" dirty="0" err="1" smtClean="0">
                <a:solidFill>
                  <a:schemeClr val="tx2">
                    <a:lumMod val="10000"/>
                  </a:schemeClr>
                </a:solidFill>
                <a:latin typeface="Times New Roman" pitchFamily="18" charset="0"/>
                <a:cs typeface="Times New Roman" pitchFamily="18" charset="0"/>
              </a:rPr>
              <a:t>Mckinsey</a:t>
            </a:r>
            <a:r>
              <a:rPr lang="en-US" sz="1600" dirty="0" smtClean="0">
                <a:solidFill>
                  <a:schemeClr val="tx2">
                    <a:lumMod val="10000"/>
                  </a:schemeClr>
                </a:solidFill>
                <a:latin typeface="Times New Roman" pitchFamily="18" charset="0"/>
                <a:cs typeface="Times New Roman" pitchFamily="18" charset="0"/>
              </a:rPr>
              <a:t> </a:t>
            </a:r>
            <a:r>
              <a:rPr lang="en-US" sz="1600" dirty="0">
                <a:solidFill>
                  <a:schemeClr val="tx2">
                    <a:lumMod val="10000"/>
                  </a:schemeClr>
                </a:solidFill>
                <a:latin typeface="Times New Roman" pitchFamily="18" charset="0"/>
                <a:cs typeface="Times New Roman" pitchFamily="18" charset="0"/>
              </a:rPr>
              <a:t>Report on GCC Healthcare markets(</a:t>
            </a:r>
            <a:r>
              <a:rPr lang="en-US" sz="1600" dirty="0">
                <a:solidFill>
                  <a:schemeClr val="tx2">
                    <a:lumMod val="10000"/>
                  </a:schemeClr>
                </a:solidFill>
                <a:latin typeface="Times New Roman" pitchFamily="18" charset="0"/>
                <a:cs typeface="Times New Roman" pitchFamily="18" charset="0"/>
                <a:hlinkClick r:id="rId2"/>
              </a:rPr>
              <a:t>http://</a:t>
            </a:r>
            <a:r>
              <a:rPr lang="en-US" sz="1600" dirty="0" smtClean="0">
                <a:solidFill>
                  <a:schemeClr val="tx2">
                    <a:lumMod val="10000"/>
                  </a:schemeClr>
                </a:solidFill>
                <a:latin typeface="Times New Roman" pitchFamily="18" charset="0"/>
                <a:cs typeface="Times New Roman" pitchFamily="18" charset="0"/>
                <a:hlinkClick r:id="rId2"/>
              </a:rPr>
              <a:t>middleeasthospital.com/GCC%20HEALTHCARE%20CHALLENGE.pdf</a:t>
            </a:r>
            <a:r>
              <a:rPr lang="en-US" sz="1600" dirty="0" smtClean="0">
                <a:solidFill>
                  <a:schemeClr val="tx2">
                    <a:lumMod val="10000"/>
                  </a:schemeClr>
                </a:solidFill>
                <a:latin typeface="Times New Roman" pitchFamily="18" charset="0"/>
                <a:cs typeface="Times New Roman" pitchFamily="18" charset="0"/>
              </a:rPr>
              <a:t>)  </a:t>
            </a:r>
            <a:r>
              <a:rPr lang="en-US" sz="1600" dirty="0">
                <a:solidFill>
                  <a:schemeClr val="tx2">
                    <a:lumMod val="10000"/>
                  </a:schemeClr>
                </a:solidFill>
                <a:latin typeface="Times New Roman" pitchFamily="18" charset="0"/>
                <a:cs typeface="Times New Roman" pitchFamily="18" charset="0"/>
              </a:rPr>
              <a:t>a</a:t>
            </a:r>
            <a:r>
              <a:rPr lang="en-US" sz="1600" dirty="0" smtClean="0">
                <a:solidFill>
                  <a:schemeClr val="tx2">
                    <a:lumMod val="10000"/>
                  </a:schemeClr>
                </a:solidFill>
                <a:latin typeface="Times New Roman" pitchFamily="18" charset="0"/>
                <a:cs typeface="Times New Roman" pitchFamily="18" charset="0"/>
              </a:rPr>
              <a:t>ssessed on 5</a:t>
            </a:r>
            <a:r>
              <a:rPr lang="en-US" sz="1600" baseline="30000" dirty="0" smtClean="0">
                <a:solidFill>
                  <a:schemeClr val="tx2">
                    <a:lumMod val="10000"/>
                  </a:schemeClr>
                </a:solidFill>
                <a:latin typeface="Times New Roman" pitchFamily="18" charset="0"/>
                <a:cs typeface="Times New Roman" pitchFamily="18" charset="0"/>
              </a:rPr>
              <a:t>th</a:t>
            </a:r>
            <a:r>
              <a:rPr lang="en-US" sz="1600" dirty="0" smtClean="0">
                <a:solidFill>
                  <a:schemeClr val="tx2">
                    <a:lumMod val="10000"/>
                  </a:schemeClr>
                </a:solidFill>
                <a:latin typeface="Times New Roman" pitchFamily="18" charset="0"/>
                <a:cs typeface="Times New Roman" pitchFamily="18" charset="0"/>
              </a:rPr>
              <a:t> of April,2014 </a:t>
            </a:r>
            <a:endParaRPr lang="en-US" sz="1600" dirty="0">
              <a:solidFill>
                <a:schemeClr val="tx2">
                  <a:lumMod val="10000"/>
                </a:schemeClr>
              </a:solidFill>
              <a:latin typeface="Times New Roman" pitchFamily="18" charset="0"/>
              <a:cs typeface="Times New Roman" pitchFamily="18" charset="0"/>
            </a:endParaRPr>
          </a:p>
          <a:p>
            <a:pPr>
              <a:lnSpc>
                <a:spcPct val="150000"/>
              </a:lnSpc>
            </a:pPr>
            <a:r>
              <a:rPr lang="en-US" sz="1600" dirty="0" smtClean="0">
                <a:solidFill>
                  <a:schemeClr val="tx2">
                    <a:lumMod val="10000"/>
                  </a:schemeClr>
                </a:solidFill>
                <a:latin typeface="Times New Roman" pitchFamily="18" charset="0"/>
                <a:cs typeface="Times New Roman" pitchFamily="18" charset="0"/>
              </a:rPr>
              <a:t>Health </a:t>
            </a:r>
            <a:r>
              <a:rPr lang="en-US" sz="1600" dirty="0">
                <a:solidFill>
                  <a:schemeClr val="tx2">
                    <a:lumMod val="10000"/>
                  </a:schemeClr>
                </a:solidFill>
                <a:latin typeface="Times New Roman" pitchFamily="18" charset="0"/>
                <a:cs typeface="Times New Roman" pitchFamily="18" charset="0"/>
              </a:rPr>
              <a:t>Systems Profile UAE –Regional health systems observatory – WHO- </a:t>
            </a:r>
            <a:r>
              <a:rPr lang="en-US" sz="1600" dirty="0" smtClean="0">
                <a:solidFill>
                  <a:schemeClr val="tx2">
                    <a:lumMod val="10000"/>
                  </a:schemeClr>
                </a:solidFill>
                <a:latin typeface="Times New Roman" pitchFamily="18" charset="0"/>
                <a:cs typeface="Times New Roman" pitchFamily="18" charset="0"/>
              </a:rPr>
              <a:t>2006 and DHA </a:t>
            </a:r>
            <a:r>
              <a:rPr lang="en-US" sz="1600" dirty="0">
                <a:solidFill>
                  <a:schemeClr val="tx2">
                    <a:lumMod val="10000"/>
                  </a:schemeClr>
                </a:solidFill>
                <a:latin typeface="Times New Roman" pitchFamily="18" charset="0"/>
                <a:cs typeface="Times New Roman" pitchFamily="18" charset="0"/>
              </a:rPr>
              <a:t>Annual report 2012(</a:t>
            </a:r>
            <a:r>
              <a:rPr lang="en-US" sz="1600" dirty="0">
                <a:solidFill>
                  <a:schemeClr val="tx2">
                    <a:lumMod val="10000"/>
                  </a:schemeClr>
                </a:solidFill>
                <a:latin typeface="Times New Roman" pitchFamily="18" charset="0"/>
                <a:cs typeface="Times New Roman" pitchFamily="18" charset="0"/>
                <a:hlinkClick r:id="rId3"/>
              </a:rPr>
              <a:t>http://</a:t>
            </a:r>
            <a:r>
              <a:rPr lang="en-US" sz="1600" dirty="0" smtClean="0">
                <a:solidFill>
                  <a:schemeClr val="tx2">
                    <a:lumMod val="10000"/>
                  </a:schemeClr>
                </a:solidFill>
                <a:latin typeface="Times New Roman" pitchFamily="18" charset="0"/>
                <a:cs typeface="Times New Roman" pitchFamily="18" charset="0"/>
                <a:hlinkClick r:id="rId3"/>
              </a:rPr>
              <a:t>www.dha.gov.ae/EN/SectorsDirectorates/Directorates/HealthRegulation/Reports/Pages/HRDAnnualReport.aspx</a:t>
            </a:r>
            <a:r>
              <a:rPr lang="en-US" sz="1600" dirty="0" smtClean="0">
                <a:solidFill>
                  <a:schemeClr val="tx2">
                    <a:lumMod val="10000"/>
                  </a:schemeClr>
                </a:solidFill>
                <a:latin typeface="Times New Roman" pitchFamily="18" charset="0"/>
                <a:cs typeface="Times New Roman" pitchFamily="18" charset="0"/>
              </a:rPr>
              <a:t>) assessed on 12</a:t>
            </a:r>
            <a:r>
              <a:rPr lang="en-US" sz="1600" baseline="30000" dirty="0" smtClean="0">
                <a:solidFill>
                  <a:schemeClr val="tx2">
                    <a:lumMod val="10000"/>
                  </a:schemeClr>
                </a:solidFill>
                <a:latin typeface="Times New Roman" pitchFamily="18" charset="0"/>
                <a:cs typeface="Times New Roman" pitchFamily="18" charset="0"/>
              </a:rPr>
              <a:t>th</a:t>
            </a:r>
            <a:r>
              <a:rPr lang="en-US" sz="1600" dirty="0" smtClean="0">
                <a:solidFill>
                  <a:schemeClr val="tx2">
                    <a:lumMod val="10000"/>
                  </a:schemeClr>
                </a:solidFill>
                <a:latin typeface="Times New Roman" pitchFamily="18" charset="0"/>
                <a:cs typeface="Times New Roman" pitchFamily="18" charset="0"/>
              </a:rPr>
              <a:t> April,2014</a:t>
            </a:r>
            <a:endParaRPr lang="en-US" sz="1600" dirty="0">
              <a:solidFill>
                <a:schemeClr val="tx2">
                  <a:lumMod val="10000"/>
                </a:schemeClr>
              </a:solidFill>
              <a:latin typeface="Times New Roman" pitchFamily="18" charset="0"/>
              <a:cs typeface="Times New Roman" pitchFamily="18" charset="0"/>
            </a:endParaRPr>
          </a:p>
          <a:p>
            <a:pPr>
              <a:lnSpc>
                <a:spcPct val="150000"/>
              </a:lnSpc>
            </a:pPr>
            <a:r>
              <a:rPr lang="en-US" sz="1600" dirty="0" smtClean="0">
                <a:solidFill>
                  <a:schemeClr val="tx2">
                    <a:lumMod val="10000"/>
                  </a:schemeClr>
                </a:solidFill>
                <a:latin typeface="Times New Roman" pitchFamily="18" charset="0"/>
                <a:cs typeface="Times New Roman" pitchFamily="18" charset="0"/>
              </a:rPr>
              <a:t>Building Brand Awareness (</a:t>
            </a:r>
            <a:r>
              <a:rPr lang="en-US" sz="1600" dirty="0" smtClean="0">
                <a:solidFill>
                  <a:schemeClr val="tx2">
                    <a:lumMod val="10000"/>
                  </a:schemeClr>
                </a:solidFill>
                <a:latin typeface="Times New Roman" pitchFamily="18" charset="0"/>
                <a:cs typeface="Times New Roman" pitchFamily="18" charset="0"/>
                <a:hlinkClick r:id="rId4"/>
              </a:rPr>
              <a:t>www.raygain.com</a:t>
            </a:r>
            <a:r>
              <a:rPr lang="en-US" sz="1600" dirty="0" smtClean="0">
                <a:solidFill>
                  <a:schemeClr val="tx2">
                    <a:lumMod val="10000"/>
                  </a:schemeClr>
                </a:solidFill>
                <a:latin typeface="Times New Roman" pitchFamily="18" charset="0"/>
                <a:cs typeface="Times New Roman" pitchFamily="18" charset="0"/>
              </a:rPr>
              <a:t>) </a:t>
            </a:r>
            <a:r>
              <a:rPr lang="en-US" sz="1600" dirty="0" err="1" smtClean="0">
                <a:solidFill>
                  <a:schemeClr val="tx2">
                    <a:lumMod val="10000"/>
                  </a:schemeClr>
                </a:solidFill>
                <a:latin typeface="Times New Roman" pitchFamily="18" charset="0"/>
                <a:cs typeface="Times New Roman" pitchFamily="18" charset="0"/>
              </a:rPr>
              <a:t>assesed</a:t>
            </a:r>
            <a:r>
              <a:rPr lang="en-US" sz="1600" dirty="0" smtClean="0">
                <a:solidFill>
                  <a:schemeClr val="tx2">
                    <a:lumMod val="10000"/>
                  </a:schemeClr>
                </a:solidFill>
                <a:latin typeface="Times New Roman" pitchFamily="18" charset="0"/>
                <a:cs typeface="Times New Roman" pitchFamily="18" charset="0"/>
              </a:rPr>
              <a:t> on 11</a:t>
            </a:r>
            <a:r>
              <a:rPr lang="en-US" sz="1600" baseline="30000" dirty="0" smtClean="0">
                <a:solidFill>
                  <a:schemeClr val="tx2">
                    <a:lumMod val="10000"/>
                  </a:schemeClr>
                </a:solidFill>
                <a:latin typeface="Times New Roman" pitchFamily="18" charset="0"/>
                <a:cs typeface="Times New Roman" pitchFamily="18" charset="0"/>
              </a:rPr>
              <a:t>th</a:t>
            </a:r>
            <a:r>
              <a:rPr lang="en-US" sz="1600" dirty="0" smtClean="0">
                <a:solidFill>
                  <a:schemeClr val="tx2">
                    <a:lumMod val="10000"/>
                  </a:schemeClr>
                </a:solidFill>
                <a:latin typeface="Times New Roman" pitchFamily="18" charset="0"/>
                <a:cs typeface="Times New Roman" pitchFamily="18" charset="0"/>
              </a:rPr>
              <a:t> of April,2014.</a:t>
            </a:r>
            <a:endParaRPr lang="en-US" sz="1600" dirty="0">
              <a:solidFill>
                <a:schemeClr val="tx2">
                  <a:lumMod val="10000"/>
                </a:schemeClr>
              </a:solidFill>
              <a:latin typeface="Times New Roman" pitchFamily="18" charset="0"/>
              <a:cs typeface="Times New Roman" pitchFamily="18" charset="0"/>
            </a:endParaRPr>
          </a:p>
          <a:p>
            <a:pPr>
              <a:lnSpc>
                <a:spcPct val="150000"/>
              </a:lnSpc>
            </a:pPr>
            <a:r>
              <a:rPr lang="en-US" sz="1600" dirty="0" smtClean="0">
                <a:solidFill>
                  <a:schemeClr val="tx2">
                    <a:lumMod val="10000"/>
                  </a:schemeClr>
                </a:solidFill>
                <a:latin typeface="Times New Roman" pitchFamily="18" charset="0"/>
                <a:cs typeface="Times New Roman" pitchFamily="18" charset="0"/>
              </a:rPr>
              <a:t>Building and quantifying brand (</a:t>
            </a:r>
            <a:r>
              <a:rPr lang="en-US" sz="1600" dirty="0" smtClean="0">
                <a:solidFill>
                  <a:schemeClr val="tx2">
                    <a:lumMod val="10000"/>
                  </a:schemeClr>
                </a:solidFill>
                <a:latin typeface="Times New Roman" pitchFamily="18" charset="0"/>
                <a:cs typeface="Times New Roman" pitchFamily="18" charset="0"/>
                <a:hlinkClick r:id="rId5"/>
              </a:rPr>
              <a:t>http</a:t>
            </a:r>
            <a:r>
              <a:rPr lang="en-US" sz="1600" dirty="0">
                <a:solidFill>
                  <a:schemeClr val="tx2">
                    <a:lumMod val="10000"/>
                  </a:schemeClr>
                </a:solidFill>
                <a:latin typeface="Times New Roman" pitchFamily="18" charset="0"/>
                <a:cs typeface="Times New Roman" pitchFamily="18" charset="0"/>
                <a:hlinkClick r:id="rId5"/>
              </a:rPr>
              <a:t>://</a:t>
            </a:r>
            <a:r>
              <a:rPr lang="en-US" sz="1600" dirty="0" smtClean="0">
                <a:solidFill>
                  <a:schemeClr val="tx2">
                    <a:lumMod val="10000"/>
                  </a:schemeClr>
                </a:solidFill>
                <a:latin typeface="Times New Roman" pitchFamily="18" charset="0"/>
                <a:cs typeface="Times New Roman" pitchFamily="18" charset="0"/>
                <a:hlinkClick r:id="rId5"/>
              </a:rPr>
              <a:t>www.businessdictionary.com/definition/brand-awareness.html</a:t>
            </a:r>
            <a:r>
              <a:rPr lang="en-US" sz="1600" dirty="0" smtClean="0">
                <a:solidFill>
                  <a:schemeClr val="tx2">
                    <a:lumMod val="10000"/>
                  </a:schemeClr>
                </a:solidFill>
                <a:latin typeface="Times New Roman" pitchFamily="18" charset="0"/>
                <a:cs typeface="Times New Roman" pitchFamily="18" charset="0"/>
              </a:rPr>
              <a:t>) assessed on 13</a:t>
            </a:r>
            <a:r>
              <a:rPr lang="en-US" sz="1600" baseline="30000" dirty="0" smtClean="0">
                <a:solidFill>
                  <a:schemeClr val="tx2">
                    <a:lumMod val="10000"/>
                  </a:schemeClr>
                </a:solidFill>
                <a:latin typeface="Times New Roman" pitchFamily="18" charset="0"/>
                <a:cs typeface="Times New Roman" pitchFamily="18" charset="0"/>
              </a:rPr>
              <a:t>th</a:t>
            </a:r>
            <a:r>
              <a:rPr lang="en-US" sz="1600" dirty="0" smtClean="0">
                <a:solidFill>
                  <a:schemeClr val="tx2">
                    <a:lumMod val="10000"/>
                  </a:schemeClr>
                </a:solidFill>
                <a:latin typeface="Times New Roman" pitchFamily="18" charset="0"/>
                <a:cs typeface="Times New Roman" pitchFamily="18" charset="0"/>
              </a:rPr>
              <a:t> of April,2014.</a:t>
            </a:r>
            <a:endParaRPr lang="en-US" sz="1600" dirty="0">
              <a:solidFill>
                <a:schemeClr val="tx2">
                  <a:lumMod val="10000"/>
                </a:schemeClr>
              </a:solidFill>
              <a:latin typeface="Times New Roman" pitchFamily="18" charset="0"/>
              <a:cs typeface="Times New Roman" pitchFamily="18" charset="0"/>
            </a:endParaRPr>
          </a:p>
          <a:p>
            <a:pPr>
              <a:lnSpc>
                <a:spcPct val="150000"/>
              </a:lnSpc>
            </a:pPr>
            <a:r>
              <a:rPr lang="en-US" sz="1600" dirty="0" smtClean="0">
                <a:solidFill>
                  <a:schemeClr val="tx2">
                    <a:lumMod val="10000"/>
                  </a:schemeClr>
                </a:solidFill>
                <a:latin typeface="Times New Roman" pitchFamily="18" charset="0"/>
                <a:cs typeface="Times New Roman" pitchFamily="18" charset="0"/>
              </a:rPr>
              <a:t>Keller</a:t>
            </a:r>
            <a:r>
              <a:rPr lang="en-US" sz="1600" dirty="0">
                <a:solidFill>
                  <a:schemeClr val="tx2">
                    <a:lumMod val="10000"/>
                  </a:schemeClr>
                </a:solidFill>
                <a:latin typeface="Times New Roman" pitchFamily="18" charset="0"/>
                <a:cs typeface="Times New Roman" pitchFamily="18" charset="0"/>
              </a:rPr>
              <a:t>, Kevin (1993). "Conceptualizing, measuring, and managing customer-based brand equity". The Journal of Marketing 1 (22).</a:t>
            </a:r>
          </a:p>
          <a:p>
            <a:pPr>
              <a:lnSpc>
                <a:spcPct val="150000"/>
              </a:lnSpc>
            </a:pPr>
            <a:r>
              <a:rPr lang="en-US" sz="1600" dirty="0" smtClean="0">
                <a:solidFill>
                  <a:schemeClr val="tx2">
                    <a:lumMod val="10000"/>
                  </a:schemeClr>
                </a:solidFill>
                <a:latin typeface="Times New Roman" pitchFamily="18" charset="0"/>
                <a:cs typeface="Times New Roman" pitchFamily="18" charset="0"/>
              </a:rPr>
              <a:t>Percy</a:t>
            </a:r>
            <a:r>
              <a:rPr lang="en-US" sz="1600" dirty="0">
                <a:solidFill>
                  <a:schemeClr val="tx2">
                    <a:lumMod val="10000"/>
                  </a:schemeClr>
                </a:solidFill>
                <a:latin typeface="Times New Roman" pitchFamily="18" charset="0"/>
                <a:cs typeface="Times New Roman" pitchFamily="18" charset="0"/>
              </a:rPr>
              <a:t>, Larry; </a:t>
            </a:r>
            <a:r>
              <a:rPr lang="en-US" sz="1600" dirty="0" err="1">
                <a:solidFill>
                  <a:schemeClr val="tx2">
                    <a:lumMod val="10000"/>
                  </a:schemeClr>
                </a:solidFill>
                <a:latin typeface="Times New Roman" pitchFamily="18" charset="0"/>
                <a:cs typeface="Times New Roman" pitchFamily="18" charset="0"/>
              </a:rPr>
              <a:t>Rossiter</a:t>
            </a:r>
            <a:r>
              <a:rPr lang="en-US" sz="1600" dirty="0">
                <a:solidFill>
                  <a:schemeClr val="tx2">
                    <a:lumMod val="10000"/>
                  </a:schemeClr>
                </a:solidFill>
                <a:latin typeface="Times New Roman" pitchFamily="18" charset="0"/>
                <a:cs typeface="Times New Roman" pitchFamily="18" charset="0"/>
              </a:rPr>
              <a:t>, John (1992). "A model of brand awareness and brand attitude advertising strategies". Psychology &amp; Marketing 9 (4): 263–274</a:t>
            </a:r>
            <a:r>
              <a:rPr lang="en-US" sz="1600" dirty="0" smtClean="0">
                <a:solidFill>
                  <a:schemeClr val="tx2">
                    <a:lumMod val="10000"/>
                  </a:schemeClr>
                </a:solidFill>
                <a:latin typeface="Times New Roman" pitchFamily="18" charset="0"/>
                <a:cs typeface="Times New Roman" pitchFamily="18" charset="0"/>
              </a:rPr>
              <a:t>.</a:t>
            </a:r>
          </a:p>
          <a:p>
            <a:pPr>
              <a:lnSpc>
                <a:spcPct val="150000"/>
              </a:lnSpc>
            </a:pPr>
            <a:endParaRPr lang="en-US" sz="1600" dirty="0">
              <a:solidFill>
                <a:schemeClr val="tx2">
                  <a:lumMod val="10000"/>
                </a:schemeClr>
              </a:solidFill>
              <a:latin typeface="Times New Roman" pitchFamily="18" charset="0"/>
              <a:cs typeface="Times New Roman" pitchFamily="18" charset="0"/>
            </a:endParaRPr>
          </a:p>
          <a:p>
            <a:pPr marL="0" indent="0">
              <a:lnSpc>
                <a:spcPct val="150000"/>
              </a:lnSpc>
              <a:buNone/>
            </a:pPr>
            <a:endParaRPr lang="en-US" sz="1600" dirty="0">
              <a:solidFill>
                <a:schemeClr val="tx2">
                  <a:lumMod val="10000"/>
                </a:schemeClr>
              </a:solidFill>
              <a:latin typeface="Times New Roman" pitchFamily="18" charset="0"/>
              <a:cs typeface="Times New Roman" pitchFamily="18" charset="0"/>
            </a:endParaRPr>
          </a:p>
          <a:p>
            <a:pPr>
              <a:lnSpc>
                <a:spcPct val="150000"/>
              </a:lnSpc>
            </a:pPr>
            <a:endParaRPr lang="en-US" sz="1600" dirty="0">
              <a:solidFill>
                <a:schemeClr val="tx2">
                  <a:lumMod val="1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35</a:t>
            </a:fld>
            <a:endParaRPr lang="en-IN" dirty="0"/>
          </a:p>
        </p:txBody>
      </p:sp>
    </p:spTree>
    <p:extLst>
      <p:ext uri="{BB962C8B-B14F-4D97-AF65-F5344CB8AC3E}">
        <p14:creationId xmlns:p14="http://schemas.microsoft.com/office/powerpoint/2010/main" val="3792074553"/>
      </p:ext>
    </p:extLst>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4053" y="2420888"/>
            <a:ext cx="6480720" cy="1569660"/>
          </a:xfrm>
          <a:prstGeom prst="rect">
            <a:avLst/>
          </a:prstGeom>
          <a:noFill/>
        </p:spPr>
        <p:txBody>
          <a:bodyPr wrap="square" rtlCol="0">
            <a:spAutoFit/>
          </a:bodyPr>
          <a:lstStyle/>
          <a:p>
            <a:r>
              <a:rPr lang="en-IN" sz="9600" dirty="0" smtClean="0">
                <a:solidFill>
                  <a:srgbClr val="FF0000"/>
                </a:solidFill>
                <a:latin typeface="Berlin Sans FB Demi" pitchFamily="34" charset="0"/>
              </a:rPr>
              <a:t>Thank You</a:t>
            </a:r>
            <a:endParaRPr lang="en-IN" sz="9600" dirty="0">
              <a:solidFill>
                <a:srgbClr val="FF0000"/>
              </a:solidFill>
              <a:latin typeface="Berlin Sans FB Demi" pitchFamily="34" charset="0"/>
            </a:endParaRPr>
          </a:p>
        </p:txBody>
      </p:sp>
      <p:sp>
        <p:nvSpPr>
          <p:cNvPr id="2" name="Slide Number Placeholder 1"/>
          <p:cNvSpPr>
            <a:spLocks noGrp="1"/>
          </p:cNvSpPr>
          <p:nvPr>
            <p:ph type="sldNum" sz="quarter" idx="12"/>
          </p:nvPr>
        </p:nvSpPr>
        <p:spPr/>
        <p:txBody>
          <a:bodyPr/>
          <a:lstStyle/>
          <a:p>
            <a:pPr>
              <a:defRPr/>
            </a:pPr>
            <a:fld id="{7ED6F41A-3397-45DF-AF92-813699CF3CD9}" type="slidenum">
              <a:rPr lang="da-DK" smtClean="0"/>
              <a:pPr>
                <a:defRPr/>
              </a:pPr>
              <a:t>36</a:t>
            </a:fld>
            <a:endParaRPr lang="da-DK" dirty="0"/>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3" y="228600"/>
            <a:ext cx="11782531" cy="1143000"/>
          </a:xfrm>
        </p:spPr>
        <p:txBody>
          <a:bodyPr/>
          <a:lstStyle/>
          <a:p>
            <a:r>
              <a:rPr lang="en-US" sz="3600" b="1" u="sng" dirty="0">
                <a:solidFill>
                  <a:srgbClr val="FF0000"/>
                </a:solidFill>
                <a:latin typeface="+mj-lt"/>
              </a:rPr>
              <a:t>Accreditations – Memberships - Affiliations</a:t>
            </a:r>
            <a:r>
              <a:rPr lang="en-US" sz="3600" u="sng" dirty="0">
                <a:solidFill>
                  <a:srgbClr val="FF0000"/>
                </a:solidFill>
              </a:rPr>
              <a:t/>
            </a:r>
            <a:br>
              <a:rPr lang="en-US" sz="3600" u="sng" dirty="0">
                <a:solidFill>
                  <a:srgbClr val="FF0000"/>
                </a:solidFill>
              </a:rPr>
            </a:br>
            <a:endParaRPr lang="en-US" sz="3600" u="sng" dirty="0">
              <a:solidFill>
                <a:srgbClr val="FF0000"/>
              </a:solidFill>
            </a:endParaRPr>
          </a:p>
        </p:txBody>
      </p:sp>
      <p:sp>
        <p:nvSpPr>
          <p:cNvPr id="3" name="Content Placeholder 2"/>
          <p:cNvSpPr>
            <a:spLocks noGrp="1"/>
          </p:cNvSpPr>
          <p:nvPr>
            <p:ph idx="1"/>
          </p:nvPr>
        </p:nvSpPr>
        <p:spPr>
          <a:xfrm>
            <a:off x="406294" y="1524000"/>
            <a:ext cx="11664782" cy="4724400"/>
          </a:xfrm>
        </p:spPr>
        <p:txBody>
          <a:bodyPr/>
          <a:lstStyle/>
          <a:p>
            <a:pPr algn="just"/>
            <a:r>
              <a:rPr lang="en-US" sz="2800" dirty="0" smtClean="0">
                <a:solidFill>
                  <a:schemeClr val="tx1">
                    <a:lumMod val="10000"/>
                  </a:schemeClr>
                </a:solidFill>
                <a:latin typeface="Times New Roman" pitchFamily="18" charset="0"/>
                <a:cs typeface="Times New Roman" pitchFamily="18" charset="0"/>
              </a:rPr>
              <a:t>Joint Commission International (JCI)</a:t>
            </a:r>
          </a:p>
          <a:p>
            <a:pPr algn="just"/>
            <a:r>
              <a:rPr lang="en-US" sz="2800" dirty="0" smtClean="0">
                <a:solidFill>
                  <a:schemeClr val="tx1">
                    <a:lumMod val="10000"/>
                  </a:schemeClr>
                </a:solidFill>
                <a:latin typeface="Times New Roman" pitchFamily="18" charset="0"/>
                <a:cs typeface="Times New Roman" pitchFamily="18" charset="0"/>
              </a:rPr>
              <a:t>Ministry </a:t>
            </a:r>
            <a:r>
              <a:rPr lang="en-US" sz="2800" dirty="0">
                <a:solidFill>
                  <a:schemeClr val="tx1">
                    <a:lumMod val="10000"/>
                  </a:schemeClr>
                </a:solidFill>
                <a:latin typeface="Times New Roman" pitchFamily="18" charset="0"/>
                <a:cs typeface="Times New Roman" pitchFamily="18" charset="0"/>
              </a:rPr>
              <a:t>of Health, UAE </a:t>
            </a:r>
          </a:p>
          <a:p>
            <a:pPr algn="just"/>
            <a:r>
              <a:rPr lang="en-US" sz="2800" dirty="0">
                <a:solidFill>
                  <a:schemeClr val="tx1">
                    <a:lumMod val="10000"/>
                  </a:schemeClr>
                </a:solidFill>
                <a:latin typeface="Times New Roman" pitchFamily="18" charset="0"/>
                <a:cs typeface="Times New Roman" pitchFamily="18" charset="0"/>
              </a:rPr>
              <a:t>Member - Medical tourism Association </a:t>
            </a:r>
          </a:p>
          <a:p>
            <a:pPr algn="just"/>
            <a:r>
              <a:rPr lang="en-US" sz="2800" dirty="0">
                <a:solidFill>
                  <a:schemeClr val="tx1">
                    <a:lumMod val="10000"/>
                  </a:schemeClr>
                </a:solidFill>
                <a:latin typeface="Times New Roman" pitchFamily="18" charset="0"/>
                <a:cs typeface="Times New Roman" pitchFamily="18" charset="0"/>
              </a:rPr>
              <a:t>International Hospital Federation</a:t>
            </a:r>
          </a:p>
          <a:p>
            <a:pPr algn="just"/>
            <a:r>
              <a:rPr lang="en-US" sz="2800" dirty="0" err="1">
                <a:solidFill>
                  <a:schemeClr val="tx1">
                    <a:lumMod val="10000"/>
                  </a:schemeClr>
                </a:solidFill>
                <a:latin typeface="Times New Roman" pitchFamily="18" charset="0"/>
                <a:cs typeface="Times New Roman" pitchFamily="18" charset="0"/>
              </a:rPr>
              <a:t>Tresmos</a:t>
            </a:r>
            <a:r>
              <a:rPr lang="en-US" sz="2800" dirty="0">
                <a:solidFill>
                  <a:schemeClr val="tx1">
                    <a:lumMod val="10000"/>
                  </a:schemeClr>
                </a:solidFill>
                <a:latin typeface="Times New Roman" pitchFamily="18" charset="0"/>
                <a:cs typeface="Times New Roman" pitchFamily="18" charset="0"/>
              </a:rPr>
              <a:t>, International Board of Medicine and Surgery </a:t>
            </a:r>
          </a:p>
          <a:p>
            <a:pPr algn="just"/>
            <a:r>
              <a:rPr lang="en-US" sz="2800" dirty="0" err="1">
                <a:solidFill>
                  <a:schemeClr val="tx1">
                    <a:lumMod val="10000"/>
                  </a:schemeClr>
                </a:solidFill>
                <a:latin typeface="Times New Roman" pitchFamily="18" charset="0"/>
                <a:cs typeface="Times New Roman" pitchFamily="18" charset="0"/>
              </a:rPr>
              <a:t>Temos</a:t>
            </a:r>
            <a:r>
              <a:rPr lang="en-US" sz="2800" dirty="0">
                <a:solidFill>
                  <a:schemeClr val="tx1">
                    <a:lumMod val="10000"/>
                  </a:schemeClr>
                </a:solidFill>
                <a:latin typeface="Times New Roman" pitchFamily="18" charset="0"/>
                <a:cs typeface="Times New Roman" pitchFamily="18" charset="0"/>
              </a:rPr>
              <a:t> Dental certification</a:t>
            </a:r>
          </a:p>
          <a:p>
            <a:pPr algn="just"/>
            <a:r>
              <a:rPr lang="en-US" sz="2800" dirty="0">
                <a:solidFill>
                  <a:schemeClr val="tx1">
                    <a:lumMod val="10000"/>
                  </a:schemeClr>
                </a:solidFill>
                <a:latin typeface="Times New Roman" pitchFamily="18" charset="0"/>
                <a:cs typeface="Times New Roman" pitchFamily="18" charset="0"/>
              </a:rPr>
              <a:t>Asian Hospital </a:t>
            </a:r>
            <a:r>
              <a:rPr lang="en-US" sz="2800" dirty="0" smtClean="0">
                <a:solidFill>
                  <a:schemeClr val="tx1">
                    <a:lumMod val="10000"/>
                  </a:schemeClr>
                </a:solidFill>
                <a:latin typeface="Times New Roman" pitchFamily="18" charset="0"/>
                <a:cs typeface="Times New Roman" pitchFamily="18" charset="0"/>
              </a:rPr>
              <a:t>Federation</a:t>
            </a:r>
            <a:endParaRPr lang="en-US" sz="2800" dirty="0">
              <a:solidFill>
                <a:schemeClr val="tx1">
                  <a:lumMod val="10000"/>
                </a:schemeClr>
              </a:solidFill>
              <a:latin typeface="Times New Roman" pitchFamily="18" charset="0"/>
              <a:cs typeface="Times New Roman" pitchFamily="18" charset="0"/>
            </a:endParaRPr>
          </a:p>
          <a:p>
            <a:pPr algn="just"/>
            <a:endParaRPr lang="en-US" dirty="0">
              <a:solidFill>
                <a:schemeClr val="tx1">
                  <a:lumMod val="10000"/>
                </a:schemeClr>
              </a:solidFill>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4</a:t>
            </a:fld>
            <a:endParaRPr lang="en-IN" dirty="0"/>
          </a:p>
        </p:txBody>
      </p:sp>
    </p:spTree>
    <p:extLst>
      <p:ext uri="{BB962C8B-B14F-4D97-AF65-F5344CB8AC3E}">
        <p14:creationId xmlns:p14="http://schemas.microsoft.com/office/powerpoint/2010/main" val="2550728553"/>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884" y="404664"/>
            <a:ext cx="9601200" cy="1143000"/>
          </a:xfrm>
        </p:spPr>
        <p:txBody>
          <a:bodyPr/>
          <a:lstStyle/>
          <a:p>
            <a:r>
              <a:rPr lang="en-IN" sz="6000" u="sng" dirty="0" smtClean="0">
                <a:solidFill>
                  <a:srgbClr val="FF0000"/>
                </a:solidFill>
                <a:latin typeface="+mj-lt"/>
              </a:rPr>
              <a:t>Task Done</a:t>
            </a:r>
            <a:endParaRPr lang="en-IN" sz="6000" u="sng" dirty="0">
              <a:solidFill>
                <a:srgbClr val="FF0000"/>
              </a:solidFill>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6387090"/>
              </p:ext>
            </p:extLst>
          </p:nvPr>
        </p:nvGraphicFramePr>
        <p:xfrm>
          <a:off x="406400" y="1524000"/>
          <a:ext cx="11088612"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299542E4-2CCF-42F6-9D92-ED568035133D}" type="slidenum">
              <a:rPr lang="en-IN" smtClean="0"/>
              <a:pPr/>
              <a:t>5</a:t>
            </a:fld>
            <a:endParaRPr lang="en-IN"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376750" cy="1143000"/>
          </a:xfrm>
        </p:spPr>
        <p:txBody>
          <a:bodyPr/>
          <a:lstStyle/>
          <a:p>
            <a:r>
              <a:rPr lang="en-US" sz="6000" u="sng" dirty="0" smtClean="0">
                <a:solidFill>
                  <a:srgbClr val="FF0000"/>
                </a:solidFill>
                <a:latin typeface="+mj-lt"/>
              </a:rPr>
              <a:t>Key Learning </a:t>
            </a:r>
            <a:endParaRPr lang="en-US" sz="6000" u="sng" dirty="0">
              <a:solidFill>
                <a:srgbClr val="FF0000"/>
              </a:solidFill>
              <a:latin typeface="+mj-lt"/>
            </a:endParaRPr>
          </a:p>
        </p:txBody>
      </p:sp>
      <p:sp>
        <p:nvSpPr>
          <p:cNvPr id="3" name="Content Placeholder 2"/>
          <p:cNvSpPr>
            <a:spLocks noGrp="1"/>
          </p:cNvSpPr>
          <p:nvPr>
            <p:ph idx="1"/>
          </p:nvPr>
        </p:nvSpPr>
        <p:spPr>
          <a:xfrm>
            <a:off x="406294" y="1524000"/>
            <a:ext cx="11088718" cy="4724400"/>
          </a:xfrm>
        </p:spPr>
        <p:txBody>
          <a:bodyPr/>
          <a:lstStyle/>
          <a:p>
            <a:pPr marL="0" indent="0" algn="just">
              <a:buNone/>
            </a:pPr>
            <a:endParaRPr lang="en-US" sz="2800" dirty="0" smtClean="0">
              <a:solidFill>
                <a:schemeClr val="tx2">
                  <a:lumMod val="10000"/>
                </a:schemeClr>
              </a:solidFill>
              <a:latin typeface="Times New Roman" pitchFamily="18" charset="0"/>
              <a:cs typeface="Times New Roman" pitchFamily="18" charset="0"/>
            </a:endParaRPr>
          </a:p>
          <a:p>
            <a:pPr algn="just"/>
            <a:r>
              <a:rPr lang="en-US" sz="2800" dirty="0" smtClean="0">
                <a:solidFill>
                  <a:schemeClr val="tx2">
                    <a:lumMod val="10000"/>
                  </a:schemeClr>
                </a:solidFill>
                <a:latin typeface="Times New Roman" pitchFamily="18" charset="0"/>
                <a:cs typeface="Times New Roman" pitchFamily="18" charset="0"/>
              </a:rPr>
              <a:t>There is a tremendous potential for the healthcare industry in Middle East especially in Dubai.</a:t>
            </a:r>
          </a:p>
          <a:p>
            <a:pPr algn="just"/>
            <a:r>
              <a:rPr lang="en-US" sz="2800" dirty="0" smtClean="0">
                <a:solidFill>
                  <a:schemeClr val="tx2">
                    <a:lumMod val="10000"/>
                  </a:schemeClr>
                </a:solidFill>
                <a:latin typeface="Times New Roman" pitchFamily="18" charset="0"/>
                <a:cs typeface="Times New Roman" pitchFamily="18" charset="0"/>
              </a:rPr>
              <a:t>The brand GMC HOSPITAL is well known in the Middle East and there is a great potential to capture the “floating population” in Dubai.</a:t>
            </a:r>
          </a:p>
          <a:p>
            <a:pPr algn="just"/>
            <a:r>
              <a:rPr lang="en-US" sz="2800" dirty="0" smtClean="0">
                <a:solidFill>
                  <a:schemeClr val="tx2">
                    <a:lumMod val="10000"/>
                  </a:schemeClr>
                </a:solidFill>
                <a:latin typeface="Times New Roman" pitchFamily="18" charset="0"/>
                <a:cs typeface="Times New Roman" pitchFamily="18" charset="0"/>
              </a:rPr>
              <a:t>There is a perceived likeliness for Indian Doctors and hospital marketing (Domestic and International )is a whole different ball game.</a:t>
            </a:r>
          </a:p>
          <a:p>
            <a:pPr algn="just"/>
            <a:r>
              <a:rPr lang="en-US" sz="2800" dirty="0" smtClean="0">
                <a:solidFill>
                  <a:schemeClr val="tx2">
                    <a:lumMod val="10000"/>
                  </a:schemeClr>
                </a:solidFill>
                <a:latin typeface="Times New Roman" pitchFamily="18" charset="0"/>
                <a:cs typeface="Times New Roman" pitchFamily="18" charset="0"/>
              </a:rPr>
              <a:t>The survey conducted was really helpful for the hospital to plan out the launching activities in a more precise way.</a:t>
            </a:r>
          </a:p>
        </p:txBody>
      </p:sp>
      <p:sp>
        <p:nvSpPr>
          <p:cNvPr id="4" name="Slide Number Placeholder 3"/>
          <p:cNvSpPr>
            <a:spLocks noGrp="1"/>
          </p:cNvSpPr>
          <p:nvPr>
            <p:ph type="sldNum" sz="quarter" idx="12"/>
          </p:nvPr>
        </p:nvSpPr>
        <p:spPr/>
        <p:txBody>
          <a:bodyPr/>
          <a:lstStyle/>
          <a:p>
            <a:fld id="{299542E4-2CCF-42F6-9D92-ED568035133D}" type="slidenum">
              <a:rPr lang="en-IN" smtClean="0"/>
              <a:pPr/>
              <a:t>6</a:t>
            </a:fld>
            <a:endParaRPr lang="en-IN" dirty="0"/>
          </a:p>
        </p:txBody>
      </p:sp>
    </p:spTree>
    <p:extLst>
      <p:ext uri="{BB962C8B-B14F-4D97-AF65-F5344CB8AC3E}">
        <p14:creationId xmlns:p14="http://schemas.microsoft.com/office/powerpoint/2010/main" val="192120842"/>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232734" cy="1143000"/>
          </a:xfrm>
        </p:spPr>
        <p:txBody>
          <a:bodyPr/>
          <a:lstStyle/>
          <a:p>
            <a:r>
              <a:rPr lang="en-US" u="sng" dirty="0" smtClean="0">
                <a:solidFill>
                  <a:srgbClr val="FF0000"/>
                </a:solidFill>
                <a:latin typeface="+mj-lt"/>
              </a:rPr>
              <a:t>Limitations of Marketing in Ajman and Dubai</a:t>
            </a:r>
            <a:endParaRPr lang="en-US" u="sng" dirty="0">
              <a:solidFill>
                <a:srgbClr val="FF0000"/>
              </a:solidFill>
              <a:latin typeface="+mj-lt"/>
            </a:endParaRPr>
          </a:p>
        </p:txBody>
      </p:sp>
      <p:sp>
        <p:nvSpPr>
          <p:cNvPr id="3" name="Content Placeholder 2"/>
          <p:cNvSpPr>
            <a:spLocks noGrp="1"/>
          </p:cNvSpPr>
          <p:nvPr>
            <p:ph idx="1"/>
          </p:nvPr>
        </p:nvSpPr>
        <p:spPr>
          <a:xfrm>
            <a:off x="117748" y="980728"/>
            <a:ext cx="11881320" cy="5877272"/>
          </a:xfrm>
        </p:spPr>
        <p:txBody>
          <a:bodyPr/>
          <a:lstStyle/>
          <a:p>
            <a:pPr algn="just">
              <a:lnSpc>
                <a:spcPct val="150000"/>
              </a:lnSpc>
            </a:pPr>
            <a:r>
              <a:rPr lang="en-US" sz="2200" dirty="0" smtClean="0">
                <a:solidFill>
                  <a:schemeClr val="tx1">
                    <a:lumMod val="10000"/>
                  </a:schemeClr>
                </a:solidFill>
                <a:latin typeface="Times New Roman" pitchFamily="18" charset="0"/>
                <a:cs typeface="Times New Roman" pitchFamily="18" charset="0"/>
              </a:rPr>
              <a:t>Language barrier</a:t>
            </a:r>
          </a:p>
          <a:p>
            <a:pPr algn="just">
              <a:lnSpc>
                <a:spcPct val="150000"/>
              </a:lnSpc>
            </a:pPr>
            <a:r>
              <a:rPr lang="en-US" sz="2200" dirty="0" smtClean="0">
                <a:solidFill>
                  <a:schemeClr val="tx1">
                    <a:lumMod val="10000"/>
                  </a:schemeClr>
                </a:solidFill>
                <a:latin typeface="Times New Roman" pitchFamily="18" charset="0"/>
                <a:cs typeface="Times New Roman" pitchFamily="18" charset="0"/>
              </a:rPr>
              <a:t>Every pamphlet, poster, flyer, brochure designed ,requires Ministry of Health approval(with a time period of a month)</a:t>
            </a:r>
          </a:p>
          <a:p>
            <a:pPr algn="just">
              <a:lnSpc>
                <a:spcPct val="150000"/>
              </a:lnSpc>
            </a:pPr>
            <a:r>
              <a:rPr lang="en-US" sz="2200" dirty="0" smtClean="0">
                <a:solidFill>
                  <a:schemeClr val="tx1">
                    <a:lumMod val="10000"/>
                  </a:schemeClr>
                </a:solidFill>
                <a:latin typeface="Times New Roman" pitchFamily="18" charset="0"/>
                <a:cs typeface="Times New Roman" pitchFamily="18" charset="0"/>
              </a:rPr>
              <a:t>Free, bulk </a:t>
            </a:r>
            <a:r>
              <a:rPr lang="en-US" sz="2200" dirty="0" err="1" smtClean="0">
                <a:solidFill>
                  <a:schemeClr val="tx1">
                    <a:lumMod val="10000"/>
                  </a:schemeClr>
                </a:solidFill>
                <a:latin typeface="Times New Roman" pitchFamily="18" charset="0"/>
                <a:cs typeface="Times New Roman" pitchFamily="18" charset="0"/>
              </a:rPr>
              <a:t>sms</a:t>
            </a:r>
            <a:r>
              <a:rPr lang="en-US" sz="2200" dirty="0" smtClean="0">
                <a:solidFill>
                  <a:schemeClr val="tx1">
                    <a:lumMod val="10000"/>
                  </a:schemeClr>
                </a:solidFill>
                <a:latin typeface="Times New Roman" pitchFamily="18" charset="0"/>
                <a:cs typeface="Times New Roman" pitchFamily="18" charset="0"/>
              </a:rPr>
              <a:t> and Discount offers of Hospital are prohibited by Law.</a:t>
            </a:r>
          </a:p>
          <a:p>
            <a:pPr algn="just">
              <a:lnSpc>
                <a:spcPct val="150000"/>
              </a:lnSpc>
            </a:pPr>
            <a:r>
              <a:rPr lang="en-US" sz="2200" dirty="0" smtClean="0">
                <a:solidFill>
                  <a:schemeClr val="tx1">
                    <a:lumMod val="10000"/>
                  </a:schemeClr>
                </a:solidFill>
                <a:latin typeface="Times New Roman" pitchFamily="18" charset="0"/>
                <a:cs typeface="Times New Roman" pitchFamily="18" charset="0"/>
              </a:rPr>
              <a:t>Permission from Department of Economics and Ministry of Health for each Health related promotion, event or survey in shopping malls and then a NOC followed by contract signing from the shopping malls.</a:t>
            </a:r>
          </a:p>
          <a:p>
            <a:pPr algn="just">
              <a:lnSpc>
                <a:spcPct val="150000"/>
              </a:lnSpc>
            </a:pPr>
            <a:r>
              <a:rPr lang="en-US" sz="2200" dirty="0" smtClean="0">
                <a:solidFill>
                  <a:schemeClr val="tx1">
                    <a:lumMod val="10000"/>
                  </a:schemeClr>
                </a:solidFill>
                <a:latin typeface="Times New Roman" pitchFamily="18" charset="0"/>
                <a:cs typeface="Times New Roman" pitchFamily="18" charset="0"/>
              </a:rPr>
              <a:t>Actual footfalls in shopping mall seen in only weekdays (Friday and Saturday) and evening considering extreme weather conditions.</a:t>
            </a:r>
          </a:p>
          <a:p>
            <a:pPr algn="just">
              <a:lnSpc>
                <a:spcPct val="150000"/>
              </a:lnSpc>
            </a:pPr>
            <a:r>
              <a:rPr lang="en-US" sz="2200" dirty="0" smtClean="0">
                <a:solidFill>
                  <a:schemeClr val="tx1">
                    <a:lumMod val="10000"/>
                  </a:schemeClr>
                </a:solidFill>
                <a:latin typeface="Times New Roman" pitchFamily="18" charset="0"/>
                <a:cs typeface="Times New Roman" pitchFamily="18" charset="0"/>
              </a:rPr>
              <a:t>Compromisation of visa status  </a:t>
            </a:r>
          </a:p>
          <a:p>
            <a:pPr marL="0" indent="0" algn="just">
              <a:lnSpc>
                <a:spcPct val="150000"/>
              </a:lnSpc>
              <a:buNone/>
            </a:pPr>
            <a:endParaRPr lang="en-US" sz="2200" dirty="0">
              <a:solidFill>
                <a:schemeClr val="tx1">
                  <a:lumMod val="1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7</a:t>
            </a:fld>
            <a:endParaRPr lang="en-IN" dirty="0"/>
          </a:p>
        </p:txBody>
      </p:sp>
    </p:spTree>
    <p:extLst>
      <p:ext uri="{BB962C8B-B14F-4D97-AF65-F5344CB8AC3E}">
        <p14:creationId xmlns:p14="http://schemas.microsoft.com/office/powerpoint/2010/main" val="3276010512"/>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232734" cy="1143000"/>
          </a:xfrm>
        </p:spPr>
        <p:txBody>
          <a:bodyPr/>
          <a:lstStyle/>
          <a:p>
            <a:r>
              <a:rPr lang="en-US" sz="7200" u="sng" dirty="0" smtClean="0">
                <a:solidFill>
                  <a:srgbClr val="FF0000"/>
                </a:solidFill>
                <a:latin typeface="+mj-lt"/>
              </a:rPr>
              <a:t>Introduction</a:t>
            </a:r>
            <a:endParaRPr lang="en-US" sz="7200" u="sng" dirty="0">
              <a:solidFill>
                <a:srgbClr val="FF0000"/>
              </a:solidFill>
              <a:latin typeface="+mj-lt"/>
            </a:endParaRPr>
          </a:p>
        </p:txBody>
      </p:sp>
      <p:sp>
        <p:nvSpPr>
          <p:cNvPr id="3" name="Content Placeholder 2"/>
          <p:cNvSpPr>
            <a:spLocks noGrp="1"/>
          </p:cNvSpPr>
          <p:nvPr>
            <p:ph idx="1"/>
          </p:nvPr>
        </p:nvSpPr>
        <p:spPr>
          <a:xfrm>
            <a:off x="406294" y="1524000"/>
            <a:ext cx="11592774" cy="4724400"/>
          </a:xfrm>
        </p:spPr>
        <p:txBody>
          <a:bodyPr/>
          <a:lstStyle/>
          <a:p>
            <a:pPr algn="just">
              <a:lnSpc>
                <a:spcPct val="150000"/>
              </a:lnSpc>
            </a:pPr>
            <a:r>
              <a:rPr lang="en-IN" sz="2800" dirty="0">
                <a:solidFill>
                  <a:schemeClr val="tx2">
                    <a:lumMod val="10000"/>
                  </a:schemeClr>
                </a:solidFill>
                <a:latin typeface="Times New Roman" pitchFamily="18" charset="0"/>
                <a:cs typeface="Times New Roman" pitchFamily="18" charset="0"/>
              </a:rPr>
              <a:t>Gulf Medical College Hospital Group of UAE, an enterprise of Thumbay Group of Companies and affiliated to Gulf Medical University has been successfully providing healthcare services in UAE since 1998. After successfully establishing itself as a Hospital brand that provides quality treatment at affordable prices through its Hospitals at Ajman, Sharjah and Fujairah, the group now intends to establish itself in Dubai. </a:t>
            </a:r>
            <a:endParaRPr lang="en-US" sz="2800" dirty="0">
              <a:solidFill>
                <a:schemeClr val="tx2">
                  <a:lumMod val="1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8</a:t>
            </a:fld>
            <a:endParaRPr lang="en-IN" dirty="0"/>
          </a:p>
        </p:txBody>
      </p:sp>
    </p:spTree>
    <p:extLst>
      <p:ext uri="{BB962C8B-B14F-4D97-AF65-F5344CB8AC3E}">
        <p14:creationId xmlns:p14="http://schemas.microsoft.com/office/powerpoint/2010/main" val="458486204"/>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294" y="228600"/>
            <a:ext cx="11376750" cy="1143000"/>
          </a:xfrm>
        </p:spPr>
        <p:txBody>
          <a:bodyPr/>
          <a:lstStyle/>
          <a:p>
            <a:r>
              <a:rPr lang="en-US" u="sng" dirty="0" smtClean="0">
                <a:solidFill>
                  <a:srgbClr val="FF0000"/>
                </a:solidFill>
              </a:rPr>
              <a:t>Rationale </a:t>
            </a:r>
            <a:r>
              <a:rPr lang="en-US" u="sng" dirty="0" smtClean="0">
                <a:solidFill>
                  <a:schemeClr val="tx1">
                    <a:lumMod val="10000"/>
                  </a:schemeClr>
                </a:solidFill>
              </a:rPr>
              <a:t> </a:t>
            </a:r>
            <a:endParaRPr lang="en-US" u="sng" dirty="0">
              <a:solidFill>
                <a:schemeClr val="tx1">
                  <a:lumMod val="10000"/>
                </a:schemeClr>
              </a:solidFill>
            </a:endParaRPr>
          </a:p>
        </p:txBody>
      </p:sp>
      <p:sp>
        <p:nvSpPr>
          <p:cNvPr id="3" name="Content Placeholder 2"/>
          <p:cNvSpPr>
            <a:spLocks noGrp="1"/>
          </p:cNvSpPr>
          <p:nvPr>
            <p:ph idx="1"/>
          </p:nvPr>
        </p:nvSpPr>
        <p:spPr>
          <a:xfrm>
            <a:off x="406294" y="1524000"/>
            <a:ext cx="11448758" cy="4724400"/>
          </a:xfrm>
        </p:spPr>
        <p:txBody>
          <a:bodyPr/>
          <a:lstStyle/>
          <a:p>
            <a:pPr marL="0" indent="0" algn="just">
              <a:buNone/>
            </a:pPr>
            <a:r>
              <a:rPr lang="en-US" sz="2000" dirty="0" smtClean="0">
                <a:solidFill>
                  <a:schemeClr val="tx1">
                    <a:lumMod val="10000"/>
                  </a:schemeClr>
                </a:solidFill>
                <a:latin typeface="Times New Roman" pitchFamily="18" charset="0"/>
                <a:cs typeface="Times New Roman" pitchFamily="18" charset="0"/>
              </a:rPr>
              <a:t>GMC Hospital is a leading healthcare provider in Ajman, Sharjah and Fujairah continually growing in scope and technologies to meet the diverse needs of families of the region. It offers a wide range of inpatient medical and surgical devices with particular expertise in Obs and Gyn, Neurosurgery, Orthopedics and General Surgery.</a:t>
            </a:r>
          </a:p>
          <a:p>
            <a:pPr marL="0" indent="0" algn="just">
              <a:buNone/>
            </a:pPr>
            <a:r>
              <a:rPr lang="en-US" sz="2000" dirty="0" smtClean="0">
                <a:solidFill>
                  <a:schemeClr val="tx1">
                    <a:lumMod val="10000"/>
                  </a:schemeClr>
                </a:solidFill>
                <a:latin typeface="Times New Roman" pitchFamily="18" charset="0"/>
                <a:cs typeface="Times New Roman" pitchFamily="18" charset="0"/>
              </a:rPr>
              <a:t>Patient have access to sophisticated diagnostic testing including CT Scanning ,MRI etc. Catering to the needs and demands of the people ,the hospital wants to open up a 150 bedded sister hospital in Dubai in three months from now..</a:t>
            </a:r>
          </a:p>
          <a:p>
            <a:pPr marL="0" indent="0" algn="just">
              <a:buNone/>
            </a:pPr>
            <a:r>
              <a:rPr lang="en-US" sz="2000" dirty="0" smtClean="0">
                <a:solidFill>
                  <a:schemeClr val="tx1">
                    <a:lumMod val="10000"/>
                  </a:schemeClr>
                </a:solidFill>
                <a:latin typeface="Times New Roman" pitchFamily="18" charset="0"/>
                <a:cs typeface="Times New Roman" pitchFamily="18" charset="0"/>
              </a:rPr>
              <a:t>However, there has been increasing competitors in Dubai. In order to cater to the needs of the people  and brand image of the hospital ,strong marketing strategy, research ,robust marketing techniques is required which will help in pinpointing  the exact healthcare problems and demands of the customer and a favorite hospital to avail treatment and consultation.</a:t>
            </a:r>
            <a:endParaRPr lang="en-US" sz="2000" dirty="0">
              <a:solidFill>
                <a:schemeClr val="tx1">
                  <a:lumMod val="10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299542E4-2CCF-42F6-9D92-ED568035133D}" type="slidenum">
              <a:rPr lang="en-IN" smtClean="0"/>
              <a:pPr/>
              <a:t>9</a:t>
            </a:fld>
            <a:endParaRPr lang="en-IN" dirty="0"/>
          </a:p>
        </p:txBody>
      </p:sp>
    </p:spTree>
    <p:extLst>
      <p:ext uri="{BB962C8B-B14F-4D97-AF65-F5344CB8AC3E}">
        <p14:creationId xmlns:p14="http://schemas.microsoft.com/office/powerpoint/2010/main" val="2426707428"/>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heme10">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5_Kontortema">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12.xml><?xml version="1.0" encoding="utf-8"?>
<a:theme xmlns:a="http://schemas.openxmlformats.org/drawingml/2006/main" name="Office Theme">
  <a:themeElements>
    <a:clrScheme name="Woodgrain_16x9">
      <a:dk1>
        <a:sysClr val="windowText" lastClr="000000"/>
      </a:dk1>
      <a:lt1>
        <a:sysClr val="window" lastClr="FFFFFF"/>
      </a:lt1>
      <a:dk2>
        <a:srgbClr val="90B365"/>
      </a:dk2>
      <a:lt2>
        <a:srgbClr val="EEECE1"/>
      </a:lt2>
      <a:accent1>
        <a:srgbClr val="4283D2"/>
      </a:accent1>
      <a:accent2>
        <a:srgbClr val="6E9D35"/>
      </a:accent2>
      <a:accent3>
        <a:srgbClr val="DE6742"/>
      </a:accent3>
      <a:accent4>
        <a:srgbClr val="8F73DF"/>
      </a:accent4>
      <a:accent5>
        <a:srgbClr val="CB991B"/>
      </a:accent5>
      <a:accent6>
        <a:srgbClr val="7F7F7F"/>
      </a:accent6>
      <a:hlink>
        <a:srgbClr val="90B365"/>
      </a:hlink>
      <a:folHlink>
        <a:srgbClr val="7F7F7F"/>
      </a:folHlink>
    </a:clrScheme>
    <a:fontScheme name="Century">
      <a:majorFont>
        <a:latin typeface="Century"/>
        <a:ea typeface=""/>
        <a:cs typeface=""/>
      </a:majorFont>
      <a:minorFont>
        <a:latin typeface="Century"/>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Kontortema">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Theme10">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Kontortema">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Theme10">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Kontortema">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Theme10">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4_Kontortema">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4_Theme10">
  <a:themeElements>
    <a:clrScheme name="Brugerdefineret 6">
      <a:dk1>
        <a:srgbClr val="FFFCF9"/>
      </a:dk1>
      <a:lt1>
        <a:sysClr val="window" lastClr="FFFFFF"/>
      </a:lt1>
      <a:dk2>
        <a:srgbClr val="D7D8D9"/>
      </a:dk2>
      <a:lt2>
        <a:srgbClr val="FFFFFF"/>
      </a:lt2>
      <a:accent1>
        <a:srgbClr val="E6E6E6"/>
      </a:accent1>
      <a:accent2>
        <a:srgbClr val="F9AF18"/>
      </a:accent2>
      <a:accent3>
        <a:srgbClr val="78C5DD"/>
      </a:accent3>
      <a:accent4>
        <a:srgbClr val="0081BE"/>
      </a:accent4>
      <a:accent5>
        <a:srgbClr val="FAB900"/>
      </a:accent5>
      <a:accent6>
        <a:srgbClr val="E7711C"/>
      </a:accent6>
      <a:hlink>
        <a:srgbClr val="7EB220"/>
      </a:hlink>
      <a:folHlink>
        <a:srgbClr val="7EB2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C20563B-C646-42AF-9D0D-76DF086793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Theme10</Template>
  <TotalTime>0</TotalTime>
  <Words>1900</Words>
  <Application>Microsoft Office PowerPoint</Application>
  <PresentationFormat>Custom</PresentationFormat>
  <Paragraphs>227</Paragraphs>
  <Slides>36</Slides>
  <Notes>1</Notes>
  <HiddenSlides>0</HiddenSlides>
  <MMClips>0</MMClips>
  <ScaleCrop>false</ScaleCrop>
  <HeadingPairs>
    <vt:vector size="4" baseType="variant">
      <vt:variant>
        <vt:lpstr>Theme</vt:lpstr>
      </vt:variant>
      <vt:variant>
        <vt:i4>10</vt:i4>
      </vt:variant>
      <vt:variant>
        <vt:lpstr>Slide Titles</vt:lpstr>
      </vt:variant>
      <vt:variant>
        <vt:i4>36</vt:i4>
      </vt:variant>
    </vt:vector>
  </HeadingPairs>
  <TitlesOfParts>
    <vt:vector size="46" baseType="lpstr">
      <vt:lpstr>Theme10</vt:lpstr>
      <vt:lpstr>1_Kontortema</vt:lpstr>
      <vt:lpstr>1_Theme10</vt:lpstr>
      <vt:lpstr>2_Kontortema</vt:lpstr>
      <vt:lpstr>2_Theme10</vt:lpstr>
      <vt:lpstr>3_Kontortema</vt:lpstr>
      <vt:lpstr>3_Theme10</vt:lpstr>
      <vt:lpstr>4_Kontortema</vt:lpstr>
      <vt:lpstr>4_Theme10</vt:lpstr>
      <vt:lpstr>5_Kontortema</vt:lpstr>
      <vt:lpstr>PowerPoint Presentation</vt:lpstr>
      <vt:lpstr>PowerPoint Presentation</vt:lpstr>
      <vt:lpstr>PowerPoint Presentation</vt:lpstr>
      <vt:lpstr>Accreditations – Memberships - Affiliations </vt:lpstr>
      <vt:lpstr>Task Done</vt:lpstr>
      <vt:lpstr>Key Learning </vt:lpstr>
      <vt:lpstr>Limitations of Marketing in Ajman and Dubai</vt:lpstr>
      <vt:lpstr>Introduction</vt:lpstr>
      <vt:lpstr>Rationale  </vt:lpstr>
      <vt:lpstr>Cont..</vt:lpstr>
      <vt:lpstr>Project Summary</vt:lpstr>
      <vt:lpstr>Objectives</vt:lpstr>
      <vt:lpstr>PowerPoint Presentation</vt:lpstr>
      <vt:lpstr>Review of Literature</vt:lpstr>
      <vt:lpstr>PowerPoint Presentation</vt:lpstr>
      <vt:lpstr>Methodology</vt:lpstr>
      <vt:lpstr>PowerPoint Presentation</vt:lpstr>
      <vt:lpstr>Findings </vt:lpstr>
      <vt:lpstr>Demographic Profile of Respondents (age-groups)</vt:lpstr>
      <vt:lpstr>Q1 Brand Awareness of GMC Hospitals</vt:lpstr>
      <vt:lpstr>Q2 Satisfaction with GMC Hospital Services</vt:lpstr>
      <vt:lpstr>PowerPoint Presentation</vt:lpstr>
      <vt:lpstr>PowerPoint Presentation</vt:lpstr>
      <vt:lpstr>Q5 Source of Information about Medical Treatment (percentages)</vt:lpstr>
      <vt:lpstr>Q6 Preferred Nationality of Doctor</vt:lpstr>
      <vt:lpstr>Q6 Preferred Language of Doctor (percentages)</vt:lpstr>
      <vt:lpstr>Q7 Preferred Medical Facility in Emergency</vt:lpstr>
      <vt:lpstr>Conclusion and Recommendation</vt:lpstr>
      <vt:lpstr>Conclusion</vt:lpstr>
      <vt:lpstr>Cont..</vt:lpstr>
      <vt:lpstr>Cont..</vt:lpstr>
      <vt:lpstr>Extra Information Gathered</vt:lpstr>
      <vt:lpstr>Marketing Strategies (Pre Launch of the Hospital )</vt:lpstr>
      <vt:lpstr>IMAGES</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2013-06-15T15:17:47Z</dcterms:created>
  <dcterms:modified xsi:type="dcterms:W3CDTF">2014-05-17T08:54:36Z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TC028011159991</vt:lpwstr>
  </property>
</Properties>
</file>