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8746" autoAdjust="0"/>
  </p:normalViewPr>
  <p:slideViewPr>
    <p:cSldViewPr>
      <p:cViewPr varScale="1">
        <p:scale>
          <a:sx n="72" d="100"/>
          <a:sy n="72" d="100"/>
        </p:scale>
        <p:origin x="-132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5/9/2014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381000" y="4876800"/>
            <a:ext cx="8458200" cy="1828800"/>
          </a:xfrm>
        </p:spPr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15" name="Subtitle 14"/>
          <p:cNvSpPr>
            <a:spLocks noGrp="1"/>
          </p:cNvSpPr>
          <p:nvPr>
            <p:ph type="subTitle" idx="1"/>
          </p:nvPr>
        </p:nvSpPr>
        <p:spPr>
          <a:xfrm>
            <a:off x="381000" y="152400"/>
            <a:ext cx="8458200" cy="647700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/>
              <a:t>DISSERTATION PRESENTATION</a:t>
            </a:r>
          </a:p>
          <a:p>
            <a:pPr algn="ctr"/>
            <a:endParaRPr lang="en-US" sz="3200" b="1" dirty="0" smtClean="0"/>
          </a:p>
          <a:p>
            <a:pPr algn="ctr"/>
            <a:r>
              <a:rPr lang="en-US" dirty="0" smtClean="0"/>
              <a:t>Recruitment and Selection of Employees </a:t>
            </a:r>
          </a:p>
          <a:p>
            <a:pPr algn="ctr"/>
            <a:r>
              <a:rPr lang="en-US" dirty="0" smtClean="0"/>
              <a:t>At </a:t>
            </a:r>
          </a:p>
          <a:p>
            <a:pPr algn="ctr"/>
            <a:r>
              <a:rPr lang="en-US" dirty="0" smtClean="0"/>
              <a:t>Primus Super Specialty </a:t>
            </a:r>
            <a:r>
              <a:rPr lang="en-US" dirty="0" smtClean="0"/>
              <a:t>Hospital</a:t>
            </a:r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O9 May 2014</a:t>
            </a:r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r>
              <a:rPr lang="en-US" dirty="0" smtClean="0"/>
              <a:t>RAHUL SINGH</a:t>
            </a:r>
          </a:p>
          <a:p>
            <a:r>
              <a:rPr lang="en-US" dirty="0" smtClean="0"/>
              <a:t>Batch  E</a:t>
            </a:r>
          </a:p>
          <a:p>
            <a:r>
              <a:rPr lang="en-US" dirty="0" smtClean="0"/>
              <a:t>PG/12/070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33528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Objectives in dissertation</a:t>
            </a:r>
            <a:br>
              <a:rPr lang="en-US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686800" cy="4632325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400" dirty="0" smtClean="0"/>
              <a:t>To gain knowledge of the working of HR department  </a:t>
            </a:r>
          </a:p>
          <a:p>
            <a:pPr>
              <a:buFont typeface="Wingdings" pitchFamily="2" charset="2"/>
              <a:buChar char="§"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Facilitate recruitment and selection of employees</a:t>
            </a:r>
          </a:p>
          <a:p>
            <a:pPr>
              <a:buFont typeface="Wingdings" pitchFamily="2" charset="2"/>
              <a:buChar char="§"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Attract maximum employees with required skills and competencies</a:t>
            </a:r>
          </a:p>
          <a:p>
            <a:pPr>
              <a:buFont typeface="Wingdings" pitchFamily="2" charset="2"/>
              <a:buChar char="§"/>
            </a:pPr>
            <a:endParaRPr lang="en-I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Review of literature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dirty="0" smtClean="0"/>
              <a:t>Stages of recruitment and selection.  </a:t>
            </a:r>
          </a:p>
          <a:p>
            <a:pPr>
              <a:buFont typeface="Wingdings" pitchFamily="2" charset="2"/>
              <a:buChar char="§"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Process of recruitment.</a:t>
            </a:r>
          </a:p>
          <a:p>
            <a:pPr>
              <a:buFont typeface="Wingdings" pitchFamily="2" charset="2"/>
              <a:buChar char="§"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Recruitment approaches.</a:t>
            </a:r>
          </a:p>
          <a:p>
            <a:pPr>
              <a:buFont typeface="Wingdings" pitchFamily="2" charset="2"/>
              <a:buChar char="§"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Selection process.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762000"/>
          </a:xfrm>
        </p:spPr>
        <p:txBody>
          <a:bodyPr/>
          <a:lstStyle/>
          <a:p>
            <a:pPr algn="ctr"/>
            <a:r>
              <a:rPr lang="en-US" dirty="0" smtClean="0"/>
              <a:t>Process of recruitment at pssh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10600" cy="5562600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b="1" dirty="0" smtClean="0"/>
              <a:t>Background – External agency.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Approval.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Process.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smtClean="0"/>
              <a:t>Pool of CV’s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smtClean="0"/>
              <a:t>Naukri.com</a:t>
            </a:r>
          </a:p>
          <a:p>
            <a:pPr lvl="1">
              <a:buFont typeface="Arial" pitchFamily="34" charset="0"/>
              <a:buChar char="•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Call up candidates.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3 stage interview (evaluated).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Negotiations if selected.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Date of joining.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Welcome note for documentary formalities.</a:t>
            </a:r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Major joining formalities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686800" cy="502920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Composite information sheet.</a:t>
            </a:r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Dependant declaration.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Nomination.</a:t>
            </a:r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Investment declaration for tax.</a:t>
            </a:r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PPF declaration , PAN card , 4-Photos.</a:t>
            </a:r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Mark sheet copies and authentification.</a:t>
            </a:r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Bank account opening.</a:t>
            </a:r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endParaRPr lang="en-IN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Research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800" dirty="0" smtClean="0"/>
              <a:t>31 enrolled candidates were the subject of study.</a:t>
            </a:r>
          </a:p>
          <a:p>
            <a:pPr>
              <a:buFont typeface="Wingdings" pitchFamily="2" charset="2"/>
              <a:buChar char="§"/>
            </a:pPr>
            <a:endParaRPr lang="en-US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objectives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To study the process of recruitment and selection.</a:t>
            </a:r>
            <a:endParaRPr lang="en-IN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Research methodology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686800" cy="495300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DESIGN</a:t>
            </a:r>
          </a:p>
          <a:p>
            <a:pPr>
              <a:buNone/>
            </a:pPr>
            <a:r>
              <a:rPr lang="en-US" dirty="0" smtClean="0"/>
              <a:t>Observational Cross Sectional.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SIZE </a:t>
            </a:r>
          </a:p>
          <a:p>
            <a:pPr>
              <a:buNone/>
            </a:pPr>
            <a:r>
              <a:rPr lang="en-US" dirty="0" smtClean="0"/>
              <a:t>31 newly recruited employees of PSSH.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DURATION</a:t>
            </a:r>
          </a:p>
          <a:p>
            <a:pPr>
              <a:buNone/>
            </a:pPr>
            <a:r>
              <a:rPr lang="en-US" dirty="0" smtClean="0"/>
              <a:t>65 days.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AREA</a:t>
            </a:r>
          </a:p>
          <a:p>
            <a:pPr>
              <a:buNone/>
            </a:pPr>
            <a:r>
              <a:rPr lang="en-US" dirty="0" smtClean="0"/>
              <a:t>HR department ( PSSH ).</a:t>
            </a:r>
            <a:endParaRPr lang="en-IN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Limitation of study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400" dirty="0" smtClean="0"/>
              <a:t>Small hospital total - 178 employees.</a:t>
            </a:r>
          </a:p>
          <a:p>
            <a:pPr>
              <a:buFont typeface="Wingdings" pitchFamily="2" charset="2"/>
              <a:buChar char="§"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Privately owned.</a:t>
            </a:r>
          </a:p>
          <a:p>
            <a:pPr>
              <a:buFont typeface="Wingdings" pitchFamily="2" charset="2"/>
              <a:buChar char="§"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No access to salary negotiations.</a:t>
            </a:r>
          </a:p>
          <a:p>
            <a:pPr>
              <a:buFont typeface="Wingdings" pitchFamily="2" charset="2"/>
              <a:buChar char="§"/>
            </a:pPr>
            <a:endParaRPr lang="en-IN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6858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Major findings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563880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b="1" dirty="0" smtClean="0"/>
              <a:t>Gender profile</a:t>
            </a:r>
            <a:r>
              <a:rPr lang="en-US" dirty="0" smtClean="0"/>
              <a:t>. 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Male                             - 14 (45%)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Female                         - 17 (55%)</a:t>
            </a:r>
          </a:p>
          <a:p>
            <a:pPr lvl="1"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No. of employees enrolled per month (Jan-April’14).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January                        - 7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February                      - 8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March                          -11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April                             - 5 </a:t>
            </a:r>
          </a:p>
          <a:p>
            <a:pPr lvl="1"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Age of enrolled employees.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20 – 24                        - 10 (32%)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25 – 29                        -13 (41%)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30 years and above     -7 (27%)</a:t>
            </a:r>
            <a:endParaRPr lang="en-IN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Cont…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686800" cy="518160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b="1" dirty="0" smtClean="0"/>
              <a:t>Different designations of enrolled employees.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Staff nurse (13)              – 41%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Executive/managers(7)   – 22%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Paramedics(4)                – 12%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Doctors (4)                      – 12%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Others(4)                         – 13%</a:t>
            </a:r>
          </a:p>
          <a:p>
            <a:pPr lvl="1"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Years of experience of employees.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0-4 years (18)                 – 53%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5-9 years (11)                 – 35%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10 years and more (2)   – 7%</a:t>
            </a:r>
          </a:p>
          <a:p>
            <a:pPr lvl="1"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Place of residence of newly enrolled employees.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Delhi(14)                         – 45%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Outside Delhi (17           – 55%</a:t>
            </a:r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Prelude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763000" cy="5715000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b="1" dirty="0" smtClean="0"/>
              <a:t>Did dissertation training from 1</a:t>
            </a:r>
            <a:r>
              <a:rPr lang="en-US" b="1" baseline="30000" dirty="0" smtClean="0"/>
              <a:t>st</a:t>
            </a:r>
            <a:r>
              <a:rPr lang="en-US" b="1" dirty="0" smtClean="0"/>
              <a:t> February 2014 till 30</a:t>
            </a:r>
            <a:r>
              <a:rPr lang="en-US" b="1" baseline="30000" dirty="0" smtClean="0"/>
              <a:t>th</a:t>
            </a:r>
            <a:r>
              <a:rPr lang="en-US" b="1" dirty="0" smtClean="0"/>
              <a:t> April 2014 at Primus Super Specialty Hospital (PSSH) at Chanakyapuri, New Delhi.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Was initially tasked to examine, asses and report short comings &amp; suggest recommendations in Administration departments.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Did assessments of Kitchen(F &amp; B) and Laundry till  24</a:t>
            </a:r>
            <a:r>
              <a:rPr lang="en-US" b="1" baseline="30000" dirty="0" smtClean="0"/>
              <a:t>th</a:t>
            </a:r>
            <a:r>
              <a:rPr lang="en-US" b="1" dirty="0" smtClean="0"/>
              <a:t> February 2014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Due to crisis having developed in the HR department and a new CEO being posted , was asked to move to HR midway on 25</a:t>
            </a:r>
            <a:r>
              <a:rPr lang="en-US" b="1" baseline="30000" dirty="0" smtClean="0"/>
              <a:t>th</a:t>
            </a:r>
            <a:r>
              <a:rPr lang="en-US" b="1" dirty="0" smtClean="0"/>
              <a:t> February 2014.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Initially involved in resolving pending crisis in HR.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 marL="914400" lvl="1" indent="-514350">
              <a:buFont typeface="Arial" pitchFamily="34" charset="0"/>
              <a:buChar char="•"/>
            </a:pPr>
            <a:r>
              <a:rPr lang="en-US" b="1" dirty="0" smtClean="0"/>
              <a:t>Creating data bank of existing employees (178) from files (number of employees in hospital not known).</a:t>
            </a:r>
          </a:p>
          <a:p>
            <a:pPr marL="914400" lvl="1" indent="-514350">
              <a:buFont typeface="Arial" pitchFamily="34" charset="0"/>
              <a:buChar char="•"/>
            </a:pPr>
            <a:endParaRPr lang="en-US" b="1" dirty="0" smtClean="0"/>
          </a:p>
          <a:p>
            <a:pPr marL="914400" lvl="1" indent="-514350">
              <a:buFont typeface="Arial" pitchFamily="34" charset="0"/>
              <a:buChar char="•"/>
            </a:pPr>
            <a:r>
              <a:rPr lang="en-US" b="1" dirty="0" smtClean="0"/>
              <a:t>Aggressive enrollment of employees .</a:t>
            </a:r>
          </a:p>
          <a:p>
            <a:pPr marL="914400" lvl="1" indent="-514350">
              <a:buNone/>
            </a:pPr>
            <a:endParaRPr lang="en-US" b="1" dirty="0" smtClean="0"/>
          </a:p>
          <a:p>
            <a:pPr marL="914400" lvl="1" indent="-514350">
              <a:buFont typeface="Arial" pitchFamily="34" charset="0"/>
              <a:buChar char="•"/>
            </a:pPr>
            <a:r>
              <a:rPr lang="en-US" b="1" dirty="0" smtClean="0"/>
              <a:t>Opening of bank accounts coordination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Cont…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800" dirty="0" smtClean="0"/>
              <a:t>Place of residence – nurses ( out of 13 ).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Delhi (2)                    – 15 %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Outside Delhi (11)    –  85%</a:t>
            </a:r>
            <a:endParaRPr lang="en-IN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Key learning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454183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dirty="0" smtClean="0"/>
              <a:t>Overall functioning of hospitals.</a:t>
            </a:r>
          </a:p>
          <a:p>
            <a:pPr>
              <a:buFont typeface="Wingdings" pitchFamily="2" charset="2"/>
              <a:buChar char="§"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Functioning of kitchen  and laundry.</a:t>
            </a:r>
          </a:p>
          <a:p>
            <a:pPr>
              <a:buFont typeface="Wingdings" pitchFamily="2" charset="2"/>
              <a:buChar char="§"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Functioning of HR department and specifically recruitment and selection of employees.</a:t>
            </a:r>
            <a:endParaRPr lang="en-IN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Recommendations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US" sz="2400" b="1" dirty="0" smtClean="0"/>
              <a:t>Investment in capable employees will yield long term results.</a:t>
            </a:r>
          </a:p>
          <a:p>
            <a:pPr>
              <a:buFont typeface="Wingdings" pitchFamily="2" charset="2"/>
              <a:buChar char="§"/>
            </a:pPr>
            <a:endParaRPr lang="en-US" sz="2400" b="1" dirty="0" smtClean="0"/>
          </a:p>
          <a:p>
            <a:pPr>
              <a:buFont typeface="Wingdings" pitchFamily="2" charset="2"/>
              <a:buChar char="§"/>
            </a:pPr>
            <a:r>
              <a:rPr lang="en-US" sz="2400" b="1" dirty="0" smtClean="0"/>
              <a:t>Importance of long term strategic planning.</a:t>
            </a:r>
          </a:p>
          <a:p>
            <a:pPr>
              <a:buFont typeface="Wingdings" pitchFamily="2" charset="2"/>
              <a:buChar char="§"/>
            </a:pPr>
            <a:endParaRPr lang="en-US" sz="2400" b="1" dirty="0" smtClean="0"/>
          </a:p>
          <a:p>
            <a:pPr>
              <a:buFont typeface="Wingdings" pitchFamily="2" charset="2"/>
              <a:buChar char="§"/>
            </a:pPr>
            <a:r>
              <a:rPr lang="en-US" sz="2400" b="1" dirty="0" smtClean="0"/>
              <a:t>Corporatisation of hospital.</a:t>
            </a:r>
          </a:p>
          <a:p>
            <a:pPr>
              <a:buFont typeface="Wingdings" pitchFamily="2" charset="2"/>
              <a:buChar char="§"/>
            </a:pPr>
            <a:endParaRPr lang="en-US" sz="2400" b="1" dirty="0" smtClean="0"/>
          </a:p>
          <a:p>
            <a:pPr>
              <a:buFont typeface="Wingdings" pitchFamily="2" charset="2"/>
              <a:buChar char="§"/>
            </a:pPr>
            <a:r>
              <a:rPr lang="en-US" sz="2400" b="1" u="sng" dirty="0" smtClean="0"/>
              <a:t>HR is latent revenue earner</a:t>
            </a:r>
            <a:r>
              <a:rPr lang="en-US" sz="2400" b="1" dirty="0" smtClean="0"/>
              <a:t>.</a:t>
            </a:r>
          </a:p>
          <a:p>
            <a:pPr>
              <a:buFont typeface="Wingdings" pitchFamily="2" charset="2"/>
              <a:buChar char="§"/>
            </a:pPr>
            <a:endParaRPr lang="en-US" sz="2400" b="1" dirty="0" smtClean="0"/>
          </a:p>
          <a:p>
            <a:pPr>
              <a:buFont typeface="Wingdings" pitchFamily="2" charset="2"/>
              <a:buChar char="§"/>
            </a:pPr>
            <a:r>
              <a:rPr lang="en-US" sz="2400" b="1" dirty="0" smtClean="0"/>
              <a:t>Importance of retention of employees.</a:t>
            </a:r>
          </a:p>
          <a:p>
            <a:pPr>
              <a:buFont typeface="Wingdings" pitchFamily="2" charset="2"/>
              <a:buChar char="§"/>
            </a:pPr>
            <a:endParaRPr lang="en-US" sz="2400" b="1" dirty="0" smtClean="0"/>
          </a:p>
          <a:p>
            <a:pPr>
              <a:buFont typeface="Wingdings" pitchFamily="2" charset="2"/>
              <a:buChar char="§"/>
            </a:pPr>
            <a:r>
              <a:rPr lang="en-US" sz="2400" b="1" dirty="0" smtClean="0"/>
              <a:t>New ideas, flexibility and adaptation to changed scenarios is the key of survival/prosperity to hospitals.</a:t>
            </a:r>
          </a:p>
          <a:p>
            <a:endParaRPr lang="en-IN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971800"/>
            <a:ext cx="8686800" cy="838200"/>
          </a:xfrm>
        </p:spPr>
        <p:txBody>
          <a:bodyPr/>
          <a:lstStyle/>
          <a:p>
            <a:r>
              <a:rPr lang="en-US" sz="4000" dirty="0" smtClean="0"/>
              <a:t>Thank you </a:t>
            </a:r>
            <a:r>
              <a:rPr lang="en-US" dirty="0" smtClean="0"/>
              <a:t>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flipV="1">
            <a:off x="304800" y="6080125"/>
            <a:ext cx="8686800" cy="168275"/>
          </a:xfrm>
        </p:spPr>
        <p:txBody>
          <a:bodyPr>
            <a:normAutofit fontScale="25000" lnSpcReduction="20000"/>
          </a:bodyPr>
          <a:lstStyle/>
          <a:p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685800"/>
          </a:xfrm>
        </p:spPr>
        <p:txBody>
          <a:bodyPr/>
          <a:lstStyle/>
          <a:p>
            <a:pPr algn="ctr"/>
            <a:r>
              <a:rPr lang="en-US" dirty="0" smtClean="0"/>
              <a:t>preview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1"/>
            <a:ext cx="8686800" cy="4876799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b="1" dirty="0" smtClean="0"/>
              <a:t>Introduction to the hospital.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Work during internship.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Procedure of recruitment and selection.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Recruitment and selection at PSSH.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Study of employees recruited..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Recommendations and key learnings.</a:t>
            </a:r>
          </a:p>
          <a:p>
            <a:pPr>
              <a:buNone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Conclusion.</a:t>
            </a: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6858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INTRODUCTION TO PSSH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686800" cy="4800600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b="1" dirty="0" smtClean="0"/>
              <a:t>250 bedded hospital commenced 2007 has ground plus 4 floors                   (L – shaped).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Location- Embassy area of Chanakyapuri.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Average IP occupancy.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smtClean="0"/>
              <a:t>February 2014   – 25 patients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smtClean="0"/>
              <a:t>March 2014       – 35 patients 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smtClean="0"/>
              <a:t>April 2014          – 41 patients </a:t>
            </a:r>
          </a:p>
          <a:p>
            <a:pPr lvl="1">
              <a:buNone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Has hospital in Nigeria and presently plans to add another wing to existing.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Fourth floor is vacant. Third floor has private residence partially.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Key Issue- Management and Strategic planning.</a:t>
            </a:r>
          </a:p>
          <a:p>
            <a:pPr>
              <a:buNone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Prominent medical departments at pssh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86800" cy="381000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b="1" dirty="0" smtClean="0"/>
              <a:t>Bone and Joint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Bariatric surgery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ENT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IVF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Physiotherapy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OT</a:t>
            </a:r>
          </a:p>
          <a:p>
            <a:pPr>
              <a:buFont typeface="Wingdings" pitchFamily="2" charset="2"/>
              <a:buChar char="§"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Major outsourced departments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199"/>
            <a:ext cx="8686800" cy="4648201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b="1" dirty="0" smtClean="0"/>
              <a:t>Nephrology                             – Davita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Laboratory and Blood Bank  – Lal Pathology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Radio Diagnostics                  – Mahajan Diagnostics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Ambulance                              – Falcon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Pharmacy                                – Lovely Pharmacy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Laundry                                   – Sparkle Associates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Kitchen                                    – GVision Hospitalities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endParaRPr lang="en-IN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685800"/>
          </a:xfrm>
        </p:spPr>
        <p:txBody>
          <a:bodyPr/>
          <a:lstStyle/>
          <a:p>
            <a:pPr algn="ctr"/>
            <a:r>
              <a:rPr lang="en-US" dirty="0" smtClean="0"/>
              <a:t>Kitchen  (f &amp; b)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770438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b="1" dirty="0" smtClean="0"/>
              <a:t>Was in kitchen from 3</a:t>
            </a:r>
            <a:r>
              <a:rPr lang="en-US" b="1" baseline="30000" dirty="0" smtClean="0"/>
              <a:t>rd</a:t>
            </a:r>
            <a:r>
              <a:rPr lang="en-US" b="1" dirty="0" smtClean="0"/>
              <a:t> – 14</a:t>
            </a:r>
            <a:r>
              <a:rPr lang="en-US" b="1" baseline="30000" dirty="0" smtClean="0"/>
              <a:t>th</a:t>
            </a:r>
            <a:r>
              <a:rPr lang="en-US" b="1" dirty="0" smtClean="0"/>
              <a:t> February 2014.  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Outsourced less infrastructure.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11 Employees.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u="sng" dirty="0" smtClean="0"/>
              <a:t>Positive aspects.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smtClean="0"/>
              <a:t>Food palatable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smtClean="0"/>
              <a:t>Sourcing of raw materials</a:t>
            </a:r>
          </a:p>
          <a:p>
            <a:pPr lvl="1">
              <a:buNone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u="sng" dirty="0" smtClean="0"/>
              <a:t>Negative aspects</a:t>
            </a:r>
            <a:r>
              <a:rPr lang="en-US" b="1" dirty="0" smtClean="0"/>
              <a:t>.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smtClean="0"/>
              <a:t>No manager of hospital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smtClean="0"/>
              <a:t>Cleanliness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smtClean="0"/>
              <a:t>Deficiency of serving staff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smtClean="0"/>
              <a:t>Serving utensils</a:t>
            </a:r>
          </a:p>
          <a:p>
            <a:pPr>
              <a:buFont typeface="Wingdings" pitchFamily="2" charset="2"/>
              <a:buChar char="§"/>
            </a:pPr>
            <a:endParaRPr lang="en-I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6858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Laundry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86800" cy="472440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b="1" dirty="0" smtClean="0"/>
              <a:t>Was in laundry 16</a:t>
            </a:r>
            <a:r>
              <a:rPr lang="en-US" b="1" baseline="30000" dirty="0" smtClean="0"/>
              <a:t>th</a:t>
            </a:r>
            <a:r>
              <a:rPr lang="en-US" b="1" dirty="0" smtClean="0"/>
              <a:t>- 25</a:t>
            </a:r>
            <a:r>
              <a:rPr lang="en-US" b="1" baseline="30000" dirty="0" smtClean="0"/>
              <a:t>th</a:t>
            </a:r>
            <a:r>
              <a:rPr lang="en-US" b="1" dirty="0" smtClean="0"/>
              <a:t> February 2014.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Outsourced to sparkle associates.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No laundry manager of PSSH.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All machines of PSSH.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Manpower and chemicals outsourced.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No tailor present.</a:t>
            </a:r>
          </a:p>
          <a:p>
            <a:pPr>
              <a:buFont typeface="Wingdings" pitchFamily="2" charset="2"/>
              <a:buChar char="§"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18 % Approx. clothes/bed-sheets torn.</a:t>
            </a:r>
          </a:p>
          <a:p>
            <a:pPr>
              <a:buNone/>
            </a:pPr>
            <a:r>
              <a:rPr lang="en-US" b="1" dirty="0" smtClean="0"/>
              <a:t>     Specially ICU/OT.</a:t>
            </a:r>
            <a:endParaRPr lang="en-IN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en-US" sz="2700" dirty="0" smtClean="0"/>
              <a:t>Recruitment and selection of employees in hr pssh</a:t>
            </a:r>
            <a:r>
              <a:rPr lang="en-US" dirty="0" smtClean="0"/>
              <a:t/>
            </a:r>
            <a:br>
              <a:rPr lang="en-US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686800" cy="4876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dirty="0" smtClean="0"/>
              <a:t>25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February 2014 – 30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April 2014 (65 days). </a:t>
            </a:r>
          </a:p>
          <a:p>
            <a:pPr>
              <a:buFont typeface="Wingdings" pitchFamily="2" charset="2"/>
              <a:buChar char="§"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Recruitment is generating pool of capable persons.</a:t>
            </a:r>
          </a:p>
          <a:p>
            <a:pPr>
              <a:buFont typeface="Wingdings" pitchFamily="2" charset="2"/>
              <a:buChar char="§"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Selection being to select best among them.</a:t>
            </a:r>
          </a:p>
          <a:p>
            <a:pPr>
              <a:buFont typeface="Wingdings" pitchFamily="2" charset="2"/>
              <a:buChar char="§"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February 2014 – New HR Manager, after gap of 4 months.</a:t>
            </a:r>
          </a:p>
          <a:p>
            <a:pPr>
              <a:buFont typeface="Wingdings" pitchFamily="2" charset="2"/>
              <a:buChar char="§"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HR department in shambles.</a:t>
            </a:r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endParaRPr lang="en-IN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129</TotalTime>
  <Words>898</Words>
  <Application>Microsoft Office PowerPoint</Application>
  <PresentationFormat>On-screen Show (4:3)</PresentationFormat>
  <Paragraphs>250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Trek</vt:lpstr>
      <vt:lpstr>Slide 1</vt:lpstr>
      <vt:lpstr>Prelude </vt:lpstr>
      <vt:lpstr>preview</vt:lpstr>
      <vt:lpstr>INTRODUCTION TO PSSH</vt:lpstr>
      <vt:lpstr>Prominent medical departments at pssh</vt:lpstr>
      <vt:lpstr>Major outsourced departments</vt:lpstr>
      <vt:lpstr>Kitchen  (f &amp; b)</vt:lpstr>
      <vt:lpstr>Laundry</vt:lpstr>
      <vt:lpstr>Recruitment and selection of employees in hr pssh </vt:lpstr>
      <vt:lpstr>Objectives in dissertation </vt:lpstr>
      <vt:lpstr>Review of literature</vt:lpstr>
      <vt:lpstr>Process of recruitment at pssh</vt:lpstr>
      <vt:lpstr>Major joining formalities</vt:lpstr>
      <vt:lpstr>Research</vt:lpstr>
      <vt:lpstr>objectives</vt:lpstr>
      <vt:lpstr>Research methodology</vt:lpstr>
      <vt:lpstr>Limitation of study</vt:lpstr>
      <vt:lpstr>Major findings</vt:lpstr>
      <vt:lpstr>Cont…</vt:lpstr>
      <vt:lpstr>Cont…</vt:lpstr>
      <vt:lpstr>Key learning</vt:lpstr>
      <vt:lpstr>Recommendations</vt:lpstr>
      <vt:lpstr>Thank you .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I-Ball</dc:creator>
  <cp:lastModifiedBy>Rahul</cp:lastModifiedBy>
  <cp:revision>17</cp:revision>
  <dcterms:created xsi:type="dcterms:W3CDTF">2006-08-16T00:00:00Z</dcterms:created>
  <dcterms:modified xsi:type="dcterms:W3CDTF">2014-05-09T03:56:11Z</dcterms:modified>
</cp:coreProperties>
</file>