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2"/>
  </p:notesMasterIdLst>
  <p:sldIdLst>
    <p:sldId id="256" r:id="rId2"/>
    <p:sldId id="257" r:id="rId3"/>
    <p:sldId id="274" r:id="rId4"/>
    <p:sldId id="293" r:id="rId5"/>
    <p:sldId id="282" r:id="rId6"/>
    <p:sldId id="260" r:id="rId7"/>
    <p:sldId id="298" r:id="rId8"/>
    <p:sldId id="259" r:id="rId9"/>
    <p:sldId id="283" r:id="rId10"/>
    <p:sldId id="262" r:id="rId11"/>
    <p:sldId id="258" r:id="rId12"/>
    <p:sldId id="284" r:id="rId13"/>
    <p:sldId id="285" r:id="rId14"/>
    <p:sldId id="286" r:id="rId15"/>
    <p:sldId id="287" r:id="rId16"/>
    <p:sldId id="288" r:id="rId17"/>
    <p:sldId id="289" r:id="rId18"/>
    <p:sldId id="290" r:id="rId19"/>
    <p:sldId id="291" r:id="rId20"/>
    <p:sldId id="299" r:id="rId21"/>
    <p:sldId id="263" r:id="rId22"/>
    <p:sldId id="292" r:id="rId23"/>
    <p:sldId id="266" r:id="rId24"/>
    <p:sldId id="265" r:id="rId25"/>
    <p:sldId id="294" r:id="rId26"/>
    <p:sldId id="267" r:id="rId27"/>
    <p:sldId id="273" r:id="rId28"/>
    <p:sldId id="295" r:id="rId29"/>
    <p:sldId id="297" r:id="rId30"/>
    <p:sldId id="26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E1CC"/>
    <a:srgbClr val="01C975"/>
    <a:srgbClr val="FFE180"/>
    <a:srgbClr val="FFCA82"/>
    <a:srgbClr val="00FFCC"/>
    <a:srgbClr val="FCA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8E5722-FAE5-4DBD-BCD8-06E05C0F24B8}" v="255" dt="2025-07-09T13:50:38.7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94660"/>
  </p:normalViewPr>
  <p:slideViewPr>
    <p:cSldViewPr snapToGrid="0">
      <p:cViewPr varScale="1">
        <p:scale>
          <a:sx n="52" d="100"/>
          <a:sy n="52" d="100"/>
        </p:scale>
        <p:origin x="8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achi Tyagi" userId="d71fe35117e1efc3" providerId="LiveId" clId="{9E8E5722-FAE5-4DBD-BCD8-06E05C0F24B8}"/>
    <pc:docChg chg="undo redo custSel addSld delSld modSld sldOrd">
      <pc:chgData name="Prachi Tyagi" userId="d71fe35117e1efc3" providerId="LiveId" clId="{9E8E5722-FAE5-4DBD-BCD8-06E05C0F24B8}" dt="2025-07-10T18:36:52.790" v="2856" actId="1035"/>
      <pc:docMkLst>
        <pc:docMk/>
      </pc:docMkLst>
      <pc:sldChg chg="addSp delSp modSp mod">
        <pc:chgData name="Prachi Tyagi" userId="d71fe35117e1efc3" providerId="LiveId" clId="{9E8E5722-FAE5-4DBD-BCD8-06E05C0F24B8}" dt="2025-06-17T02:45:07.803" v="1947" actId="478"/>
        <pc:sldMkLst>
          <pc:docMk/>
          <pc:sldMk cId="2861094314" sldId="257"/>
        </pc:sldMkLst>
        <pc:picChg chg="add mod">
          <ac:chgData name="Prachi Tyagi" userId="d71fe35117e1efc3" providerId="LiveId" clId="{9E8E5722-FAE5-4DBD-BCD8-06E05C0F24B8}" dt="2025-06-17T02:44:57.730" v="1946" actId="1076"/>
          <ac:picMkLst>
            <pc:docMk/>
            <pc:sldMk cId="2861094314" sldId="257"/>
            <ac:picMk id="8" creationId="{2AF1BD1C-D1AE-CFDC-BDEB-D66111866407}"/>
          </ac:picMkLst>
        </pc:picChg>
      </pc:sldChg>
      <pc:sldChg chg="modSp mod">
        <pc:chgData name="Prachi Tyagi" userId="d71fe35117e1efc3" providerId="LiveId" clId="{9E8E5722-FAE5-4DBD-BCD8-06E05C0F24B8}" dt="2025-06-16T17:17:50.048" v="1691" actId="20577"/>
        <pc:sldMkLst>
          <pc:docMk/>
          <pc:sldMk cId="1467404935" sldId="258"/>
        </pc:sldMkLst>
        <pc:spChg chg="mod">
          <ac:chgData name="Prachi Tyagi" userId="d71fe35117e1efc3" providerId="LiveId" clId="{9E8E5722-FAE5-4DBD-BCD8-06E05C0F24B8}" dt="2025-06-16T17:17:50.048" v="1691" actId="20577"/>
          <ac:spMkLst>
            <pc:docMk/>
            <pc:sldMk cId="1467404935" sldId="258"/>
            <ac:spMk id="2" creationId="{AF04405A-BEFA-07A8-6250-DC5AAAD4A5D3}"/>
          </ac:spMkLst>
        </pc:spChg>
        <pc:graphicFrameChg chg="modGraphic">
          <ac:chgData name="Prachi Tyagi" userId="d71fe35117e1efc3" providerId="LiveId" clId="{9E8E5722-FAE5-4DBD-BCD8-06E05C0F24B8}" dt="2025-06-16T17:16:31.380" v="1683" actId="207"/>
          <ac:graphicFrameMkLst>
            <pc:docMk/>
            <pc:sldMk cId="1467404935" sldId="258"/>
            <ac:graphicFrameMk id="4" creationId="{45481CCE-4625-5334-26FD-F5244EC2EDE8}"/>
          </ac:graphicFrameMkLst>
        </pc:graphicFrameChg>
        <pc:graphicFrameChg chg="modGraphic">
          <ac:chgData name="Prachi Tyagi" userId="d71fe35117e1efc3" providerId="LiveId" clId="{9E8E5722-FAE5-4DBD-BCD8-06E05C0F24B8}" dt="2025-06-16T17:17:43.645" v="1689" actId="207"/>
          <ac:graphicFrameMkLst>
            <pc:docMk/>
            <pc:sldMk cId="1467404935" sldId="258"/>
            <ac:graphicFrameMk id="6" creationId="{392C411B-D1BB-4E3D-031B-4A5EE89587AF}"/>
          </ac:graphicFrameMkLst>
        </pc:graphicFrameChg>
      </pc:sldChg>
      <pc:sldChg chg="addSp modSp mod">
        <pc:chgData name="Prachi Tyagi" userId="d71fe35117e1efc3" providerId="LiveId" clId="{9E8E5722-FAE5-4DBD-BCD8-06E05C0F24B8}" dt="2025-06-17T04:52:19.191" v="2082" actId="20577"/>
        <pc:sldMkLst>
          <pc:docMk/>
          <pc:sldMk cId="459109267" sldId="259"/>
        </pc:sldMkLst>
        <pc:spChg chg="mod">
          <ac:chgData name="Prachi Tyagi" userId="d71fe35117e1efc3" providerId="LiveId" clId="{9E8E5722-FAE5-4DBD-BCD8-06E05C0F24B8}" dt="2025-06-16T15:03:10.967" v="1261" actId="20577"/>
          <ac:spMkLst>
            <pc:docMk/>
            <pc:sldMk cId="459109267" sldId="259"/>
            <ac:spMk id="2" creationId="{3096DAF6-311E-0255-B1ED-7410C0285961}"/>
          </ac:spMkLst>
        </pc:spChg>
        <pc:spChg chg="mod">
          <ac:chgData name="Prachi Tyagi" userId="d71fe35117e1efc3" providerId="LiveId" clId="{9E8E5722-FAE5-4DBD-BCD8-06E05C0F24B8}" dt="2025-06-17T04:52:19.191" v="2082" actId="20577"/>
          <ac:spMkLst>
            <pc:docMk/>
            <pc:sldMk cId="459109267" sldId="259"/>
            <ac:spMk id="3" creationId="{70665C76-273B-9A86-DBC1-54F437B85A44}"/>
          </ac:spMkLst>
        </pc:spChg>
        <pc:spChg chg="add mod">
          <ac:chgData name="Prachi Tyagi" userId="d71fe35117e1efc3" providerId="LiveId" clId="{9E8E5722-FAE5-4DBD-BCD8-06E05C0F24B8}" dt="2025-06-16T15:59:08.291" v="1447"/>
          <ac:spMkLst>
            <pc:docMk/>
            <pc:sldMk cId="459109267" sldId="259"/>
            <ac:spMk id="8" creationId="{3416C4D6-E162-07CA-B395-DFC6AD679122}"/>
          </ac:spMkLst>
        </pc:spChg>
      </pc:sldChg>
      <pc:sldChg chg="addSp delSp modSp mod">
        <pc:chgData name="Prachi Tyagi" userId="d71fe35117e1efc3" providerId="LiveId" clId="{9E8E5722-FAE5-4DBD-BCD8-06E05C0F24B8}" dt="2025-07-07T05:11:33.031" v="2484" actId="21"/>
        <pc:sldMkLst>
          <pc:docMk/>
          <pc:sldMk cId="3544687849" sldId="260"/>
        </pc:sldMkLst>
        <pc:spChg chg="mod">
          <ac:chgData name="Prachi Tyagi" userId="d71fe35117e1efc3" providerId="LiveId" clId="{9E8E5722-FAE5-4DBD-BCD8-06E05C0F24B8}" dt="2025-06-17T07:27:35.006" v="2476" actId="2711"/>
          <ac:spMkLst>
            <pc:docMk/>
            <pc:sldMk cId="3544687849" sldId="260"/>
            <ac:spMk id="3" creationId="{8C6D7DE2-7518-3B77-F975-509EE81FC92A}"/>
          </ac:spMkLst>
        </pc:spChg>
      </pc:sldChg>
      <pc:sldChg chg="modSp del mod">
        <pc:chgData name="Prachi Tyagi" userId="d71fe35117e1efc3" providerId="LiveId" clId="{9E8E5722-FAE5-4DBD-BCD8-06E05C0F24B8}" dt="2025-06-16T15:53:10.847" v="1394" actId="47"/>
        <pc:sldMkLst>
          <pc:docMk/>
          <pc:sldMk cId="1206244218" sldId="261"/>
        </pc:sldMkLst>
      </pc:sldChg>
      <pc:sldChg chg="addSp delSp modSp mod">
        <pc:chgData name="Prachi Tyagi" userId="d71fe35117e1efc3" providerId="LiveId" clId="{9E8E5722-FAE5-4DBD-BCD8-06E05C0F24B8}" dt="2025-07-10T05:18:21.974" v="2852" actId="1036"/>
        <pc:sldMkLst>
          <pc:docMk/>
          <pc:sldMk cId="1911276768" sldId="263"/>
        </pc:sldMkLst>
        <pc:picChg chg="add mod">
          <ac:chgData name="Prachi Tyagi" userId="d71fe35117e1efc3" providerId="LiveId" clId="{9E8E5722-FAE5-4DBD-BCD8-06E05C0F24B8}" dt="2025-07-10T05:18:21.974" v="2852" actId="1036"/>
          <ac:picMkLst>
            <pc:docMk/>
            <pc:sldMk cId="1911276768" sldId="263"/>
            <ac:picMk id="9" creationId="{087B0C23-DF14-81D3-55F8-C351E60E0B16}"/>
          </ac:picMkLst>
        </pc:picChg>
      </pc:sldChg>
      <pc:sldChg chg="addSp modSp mod ord">
        <pc:chgData name="Prachi Tyagi" userId="d71fe35117e1efc3" providerId="LiveId" clId="{9E8E5722-FAE5-4DBD-BCD8-06E05C0F24B8}" dt="2025-06-17T06:52:01.696" v="2451" actId="113"/>
        <pc:sldMkLst>
          <pc:docMk/>
          <pc:sldMk cId="2616270879" sldId="265"/>
        </pc:sldMkLst>
        <pc:spChg chg="mod">
          <ac:chgData name="Prachi Tyagi" userId="d71fe35117e1efc3" providerId="LiveId" clId="{9E8E5722-FAE5-4DBD-BCD8-06E05C0F24B8}" dt="2025-06-17T06:10:13.101" v="2280" actId="20577"/>
          <ac:spMkLst>
            <pc:docMk/>
            <pc:sldMk cId="2616270879" sldId="265"/>
            <ac:spMk id="2" creationId="{40D59676-68AE-B31D-2B17-777B3CE4CB84}"/>
          </ac:spMkLst>
        </pc:spChg>
        <pc:spChg chg="mod">
          <ac:chgData name="Prachi Tyagi" userId="d71fe35117e1efc3" providerId="LiveId" clId="{9E8E5722-FAE5-4DBD-BCD8-06E05C0F24B8}" dt="2025-06-17T06:52:01.696" v="2451" actId="113"/>
          <ac:spMkLst>
            <pc:docMk/>
            <pc:sldMk cId="2616270879" sldId="265"/>
            <ac:spMk id="3" creationId="{069AE405-828D-19A8-A3BF-17A9B1F9E370}"/>
          </ac:spMkLst>
        </pc:spChg>
        <pc:graphicFrameChg chg="add mod modGraphic">
          <ac:chgData name="Prachi Tyagi" userId="d71fe35117e1efc3" providerId="LiveId" clId="{9E8E5722-FAE5-4DBD-BCD8-06E05C0F24B8}" dt="2025-06-17T04:41:57.827" v="2080" actId="20577"/>
          <ac:graphicFrameMkLst>
            <pc:docMk/>
            <pc:sldMk cId="2616270879" sldId="265"/>
            <ac:graphicFrameMk id="7" creationId="{4F74D692-C7AE-BDE0-FB49-B1DEE64061BC}"/>
          </ac:graphicFrameMkLst>
        </pc:graphicFrameChg>
      </pc:sldChg>
      <pc:sldChg chg="modSp mod">
        <pc:chgData name="Prachi Tyagi" userId="d71fe35117e1efc3" providerId="LiveId" clId="{9E8E5722-FAE5-4DBD-BCD8-06E05C0F24B8}" dt="2025-06-17T17:16:02.687" v="2482" actId="20577"/>
        <pc:sldMkLst>
          <pc:docMk/>
          <pc:sldMk cId="2388368187" sldId="266"/>
        </pc:sldMkLst>
        <pc:spChg chg="mod">
          <ac:chgData name="Prachi Tyagi" userId="d71fe35117e1efc3" providerId="LiveId" clId="{9E8E5722-FAE5-4DBD-BCD8-06E05C0F24B8}" dt="2025-06-17T06:49:34.664" v="2430" actId="1076"/>
          <ac:spMkLst>
            <pc:docMk/>
            <pc:sldMk cId="2388368187" sldId="266"/>
            <ac:spMk id="2" creationId="{40D59676-68AE-B31D-2B17-777B3CE4CB84}"/>
          </ac:spMkLst>
        </pc:spChg>
        <pc:spChg chg="mod">
          <ac:chgData name="Prachi Tyagi" userId="d71fe35117e1efc3" providerId="LiveId" clId="{9E8E5722-FAE5-4DBD-BCD8-06E05C0F24B8}" dt="2025-06-17T17:16:02.687" v="2482" actId="20577"/>
          <ac:spMkLst>
            <pc:docMk/>
            <pc:sldMk cId="2388368187" sldId="266"/>
            <ac:spMk id="3" creationId="{069AE405-828D-19A8-A3BF-17A9B1F9E370}"/>
          </ac:spMkLst>
        </pc:spChg>
        <pc:picChg chg="mod">
          <ac:chgData name="Prachi Tyagi" userId="d71fe35117e1efc3" providerId="LiveId" clId="{9E8E5722-FAE5-4DBD-BCD8-06E05C0F24B8}" dt="2025-06-17T06:49:39.970" v="2431" actId="14100"/>
          <ac:picMkLst>
            <pc:docMk/>
            <pc:sldMk cId="2388368187" sldId="266"/>
            <ac:picMk id="6" creationId="{67E54A9D-4B6F-6671-1709-E2CF64355D4B}"/>
          </ac:picMkLst>
        </pc:picChg>
      </pc:sldChg>
      <pc:sldChg chg="modSp mod">
        <pc:chgData name="Prachi Tyagi" userId="d71fe35117e1efc3" providerId="LiveId" clId="{9E8E5722-FAE5-4DBD-BCD8-06E05C0F24B8}" dt="2025-06-16T11:19:56.340" v="816" actId="20577"/>
        <pc:sldMkLst>
          <pc:docMk/>
          <pc:sldMk cId="1644327927" sldId="267"/>
        </pc:sldMkLst>
        <pc:spChg chg="mod">
          <ac:chgData name="Prachi Tyagi" userId="d71fe35117e1efc3" providerId="LiveId" clId="{9E8E5722-FAE5-4DBD-BCD8-06E05C0F24B8}" dt="2025-06-16T11:19:56.340" v="816" actId="20577"/>
          <ac:spMkLst>
            <pc:docMk/>
            <pc:sldMk cId="1644327927" sldId="267"/>
            <ac:spMk id="3" creationId="{C37621F9-57FC-03A7-2EE3-925A45765D10}"/>
          </ac:spMkLst>
        </pc:spChg>
      </pc:sldChg>
      <pc:sldChg chg="addSp delSp modSp del mod ord">
        <pc:chgData name="Prachi Tyagi" userId="d71fe35117e1efc3" providerId="LiveId" clId="{9E8E5722-FAE5-4DBD-BCD8-06E05C0F24B8}" dt="2025-06-17T06:56:00.050" v="2475" actId="47"/>
        <pc:sldMkLst>
          <pc:docMk/>
          <pc:sldMk cId="2333934579" sldId="270"/>
        </pc:sldMkLst>
      </pc:sldChg>
      <pc:sldChg chg="del">
        <pc:chgData name="Prachi Tyagi" userId="d71fe35117e1efc3" providerId="LiveId" clId="{9E8E5722-FAE5-4DBD-BCD8-06E05C0F24B8}" dt="2025-06-16T11:09:33.597" v="557" actId="47"/>
        <pc:sldMkLst>
          <pc:docMk/>
          <pc:sldMk cId="4112284290" sldId="271"/>
        </pc:sldMkLst>
      </pc:sldChg>
      <pc:sldChg chg="delSp modSp mod">
        <pc:chgData name="Prachi Tyagi" userId="d71fe35117e1efc3" providerId="LiveId" clId="{9E8E5722-FAE5-4DBD-BCD8-06E05C0F24B8}" dt="2025-06-16T11:06:27.719" v="510" actId="403"/>
        <pc:sldMkLst>
          <pc:docMk/>
          <pc:sldMk cId="149243798" sldId="273"/>
        </pc:sldMkLst>
        <pc:spChg chg="mod">
          <ac:chgData name="Prachi Tyagi" userId="d71fe35117e1efc3" providerId="LiveId" clId="{9E8E5722-FAE5-4DBD-BCD8-06E05C0F24B8}" dt="2025-06-16T11:01:40.426" v="469" actId="1076"/>
          <ac:spMkLst>
            <pc:docMk/>
            <pc:sldMk cId="149243798" sldId="273"/>
            <ac:spMk id="2" creationId="{51840CEC-B205-D614-ACFB-9620DEF0A59E}"/>
          </ac:spMkLst>
        </pc:spChg>
        <pc:spChg chg="mod">
          <ac:chgData name="Prachi Tyagi" userId="d71fe35117e1efc3" providerId="LiveId" clId="{9E8E5722-FAE5-4DBD-BCD8-06E05C0F24B8}" dt="2025-06-16T11:06:27.719" v="510" actId="403"/>
          <ac:spMkLst>
            <pc:docMk/>
            <pc:sldMk cId="149243798" sldId="273"/>
            <ac:spMk id="3" creationId="{3E6CD5A5-350C-07B1-88E3-70F677EEF1DB}"/>
          </ac:spMkLst>
        </pc:spChg>
        <pc:picChg chg="mod">
          <ac:chgData name="Prachi Tyagi" userId="d71fe35117e1efc3" providerId="LiveId" clId="{9E8E5722-FAE5-4DBD-BCD8-06E05C0F24B8}" dt="2025-06-16T11:01:31.846" v="468" actId="14100"/>
          <ac:picMkLst>
            <pc:docMk/>
            <pc:sldMk cId="149243798" sldId="273"/>
            <ac:picMk id="6" creationId="{B2C9DC11-A675-736C-F377-44884716F513}"/>
          </ac:picMkLst>
        </pc:picChg>
      </pc:sldChg>
      <pc:sldChg chg="addSp modSp mod">
        <pc:chgData name="Prachi Tyagi" userId="d71fe35117e1efc3" providerId="LiveId" clId="{9E8E5722-FAE5-4DBD-BCD8-06E05C0F24B8}" dt="2025-06-16T14:21:04.713" v="1032" actId="20577"/>
        <pc:sldMkLst>
          <pc:docMk/>
          <pc:sldMk cId="2935010475" sldId="274"/>
        </pc:sldMkLst>
        <pc:spChg chg="mod">
          <ac:chgData name="Prachi Tyagi" userId="d71fe35117e1efc3" providerId="LiveId" clId="{9E8E5722-FAE5-4DBD-BCD8-06E05C0F24B8}" dt="2025-06-16T14:21:04.713" v="1032" actId="20577"/>
          <ac:spMkLst>
            <pc:docMk/>
            <pc:sldMk cId="2935010475" sldId="274"/>
            <ac:spMk id="3" creationId="{2DB44169-B653-8FCC-211C-27ABE8FE014A}"/>
          </ac:spMkLst>
        </pc:spChg>
        <pc:picChg chg="add mod">
          <ac:chgData name="Prachi Tyagi" userId="d71fe35117e1efc3" providerId="LiveId" clId="{9E8E5722-FAE5-4DBD-BCD8-06E05C0F24B8}" dt="2025-06-16T14:20:08.095" v="1018" actId="1076"/>
          <ac:picMkLst>
            <pc:docMk/>
            <pc:sldMk cId="2935010475" sldId="274"/>
            <ac:picMk id="1026" creationId="{04E04B15-5F88-D987-4BEE-C422E9BACE6C}"/>
          </ac:picMkLst>
        </pc:picChg>
      </pc:sldChg>
      <pc:sldChg chg="del">
        <pc:chgData name="Prachi Tyagi" userId="d71fe35117e1efc3" providerId="LiveId" clId="{9E8E5722-FAE5-4DBD-BCD8-06E05C0F24B8}" dt="2025-06-16T11:22:10.980" v="817" actId="47"/>
        <pc:sldMkLst>
          <pc:docMk/>
          <pc:sldMk cId="3010019683" sldId="279"/>
        </pc:sldMkLst>
      </pc:sldChg>
      <pc:sldChg chg="del">
        <pc:chgData name="Prachi Tyagi" userId="d71fe35117e1efc3" providerId="LiveId" clId="{9E8E5722-FAE5-4DBD-BCD8-06E05C0F24B8}" dt="2025-06-16T11:22:12.867" v="818" actId="47"/>
        <pc:sldMkLst>
          <pc:docMk/>
          <pc:sldMk cId="3640904668" sldId="280"/>
        </pc:sldMkLst>
      </pc:sldChg>
      <pc:sldChg chg="del">
        <pc:chgData name="Prachi Tyagi" userId="d71fe35117e1efc3" providerId="LiveId" clId="{9E8E5722-FAE5-4DBD-BCD8-06E05C0F24B8}" dt="2025-06-16T11:22:14.780" v="819" actId="47"/>
        <pc:sldMkLst>
          <pc:docMk/>
          <pc:sldMk cId="2827723502" sldId="281"/>
        </pc:sldMkLst>
      </pc:sldChg>
      <pc:sldChg chg="modSp mod">
        <pc:chgData name="Prachi Tyagi" userId="d71fe35117e1efc3" providerId="LiveId" clId="{9E8E5722-FAE5-4DBD-BCD8-06E05C0F24B8}" dt="2025-06-16T15:01:25.799" v="1254" actId="404"/>
        <pc:sldMkLst>
          <pc:docMk/>
          <pc:sldMk cId="3715199867" sldId="282"/>
        </pc:sldMkLst>
        <pc:spChg chg="mod">
          <ac:chgData name="Prachi Tyagi" userId="d71fe35117e1efc3" providerId="LiveId" clId="{9E8E5722-FAE5-4DBD-BCD8-06E05C0F24B8}" dt="2025-06-16T15:01:25.799" v="1254" actId="404"/>
          <ac:spMkLst>
            <pc:docMk/>
            <pc:sldMk cId="3715199867" sldId="282"/>
            <ac:spMk id="2" creationId="{35C7B149-8046-E35A-07CF-FD77BD32DC19}"/>
          </ac:spMkLst>
        </pc:spChg>
        <pc:spChg chg="mod">
          <ac:chgData name="Prachi Tyagi" userId="d71fe35117e1efc3" providerId="LiveId" clId="{9E8E5722-FAE5-4DBD-BCD8-06E05C0F24B8}" dt="2025-06-16T15:00:24.461" v="1245" actId="5793"/>
          <ac:spMkLst>
            <pc:docMk/>
            <pc:sldMk cId="3715199867" sldId="282"/>
            <ac:spMk id="3" creationId="{FFD97F3F-D78F-485B-D02A-2B8E1E5A02B3}"/>
          </ac:spMkLst>
        </pc:spChg>
        <pc:picChg chg="mod">
          <ac:chgData name="Prachi Tyagi" userId="d71fe35117e1efc3" providerId="LiveId" clId="{9E8E5722-FAE5-4DBD-BCD8-06E05C0F24B8}" dt="2025-06-16T14:59:21.584" v="1236" actId="14100"/>
          <ac:picMkLst>
            <pc:docMk/>
            <pc:sldMk cId="3715199867" sldId="282"/>
            <ac:picMk id="6" creationId="{EBC51030-A9B3-C394-F8D6-142B2D5EA3E6}"/>
          </ac:picMkLst>
        </pc:picChg>
      </pc:sldChg>
      <pc:sldChg chg="addSp delSp modSp mod">
        <pc:chgData name="Prachi Tyagi" userId="d71fe35117e1efc3" providerId="LiveId" clId="{9E8E5722-FAE5-4DBD-BCD8-06E05C0F24B8}" dt="2025-06-17T06:03:21.640" v="2244" actId="122"/>
        <pc:sldMkLst>
          <pc:docMk/>
          <pc:sldMk cId="278033425" sldId="283"/>
        </pc:sldMkLst>
        <pc:spChg chg="mod">
          <ac:chgData name="Prachi Tyagi" userId="d71fe35117e1efc3" providerId="LiveId" clId="{9E8E5722-FAE5-4DBD-BCD8-06E05C0F24B8}" dt="2025-06-17T06:03:21.640" v="2244" actId="122"/>
          <ac:spMkLst>
            <pc:docMk/>
            <pc:sldMk cId="278033425" sldId="283"/>
            <ac:spMk id="2" creationId="{BB03AAB8-2D9A-7963-18DB-4201F1FA5BF4}"/>
          </ac:spMkLst>
        </pc:spChg>
        <pc:spChg chg="mod">
          <ac:chgData name="Prachi Tyagi" userId="d71fe35117e1efc3" providerId="LiveId" clId="{9E8E5722-FAE5-4DBD-BCD8-06E05C0F24B8}" dt="2025-06-16T11:36:47.316" v="867" actId="20577"/>
          <ac:spMkLst>
            <pc:docMk/>
            <pc:sldMk cId="278033425" sldId="283"/>
            <ac:spMk id="3" creationId="{FB8A5ED5-F347-7DFA-D1EE-5065EE97EBAE}"/>
          </ac:spMkLst>
        </pc:spChg>
        <pc:spChg chg="add mod">
          <ac:chgData name="Prachi Tyagi" userId="d71fe35117e1efc3" providerId="LiveId" clId="{9E8E5722-FAE5-4DBD-BCD8-06E05C0F24B8}" dt="2025-06-16T15:56:51.555" v="1403" actId="14100"/>
          <ac:spMkLst>
            <pc:docMk/>
            <pc:sldMk cId="278033425" sldId="283"/>
            <ac:spMk id="10" creationId="{9129B71D-5683-B48B-1EEB-518DBC258284}"/>
          </ac:spMkLst>
        </pc:spChg>
        <pc:spChg chg="add mod">
          <ac:chgData name="Prachi Tyagi" userId="d71fe35117e1efc3" providerId="LiveId" clId="{9E8E5722-FAE5-4DBD-BCD8-06E05C0F24B8}" dt="2025-06-16T15:58:44.596" v="1445" actId="1076"/>
          <ac:spMkLst>
            <pc:docMk/>
            <pc:sldMk cId="278033425" sldId="283"/>
            <ac:spMk id="11" creationId="{C8B68A83-0570-FE52-5DC6-326442903C6C}"/>
          </ac:spMkLst>
        </pc:spChg>
        <pc:graphicFrameChg chg="mod modGraphic">
          <ac:chgData name="Prachi Tyagi" userId="d71fe35117e1efc3" providerId="LiveId" clId="{9E8E5722-FAE5-4DBD-BCD8-06E05C0F24B8}" dt="2025-06-16T15:55:58.304" v="1396" actId="1076"/>
          <ac:graphicFrameMkLst>
            <pc:docMk/>
            <pc:sldMk cId="278033425" sldId="283"/>
            <ac:graphicFrameMk id="17" creationId="{BD893AD7-43C4-750A-2C6D-BBB7072F48EB}"/>
          </ac:graphicFrameMkLst>
        </pc:graphicFrameChg>
      </pc:sldChg>
      <pc:sldChg chg="modSp mod">
        <pc:chgData name="Prachi Tyagi" userId="d71fe35117e1efc3" providerId="LiveId" clId="{9E8E5722-FAE5-4DBD-BCD8-06E05C0F24B8}" dt="2025-06-16T17:41:26.524" v="1711" actId="207"/>
        <pc:sldMkLst>
          <pc:docMk/>
          <pc:sldMk cId="2662052707" sldId="285"/>
        </pc:sldMkLst>
        <pc:spChg chg="mod">
          <ac:chgData name="Prachi Tyagi" userId="d71fe35117e1efc3" providerId="LiveId" clId="{9E8E5722-FAE5-4DBD-BCD8-06E05C0F24B8}" dt="2025-06-16T17:13:42.865" v="1669" actId="20577"/>
          <ac:spMkLst>
            <pc:docMk/>
            <pc:sldMk cId="2662052707" sldId="285"/>
            <ac:spMk id="2" creationId="{AF04405A-BEFA-07A8-6250-DC5AAAD4A5D3}"/>
          </ac:spMkLst>
        </pc:spChg>
        <pc:graphicFrameChg chg="mod modGraphic">
          <ac:chgData name="Prachi Tyagi" userId="d71fe35117e1efc3" providerId="LiveId" clId="{9E8E5722-FAE5-4DBD-BCD8-06E05C0F24B8}" dt="2025-06-16T17:41:26.524" v="1711" actId="207"/>
          <ac:graphicFrameMkLst>
            <pc:docMk/>
            <pc:sldMk cId="2662052707" sldId="285"/>
            <ac:graphicFrameMk id="6" creationId="{392C411B-D1BB-4E3D-031B-4A5EE89587AF}"/>
          </ac:graphicFrameMkLst>
        </pc:graphicFrameChg>
      </pc:sldChg>
      <pc:sldChg chg="modSp mod">
        <pc:chgData name="Prachi Tyagi" userId="d71fe35117e1efc3" providerId="LiveId" clId="{9E8E5722-FAE5-4DBD-BCD8-06E05C0F24B8}" dt="2025-06-16T17:39:30.543" v="1706" actId="20577"/>
        <pc:sldMkLst>
          <pc:docMk/>
          <pc:sldMk cId="3397398443" sldId="290"/>
        </pc:sldMkLst>
        <pc:spChg chg="mod">
          <ac:chgData name="Prachi Tyagi" userId="d71fe35117e1efc3" providerId="LiveId" clId="{9E8E5722-FAE5-4DBD-BCD8-06E05C0F24B8}" dt="2025-06-16T17:39:30.543" v="1706" actId="20577"/>
          <ac:spMkLst>
            <pc:docMk/>
            <pc:sldMk cId="3397398443" sldId="290"/>
            <ac:spMk id="2" creationId="{3CFCDADF-E11B-2ACB-DD86-A2A03288B4A3}"/>
          </ac:spMkLst>
        </pc:spChg>
        <pc:graphicFrameChg chg="modGraphic">
          <ac:chgData name="Prachi Tyagi" userId="d71fe35117e1efc3" providerId="LiveId" clId="{9E8E5722-FAE5-4DBD-BCD8-06E05C0F24B8}" dt="2025-06-16T17:22:56.365" v="1699" actId="207"/>
          <ac:graphicFrameMkLst>
            <pc:docMk/>
            <pc:sldMk cId="3397398443" sldId="290"/>
            <ac:graphicFrameMk id="4" creationId="{11CA01C8-A52A-0EE4-0A2B-A019BDF299DC}"/>
          </ac:graphicFrameMkLst>
        </pc:graphicFrameChg>
      </pc:sldChg>
      <pc:sldChg chg="modSp mod">
        <pc:chgData name="Prachi Tyagi" userId="d71fe35117e1efc3" providerId="LiveId" clId="{9E8E5722-FAE5-4DBD-BCD8-06E05C0F24B8}" dt="2025-07-09T08:31:44.532" v="2796" actId="20577"/>
        <pc:sldMkLst>
          <pc:docMk/>
          <pc:sldMk cId="1328985328" sldId="291"/>
        </pc:sldMkLst>
        <pc:graphicFrameChg chg="modGraphic">
          <ac:chgData name="Prachi Tyagi" userId="d71fe35117e1efc3" providerId="LiveId" clId="{9E8E5722-FAE5-4DBD-BCD8-06E05C0F24B8}" dt="2025-07-09T08:31:44.532" v="2796" actId="20577"/>
          <ac:graphicFrameMkLst>
            <pc:docMk/>
            <pc:sldMk cId="1328985328" sldId="291"/>
            <ac:graphicFrameMk id="6" creationId="{DC3893F3-DDD3-AEFE-7541-DDC8311BA400}"/>
          </ac:graphicFrameMkLst>
        </pc:graphicFrameChg>
      </pc:sldChg>
      <pc:sldChg chg="add del">
        <pc:chgData name="Prachi Tyagi" userId="d71fe35117e1efc3" providerId="LiveId" clId="{9E8E5722-FAE5-4DBD-BCD8-06E05C0F24B8}" dt="2025-06-16T10:41:55.263" v="1" actId="47"/>
        <pc:sldMkLst>
          <pc:docMk/>
          <pc:sldMk cId="2031010432" sldId="292"/>
        </pc:sldMkLst>
      </pc:sldChg>
      <pc:sldChg chg="addSp delSp modSp add mod">
        <pc:chgData name="Prachi Tyagi" userId="d71fe35117e1efc3" providerId="LiveId" clId="{9E8E5722-FAE5-4DBD-BCD8-06E05C0F24B8}" dt="2025-07-08T05:00:01.624" v="2731" actId="1035"/>
        <pc:sldMkLst>
          <pc:docMk/>
          <pc:sldMk cId="2378649767" sldId="292"/>
        </pc:sldMkLst>
        <pc:spChg chg="add mod">
          <ac:chgData name="Prachi Tyagi" userId="d71fe35117e1efc3" providerId="LiveId" clId="{9E8E5722-FAE5-4DBD-BCD8-06E05C0F24B8}" dt="2025-06-16T17:54:29.162" v="1717" actId="478"/>
          <ac:spMkLst>
            <pc:docMk/>
            <pc:sldMk cId="2378649767" sldId="292"/>
            <ac:spMk id="5" creationId="{F97C4BD3-AA20-DF48-7ED7-01A0C2D37B36}"/>
          </ac:spMkLst>
        </pc:spChg>
        <pc:picChg chg="add mod">
          <ac:chgData name="Prachi Tyagi" userId="d71fe35117e1efc3" providerId="LiveId" clId="{9E8E5722-FAE5-4DBD-BCD8-06E05C0F24B8}" dt="2025-07-08T05:00:01.624" v="2731" actId="1035"/>
          <ac:picMkLst>
            <pc:docMk/>
            <pc:sldMk cId="2378649767" sldId="292"/>
            <ac:picMk id="15" creationId="{57CCD5AC-F3E8-76BD-24DA-63139C1F9E34}"/>
          </ac:picMkLst>
        </pc:picChg>
      </pc:sldChg>
      <pc:sldChg chg="modSp add del mod">
        <pc:chgData name="Prachi Tyagi" userId="d71fe35117e1efc3" providerId="LiveId" clId="{9E8E5722-FAE5-4DBD-BCD8-06E05C0F24B8}" dt="2025-06-16T11:07:49.916" v="511" actId="47"/>
        <pc:sldMkLst>
          <pc:docMk/>
          <pc:sldMk cId="3480614121" sldId="292"/>
        </pc:sldMkLst>
      </pc:sldChg>
      <pc:sldChg chg="add del">
        <pc:chgData name="Prachi Tyagi" userId="d71fe35117e1efc3" providerId="LiveId" clId="{9E8E5722-FAE5-4DBD-BCD8-06E05C0F24B8}" dt="2025-06-16T10:42:13.639" v="3"/>
        <pc:sldMkLst>
          <pc:docMk/>
          <pc:sldMk cId="3585955750" sldId="292"/>
        </pc:sldMkLst>
      </pc:sldChg>
      <pc:sldChg chg="modSp add mod">
        <pc:chgData name="Prachi Tyagi" userId="d71fe35117e1efc3" providerId="LiveId" clId="{9E8E5722-FAE5-4DBD-BCD8-06E05C0F24B8}" dt="2025-06-17T05:16:25.944" v="2087" actId="20577"/>
        <pc:sldMkLst>
          <pc:docMk/>
          <pc:sldMk cId="3675977018" sldId="293"/>
        </pc:sldMkLst>
        <pc:spChg chg="mod">
          <ac:chgData name="Prachi Tyagi" userId="d71fe35117e1efc3" providerId="LiveId" clId="{9E8E5722-FAE5-4DBD-BCD8-06E05C0F24B8}" dt="2025-06-16T14:51:37.118" v="1127" actId="1076"/>
          <ac:spMkLst>
            <pc:docMk/>
            <pc:sldMk cId="3675977018" sldId="293"/>
            <ac:spMk id="2" creationId="{FA521523-35ED-42B3-4C66-296B4045FE12}"/>
          </ac:spMkLst>
        </pc:spChg>
        <pc:spChg chg="mod">
          <ac:chgData name="Prachi Tyagi" userId="d71fe35117e1efc3" providerId="LiveId" clId="{9E8E5722-FAE5-4DBD-BCD8-06E05C0F24B8}" dt="2025-06-17T05:16:25.944" v="2087" actId="20577"/>
          <ac:spMkLst>
            <pc:docMk/>
            <pc:sldMk cId="3675977018" sldId="293"/>
            <ac:spMk id="3" creationId="{A87A591E-C0C6-65B1-E581-A876B718C455}"/>
          </ac:spMkLst>
        </pc:spChg>
      </pc:sldChg>
      <pc:sldChg chg="addSp delSp modSp add mod ord">
        <pc:chgData name="Prachi Tyagi" userId="d71fe35117e1efc3" providerId="LiveId" clId="{9E8E5722-FAE5-4DBD-BCD8-06E05C0F24B8}" dt="2025-07-10T18:36:52.790" v="2856" actId="1035"/>
        <pc:sldMkLst>
          <pc:docMk/>
          <pc:sldMk cId="3834924167" sldId="294"/>
        </pc:sldMkLst>
        <pc:spChg chg="mod">
          <ac:chgData name="Prachi Tyagi" userId="d71fe35117e1efc3" providerId="LiveId" clId="{9E8E5722-FAE5-4DBD-BCD8-06E05C0F24B8}" dt="2025-06-17T06:09:30.455" v="2264" actId="20577"/>
          <ac:spMkLst>
            <pc:docMk/>
            <pc:sldMk cId="3834924167" sldId="294"/>
            <ac:spMk id="2" creationId="{0B9076DC-772B-5681-9776-B33745DA34A9}"/>
          </ac:spMkLst>
        </pc:spChg>
        <pc:graphicFrameChg chg="add mod ord modGraphic">
          <ac:chgData name="Prachi Tyagi" userId="d71fe35117e1efc3" providerId="LiveId" clId="{9E8E5722-FAE5-4DBD-BCD8-06E05C0F24B8}" dt="2025-07-10T18:36:52.790" v="2856" actId="1035"/>
          <ac:graphicFrameMkLst>
            <pc:docMk/>
            <pc:sldMk cId="3834924167" sldId="294"/>
            <ac:graphicFrameMk id="7" creationId="{23DC111F-0EE1-AD9F-141F-115846C0D020}"/>
          </ac:graphicFrameMkLst>
        </pc:graphicFrameChg>
      </pc:sldChg>
      <pc:sldChg chg="addSp modSp new mod">
        <pc:chgData name="Prachi Tyagi" userId="d71fe35117e1efc3" providerId="LiveId" clId="{9E8E5722-FAE5-4DBD-BCD8-06E05C0F24B8}" dt="2025-06-17T05:58:09.890" v="2238" actId="113"/>
        <pc:sldMkLst>
          <pc:docMk/>
          <pc:sldMk cId="2792243836" sldId="295"/>
        </pc:sldMkLst>
        <pc:spChg chg="mod">
          <ac:chgData name="Prachi Tyagi" userId="d71fe35117e1efc3" providerId="LiveId" clId="{9E8E5722-FAE5-4DBD-BCD8-06E05C0F24B8}" dt="2025-06-17T05:58:09.890" v="2238" actId="113"/>
          <ac:spMkLst>
            <pc:docMk/>
            <pc:sldMk cId="2792243836" sldId="295"/>
            <ac:spMk id="2" creationId="{6D05C798-7014-5850-556C-8BD76707FAC9}"/>
          </ac:spMkLst>
        </pc:spChg>
        <pc:picChg chg="add mod">
          <ac:chgData name="Prachi Tyagi" userId="d71fe35117e1efc3" providerId="LiveId" clId="{9E8E5722-FAE5-4DBD-BCD8-06E05C0F24B8}" dt="2025-06-17T05:49:42.858" v="2089"/>
          <ac:picMkLst>
            <pc:docMk/>
            <pc:sldMk cId="2792243836" sldId="295"/>
            <ac:picMk id="5" creationId="{ECFBCEA5-3DBB-0B17-6E11-79420F07F469}"/>
          </ac:picMkLst>
        </pc:picChg>
        <pc:picChg chg="add mod">
          <ac:chgData name="Prachi Tyagi" userId="d71fe35117e1efc3" providerId="LiveId" clId="{9E8E5722-FAE5-4DBD-BCD8-06E05C0F24B8}" dt="2025-06-17T05:49:42.858" v="2089"/>
          <ac:picMkLst>
            <pc:docMk/>
            <pc:sldMk cId="2792243836" sldId="295"/>
            <ac:picMk id="6" creationId="{4F0F70B2-9DB8-32EA-12B0-58698574954B}"/>
          </ac:picMkLst>
        </pc:picChg>
      </pc:sldChg>
      <pc:sldChg chg="addSp delSp modSp new del mod">
        <pc:chgData name="Prachi Tyagi" userId="d71fe35117e1efc3" providerId="LiveId" clId="{9E8E5722-FAE5-4DBD-BCD8-06E05C0F24B8}" dt="2025-06-17T05:57:46.799" v="2231" actId="47"/>
        <pc:sldMkLst>
          <pc:docMk/>
          <pc:sldMk cId="484171890" sldId="296"/>
        </pc:sldMkLst>
      </pc:sldChg>
      <pc:sldChg chg="addSp delSp modSp new mod ord">
        <pc:chgData name="Prachi Tyagi" userId="d71fe35117e1efc3" providerId="LiveId" clId="{9E8E5722-FAE5-4DBD-BCD8-06E05C0F24B8}" dt="2025-06-17T05:58:03.571" v="2237" actId="113"/>
        <pc:sldMkLst>
          <pc:docMk/>
          <pc:sldMk cId="178858054" sldId="297"/>
        </pc:sldMkLst>
        <pc:spChg chg="add del mod">
          <ac:chgData name="Prachi Tyagi" userId="d71fe35117e1efc3" providerId="LiveId" clId="{9E8E5722-FAE5-4DBD-BCD8-06E05C0F24B8}" dt="2025-06-17T05:58:03.571" v="2237" actId="113"/>
          <ac:spMkLst>
            <pc:docMk/>
            <pc:sldMk cId="178858054" sldId="297"/>
            <ac:spMk id="9" creationId="{BDBBE317-2097-5020-FB00-66E8C3863314}"/>
          </ac:spMkLst>
        </pc:spChg>
        <pc:picChg chg="add mod modCrop">
          <ac:chgData name="Prachi Tyagi" userId="d71fe35117e1efc3" providerId="LiveId" clId="{9E8E5722-FAE5-4DBD-BCD8-06E05C0F24B8}" dt="2025-06-17T05:56:51.363" v="2219" actId="1076"/>
          <ac:picMkLst>
            <pc:docMk/>
            <pc:sldMk cId="178858054" sldId="297"/>
            <ac:picMk id="8" creationId="{B62C8692-6AC3-23E8-CC1A-48703033835B}"/>
          </ac:picMkLst>
        </pc:picChg>
      </pc:sldChg>
      <pc:sldChg chg="addSp delSp modSp new mod">
        <pc:chgData name="Prachi Tyagi" userId="d71fe35117e1efc3" providerId="LiveId" clId="{9E8E5722-FAE5-4DBD-BCD8-06E05C0F24B8}" dt="2025-07-07T14:23:45.001" v="2727" actId="20577"/>
        <pc:sldMkLst>
          <pc:docMk/>
          <pc:sldMk cId="3901171082" sldId="298"/>
        </pc:sldMkLst>
        <pc:graphicFrameChg chg="add del mod modGraphic">
          <ac:chgData name="Prachi Tyagi" userId="d71fe35117e1efc3" providerId="LiveId" clId="{9E8E5722-FAE5-4DBD-BCD8-06E05C0F24B8}" dt="2025-07-07T14:23:45.001" v="2727" actId="20577"/>
          <ac:graphicFrameMkLst>
            <pc:docMk/>
            <pc:sldMk cId="3901171082" sldId="298"/>
            <ac:graphicFrameMk id="7" creationId="{E2CB21F2-8212-D897-852C-64CF378FE9AF}"/>
          </ac:graphicFrameMkLst>
        </pc:graphicFrameChg>
      </pc:sldChg>
      <pc:sldChg chg="modSp add mod">
        <pc:chgData name="Prachi Tyagi" userId="d71fe35117e1efc3" providerId="LiveId" clId="{9E8E5722-FAE5-4DBD-BCD8-06E05C0F24B8}" dt="2025-07-09T13:50:38.724" v="2851"/>
        <pc:sldMkLst>
          <pc:docMk/>
          <pc:sldMk cId="2132297459" sldId="299"/>
        </pc:sldMkLst>
        <pc:spChg chg="mod">
          <ac:chgData name="Prachi Tyagi" userId="d71fe35117e1efc3" providerId="LiveId" clId="{9E8E5722-FAE5-4DBD-BCD8-06E05C0F24B8}" dt="2025-07-09T13:50:38.724" v="2851"/>
          <ac:spMkLst>
            <pc:docMk/>
            <pc:sldMk cId="2132297459" sldId="299"/>
            <ac:spMk id="2" creationId="{14424656-6C65-35C6-B5D2-3AC381491CCB}"/>
          </ac:spMkLst>
        </pc:spChg>
        <pc:graphicFrameChg chg="modGraphic">
          <ac:chgData name="Prachi Tyagi" userId="d71fe35117e1efc3" providerId="LiveId" clId="{9E8E5722-FAE5-4DBD-BCD8-06E05C0F24B8}" dt="2025-07-09T13:48:47.747" v="2848" actId="207"/>
          <ac:graphicFrameMkLst>
            <pc:docMk/>
            <pc:sldMk cId="2132297459" sldId="299"/>
            <ac:graphicFrameMk id="4" creationId="{CDB482CF-C591-F8CB-3A6E-BC958B69063B}"/>
          </ac:graphicFrameMkLst>
        </pc:graphicFrameChg>
        <pc:graphicFrameChg chg="modGraphic">
          <ac:chgData name="Prachi Tyagi" userId="d71fe35117e1efc3" providerId="LiveId" clId="{9E8E5722-FAE5-4DBD-BCD8-06E05C0F24B8}" dt="2025-07-09T13:48:34.047" v="2847" actId="207"/>
          <ac:graphicFrameMkLst>
            <pc:docMk/>
            <pc:sldMk cId="2132297459" sldId="299"/>
            <ac:graphicFrameMk id="6" creationId="{36F20EBE-3F13-C4D6-B2D7-5D096F8D4204}"/>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FFD2F-5472-428B-9FAF-5305E1C862A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IN"/>
        </a:p>
      </dgm:t>
    </dgm:pt>
    <dgm:pt modelId="{7A4A1275-0C41-4EE9-A34D-9C4D7D3607C1}">
      <dgm:prSet phldrT="[Text]" custT="1"/>
      <dgm:spPr>
        <a:solidFill>
          <a:schemeClr val="accent3">
            <a:lumMod val="60000"/>
            <a:lumOff val="40000"/>
          </a:schemeClr>
        </a:solidFill>
      </dgm:spPr>
      <dgm:t>
        <a:bodyPr/>
        <a:lstStyle/>
        <a:p>
          <a:r>
            <a:rPr lang="en-IN" sz="1600" dirty="0"/>
            <a:t>Strategy and Investment</a:t>
          </a:r>
        </a:p>
      </dgm:t>
    </dgm:pt>
    <dgm:pt modelId="{2079DEA2-14E4-464A-BCC0-3D3AA399A8CC}" type="parTrans" cxnId="{11C211BE-4E0E-43AB-B588-F5731C199AC2}">
      <dgm:prSet/>
      <dgm:spPr/>
      <dgm:t>
        <a:bodyPr/>
        <a:lstStyle/>
        <a:p>
          <a:endParaRPr lang="en-IN"/>
        </a:p>
      </dgm:t>
    </dgm:pt>
    <dgm:pt modelId="{EE969699-D276-4008-B83D-522AD2B2AACA}" type="sibTrans" cxnId="{11C211BE-4E0E-43AB-B588-F5731C199AC2}">
      <dgm:prSet/>
      <dgm:spPr>
        <a:solidFill>
          <a:schemeClr val="accent2"/>
        </a:solidFill>
      </dgm:spPr>
      <dgm:t>
        <a:bodyPr/>
        <a:lstStyle/>
        <a:p>
          <a:r>
            <a:rPr lang="en-IN" dirty="0"/>
            <a:t>Leadership and Governance</a:t>
          </a:r>
        </a:p>
      </dgm:t>
    </dgm:pt>
    <dgm:pt modelId="{BE3A69F4-463B-47CF-B88F-782B0C007541}">
      <dgm:prSet phldrT="[Text]" phldr="1"/>
      <dgm:spPr/>
      <dgm:t>
        <a:bodyPr/>
        <a:lstStyle/>
        <a:p>
          <a:endParaRPr lang="en-IN"/>
        </a:p>
      </dgm:t>
    </dgm:pt>
    <dgm:pt modelId="{314F8DB8-DD6A-4D6F-8AE4-4D32B59AFD89}" type="parTrans" cxnId="{388BD66F-049A-457C-B667-E15DEA043328}">
      <dgm:prSet/>
      <dgm:spPr/>
      <dgm:t>
        <a:bodyPr/>
        <a:lstStyle/>
        <a:p>
          <a:endParaRPr lang="en-IN"/>
        </a:p>
      </dgm:t>
    </dgm:pt>
    <dgm:pt modelId="{7C0284FB-1FB1-4548-8FDE-1A3F6F835993}" type="sibTrans" cxnId="{388BD66F-049A-457C-B667-E15DEA043328}">
      <dgm:prSet/>
      <dgm:spPr/>
      <dgm:t>
        <a:bodyPr/>
        <a:lstStyle/>
        <a:p>
          <a:endParaRPr lang="en-IN"/>
        </a:p>
      </dgm:t>
    </dgm:pt>
    <dgm:pt modelId="{F79FFBA1-A69D-45BD-BD2C-7C86812B7834}">
      <dgm:prSet phldrT="[Text]" custT="1"/>
      <dgm:spPr/>
      <dgm:t>
        <a:bodyPr/>
        <a:lstStyle/>
        <a:p>
          <a:r>
            <a:rPr lang="en-IN" sz="1600" dirty="0"/>
            <a:t>Legislation Policy &amp; Compliance</a:t>
          </a:r>
        </a:p>
      </dgm:t>
    </dgm:pt>
    <dgm:pt modelId="{1982C34F-F4CC-41F0-B2B6-1A7C55573E9E}" type="parTrans" cxnId="{A9F64E11-4BBF-4E0A-B952-DE4EAE0A6FA1}">
      <dgm:prSet/>
      <dgm:spPr/>
      <dgm:t>
        <a:bodyPr/>
        <a:lstStyle/>
        <a:p>
          <a:endParaRPr lang="en-IN"/>
        </a:p>
      </dgm:t>
    </dgm:pt>
    <dgm:pt modelId="{53A726BC-F39C-4CD7-AFFC-66A13301A503}" type="sibTrans" cxnId="{A9F64E11-4BBF-4E0A-B952-DE4EAE0A6FA1}">
      <dgm:prSet/>
      <dgm:spPr/>
      <dgm:t>
        <a:bodyPr/>
        <a:lstStyle/>
        <a:p>
          <a:r>
            <a:rPr lang="en-IN" dirty="0"/>
            <a:t>Services &amp; Applications</a:t>
          </a:r>
        </a:p>
      </dgm:t>
    </dgm:pt>
    <dgm:pt modelId="{CE9D0B63-16B9-4085-9DE4-F2A047B78D9B}">
      <dgm:prSet phldrT="[Text]" phldr="1"/>
      <dgm:spPr/>
      <dgm:t>
        <a:bodyPr/>
        <a:lstStyle/>
        <a:p>
          <a:endParaRPr lang="en-IN"/>
        </a:p>
      </dgm:t>
    </dgm:pt>
    <dgm:pt modelId="{EFCC4462-D4EE-4CB7-A988-54990E7E9C96}" type="parTrans" cxnId="{B1F06F3E-B54C-4FD9-B133-45C313FE2E52}">
      <dgm:prSet/>
      <dgm:spPr/>
      <dgm:t>
        <a:bodyPr/>
        <a:lstStyle/>
        <a:p>
          <a:endParaRPr lang="en-IN"/>
        </a:p>
      </dgm:t>
    </dgm:pt>
    <dgm:pt modelId="{282E989D-EABA-455E-A359-1C8C97427821}" type="sibTrans" cxnId="{B1F06F3E-B54C-4FD9-B133-45C313FE2E52}">
      <dgm:prSet/>
      <dgm:spPr/>
      <dgm:t>
        <a:bodyPr/>
        <a:lstStyle/>
        <a:p>
          <a:endParaRPr lang="en-IN"/>
        </a:p>
      </dgm:t>
    </dgm:pt>
    <dgm:pt modelId="{81FF7AE6-D7BC-471D-A535-39A15F540655}">
      <dgm:prSet phldrT="[Text]"/>
      <dgm:spPr/>
      <dgm:t>
        <a:bodyPr/>
        <a:lstStyle/>
        <a:p>
          <a:r>
            <a:rPr lang="en-IN" dirty="0"/>
            <a:t>Standards and Interoperability</a:t>
          </a:r>
        </a:p>
      </dgm:t>
    </dgm:pt>
    <dgm:pt modelId="{83CD5724-FAA1-4A3B-B1FD-E7C99C023FE9}" type="parTrans" cxnId="{D93D1559-27A2-44AF-AAFC-74EDF07F4D38}">
      <dgm:prSet/>
      <dgm:spPr/>
      <dgm:t>
        <a:bodyPr/>
        <a:lstStyle/>
        <a:p>
          <a:endParaRPr lang="en-IN"/>
        </a:p>
      </dgm:t>
    </dgm:pt>
    <dgm:pt modelId="{0A22C6C3-BEE7-4FCA-975D-D1149820951E}" type="sibTrans" cxnId="{D93D1559-27A2-44AF-AAFC-74EDF07F4D38}">
      <dgm:prSet/>
      <dgm:spPr/>
      <dgm:t>
        <a:bodyPr/>
        <a:lstStyle/>
        <a:p>
          <a:r>
            <a:rPr lang="en-IN" dirty="0"/>
            <a:t>Infrastructure</a:t>
          </a:r>
        </a:p>
      </dgm:t>
    </dgm:pt>
    <dgm:pt modelId="{28A5DE01-1439-411A-81C8-1CD4585409C5}">
      <dgm:prSet phldrT="[Text]" phldr="1"/>
      <dgm:spPr/>
      <dgm:t>
        <a:bodyPr/>
        <a:lstStyle/>
        <a:p>
          <a:endParaRPr lang="en-IN" dirty="0"/>
        </a:p>
      </dgm:t>
    </dgm:pt>
    <dgm:pt modelId="{47BB958F-D085-4D1A-90D3-EB41E675AD59}" type="parTrans" cxnId="{5DACA843-17AA-4413-A4AE-DEEE4CBDAFA9}">
      <dgm:prSet/>
      <dgm:spPr/>
      <dgm:t>
        <a:bodyPr/>
        <a:lstStyle/>
        <a:p>
          <a:endParaRPr lang="en-IN"/>
        </a:p>
      </dgm:t>
    </dgm:pt>
    <dgm:pt modelId="{B2953A0D-B8DF-4D96-9825-7EF97662C042}" type="sibTrans" cxnId="{5DACA843-17AA-4413-A4AE-DEEE4CBDAFA9}">
      <dgm:prSet/>
      <dgm:spPr/>
      <dgm:t>
        <a:bodyPr/>
        <a:lstStyle/>
        <a:p>
          <a:endParaRPr lang="en-IN"/>
        </a:p>
      </dgm:t>
    </dgm:pt>
    <dgm:pt modelId="{EF23B40F-92E0-4C16-BFAE-EFE48E87C9DB}">
      <dgm:prSet phldrT="[Text]"/>
      <dgm:spPr/>
      <dgm:t>
        <a:bodyPr/>
        <a:lstStyle/>
        <a:p>
          <a:r>
            <a:rPr lang="en-IN" dirty="0"/>
            <a:t>Standards and Interoperability</a:t>
          </a:r>
        </a:p>
      </dgm:t>
    </dgm:pt>
    <dgm:pt modelId="{FCD22E3E-EB18-4546-B33A-55210373FC20}" type="parTrans" cxnId="{DDCEE650-0895-4D95-A1F1-B20977E7A10F}">
      <dgm:prSet/>
      <dgm:spPr/>
      <dgm:t>
        <a:bodyPr/>
        <a:lstStyle/>
        <a:p>
          <a:endParaRPr lang="en-IN"/>
        </a:p>
      </dgm:t>
    </dgm:pt>
    <dgm:pt modelId="{51F2803E-F855-4ABB-9BE6-2238E51F3272}" type="sibTrans" cxnId="{DDCEE650-0895-4D95-A1F1-B20977E7A10F}">
      <dgm:prSet/>
      <dgm:spPr/>
      <dgm:t>
        <a:bodyPr/>
        <a:lstStyle/>
        <a:p>
          <a:r>
            <a:rPr lang="en-IN" dirty="0"/>
            <a:t>Workforce</a:t>
          </a:r>
        </a:p>
      </dgm:t>
    </dgm:pt>
    <dgm:pt modelId="{15FBBD6C-C9D4-4003-9AF2-0923C4968D28}" type="pres">
      <dgm:prSet presAssocID="{44DFFD2F-5472-428B-9FAF-5305E1C862A1}" presName="Name0" presStyleCnt="0">
        <dgm:presLayoutVars>
          <dgm:chMax/>
          <dgm:chPref/>
          <dgm:dir/>
          <dgm:animLvl val="lvl"/>
        </dgm:presLayoutVars>
      </dgm:prSet>
      <dgm:spPr/>
    </dgm:pt>
    <dgm:pt modelId="{0E3143E2-BB73-426D-9154-991858D4CBA6}" type="pres">
      <dgm:prSet presAssocID="{7A4A1275-0C41-4EE9-A34D-9C4D7D3607C1}" presName="composite" presStyleCnt="0"/>
      <dgm:spPr/>
    </dgm:pt>
    <dgm:pt modelId="{621A4D99-160B-438F-8378-8E120A1891BF}" type="pres">
      <dgm:prSet presAssocID="{7A4A1275-0C41-4EE9-A34D-9C4D7D3607C1}" presName="Parent1" presStyleLbl="node1" presStyleIdx="0" presStyleCnt="8" custLinFactNeighborX="784" custLinFactNeighborY="-83">
        <dgm:presLayoutVars>
          <dgm:chMax val="1"/>
          <dgm:chPref val="1"/>
          <dgm:bulletEnabled val="1"/>
        </dgm:presLayoutVars>
      </dgm:prSet>
      <dgm:spPr/>
    </dgm:pt>
    <dgm:pt modelId="{0D1ACBAC-F35C-46EB-9AE1-ED29B94074E8}" type="pres">
      <dgm:prSet presAssocID="{7A4A1275-0C41-4EE9-A34D-9C4D7D3607C1}" presName="Childtext1" presStyleLbl="revTx" presStyleIdx="0" presStyleCnt="4">
        <dgm:presLayoutVars>
          <dgm:chMax val="0"/>
          <dgm:chPref val="0"/>
          <dgm:bulletEnabled val="1"/>
        </dgm:presLayoutVars>
      </dgm:prSet>
      <dgm:spPr/>
    </dgm:pt>
    <dgm:pt modelId="{D99D17F9-6E93-4BB1-848A-482CC85A1949}" type="pres">
      <dgm:prSet presAssocID="{7A4A1275-0C41-4EE9-A34D-9C4D7D3607C1}" presName="BalanceSpacing" presStyleCnt="0"/>
      <dgm:spPr/>
    </dgm:pt>
    <dgm:pt modelId="{EE761643-545E-4404-A207-CC66B4C45A70}" type="pres">
      <dgm:prSet presAssocID="{7A4A1275-0C41-4EE9-A34D-9C4D7D3607C1}" presName="BalanceSpacing1" presStyleCnt="0"/>
      <dgm:spPr/>
    </dgm:pt>
    <dgm:pt modelId="{E0B2D3CB-79A6-4670-8801-029281A3DDD0}" type="pres">
      <dgm:prSet presAssocID="{EE969699-D276-4008-B83D-522AD2B2AACA}" presName="Accent1Text" presStyleLbl="node1" presStyleIdx="1" presStyleCnt="8"/>
      <dgm:spPr/>
    </dgm:pt>
    <dgm:pt modelId="{C1E8896F-F443-4DA5-B2C6-C2413139914C}" type="pres">
      <dgm:prSet presAssocID="{EE969699-D276-4008-B83D-522AD2B2AACA}" presName="spaceBetweenRectangles" presStyleCnt="0"/>
      <dgm:spPr/>
    </dgm:pt>
    <dgm:pt modelId="{812E5F0F-5C68-452D-A4D7-9F41F504B896}" type="pres">
      <dgm:prSet presAssocID="{F79FFBA1-A69D-45BD-BD2C-7C86812B7834}" presName="composite" presStyleCnt="0"/>
      <dgm:spPr/>
    </dgm:pt>
    <dgm:pt modelId="{302B57E1-8101-483D-9985-DB018E7DD106}" type="pres">
      <dgm:prSet presAssocID="{F79FFBA1-A69D-45BD-BD2C-7C86812B7834}" presName="Parent1" presStyleLbl="node1" presStyleIdx="2" presStyleCnt="8">
        <dgm:presLayoutVars>
          <dgm:chMax val="1"/>
          <dgm:chPref val="1"/>
          <dgm:bulletEnabled val="1"/>
        </dgm:presLayoutVars>
      </dgm:prSet>
      <dgm:spPr/>
    </dgm:pt>
    <dgm:pt modelId="{C17FD23D-D500-4997-A0C2-D7DCC453CC44}" type="pres">
      <dgm:prSet presAssocID="{F79FFBA1-A69D-45BD-BD2C-7C86812B7834}" presName="Childtext1" presStyleLbl="revTx" presStyleIdx="1" presStyleCnt="4">
        <dgm:presLayoutVars>
          <dgm:chMax val="0"/>
          <dgm:chPref val="0"/>
          <dgm:bulletEnabled val="1"/>
        </dgm:presLayoutVars>
      </dgm:prSet>
      <dgm:spPr/>
    </dgm:pt>
    <dgm:pt modelId="{C51DBA2B-D321-4C33-8E6E-15B8EB1622E8}" type="pres">
      <dgm:prSet presAssocID="{F79FFBA1-A69D-45BD-BD2C-7C86812B7834}" presName="BalanceSpacing" presStyleCnt="0"/>
      <dgm:spPr/>
    </dgm:pt>
    <dgm:pt modelId="{E1668049-CF71-4D33-89B1-89585029661B}" type="pres">
      <dgm:prSet presAssocID="{F79FFBA1-A69D-45BD-BD2C-7C86812B7834}" presName="BalanceSpacing1" presStyleCnt="0"/>
      <dgm:spPr/>
    </dgm:pt>
    <dgm:pt modelId="{3D803E23-B5D3-41ED-863A-C453FD2BFF95}" type="pres">
      <dgm:prSet presAssocID="{53A726BC-F39C-4CD7-AFFC-66A13301A503}" presName="Accent1Text" presStyleLbl="node1" presStyleIdx="3" presStyleCnt="8"/>
      <dgm:spPr/>
    </dgm:pt>
    <dgm:pt modelId="{035C1EED-9231-4AA3-A22C-BDDA5B8AE426}" type="pres">
      <dgm:prSet presAssocID="{53A726BC-F39C-4CD7-AFFC-66A13301A503}" presName="spaceBetweenRectangles" presStyleCnt="0"/>
      <dgm:spPr/>
    </dgm:pt>
    <dgm:pt modelId="{FF79DE9D-ACE8-4D49-B57A-AEFF4533BE23}" type="pres">
      <dgm:prSet presAssocID="{81FF7AE6-D7BC-471D-A535-39A15F540655}" presName="composite" presStyleCnt="0"/>
      <dgm:spPr/>
    </dgm:pt>
    <dgm:pt modelId="{9F7D0066-BCE1-4132-BFD0-97771E70843A}" type="pres">
      <dgm:prSet presAssocID="{81FF7AE6-D7BC-471D-A535-39A15F540655}" presName="Parent1" presStyleLbl="node1" presStyleIdx="4" presStyleCnt="8">
        <dgm:presLayoutVars>
          <dgm:chMax val="1"/>
          <dgm:chPref val="1"/>
          <dgm:bulletEnabled val="1"/>
        </dgm:presLayoutVars>
      </dgm:prSet>
      <dgm:spPr/>
    </dgm:pt>
    <dgm:pt modelId="{3A056EE5-88DD-440A-A825-111A84F86802}" type="pres">
      <dgm:prSet presAssocID="{81FF7AE6-D7BC-471D-A535-39A15F540655}" presName="Childtext1" presStyleLbl="revTx" presStyleIdx="2" presStyleCnt="4">
        <dgm:presLayoutVars>
          <dgm:chMax val="0"/>
          <dgm:chPref val="0"/>
          <dgm:bulletEnabled val="1"/>
        </dgm:presLayoutVars>
      </dgm:prSet>
      <dgm:spPr/>
    </dgm:pt>
    <dgm:pt modelId="{B141A5E5-9588-47AE-B247-9FDFFD6A1605}" type="pres">
      <dgm:prSet presAssocID="{81FF7AE6-D7BC-471D-A535-39A15F540655}" presName="BalanceSpacing" presStyleCnt="0"/>
      <dgm:spPr/>
    </dgm:pt>
    <dgm:pt modelId="{E9B02D31-9E8B-4501-B75E-84C138551E6D}" type="pres">
      <dgm:prSet presAssocID="{81FF7AE6-D7BC-471D-A535-39A15F540655}" presName="BalanceSpacing1" presStyleCnt="0"/>
      <dgm:spPr/>
    </dgm:pt>
    <dgm:pt modelId="{40264801-7E86-4EC9-B1DC-92C27B22B1BC}" type="pres">
      <dgm:prSet presAssocID="{0A22C6C3-BEE7-4FCA-975D-D1149820951E}" presName="Accent1Text" presStyleLbl="node1" presStyleIdx="5" presStyleCnt="8"/>
      <dgm:spPr/>
    </dgm:pt>
    <dgm:pt modelId="{063E28CF-8C98-4BF7-A181-B06C34814E39}" type="pres">
      <dgm:prSet presAssocID="{0A22C6C3-BEE7-4FCA-975D-D1149820951E}" presName="spaceBetweenRectangles" presStyleCnt="0"/>
      <dgm:spPr/>
    </dgm:pt>
    <dgm:pt modelId="{A6194E6B-953A-41AD-AF8E-D497248D4A8C}" type="pres">
      <dgm:prSet presAssocID="{EF23B40F-92E0-4C16-BFAE-EFE48E87C9DB}" presName="composite" presStyleCnt="0"/>
      <dgm:spPr/>
    </dgm:pt>
    <dgm:pt modelId="{8E6DC28B-D6D7-4D76-8BE8-65EFA4D7A13B}" type="pres">
      <dgm:prSet presAssocID="{EF23B40F-92E0-4C16-BFAE-EFE48E87C9DB}" presName="Parent1" presStyleLbl="node1" presStyleIdx="6" presStyleCnt="8">
        <dgm:presLayoutVars>
          <dgm:chMax val="1"/>
          <dgm:chPref val="1"/>
          <dgm:bulletEnabled val="1"/>
        </dgm:presLayoutVars>
      </dgm:prSet>
      <dgm:spPr/>
    </dgm:pt>
    <dgm:pt modelId="{CD30B380-C8E7-49F4-9186-DBE582413A53}" type="pres">
      <dgm:prSet presAssocID="{EF23B40F-92E0-4C16-BFAE-EFE48E87C9DB}" presName="Childtext1" presStyleLbl="revTx" presStyleIdx="3" presStyleCnt="4">
        <dgm:presLayoutVars>
          <dgm:chMax val="0"/>
          <dgm:chPref val="0"/>
          <dgm:bulletEnabled val="1"/>
        </dgm:presLayoutVars>
      </dgm:prSet>
      <dgm:spPr/>
    </dgm:pt>
    <dgm:pt modelId="{F946E685-BADC-4D69-B189-B53D7A497163}" type="pres">
      <dgm:prSet presAssocID="{EF23B40F-92E0-4C16-BFAE-EFE48E87C9DB}" presName="BalanceSpacing" presStyleCnt="0"/>
      <dgm:spPr/>
    </dgm:pt>
    <dgm:pt modelId="{ED1AB117-76F2-4C2F-A6B6-0D33FCEAA866}" type="pres">
      <dgm:prSet presAssocID="{EF23B40F-92E0-4C16-BFAE-EFE48E87C9DB}" presName="BalanceSpacing1" presStyleCnt="0"/>
      <dgm:spPr/>
    </dgm:pt>
    <dgm:pt modelId="{E4260509-DB49-4231-8964-A8349813A1F6}" type="pres">
      <dgm:prSet presAssocID="{51F2803E-F855-4ABB-9BE6-2238E51F3272}" presName="Accent1Text" presStyleLbl="node1" presStyleIdx="7" presStyleCnt="8"/>
      <dgm:spPr/>
    </dgm:pt>
  </dgm:ptLst>
  <dgm:cxnLst>
    <dgm:cxn modelId="{A9F64E11-4BBF-4E0A-B952-DE4EAE0A6FA1}" srcId="{44DFFD2F-5472-428B-9FAF-5305E1C862A1}" destId="{F79FFBA1-A69D-45BD-BD2C-7C86812B7834}" srcOrd="1" destOrd="0" parTransId="{1982C34F-F4CC-41F0-B2B6-1A7C55573E9E}" sibTransId="{53A726BC-F39C-4CD7-AFFC-66A13301A503}"/>
    <dgm:cxn modelId="{4E69EE1B-75A1-4A3D-9DF5-81DC67D4FAD5}" type="presOf" srcId="{28A5DE01-1439-411A-81C8-1CD4585409C5}" destId="{3A056EE5-88DD-440A-A825-111A84F86802}" srcOrd="0" destOrd="0" presId="urn:microsoft.com/office/officeart/2008/layout/AlternatingHexagons"/>
    <dgm:cxn modelId="{B1F06F3E-B54C-4FD9-B133-45C313FE2E52}" srcId="{F79FFBA1-A69D-45BD-BD2C-7C86812B7834}" destId="{CE9D0B63-16B9-4085-9DE4-F2A047B78D9B}" srcOrd="0" destOrd="0" parTransId="{EFCC4462-D4EE-4CB7-A988-54990E7E9C96}" sibTransId="{282E989D-EABA-455E-A359-1C8C97427821}"/>
    <dgm:cxn modelId="{ED61A55B-15F9-4DC7-B240-F280B5129178}" type="presOf" srcId="{0A22C6C3-BEE7-4FCA-975D-D1149820951E}" destId="{40264801-7E86-4EC9-B1DC-92C27B22B1BC}" srcOrd="0" destOrd="0" presId="urn:microsoft.com/office/officeart/2008/layout/AlternatingHexagons"/>
    <dgm:cxn modelId="{5DACA843-17AA-4413-A4AE-DEEE4CBDAFA9}" srcId="{81FF7AE6-D7BC-471D-A535-39A15F540655}" destId="{28A5DE01-1439-411A-81C8-1CD4585409C5}" srcOrd="0" destOrd="0" parTransId="{47BB958F-D085-4D1A-90D3-EB41E675AD59}" sibTransId="{B2953A0D-B8DF-4D96-9825-7EF97662C042}"/>
    <dgm:cxn modelId="{23AEBE65-F304-432C-A419-8D67DE712D37}" type="presOf" srcId="{51F2803E-F855-4ABB-9BE6-2238E51F3272}" destId="{E4260509-DB49-4231-8964-A8349813A1F6}" srcOrd="0" destOrd="0" presId="urn:microsoft.com/office/officeart/2008/layout/AlternatingHexagons"/>
    <dgm:cxn modelId="{EF3B364E-FBC9-4445-8672-4A14E6356FC3}" type="presOf" srcId="{BE3A69F4-463B-47CF-B88F-782B0C007541}" destId="{0D1ACBAC-F35C-46EB-9AE1-ED29B94074E8}" srcOrd="0" destOrd="0" presId="urn:microsoft.com/office/officeart/2008/layout/AlternatingHexagons"/>
    <dgm:cxn modelId="{388BD66F-049A-457C-B667-E15DEA043328}" srcId="{7A4A1275-0C41-4EE9-A34D-9C4D7D3607C1}" destId="{BE3A69F4-463B-47CF-B88F-782B0C007541}" srcOrd="0" destOrd="0" parTransId="{314F8DB8-DD6A-4D6F-8AE4-4D32B59AFD89}" sibTransId="{7C0284FB-1FB1-4548-8FDE-1A3F6F835993}"/>
    <dgm:cxn modelId="{DDCEE650-0895-4D95-A1F1-B20977E7A10F}" srcId="{44DFFD2F-5472-428B-9FAF-5305E1C862A1}" destId="{EF23B40F-92E0-4C16-BFAE-EFE48E87C9DB}" srcOrd="3" destOrd="0" parTransId="{FCD22E3E-EB18-4546-B33A-55210373FC20}" sibTransId="{51F2803E-F855-4ABB-9BE6-2238E51F3272}"/>
    <dgm:cxn modelId="{D93D1559-27A2-44AF-AAFC-74EDF07F4D38}" srcId="{44DFFD2F-5472-428B-9FAF-5305E1C862A1}" destId="{81FF7AE6-D7BC-471D-A535-39A15F540655}" srcOrd="2" destOrd="0" parTransId="{83CD5724-FAA1-4A3B-B1FD-E7C99C023FE9}" sibTransId="{0A22C6C3-BEE7-4FCA-975D-D1149820951E}"/>
    <dgm:cxn modelId="{EEABA38D-167A-4E94-9579-1F100B76498B}" type="presOf" srcId="{44DFFD2F-5472-428B-9FAF-5305E1C862A1}" destId="{15FBBD6C-C9D4-4003-9AF2-0923C4968D28}" srcOrd="0" destOrd="0" presId="urn:microsoft.com/office/officeart/2008/layout/AlternatingHexagons"/>
    <dgm:cxn modelId="{AB29409B-1DA0-4669-B550-E8D6903A06F8}" type="presOf" srcId="{7A4A1275-0C41-4EE9-A34D-9C4D7D3607C1}" destId="{621A4D99-160B-438F-8378-8E120A1891BF}" srcOrd="0" destOrd="0" presId="urn:microsoft.com/office/officeart/2008/layout/AlternatingHexagons"/>
    <dgm:cxn modelId="{E9905AA9-1B2F-4FE1-9F3D-568604835DE2}" type="presOf" srcId="{CE9D0B63-16B9-4085-9DE4-F2A047B78D9B}" destId="{C17FD23D-D500-4997-A0C2-D7DCC453CC44}" srcOrd="0" destOrd="0" presId="urn:microsoft.com/office/officeart/2008/layout/AlternatingHexagons"/>
    <dgm:cxn modelId="{11C211BE-4E0E-43AB-B588-F5731C199AC2}" srcId="{44DFFD2F-5472-428B-9FAF-5305E1C862A1}" destId="{7A4A1275-0C41-4EE9-A34D-9C4D7D3607C1}" srcOrd="0" destOrd="0" parTransId="{2079DEA2-14E4-464A-BCC0-3D3AA399A8CC}" sibTransId="{EE969699-D276-4008-B83D-522AD2B2AACA}"/>
    <dgm:cxn modelId="{C539BAC3-6A76-4BA9-AB47-D868AED66C38}" type="presOf" srcId="{F79FFBA1-A69D-45BD-BD2C-7C86812B7834}" destId="{302B57E1-8101-483D-9985-DB018E7DD106}" srcOrd="0" destOrd="0" presId="urn:microsoft.com/office/officeart/2008/layout/AlternatingHexagons"/>
    <dgm:cxn modelId="{5B7813C5-B294-485F-8EAC-88D32CF1724B}" type="presOf" srcId="{81FF7AE6-D7BC-471D-A535-39A15F540655}" destId="{9F7D0066-BCE1-4132-BFD0-97771E70843A}" srcOrd="0" destOrd="0" presId="urn:microsoft.com/office/officeart/2008/layout/AlternatingHexagons"/>
    <dgm:cxn modelId="{3BABB5DC-1245-48EB-AF47-0666F3CCC8C4}" type="presOf" srcId="{53A726BC-F39C-4CD7-AFFC-66A13301A503}" destId="{3D803E23-B5D3-41ED-863A-C453FD2BFF95}" srcOrd="0" destOrd="0" presId="urn:microsoft.com/office/officeart/2008/layout/AlternatingHexagons"/>
    <dgm:cxn modelId="{925D7BE4-14C6-4527-9B89-D58228DB54BA}" type="presOf" srcId="{EF23B40F-92E0-4C16-BFAE-EFE48E87C9DB}" destId="{8E6DC28B-D6D7-4D76-8BE8-65EFA4D7A13B}" srcOrd="0" destOrd="0" presId="urn:microsoft.com/office/officeart/2008/layout/AlternatingHexagons"/>
    <dgm:cxn modelId="{DE78D8E6-873B-4EF7-99FF-ABEA667CD699}" type="presOf" srcId="{EE969699-D276-4008-B83D-522AD2B2AACA}" destId="{E0B2D3CB-79A6-4670-8801-029281A3DDD0}" srcOrd="0" destOrd="0" presId="urn:microsoft.com/office/officeart/2008/layout/AlternatingHexagons"/>
    <dgm:cxn modelId="{5932F65D-8DCA-42DC-8471-1139EA05783C}" type="presParOf" srcId="{15FBBD6C-C9D4-4003-9AF2-0923C4968D28}" destId="{0E3143E2-BB73-426D-9154-991858D4CBA6}" srcOrd="0" destOrd="0" presId="urn:microsoft.com/office/officeart/2008/layout/AlternatingHexagons"/>
    <dgm:cxn modelId="{00ADCD4C-AB43-4CF2-8CCE-843481183AB7}" type="presParOf" srcId="{0E3143E2-BB73-426D-9154-991858D4CBA6}" destId="{621A4D99-160B-438F-8378-8E120A1891BF}" srcOrd="0" destOrd="0" presId="urn:microsoft.com/office/officeart/2008/layout/AlternatingHexagons"/>
    <dgm:cxn modelId="{25A1669B-F933-4416-BCEF-602AE2301EC0}" type="presParOf" srcId="{0E3143E2-BB73-426D-9154-991858D4CBA6}" destId="{0D1ACBAC-F35C-46EB-9AE1-ED29B94074E8}" srcOrd="1" destOrd="0" presId="urn:microsoft.com/office/officeart/2008/layout/AlternatingHexagons"/>
    <dgm:cxn modelId="{9791F59C-D6B2-4AAC-85BD-7F5F46628C26}" type="presParOf" srcId="{0E3143E2-BB73-426D-9154-991858D4CBA6}" destId="{D99D17F9-6E93-4BB1-848A-482CC85A1949}" srcOrd="2" destOrd="0" presId="urn:microsoft.com/office/officeart/2008/layout/AlternatingHexagons"/>
    <dgm:cxn modelId="{8D97FC63-C90E-4B58-8CAF-43D581622BEF}" type="presParOf" srcId="{0E3143E2-BB73-426D-9154-991858D4CBA6}" destId="{EE761643-545E-4404-A207-CC66B4C45A70}" srcOrd="3" destOrd="0" presId="urn:microsoft.com/office/officeart/2008/layout/AlternatingHexagons"/>
    <dgm:cxn modelId="{E57A7013-2C82-4229-875F-9829C8398497}" type="presParOf" srcId="{0E3143E2-BB73-426D-9154-991858D4CBA6}" destId="{E0B2D3CB-79A6-4670-8801-029281A3DDD0}" srcOrd="4" destOrd="0" presId="urn:microsoft.com/office/officeart/2008/layout/AlternatingHexagons"/>
    <dgm:cxn modelId="{DFCEC892-75FC-4CB4-97F7-BE1F7C7FC02C}" type="presParOf" srcId="{15FBBD6C-C9D4-4003-9AF2-0923C4968D28}" destId="{C1E8896F-F443-4DA5-B2C6-C2413139914C}" srcOrd="1" destOrd="0" presId="urn:microsoft.com/office/officeart/2008/layout/AlternatingHexagons"/>
    <dgm:cxn modelId="{A0EB299C-7C57-4A7D-A178-630458A7A37F}" type="presParOf" srcId="{15FBBD6C-C9D4-4003-9AF2-0923C4968D28}" destId="{812E5F0F-5C68-452D-A4D7-9F41F504B896}" srcOrd="2" destOrd="0" presId="urn:microsoft.com/office/officeart/2008/layout/AlternatingHexagons"/>
    <dgm:cxn modelId="{19668185-59D3-4C42-88F8-5E37529ED0A7}" type="presParOf" srcId="{812E5F0F-5C68-452D-A4D7-9F41F504B896}" destId="{302B57E1-8101-483D-9985-DB018E7DD106}" srcOrd="0" destOrd="0" presId="urn:microsoft.com/office/officeart/2008/layout/AlternatingHexagons"/>
    <dgm:cxn modelId="{C387E1B1-1066-4AA1-9570-D3135E698F69}" type="presParOf" srcId="{812E5F0F-5C68-452D-A4D7-9F41F504B896}" destId="{C17FD23D-D500-4997-A0C2-D7DCC453CC44}" srcOrd="1" destOrd="0" presId="urn:microsoft.com/office/officeart/2008/layout/AlternatingHexagons"/>
    <dgm:cxn modelId="{63D827EF-74F5-415B-A536-4DB3D77BDA66}" type="presParOf" srcId="{812E5F0F-5C68-452D-A4D7-9F41F504B896}" destId="{C51DBA2B-D321-4C33-8E6E-15B8EB1622E8}" srcOrd="2" destOrd="0" presId="urn:microsoft.com/office/officeart/2008/layout/AlternatingHexagons"/>
    <dgm:cxn modelId="{5734301A-7408-4C62-84DF-7467B54B10C0}" type="presParOf" srcId="{812E5F0F-5C68-452D-A4D7-9F41F504B896}" destId="{E1668049-CF71-4D33-89B1-89585029661B}" srcOrd="3" destOrd="0" presId="urn:microsoft.com/office/officeart/2008/layout/AlternatingHexagons"/>
    <dgm:cxn modelId="{31AB64FE-EB63-43C0-AAA4-D0C7EC8CFEF1}" type="presParOf" srcId="{812E5F0F-5C68-452D-A4D7-9F41F504B896}" destId="{3D803E23-B5D3-41ED-863A-C453FD2BFF95}" srcOrd="4" destOrd="0" presId="urn:microsoft.com/office/officeart/2008/layout/AlternatingHexagons"/>
    <dgm:cxn modelId="{5FC0946A-82BC-45C2-907B-FCAC063ABBF0}" type="presParOf" srcId="{15FBBD6C-C9D4-4003-9AF2-0923C4968D28}" destId="{035C1EED-9231-4AA3-A22C-BDDA5B8AE426}" srcOrd="3" destOrd="0" presId="urn:microsoft.com/office/officeart/2008/layout/AlternatingHexagons"/>
    <dgm:cxn modelId="{11314432-4368-41EF-ACDB-E95994C7CBBE}" type="presParOf" srcId="{15FBBD6C-C9D4-4003-9AF2-0923C4968D28}" destId="{FF79DE9D-ACE8-4D49-B57A-AEFF4533BE23}" srcOrd="4" destOrd="0" presId="urn:microsoft.com/office/officeart/2008/layout/AlternatingHexagons"/>
    <dgm:cxn modelId="{F4223EAB-A475-421A-BCB8-01AF815DCE53}" type="presParOf" srcId="{FF79DE9D-ACE8-4D49-B57A-AEFF4533BE23}" destId="{9F7D0066-BCE1-4132-BFD0-97771E70843A}" srcOrd="0" destOrd="0" presId="urn:microsoft.com/office/officeart/2008/layout/AlternatingHexagons"/>
    <dgm:cxn modelId="{B27B9137-1311-43A9-A01D-659D0A87B30F}" type="presParOf" srcId="{FF79DE9D-ACE8-4D49-B57A-AEFF4533BE23}" destId="{3A056EE5-88DD-440A-A825-111A84F86802}" srcOrd="1" destOrd="0" presId="urn:microsoft.com/office/officeart/2008/layout/AlternatingHexagons"/>
    <dgm:cxn modelId="{113CEE8C-101A-4B64-8747-94F112C88FE4}" type="presParOf" srcId="{FF79DE9D-ACE8-4D49-B57A-AEFF4533BE23}" destId="{B141A5E5-9588-47AE-B247-9FDFFD6A1605}" srcOrd="2" destOrd="0" presId="urn:microsoft.com/office/officeart/2008/layout/AlternatingHexagons"/>
    <dgm:cxn modelId="{F1CF87A5-62DF-476E-B58F-AED9D86E66FD}" type="presParOf" srcId="{FF79DE9D-ACE8-4D49-B57A-AEFF4533BE23}" destId="{E9B02D31-9E8B-4501-B75E-84C138551E6D}" srcOrd="3" destOrd="0" presId="urn:microsoft.com/office/officeart/2008/layout/AlternatingHexagons"/>
    <dgm:cxn modelId="{6D745E19-224E-4FBE-93FD-1F1C598EF095}" type="presParOf" srcId="{FF79DE9D-ACE8-4D49-B57A-AEFF4533BE23}" destId="{40264801-7E86-4EC9-B1DC-92C27B22B1BC}" srcOrd="4" destOrd="0" presId="urn:microsoft.com/office/officeart/2008/layout/AlternatingHexagons"/>
    <dgm:cxn modelId="{EADB3711-FAEF-4284-BFE3-A99B3704BA27}" type="presParOf" srcId="{15FBBD6C-C9D4-4003-9AF2-0923C4968D28}" destId="{063E28CF-8C98-4BF7-A181-B06C34814E39}" srcOrd="5" destOrd="0" presId="urn:microsoft.com/office/officeart/2008/layout/AlternatingHexagons"/>
    <dgm:cxn modelId="{31D1AD2E-EF0C-44C6-94EB-69E46D617A24}" type="presParOf" srcId="{15FBBD6C-C9D4-4003-9AF2-0923C4968D28}" destId="{A6194E6B-953A-41AD-AF8E-D497248D4A8C}" srcOrd="6" destOrd="0" presId="urn:microsoft.com/office/officeart/2008/layout/AlternatingHexagons"/>
    <dgm:cxn modelId="{35294505-1C37-4190-A6F7-2668801B4874}" type="presParOf" srcId="{A6194E6B-953A-41AD-AF8E-D497248D4A8C}" destId="{8E6DC28B-D6D7-4D76-8BE8-65EFA4D7A13B}" srcOrd="0" destOrd="0" presId="urn:microsoft.com/office/officeart/2008/layout/AlternatingHexagons"/>
    <dgm:cxn modelId="{D77A7F6E-003B-4566-B7EE-5714F2D24D42}" type="presParOf" srcId="{A6194E6B-953A-41AD-AF8E-D497248D4A8C}" destId="{CD30B380-C8E7-49F4-9186-DBE582413A53}" srcOrd="1" destOrd="0" presId="urn:microsoft.com/office/officeart/2008/layout/AlternatingHexagons"/>
    <dgm:cxn modelId="{54567D56-6F7D-4F12-BA2C-E0188164F4FE}" type="presParOf" srcId="{A6194E6B-953A-41AD-AF8E-D497248D4A8C}" destId="{F946E685-BADC-4D69-B189-B53D7A497163}" srcOrd="2" destOrd="0" presId="urn:microsoft.com/office/officeart/2008/layout/AlternatingHexagons"/>
    <dgm:cxn modelId="{EB610DCB-BD60-428E-8C25-CFF97AEA5A5B}" type="presParOf" srcId="{A6194E6B-953A-41AD-AF8E-D497248D4A8C}" destId="{ED1AB117-76F2-4C2F-A6B6-0D33FCEAA866}" srcOrd="3" destOrd="0" presId="urn:microsoft.com/office/officeart/2008/layout/AlternatingHexagons"/>
    <dgm:cxn modelId="{FA3DCD6F-EAB8-49FE-8FAF-ACCBF0FEFBC0}" type="presParOf" srcId="{A6194E6B-953A-41AD-AF8E-D497248D4A8C}" destId="{E4260509-DB49-4231-8964-A8349813A1F6}"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1A4D99-160B-438F-8378-8E120A1891BF}">
      <dsp:nvSpPr>
        <dsp:cNvPr id="0" name=""/>
        <dsp:cNvSpPr/>
      </dsp:nvSpPr>
      <dsp:spPr>
        <a:xfrm rot="5400000">
          <a:off x="4044959" y="117705"/>
          <a:ext cx="1810822" cy="1575415"/>
        </a:xfrm>
        <a:prstGeom prst="hexagon">
          <a:avLst>
            <a:gd name="adj" fmla="val 25000"/>
            <a:gd name="vf" fmla="val 115470"/>
          </a:avLst>
        </a:prstGeom>
        <a:solidFill>
          <a:schemeClr val="accent3">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Strategy and Investment</a:t>
          </a:r>
        </a:p>
      </dsp:txBody>
      <dsp:txXfrm rot="-5400000">
        <a:off x="4408164" y="282188"/>
        <a:ext cx="1084411" cy="1246450"/>
      </dsp:txXfrm>
    </dsp:sp>
    <dsp:sp modelId="{0D1ACBAC-F35C-46EB-9AE1-ED29B94074E8}">
      <dsp:nvSpPr>
        <dsp:cNvPr id="0" name=""/>
        <dsp:cNvSpPr/>
      </dsp:nvSpPr>
      <dsp:spPr>
        <a:xfrm>
          <a:off x="5773532" y="363669"/>
          <a:ext cx="2020878" cy="1086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en-IN" sz="1100" kern="1200"/>
        </a:p>
      </dsp:txBody>
      <dsp:txXfrm>
        <a:off x="5773532" y="363669"/>
        <a:ext cx="2020878" cy="1086493"/>
      </dsp:txXfrm>
    </dsp:sp>
    <dsp:sp modelId="{E0B2D3CB-79A6-4670-8801-029281A3DDD0}">
      <dsp:nvSpPr>
        <dsp:cNvPr id="0" name=""/>
        <dsp:cNvSpPr/>
      </dsp:nvSpPr>
      <dsp:spPr>
        <a:xfrm rot="5400000">
          <a:off x="2331158" y="119208"/>
          <a:ext cx="1810822" cy="1575415"/>
        </a:xfrm>
        <a:prstGeom prst="hexagon">
          <a:avLst>
            <a:gd name="adj" fmla="val 25000"/>
            <a:gd name="vf" fmla="val 11547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IN" sz="1600" kern="1200" dirty="0"/>
            <a:t>Leadership and Governance</a:t>
          </a:r>
        </a:p>
      </dsp:txBody>
      <dsp:txXfrm rot="-5400000">
        <a:off x="2694363" y="283691"/>
        <a:ext cx="1084411" cy="1246450"/>
      </dsp:txXfrm>
    </dsp:sp>
    <dsp:sp modelId="{302B57E1-8101-483D-9985-DB018E7DD106}">
      <dsp:nvSpPr>
        <dsp:cNvPr id="0" name=""/>
        <dsp:cNvSpPr/>
      </dsp:nvSpPr>
      <dsp:spPr>
        <a:xfrm rot="5400000">
          <a:off x="3178623" y="1656234"/>
          <a:ext cx="1810822" cy="1575415"/>
        </a:xfrm>
        <a:prstGeom prst="hexagon">
          <a:avLst>
            <a:gd name="adj" fmla="val 2500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Legislation Policy &amp; Compliance</a:t>
          </a:r>
        </a:p>
      </dsp:txBody>
      <dsp:txXfrm rot="-5400000">
        <a:off x="3541828" y="1820717"/>
        <a:ext cx="1084411" cy="1246450"/>
      </dsp:txXfrm>
    </dsp:sp>
    <dsp:sp modelId="{C17FD23D-D500-4997-A0C2-D7DCC453CC44}">
      <dsp:nvSpPr>
        <dsp:cNvPr id="0" name=""/>
        <dsp:cNvSpPr/>
      </dsp:nvSpPr>
      <dsp:spPr>
        <a:xfrm>
          <a:off x="1275449" y="1900696"/>
          <a:ext cx="1955688" cy="1086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r" defTabSz="488950">
            <a:lnSpc>
              <a:spcPct val="90000"/>
            </a:lnSpc>
            <a:spcBef>
              <a:spcPct val="0"/>
            </a:spcBef>
            <a:spcAft>
              <a:spcPct val="35000"/>
            </a:spcAft>
            <a:buNone/>
          </a:pPr>
          <a:endParaRPr lang="en-IN" sz="1100" kern="1200"/>
        </a:p>
      </dsp:txBody>
      <dsp:txXfrm>
        <a:off x="1275449" y="1900696"/>
        <a:ext cx="1955688" cy="1086493"/>
      </dsp:txXfrm>
    </dsp:sp>
    <dsp:sp modelId="{3D803E23-B5D3-41ED-863A-C453FD2BFF95}">
      <dsp:nvSpPr>
        <dsp:cNvPr id="0" name=""/>
        <dsp:cNvSpPr/>
      </dsp:nvSpPr>
      <dsp:spPr>
        <a:xfrm rot="5400000">
          <a:off x="4880072" y="1656234"/>
          <a:ext cx="1810822" cy="1575415"/>
        </a:xfrm>
        <a:prstGeom prst="hexagon">
          <a:avLst>
            <a:gd name="adj" fmla="val 2500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IN" sz="1500" kern="1200" dirty="0"/>
            <a:t>Services &amp; Applications</a:t>
          </a:r>
        </a:p>
      </dsp:txBody>
      <dsp:txXfrm rot="-5400000">
        <a:off x="5243277" y="1820717"/>
        <a:ext cx="1084411" cy="1246450"/>
      </dsp:txXfrm>
    </dsp:sp>
    <dsp:sp modelId="{9F7D0066-BCE1-4132-BFD0-97771E70843A}">
      <dsp:nvSpPr>
        <dsp:cNvPr id="0" name=""/>
        <dsp:cNvSpPr/>
      </dsp:nvSpPr>
      <dsp:spPr>
        <a:xfrm rot="5400000">
          <a:off x="4032607" y="3193261"/>
          <a:ext cx="1810822" cy="1575415"/>
        </a:xfrm>
        <a:prstGeom prst="hexagon">
          <a:avLst>
            <a:gd name="adj" fmla="val 2500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t>Standards and Interoperability</a:t>
          </a:r>
        </a:p>
      </dsp:txBody>
      <dsp:txXfrm rot="-5400000">
        <a:off x="4395812" y="3357744"/>
        <a:ext cx="1084411" cy="1246450"/>
      </dsp:txXfrm>
    </dsp:sp>
    <dsp:sp modelId="{3A056EE5-88DD-440A-A825-111A84F86802}">
      <dsp:nvSpPr>
        <dsp:cNvPr id="0" name=""/>
        <dsp:cNvSpPr/>
      </dsp:nvSpPr>
      <dsp:spPr>
        <a:xfrm>
          <a:off x="5773532" y="3437722"/>
          <a:ext cx="2020878" cy="10864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endParaRPr lang="en-IN" sz="1100" kern="1200" dirty="0"/>
        </a:p>
      </dsp:txBody>
      <dsp:txXfrm>
        <a:off x="5773532" y="3437722"/>
        <a:ext cx="2020878" cy="1086493"/>
      </dsp:txXfrm>
    </dsp:sp>
    <dsp:sp modelId="{40264801-7E86-4EC9-B1DC-92C27B22B1BC}">
      <dsp:nvSpPr>
        <dsp:cNvPr id="0" name=""/>
        <dsp:cNvSpPr/>
      </dsp:nvSpPr>
      <dsp:spPr>
        <a:xfrm rot="5400000">
          <a:off x="2331158" y="3193261"/>
          <a:ext cx="1810822" cy="1575415"/>
        </a:xfrm>
        <a:prstGeom prst="hexagon">
          <a:avLst>
            <a:gd name="adj" fmla="val 2500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IN" sz="1400" kern="1200" dirty="0"/>
            <a:t>Infrastructure</a:t>
          </a:r>
        </a:p>
      </dsp:txBody>
      <dsp:txXfrm rot="-5400000">
        <a:off x="2694363" y="3357744"/>
        <a:ext cx="1084411" cy="1246450"/>
      </dsp:txXfrm>
    </dsp:sp>
    <dsp:sp modelId="{8E6DC28B-D6D7-4D76-8BE8-65EFA4D7A13B}">
      <dsp:nvSpPr>
        <dsp:cNvPr id="0" name=""/>
        <dsp:cNvSpPr/>
      </dsp:nvSpPr>
      <dsp:spPr>
        <a:xfrm rot="5400000">
          <a:off x="3178623" y="4730287"/>
          <a:ext cx="1810822" cy="1575415"/>
        </a:xfrm>
        <a:prstGeom prst="hexagon">
          <a:avLst>
            <a:gd name="adj" fmla="val 2500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t>Standards and Interoperability</a:t>
          </a:r>
        </a:p>
      </dsp:txBody>
      <dsp:txXfrm rot="-5400000">
        <a:off x="3541828" y="4894770"/>
        <a:ext cx="1084411" cy="1246450"/>
      </dsp:txXfrm>
    </dsp:sp>
    <dsp:sp modelId="{CD30B380-C8E7-49F4-9186-DBE582413A53}">
      <dsp:nvSpPr>
        <dsp:cNvPr id="0" name=""/>
        <dsp:cNvSpPr/>
      </dsp:nvSpPr>
      <dsp:spPr>
        <a:xfrm>
          <a:off x="1275449" y="4974748"/>
          <a:ext cx="1955688" cy="1086493"/>
        </a:xfrm>
        <a:prstGeom prst="rect">
          <a:avLst/>
        </a:prstGeom>
        <a:noFill/>
        <a:ln>
          <a:noFill/>
        </a:ln>
        <a:effectLst/>
      </dsp:spPr>
      <dsp:style>
        <a:lnRef idx="0">
          <a:scrgbClr r="0" g="0" b="0"/>
        </a:lnRef>
        <a:fillRef idx="0">
          <a:scrgbClr r="0" g="0" b="0"/>
        </a:fillRef>
        <a:effectRef idx="0">
          <a:scrgbClr r="0" g="0" b="0"/>
        </a:effectRef>
        <a:fontRef idx="minor"/>
      </dsp:style>
    </dsp:sp>
    <dsp:sp modelId="{E4260509-DB49-4231-8964-A8349813A1F6}">
      <dsp:nvSpPr>
        <dsp:cNvPr id="0" name=""/>
        <dsp:cNvSpPr/>
      </dsp:nvSpPr>
      <dsp:spPr>
        <a:xfrm rot="5400000">
          <a:off x="4880072" y="4730287"/>
          <a:ext cx="1810822" cy="1575415"/>
        </a:xfrm>
        <a:prstGeom prst="hexagon">
          <a:avLst>
            <a:gd name="adj" fmla="val 2500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IN" sz="1900" kern="1200" dirty="0"/>
            <a:t>Workforce</a:t>
          </a:r>
        </a:p>
      </dsp:txBody>
      <dsp:txXfrm rot="-5400000">
        <a:off x="5243277" y="4894770"/>
        <a:ext cx="1084411" cy="124645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09-07-2025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6</a:t>
            </a:fld>
            <a:endParaRPr lang="en-IN"/>
          </a:p>
        </p:txBody>
      </p:sp>
    </p:spTree>
    <p:extLst>
      <p:ext uri="{BB962C8B-B14F-4D97-AF65-F5344CB8AC3E}">
        <p14:creationId xmlns:p14="http://schemas.microsoft.com/office/powerpoint/2010/main" val="3006504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443039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23</a:t>
            </a:fld>
            <a:endParaRPr lang="en-IN"/>
          </a:p>
        </p:txBody>
      </p:sp>
    </p:spTree>
    <p:extLst>
      <p:ext uri="{BB962C8B-B14F-4D97-AF65-F5344CB8AC3E}">
        <p14:creationId xmlns:p14="http://schemas.microsoft.com/office/powerpoint/2010/main" val="3588551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24</a:t>
            </a:fld>
            <a:endParaRPr lang="en-IN"/>
          </a:p>
        </p:txBody>
      </p:sp>
    </p:spTree>
    <p:extLst>
      <p:ext uri="{BB962C8B-B14F-4D97-AF65-F5344CB8AC3E}">
        <p14:creationId xmlns:p14="http://schemas.microsoft.com/office/powerpoint/2010/main" val="1492688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DAD0B-E756-5584-F22C-F3C5C68E6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86DCA1C-6C81-7879-65F5-ED59B859F3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59A1999-F265-21F3-3107-C1683580ECFB}"/>
              </a:ext>
            </a:extLst>
          </p:cNvPr>
          <p:cNvSpPr>
            <a:spLocks noGrp="1"/>
          </p:cNvSpPr>
          <p:nvPr>
            <p:ph type="dt" sz="half" idx="10"/>
          </p:nvPr>
        </p:nvSpPr>
        <p:spPr/>
        <p:txBody>
          <a:bodyPr/>
          <a:lstStyle/>
          <a:p>
            <a:fld id="{1147C0E5-F472-4823-852C-D183FA2F2488}" type="datetime1">
              <a:rPr lang="en-IN" smtClean="0"/>
              <a:t>09-07-2025</a:t>
            </a:fld>
            <a:endParaRPr lang="en-IN"/>
          </a:p>
        </p:txBody>
      </p:sp>
      <p:sp>
        <p:nvSpPr>
          <p:cNvPr id="5" name="Footer Placeholder 4">
            <a:extLst>
              <a:ext uri="{FF2B5EF4-FFF2-40B4-BE49-F238E27FC236}">
                <a16:creationId xmlns:a16="http://schemas.microsoft.com/office/drawing/2014/main" id="{CCE4096B-2152-3366-8125-11E1CB0AF271}"/>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02E810F-D16C-3EEA-B24F-13000A11332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5284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91C24-0824-80DA-2ECC-3C49C180706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7607397-8BAE-EC4E-459B-DE461BC923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68B686-160B-B3BD-2B9F-36BCE3A098FF}"/>
              </a:ext>
            </a:extLst>
          </p:cNvPr>
          <p:cNvSpPr>
            <a:spLocks noGrp="1"/>
          </p:cNvSpPr>
          <p:nvPr>
            <p:ph type="dt" sz="half" idx="10"/>
          </p:nvPr>
        </p:nvSpPr>
        <p:spPr/>
        <p:txBody>
          <a:bodyPr/>
          <a:lstStyle/>
          <a:p>
            <a:fld id="{0E9DCF6C-BC1F-457E-8C73-045A403582E6}" type="datetime1">
              <a:rPr lang="en-IN" smtClean="0"/>
              <a:t>09-07-2025</a:t>
            </a:fld>
            <a:endParaRPr lang="en-IN"/>
          </a:p>
        </p:txBody>
      </p:sp>
      <p:sp>
        <p:nvSpPr>
          <p:cNvPr id="5" name="Footer Placeholder 4">
            <a:extLst>
              <a:ext uri="{FF2B5EF4-FFF2-40B4-BE49-F238E27FC236}">
                <a16:creationId xmlns:a16="http://schemas.microsoft.com/office/drawing/2014/main" id="{F56DC99A-B300-699A-3793-BAACE90E3ECB}"/>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5D5123F5-EF78-1643-1F92-4A11E31EC6A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88668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6916AF-76F7-8039-E97A-EEDC8B61D3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A189205-6BE4-4364-5534-F9C5E46454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BC6407D-6872-5572-B59F-A301D4D14048}"/>
              </a:ext>
            </a:extLst>
          </p:cNvPr>
          <p:cNvSpPr>
            <a:spLocks noGrp="1"/>
          </p:cNvSpPr>
          <p:nvPr>
            <p:ph type="dt" sz="half" idx="10"/>
          </p:nvPr>
        </p:nvSpPr>
        <p:spPr/>
        <p:txBody>
          <a:bodyPr/>
          <a:lstStyle/>
          <a:p>
            <a:fld id="{FE1E070E-952C-41C9-9ABB-C56A7BE64D88}" type="datetime1">
              <a:rPr lang="en-IN" smtClean="0"/>
              <a:t>09-07-2025</a:t>
            </a:fld>
            <a:endParaRPr lang="en-IN"/>
          </a:p>
        </p:txBody>
      </p:sp>
      <p:sp>
        <p:nvSpPr>
          <p:cNvPr id="5" name="Footer Placeholder 4">
            <a:extLst>
              <a:ext uri="{FF2B5EF4-FFF2-40B4-BE49-F238E27FC236}">
                <a16:creationId xmlns:a16="http://schemas.microsoft.com/office/drawing/2014/main" id="{F1CDCD20-4097-BF08-DC81-6706658FEDE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3A02D86-36F0-584A-AD4F-5F95C770D41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4228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0A4E-5082-22CA-AA91-219D0AECE80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591CD19-6C96-C695-4182-C2C4CD17E4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A063B16-3870-EC52-8E5F-E45DAA2C94A7}"/>
              </a:ext>
            </a:extLst>
          </p:cNvPr>
          <p:cNvSpPr>
            <a:spLocks noGrp="1"/>
          </p:cNvSpPr>
          <p:nvPr>
            <p:ph type="dt" sz="half" idx="10"/>
          </p:nvPr>
        </p:nvSpPr>
        <p:spPr/>
        <p:txBody>
          <a:bodyPr/>
          <a:lstStyle/>
          <a:p>
            <a:fld id="{2CA2FBC0-878C-4FB7-8E1F-1D6F6FF7C223}" type="datetime1">
              <a:rPr lang="en-IN" smtClean="0"/>
              <a:t>09-07-2025</a:t>
            </a:fld>
            <a:endParaRPr lang="en-IN"/>
          </a:p>
        </p:txBody>
      </p:sp>
      <p:sp>
        <p:nvSpPr>
          <p:cNvPr id="5" name="Footer Placeholder 4">
            <a:extLst>
              <a:ext uri="{FF2B5EF4-FFF2-40B4-BE49-F238E27FC236}">
                <a16:creationId xmlns:a16="http://schemas.microsoft.com/office/drawing/2014/main" id="{DCFB4E72-6D0A-C452-FF2B-84F344D23F2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876D317C-64ED-A681-D5AD-C3D334D327F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9236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FCB4E-3CBB-093E-2826-6DCCE912CC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9D8EFF9-ED44-6021-1899-5AFCE63EC2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5560F7-2C95-4E32-AE5A-C3147D144403}"/>
              </a:ext>
            </a:extLst>
          </p:cNvPr>
          <p:cNvSpPr>
            <a:spLocks noGrp="1"/>
          </p:cNvSpPr>
          <p:nvPr>
            <p:ph type="dt" sz="half" idx="10"/>
          </p:nvPr>
        </p:nvSpPr>
        <p:spPr/>
        <p:txBody>
          <a:bodyPr/>
          <a:lstStyle/>
          <a:p>
            <a:fld id="{CD685ADF-9D55-472F-A142-0A5A20BA4577}" type="datetime1">
              <a:rPr lang="en-IN" smtClean="0"/>
              <a:t>09-07-2025</a:t>
            </a:fld>
            <a:endParaRPr lang="en-IN"/>
          </a:p>
        </p:txBody>
      </p:sp>
      <p:sp>
        <p:nvSpPr>
          <p:cNvPr id="5" name="Footer Placeholder 4">
            <a:extLst>
              <a:ext uri="{FF2B5EF4-FFF2-40B4-BE49-F238E27FC236}">
                <a16:creationId xmlns:a16="http://schemas.microsoft.com/office/drawing/2014/main" id="{4266030F-0C12-29F0-23A1-10FC351DBE3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48F6B67-D732-1A9C-4BE2-85A4DEB78CD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46481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5F794-D425-AB16-DA4A-D436BFCCEDF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3A75100-D494-7826-5791-0A95857339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4B10877-329D-3457-B8E0-5E0FE2CC40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A7A8030-F17C-4BEA-90ED-D878BF855BFD}"/>
              </a:ext>
            </a:extLst>
          </p:cNvPr>
          <p:cNvSpPr>
            <a:spLocks noGrp="1"/>
          </p:cNvSpPr>
          <p:nvPr>
            <p:ph type="dt" sz="half" idx="10"/>
          </p:nvPr>
        </p:nvSpPr>
        <p:spPr/>
        <p:txBody>
          <a:bodyPr/>
          <a:lstStyle/>
          <a:p>
            <a:fld id="{19B6A866-57B6-4C39-8809-FBA78A30FCC9}" type="datetime1">
              <a:rPr lang="en-IN" smtClean="0"/>
              <a:t>09-07-2025</a:t>
            </a:fld>
            <a:endParaRPr lang="en-IN"/>
          </a:p>
        </p:txBody>
      </p:sp>
      <p:sp>
        <p:nvSpPr>
          <p:cNvPr id="6" name="Footer Placeholder 5">
            <a:extLst>
              <a:ext uri="{FF2B5EF4-FFF2-40B4-BE49-F238E27FC236}">
                <a16:creationId xmlns:a16="http://schemas.microsoft.com/office/drawing/2014/main" id="{32AA317E-C2BD-A5B8-C822-770D4DB0E013}"/>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C6224A6F-7F9C-0638-5620-05D27138197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2009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CF6B2-E08B-5078-D932-82BFDB4E6A0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1B28314-6DFB-EF10-B8C9-1D99DFF87B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7BDAA4-DE48-60DC-BF4A-B3A65A0655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2585AC6-1148-0B7E-A8F2-638D1D0A67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CEBC2-ABDE-74DC-7122-76D59E6BD7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B670B7A-7821-51C0-206E-FFA598D0CF18}"/>
              </a:ext>
            </a:extLst>
          </p:cNvPr>
          <p:cNvSpPr>
            <a:spLocks noGrp="1"/>
          </p:cNvSpPr>
          <p:nvPr>
            <p:ph type="dt" sz="half" idx="10"/>
          </p:nvPr>
        </p:nvSpPr>
        <p:spPr/>
        <p:txBody>
          <a:bodyPr/>
          <a:lstStyle/>
          <a:p>
            <a:fld id="{52B34237-4DA9-498D-81CC-7DEBFDE0146A}" type="datetime1">
              <a:rPr lang="en-IN" smtClean="0"/>
              <a:t>09-07-2025</a:t>
            </a:fld>
            <a:endParaRPr lang="en-IN"/>
          </a:p>
        </p:txBody>
      </p:sp>
      <p:sp>
        <p:nvSpPr>
          <p:cNvPr id="8" name="Footer Placeholder 7">
            <a:extLst>
              <a:ext uri="{FF2B5EF4-FFF2-40B4-BE49-F238E27FC236}">
                <a16:creationId xmlns:a16="http://schemas.microsoft.com/office/drawing/2014/main" id="{0CB9E2DD-87DA-7C93-E7C2-3C4517EEEE50}"/>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A2FDCAED-FAA4-37A1-4697-65A09EA27A8B}"/>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26562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73AA6-5429-BDEE-C9B8-9710C5890F1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8CB5AA7-E25B-1C72-1AB5-E78FDBF6C059}"/>
              </a:ext>
            </a:extLst>
          </p:cNvPr>
          <p:cNvSpPr>
            <a:spLocks noGrp="1"/>
          </p:cNvSpPr>
          <p:nvPr>
            <p:ph type="dt" sz="half" idx="10"/>
          </p:nvPr>
        </p:nvSpPr>
        <p:spPr/>
        <p:txBody>
          <a:bodyPr/>
          <a:lstStyle/>
          <a:p>
            <a:fld id="{03D29E31-0E2B-4B8B-A4CD-804F6A5D47A9}" type="datetime1">
              <a:rPr lang="en-IN" smtClean="0"/>
              <a:t>09-07-2025</a:t>
            </a:fld>
            <a:endParaRPr lang="en-IN"/>
          </a:p>
        </p:txBody>
      </p:sp>
      <p:sp>
        <p:nvSpPr>
          <p:cNvPr id="4" name="Footer Placeholder 3">
            <a:extLst>
              <a:ext uri="{FF2B5EF4-FFF2-40B4-BE49-F238E27FC236}">
                <a16:creationId xmlns:a16="http://schemas.microsoft.com/office/drawing/2014/main" id="{A07C96FB-4486-C00D-42F5-6CD118F162A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1D2C728-015A-21E2-A839-B7DE6E4E3CB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14471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FD6885-22FE-B7FC-E8F4-9571CB20273D}"/>
              </a:ext>
            </a:extLst>
          </p:cNvPr>
          <p:cNvSpPr>
            <a:spLocks noGrp="1"/>
          </p:cNvSpPr>
          <p:nvPr>
            <p:ph type="dt" sz="half" idx="10"/>
          </p:nvPr>
        </p:nvSpPr>
        <p:spPr/>
        <p:txBody>
          <a:bodyPr/>
          <a:lstStyle/>
          <a:p>
            <a:fld id="{731C5607-A4BB-4D67-95B9-C9085ECC35A9}" type="datetime1">
              <a:rPr lang="en-IN" smtClean="0"/>
              <a:t>09-07-2025</a:t>
            </a:fld>
            <a:endParaRPr lang="en-IN"/>
          </a:p>
        </p:txBody>
      </p:sp>
      <p:sp>
        <p:nvSpPr>
          <p:cNvPr id="3" name="Footer Placeholder 2">
            <a:extLst>
              <a:ext uri="{FF2B5EF4-FFF2-40B4-BE49-F238E27FC236}">
                <a16:creationId xmlns:a16="http://schemas.microsoft.com/office/drawing/2014/main" id="{5E27CABA-99E0-933C-E88C-61EC70CB0C3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25DA4C8C-9CEA-10AF-8AFD-83016709914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1344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973BB-2672-B9B3-E0B8-E457EF29D7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1AC4E91-71A7-F5C8-A8EE-F54256D321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C12644D-4FC4-F1AF-6134-D732780AA1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00C00B-F0DE-7C9E-9195-E330EADBACB5}"/>
              </a:ext>
            </a:extLst>
          </p:cNvPr>
          <p:cNvSpPr>
            <a:spLocks noGrp="1"/>
          </p:cNvSpPr>
          <p:nvPr>
            <p:ph type="dt" sz="half" idx="10"/>
          </p:nvPr>
        </p:nvSpPr>
        <p:spPr/>
        <p:txBody>
          <a:bodyPr/>
          <a:lstStyle/>
          <a:p>
            <a:fld id="{C1C99E65-501E-4E79-B301-EC94E1C8867E}" type="datetime1">
              <a:rPr lang="en-IN" smtClean="0"/>
              <a:t>09-07-2025</a:t>
            </a:fld>
            <a:endParaRPr lang="en-IN"/>
          </a:p>
        </p:txBody>
      </p:sp>
      <p:sp>
        <p:nvSpPr>
          <p:cNvPr id="6" name="Footer Placeholder 5">
            <a:extLst>
              <a:ext uri="{FF2B5EF4-FFF2-40B4-BE49-F238E27FC236}">
                <a16:creationId xmlns:a16="http://schemas.microsoft.com/office/drawing/2014/main" id="{9F08DEBC-0AB5-AC75-DB57-D82EFF88514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F471684D-6825-0D68-17BE-CB48E7F82DC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70918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90C08-0113-EDEC-9451-D1397F0ED6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DB73B80-BD23-EB54-920D-33786B291E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A38527E-280B-C5AF-A011-8A7F82CC5F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BE9D6C-6270-0353-8251-64353786762B}"/>
              </a:ext>
            </a:extLst>
          </p:cNvPr>
          <p:cNvSpPr>
            <a:spLocks noGrp="1"/>
          </p:cNvSpPr>
          <p:nvPr>
            <p:ph type="dt" sz="half" idx="10"/>
          </p:nvPr>
        </p:nvSpPr>
        <p:spPr/>
        <p:txBody>
          <a:bodyPr/>
          <a:lstStyle/>
          <a:p>
            <a:fld id="{2751C047-BE12-4A43-A323-58AFB768CD35}" type="datetime1">
              <a:rPr lang="en-IN" smtClean="0"/>
              <a:t>09-07-2025</a:t>
            </a:fld>
            <a:endParaRPr lang="en-IN"/>
          </a:p>
        </p:txBody>
      </p:sp>
      <p:sp>
        <p:nvSpPr>
          <p:cNvPr id="6" name="Footer Placeholder 5">
            <a:extLst>
              <a:ext uri="{FF2B5EF4-FFF2-40B4-BE49-F238E27FC236}">
                <a16:creationId xmlns:a16="http://schemas.microsoft.com/office/drawing/2014/main" id="{5341A94B-1AA7-BC12-5867-E9A2558A828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41E65A9F-0F8A-3BE3-4C87-723D7961A8F7}"/>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2510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E7AAC1-76C4-CC9B-FAC1-620F31B1A1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7DDF6B2-7FF7-7144-CA0B-723F89E781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3470C5B-D833-E2CF-AFB3-97B33B9762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12769F-3E27-4D36-A194-1A84EAEDBFA1}" type="datetime1">
              <a:rPr lang="en-IN" smtClean="0"/>
              <a:t>09-07-2025</a:t>
            </a:fld>
            <a:endParaRPr lang="en-IN"/>
          </a:p>
        </p:txBody>
      </p:sp>
      <p:sp>
        <p:nvSpPr>
          <p:cNvPr id="5" name="Footer Placeholder 4">
            <a:extLst>
              <a:ext uri="{FF2B5EF4-FFF2-40B4-BE49-F238E27FC236}">
                <a16:creationId xmlns:a16="http://schemas.microsoft.com/office/drawing/2014/main" id="{692A3504-6A72-23C9-05D8-88AE0886A1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AE8A60DA-925A-63B1-8DA7-A54E7CC400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94015142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medic.org/stories/transforming-global-health-medics-pledge-to-a-community-owned-digital-future/" TargetMode="External"/><Relationship Id="rId13" Type="http://schemas.openxmlformats.org/officeDocument/2006/relationships/hyperlink" Target="https://www.digitalhealthportugal.eu/" TargetMode="External"/><Relationship Id="rId3" Type="http://schemas.openxmlformats.org/officeDocument/2006/relationships/hyperlink" Target="https://extranet.who.int/countryplanningcycles/sites/default/files/public_file_rep/ETH_Ethiopia_Digital-Health-Blueprint_2021.pdf" TargetMode="External"/><Relationship Id="rId7" Type="http://schemas.openxmlformats.org/officeDocument/2006/relationships/hyperlink" Target="https://www.ehealthireland.ie/Strategic-Programmes/Digital-for-Care-2024-2030.pdf" TargetMode="External"/><Relationship Id="rId12" Type="http://schemas.openxmlformats.org/officeDocument/2006/relationships/hyperlink" Target="https://www.maroc.ma/en/strategies-and-public-policies/public-policies-health-and-social-protection" TargetMode="External"/><Relationship Id="rId2" Type="http://schemas.openxmlformats.org/officeDocument/2006/relationships/hyperlink" Target="https://www.kanta.fi/en/web/guest/my-kanta-pages" TargetMode="External"/><Relationship Id="rId1" Type="http://schemas.openxmlformats.org/officeDocument/2006/relationships/slideLayout" Target="../slideLayouts/slideLayout2.xml"/><Relationship Id="rId6" Type="http://schemas.openxmlformats.org/officeDocument/2006/relationships/hyperlink" Target="https://www.moh.gov.gh/wp-content/uploads/2021/08/UHC-Roadmap-2020-2030.pdf" TargetMode="External"/><Relationship Id="rId11" Type="http://schemas.openxmlformats.org/officeDocument/2006/relationships/hyperlink" Target="https://www.dataguidance.com/jurisdictions/mali" TargetMode="External"/><Relationship Id="rId5" Type="http://schemas.openxmlformats.org/officeDocument/2006/relationships/hyperlink" Target="https://extranet.who.int/countryplanningcycles/sites/default/files/public_file_rep/GHA_Ghana_Policy-and-Strategy-on-Digital-Health_2023-2027.Pdf" TargetMode="External"/><Relationship Id="rId10" Type="http://schemas.openxmlformats.org/officeDocument/2006/relationships/hyperlink" Target="https://projects.worldbank.org/en/projects-operations/project-detail/P168812" TargetMode="External"/><Relationship Id="rId4" Type="http://schemas.openxmlformats.org/officeDocument/2006/relationships/hyperlink" Target="https://www.moh.gov.et/index.php/en" TargetMode="External"/><Relationship Id="rId9" Type="http://schemas.openxmlformats.org/officeDocument/2006/relationships/hyperlink" Target="https://opengovasia.com/2025/02/07/malaysia-leverages-ai-to-improve-healthcare/" TargetMode="External"/><Relationship Id="rId1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349913" y="1506140"/>
            <a:ext cx="9144000" cy="2387600"/>
          </a:xfrm>
        </p:spPr>
        <p:txBody>
          <a:bodyPr>
            <a:normAutofit fontScale="90000"/>
          </a:bodyPr>
          <a:lstStyle/>
          <a:p>
            <a:pPr algn="ctr"/>
            <a:r>
              <a:rPr lang="en-US" sz="4000" b="1" u="sng" cap="none" dirty="0"/>
              <a:t>Digital Health Maturity Assessment Of High-, Middle- And Low-income Countries Using Global Digital Health Monitor Indicators</a:t>
            </a:r>
            <a:br>
              <a:rPr lang="en-US" sz="4000" b="1" cap="none" dirty="0"/>
            </a:br>
            <a:br>
              <a:rPr lang="en-US" sz="4000" b="1" dirty="0"/>
            </a:br>
            <a:r>
              <a:rPr lang="en-IN" sz="3600" b="1" u="sng" dirty="0"/>
              <a:t>IIHMR, Delhi</a:t>
            </a:r>
            <a:endParaRPr lang="en-IN" b="1" u="sng"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695903" y="4764880"/>
            <a:ext cx="9144000" cy="1655762"/>
          </a:xfrm>
        </p:spPr>
        <p:txBody>
          <a:bodyPr>
            <a:normAutofit fontScale="92500" lnSpcReduction="10000"/>
          </a:bodyPr>
          <a:lstStyle/>
          <a:p>
            <a:r>
              <a:rPr lang="en-IN" cap="none" dirty="0"/>
              <a:t>Dr Prachi Tyagi</a:t>
            </a:r>
          </a:p>
          <a:p>
            <a:r>
              <a:rPr lang="en-IN" cap="none" dirty="0"/>
              <a:t>Mentor: Dr Archana Thakur</a:t>
            </a:r>
          </a:p>
          <a:p>
            <a:r>
              <a:rPr lang="en-IN" cap="none" dirty="0"/>
              <a:t>Under The Guidance Of: Dr Nishikant Bele</a:t>
            </a:r>
          </a:p>
          <a:p>
            <a:r>
              <a:rPr lang="en-IN" cap="none"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199" y="-351566"/>
            <a:ext cx="10515600" cy="1325563"/>
          </a:xfrm>
        </p:spPr>
        <p:txBody>
          <a:bodyPr/>
          <a:lstStyle/>
          <a:p>
            <a:pPr algn="ctr"/>
            <a:r>
              <a:rPr lang="en-IN" b="1" dirty="0"/>
              <a:t>Results</a:t>
            </a:r>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Content Placeholder 9">
            <a:extLst>
              <a:ext uri="{FF2B5EF4-FFF2-40B4-BE49-F238E27FC236}">
                <a16:creationId xmlns:a16="http://schemas.microsoft.com/office/drawing/2014/main" id="{CF682D5E-B9FA-9594-F76D-F8E877E7D36B}"/>
              </a:ext>
            </a:extLst>
          </p:cNvPr>
          <p:cNvSpPr>
            <a:spLocks noGrp="1"/>
          </p:cNvSpPr>
          <p:nvPr>
            <p:ph idx="1"/>
          </p:nvPr>
        </p:nvSpPr>
        <p:spPr/>
        <p:txBody>
          <a:bodyPr/>
          <a:lstStyle/>
          <a:p>
            <a:r>
              <a:rPr lang="en-IN" dirty="0"/>
              <a:t>The scoring of all the 9 countries are summarized in the following tables:  </a:t>
            </a:r>
          </a:p>
        </p:txBody>
      </p:sp>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5481CCE-4625-5334-26FD-F5244EC2EDE8}"/>
              </a:ext>
            </a:extLst>
          </p:cNvPr>
          <p:cNvGraphicFramePr>
            <a:graphicFrameLocks noGrp="1"/>
          </p:cNvGraphicFramePr>
          <p:nvPr>
            <p:extLst>
              <p:ext uri="{D42A27DB-BD31-4B8C-83A1-F6EECF244321}">
                <p14:modId xmlns:p14="http://schemas.microsoft.com/office/powerpoint/2010/main" val="2074480935"/>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12629">
                  <a:extLst>
                    <a:ext uri="{9D8B030D-6E8A-4147-A177-3AD203B41FA5}">
                      <a16:colId xmlns:a16="http://schemas.microsoft.com/office/drawing/2014/main" val="3380073376"/>
                    </a:ext>
                  </a:extLst>
                </a:gridCol>
                <a:gridCol w="631618">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1</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392C411B-D1BB-4E3D-031B-4A5EE89587AF}"/>
              </a:ext>
            </a:extLst>
          </p:cNvPr>
          <p:cNvGraphicFramePr>
            <a:graphicFrameLocks noGrp="1"/>
          </p:cNvGraphicFramePr>
          <p:nvPr>
            <p:extLst>
              <p:ext uri="{D42A27DB-BD31-4B8C-83A1-F6EECF244321}">
                <p14:modId xmlns:p14="http://schemas.microsoft.com/office/powerpoint/2010/main" val="2627097259"/>
              </p:ext>
            </p:extLst>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5</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AF04405A-BEFA-07A8-6250-DC5AAAD4A5D3}"/>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PORTUGAL : 5</a:t>
            </a:r>
          </a:p>
        </p:txBody>
      </p:sp>
    </p:spTree>
    <p:extLst>
      <p:ext uri="{BB962C8B-B14F-4D97-AF65-F5344CB8AC3E}">
        <p14:creationId xmlns:p14="http://schemas.microsoft.com/office/powerpoint/2010/main" val="1467404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5481CCE-4625-5334-26FD-F5244EC2EDE8}"/>
              </a:ext>
            </a:extLst>
          </p:cNvPr>
          <p:cNvGraphicFramePr>
            <a:graphicFrameLocks noGrp="1"/>
          </p:cNvGraphicFramePr>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392C411B-D1BB-4E3D-031B-4A5EE89587AF}"/>
              </a:ext>
            </a:extLst>
          </p:cNvPr>
          <p:cNvGraphicFramePr>
            <a:graphicFrameLocks noGrp="1"/>
          </p:cNvGraphicFramePr>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5</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dirty="0">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AF04405A-BEFA-07A8-6250-DC5AAAD4A5D3}"/>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FINLAND : 5</a:t>
            </a:r>
          </a:p>
        </p:txBody>
      </p:sp>
    </p:spTree>
    <p:extLst>
      <p:ext uri="{BB962C8B-B14F-4D97-AF65-F5344CB8AC3E}">
        <p14:creationId xmlns:p14="http://schemas.microsoft.com/office/powerpoint/2010/main" val="3813407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5481CCE-4625-5334-26FD-F5244EC2EDE8}"/>
              </a:ext>
            </a:extLst>
          </p:cNvPr>
          <p:cNvGraphicFramePr>
            <a:graphicFrameLocks noGrp="1"/>
          </p:cNvGraphicFramePr>
          <p:nvPr>
            <p:extLst>
              <p:ext uri="{D42A27DB-BD31-4B8C-83A1-F6EECF244321}">
                <p14:modId xmlns:p14="http://schemas.microsoft.com/office/powerpoint/2010/main" val="3906338425"/>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392C411B-D1BB-4E3D-031B-4A5EE89587AF}"/>
              </a:ext>
            </a:extLst>
          </p:cNvPr>
          <p:cNvGraphicFramePr>
            <a:graphicFrameLocks noGrp="1"/>
          </p:cNvGraphicFramePr>
          <p:nvPr>
            <p:extLst>
              <p:ext uri="{D42A27DB-BD31-4B8C-83A1-F6EECF244321}">
                <p14:modId xmlns:p14="http://schemas.microsoft.com/office/powerpoint/2010/main" val="1714498462"/>
              </p:ext>
            </p:extLst>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3</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AF04405A-BEFA-07A8-6250-DC5AAAD4A5D3}"/>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ETHIOPIA : 4</a:t>
            </a:r>
          </a:p>
        </p:txBody>
      </p:sp>
    </p:spTree>
    <p:extLst>
      <p:ext uri="{BB962C8B-B14F-4D97-AF65-F5344CB8AC3E}">
        <p14:creationId xmlns:p14="http://schemas.microsoft.com/office/powerpoint/2010/main" val="2662052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6CE40-901B-ACF5-4927-2DBD2BA4C4F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FBC9A4E-C6E1-9835-B7F2-94AD988D9C4C}"/>
              </a:ext>
            </a:extLst>
          </p:cNvPr>
          <p:cNvGraphicFramePr>
            <a:graphicFrameLocks noGrp="1"/>
          </p:cNvGraphicFramePr>
          <p:nvPr>
            <p:extLst>
              <p:ext uri="{D42A27DB-BD31-4B8C-83A1-F6EECF244321}">
                <p14:modId xmlns:p14="http://schemas.microsoft.com/office/powerpoint/2010/main" val="1211345984"/>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8568EF27-BF75-6FB7-E9A4-7C9634BEA2CC}"/>
              </a:ext>
            </a:extLst>
          </p:cNvPr>
          <p:cNvGraphicFramePr>
            <a:graphicFrameLocks noGrp="1"/>
          </p:cNvGraphicFramePr>
          <p:nvPr>
            <p:extLst>
              <p:ext uri="{D42A27DB-BD31-4B8C-83A1-F6EECF244321}">
                <p14:modId xmlns:p14="http://schemas.microsoft.com/office/powerpoint/2010/main" val="2986527901"/>
              </p:ext>
            </p:extLst>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3</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87C5869E-DF46-1B88-3E55-0E07B3769CA6}"/>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GHANA : 3</a:t>
            </a:r>
          </a:p>
        </p:txBody>
      </p:sp>
    </p:spTree>
    <p:extLst>
      <p:ext uri="{BB962C8B-B14F-4D97-AF65-F5344CB8AC3E}">
        <p14:creationId xmlns:p14="http://schemas.microsoft.com/office/powerpoint/2010/main" val="1445312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7EC50-86FC-7850-3FB3-11DF8DC40D83}"/>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7DDB355-675F-31E4-D496-56F7D032F873}"/>
              </a:ext>
            </a:extLst>
          </p:cNvPr>
          <p:cNvGraphicFramePr>
            <a:graphicFrameLocks noGrp="1"/>
          </p:cNvGraphicFramePr>
          <p:nvPr>
            <p:extLst>
              <p:ext uri="{D42A27DB-BD31-4B8C-83A1-F6EECF244321}">
                <p14:modId xmlns:p14="http://schemas.microsoft.com/office/powerpoint/2010/main" val="3533186715"/>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79842716-B328-5604-4732-56D6D89B54C4}"/>
              </a:ext>
            </a:extLst>
          </p:cNvPr>
          <p:cNvGraphicFramePr>
            <a:graphicFrameLocks noGrp="1"/>
          </p:cNvGraphicFramePr>
          <p:nvPr>
            <p:extLst>
              <p:ext uri="{D42A27DB-BD31-4B8C-83A1-F6EECF244321}">
                <p14:modId xmlns:p14="http://schemas.microsoft.com/office/powerpoint/2010/main" val="3849269327"/>
              </p:ext>
            </p:extLst>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3</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92978A2C-9510-CC2F-77CC-AC1CDE3C9AAF}"/>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MOROCCO : 3</a:t>
            </a:r>
          </a:p>
        </p:txBody>
      </p:sp>
    </p:spTree>
    <p:extLst>
      <p:ext uri="{BB962C8B-B14F-4D97-AF65-F5344CB8AC3E}">
        <p14:creationId xmlns:p14="http://schemas.microsoft.com/office/powerpoint/2010/main" val="3325886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C109A-1FFD-7427-CE29-CC08A136968D}"/>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D3DC4F5-2D8D-2BA7-D3E7-4CD356EA3EBF}"/>
              </a:ext>
            </a:extLst>
          </p:cNvPr>
          <p:cNvGraphicFramePr>
            <a:graphicFrameLocks noGrp="1"/>
          </p:cNvGraphicFramePr>
          <p:nvPr>
            <p:extLst>
              <p:ext uri="{D42A27DB-BD31-4B8C-83A1-F6EECF244321}">
                <p14:modId xmlns:p14="http://schemas.microsoft.com/office/powerpoint/2010/main" val="232536449"/>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CA5B6C18-7104-B7A7-53DF-843BC87DD4A0}"/>
              </a:ext>
            </a:extLst>
          </p:cNvPr>
          <p:cNvGraphicFramePr>
            <a:graphicFrameLocks noGrp="1"/>
          </p:cNvGraphicFramePr>
          <p:nvPr>
            <p:extLst>
              <p:ext uri="{D42A27DB-BD31-4B8C-83A1-F6EECF244321}">
                <p14:modId xmlns:p14="http://schemas.microsoft.com/office/powerpoint/2010/main" val="4241776587"/>
              </p:ext>
            </p:extLst>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2</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111F1F2C-95C6-B219-26B1-BC367289DE2D}"/>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LIBERIA : 2</a:t>
            </a:r>
          </a:p>
        </p:txBody>
      </p:sp>
    </p:spTree>
    <p:extLst>
      <p:ext uri="{BB962C8B-B14F-4D97-AF65-F5344CB8AC3E}">
        <p14:creationId xmlns:p14="http://schemas.microsoft.com/office/powerpoint/2010/main" val="1649946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6EAC6-FECF-59E3-CA36-6896435ED607}"/>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3009418-11C9-CD0B-12F3-2982499829CD}"/>
              </a:ext>
            </a:extLst>
          </p:cNvPr>
          <p:cNvGraphicFramePr>
            <a:graphicFrameLocks noGrp="1"/>
          </p:cNvGraphicFramePr>
          <p:nvPr>
            <p:extLst>
              <p:ext uri="{D42A27DB-BD31-4B8C-83A1-F6EECF244321}">
                <p14:modId xmlns:p14="http://schemas.microsoft.com/office/powerpoint/2010/main" val="3166930052"/>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10B5C6F6-4A22-CD22-95B5-F6876FDAAB8B}"/>
              </a:ext>
            </a:extLst>
          </p:cNvPr>
          <p:cNvGraphicFramePr>
            <a:graphicFrameLocks noGrp="1"/>
          </p:cNvGraphicFramePr>
          <p:nvPr>
            <p:extLst>
              <p:ext uri="{D42A27DB-BD31-4B8C-83A1-F6EECF244321}">
                <p14:modId xmlns:p14="http://schemas.microsoft.com/office/powerpoint/2010/main" val="2564125192"/>
              </p:ext>
            </p:extLst>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3</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1</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AB9C"/>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78980D4E-BC8D-8B64-21A1-2C42ABED086C}"/>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MALI : 3</a:t>
            </a:r>
          </a:p>
        </p:txBody>
      </p:sp>
    </p:spTree>
    <p:extLst>
      <p:ext uri="{BB962C8B-B14F-4D97-AF65-F5344CB8AC3E}">
        <p14:creationId xmlns:p14="http://schemas.microsoft.com/office/powerpoint/2010/main" val="2286886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C8E40-F9CE-80AF-1088-79F987E1F638}"/>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1CA01C8-A52A-0EE4-0A2B-A019BDF299DC}"/>
              </a:ext>
            </a:extLst>
          </p:cNvPr>
          <p:cNvGraphicFramePr>
            <a:graphicFrameLocks noGrp="1"/>
          </p:cNvGraphicFramePr>
          <p:nvPr>
            <p:extLst>
              <p:ext uri="{D42A27DB-BD31-4B8C-83A1-F6EECF244321}">
                <p14:modId xmlns:p14="http://schemas.microsoft.com/office/powerpoint/2010/main" val="1890219618"/>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BE6B4B2A-99B8-33B5-7CD7-F02CCF5BAB8E}"/>
              </a:ext>
            </a:extLst>
          </p:cNvPr>
          <p:cNvGraphicFramePr>
            <a:graphicFrameLocks noGrp="1"/>
          </p:cNvGraphicFramePr>
          <p:nvPr>
            <p:extLst>
              <p:ext uri="{D42A27DB-BD31-4B8C-83A1-F6EECF244321}">
                <p14:modId xmlns:p14="http://schemas.microsoft.com/office/powerpoint/2010/main" val="3068652971"/>
              </p:ext>
            </p:extLst>
          </p:nvPr>
        </p:nvGraphicFramePr>
        <p:xfrm>
          <a:off x="6096000" y="185354"/>
          <a:ext cx="589059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47361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3</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3CFCDADF-E11B-2ACB-DD86-A2A03288B4A3}"/>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MALAYSIA : 4</a:t>
            </a:r>
          </a:p>
        </p:txBody>
      </p:sp>
    </p:spTree>
    <p:extLst>
      <p:ext uri="{BB962C8B-B14F-4D97-AF65-F5344CB8AC3E}">
        <p14:creationId xmlns:p14="http://schemas.microsoft.com/office/powerpoint/2010/main" val="3397398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1D7C4-86D6-E742-E75A-972D6DAAFE5D}"/>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306B622-10D4-848A-AC10-76C3A7A49135}"/>
              </a:ext>
            </a:extLst>
          </p:cNvPr>
          <p:cNvGraphicFramePr>
            <a:graphicFrameLocks noGrp="1"/>
          </p:cNvGraphicFramePr>
          <p:nvPr>
            <p:extLst>
              <p:ext uri="{D42A27DB-BD31-4B8C-83A1-F6EECF244321}">
                <p14:modId xmlns:p14="http://schemas.microsoft.com/office/powerpoint/2010/main" val="1028813598"/>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DC3893F3-DDD3-AEFE-7541-DDC8311BA400}"/>
              </a:ext>
            </a:extLst>
          </p:cNvPr>
          <p:cNvGraphicFramePr>
            <a:graphicFrameLocks noGrp="1"/>
          </p:cNvGraphicFramePr>
          <p:nvPr>
            <p:extLst>
              <p:ext uri="{D42A27DB-BD31-4B8C-83A1-F6EECF244321}">
                <p14:modId xmlns:p14="http://schemas.microsoft.com/office/powerpoint/2010/main" val="3400152149"/>
              </p:ext>
            </p:extLst>
          </p:nvPr>
        </p:nvGraphicFramePr>
        <p:xfrm>
          <a:off x="6096000" y="185354"/>
          <a:ext cx="591820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50122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3</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2E8AA792-998C-F35A-F656-717A7C4724EF}"/>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IRELAND : 3</a:t>
            </a:r>
          </a:p>
        </p:txBody>
      </p:sp>
    </p:spTree>
    <p:extLst>
      <p:ext uri="{BB962C8B-B14F-4D97-AF65-F5344CB8AC3E}">
        <p14:creationId xmlns:p14="http://schemas.microsoft.com/office/powerpoint/2010/main" val="1328985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2AF1BD1C-D1AE-CFDC-BDEB-D66111866407}"/>
              </a:ext>
            </a:extLst>
          </p:cNvPr>
          <p:cNvPicPr>
            <a:picLocks noChangeAspect="1"/>
          </p:cNvPicPr>
          <p:nvPr/>
        </p:nvPicPr>
        <p:blipFill>
          <a:blip r:embed="rId3"/>
          <a:stretch>
            <a:fillRect/>
          </a:stretch>
        </p:blipFill>
        <p:spPr>
          <a:xfrm>
            <a:off x="1223319" y="1393102"/>
            <a:ext cx="9428205" cy="5099773"/>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526AE-653B-9EA7-034D-2E9ECB2F794F}"/>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DB482CF-C591-F8CB-3A6E-BC958B69063B}"/>
              </a:ext>
            </a:extLst>
          </p:cNvPr>
          <p:cNvGraphicFramePr>
            <a:graphicFrameLocks noGrp="1"/>
          </p:cNvGraphicFramePr>
          <p:nvPr>
            <p:extLst>
              <p:ext uri="{D42A27DB-BD31-4B8C-83A1-F6EECF244321}">
                <p14:modId xmlns:p14="http://schemas.microsoft.com/office/powerpoint/2010/main" val="3880285581"/>
              </p:ext>
            </p:extLst>
          </p:nvPr>
        </p:nvGraphicFramePr>
        <p:xfrm>
          <a:off x="205410" y="677609"/>
          <a:ext cx="5659278" cy="6168037"/>
        </p:xfrm>
        <a:graphic>
          <a:graphicData uri="http://schemas.openxmlformats.org/drawingml/2006/table">
            <a:tbl>
              <a:tblPr firstRow="1" bandRow="1"/>
              <a:tblGrid>
                <a:gridCol w="871807">
                  <a:extLst>
                    <a:ext uri="{9D8B030D-6E8A-4147-A177-3AD203B41FA5}">
                      <a16:colId xmlns:a16="http://schemas.microsoft.com/office/drawing/2014/main" val="3979446906"/>
                    </a:ext>
                  </a:extLst>
                </a:gridCol>
                <a:gridCol w="3743224">
                  <a:extLst>
                    <a:ext uri="{9D8B030D-6E8A-4147-A177-3AD203B41FA5}">
                      <a16:colId xmlns:a16="http://schemas.microsoft.com/office/drawing/2014/main" val="2032546856"/>
                    </a:ext>
                  </a:extLst>
                </a:gridCol>
                <a:gridCol w="427964">
                  <a:extLst>
                    <a:ext uri="{9D8B030D-6E8A-4147-A177-3AD203B41FA5}">
                      <a16:colId xmlns:a16="http://schemas.microsoft.com/office/drawing/2014/main" val="3380073376"/>
                    </a:ext>
                  </a:extLst>
                </a:gridCol>
                <a:gridCol w="616283">
                  <a:extLst>
                    <a:ext uri="{9D8B030D-6E8A-4147-A177-3AD203B41FA5}">
                      <a16:colId xmlns:a16="http://schemas.microsoft.com/office/drawing/2014/main" val="4188173715"/>
                    </a:ext>
                  </a:extLst>
                </a:gridCol>
              </a:tblGrid>
              <a:tr h="0">
                <a:tc>
                  <a:txBody>
                    <a:bodyPr/>
                    <a:lstStyle/>
                    <a:p>
                      <a:pPr algn="ctr" fontAlgn="ctr"/>
                      <a:r>
                        <a:rPr lang="en-IN" sz="1200" b="1" i="0" u="none" strike="noStrike">
                          <a:solidFill>
                            <a:srgbClr val="000000"/>
                          </a:solidFill>
                          <a:effectLst/>
                          <a:latin typeface="Aptos Narrow" panose="020B0004020202020204" pitchFamily="34" charset="0"/>
                        </a:rPr>
                        <a:t>Category</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Indicator</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Score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dirty="0">
                          <a:solidFill>
                            <a:srgbClr val="000000"/>
                          </a:solidFill>
                          <a:effectLst/>
                          <a:latin typeface="Aptos Narrow" panose="020B0004020202020204" pitchFamily="34" charset="0"/>
                        </a:rPr>
                        <a:t>Total</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1379853131"/>
                  </a:ext>
                </a:extLst>
              </a:tr>
              <a:tr h="397651">
                <a:tc rowSpan="6">
                  <a:txBody>
                    <a:bodyPr/>
                    <a:lstStyle/>
                    <a:p>
                      <a:pPr algn="ctr" fontAlgn="ctr"/>
                      <a:r>
                        <a:rPr lang="en-IN" sz="1200" b="0" i="0" u="none" strike="noStrike" dirty="0">
                          <a:solidFill>
                            <a:srgbClr val="000000"/>
                          </a:solidFill>
                          <a:effectLst/>
                          <a:latin typeface="Aptos Narrow" panose="020B0004020202020204" pitchFamily="34" charset="0"/>
                        </a:rPr>
                        <a:t>Leadership &amp; Governance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1 -Digital health prioritized at the national level through dedicated bodies / mechanisms for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271243856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2 -Digital Health prioritized at the national level through planning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54621133"/>
                  </a:ext>
                </a:extLst>
              </a:tr>
              <a:tr h="39765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2a -Health is prioritized in national digital transformation and data governance policies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019735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3 -Readiness for emerging technologies adoption and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1337361149"/>
                  </a:ext>
                </a:extLst>
              </a:tr>
              <a:tr h="59365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4 -Diversity, Equity, and human rights analysis, planning and monitoring included in national digital health strategies and plans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38605604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4a -Gender considerations accounted for in digital health strategies and digital health governance</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2447475763"/>
                  </a:ext>
                </a:extLst>
              </a:tr>
              <a:tr h="397651">
                <a:tc rowSpan="4">
                  <a:txBody>
                    <a:bodyPr/>
                    <a:lstStyle/>
                    <a:p>
                      <a:pPr algn="ctr" fontAlgn="ctr"/>
                      <a:r>
                        <a:rPr lang="en-IN" sz="1200" b="0" i="0" u="none" strike="noStrike" dirty="0">
                          <a:solidFill>
                            <a:srgbClr val="000000"/>
                          </a:solidFill>
                          <a:effectLst/>
                          <a:latin typeface="Aptos Narrow" panose="020B0004020202020204" pitchFamily="34" charset="0"/>
                        </a:rPr>
                        <a:t>Strategy &amp; Investment</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5 -National eHealth/ Digital Health Strategy or Framework</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081910514"/>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5a -National digital strategy alignment with Universal Health Coverage (UHC) Core Components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3333102747"/>
                  </a:ext>
                </a:extLst>
              </a:tr>
              <a:tr h="20921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6 -Public funding for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990098705"/>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6a -Private sector participation and investments in digital health</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4136786541"/>
                  </a:ext>
                </a:extLst>
              </a:tr>
              <a:tr h="397651">
                <a:tc rowSpan="5">
                  <a:txBody>
                    <a:bodyPr/>
                    <a:lstStyle/>
                    <a:p>
                      <a:pPr algn="ctr" fontAlgn="ctr"/>
                      <a:r>
                        <a:rPr lang="en-IN" sz="1200" b="0" i="0" u="none" strike="noStrike" dirty="0">
                          <a:solidFill>
                            <a:srgbClr val="000000"/>
                          </a:solidFill>
                          <a:effectLst/>
                          <a:latin typeface="Aptos Narrow" panose="020B0004020202020204" pitchFamily="34" charset="0"/>
                        </a:rPr>
                        <a:t>Legislation, Policy, &amp; Compliance</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a:solidFill>
                            <a:srgbClr val="000000"/>
                          </a:solidFill>
                          <a:effectLst/>
                          <a:latin typeface="Aptos Narrow" panose="020B0004020202020204" pitchFamily="34" charset="0"/>
                        </a:rPr>
                        <a:t>Indicator 7 -Legal Framework for Data Protection (Security/ Cybersecurity)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5">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026450362"/>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8 -Laws or Regulations for privacy, consent, confidentiality and access to health information (Privacy)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2893707833"/>
                  </a:ext>
                </a:extLst>
              </a:tr>
              <a:tr h="59365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9 -Protocol for regulating or certifying devices and/or health services- including provisions for AI and algorithms (at higher stages of maturity)</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791518453"/>
                  </a:ext>
                </a:extLst>
              </a:tr>
              <a:tr h="397651">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9a -Protocol for regulating and certifying AI within health services</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781619243"/>
                  </a:ext>
                </a:extLst>
              </a:tr>
              <a:tr h="209211">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10 -Cross-border data security and sharing</a:t>
                      </a:r>
                    </a:p>
                  </a:txBody>
                  <a:tcPr marL="5262" marR="5262" marT="52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2</a:t>
                      </a:r>
                    </a:p>
                  </a:txBody>
                  <a:tcPr marL="5262" marR="5262" marT="5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A82"/>
                    </a:solidFill>
                  </a:tcPr>
                </a:tc>
                <a:tc vMerge="1">
                  <a:txBody>
                    <a:bodyPr/>
                    <a:lstStyle/>
                    <a:p>
                      <a:endParaRPr lang="en-IN"/>
                    </a:p>
                  </a:txBody>
                  <a:tcPr/>
                </a:tc>
                <a:extLst>
                  <a:ext uri="{0D108BD9-81ED-4DB2-BD59-A6C34878D82A}">
                    <a16:rowId xmlns:a16="http://schemas.microsoft.com/office/drawing/2014/main" val="798802712"/>
                  </a:ext>
                </a:extLst>
              </a:tr>
            </a:tbl>
          </a:graphicData>
        </a:graphic>
      </p:graphicFrame>
      <p:graphicFrame>
        <p:nvGraphicFramePr>
          <p:cNvPr id="6" name="Table 5">
            <a:extLst>
              <a:ext uri="{FF2B5EF4-FFF2-40B4-BE49-F238E27FC236}">
                <a16:creationId xmlns:a16="http://schemas.microsoft.com/office/drawing/2014/main" id="{36F20EBE-3F13-C4D6-B2D7-5D096F8D4204}"/>
              </a:ext>
            </a:extLst>
          </p:cNvPr>
          <p:cNvGraphicFramePr>
            <a:graphicFrameLocks noGrp="1"/>
          </p:cNvGraphicFramePr>
          <p:nvPr>
            <p:extLst>
              <p:ext uri="{D42A27DB-BD31-4B8C-83A1-F6EECF244321}">
                <p14:modId xmlns:p14="http://schemas.microsoft.com/office/powerpoint/2010/main" val="1375335175"/>
              </p:ext>
            </p:extLst>
          </p:nvPr>
        </p:nvGraphicFramePr>
        <p:xfrm>
          <a:off x="6096000" y="185354"/>
          <a:ext cx="5918200" cy="6651430"/>
        </p:xfrm>
        <a:graphic>
          <a:graphicData uri="http://schemas.openxmlformats.org/drawingml/2006/table">
            <a:tbl>
              <a:tblPr/>
              <a:tblGrid>
                <a:gridCol w="2555549">
                  <a:extLst>
                    <a:ext uri="{9D8B030D-6E8A-4147-A177-3AD203B41FA5}">
                      <a16:colId xmlns:a16="http://schemas.microsoft.com/office/drawing/2014/main" val="3234397793"/>
                    </a:ext>
                  </a:extLst>
                </a:gridCol>
                <a:gridCol w="2555549">
                  <a:extLst>
                    <a:ext uri="{9D8B030D-6E8A-4147-A177-3AD203B41FA5}">
                      <a16:colId xmlns:a16="http://schemas.microsoft.com/office/drawing/2014/main" val="3663510716"/>
                    </a:ext>
                  </a:extLst>
                </a:gridCol>
                <a:gridCol w="305877">
                  <a:extLst>
                    <a:ext uri="{9D8B030D-6E8A-4147-A177-3AD203B41FA5}">
                      <a16:colId xmlns:a16="http://schemas.microsoft.com/office/drawing/2014/main" val="3343701893"/>
                    </a:ext>
                  </a:extLst>
                </a:gridCol>
                <a:gridCol w="501225">
                  <a:extLst>
                    <a:ext uri="{9D8B030D-6E8A-4147-A177-3AD203B41FA5}">
                      <a16:colId xmlns:a16="http://schemas.microsoft.com/office/drawing/2014/main" val="501989339"/>
                    </a:ext>
                  </a:extLst>
                </a:gridCol>
              </a:tblGrid>
              <a:tr h="0">
                <a:tc>
                  <a:txBody>
                    <a:bodyPr/>
                    <a:lstStyle/>
                    <a:p>
                      <a:pPr algn="ctr" fontAlgn="ctr"/>
                      <a:r>
                        <a:rPr lang="en-IN" sz="1200" b="1" i="0" u="none" strike="noStrike" dirty="0">
                          <a:solidFill>
                            <a:srgbClr val="000000"/>
                          </a:solidFill>
                          <a:effectLst/>
                          <a:latin typeface="Aptos Narrow" panose="020B0004020202020204" pitchFamily="34" charset="0"/>
                        </a:rPr>
                        <a:t>Category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1200" b="1" i="0" u="none" strike="noStrike">
                          <a:solidFill>
                            <a:srgbClr val="000000"/>
                          </a:solidFill>
                          <a:effectLst/>
                          <a:latin typeface="Aptos Narrow" panose="020B0004020202020204" pitchFamily="34" charset="0"/>
                        </a:rPr>
                        <a:t>Indicator</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Score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tc>
                  <a:txBody>
                    <a:bodyPr/>
                    <a:lstStyle/>
                    <a:p>
                      <a:pPr algn="ctr" fontAlgn="ctr"/>
                      <a:r>
                        <a:rPr lang="en-IN" sz="700" b="1" i="0" u="none" strike="noStrike">
                          <a:solidFill>
                            <a:srgbClr val="000000"/>
                          </a:solidFill>
                          <a:effectLst/>
                          <a:latin typeface="Aptos Narrow" panose="020B0004020202020204" pitchFamily="34" charset="0"/>
                        </a:rPr>
                        <a:t>Total</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AEDFB"/>
                    </a:solidFill>
                  </a:tcPr>
                </a:tc>
                <a:extLst>
                  <a:ext uri="{0D108BD9-81ED-4DB2-BD59-A6C34878D82A}">
                    <a16:rowId xmlns:a16="http://schemas.microsoft.com/office/drawing/2014/main" val="2621638332"/>
                  </a:ext>
                </a:extLst>
              </a:tr>
              <a:tr h="541763">
                <a:tc rowSpan="4">
                  <a:txBody>
                    <a:bodyPr/>
                    <a:lstStyle/>
                    <a:p>
                      <a:pPr algn="ctr" fontAlgn="ctr"/>
                      <a:r>
                        <a:rPr lang="en-IN" sz="1200" b="0" i="0" u="none" strike="noStrike" dirty="0">
                          <a:solidFill>
                            <a:srgbClr val="000000"/>
                          </a:solidFill>
                          <a:effectLst/>
                          <a:latin typeface="Aptos Narrow" panose="020B0004020202020204" pitchFamily="34" charset="0"/>
                        </a:rPr>
                        <a:t>Workforce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11 -Digital health integrated in health and related professional pre-service training (prior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4">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extLst>
                  <a:ext uri="{0D108BD9-81ED-4DB2-BD59-A6C34878D82A}">
                    <a16:rowId xmlns:a16="http://schemas.microsoft.com/office/drawing/2014/main" val="2068185958"/>
                  </a:ext>
                </a:extLst>
              </a:tr>
              <a:tr h="541763">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12 -Digital health integrated in health and related professional in-service training (after to deployment)</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148079396"/>
                  </a:ext>
                </a:extLst>
              </a:tr>
              <a:tr h="362746">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13 -Training of digital health workforce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3005127550"/>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14 -Maturity of public sector digital health professional careers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552338655"/>
                  </a:ext>
                </a:extLst>
              </a:tr>
              <a:tr h="541763">
                <a:tc rowSpan="2">
                  <a:txBody>
                    <a:bodyPr/>
                    <a:lstStyle/>
                    <a:p>
                      <a:pPr algn="ctr" fontAlgn="ctr"/>
                      <a:r>
                        <a:rPr lang="en-IN" sz="1200" b="0" i="0" u="none" strike="noStrike">
                          <a:solidFill>
                            <a:srgbClr val="000000"/>
                          </a:solidFill>
                          <a:effectLst/>
                          <a:latin typeface="Aptos Narrow" panose="020B0004020202020204" pitchFamily="34" charset="0"/>
                        </a:rPr>
                        <a:t>Standards &amp; Interoperability</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15 -National digital health architecture and/or health information exchange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rowSpan="2">
                  <a:txBody>
                    <a:bodyPr/>
                    <a:lstStyle/>
                    <a:p>
                      <a:pPr algn="ctr" fontAlgn="b"/>
                      <a:r>
                        <a:rPr lang="en-IN" sz="1200" b="0" i="0" u="none" strike="noStrike" dirty="0">
                          <a:solidFill>
                            <a:srgbClr val="000000"/>
                          </a:solidFill>
                          <a:effectLst/>
                          <a:latin typeface="Aptos Narrow" panose="020B0004020202020204" pitchFamily="34" charset="0"/>
                        </a:rPr>
                        <a:t>5</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extLst>
                  <a:ext uri="{0D108BD9-81ED-4DB2-BD59-A6C34878D82A}">
                    <a16:rowId xmlns:a16="http://schemas.microsoft.com/office/drawing/2014/main" val="233519789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16 -Health information standards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5</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C975"/>
                    </a:solidFill>
                  </a:tcPr>
                </a:tc>
                <a:tc vMerge="1">
                  <a:txBody>
                    <a:bodyPr/>
                    <a:lstStyle/>
                    <a:p>
                      <a:endParaRPr lang="en-IN"/>
                    </a:p>
                  </a:txBody>
                  <a:tcPr/>
                </a:tc>
                <a:extLst>
                  <a:ext uri="{0D108BD9-81ED-4DB2-BD59-A6C34878D82A}">
                    <a16:rowId xmlns:a16="http://schemas.microsoft.com/office/drawing/2014/main" val="423802337"/>
                  </a:ext>
                </a:extLst>
              </a:tr>
              <a:tr h="324991">
                <a:tc rowSpan="2">
                  <a:txBody>
                    <a:bodyPr/>
                    <a:lstStyle/>
                    <a:p>
                      <a:pPr algn="ctr" fontAlgn="ctr"/>
                      <a:r>
                        <a:rPr lang="en-IN" sz="1200" b="0" i="0" u="none" strike="noStrike">
                          <a:solidFill>
                            <a:srgbClr val="000000"/>
                          </a:solidFill>
                          <a:effectLst/>
                          <a:latin typeface="Aptos Narrow" panose="020B0004020202020204" pitchFamily="34" charset="0"/>
                        </a:rPr>
                        <a:t>Infrastructure</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200" b="0" i="0" u="none" strike="noStrike" dirty="0">
                          <a:solidFill>
                            <a:srgbClr val="000000"/>
                          </a:solidFill>
                          <a:effectLst/>
                          <a:latin typeface="Aptos Narrow" panose="020B0004020202020204" pitchFamily="34" charset="0"/>
                        </a:rPr>
                        <a:t>Indicator 17 -Network readiness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2">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4240805263"/>
                  </a:ext>
                </a:extLst>
              </a:tr>
              <a:tr h="541763">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18 -Planning and support for ongoing digital health infrastructure maintenance</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dirty="0"/>
                    </a:p>
                  </a:txBody>
                  <a:tcPr/>
                </a:tc>
                <a:extLst>
                  <a:ext uri="{0D108BD9-81ED-4DB2-BD59-A6C34878D82A}">
                    <a16:rowId xmlns:a16="http://schemas.microsoft.com/office/drawing/2014/main" val="4192531272"/>
                  </a:ext>
                </a:extLst>
              </a:tr>
              <a:tr h="362746">
                <a:tc rowSpan="6">
                  <a:txBody>
                    <a:bodyPr/>
                    <a:lstStyle/>
                    <a:p>
                      <a:pPr algn="ctr" fontAlgn="ctr"/>
                      <a:r>
                        <a:rPr lang="en-IN" sz="1200" b="0" i="0" u="none" strike="noStrike" dirty="0">
                          <a:solidFill>
                            <a:srgbClr val="000000"/>
                          </a:solidFill>
                          <a:effectLst/>
                          <a:latin typeface="Aptos Narrow" panose="020B0004020202020204" pitchFamily="34" charset="0"/>
                        </a:rPr>
                        <a:t>Services &amp; Applications</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200" b="0" i="0" u="none" strike="noStrike" dirty="0">
                          <a:solidFill>
                            <a:srgbClr val="000000"/>
                          </a:solidFill>
                          <a:effectLst/>
                          <a:latin typeface="Aptos Narrow" panose="020B0004020202020204" pitchFamily="34" charset="0"/>
                        </a:rPr>
                        <a:t>Indicator 19 -Nationally scaled digital health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rowSpan="6">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extLst>
                  <a:ext uri="{0D108BD9-81ED-4DB2-BD59-A6C34878D82A}">
                    <a16:rowId xmlns:a16="http://schemas.microsoft.com/office/drawing/2014/main" val="3505998724"/>
                  </a:ext>
                </a:extLst>
              </a:tr>
              <a:tr h="757062">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20 -Digital identity management of service providers, administrators, and facilities for digital health, including location data for GIS mapping</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856999172"/>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1381162243"/>
                  </a:ext>
                </a:extLst>
              </a:tr>
              <a:tr h="362746">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21a -Digital identity management of individuals for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3</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180"/>
                    </a:solidFill>
                  </a:tcPr>
                </a:tc>
                <a:tc vMerge="1">
                  <a:txBody>
                    <a:bodyPr/>
                    <a:lstStyle/>
                    <a:p>
                      <a:endParaRPr lang="en-IN"/>
                    </a:p>
                  </a:txBody>
                  <a:tcPr/>
                </a:tc>
                <a:extLst>
                  <a:ext uri="{0D108BD9-81ED-4DB2-BD59-A6C34878D82A}">
                    <a16:rowId xmlns:a16="http://schemas.microsoft.com/office/drawing/2014/main" val="4251282404"/>
                  </a:ext>
                </a:extLst>
              </a:tr>
              <a:tr h="487489">
                <a:tc vMerge="1">
                  <a:txBody>
                    <a:bodyPr/>
                    <a:lstStyle/>
                    <a:p>
                      <a:endParaRPr lang="en-IN"/>
                    </a:p>
                  </a:txBody>
                  <a:tcPr/>
                </a:tc>
                <a:tc>
                  <a:txBody>
                    <a:bodyPr/>
                    <a:lstStyle/>
                    <a:p>
                      <a:pPr algn="l" fontAlgn="b"/>
                      <a:r>
                        <a:rPr lang="en-GB" sz="1200" b="0" i="0" u="none" strike="noStrike">
                          <a:solidFill>
                            <a:srgbClr val="000000"/>
                          </a:solidFill>
                          <a:effectLst/>
                          <a:latin typeface="Aptos Narrow" panose="020B0004020202020204" pitchFamily="34" charset="0"/>
                        </a:rPr>
                        <a:t>Indicator 22 -Secure Patient Feedback Systems</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1446869607"/>
                  </a:ext>
                </a:extLst>
              </a:tr>
              <a:tr h="456945">
                <a:tc vMerge="1">
                  <a:txBody>
                    <a:bodyPr/>
                    <a:lstStyle/>
                    <a:p>
                      <a:endParaRPr lang="en-IN"/>
                    </a:p>
                  </a:txBody>
                  <a:tcPr/>
                </a:tc>
                <a:tc>
                  <a:txBody>
                    <a:bodyPr/>
                    <a:lstStyle/>
                    <a:p>
                      <a:pPr algn="l" fontAlgn="b"/>
                      <a:r>
                        <a:rPr lang="en-GB" sz="1200" b="0" i="0" u="none" strike="noStrike" dirty="0">
                          <a:solidFill>
                            <a:srgbClr val="000000"/>
                          </a:solidFill>
                          <a:effectLst/>
                          <a:latin typeface="Aptos Narrow" panose="020B0004020202020204" pitchFamily="34" charset="0"/>
                        </a:rPr>
                        <a:t>Indicator 23 -Population health management contribution of digital health</a:t>
                      </a:r>
                    </a:p>
                  </a:txBody>
                  <a:tcPr marL="4813" marR="4813" marT="48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dirty="0">
                          <a:solidFill>
                            <a:srgbClr val="000000"/>
                          </a:solidFill>
                          <a:effectLst/>
                          <a:latin typeface="Aptos Narrow" panose="020B0004020202020204" pitchFamily="34" charset="0"/>
                        </a:rPr>
                        <a:t>4</a:t>
                      </a:r>
                    </a:p>
                  </a:txBody>
                  <a:tcPr marL="4813" marR="4813" marT="48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E1CC"/>
                    </a:solidFill>
                  </a:tcPr>
                </a:tc>
                <a:tc vMerge="1">
                  <a:txBody>
                    <a:bodyPr/>
                    <a:lstStyle/>
                    <a:p>
                      <a:endParaRPr lang="en-IN"/>
                    </a:p>
                  </a:txBody>
                  <a:tcPr/>
                </a:tc>
                <a:extLst>
                  <a:ext uri="{0D108BD9-81ED-4DB2-BD59-A6C34878D82A}">
                    <a16:rowId xmlns:a16="http://schemas.microsoft.com/office/drawing/2014/main" val="3006797995"/>
                  </a:ext>
                </a:extLst>
              </a:tr>
            </a:tbl>
          </a:graphicData>
        </a:graphic>
      </p:graphicFrame>
      <p:sp>
        <p:nvSpPr>
          <p:cNvPr id="2" name="TextBox 1">
            <a:extLst>
              <a:ext uri="{FF2B5EF4-FFF2-40B4-BE49-F238E27FC236}">
                <a16:creationId xmlns:a16="http://schemas.microsoft.com/office/drawing/2014/main" id="{14424656-6C65-35C6-B5D2-3AC381491CCB}"/>
              </a:ext>
            </a:extLst>
          </p:cNvPr>
          <p:cNvSpPr txBox="1"/>
          <p:nvPr/>
        </p:nvSpPr>
        <p:spPr>
          <a:xfrm>
            <a:off x="864973" y="185354"/>
            <a:ext cx="4386649" cy="369332"/>
          </a:xfrm>
          <a:prstGeom prst="rect">
            <a:avLst/>
          </a:prstGeom>
          <a:noFill/>
        </p:spPr>
        <p:txBody>
          <a:bodyPr wrap="square" rtlCol="0">
            <a:spAutoFit/>
          </a:bodyPr>
          <a:lstStyle/>
          <a:p>
            <a:pPr algn="ctr"/>
            <a:r>
              <a:rPr lang="en-IN" b="1" dirty="0">
                <a:solidFill>
                  <a:srgbClr val="FF0000"/>
                </a:solidFill>
              </a:rPr>
              <a:t>SCORING OF INDIA : 4</a:t>
            </a:r>
          </a:p>
        </p:txBody>
      </p:sp>
    </p:spTree>
    <p:extLst>
      <p:ext uri="{BB962C8B-B14F-4D97-AF65-F5344CB8AC3E}">
        <p14:creationId xmlns:p14="http://schemas.microsoft.com/office/powerpoint/2010/main" val="2132297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55574"/>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943099" cy="914615"/>
          </a:xfrm>
          <a:prstGeom prst="rect">
            <a:avLst/>
          </a:prstGeom>
        </p:spPr>
      </p:pic>
      <p:pic>
        <p:nvPicPr>
          <p:cNvPr id="9" name="Picture 8">
            <a:extLst>
              <a:ext uri="{FF2B5EF4-FFF2-40B4-BE49-F238E27FC236}">
                <a16:creationId xmlns:a16="http://schemas.microsoft.com/office/drawing/2014/main" id="{087B0C23-DF14-81D3-55F8-C351E60E0B16}"/>
              </a:ext>
            </a:extLst>
          </p:cNvPr>
          <p:cNvPicPr>
            <a:picLocks noChangeAspect="1"/>
          </p:cNvPicPr>
          <p:nvPr/>
        </p:nvPicPr>
        <p:blipFill>
          <a:blip r:embed="rId3"/>
          <a:stretch>
            <a:fillRect/>
          </a:stretch>
        </p:blipFill>
        <p:spPr>
          <a:xfrm>
            <a:off x="1943100" y="725599"/>
            <a:ext cx="8671354" cy="6157115"/>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B6D42-2A89-FFCF-95AF-7B2C8A7D1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24F1C1-4C31-26C4-9AF2-FB4B7DB1D0E1}"/>
              </a:ext>
            </a:extLst>
          </p:cNvPr>
          <p:cNvSpPr>
            <a:spLocks noGrp="1"/>
          </p:cNvSpPr>
          <p:nvPr>
            <p:ph type="title"/>
          </p:nvPr>
        </p:nvSpPr>
        <p:spPr>
          <a:xfrm>
            <a:off x="838200" y="-155574"/>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id="{63420124-E5E1-8095-163F-EE56007ED4B8}"/>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048E2C1E-F4A8-3A6D-628F-55ED71D29A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943099" cy="914615"/>
          </a:xfrm>
          <a:prstGeom prst="rect">
            <a:avLst/>
          </a:prstGeom>
        </p:spPr>
      </p:pic>
      <p:sp>
        <p:nvSpPr>
          <p:cNvPr id="5" name="Content Placeholder 4">
            <a:extLst>
              <a:ext uri="{FF2B5EF4-FFF2-40B4-BE49-F238E27FC236}">
                <a16:creationId xmlns:a16="http://schemas.microsoft.com/office/drawing/2014/main" id="{F97C4BD3-AA20-DF48-7ED7-01A0C2D37B36}"/>
              </a:ext>
            </a:extLst>
          </p:cNvPr>
          <p:cNvSpPr>
            <a:spLocks noGrp="1"/>
          </p:cNvSpPr>
          <p:nvPr>
            <p:ph idx="1"/>
          </p:nvPr>
        </p:nvSpPr>
        <p:spPr/>
        <p:txBody>
          <a:bodyPr/>
          <a:lstStyle/>
          <a:p>
            <a:endParaRPr lang="en-IN"/>
          </a:p>
        </p:txBody>
      </p:sp>
      <p:pic>
        <p:nvPicPr>
          <p:cNvPr id="15" name="Picture 14">
            <a:extLst>
              <a:ext uri="{FF2B5EF4-FFF2-40B4-BE49-F238E27FC236}">
                <a16:creationId xmlns:a16="http://schemas.microsoft.com/office/drawing/2014/main" id="{57CCD5AC-F3E8-76BD-24DA-63139C1F9E34}"/>
              </a:ext>
            </a:extLst>
          </p:cNvPr>
          <p:cNvPicPr>
            <a:picLocks noChangeAspect="1"/>
          </p:cNvPicPr>
          <p:nvPr/>
        </p:nvPicPr>
        <p:blipFill>
          <a:blip r:embed="rId3"/>
          <a:stretch>
            <a:fillRect/>
          </a:stretch>
        </p:blipFill>
        <p:spPr>
          <a:xfrm>
            <a:off x="827206" y="867410"/>
            <a:ext cx="10526594" cy="5801535"/>
          </a:xfrm>
          <a:prstGeom prst="rect">
            <a:avLst/>
          </a:prstGeom>
        </p:spPr>
      </p:pic>
    </p:spTree>
    <p:extLst>
      <p:ext uri="{BB962C8B-B14F-4D97-AF65-F5344CB8AC3E}">
        <p14:creationId xmlns:p14="http://schemas.microsoft.com/office/powerpoint/2010/main" val="2378649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790831" y="-203296"/>
            <a:ext cx="10515600" cy="1325563"/>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93589" y="1154755"/>
            <a:ext cx="11607114" cy="5431395"/>
          </a:xfrm>
        </p:spPr>
        <p:txBody>
          <a:bodyPr/>
          <a:lstStyle/>
          <a:p>
            <a:pPr marL="0" indent="0">
              <a:buNone/>
            </a:pPr>
            <a:r>
              <a:rPr lang="en-US" sz="1800" b="1" dirty="0">
                <a:effectLst/>
                <a:latin typeface="Times New Roman" panose="02020603050405020304" pitchFamily="18" charset="0"/>
                <a:ea typeface="MS Mincho" panose="02020609040205080304" pitchFamily="49" charset="-128"/>
                <a:cs typeface="Times New Roman" panose="02020603050405020304" pitchFamily="18" charset="0"/>
              </a:rPr>
              <a:t>High-income countries </a:t>
            </a: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have implemented proven frameworks that are scalable and adaptable for lower-income contexts. For instance:</a:t>
            </a:r>
          </a:p>
          <a:p>
            <a:r>
              <a:rPr lang="en-US" sz="1800" b="1" dirty="0">
                <a:effectLst/>
                <a:latin typeface="Times New Roman" panose="02020603050405020304" pitchFamily="18" charset="0"/>
                <a:ea typeface="MS Mincho" panose="02020609040205080304" pitchFamily="49" charset="-128"/>
                <a:cs typeface="Times New Roman" panose="02020603050405020304" pitchFamily="18" charset="0"/>
              </a:rPr>
              <a:t>Finland’s </a:t>
            </a:r>
            <a:r>
              <a:rPr lang="en-US" sz="18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Kanta platform </a:t>
            </a: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enables seamless health data sharing and consent-driven access, it has </a:t>
            </a:r>
            <a:r>
              <a:rPr lang="en-IN" sz="1800" dirty="0">
                <a:effectLst/>
                <a:latin typeface="Times New Roman" panose="02020603050405020304" pitchFamily="18" charset="0"/>
                <a:ea typeface="Aptos" panose="020B0004020202020204" pitchFamily="34" charset="0"/>
                <a:cs typeface="Times New Roman" panose="02020603050405020304" pitchFamily="18" charset="0"/>
              </a:rPr>
              <a:t>integrated </a:t>
            </a:r>
            <a:r>
              <a:rPr lang="en-IN" sz="1800" b="1" dirty="0" err="1">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ePrescription</a:t>
            </a:r>
            <a:r>
              <a:rPr lang="en-IN" sz="1800" b="1"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 systems</a:t>
            </a:r>
            <a:r>
              <a:rPr lang="en-IN" sz="1800" dirty="0">
                <a:effectLst/>
                <a:latin typeface="Times New Roman" panose="02020603050405020304" pitchFamily="18" charset="0"/>
                <a:ea typeface="Aptos" panose="020B0004020202020204" pitchFamily="34" charset="0"/>
                <a:cs typeface="Times New Roman" panose="02020603050405020304" pitchFamily="18" charset="0"/>
              </a:rPr>
              <a:t>, national health information exchange (HIE), and </a:t>
            </a:r>
            <a:r>
              <a:rPr lang="en-IN" sz="1800" b="1"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AI-powered</a:t>
            </a:r>
            <a:r>
              <a:rPr lang="en-IN" sz="1800" b="1" dirty="0">
                <a:effectLst/>
                <a:latin typeface="Times New Roman" panose="02020603050405020304" pitchFamily="18" charset="0"/>
                <a:ea typeface="Aptos" panose="020B0004020202020204" pitchFamily="34" charset="0"/>
                <a:cs typeface="Times New Roman" panose="02020603050405020304" pitchFamily="18" charset="0"/>
              </a:rPr>
              <a:t> </a:t>
            </a:r>
            <a:r>
              <a:rPr lang="en-IN" sz="1800" b="1"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patient-facing tools</a:t>
            </a:r>
            <a:r>
              <a:rPr lang="en-IN" sz="1800"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 (e.g., </a:t>
            </a:r>
            <a:r>
              <a:rPr lang="en-IN" sz="1800" dirty="0" err="1">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Omaolo</a:t>
            </a:r>
            <a:r>
              <a:rPr lang="en-IN" sz="18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which could be modeled by countries with fragmented infrastructures.</a:t>
            </a:r>
          </a:p>
          <a:p>
            <a:r>
              <a:rPr lang="en-US" sz="1800" dirty="0">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a:effectLst/>
                <a:latin typeface="Times New Roman" panose="02020603050405020304" pitchFamily="18" charset="0"/>
                <a:ea typeface="MS Mincho" panose="02020609040205080304" pitchFamily="49" charset="-128"/>
                <a:cs typeface="Times New Roman" panose="02020603050405020304" pitchFamily="18" charset="0"/>
              </a:rPr>
              <a:t>Portugal’s</a:t>
            </a: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 comprehensive </a:t>
            </a:r>
            <a:r>
              <a:rPr lang="en-US" sz="1800"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ePrescription</a:t>
            </a:r>
            <a:r>
              <a:rPr lang="en-US" sz="18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lifecycle </a:t>
            </a: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and national standards provide a replicable template for countries aiming to digitize clinical workflows. </a:t>
            </a:r>
          </a:p>
          <a:p>
            <a:pPr marL="0" indent="0">
              <a:buNone/>
            </a:pPr>
            <a:b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br>
            <a:b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br>
            <a:r>
              <a:rPr lang="en-IN" sz="1800" b="1" dirty="0">
                <a:effectLst/>
                <a:latin typeface="Times New Roman" panose="02020603050405020304" pitchFamily="18" charset="0"/>
                <a:ea typeface="Aptos" panose="020B0004020202020204" pitchFamily="34" charset="0"/>
                <a:cs typeface="Times New Roman" panose="02020603050405020304" pitchFamily="18" charset="0"/>
              </a:rPr>
              <a:t>Middle-income countries</a:t>
            </a:r>
            <a:r>
              <a:rPr lang="en-IN" sz="1800" dirty="0">
                <a:effectLst/>
                <a:latin typeface="Times New Roman" panose="02020603050405020304" pitchFamily="18" charset="0"/>
                <a:ea typeface="Aptos" panose="020B0004020202020204" pitchFamily="34" charset="0"/>
                <a:cs typeface="Times New Roman" panose="02020603050405020304" pitchFamily="18" charset="0"/>
              </a:rPr>
              <a:t> such as Malaysia, Morocco and Ghana are transitioning towards higher maturity, with digital health strategies in place, growing digital literacy, and foundational infrastructure.</a:t>
            </a:r>
          </a:p>
          <a:p>
            <a:pPr marL="0" indent="0">
              <a:buNone/>
            </a:pPr>
            <a:r>
              <a:rPr lang="en-IN" sz="1800" b="1" dirty="0">
                <a:latin typeface="Times New Roman" panose="02020603050405020304" pitchFamily="18" charset="0"/>
                <a:ea typeface="Aptos" panose="020B0004020202020204" pitchFamily="34" charset="0"/>
                <a:cs typeface="Times New Roman" panose="02020603050405020304" pitchFamily="18" charset="0"/>
              </a:rPr>
              <a:t>Ghana</a:t>
            </a:r>
            <a:r>
              <a:rPr lang="en-IN" sz="1800" dirty="0">
                <a:latin typeface="Times New Roman" panose="02020603050405020304" pitchFamily="18" charset="0"/>
                <a:ea typeface="Aptos" panose="020B0004020202020204" pitchFamily="34" charset="0"/>
                <a:cs typeface="Times New Roman" panose="02020603050405020304" pitchFamily="18" charset="0"/>
              </a:rPr>
              <a:t>’s </a:t>
            </a:r>
            <a:r>
              <a:rPr lang="en-US" sz="1800" dirty="0">
                <a:latin typeface="Times New Roman" panose="02020603050405020304" pitchFamily="18" charset="0"/>
                <a:ea typeface="Aptos" panose="020B0004020202020204" pitchFamily="34" charset="0"/>
                <a:cs typeface="Times New Roman" panose="02020603050405020304" pitchFamily="18" charset="0"/>
              </a:rPr>
              <a:t>Government is </a:t>
            </a:r>
            <a:r>
              <a:rPr lang="en-US" sz="1800" dirty="0" err="1">
                <a:latin typeface="Times New Roman" panose="02020603050405020304" pitchFamily="18" charset="0"/>
                <a:ea typeface="Aptos" panose="020B0004020202020204" pitchFamily="34" charset="0"/>
                <a:cs typeface="Times New Roman" panose="02020603050405020304" pitchFamily="18" charset="0"/>
              </a:rPr>
              <a:t>commited</a:t>
            </a:r>
            <a:r>
              <a:rPr lang="en-US" sz="1800" dirty="0">
                <a:latin typeface="Times New Roman" panose="02020603050405020304" pitchFamily="18" charset="0"/>
                <a:ea typeface="Aptos" panose="020B0004020202020204" pitchFamily="34" charset="0"/>
                <a:cs typeface="Times New Roman" panose="02020603050405020304" pitchFamily="18" charset="0"/>
              </a:rPr>
              <a:t> to digital transformation (Ghana Digital Health Strategy), but faces challenges like limited broadband access to rural areas and trained workforce shortages.</a:t>
            </a:r>
          </a:p>
          <a:p>
            <a:pPr marL="0" indent="0">
              <a:buNone/>
            </a:pPr>
            <a:r>
              <a:rPr lang="en-US" sz="1800" b="1" dirty="0">
                <a:latin typeface="Times New Roman" panose="02020603050405020304" pitchFamily="18" charset="0"/>
                <a:ea typeface="Aptos" panose="020B0004020202020204" pitchFamily="34" charset="0"/>
                <a:cs typeface="Times New Roman" panose="02020603050405020304" pitchFamily="18" charset="0"/>
              </a:rPr>
              <a:t>Morocco</a:t>
            </a:r>
            <a:r>
              <a:rPr lang="en-US" sz="1800" dirty="0">
                <a:latin typeface="Times New Roman" panose="02020603050405020304" pitchFamily="18" charset="0"/>
                <a:ea typeface="Aptos" panose="020B0004020202020204" pitchFamily="34" charset="0"/>
                <a:cs typeface="Times New Roman" panose="02020603050405020304" pitchFamily="18" charset="0"/>
              </a:rPr>
              <a:t>: Morocco has developed a National eHealth Strategy (2020–2025) </a:t>
            </a:r>
          </a:p>
          <a:p>
            <a:pPr marL="0" indent="0">
              <a:buNone/>
            </a:pPr>
            <a:r>
              <a:rPr lang="en-IN" sz="18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buNone/>
            </a:pPr>
            <a:r>
              <a:rPr lang="en-IN" sz="1800" b="1" dirty="0">
                <a:latin typeface="Times New Roman" panose="02020603050405020304" pitchFamily="18" charset="0"/>
                <a:ea typeface="Aptos" panose="020B0004020202020204" pitchFamily="34" charset="0"/>
                <a:cs typeface="Times New Roman" panose="02020603050405020304" pitchFamily="18" charset="0"/>
              </a:rPr>
              <a:t>L</a:t>
            </a:r>
            <a:r>
              <a:rPr lang="en-IN" sz="1800" b="1" dirty="0">
                <a:effectLst/>
                <a:latin typeface="Times New Roman" panose="02020603050405020304" pitchFamily="18" charset="0"/>
                <a:ea typeface="Aptos" panose="020B0004020202020204" pitchFamily="34" charset="0"/>
                <a:cs typeface="Times New Roman" panose="02020603050405020304" pitchFamily="18" charset="0"/>
              </a:rPr>
              <a:t>ow-income countries</a:t>
            </a:r>
            <a:r>
              <a:rPr lang="en-IN" sz="1800" dirty="0">
                <a:effectLst/>
                <a:latin typeface="Times New Roman" panose="02020603050405020304" pitchFamily="18" charset="0"/>
                <a:ea typeface="Aptos" panose="020B0004020202020204" pitchFamily="34" charset="0"/>
                <a:cs typeface="Times New Roman" panose="02020603050405020304" pitchFamily="18" charset="0"/>
              </a:rPr>
              <a:t> ( Mali, Liberia) demonstrate functional systems (e.g., DHIS2), yet face structural limitations including fragmented governance, weak legal ecosystems, limited private investment, and infrastructure challenges. </a:t>
            </a:r>
            <a:endParaRPr lang="en-IN"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187146" cy="1029488"/>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50900" y="136525"/>
            <a:ext cx="10515600" cy="1325563"/>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54908" y="1690688"/>
            <a:ext cx="10698892" cy="4486275"/>
          </a:xfrm>
        </p:spPr>
        <p:txBody>
          <a:bodyPr/>
          <a:lstStyle/>
          <a:p>
            <a:r>
              <a:rPr lang="en-IN" sz="2000" kern="100" dirty="0">
                <a:effectLst/>
                <a:latin typeface="Aptos" panose="020B0004020202020204" pitchFamily="34" charset="0"/>
                <a:ea typeface="Aptos" panose="020B0004020202020204" pitchFamily="34" charset="0"/>
                <a:cs typeface="Times New Roman" panose="02020603050405020304" pitchFamily="18" charset="0"/>
              </a:rPr>
              <a:t>Despite its high-income status</a:t>
            </a:r>
            <a:r>
              <a:rPr lang="en-IN" sz="2000" b="1" kern="100" dirty="0">
                <a:latin typeface="Aptos" panose="020B0004020202020204" pitchFamily="34" charset="0"/>
                <a:ea typeface="Aptos" panose="020B0004020202020204" pitchFamily="34" charset="0"/>
                <a:cs typeface="Times New Roman" panose="02020603050405020304" pitchFamily="18" charset="0"/>
              </a:rPr>
              <a:t>,</a:t>
            </a:r>
            <a:r>
              <a:rPr lang="en-IN" sz="2000" b="1" kern="100" dirty="0">
                <a:effectLst/>
                <a:latin typeface="Aptos" panose="020B0004020202020204" pitchFamily="34" charset="0"/>
                <a:ea typeface="Aptos" panose="020B0004020202020204" pitchFamily="34" charset="0"/>
                <a:cs typeface="Times New Roman" panose="02020603050405020304" pitchFamily="18" charset="0"/>
              </a:rPr>
              <a:t> Ireland </a:t>
            </a:r>
            <a:r>
              <a:rPr lang="en-IN" sz="2000" kern="100" dirty="0">
                <a:effectLst/>
                <a:latin typeface="Aptos" panose="020B0004020202020204" pitchFamily="34" charset="0"/>
                <a:ea typeface="Aptos" panose="020B0004020202020204" pitchFamily="34" charset="0"/>
                <a:cs typeface="Times New Roman" panose="02020603050405020304" pitchFamily="18" charset="0"/>
              </a:rPr>
              <a:t>shows limited digital health maturity, due to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fragmented and legacy IT systems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many of which are not interoperable.</a:t>
            </a:r>
            <a:r>
              <a:rPr lang="en-IN" sz="2000" kern="100" dirty="0">
                <a:effectLst/>
                <a:latin typeface="Aptos" panose="020B0004020202020204" pitchFamily="34" charset="0"/>
                <a:ea typeface="Aptos" panose="020B0004020202020204" pitchFamily="34" charset="0"/>
                <a:cs typeface="Times New Roman" panose="02020603050405020304" pitchFamily="18" charset="0"/>
              </a:rPr>
              <a:t> There are partial frameworks for data protection and governance, but workforce capacity, and AI readiness are still underdeveloped. </a:t>
            </a:r>
            <a:endParaRPr lang="en-IN" dirty="0"/>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4F74D692-C7AE-BDE0-FB49-B1DEE64061BC}"/>
              </a:ext>
            </a:extLst>
          </p:cNvPr>
          <p:cNvGraphicFramePr>
            <a:graphicFrameLocks noGrp="1"/>
          </p:cNvGraphicFramePr>
          <p:nvPr>
            <p:extLst>
              <p:ext uri="{D42A27DB-BD31-4B8C-83A1-F6EECF244321}">
                <p14:modId xmlns:p14="http://schemas.microsoft.com/office/powerpoint/2010/main" val="1381749491"/>
              </p:ext>
            </p:extLst>
          </p:nvPr>
        </p:nvGraphicFramePr>
        <p:xfrm>
          <a:off x="838200" y="2963698"/>
          <a:ext cx="10698892" cy="3611181"/>
        </p:xfrm>
        <a:graphic>
          <a:graphicData uri="http://schemas.openxmlformats.org/drawingml/2006/table">
            <a:tbl>
              <a:tblPr firstRow="1" firstCol="1" bandRow="1">
                <a:tableStyleId>{5C22544A-7EE6-4342-B048-85BDC9FD1C3A}</a:tableStyleId>
              </a:tblPr>
              <a:tblGrid>
                <a:gridCol w="5349446">
                  <a:extLst>
                    <a:ext uri="{9D8B030D-6E8A-4147-A177-3AD203B41FA5}">
                      <a16:colId xmlns:a16="http://schemas.microsoft.com/office/drawing/2014/main" val="3994879331"/>
                    </a:ext>
                  </a:extLst>
                </a:gridCol>
                <a:gridCol w="5349446">
                  <a:extLst>
                    <a:ext uri="{9D8B030D-6E8A-4147-A177-3AD203B41FA5}">
                      <a16:colId xmlns:a16="http://schemas.microsoft.com/office/drawing/2014/main" val="3889468926"/>
                    </a:ext>
                  </a:extLst>
                </a:gridCol>
              </a:tblGrid>
              <a:tr h="207277">
                <a:tc>
                  <a:txBody>
                    <a:bodyPr/>
                    <a:lstStyle/>
                    <a:p>
                      <a:pPr>
                        <a:lnSpc>
                          <a:spcPct val="107000"/>
                        </a:lnSpc>
                        <a:spcAft>
                          <a:spcPts val="800"/>
                        </a:spcAft>
                        <a:buNone/>
                      </a:pPr>
                      <a:r>
                        <a:rPr lang="en-IN" sz="1600" kern="100">
                          <a:effectLst/>
                        </a:rPr>
                        <a:t>Strategy / Policy</a:t>
                      </a:r>
                      <a:endParaRPr lang="en-IN"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IN" sz="1600" kern="100">
                          <a:effectLst/>
                        </a:rPr>
                        <a:t>Proven In</a:t>
                      </a:r>
                      <a:endParaRPr lang="en-IN"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0056963"/>
                  </a:ext>
                </a:extLst>
              </a:tr>
              <a:tr h="477157">
                <a:tc>
                  <a:txBody>
                    <a:bodyPr/>
                    <a:lstStyle/>
                    <a:p>
                      <a:pPr>
                        <a:lnSpc>
                          <a:spcPct val="107000"/>
                        </a:lnSpc>
                        <a:spcAft>
                          <a:spcPts val="800"/>
                        </a:spcAft>
                        <a:buNone/>
                      </a:pPr>
                      <a:r>
                        <a:rPr lang="en-IN" sz="1600" kern="100" dirty="0">
                          <a:effectLst/>
                        </a:rPr>
                        <a:t>Centralized architecture with HIE (e.g., Kanta)</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IN" sz="1600" kern="100" dirty="0">
                          <a:effectLst/>
                        </a:rPr>
                        <a:t>Finland</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74346957"/>
                  </a:ext>
                </a:extLst>
              </a:tr>
              <a:tr h="477157">
                <a:tc>
                  <a:txBody>
                    <a:bodyPr/>
                    <a:lstStyle/>
                    <a:p>
                      <a:pPr>
                        <a:lnSpc>
                          <a:spcPct val="107000"/>
                        </a:lnSpc>
                        <a:spcAft>
                          <a:spcPts val="800"/>
                        </a:spcAft>
                        <a:buNone/>
                      </a:pPr>
                      <a:r>
                        <a:rPr lang="en-IN" sz="1600" kern="100">
                          <a:effectLst/>
                        </a:rPr>
                        <a:t>AI-enabled patient engagement (e.g., Omaolo)</a:t>
                      </a:r>
                      <a:endParaRPr lang="en-IN"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IN" sz="1600" kern="100" dirty="0">
                          <a:effectLst/>
                        </a:rPr>
                        <a:t>Finland</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5648445"/>
                  </a:ext>
                </a:extLst>
              </a:tr>
              <a:tr h="477157">
                <a:tc>
                  <a:txBody>
                    <a:bodyPr/>
                    <a:lstStyle/>
                    <a:p>
                      <a:pPr>
                        <a:lnSpc>
                          <a:spcPct val="107000"/>
                        </a:lnSpc>
                        <a:spcAft>
                          <a:spcPts val="800"/>
                        </a:spcAft>
                        <a:buNone/>
                      </a:pPr>
                      <a:r>
                        <a:rPr lang="en-IN" sz="1600" kern="100">
                          <a:effectLst/>
                        </a:rPr>
                        <a:t>ePrescription lifecycle with legal integration</a:t>
                      </a:r>
                      <a:endParaRPr lang="en-IN"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IN" sz="1600" kern="100">
                          <a:effectLst/>
                        </a:rPr>
                        <a:t>Portugal</a:t>
                      </a:r>
                      <a:endParaRPr lang="en-IN"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87876277"/>
                  </a:ext>
                </a:extLst>
              </a:tr>
              <a:tr h="477157">
                <a:tc>
                  <a:txBody>
                    <a:bodyPr/>
                    <a:lstStyle/>
                    <a:p>
                      <a:pPr>
                        <a:lnSpc>
                          <a:spcPct val="107000"/>
                        </a:lnSpc>
                        <a:spcAft>
                          <a:spcPts val="800"/>
                        </a:spcAft>
                        <a:buNone/>
                      </a:pPr>
                      <a:r>
                        <a:rPr lang="en-IN" sz="1600" kern="100">
                          <a:effectLst/>
                        </a:rPr>
                        <a:t>GDPR-style privacy &amp; data control laws</a:t>
                      </a:r>
                      <a:endParaRPr lang="en-IN"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IN" sz="1600" kern="100">
                          <a:effectLst/>
                        </a:rPr>
                        <a:t>Finland, Portugal</a:t>
                      </a:r>
                      <a:endParaRPr lang="en-IN"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249550425"/>
                  </a:ext>
                </a:extLst>
              </a:tr>
              <a:tr h="477157">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IN" sz="1600" kern="100" dirty="0">
                          <a:effectLst/>
                          <a:latin typeface="Aptos" panose="020B0004020202020204" pitchFamily="34" charset="0"/>
                          <a:ea typeface="Aptos" panose="020B0004020202020204" pitchFamily="34" charset="0"/>
                          <a:cs typeface="Times New Roman" panose="02020603050405020304" pitchFamily="18" charset="0"/>
                        </a:rPr>
                        <a:t>P</a:t>
                      </a:r>
                      <a:r>
                        <a:rPr lang="en-IN" sz="1600" kern="100" dirty="0">
                          <a:effectLst/>
                        </a:rPr>
                        <a:t>ublic–private innovation partnerships</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IN" sz="1600" kern="100" dirty="0">
                          <a:effectLst/>
                          <a:latin typeface="Aptos" panose="020B0004020202020204" pitchFamily="34" charset="0"/>
                          <a:ea typeface="Aptos" panose="020B0004020202020204" pitchFamily="34" charset="0"/>
                          <a:cs typeface="Times New Roman" panose="02020603050405020304" pitchFamily="18" charset="0"/>
                        </a:rPr>
                        <a:t>Portugal</a:t>
                      </a:r>
                    </a:p>
                  </a:txBody>
                  <a:tcPr marL="9525" marR="9525" marT="9525" marB="9525" anchor="ctr"/>
                </a:tc>
                <a:extLst>
                  <a:ext uri="{0D108BD9-81ED-4DB2-BD59-A6C34878D82A}">
                    <a16:rowId xmlns:a16="http://schemas.microsoft.com/office/drawing/2014/main" val="1723753086"/>
                  </a:ext>
                </a:extLst>
              </a:tr>
              <a:tr h="477157">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IN" sz="1600" kern="100" dirty="0">
                          <a:effectLst/>
                          <a:latin typeface="Aptos" panose="020B0004020202020204" pitchFamily="34" charset="0"/>
                          <a:ea typeface="Aptos" panose="020B0004020202020204" pitchFamily="34" charset="0"/>
                          <a:cs typeface="Times New Roman" panose="02020603050405020304" pitchFamily="18" charset="0"/>
                        </a:rPr>
                        <a:t>Political prioritization, early adoption of </a:t>
                      </a:r>
                      <a:r>
                        <a:rPr lang="en-IN" sz="1600" kern="100">
                          <a:effectLst/>
                          <a:latin typeface="Aptos" panose="020B0004020202020204" pitchFamily="34" charset="0"/>
                          <a:ea typeface="Aptos" panose="020B0004020202020204" pitchFamily="34" charset="0"/>
                          <a:cs typeface="Times New Roman" panose="02020603050405020304" pitchFamily="18" charset="0"/>
                        </a:rPr>
                        <a:t>digital health</a:t>
                      </a: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n-IN" sz="1600" kern="100" dirty="0">
                          <a:effectLst/>
                          <a:latin typeface="Aptos" panose="020B0004020202020204" pitchFamily="34" charset="0"/>
                          <a:ea typeface="Aptos" panose="020B0004020202020204" pitchFamily="34" charset="0"/>
                          <a:cs typeface="Times New Roman" panose="02020603050405020304" pitchFamily="18" charset="0"/>
                        </a:rPr>
                        <a:t>Ethiopia</a:t>
                      </a:r>
                    </a:p>
                  </a:txBody>
                  <a:tcPr marL="9525" marR="9525" marT="9525" marB="9525" anchor="ctr"/>
                </a:tc>
                <a:extLst>
                  <a:ext uri="{0D108BD9-81ED-4DB2-BD59-A6C34878D82A}">
                    <a16:rowId xmlns:a16="http://schemas.microsoft.com/office/drawing/2014/main" val="757663692"/>
                  </a:ext>
                </a:extLst>
              </a:tr>
              <a:tr h="477157">
                <a:tc>
                  <a:txBody>
                    <a:bodyPr/>
                    <a:lstStyle/>
                    <a:p>
                      <a:pPr>
                        <a:lnSpc>
                          <a:spcPct val="107000"/>
                        </a:lnSpc>
                        <a:spcAft>
                          <a:spcPts val="800"/>
                        </a:spcAft>
                        <a:buNone/>
                      </a:pP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endParaRPr lang="en-IN"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42157829"/>
                  </a:ext>
                </a:extLst>
              </a:tr>
            </a:tbl>
          </a:graphicData>
        </a:graphic>
      </p:graphicFrame>
    </p:spTree>
    <p:extLst>
      <p:ext uri="{BB962C8B-B14F-4D97-AF65-F5344CB8AC3E}">
        <p14:creationId xmlns:p14="http://schemas.microsoft.com/office/powerpoint/2010/main" val="2616270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0A171-7F75-83A5-4E42-66B9FFA4C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9076DC-772B-5681-9776-B33745DA34A9}"/>
              </a:ext>
            </a:extLst>
          </p:cNvPr>
          <p:cNvSpPr>
            <a:spLocks noGrp="1"/>
          </p:cNvSpPr>
          <p:nvPr>
            <p:ph type="title"/>
          </p:nvPr>
        </p:nvSpPr>
        <p:spPr>
          <a:xfrm>
            <a:off x="838200" y="-155574"/>
            <a:ext cx="10515600" cy="1325563"/>
          </a:xfrm>
        </p:spPr>
        <p:txBody>
          <a:bodyPr/>
          <a:lstStyle/>
          <a:p>
            <a:pPr algn="ctr"/>
            <a:r>
              <a:rPr lang="en-IN" b="1" dirty="0"/>
              <a:t>Discussion </a:t>
            </a:r>
          </a:p>
        </p:txBody>
      </p:sp>
      <p:sp>
        <p:nvSpPr>
          <p:cNvPr id="4" name="Slide Number Placeholder 3">
            <a:extLst>
              <a:ext uri="{FF2B5EF4-FFF2-40B4-BE49-F238E27FC236}">
                <a16:creationId xmlns:a16="http://schemas.microsoft.com/office/drawing/2014/main" id="{DA74CA26-2E2E-221B-8FD7-E7B534CCE08D}"/>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6" name="Picture 5">
            <a:extLst>
              <a:ext uri="{FF2B5EF4-FFF2-40B4-BE49-F238E27FC236}">
                <a16:creationId xmlns:a16="http://schemas.microsoft.com/office/drawing/2014/main" id="{8DDD2EA1-24C1-9FD1-846D-1BA4926C94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943099" cy="914615"/>
          </a:xfrm>
          <a:prstGeom prst="rect">
            <a:avLst/>
          </a:prstGeom>
        </p:spPr>
      </p:pic>
      <p:graphicFrame>
        <p:nvGraphicFramePr>
          <p:cNvPr id="7" name="Content Placeholder 6">
            <a:extLst>
              <a:ext uri="{FF2B5EF4-FFF2-40B4-BE49-F238E27FC236}">
                <a16:creationId xmlns:a16="http://schemas.microsoft.com/office/drawing/2014/main" id="{23DC111F-0EE1-AD9F-141F-115846C0D020}"/>
              </a:ext>
            </a:extLst>
          </p:cNvPr>
          <p:cNvGraphicFramePr>
            <a:graphicFrameLocks noGrp="1"/>
          </p:cNvGraphicFramePr>
          <p:nvPr>
            <p:ph idx="1"/>
            <p:extLst>
              <p:ext uri="{D42A27DB-BD31-4B8C-83A1-F6EECF244321}">
                <p14:modId xmlns:p14="http://schemas.microsoft.com/office/powerpoint/2010/main" val="194113438"/>
              </p:ext>
            </p:extLst>
          </p:nvPr>
        </p:nvGraphicFramePr>
        <p:xfrm>
          <a:off x="838200" y="1788554"/>
          <a:ext cx="6328719" cy="3957021"/>
        </p:xfrm>
        <a:graphic>
          <a:graphicData uri="http://schemas.openxmlformats.org/drawingml/2006/table">
            <a:tbl>
              <a:tblPr firstRow="1" bandRow="1">
                <a:tableStyleId>{93296810-A885-4BE3-A3E7-6D5BEEA58F35}</a:tableStyleId>
              </a:tblPr>
              <a:tblGrid>
                <a:gridCol w="2109573">
                  <a:extLst>
                    <a:ext uri="{9D8B030D-6E8A-4147-A177-3AD203B41FA5}">
                      <a16:colId xmlns:a16="http://schemas.microsoft.com/office/drawing/2014/main" val="2670379417"/>
                    </a:ext>
                  </a:extLst>
                </a:gridCol>
                <a:gridCol w="2109573">
                  <a:extLst>
                    <a:ext uri="{9D8B030D-6E8A-4147-A177-3AD203B41FA5}">
                      <a16:colId xmlns:a16="http://schemas.microsoft.com/office/drawing/2014/main" val="1461148820"/>
                    </a:ext>
                  </a:extLst>
                </a:gridCol>
                <a:gridCol w="2109573">
                  <a:extLst>
                    <a:ext uri="{9D8B030D-6E8A-4147-A177-3AD203B41FA5}">
                      <a16:colId xmlns:a16="http://schemas.microsoft.com/office/drawing/2014/main" val="1152684805"/>
                    </a:ext>
                  </a:extLst>
                </a:gridCol>
              </a:tblGrid>
              <a:tr h="368549">
                <a:tc>
                  <a:txBody>
                    <a:bodyPr/>
                    <a:lstStyle/>
                    <a:p>
                      <a:pPr algn="ctr"/>
                      <a:r>
                        <a:rPr lang="en-IN" dirty="0">
                          <a:solidFill>
                            <a:schemeClr val="bg1"/>
                          </a:solidFill>
                        </a:rPr>
                        <a:t>Countries</a:t>
                      </a:r>
                    </a:p>
                  </a:txBody>
                  <a:tcPr/>
                </a:tc>
                <a:tc>
                  <a:txBody>
                    <a:bodyPr/>
                    <a:lstStyle/>
                    <a:p>
                      <a:pPr algn="ctr"/>
                      <a:r>
                        <a:rPr lang="en-IN" dirty="0">
                          <a:solidFill>
                            <a:schemeClr val="bg1"/>
                          </a:solidFill>
                        </a:rPr>
                        <a:t>GDHM Scores(2023)</a:t>
                      </a:r>
                    </a:p>
                  </a:txBody>
                  <a:tcPr/>
                </a:tc>
                <a:tc>
                  <a:txBody>
                    <a:bodyPr/>
                    <a:lstStyle/>
                    <a:p>
                      <a:pPr algn="ctr"/>
                      <a:r>
                        <a:rPr lang="en-IN" dirty="0"/>
                        <a:t>Current Scores(2025)</a:t>
                      </a:r>
                    </a:p>
                  </a:txBody>
                  <a:tcPr/>
                </a:tc>
                <a:extLst>
                  <a:ext uri="{0D108BD9-81ED-4DB2-BD59-A6C34878D82A}">
                    <a16:rowId xmlns:a16="http://schemas.microsoft.com/office/drawing/2014/main" val="1499049173"/>
                  </a:ext>
                </a:extLst>
              </a:tr>
              <a:tr h="368549">
                <a:tc>
                  <a:txBody>
                    <a:bodyPr/>
                    <a:lstStyle/>
                    <a:p>
                      <a:pPr algn="ctr"/>
                      <a:r>
                        <a:rPr lang="en-IN" dirty="0"/>
                        <a:t>Finland</a:t>
                      </a:r>
                    </a:p>
                  </a:txBody>
                  <a:tcPr/>
                </a:tc>
                <a:tc>
                  <a:txBody>
                    <a:bodyPr/>
                    <a:lstStyle/>
                    <a:p>
                      <a:pPr algn="ctr"/>
                      <a:r>
                        <a:rPr lang="en-IN" dirty="0">
                          <a:solidFill>
                            <a:schemeClr val="tx1"/>
                          </a:solidFill>
                        </a:rPr>
                        <a:t>5</a:t>
                      </a:r>
                    </a:p>
                  </a:txBody>
                  <a:tcPr/>
                </a:tc>
                <a:tc>
                  <a:txBody>
                    <a:bodyPr/>
                    <a:lstStyle/>
                    <a:p>
                      <a:pPr algn="ctr"/>
                      <a:r>
                        <a:rPr lang="en-IN" dirty="0"/>
                        <a:t>5</a:t>
                      </a:r>
                    </a:p>
                  </a:txBody>
                  <a:tcPr/>
                </a:tc>
                <a:extLst>
                  <a:ext uri="{0D108BD9-81ED-4DB2-BD59-A6C34878D82A}">
                    <a16:rowId xmlns:a16="http://schemas.microsoft.com/office/drawing/2014/main" val="1565995663"/>
                  </a:ext>
                </a:extLst>
              </a:tr>
              <a:tr h="368549">
                <a:tc>
                  <a:txBody>
                    <a:bodyPr/>
                    <a:lstStyle/>
                    <a:p>
                      <a:pPr algn="ctr"/>
                      <a:r>
                        <a:rPr lang="en-IN" dirty="0"/>
                        <a:t>Portugal </a:t>
                      </a:r>
                    </a:p>
                  </a:txBody>
                  <a:tcPr/>
                </a:tc>
                <a:tc>
                  <a:txBody>
                    <a:bodyPr/>
                    <a:lstStyle/>
                    <a:p>
                      <a:pPr algn="ctr"/>
                      <a:r>
                        <a:rPr lang="en-IN" dirty="0">
                          <a:solidFill>
                            <a:schemeClr val="tx1"/>
                          </a:solidFill>
                        </a:rPr>
                        <a:t>5</a:t>
                      </a:r>
                    </a:p>
                  </a:txBody>
                  <a:tcPr/>
                </a:tc>
                <a:tc>
                  <a:txBody>
                    <a:bodyPr/>
                    <a:lstStyle/>
                    <a:p>
                      <a:pPr algn="ctr"/>
                      <a:r>
                        <a:rPr lang="en-IN" dirty="0"/>
                        <a:t>5</a:t>
                      </a:r>
                    </a:p>
                  </a:txBody>
                  <a:tcPr/>
                </a:tc>
                <a:extLst>
                  <a:ext uri="{0D108BD9-81ED-4DB2-BD59-A6C34878D82A}">
                    <a16:rowId xmlns:a16="http://schemas.microsoft.com/office/drawing/2014/main" val="3486073642"/>
                  </a:ext>
                </a:extLst>
              </a:tr>
              <a:tr h="368549">
                <a:tc>
                  <a:txBody>
                    <a:bodyPr/>
                    <a:lstStyle/>
                    <a:p>
                      <a:pPr algn="ctr"/>
                      <a:r>
                        <a:rPr lang="en-IN" dirty="0"/>
                        <a:t>Ireland</a:t>
                      </a:r>
                    </a:p>
                  </a:txBody>
                  <a:tcPr/>
                </a:tc>
                <a:tc>
                  <a:txBody>
                    <a:bodyPr/>
                    <a:lstStyle/>
                    <a:p>
                      <a:pPr algn="ctr"/>
                      <a:r>
                        <a:rPr lang="en-IN" dirty="0"/>
                        <a:t>2</a:t>
                      </a:r>
                    </a:p>
                  </a:txBody>
                  <a:tcPr/>
                </a:tc>
                <a:tc>
                  <a:txBody>
                    <a:bodyPr/>
                    <a:lstStyle/>
                    <a:p>
                      <a:pPr algn="ctr"/>
                      <a:r>
                        <a:rPr lang="en-IN" dirty="0"/>
                        <a:t>3</a:t>
                      </a:r>
                    </a:p>
                  </a:txBody>
                  <a:tcPr/>
                </a:tc>
                <a:extLst>
                  <a:ext uri="{0D108BD9-81ED-4DB2-BD59-A6C34878D82A}">
                    <a16:rowId xmlns:a16="http://schemas.microsoft.com/office/drawing/2014/main" val="210957629"/>
                  </a:ext>
                </a:extLst>
              </a:tr>
              <a:tr h="368549">
                <a:tc>
                  <a:txBody>
                    <a:bodyPr/>
                    <a:lstStyle/>
                    <a:p>
                      <a:pPr algn="ctr"/>
                      <a:r>
                        <a:rPr lang="en-IN" dirty="0"/>
                        <a:t>Ghana</a:t>
                      </a:r>
                    </a:p>
                  </a:txBody>
                  <a:tcPr/>
                </a:tc>
                <a:tc>
                  <a:txBody>
                    <a:bodyPr/>
                    <a:lstStyle/>
                    <a:p>
                      <a:pPr algn="ctr"/>
                      <a:r>
                        <a:rPr lang="en-IN" dirty="0"/>
                        <a:t>3</a:t>
                      </a:r>
                    </a:p>
                  </a:txBody>
                  <a:tcPr/>
                </a:tc>
                <a:tc>
                  <a:txBody>
                    <a:bodyPr/>
                    <a:lstStyle/>
                    <a:p>
                      <a:pPr algn="ctr"/>
                      <a:r>
                        <a:rPr lang="en-IN" dirty="0"/>
                        <a:t>3</a:t>
                      </a:r>
                    </a:p>
                  </a:txBody>
                  <a:tcPr/>
                </a:tc>
                <a:extLst>
                  <a:ext uri="{0D108BD9-81ED-4DB2-BD59-A6C34878D82A}">
                    <a16:rowId xmlns:a16="http://schemas.microsoft.com/office/drawing/2014/main" val="330619091"/>
                  </a:ext>
                </a:extLst>
              </a:tr>
              <a:tr h="368549">
                <a:tc>
                  <a:txBody>
                    <a:bodyPr/>
                    <a:lstStyle/>
                    <a:p>
                      <a:pPr algn="ctr"/>
                      <a:r>
                        <a:rPr lang="en-IN" dirty="0"/>
                        <a:t>Malaysia</a:t>
                      </a:r>
                    </a:p>
                  </a:txBody>
                  <a:tcPr/>
                </a:tc>
                <a:tc>
                  <a:txBody>
                    <a:bodyPr/>
                    <a:lstStyle/>
                    <a:p>
                      <a:pPr algn="ctr"/>
                      <a:r>
                        <a:rPr lang="en-IN" dirty="0"/>
                        <a:t>4</a:t>
                      </a:r>
                    </a:p>
                  </a:txBody>
                  <a:tcPr/>
                </a:tc>
                <a:tc>
                  <a:txBody>
                    <a:bodyPr/>
                    <a:lstStyle/>
                    <a:p>
                      <a:pPr algn="ctr"/>
                      <a:r>
                        <a:rPr lang="en-IN" dirty="0"/>
                        <a:t>4</a:t>
                      </a:r>
                    </a:p>
                  </a:txBody>
                  <a:tcPr/>
                </a:tc>
                <a:extLst>
                  <a:ext uri="{0D108BD9-81ED-4DB2-BD59-A6C34878D82A}">
                    <a16:rowId xmlns:a16="http://schemas.microsoft.com/office/drawing/2014/main" val="2971215223"/>
                  </a:ext>
                </a:extLst>
              </a:tr>
              <a:tr h="368549">
                <a:tc>
                  <a:txBody>
                    <a:bodyPr/>
                    <a:lstStyle/>
                    <a:p>
                      <a:pPr algn="ctr"/>
                      <a:r>
                        <a:rPr lang="en-IN" dirty="0"/>
                        <a:t>Morocco</a:t>
                      </a:r>
                    </a:p>
                  </a:txBody>
                  <a:tcPr/>
                </a:tc>
                <a:tc>
                  <a:txBody>
                    <a:bodyPr/>
                    <a:lstStyle/>
                    <a:p>
                      <a:pPr algn="ctr"/>
                      <a:r>
                        <a:rPr lang="en-IN" dirty="0"/>
                        <a:t>2</a:t>
                      </a:r>
                    </a:p>
                  </a:txBody>
                  <a:tcPr/>
                </a:tc>
                <a:tc>
                  <a:txBody>
                    <a:bodyPr/>
                    <a:lstStyle/>
                    <a:p>
                      <a:pPr algn="ctr"/>
                      <a:r>
                        <a:rPr lang="en-IN" dirty="0"/>
                        <a:t>3</a:t>
                      </a:r>
                    </a:p>
                  </a:txBody>
                  <a:tcPr/>
                </a:tc>
                <a:extLst>
                  <a:ext uri="{0D108BD9-81ED-4DB2-BD59-A6C34878D82A}">
                    <a16:rowId xmlns:a16="http://schemas.microsoft.com/office/drawing/2014/main" val="884347804"/>
                  </a:ext>
                </a:extLst>
              </a:tr>
              <a:tr h="368549">
                <a:tc>
                  <a:txBody>
                    <a:bodyPr/>
                    <a:lstStyle/>
                    <a:p>
                      <a:pPr algn="ctr"/>
                      <a:r>
                        <a:rPr lang="en-IN" dirty="0"/>
                        <a:t>Mali</a:t>
                      </a:r>
                    </a:p>
                  </a:txBody>
                  <a:tcPr/>
                </a:tc>
                <a:tc>
                  <a:txBody>
                    <a:bodyPr/>
                    <a:lstStyle/>
                    <a:p>
                      <a:pPr algn="ctr"/>
                      <a:r>
                        <a:rPr lang="en-IN" dirty="0"/>
                        <a:t>3</a:t>
                      </a:r>
                    </a:p>
                  </a:txBody>
                  <a:tcPr/>
                </a:tc>
                <a:tc>
                  <a:txBody>
                    <a:bodyPr/>
                    <a:lstStyle/>
                    <a:p>
                      <a:pPr algn="ctr"/>
                      <a:r>
                        <a:rPr lang="en-IN" dirty="0"/>
                        <a:t>3</a:t>
                      </a:r>
                    </a:p>
                  </a:txBody>
                  <a:tcPr/>
                </a:tc>
                <a:extLst>
                  <a:ext uri="{0D108BD9-81ED-4DB2-BD59-A6C34878D82A}">
                    <a16:rowId xmlns:a16="http://schemas.microsoft.com/office/drawing/2014/main" val="2626990591"/>
                  </a:ext>
                </a:extLst>
              </a:tr>
              <a:tr h="368549">
                <a:tc>
                  <a:txBody>
                    <a:bodyPr/>
                    <a:lstStyle/>
                    <a:p>
                      <a:pPr algn="ctr"/>
                      <a:r>
                        <a:rPr lang="en-IN" dirty="0"/>
                        <a:t>Ethiopia</a:t>
                      </a:r>
                    </a:p>
                  </a:txBody>
                  <a:tcPr/>
                </a:tc>
                <a:tc>
                  <a:txBody>
                    <a:bodyPr/>
                    <a:lstStyle/>
                    <a:p>
                      <a:pPr algn="ctr"/>
                      <a:r>
                        <a:rPr lang="en-IN" dirty="0"/>
                        <a:t>4</a:t>
                      </a:r>
                    </a:p>
                  </a:txBody>
                  <a:tcPr/>
                </a:tc>
                <a:tc>
                  <a:txBody>
                    <a:bodyPr/>
                    <a:lstStyle/>
                    <a:p>
                      <a:pPr algn="ctr"/>
                      <a:r>
                        <a:rPr lang="en-IN" dirty="0"/>
                        <a:t>4</a:t>
                      </a:r>
                    </a:p>
                  </a:txBody>
                  <a:tcPr/>
                </a:tc>
                <a:extLst>
                  <a:ext uri="{0D108BD9-81ED-4DB2-BD59-A6C34878D82A}">
                    <a16:rowId xmlns:a16="http://schemas.microsoft.com/office/drawing/2014/main" val="4057863560"/>
                  </a:ext>
                </a:extLst>
              </a:tr>
              <a:tr h="368549">
                <a:tc>
                  <a:txBody>
                    <a:bodyPr/>
                    <a:lstStyle/>
                    <a:p>
                      <a:pPr algn="ctr"/>
                      <a:r>
                        <a:rPr lang="en-IN" dirty="0"/>
                        <a:t>Liberia</a:t>
                      </a:r>
                    </a:p>
                  </a:txBody>
                  <a:tcPr/>
                </a:tc>
                <a:tc>
                  <a:txBody>
                    <a:bodyPr/>
                    <a:lstStyle/>
                    <a:p>
                      <a:pPr algn="ctr"/>
                      <a:r>
                        <a:rPr lang="en-IN" dirty="0"/>
                        <a:t>2</a:t>
                      </a:r>
                    </a:p>
                  </a:txBody>
                  <a:tcPr/>
                </a:tc>
                <a:tc>
                  <a:txBody>
                    <a:bodyPr/>
                    <a:lstStyle/>
                    <a:p>
                      <a:pPr algn="ctr"/>
                      <a:r>
                        <a:rPr lang="en-IN" dirty="0"/>
                        <a:t>2</a:t>
                      </a:r>
                    </a:p>
                  </a:txBody>
                  <a:tcPr/>
                </a:tc>
                <a:extLst>
                  <a:ext uri="{0D108BD9-81ED-4DB2-BD59-A6C34878D82A}">
                    <a16:rowId xmlns:a16="http://schemas.microsoft.com/office/drawing/2014/main" val="2105032492"/>
                  </a:ext>
                </a:extLst>
              </a:tr>
            </a:tbl>
          </a:graphicData>
        </a:graphic>
      </p:graphicFrame>
    </p:spTree>
    <p:extLst>
      <p:ext uri="{BB962C8B-B14F-4D97-AF65-F5344CB8AC3E}">
        <p14:creationId xmlns:p14="http://schemas.microsoft.com/office/powerpoint/2010/main" val="3834924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266700" y="1460500"/>
            <a:ext cx="11544300" cy="5168900"/>
          </a:xfrm>
        </p:spPr>
        <p:txBody>
          <a:bodyPr>
            <a:normAutofit/>
          </a:bodyPr>
          <a:lstStyle/>
          <a:p>
            <a:pPr algn="just">
              <a:buNone/>
            </a:pPr>
            <a:r>
              <a:rPr lang="en-US" sz="2000" dirty="0">
                <a:latin typeface="Calibri" panose="020F0502020204030204" pitchFamily="34" charset="0"/>
                <a:ea typeface="Calibri" panose="020F0502020204030204" pitchFamily="34" charset="0"/>
                <a:cs typeface="Calibri" panose="020F0502020204030204" pitchFamily="34" charset="0"/>
              </a:rPr>
              <a:t>This study demonstrates the </a:t>
            </a:r>
            <a:r>
              <a:rPr lang="en-US" sz="2000" b="1" dirty="0">
                <a:latin typeface="Calibri" panose="020F0502020204030204" pitchFamily="34" charset="0"/>
                <a:ea typeface="Calibri" panose="020F0502020204030204" pitchFamily="34" charset="0"/>
                <a:cs typeface="Calibri" panose="020F0502020204030204" pitchFamily="34" charset="0"/>
              </a:rPr>
              <a:t>importance of structured digital health maturity assessments</a:t>
            </a:r>
            <a:r>
              <a:rPr lang="en-US" sz="2000" dirty="0">
                <a:latin typeface="Calibri" panose="020F0502020204030204" pitchFamily="34" charset="0"/>
                <a:ea typeface="Calibri" panose="020F0502020204030204" pitchFamily="34" charset="0"/>
                <a:cs typeface="Calibri" panose="020F0502020204030204" pitchFamily="34" charset="0"/>
              </a:rPr>
              <a:t> in understanding the evolving digital landscape across varying national contexts. To bridge the maturity gap, low-income countries must prioritize:</a:t>
            </a:r>
          </a:p>
          <a:p>
            <a:pPr algn="jus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Enacting and enforcing digital health legislation</a:t>
            </a:r>
          </a:p>
          <a:p>
            <a:pPr algn="jus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Strengthening digital health workforce pipelines</a:t>
            </a:r>
          </a:p>
          <a:p>
            <a:pPr algn="jus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Investing in scalable and interoperable infrastructure</a:t>
            </a:r>
          </a:p>
          <a:p>
            <a:pPr algn="jus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Promoting patient-facing digital tools</a:t>
            </a:r>
          </a:p>
          <a:p>
            <a:pPr algn="jus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Promoting Public Private Partnerships</a:t>
            </a:r>
          </a:p>
          <a:p>
            <a:pPr marL="0" indent="0" algn="just">
              <a:buNone/>
            </a:pPr>
            <a:r>
              <a:rPr lang="en-US" sz="2000" dirty="0">
                <a:latin typeface="Calibri" panose="020F0502020204030204" pitchFamily="34" charset="0"/>
                <a:ea typeface="Calibri" panose="020F0502020204030204" pitchFamily="34" charset="0"/>
                <a:cs typeface="Calibri" panose="020F0502020204030204" pitchFamily="34" charset="0"/>
              </a:rPr>
              <a:t>Ultimately, </a:t>
            </a:r>
            <a:r>
              <a:rPr lang="en-US" sz="2000" b="1" dirty="0">
                <a:latin typeface="Calibri" panose="020F0502020204030204" pitchFamily="34" charset="0"/>
                <a:ea typeface="Calibri" panose="020F0502020204030204" pitchFamily="34" charset="0"/>
                <a:cs typeface="Calibri" panose="020F0502020204030204" pitchFamily="34" charset="0"/>
              </a:rPr>
              <a:t>digital health equity</a:t>
            </a:r>
            <a:r>
              <a:rPr lang="en-US" sz="2000" dirty="0">
                <a:latin typeface="Calibri" panose="020F0502020204030204" pitchFamily="34" charset="0"/>
                <a:ea typeface="Calibri" panose="020F0502020204030204" pitchFamily="34" charset="0"/>
                <a:cs typeface="Calibri" panose="020F0502020204030204" pitchFamily="34" charset="0"/>
              </a:rPr>
              <a:t> is achievable through informed policy design, sustained investment, and international knowledge sharing. These findings serve as a guide for targeted interventions and support the global agenda of strengthening health systems through digital transformation.</a:t>
            </a:r>
          </a:p>
          <a:p>
            <a:pPr marL="0" indent="0">
              <a:buNone/>
            </a:pPr>
            <a:endParaRPr lang="en-IN" dirty="0"/>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952501" y="-405067"/>
            <a:ext cx="10515600" cy="132556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347020" y="677411"/>
            <a:ext cx="11730680" cy="6044064"/>
          </a:xfrm>
        </p:spPr>
        <p:txBody>
          <a:bodyPr>
            <a:normAutofit fontScale="47500" lnSpcReduction="20000"/>
          </a:bodyPr>
          <a:lstStyle/>
          <a:p>
            <a:pPr>
              <a:lnSpc>
                <a:spcPct val="107000"/>
              </a:lnSpc>
              <a:spcAft>
                <a:spcPts val="800"/>
              </a:spcAft>
              <a:buNone/>
            </a:pPr>
            <a:r>
              <a:rPr lang="en-IN"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Kanta Services.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My Kanta Pages</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Finnish Institute for Health and Welfare.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https://www.kanta.fi/en/web/guest/my-kanta-pages</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Federal Ministry of Health, Ethiopia.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Digital Health Blueprint 2021–2025</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2021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https://extranet.who.int/countryplanningcycles/sites/default/files/public_file_rep/ETH_Ethiopia_Digital-Health-Blueprint_2021.pdf</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Ministry of Health, Ethiopia.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Official Website</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https://www.moh.gov.et/index.php/en</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Ministry of Health, Ghana.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Policy and Strategy on Digital Health 2023–2027</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2023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https://extranet.who.int/countryplanningcycles/sites/default/files/public_file_rep/GHA_Ghana_Policy-and-Strategy-on-Digital-Health_2023-2027.Pdf</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Ministry of Health, Ghana.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UHC Roadmap 2020–2030</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2020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https://www.moh.gov.gh/wp-content/uploads/2021/08/UHC-Roadmap-2020-2030.pdf</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Health Service Executive, Ireland.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Digital for Care 2024–2030</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https://www.ehealthireland.ie/Strategic-Programmes/Digital-for-Care-2024-2030.pdf</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Medic.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Transforming Global Health: Medic’s Pledge to a Community-Owned Digital Future</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https://medic.org/stories/transforming-global-health-medics-pledge-to-a-community-owned-digital-future/</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err="1">
                <a:effectLst/>
                <a:latin typeface="Aptos" panose="020B0004020202020204" pitchFamily="34" charset="0"/>
                <a:ea typeface="Aptos" panose="020B0004020202020204" pitchFamily="34" charset="0"/>
                <a:cs typeface="Times New Roman" panose="02020603050405020304" pitchFamily="18" charset="0"/>
              </a:rPr>
              <a:t>OpenGov</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Asia.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Malaysia Leverages AI to Improve Healthcare</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2025 Feb 7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9"/>
              </a:rPr>
              <a:t>https://opengovasia.com/2025/02/07/malaysia-leverages-ai-to-improve-healthcare/</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World Bank.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Malaysia: Health Systems Reform Project (P168812)</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0"/>
              </a:rPr>
              <a:t>https://projects.worldbank.org/en/projects-operations/project-detail/P168812</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err="1">
                <a:effectLst/>
                <a:latin typeface="Aptos" panose="020B0004020202020204" pitchFamily="34" charset="0"/>
                <a:ea typeface="Aptos" panose="020B0004020202020204" pitchFamily="34" charset="0"/>
                <a:cs typeface="Times New Roman" panose="02020603050405020304" pitchFamily="18" charset="0"/>
              </a:rPr>
              <a:t>DataGuidance</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Mali - Data Protection Overview</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1"/>
              </a:rPr>
              <a:t>https://www.dataguidance.com/jurisdictions/mali</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Government of Morocco.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Public Policies in Health and Social Protection</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2"/>
              </a:rPr>
              <a:t>https://www.maroc.ma/en/strategies-and-public-policies/public-policies-health-and-social-protection</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IN" sz="2300" kern="100" dirty="0">
                <a:effectLst/>
                <a:latin typeface="Aptos" panose="020B0004020202020204" pitchFamily="34" charset="0"/>
                <a:ea typeface="Aptos" panose="020B0004020202020204" pitchFamily="34" charset="0"/>
                <a:cs typeface="Times New Roman" panose="02020603050405020304" pitchFamily="18" charset="0"/>
              </a:rPr>
              <a:t>Digital Health Portugal. </a:t>
            </a:r>
            <a:r>
              <a:rPr lang="en-IN" sz="2300" i="1" kern="100" dirty="0">
                <a:effectLst/>
                <a:latin typeface="Aptos" panose="020B0004020202020204" pitchFamily="34" charset="0"/>
                <a:ea typeface="Aptos" panose="020B0004020202020204" pitchFamily="34" charset="0"/>
                <a:cs typeface="Times New Roman" panose="02020603050405020304" pitchFamily="18" charset="0"/>
              </a:rPr>
              <a:t>National Digital Health Strategy</a:t>
            </a:r>
            <a:r>
              <a:rPr lang="en-IN" sz="2300" kern="100" dirty="0">
                <a:effectLst/>
                <a:latin typeface="Aptos" panose="020B0004020202020204" pitchFamily="34" charset="0"/>
                <a:ea typeface="Aptos" panose="020B0004020202020204" pitchFamily="34" charset="0"/>
                <a:cs typeface="Times New Roman" panose="02020603050405020304" pitchFamily="18" charset="0"/>
              </a:rPr>
              <a:t>. [Internet]. [cited 2025 Jun 14]. Available from: </a:t>
            </a:r>
            <a:r>
              <a:rPr lang="en-IN" sz="23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13"/>
              </a:rPr>
              <a:t>https://www.digitalhealthportugal.eu/</a:t>
            </a:r>
            <a:endParaRPr lang="en-IN" sz="23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27</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 y="23814"/>
            <a:ext cx="1905000" cy="896682"/>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5C798-7014-5850-556C-8BD76707FAC9}"/>
              </a:ext>
            </a:extLst>
          </p:cNvPr>
          <p:cNvSpPr>
            <a:spLocks noGrp="1"/>
          </p:cNvSpPr>
          <p:nvPr>
            <p:ph type="title"/>
          </p:nvPr>
        </p:nvSpPr>
        <p:spPr/>
        <p:txBody>
          <a:bodyPr/>
          <a:lstStyle/>
          <a:p>
            <a:r>
              <a:rPr lang="en-IN" b="1" dirty="0"/>
              <a:t>Community Outreach Program</a:t>
            </a:r>
          </a:p>
        </p:txBody>
      </p:sp>
      <p:sp>
        <p:nvSpPr>
          <p:cNvPr id="3" name="Footer Placeholder 2">
            <a:extLst>
              <a:ext uri="{FF2B5EF4-FFF2-40B4-BE49-F238E27FC236}">
                <a16:creationId xmlns:a16="http://schemas.microsoft.com/office/drawing/2014/main" id="{6EEF4D41-6FB8-3A0D-E27D-8AECB86881C6}"/>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E28F4223-4AEF-F276-61B6-341041F06006}"/>
              </a:ext>
            </a:extLst>
          </p:cNvPr>
          <p:cNvSpPr>
            <a:spLocks noGrp="1"/>
          </p:cNvSpPr>
          <p:nvPr>
            <p:ph type="sldNum" sz="quarter" idx="12"/>
          </p:nvPr>
        </p:nvSpPr>
        <p:spPr/>
        <p:txBody>
          <a:bodyPr/>
          <a:lstStyle/>
          <a:p>
            <a:fld id="{26AD20E6-394B-4DF0-96A5-9647FF39C943}" type="slidenum">
              <a:rPr lang="en-IN" smtClean="0"/>
              <a:t>28</a:t>
            </a:fld>
            <a:endParaRPr lang="en-IN"/>
          </a:p>
        </p:txBody>
      </p:sp>
      <p:pic>
        <p:nvPicPr>
          <p:cNvPr id="5" name="Content Placeholder 4">
            <a:extLst>
              <a:ext uri="{FF2B5EF4-FFF2-40B4-BE49-F238E27FC236}">
                <a16:creationId xmlns:a16="http://schemas.microsoft.com/office/drawing/2014/main" id="{ECFBCEA5-3DBB-0B17-6E11-79420F07F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4488" y="2092592"/>
            <a:ext cx="3590627" cy="4351338"/>
          </a:xfrm>
          <a:prstGeom prst="rect">
            <a:avLst/>
          </a:prstGeom>
        </p:spPr>
      </p:pic>
      <p:pic>
        <p:nvPicPr>
          <p:cNvPr id="6" name="Picture 5">
            <a:extLst>
              <a:ext uri="{FF2B5EF4-FFF2-40B4-BE49-F238E27FC236}">
                <a16:creationId xmlns:a16="http://schemas.microsoft.com/office/drawing/2014/main" id="{4F0F70B2-9DB8-32EA-12B0-586985749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9719" y="2092592"/>
            <a:ext cx="3681492" cy="4237409"/>
          </a:xfrm>
          <a:prstGeom prst="rect">
            <a:avLst/>
          </a:prstGeom>
        </p:spPr>
      </p:pic>
    </p:spTree>
    <p:extLst>
      <p:ext uri="{BB962C8B-B14F-4D97-AF65-F5344CB8AC3E}">
        <p14:creationId xmlns:p14="http://schemas.microsoft.com/office/powerpoint/2010/main" val="2792243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6FBD7E4-D6E4-AA4E-C358-4A08A36DF3BC}"/>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BF1FD2F-8997-FE10-47B5-80FBCC3673A8}"/>
              </a:ext>
            </a:extLst>
          </p:cNvPr>
          <p:cNvSpPr>
            <a:spLocks noGrp="1"/>
          </p:cNvSpPr>
          <p:nvPr>
            <p:ph type="sldNum" sz="quarter" idx="12"/>
          </p:nvPr>
        </p:nvSpPr>
        <p:spPr/>
        <p:txBody>
          <a:bodyPr/>
          <a:lstStyle/>
          <a:p>
            <a:fld id="{26AD20E6-394B-4DF0-96A5-9647FF39C943}" type="slidenum">
              <a:rPr lang="en-IN" smtClean="0"/>
              <a:t>29</a:t>
            </a:fld>
            <a:endParaRPr lang="en-IN"/>
          </a:p>
        </p:txBody>
      </p:sp>
      <p:pic>
        <p:nvPicPr>
          <p:cNvPr id="8" name="Picture 7" descr="A group of people standing outside a gate&#10;&#10;AI-generated content may be incorrect.">
            <a:extLst>
              <a:ext uri="{FF2B5EF4-FFF2-40B4-BE49-F238E27FC236}">
                <a16:creationId xmlns:a16="http://schemas.microsoft.com/office/drawing/2014/main" id="{B62C8692-6AC3-23E8-CC1A-48703033835B}"/>
              </a:ext>
            </a:extLst>
          </p:cNvPr>
          <p:cNvPicPr>
            <a:picLocks noChangeAspect="1"/>
          </p:cNvPicPr>
          <p:nvPr/>
        </p:nvPicPr>
        <p:blipFill>
          <a:blip r:embed="rId2">
            <a:extLst>
              <a:ext uri="{28A0092B-C50C-407E-A947-70E740481C1C}">
                <a14:useLocalDpi xmlns:a14="http://schemas.microsoft.com/office/drawing/2010/main" val="0"/>
              </a:ext>
            </a:extLst>
          </a:blip>
          <a:srcRect l="-1" t="12789" r="-525"/>
          <a:stretch/>
        </p:blipFill>
        <p:spPr>
          <a:xfrm>
            <a:off x="4130246" y="1050895"/>
            <a:ext cx="3375454" cy="5488017"/>
          </a:xfrm>
          <a:prstGeom prst="rect">
            <a:avLst/>
          </a:prstGeom>
        </p:spPr>
      </p:pic>
      <p:sp>
        <p:nvSpPr>
          <p:cNvPr id="9" name="TextBox 8">
            <a:extLst>
              <a:ext uri="{FF2B5EF4-FFF2-40B4-BE49-F238E27FC236}">
                <a16:creationId xmlns:a16="http://schemas.microsoft.com/office/drawing/2014/main" id="{BDBBE317-2097-5020-FB00-66E8C3863314}"/>
              </a:ext>
            </a:extLst>
          </p:cNvPr>
          <p:cNvSpPr txBox="1"/>
          <p:nvPr/>
        </p:nvSpPr>
        <p:spPr>
          <a:xfrm>
            <a:off x="3210697" y="149482"/>
            <a:ext cx="4942703" cy="584775"/>
          </a:xfrm>
          <a:prstGeom prst="rect">
            <a:avLst/>
          </a:prstGeom>
          <a:noFill/>
        </p:spPr>
        <p:txBody>
          <a:bodyPr wrap="square" rtlCol="0">
            <a:spAutoFit/>
          </a:bodyPr>
          <a:lstStyle/>
          <a:p>
            <a:pPr algn="ctr"/>
            <a:r>
              <a:rPr lang="en-IN" sz="3200" b="1" dirty="0" err="1"/>
              <a:t>Goyla</a:t>
            </a:r>
            <a:r>
              <a:rPr lang="en-IN" sz="3200" b="1" dirty="0"/>
              <a:t> Dairy Visit</a:t>
            </a:r>
          </a:p>
        </p:txBody>
      </p:sp>
    </p:spTree>
    <p:extLst>
      <p:ext uri="{BB962C8B-B14F-4D97-AF65-F5344CB8AC3E}">
        <p14:creationId xmlns:p14="http://schemas.microsoft.com/office/powerpoint/2010/main" val="178858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43697" y="1690688"/>
            <a:ext cx="7419203" cy="4856398"/>
          </a:xfrm>
        </p:spPr>
        <p:txBody>
          <a:bodyPr>
            <a:normAutofit/>
          </a:bodyPr>
          <a:lstStyle/>
          <a:p>
            <a:r>
              <a:rPr lang="en-US" sz="2400" b="1" i="0" dirty="0">
                <a:solidFill>
                  <a:srgbClr val="001D35"/>
                </a:solidFill>
                <a:effectLst/>
              </a:rPr>
              <a:t>Digital health </a:t>
            </a:r>
            <a:r>
              <a:rPr lang="en-US" sz="2400" b="0" i="0" dirty="0">
                <a:solidFill>
                  <a:srgbClr val="001D35"/>
                </a:solidFill>
                <a:effectLst/>
              </a:rPr>
              <a:t>refers to </a:t>
            </a:r>
            <a:r>
              <a:rPr lang="en-US" sz="2400" dirty="0"/>
              <a:t>the use of information and communication technologies to improve healthcare and promote wellness</a:t>
            </a:r>
            <a:r>
              <a:rPr lang="en-US" sz="2400" b="0" i="0" dirty="0">
                <a:solidFill>
                  <a:srgbClr val="001D35"/>
                </a:solidFill>
                <a:effectLst/>
              </a:rPr>
              <a:t>.</a:t>
            </a:r>
          </a:p>
          <a:p>
            <a:endParaRPr lang="en-US" sz="2400" dirty="0">
              <a:solidFill>
                <a:srgbClr val="001D35"/>
              </a:solidFill>
            </a:endParaRPr>
          </a:p>
          <a:p>
            <a:r>
              <a:rPr lang="en-US" sz="2400" dirty="0"/>
              <a:t>Digital health interventions can help reduce fragmentation and inefficiencies in patient care and drive earlier and better public health actions.</a:t>
            </a:r>
          </a:p>
          <a:p>
            <a:endParaRPr lang="en-US" sz="2400" dirty="0"/>
          </a:p>
          <a:p>
            <a:r>
              <a:rPr lang="en-US" sz="2400" dirty="0"/>
              <a:t>Digital health can help make health systems more efficient and sustainable, enabling them to deliver good quality, affordable and equitable care.</a:t>
            </a:r>
          </a:p>
          <a:p>
            <a:endParaRPr lang="en-IN" sz="2400"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6" name="Picture 2">
            <a:extLst>
              <a:ext uri="{FF2B5EF4-FFF2-40B4-BE49-F238E27FC236}">
                <a16:creationId xmlns:a16="http://schemas.microsoft.com/office/drawing/2014/main" id="{04E04B15-5F88-D987-4BEE-C422E9BACE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9427" y="1498526"/>
            <a:ext cx="4522573" cy="4522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010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30</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A72F4-6BDA-5629-0939-8B760B510A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521523-35ED-42B3-4C66-296B4045FE12}"/>
              </a:ext>
            </a:extLst>
          </p:cNvPr>
          <p:cNvSpPr>
            <a:spLocks noGrp="1"/>
          </p:cNvSpPr>
          <p:nvPr>
            <p:ph type="title"/>
          </p:nvPr>
        </p:nvSpPr>
        <p:spPr>
          <a:xfrm>
            <a:off x="895865" y="-32791"/>
            <a:ext cx="10515600" cy="1325563"/>
          </a:xfrm>
        </p:spPr>
        <p:txBody>
          <a:bodyPr>
            <a:normAutofit/>
          </a:bodyPr>
          <a:lstStyle/>
          <a:p>
            <a:pPr algn="ctr"/>
            <a:r>
              <a:rPr lang="en-IN" sz="3600" b="1" dirty="0">
                <a:latin typeface="+mn-lt"/>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A87A591E-C0C6-65B1-E581-A876B718C455}"/>
              </a:ext>
            </a:extLst>
          </p:cNvPr>
          <p:cNvSpPr>
            <a:spLocks noGrp="1"/>
          </p:cNvSpPr>
          <p:nvPr>
            <p:ph idx="1"/>
          </p:nvPr>
        </p:nvSpPr>
        <p:spPr>
          <a:xfrm>
            <a:off x="481914" y="1445741"/>
            <a:ext cx="11343502" cy="5047134"/>
          </a:xfrm>
        </p:spPr>
        <p:txBody>
          <a:bodyPr>
            <a:normAutofit/>
          </a:bodyPr>
          <a:lstStyle/>
          <a:p>
            <a:pPr algn="just">
              <a:lnSpc>
                <a:spcPct val="107000"/>
              </a:lnSpc>
              <a:spcAft>
                <a:spcPts val="800"/>
              </a:spcAft>
              <a:buNone/>
            </a:pPr>
            <a:r>
              <a:rPr lang="en-US" sz="2000" kern="100" dirty="0">
                <a:effectLst/>
                <a:ea typeface="Aptos" panose="020B0004020202020204" pitchFamily="34" charset="0"/>
                <a:cs typeface="Times New Roman" panose="02020603050405020304" pitchFamily="18" charset="0"/>
              </a:rPr>
              <a:t>A </a:t>
            </a:r>
            <a:r>
              <a:rPr lang="en-US" sz="2000" b="1" kern="100" dirty="0">
                <a:solidFill>
                  <a:schemeClr val="accent1"/>
                </a:solidFill>
                <a:effectLst/>
                <a:ea typeface="Aptos" panose="020B0004020202020204" pitchFamily="34" charset="0"/>
                <a:cs typeface="Times New Roman" panose="02020603050405020304" pitchFamily="18" charset="0"/>
              </a:rPr>
              <a:t>Digital Health Maturity Assessment (DHMA) </a:t>
            </a:r>
            <a:r>
              <a:rPr lang="en-US" sz="2000" kern="100" dirty="0">
                <a:effectLst/>
                <a:ea typeface="Aptos" panose="020B0004020202020204" pitchFamily="34" charset="0"/>
                <a:cs typeface="Times New Roman" panose="02020603050405020304" pitchFamily="18" charset="0"/>
              </a:rPr>
              <a:t>evaluates an organization’s or country’s progress in leveraging digital technologies to improve healthcare delivery and outcomes.</a:t>
            </a:r>
          </a:p>
          <a:p>
            <a:pPr algn="just">
              <a:lnSpc>
                <a:spcPct val="107000"/>
              </a:lnSpc>
              <a:spcAft>
                <a:spcPts val="800"/>
              </a:spcAft>
              <a:buNone/>
            </a:pPr>
            <a:r>
              <a:rPr lang="en-US" sz="2000" kern="100" dirty="0">
                <a:effectLst/>
                <a:ea typeface="Aptos" panose="020B0004020202020204" pitchFamily="34" charset="0"/>
                <a:cs typeface="Times New Roman" panose="02020603050405020304" pitchFamily="18" charset="0"/>
              </a:rPr>
              <a:t> It helps identify strengths, weaknesses, and areas for improvement in digital health capabilities, guiding strategic planning and investment.</a:t>
            </a:r>
          </a:p>
          <a:p>
            <a:pPr algn="just">
              <a:lnSpc>
                <a:spcPct val="107000"/>
              </a:lnSpc>
              <a:spcAft>
                <a:spcPts val="800"/>
              </a:spcAft>
              <a:buNone/>
            </a:pPr>
            <a:r>
              <a:rPr lang="en-US" sz="2000" kern="100" dirty="0">
                <a:effectLst/>
                <a:ea typeface="Aptos" panose="020B0004020202020204" pitchFamily="34" charset="0"/>
                <a:cs typeface="Times New Roman" panose="02020603050405020304" pitchFamily="18" charset="0"/>
              </a:rPr>
              <a:t>Various tools for DHMA :</a:t>
            </a:r>
          </a:p>
          <a:p>
            <a:pPr marL="457200" indent="-457200" algn="just">
              <a:lnSpc>
                <a:spcPct val="107000"/>
              </a:lnSpc>
              <a:spcAft>
                <a:spcPts val="800"/>
              </a:spcAft>
              <a:buAutoNum type="arabicPeriod"/>
            </a:pPr>
            <a:r>
              <a:rPr lang="en-US" sz="2000" dirty="0"/>
              <a:t>Digital Health Assessment Toolkit | World Bank Group, 2021 </a:t>
            </a:r>
          </a:p>
          <a:p>
            <a:pPr marL="514350" indent="-514350" algn="just">
              <a:lnSpc>
                <a:spcPct val="100000"/>
              </a:lnSpc>
              <a:spcAft>
                <a:spcPts val="800"/>
              </a:spcAft>
              <a:buAutoNum type="arabicPeriod"/>
            </a:pPr>
            <a:r>
              <a:rPr lang="en-US" sz="2000" kern="100" dirty="0">
                <a:effectLst/>
                <a:ea typeface="Aptos" panose="020B0004020202020204" pitchFamily="34" charset="0"/>
                <a:cs typeface="Times New Roman" panose="02020603050405020304" pitchFamily="18" charset="0"/>
              </a:rPr>
              <a:t> </a:t>
            </a:r>
            <a:r>
              <a:rPr lang="en-US" sz="2000" dirty="0">
                <a:solidFill>
                  <a:srgbClr val="FF0000"/>
                </a:solidFill>
              </a:rPr>
              <a:t>Global Digital Health Index (GDHI) and Maturity Model </a:t>
            </a:r>
          </a:p>
          <a:p>
            <a:pPr marL="514350" indent="-514350" algn="just">
              <a:lnSpc>
                <a:spcPct val="100000"/>
              </a:lnSpc>
              <a:spcAft>
                <a:spcPts val="800"/>
              </a:spcAft>
              <a:buAutoNum type="arabicPeriod"/>
            </a:pPr>
            <a:r>
              <a:rPr lang="en-US" sz="2000" kern="100" dirty="0">
                <a:effectLst/>
                <a:ea typeface="Aptos" panose="020B0004020202020204" pitchFamily="34" charset="0"/>
                <a:cs typeface="Times New Roman" panose="02020603050405020304" pitchFamily="18" charset="0"/>
              </a:rPr>
              <a:t> </a:t>
            </a:r>
            <a:r>
              <a:rPr lang="en-US" sz="2000" dirty="0"/>
              <a:t>Information Systems for Health (IS4H) Toolkit, and IS4H Maturity Assessment </a:t>
            </a:r>
          </a:p>
          <a:p>
            <a:pPr marL="514350" indent="-514350" algn="just">
              <a:lnSpc>
                <a:spcPct val="100000"/>
              </a:lnSpc>
              <a:spcAft>
                <a:spcPts val="800"/>
              </a:spcAft>
              <a:buAutoNum type="arabicPeriod"/>
            </a:pPr>
            <a:r>
              <a:rPr lang="en-US" sz="2000" kern="100" dirty="0">
                <a:effectLst/>
                <a:ea typeface="Aptos" panose="020B0004020202020204" pitchFamily="34" charset="0"/>
                <a:cs typeface="Times New Roman" panose="02020603050405020304" pitchFamily="18" charset="0"/>
              </a:rPr>
              <a:t> </a:t>
            </a:r>
            <a:r>
              <a:rPr lang="en-IN" sz="2000" dirty="0"/>
              <a:t>HIS Interoperability Maturity Toolkit </a:t>
            </a:r>
          </a:p>
          <a:p>
            <a:pPr marL="514350" indent="-514350" algn="just">
              <a:lnSpc>
                <a:spcPct val="100000"/>
              </a:lnSpc>
              <a:spcAft>
                <a:spcPts val="800"/>
              </a:spcAft>
              <a:buAutoNum type="arabicPeriod"/>
            </a:pPr>
            <a:r>
              <a:rPr lang="en-IN" sz="2000" kern="100" dirty="0">
                <a:effectLst/>
                <a:ea typeface="Aptos" panose="020B0004020202020204" pitchFamily="34" charset="0"/>
                <a:cs typeface="Times New Roman" panose="02020603050405020304" pitchFamily="18" charset="0"/>
              </a:rPr>
              <a:t> </a:t>
            </a:r>
            <a:r>
              <a:rPr lang="en-US" sz="2000" dirty="0"/>
              <a:t>Digital Health Investment Review Tool (by USAID)</a:t>
            </a:r>
            <a:endParaRPr lang="en-IN" sz="3200" kern="100" dirty="0">
              <a:effectLst/>
              <a:ea typeface="Aptos" panose="020B0004020202020204" pitchFamily="34" charset="0"/>
              <a:cs typeface="Times New Roman" panose="02020603050405020304" pitchFamily="18" charset="0"/>
            </a:endParaRPr>
          </a:p>
          <a:p>
            <a:pPr algn="just">
              <a:lnSpc>
                <a:spcPct val="107000"/>
              </a:lnSpc>
              <a:spcAft>
                <a:spcPts val="800"/>
              </a:spcAft>
              <a:buNone/>
            </a:pPr>
            <a:endParaRPr lang="en-IN" sz="2400" kern="100" dirty="0">
              <a:latin typeface="Times New Roman" panose="02020603050405020304" pitchFamily="18" charset="0"/>
              <a:ea typeface="Aptos" panose="020B0004020202020204" pitchFamily="34" charset="0"/>
              <a:cs typeface="Times New Roman" panose="02020603050405020304" pitchFamily="18" charset="0"/>
            </a:endParaRPr>
          </a:p>
          <a:p>
            <a:pPr algn="just">
              <a:lnSpc>
                <a:spcPct val="107000"/>
              </a:lnSpc>
              <a:spcAft>
                <a:spcPts val="800"/>
              </a:spcAft>
              <a:buNone/>
            </a:pP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48E43279-16FE-9B45-C732-DDA329E9F53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BE2FF93E-3F86-CF62-AFBF-66745DD5BCD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30BDD5F1-49B0-A339-6600-891A33608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977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A574-2222-E7FA-C167-C303CB85A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7B149-8046-E35A-07CF-FD77BD32DC19}"/>
              </a:ext>
            </a:extLst>
          </p:cNvPr>
          <p:cNvSpPr>
            <a:spLocks noGrp="1"/>
          </p:cNvSpPr>
          <p:nvPr>
            <p:ph type="title"/>
          </p:nvPr>
        </p:nvSpPr>
        <p:spPr>
          <a:xfrm>
            <a:off x="1141411" y="-80993"/>
            <a:ext cx="9905998" cy="1478570"/>
          </a:xfrm>
        </p:spPr>
        <p:txBody>
          <a:bodyPr>
            <a:normAutofit/>
          </a:bodyPr>
          <a:lstStyle/>
          <a:p>
            <a:pPr algn="ctr"/>
            <a:r>
              <a:rPr lang="en-IN" sz="3600" b="1" dirty="0"/>
              <a:t>INTRODUCTION</a:t>
            </a:r>
          </a:p>
        </p:txBody>
      </p:sp>
      <p:sp>
        <p:nvSpPr>
          <p:cNvPr id="3" name="Content Placeholder 2">
            <a:extLst>
              <a:ext uri="{FF2B5EF4-FFF2-40B4-BE49-F238E27FC236}">
                <a16:creationId xmlns:a16="http://schemas.microsoft.com/office/drawing/2014/main" id="{FFD97F3F-D78F-485B-D02A-2B8E1E5A02B3}"/>
              </a:ext>
            </a:extLst>
          </p:cNvPr>
          <p:cNvSpPr>
            <a:spLocks noGrp="1"/>
          </p:cNvSpPr>
          <p:nvPr>
            <p:ph idx="1"/>
          </p:nvPr>
        </p:nvSpPr>
        <p:spPr>
          <a:xfrm>
            <a:off x="0" y="995250"/>
            <a:ext cx="11689491" cy="5838937"/>
          </a:xfrm>
        </p:spPr>
        <p:txBody>
          <a:bodyPr>
            <a:normAutofit fontScale="85000" lnSpcReduction="20000"/>
          </a:bodyPr>
          <a:lstStyle/>
          <a:p>
            <a:pPr algn="just">
              <a:lnSpc>
                <a:spcPct val="107000"/>
              </a:lnSpc>
              <a:spcAft>
                <a:spcPts val="800"/>
              </a:spcAft>
              <a:buNone/>
            </a:pPr>
            <a:r>
              <a:rPr lang="en-US" sz="2400" kern="100" dirty="0">
                <a:effectLst/>
                <a:ea typeface="Aptos" panose="020B0004020202020204" pitchFamily="34" charset="0"/>
                <a:cs typeface="Times New Roman" panose="02020603050405020304" pitchFamily="18" charset="0"/>
              </a:rPr>
              <a:t>The Global Digital Health Monitor (GDHM) is an interactive resource that supports countries prioritizing and monitoring their digital health ecosystem, built on the WHO/ITU eHealth Strategy Toolkit’s seven foundational pillars: </a:t>
            </a:r>
          </a:p>
          <a:p>
            <a:pPr marL="457200" indent="-457200" algn="just">
              <a:lnSpc>
                <a:spcPct val="107000"/>
              </a:lnSpc>
              <a:spcAft>
                <a:spcPts val="800"/>
              </a:spcAft>
              <a:buFont typeface="+mj-lt"/>
              <a:buAutoNum type="arabicPeriod"/>
            </a:pPr>
            <a:r>
              <a:rPr lang="en-US" sz="2400" kern="100" dirty="0">
                <a:effectLst/>
                <a:ea typeface="Aptos" panose="020B0004020202020204" pitchFamily="34" charset="0"/>
                <a:cs typeface="Times New Roman" panose="02020603050405020304" pitchFamily="18" charset="0"/>
              </a:rPr>
              <a:t>leadership and governance, </a:t>
            </a:r>
          </a:p>
          <a:p>
            <a:pPr marL="457200" indent="-457200" algn="just">
              <a:lnSpc>
                <a:spcPct val="107000"/>
              </a:lnSpc>
              <a:spcAft>
                <a:spcPts val="800"/>
              </a:spcAft>
              <a:buFont typeface="+mj-lt"/>
              <a:buAutoNum type="arabicPeriod"/>
            </a:pPr>
            <a:r>
              <a:rPr lang="en-US" sz="2400" kern="100" dirty="0">
                <a:effectLst/>
                <a:ea typeface="Aptos" panose="020B0004020202020204" pitchFamily="34" charset="0"/>
                <a:cs typeface="Times New Roman" panose="02020603050405020304" pitchFamily="18" charset="0"/>
              </a:rPr>
              <a:t>strategy and investment,</a:t>
            </a:r>
          </a:p>
          <a:p>
            <a:pPr marL="457200" indent="-457200" algn="just">
              <a:lnSpc>
                <a:spcPct val="107000"/>
              </a:lnSpc>
              <a:spcAft>
                <a:spcPts val="800"/>
              </a:spcAft>
              <a:buFont typeface="+mj-lt"/>
              <a:buAutoNum type="arabicPeriod"/>
            </a:pPr>
            <a:r>
              <a:rPr lang="en-US" sz="2400" kern="100" dirty="0">
                <a:effectLst/>
                <a:ea typeface="Aptos" panose="020B0004020202020204" pitchFamily="34" charset="0"/>
                <a:cs typeface="Times New Roman" panose="02020603050405020304" pitchFamily="18" charset="0"/>
              </a:rPr>
              <a:t> legislation, policy and compliance, </a:t>
            </a:r>
          </a:p>
          <a:p>
            <a:pPr marL="457200" indent="-457200" algn="just">
              <a:lnSpc>
                <a:spcPct val="107000"/>
              </a:lnSpc>
              <a:spcAft>
                <a:spcPts val="800"/>
              </a:spcAft>
              <a:buFont typeface="+mj-lt"/>
              <a:buAutoNum type="arabicPeriod"/>
            </a:pPr>
            <a:r>
              <a:rPr lang="en-US" sz="2400" kern="100" dirty="0">
                <a:effectLst/>
                <a:ea typeface="Aptos" panose="020B0004020202020204" pitchFamily="34" charset="0"/>
                <a:cs typeface="Times New Roman" panose="02020603050405020304" pitchFamily="18" charset="0"/>
              </a:rPr>
              <a:t>services and applications, </a:t>
            </a:r>
          </a:p>
          <a:p>
            <a:pPr marL="457200" indent="-457200" algn="just">
              <a:lnSpc>
                <a:spcPct val="107000"/>
              </a:lnSpc>
              <a:spcAft>
                <a:spcPts val="800"/>
              </a:spcAft>
              <a:buFont typeface="+mj-lt"/>
              <a:buAutoNum type="arabicPeriod"/>
            </a:pPr>
            <a:r>
              <a:rPr lang="en-US" sz="2400" kern="100" dirty="0">
                <a:effectLst/>
                <a:ea typeface="Aptos" panose="020B0004020202020204" pitchFamily="34" charset="0"/>
                <a:cs typeface="Times New Roman" panose="02020603050405020304" pitchFamily="18" charset="0"/>
              </a:rPr>
              <a:t>infrastructure, </a:t>
            </a:r>
          </a:p>
          <a:p>
            <a:pPr marL="457200" indent="-457200" algn="just">
              <a:lnSpc>
                <a:spcPct val="107000"/>
              </a:lnSpc>
              <a:spcAft>
                <a:spcPts val="800"/>
              </a:spcAft>
              <a:buFont typeface="+mj-lt"/>
              <a:buAutoNum type="arabicPeriod"/>
            </a:pPr>
            <a:r>
              <a:rPr lang="en-US" sz="2400" kern="100" dirty="0">
                <a:effectLst/>
                <a:ea typeface="Aptos" panose="020B0004020202020204" pitchFamily="34" charset="0"/>
                <a:cs typeface="Times New Roman" panose="02020603050405020304" pitchFamily="18" charset="0"/>
              </a:rPr>
              <a:t>standards and interoperability, and</a:t>
            </a:r>
          </a:p>
          <a:p>
            <a:pPr marL="457200" indent="-457200" algn="just">
              <a:lnSpc>
                <a:spcPct val="107000"/>
              </a:lnSpc>
              <a:spcAft>
                <a:spcPts val="800"/>
              </a:spcAft>
              <a:buFont typeface="+mj-lt"/>
              <a:buAutoNum type="arabicPeriod"/>
            </a:pPr>
            <a:r>
              <a:rPr lang="en-US" sz="2400" kern="100" dirty="0">
                <a:effectLst/>
                <a:ea typeface="Aptos" panose="020B0004020202020204" pitchFamily="34" charset="0"/>
                <a:cs typeface="Times New Roman" panose="02020603050405020304" pitchFamily="18" charset="0"/>
              </a:rPr>
              <a:t> workforce. </a:t>
            </a:r>
            <a:endParaRPr lang="en-IN" sz="2400" kern="100" dirty="0">
              <a:effectLst/>
              <a:ea typeface="Aptos" panose="020B0004020202020204" pitchFamily="34" charset="0"/>
              <a:cs typeface="Times New Roman" panose="02020603050405020304" pitchFamily="18" charset="0"/>
            </a:endParaRPr>
          </a:p>
          <a:p>
            <a:pPr marL="0" indent="0" algn="just">
              <a:lnSpc>
                <a:spcPct val="107000"/>
              </a:lnSpc>
              <a:spcAft>
                <a:spcPts val="800"/>
              </a:spcAft>
              <a:buNone/>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A digital health maturity assessment across different income levels is essential for global health system strengthening. It will help to shed some light on the problems faced by the marginalized countries in achieving their health goals by leveraging digital health systems. It will highlight the areas which need improvement and targeted interventions so that optimum resource allocation can be done.</a:t>
            </a:r>
            <a:endParaRPr lang="en-IN"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6B90138A-112A-8837-BEA6-133D8D40B02B}"/>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EBC51030-A9B3-C394-F8D6-142B2D5EA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841157" cy="866631"/>
          </a:xfrm>
          <a:prstGeom prst="rect">
            <a:avLst/>
          </a:prstGeom>
        </p:spPr>
      </p:pic>
    </p:spTree>
    <p:extLst>
      <p:ext uri="{BB962C8B-B14F-4D97-AF65-F5344CB8AC3E}">
        <p14:creationId xmlns:p14="http://schemas.microsoft.com/office/powerpoint/2010/main" val="371519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455140" y="1813471"/>
            <a:ext cx="11281719" cy="4542879"/>
          </a:xfrm>
        </p:spPr>
        <p:txBody>
          <a:bodyPr>
            <a:normAutofit fontScale="92500" lnSpcReduction="10000"/>
          </a:bodyPr>
          <a:lstStyle/>
          <a:p>
            <a:pPr marL="457200" lvl="0" indent="-457200" algn="just">
              <a:lnSpc>
                <a:spcPct val="107000"/>
              </a:lnSpc>
              <a:buFont typeface="+mj-lt"/>
              <a:buAutoNum type="arabicPeriod"/>
            </a:pPr>
            <a:r>
              <a:rPr lang="en-IN" sz="2200" kern="100" dirty="0">
                <a:effectLst/>
                <a:ea typeface="Calibri" panose="020F0502020204030204" pitchFamily="34" charset="0"/>
                <a:cs typeface="Times New Roman" panose="02020603050405020304" pitchFamily="18" charset="0"/>
              </a:rPr>
              <a:t>To assess the existing state of digital health infrastructure and maturity in selected high-, middle- and low-income countries using GDHM indicators.</a:t>
            </a:r>
          </a:p>
          <a:p>
            <a:pPr marL="457200" lvl="0" indent="-457200" algn="just">
              <a:lnSpc>
                <a:spcPct val="107000"/>
              </a:lnSpc>
              <a:buFont typeface="+mj-lt"/>
              <a:buAutoNum type="arabicPeriod"/>
            </a:pPr>
            <a:endParaRPr lang="en-IN" sz="2200" kern="100" dirty="0">
              <a:effectLst/>
              <a:ea typeface="Calibri" panose="020F0502020204030204" pitchFamily="34" charset="0"/>
              <a:cs typeface="Times New Roman" panose="02020603050405020304" pitchFamily="18" charset="0"/>
            </a:endParaRPr>
          </a:p>
          <a:p>
            <a:pPr marL="457200" indent="-457200" algn="just">
              <a:lnSpc>
                <a:spcPct val="107000"/>
              </a:lnSpc>
              <a:buFont typeface="+mj-lt"/>
              <a:buAutoNum type="arabicPeriod"/>
            </a:pPr>
            <a:r>
              <a:rPr lang="en-IN" sz="2200" kern="100" dirty="0">
                <a:ea typeface="Calibri" panose="020F0502020204030204" pitchFamily="34" charset="0"/>
                <a:cs typeface="Times New Roman" panose="02020603050405020304" pitchFamily="18" charset="0"/>
              </a:rPr>
              <a:t> </a:t>
            </a:r>
            <a:r>
              <a:rPr lang="en-IN" sz="2200" kern="100" dirty="0">
                <a:effectLst/>
                <a:ea typeface="Calibri" panose="020F0502020204030204" pitchFamily="34" charset="0"/>
                <a:cs typeface="Times New Roman" panose="02020603050405020304" pitchFamily="18" charset="0"/>
              </a:rPr>
              <a:t>To identify successful strategies and policies from high maturity countries that can be adopted by low maturity countries to enhance their digital health systems.</a:t>
            </a:r>
          </a:p>
          <a:p>
            <a:pPr marL="457200" indent="-457200" algn="just">
              <a:lnSpc>
                <a:spcPct val="107000"/>
              </a:lnSpc>
              <a:buFont typeface="+mj-lt"/>
              <a:buAutoNum type="arabicPeriod"/>
            </a:pPr>
            <a:endParaRPr lang="en-IN" sz="2200" kern="100" dirty="0">
              <a:effectLst/>
              <a:ea typeface="Calibri" panose="020F0502020204030204" pitchFamily="34" charset="0"/>
              <a:cs typeface="Times New Roman" panose="02020603050405020304" pitchFamily="18" charset="0"/>
            </a:endParaRPr>
          </a:p>
          <a:p>
            <a:pPr marL="457200" indent="-457200" algn="just">
              <a:lnSpc>
                <a:spcPct val="107000"/>
              </a:lnSpc>
              <a:buFont typeface="+mj-lt"/>
              <a:buAutoNum type="arabicPeriod"/>
            </a:pPr>
            <a:r>
              <a:rPr lang="en-IN" sz="2200" kern="100" dirty="0">
                <a:effectLst/>
                <a:ea typeface="Calibri" panose="020F0502020204030204" pitchFamily="34" charset="0"/>
                <a:cs typeface="Times New Roman" panose="02020603050405020304" pitchFamily="18" charset="0"/>
              </a:rPr>
              <a:t> To examine gaps or challenges faced by low maturity countries in attaining optimum level of digital maturity.</a:t>
            </a:r>
          </a:p>
          <a:p>
            <a:pPr marL="457200" lvl="0" indent="-457200" algn="just">
              <a:lnSpc>
                <a:spcPct val="107000"/>
              </a:lnSpc>
              <a:buFont typeface="+mj-lt"/>
              <a:buAutoNum type="arabicPeriod"/>
            </a:pPr>
            <a:endParaRPr lang="en-IN" sz="2400" kern="100" dirty="0">
              <a:effectLst/>
              <a:latin typeface="Aptos" panose="020B0004020202020204" pitchFamily="34" charset="0"/>
              <a:ea typeface="Aptos" panose="020B0004020202020204" pitchFamily="34" charset="0"/>
              <a:cs typeface="Times New Roman" panose="02020603050405020304" pitchFamily="18" charset="0"/>
            </a:endParaRPr>
          </a:p>
          <a:p>
            <a:pPr marL="685800" algn="just">
              <a:lnSpc>
                <a:spcPct val="107000"/>
              </a:lnSpc>
              <a:buNone/>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IN" sz="2400" kern="100" dirty="0">
              <a:effectLst/>
              <a:latin typeface="Aptos" panose="020B0004020202020204" pitchFamily="34" charset="0"/>
              <a:ea typeface="Aptos" panose="020B0004020202020204" pitchFamily="34" charset="0"/>
              <a:cs typeface="Times New Roman" panose="02020603050405020304" pitchFamily="18" charset="0"/>
            </a:endParaRPr>
          </a:p>
          <a:p>
            <a:pPr marL="685800" algn="just">
              <a:lnSpc>
                <a:spcPct val="107000"/>
              </a:lnSpc>
              <a:buNone/>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IN"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7000"/>
              </a:lnSpc>
              <a:spcAft>
                <a:spcPts val="800"/>
              </a:spcAft>
              <a:buNone/>
            </a:pPr>
            <a:endParaRPr lang="en-IN"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AC2F70E-50A8-1A1A-7BE0-21A207F50C2A}"/>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9D588E9-D1DB-423F-BA08-51EBF99511D8}"/>
              </a:ext>
            </a:extLst>
          </p:cNvPr>
          <p:cNvSpPr>
            <a:spLocks noGrp="1"/>
          </p:cNvSpPr>
          <p:nvPr>
            <p:ph type="sldNum" sz="quarter" idx="12"/>
          </p:nvPr>
        </p:nvSpPr>
        <p:spPr/>
        <p:txBody>
          <a:bodyPr/>
          <a:lstStyle/>
          <a:p>
            <a:fld id="{26AD20E6-394B-4DF0-96A5-9647FF39C943}" type="slidenum">
              <a:rPr lang="en-IN" smtClean="0"/>
              <a:t>7</a:t>
            </a:fld>
            <a:endParaRPr lang="en-IN"/>
          </a:p>
        </p:txBody>
      </p:sp>
      <p:graphicFrame>
        <p:nvGraphicFramePr>
          <p:cNvPr id="7" name="Diagram 6">
            <a:extLst>
              <a:ext uri="{FF2B5EF4-FFF2-40B4-BE49-F238E27FC236}">
                <a16:creationId xmlns:a16="http://schemas.microsoft.com/office/drawing/2014/main" id="{E2CB21F2-8212-D897-852C-64CF378FE9AF}"/>
              </a:ext>
            </a:extLst>
          </p:cNvPr>
          <p:cNvGraphicFramePr/>
          <p:nvPr>
            <p:extLst>
              <p:ext uri="{D42A27DB-BD31-4B8C-83A1-F6EECF244321}">
                <p14:modId xmlns:p14="http://schemas.microsoft.com/office/powerpoint/2010/main" val="1709985212"/>
              </p:ext>
            </p:extLst>
          </p:nvPr>
        </p:nvGraphicFramePr>
        <p:xfrm>
          <a:off x="1346886" y="185954"/>
          <a:ext cx="9069860" cy="6424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1171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690688"/>
            <a:ext cx="6971270" cy="4665661"/>
          </a:xfrm>
        </p:spPr>
        <p:txBody>
          <a:bodyPr>
            <a:normAutofit/>
          </a:bodyPr>
          <a:lstStyle/>
          <a:p>
            <a:pPr marL="0" indent="0">
              <a:buNone/>
            </a:pPr>
            <a:r>
              <a:rPr lang="en-US" sz="2000" b="1" dirty="0">
                <a:cs typeface="Times New Roman" panose="02020603050405020304" pitchFamily="18" charset="0"/>
              </a:rPr>
              <a:t>RESEARCH DESIGN</a:t>
            </a:r>
            <a:r>
              <a:rPr lang="en-US" sz="2000" dirty="0">
                <a:cs typeface="Times New Roman" panose="02020603050405020304" pitchFamily="18" charset="0"/>
              </a:rPr>
              <a:t>:</a:t>
            </a:r>
          </a:p>
          <a:p>
            <a:pPr marL="0" indent="0">
              <a:lnSpc>
                <a:spcPct val="100000"/>
              </a:lnSpc>
              <a:buNone/>
            </a:pPr>
            <a:r>
              <a:rPr lang="en-US" sz="2000" dirty="0">
                <a:cs typeface="Times New Roman" panose="02020603050405020304" pitchFamily="18" charset="0"/>
              </a:rPr>
              <a:t> The digital health maturity levels of the selected countries was analyzed by conducting a </a:t>
            </a:r>
            <a:r>
              <a:rPr lang="en-US" sz="2000" b="1" dirty="0">
                <a:cs typeface="Times New Roman" panose="02020603050405020304" pitchFamily="18" charset="0"/>
              </a:rPr>
              <a:t>secondary analysis </a:t>
            </a:r>
            <a:r>
              <a:rPr lang="en-US" sz="2000" dirty="0">
                <a:cs typeface="Times New Roman" panose="02020603050405020304" pitchFamily="18" charset="0"/>
              </a:rPr>
              <a:t>using data from official government and ministry websites, WHO digital health resources (Global Repository on Digital Health resources), Global Health Observatory and other published reports.</a:t>
            </a:r>
          </a:p>
          <a:p>
            <a:pPr marL="0" indent="0">
              <a:lnSpc>
                <a:spcPct val="100000"/>
              </a:lnSpc>
              <a:buNone/>
            </a:pPr>
            <a:endParaRPr lang="en-US" sz="2000" dirty="0">
              <a:cs typeface="Times New Roman" panose="02020603050405020304" pitchFamily="18" charset="0"/>
            </a:endParaRPr>
          </a:p>
          <a:p>
            <a:pPr marL="0" indent="0">
              <a:lnSpc>
                <a:spcPct val="100000"/>
              </a:lnSpc>
              <a:buNone/>
            </a:pPr>
            <a:r>
              <a:rPr lang="en-IN" sz="2000" kern="100" dirty="0">
                <a:ea typeface="Aptos" panose="020B0004020202020204" pitchFamily="34" charset="0"/>
                <a:cs typeface="Times New Roman" panose="02020603050405020304" pitchFamily="18" charset="0"/>
              </a:rPr>
              <a:t>GDHM</a:t>
            </a:r>
            <a:r>
              <a:rPr lang="en-IN" sz="2000" kern="100" dirty="0">
                <a:effectLst/>
                <a:ea typeface="Aptos" panose="020B0004020202020204" pitchFamily="34" charset="0"/>
                <a:cs typeface="Times New Roman" panose="02020603050405020304" pitchFamily="18" charset="0"/>
              </a:rPr>
              <a:t> employs a structured methodology to assess and score countries' digital health maturity across 7 key enabling environments which are </a:t>
            </a:r>
            <a:r>
              <a:rPr lang="en-IN" sz="2000" b="1" kern="100" dirty="0">
                <a:effectLst/>
                <a:ea typeface="Aptos" panose="020B0004020202020204" pitchFamily="34" charset="0"/>
                <a:cs typeface="Times New Roman" panose="02020603050405020304" pitchFamily="18" charset="0"/>
              </a:rPr>
              <a:t>sub divided into 23 indicators</a:t>
            </a:r>
            <a:r>
              <a:rPr lang="en-IN" sz="2000" kern="100" dirty="0">
                <a:effectLst/>
                <a:ea typeface="Aptos" panose="020B0004020202020204" pitchFamily="34" charset="0"/>
                <a:cs typeface="Times New Roman" panose="02020603050405020304" pitchFamily="18" charset="0"/>
              </a:rPr>
              <a:t>, each of which is scored on a</a:t>
            </a:r>
            <a:r>
              <a:rPr lang="en-IN" sz="2000" b="1" kern="100" dirty="0">
                <a:effectLst/>
                <a:ea typeface="Aptos" panose="020B0004020202020204" pitchFamily="34" charset="0"/>
                <a:cs typeface="Times New Roman" panose="02020603050405020304" pitchFamily="18" charset="0"/>
              </a:rPr>
              <a:t> 5-point scale</a:t>
            </a:r>
            <a:r>
              <a:rPr lang="en-IN" sz="2000" kern="100" dirty="0">
                <a:effectLst/>
                <a:ea typeface="Aptos" panose="020B0004020202020204" pitchFamily="34" charset="0"/>
                <a:cs typeface="Times New Roman" panose="02020603050405020304" pitchFamily="18" charset="0"/>
              </a:rPr>
              <a:t> ranging from 1 meaning non existent to 5 meaning fully developed.</a:t>
            </a:r>
          </a:p>
          <a:p>
            <a:pPr marL="0" indent="0">
              <a:lnSpc>
                <a:spcPct val="100000"/>
              </a:lnSpc>
              <a:buNone/>
            </a:pPr>
            <a:endParaRPr lang="en-US" sz="2000" dirty="0">
              <a:cs typeface="Times New Roman" panose="02020603050405020304" pitchFamily="18" charset="0"/>
            </a:endParaRPr>
          </a:p>
          <a:p>
            <a:pPr marL="0" indent="0">
              <a:buNone/>
            </a:pPr>
            <a:endParaRPr lang="en-US" sz="2000" dirty="0">
              <a:cs typeface="Times New Roman" panose="02020603050405020304" pitchFamily="18" charset="0"/>
            </a:endParaRPr>
          </a:p>
          <a:p>
            <a:endParaRPr lang="en-IN" dirty="0"/>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3416C4D6-E162-07CA-B395-DFC6AD679122}"/>
              </a:ext>
            </a:extLst>
          </p:cNvPr>
          <p:cNvSpPr txBox="1"/>
          <p:nvPr/>
        </p:nvSpPr>
        <p:spPr>
          <a:xfrm>
            <a:off x="7710617" y="2208153"/>
            <a:ext cx="4287794" cy="3375283"/>
          </a:xfrm>
          <a:prstGeom prst="rect">
            <a:avLst/>
          </a:prstGeom>
          <a:noFill/>
        </p:spPr>
        <p:txBody>
          <a:bodyPr wrap="square">
            <a:spAutoFit/>
          </a:bodyPr>
          <a:lstStyle/>
          <a:p>
            <a:pPr marL="228600" indent="-228600" algn="ctr">
              <a:buNone/>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Scoring scale across 23 key indicators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Non-existent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US" sz="1800" b="1" dirty="0">
                <a:solidFill>
                  <a:srgbClr val="ED7D31"/>
                </a:solidFill>
                <a:effectLst/>
                <a:latin typeface="Times New Roman" panose="02020603050405020304" pitchFamily="18" charset="0"/>
                <a:ea typeface="Calibri" panose="020F0502020204030204" pitchFamily="34" charset="0"/>
                <a:cs typeface="Times New Roman" panose="02020603050405020304" pitchFamily="18" charset="0"/>
              </a:rPr>
              <a:t>2: First initial steps taken</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US" sz="18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3: Existing but not in working order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US" sz="1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4: Existing in working order but not implemented at organizational level, or scaled at developmental level</a:t>
            </a:r>
            <a:endParaRPr lang="en-IN" sz="18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US" sz="1800" b="1" dirty="0">
                <a:solidFill>
                  <a:srgbClr val="92D050"/>
                </a:solidFill>
                <a:effectLst/>
                <a:latin typeface="Times New Roman" panose="02020603050405020304" pitchFamily="18" charset="0"/>
                <a:ea typeface="Calibri" panose="020F0502020204030204" pitchFamily="34" charset="0"/>
                <a:cs typeface="Times New Roman" panose="02020603050405020304" pitchFamily="18" charset="0"/>
              </a:rPr>
              <a:t>5: Fully developed, implemented, and is scalable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800"/>
              </a:spcAft>
            </a:pPr>
            <a:endParaRPr lang="en-IN" sz="1800" b="1" dirty="0">
              <a:solidFill>
                <a:srgbClr val="01C975"/>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910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7D2F7C-E7DC-9EC9-59DD-BE159D8C70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03AAB8-2D9A-7963-18DB-4201F1FA5BF4}"/>
              </a:ext>
            </a:extLst>
          </p:cNvPr>
          <p:cNvSpPr>
            <a:spLocks noGrp="1"/>
          </p:cNvSpPr>
          <p:nvPr>
            <p:ph type="title"/>
          </p:nvPr>
        </p:nvSpPr>
        <p:spPr>
          <a:xfrm>
            <a:off x="3613150" y="-124581"/>
            <a:ext cx="4459286" cy="1478570"/>
          </a:xfrm>
        </p:spPr>
        <p:txBody>
          <a:bodyPr>
            <a:normAutofit/>
          </a:bodyPr>
          <a:lstStyle/>
          <a:p>
            <a:pPr algn="ctr"/>
            <a:r>
              <a:rPr lang="en-IN" sz="3200" b="1" dirty="0"/>
              <a:t>Methodology </a:t>
            </a:r>
            <a:endParaRPr lang="en-IN" sz="3200" dirty="0"/>
          </a:p>
        </p:txBody>
      </p:sp>
      <p:sp>
        <p:nvSpPr>
          <p:cNvPr id="3" name="Content Placeholder 2">
            <a:extLst>
              <a:ext uri="{FF2B5EF4-FFF2-40B4-BE49-F238E27FC236}">
                <a16:creationId xmlns:a16="http://schemas.microsoft.com/office/drawing/2014/main" id="{FB8A5ED5-F347-7DFA-D1EE-5065EE97EBAE}"/>
              </a:ext>
            </a:extLst>
          </p:cNvPr>
          <p:cNvSpPr>
            <a:spLocks noGrp="1"/>
          </p:cNvSpPr>
          <p:nvPr>
            <p:ph idx="1"/>
          </p:nvPr>
        </p:nvSpPr>
        <p:spPr>
          <a:xfrm>
            <a:off x="708025" y="1203325"/>
            <a:ext cx="5392737" cy="4984746"/>
          </a:xfrm>
        </p:spPr>
        <p:txBody>
          <a:bodyPr>
            <a:normAutofit/>
          </a:bodyPr>
          <a:lstStyle/>
          <a:p>
            <a:pPr>
              <a:lnSpc>
                <a:spcPct val="110000"/>
              </a:lnSpc>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Each nation was assigned a </a:t>
            </a: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Digital Health Maturity Score</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 which ranges from </a:t>
            </a: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Level 1 (least mature) to Level 5 (most mature), </a:t>
            </a: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based on the aggregate of these scores.</a:t>
            </a:r>
            <a:endParaRPr lang="en-US" sz="2000" dirty="0"/>
          </a:p>
          <a:p>
            <a:pPr marL="0" indent="0">
              <a:lnSpc>
                <a:spcPct val="110000"/>
              </a:lnSpc>
              <a:buNone/>
            </a:pPr>
            <a:r>
              <a:rPr lang="en-US" sz="2000" b="1" dirty="0"/>
              <a:t>Selection of countries:</a:t>
            </a:r>
          </a:p>
          <a:p>
            <a:pPr>
              <a:lnSpc>
                <a:spcPct val="110000"/>
              </a:lnSpc>
            </a:pPr>
            <a:r>
              <a:rPr lang="en-US" sz="2000" dirty="0"/>
              <a:t>Stratified random sampling approach was used to select 3 countries from each section. Countries with insufficient data were excluded. The World Bank classification of countries on basis of Gross National Income (GNI) per capita is used.</a:t>
            </a:r>
          </a:p>
          <a:p>
            <a:pPr>
              <a:lnSpc>
                <a:spcPct val="110000"/>
              </a:lnSpc>
            </a:pPr>
            <a:r>
              <a:rPr lang="en-US" sz="2000" dirty="0"/>
              <a:t>Following this sampling approach, the countries selected were as follows:</a:t>
            </a:r>
          </a:p>
          <a:p>
            <a:pPr>
              <a:lnSpc>
                <a:spcPct val="110000"/>
              </a:lnSpc>
            </a:pPr>
            <a:endParaRPr lang="en-IN" sz="1600" dirty="0"/>
          </a:p>
        </p:txBody>
      </p:sp>
      <p:sp>
        <p:nvSpPr>
          <p:cNvPr id="5" name="Footer Placeholder 4">
            <a:extLst>
              <a:ext uri="{FF2B5EF4-FFF2-40B4-BE49-F238E27FC236}">
                <a16:creationId xmlns:a16="http://schemas.microsoft.com/office/drawing/2014/main" id="{85BA5138-8FC5-4518-1FDE-49F482BBD3A8}"/>
              </a:ext>
            </a:extLst>
          </p:cNvPr>
          <p:cNvSpPr>
            <a:spLocks noGrp="1"/>
          </p:cNvSpPr>
          <p:nvPr>
            <p:ph type="ftr" sz="quarter" idx="11"/>
          </p:nvPr>
        </p:nvSpPr>
        <p:spPr>
          <a:xfrm>
            <a:off x="1141411" y="6340473"/>
            <a:ext cx="6239309" cy="365125"/>
          </a:xfrm>
        </p:spPr>
        <p:txBody>
          <a:bodyPr>
            <a:normAutofit/>
          </a:bodyPr>
          <a:lstStyle/>
          <a:p>
            <a:pPr>
              <a:spcAft>
                <a:spcPts val="600"/>
              </a:spcAft>
            </a:pPr>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01D1A5AF-7524-D4A6-C7C8-565247C7D139}"/>
              </a:ext>
            </a:extLst>
          </p:cNvPr>
          <p:cNvSpPr>
            <a:spLocks noGrp="1"/>
          </p:cNvSpPr>
          <p:nvPr>
            <p:ph type="sldNum" sz="quarter" idx="12"/>
          </p:nvPr>
        </p:nvSpPr>
        <p:spPr>
          <a:xfrm>
            <a:off x="10276321" y="6340472"/>
            <a:ext cx="771089" cy="365125"/>
          </a:xfrm>
        </p:spPr>
        <p:txBody>
          <a:bodyPr>
            <a:normAutofit/>
          </a:bodyPr>
          <a:lstStyle/>
          <a:p>
            <a:pPr>
              <a:spcAft>
                <a:spcPts val="600"/>
              </a:spcAft>
            </a:pPr>
            <a:fld id="{26AD20E6-394B-4DF0-96A5-9647FF39C943}" type="slidenum">
              <a:rPr lang="en-IN" smtClean="0"/>
              <a:pPr>
                <a:spcAft>
                  <a:spcPts val="600"/>
                </a:spcAft>
              </a:pPr>
              <a:t>9</a:t>
            </a:fld>
            <a:endParaRPr lang="en-IN"/>
          </a:p>
        </p:txBody>
      </p:sp>
      <p:pic>
        <p:nvPicPr>
          <p:cNvPr id="6" name="Picture 5">
            <a:extLst>
              <a:ext uri="{FF2B5EF4-FFF2-40B4-BE49-F238E27FC236}">
                <a16:creationId xmlns:a16="http://schemas.microsoft.com/office/drawing/2014/main" id="{B9E1DF96-FABF-80F8-D9BA-A3182AED7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181047" cy="1026617"/>
          </a:xfrm>
          <a:prstGeom prst="rect">
            <a:avLst/>
          </a:prstGeom>
        </p:spPr>
      </p:pic>
      <p:graphicFrame>
        <p:nvGraphicFramePr>
          <p:cNvPr id="17" name="Content Placeholder 8">
            <a:extLst>
              <a:ext uri="{FF2B5EF4-FFF2-40B4-BE49-F238E27FC236}">
                <a16:creationId xmlns:a16="http://schemas.microsoft.com/office/drawing/2014/main" id="{BD893AD7-43C4-750A-2C6D-BBB7072F48EB}"/>
              </a:ext>
            </a:extLst>
          </p:cNvPr>
          <p:cNvGraphicFramePr>
            <a:graphicFrameLocks/>
          </p:cNvGraphicFramePr>
          <p:nvPr>
            <p:extLst>
              <p:ext uri="{D42A27DB-BD31-4B8C-83A1-F6EECF244321}">
                <p14:modId xmlns:p14="http://schemas.microsoft.com/office/powerpoint/2010/main" val="945174412"/>
              </p:ext>
            </p:extLst>
          </p:nvPr>
        </p:nvGraphicFramePr>
        <p:xfrm>
          <a:off x="6299200" y="4145882"/>
          <a:ext cx="5456280" cy="2042189"/>
        </p:xfrm>
        <a:graphic>
          <a:graphicData uri="http://schemas.openxmlformats.org/drawingml/2006/table">
            <a:tbl>
              <a:tblPr firstRow="1" bandRow="1">
                <a:tableStyleId>{5C22544A-7EE6-4342-B048-85BDC9FD1C3A}</a:tableStyleId>
              </a:tblPr>
              <a:tblGrid>
                <a:gridCol w="1762712">
                  <a:extLst>
                    <a:ext uri="{9D8B030D-6E8A-4147-A177-3AD203B41FA5}">
                      <a16:colId xmlns:a16="http://schemas.microsoft.com/office/drawing/2014/main" val="972298553"/>
                    </a:ext>
                  </a:extLst>
                </a:gridCol>
                <a:gridCol w="1986904">
                  <a:extLst>
                    <a:ext uri="{9D8B030D-6E8A-4147-A177-3AD203B41FA5}">
                      <a16:colId xmlns:a16="http://schemas.microsoft.com/office/drawing/2014/main" val="1970832341"/>
                    </a:ext>
                  </a:extLst>
                </a:gridCol>
                <a:gridCol w="1706664">
                  <a:extLst>
                    <a:ext uri="{9D8B030D-6E8A-4147-A177-3AD203B41FA5}">
                      <a16:colId xmlns:a16="http://schemas.microsoft.com/office/drawing/2014/main" val="805419200"/>
                    </a:ext>
                  </a:extLst>
                </a:gridCol>
              </a:tblGrid>
              <a:tr h="0">
                <a:tc>
                  <a:txBody>
                    <a:bodyPr/>
                    <a:lstStyle/>
                    <a:p>
                      <a:r>
                        <a:rPr lang="en-IN" sz="2000" dirty="0"/>
                        <a:t>High Income Countries</a:t>
                      </a:r>
                    </a:p>
                  </a:txBody>
                  <a:tcPr marL="100887" marR="100887" marT="50443" marB="50443"/>
                </a:tc>
                <a:tc>
                  <a:txBody>
                    <a:bodyPr/>
                    <a:lstStyle/>
                    <a:p>
                      <a:r>
                        <a:rPr lang="en-IN" sz="2000"/>
                        <a:t>Middle Income Countries</a:t>
                      </a:r>
                    </a:p>
                  </a:txBody>
                  <a:tcPr marL="100887" marR="100887" marT="50443" marB="50443"/>
                </a:tc>
                <a:tc>
                  <a:txBody>
                    <a:bodyPr/>
                    <a:lstStyle/>
                    <a:p>
                      <a:r>
                        <a:rPr lang="en-IN" sz="2000"/>
                        <a:t>Low Income Countries</a:t>
                      </a:r>
                    </a:p>
                  </a:txBody>
                  <a:tcPr marL="100887" marR="100887" marT="50443" marB="50443"/>
                </a:tc>
                <a:extLst>
                  <a:ext uri="{0D108BD9-81ED-4DB2-BD59-A6C34878D82A}">
                    <a16:rowId xmlns:a16="http://schemas.microsoft.com/office/drawing/2014/main" val="2341642331"/>
                  </a:ext>
                </a:extLst>
              </a:tr>
              <a:tr h="443901">
                <a:tc>
                  <a:txBody>
                    <a:bodyPr/>
                    <a:lstStyle/>
                    <a:p>
                      <a:r>
                        <a:rPr lang="en-IN" sz="2000"/>
                        <a:t>1.Portugal</a:t>
                      </a:r>
                    </a:p>
                  </a:txBody>
                  <a:tcPr marL="100887" marR="100887" marT="50443" marB="50443"/>
                </a:tc>
                <a:tc>
                  <a:txBody>
                    <a:bodyPr/>
                    <a:lstStyle/>
                    <a:p>
                      <a:r>
                        <a:rPr lang="en-IN" sz="2000" dirty="0"/>
                        <a:t>1.Ghana </a:t>
                      </a:r>
                    </a:p>
                  </a:txBody>
                  <a:tcPr marL="100887" marR="100887" marT="50443" marB="50443"/>
                </a:tc>
                <a:tc>
                  <a:txBody>
                    <a:bodyPr/>
                    <a:lstStyle/>
                    <a:p>
                      <a:r>
                        <a:rPr lang="en-IN" sz="2000"/>
                        <a:t>1.Mali</a:t>
                      </a:r>
                    </a:p>
                  </a:txBody>
                  <a:tcPr marL="100887" marR="100887" marT="50443" marB="50443"/>
                </a:tc>
                <a:extLst>
                  <a:ext uri="{0D108BD9-81ED-4DB2-BD59-A6C34878D82A}">
                    <a16:rowId xmlns:a16="http://schemas.microsoft.com/office/drawing/2014/main" val="1015847906"/>
                  </a:ext>
                </a:extLst>
              </a:tr>
              <a:tr h="443901">
                <a:tc>
                  <a:txBody>
                    <a:bodyPr/>
                    <a:lstStyle/>
                    <a:p>
                      <a:r>
                        <a:rPr lang="en-IN" sz="2000"/>
                        <a:t>2.Finland</a:t>
                      </a:r>
                    </a:p>
                  </a:txBody>
                  <a:tcPr marL="100887" marR="100887" marT="50443" marB="50443"/>
                </a:tc>
                <a:tc>
                  <a:txBody>
                    <a:bodyPr/>
                    <a:lstStyle/>
                    <a:p>
                      <a:r>
                        <a:rPr lang="en-IN" sz="2000" dirty="0"/>
                        <a:t>2.Malaysia</a:t>
                      </a:r>
                    </a:p>
                  </a:txBody>
                  <a:tcPr marL="100887" marR="100887" marT="50443" marB="50443"/>
                </a:tc>
                <a:tc>
                  <a:txBody>
                    <a:bodyPr/>
                    <a:lstStyle/>
                    <a:p>
                      <a:r>
                        <a:rPr lang="en-IN" sz="2000"/>
                        <a:t>2.Ethiopia</a:t>
                      </a:r>
                    </a:p>
                  </a:txBody>
                  <a:tcPr marL="100887" marR="100887" marT="50443" marB="50443"/>
                </a:tc>
                <a:extLst>
                  <a:ext uri="{0D108BD9-81ED-4DB2-BD59-A6C34878D82A}">
                    <a16:rowId xmlns:a16="http://schemas.microsoft.com/office/drawing/2014/main" val="2114686342"/>
                  </a:ext>
                </a:extLst>
              </a:tr>
              <a:tr h="443901">
                <a:tc>
                  <a:txBody>
                    <a:bodyPr/>
                    <a:lstStyle/>
                    <a:p>
                      <a:r>
                        <a:rPr lang="en-IN" sz="2000"/>
                        <a:t>3.Ireland</a:t>
                      </a:r>
                    </a:p>
                  </a:txBody>
                  <a:tcPr marL="100887" marR="100887" marT="50443" marB="50443"/>
                </a:tc>
                <a:tc>
                  <a:txBody>
                    <a:bodyPr/>
                    <a:lstStyle/>
                    <a:p>
                      <a:r>
                        <a:rPr lang="en-IN" sz="2000" dirty="0"/>
                        <a:t>3.Morocco</a:t>
                      </a:r>
                    </a:p>
                  </a:txBody>
                  <a:tcPr marL="100887" marR="100887" marT="50443" marB="50443"/>
                </a:tc>
                <a:tc>
                  <a:txBody>
                    <a:bodyPr/>
                    <a:lstStyle/>
                    <a:p>
                      <a:r>
                        <a:rPr lang="en-IN" sz="2000" dirty="0"/>
                        <a:t>3.Liberia</a:t>
                      </a:r>
                    </a:p>
                  </a:txBody>
                  <a:tcPr marL="100887" marR="100887" marT="50443" marB="50443"/>
                </a:tc>
                <a:extLst>
                  <a:ext uri="{0D108BD9-81ED-4DB2-BD59-A6C34878D82A}">
                    <a16:rowId xmlns:a16="http://schemas.microsoft.com/office/drawing/2014/main" val="1733416145"/>
                  </a:ext>
                </a:extLst>
              </a:tr>
            </a:tbl>
          </a:graphicData>
        </a:graphic>
      </p:graphicFrame>
      <p:sp>
        <p:nvSpPr>
          <p:cNvPr id="10" name="TextBox 9">
            <a:extLst>
              <a:ext uri="{FF2B5EF4-FFF2-40B4-BE49-F238E27FC236}">
                <a16:creationId xmlns:a16="http://schemas.microsoft.com/office/drawing/2014/main" id="{9129B71D-5683-B48B-1EEB-518DBC258284}"/>
              </a:ext>
            </a:extLst>
          </p:cNvPr>
          <p:cNvSpPr txBox="1"/>
          <p:nvPr/>
        </p:nvSpPr>
        <p:spPr>
          <a:xfrm>
            <a:off x="6299200" y="1768270"/>
            <a:ext cx="6057900" cy="1887696"/>
          </a:xfrm>
          <a:prstGeom prst="rect">
            <a:avLst/>
          </a:prstGeom>
          <a:noFill/>
        </p:spPr>
        <p:txBody>
          <a:bodyPr wrap="square">
            <a:spAutoFit/>
          </a:bodyPr>
          <a:lstStyle/>
          <a:p>
            <a:pPr lvl="0" algn="just">
              <a:spcAft>
                <a:spcPts val="800"/>
              </a:spcAft>
            </a:pPr>
            <a:r>
              <a:rPr lang="en-US" sz="1800" b="1"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1:   Very beginning stage</a:t>
            </a:r>
            <a:endParaRPr lang="en-IN" sz="1800" b="1"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800"/>
              </a:spcAft>
            </a:pPr>
            <a:r>
              <a:rPr lang="en-US" sz="1800" b="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2: Early stage, with foundational elements in development</a:t>
            </a:r>
            <a:endParaRPr lang="en-IN" sz="1800" b="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800"/>
              </a:spcAft>
            </a:pPr>
            <a:r>
              <a:rPr lang="en-US" sz="18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3:   Moderate level of progress</a:t>
            </a:r>
            <a:endParaRPr lang="en-IN" sz="1800" b="1" dirty="0">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800"/>
              </a:spcAft>
            </a:pPr>
            <a:r>
              <a:rPr lang="en-US" sz="1800" b="1" dirty="0">
                <a:solidFill>
                  <a:srgbClr val="00FFCC"/>
                </a:solidFill>
                <a:effectLst/>
                <a:latin typeface="Times New Roman" panose="02020603050405020304" pitchFamily="18" charset="0"/>
                <a:ea typeface="Calibri" panose="020F0502020204030204" pitchFamily="34" charset="0"/>
                <a:cs typeface="Times New Roman" panose="02020603050405020304" pitchFamily="18" charset="0"/>
              </a:rPr>
              <a:t>4: Advanced stage with most enablers in place</a:t>
            </a:r>
            <a:endParaRPr lang="en-IN" sz="1800" b="1" dirty="0">
              <a:solidFill>
                <a:srgbClr val="01C975"/>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800"/>
              </a:spcAft>
            </a:pPr>
            <a:r>
              <a:rPr lang="en-US" sz="1800" b="1" dirty="0">
                <a:solidFill>
                  <a:srgbClr val="01C975"/>
                </a:solidFill>
                <a:effectLst/>
                <a:latin typeface="Times New Roman" panose="02020603050405020304" pitchFamily="18" charset="0"/>
                <a:ea typeface="Calibri" panose="020F0502020204030204" pitchFamily="34" charset="0"/>
                <a:cs typeface="Times New Roman" panose="02020603050405020304" pitchFamily="18" charset="0"/>
              </a:rPr>
              <a:t>5:  Highest maturity level</a:t>
            </a:r>
            <a:endParaRPr lang="en-IN" sz="1800" b="1" dirty="0">
              <a:solidFill>
                <a:srgbClr val="01C975"/>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C8B68A83-0570-FE52-5DC6-326442903C6C}"/>
              </a:ext>
            </a:extLst>
          </p:cNvPr>
          <p:cNvSpPr txBox="1"/>
          <p:nvPr/>
        </p:nvSpPr>
        <p:spPr>
          <a:xfrm>
            <a:off x="7172542" y="1203325"/>
            <a:ext cx="3666690" cy="400110"/>
          </a:xfrm>
          <a:prstGeom prst="rect">
            <a:avLst/>
          </a:prstGeom>
          <a:noFill/>
        </p:spPr>
        <p:txBody>
          <a:bodyPr wrap="square" rtlCol="0">
            <a:spAutoFit/>
          </a:bodyPr>
          <a:lstStyle/>
          <a:p>
            <a:r>
              <a:rPr lang="en-IN" sz="2000" b="1" dirty="0">
                <a:solidFill>
                  <a:schemeClr val="accent1"/>
                </a:solidFill>
              </a:rPr>
              <a:t>Digital Health Maturity Score </a:t>
            </a:r>
          </a:p>
        </p:txBody>
      </p:sp>
    </p:spTree>
    <p:extLst>
      <p:ext uri="{BB962C8B-B14F-4D97-AF65-F5344CB8AC3E}">
        <p14:creationId xmlns:p14="http://schemas.microsoft.com/office/powerpoint/2010/main" val="278033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10076</TotalTime>
  <Words>6317</Words>
  <Application>Microsoft Office PowerPoint</Application>
  <PresentationFormat>Widescreen</PresentationFormat>
  <Paragraphs>1015</Paragraphs>
  <Slides>30</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Aptos</vt:lpstr>
      <vt:lpstr>Aptos Display</vt:lpstr>
      <vt:lpstr>Aptos Narrow</vt:lpstr>
      <vt:lpstr>Arial</vt:lpstr>
      <vt:lpstr>Calibri</vt:lpstr>
      <vt:lpstr>Symbol</vt:lpstr>
      <vt:lpstr>Times New Roman</vt:lpstr>
      <vt:lpstr>Office Theme</vt:lpstr>
      <vt:lpstr>Digital Health Maturity Assessment Of High-, Middle- And Low-income Countries Using Global Digital Health Monitor Indicators  IIHMR, Delhi</vt:lpstr>
      <vt:lpstr>Mentor Approval</vt:lpstr>
      <vt:lpstr>Introduction (1/2)</vt:lpstr>
      <vt:lpstr>INTRODUCTION </vt:lpstr>
      <vt:lpstr>INTRODUCTION</vt:lpstr>
      <vt:lpstr>Objectives of The Study</vt:lpstr>
      <vt:lpstr>PowerPoint Presentation</vt:lpstr>
      <vt:lpstr>Methodology </vt:lpstr>
      <vt:lpstr>Methodology </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vt:lpstr>
      <vt:lpstr>Results </vt:lpstr>
      <vt:lpstr>Discussion </vt:lpstr>
      <vt:lpstr>Discussion </vt:lpstr>
      <vt:lpstr>Discussion </vt:lpstr>
      <vt:lpstr>Conclusion</vt:lpstr>
      <vt:lpstr>References</vt:lpstr>
      <vt:lpstr>Community Outreach Program</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Prachi Tyagi</cp:lastModifiedBy>
  <cp:revision>12</cp:revision>
  <dcterms:created xsi:type="dcterms:W3CDTF">2022-05-20T15:11:38Z</dcterms:created>
  <dcterms:modified xsi:type="dcterms:W3CDTF">2025-07-10T18:37:01Z</dcterms:modified>
</cp:coreProperties>
</file>