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78" r:id="rId3"/>
    <p:sldId id="274" r:id="rId4"/>
    <p:sldId id="275" r:id="rId5"/>
    <p:sldId id="260" r:id="rId6"/>
    <p:sldId id="259" r:id="rId7"/>
    <p:sldId id="261" r:id="rId8"/>
    <p:sldId id="276" r:id="rId9"/>
    <p:sldId id="279" r:id="rId10"/>
    <p:sldId id="280" r:id="rId11"/>
    <p:sldId id="281" r:id="rId12"/>
    <p:sldId id="282" r:id="rId13"/>
    <p:sldId id="277" r:id="rId14"/>
    <p:sldId id="263" r:id="rId15"/>
    <p:sldId id="283" r:id="rId16"/>
    <p:sldId id="284" r:id="rId17"/>
    <p:sldId id="285" r:id="rId18"/>
    <p:sldId id="286" r:id="rId19"/>
    <p:sldId id="288" r:id="rId20"/>
    <p:sldId id="287" r:id="rId21"/>
    <p:sldId id="289" r:id="rId22"/>
    <p:sldId id="290" r:id="rId23"/>
    <p:sldId id="273" r:id="rId24"/>
    <p:sldId id="292" r:id="rId25"/>
    <p:sldId id="26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11"/>
    <p:restoredTop sz="94694"/>
  </p:normalViewPr>
  <p:slideViewPr>
    <p:cSldViewPr snapToGrid="0">
      <p:cViewPr varScale="1">
        <p:scale>
          <a:sx n="121" d="100"/>
          <a:sy n="121" d="100"/>
        </p:scale>
        <p:origin x="8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54394546438851887"/>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9.944704718767583E-2"/>
          <c:y val="0.16428647593500817"/>
          <c:w val="0.59353353046594159"/>
          <c:h val="0.79266052727439706"/>
        </c:manualLayout>
      </c:layout>
      <c:pieChart>
        <c:varyColors val="1"/>
        <c:ser>
          <c:idx val="0"/>
          <c:order val="0"/>
          <c:tx>
            <c:strRef>
              <c:f>'[Chart in Microsoft PowerPoint]Sheet1'!$B$1</c:f>
              <c:strCache>
                <c:ptCount val="1"/>
                <c:pt idx="0">
                  <c:v>Response Count</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163-F24F-B0CA-5586E52BB56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163-F24F-B0CA-5586E52BB56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163-F24F-B0CA-5586E52BB56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163-F24F-B0CA-5586E52BB565}"/>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9163-F24F-B0CA-5586E52BB56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'[Chart in Microsoft PowerPoint]Sheet1'!$A$2:$A$6</c:f>
              <c:strCache>
                <c:ptCount val="5"/>
                <c:pt idx="0">
                  <c:v>Pain</c:v>
                </c:pt>
                <c:pt idx="1">
                  <c:v>Dentist advice</c:v>
                </c:pt>
                <c:pt idx="2">
                  <c:v>Cost</c:v>
                </c:pt>
                <c:pt idx="3">
                  <c:v>Family opinion</c:v>
                </c:pt>
                <c:pt idx="4">
                  <c:v>Fear of surgery</c:v>
                </c:pt>
              </c:strCache>
            </c:strRef>
          </c:cat>
          <c:val>
            <c:numRef>
              <c:f>'[Chart in Microsoft PowerPoint]Sheet1'!$B$2:$B$6</c:f>
              <c:numCache>
                <c:formatCode>General</c:formatCode>
                <c:ptCount val="5"/>
                <c:pt idx="0">
                  <c:v>70</c:v>
                </c:pt>
                <c:pt idx="1">
                  <c:v>70</c:v>
                </c:pt>
                <c:pt idx="2">
                  <c:v>64</c:v>
                </c:pt>
                <c:pt idx="3">
                  <c:v>59</c:v>
                </c:pt>
                <c:pt idx="4">
                  <c:v>49</c:v>
                </c:pt>
              </c:numCache>
            </c:numRef>
          </c:val>
          <c:extLst>
            <c:ext xmlns:c16="http://schemas.microsoft.com/office/drawing/2014/chart" uri="{C3380CC4-5D6E-409C-BE32-E72D297353CC}">
              <c16:uniqueId val="{0000000A-9163-F24F-B0CA-5586E52BB56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D6369-2B57-4F34-ACA6-7104045402B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3D220D4-032F-4407-8DD8-F40AACFA0E0F}">
      <dgm:prSet/>
      <dgm:spPr/>
      <dgm:t>
        <a:bodyPr/>
        <a:lstStyle/>
        <a:p>
          <a:r>
            <a:rPr lang="en-IN" b="1"/>
            <a:t>Study Design:</a:t>
          </a:r>
          <a:endParaRPr lang="en-US"/>
        </a:p>
      </dgm:t>
    </dgm:pt>
    <dgm:pt modelId="{BF00E074-2502-42E8-A136-5540CB00260B}" type="parTrans" cxnId="{0FC8CFBC-CB4B-44F5-A757-FF5D41C7B9F9}">
      <dgm:prSet/>
      <dgm:spPr/>
      <dgm:t>
        <a:bodyPr/>
        <a:lstStyle/>
        <a:p>
          <a:endParaRPr lang="en-US"/>
        </a:p>
      </dgm:t>
    </dgm:pt>
    <dgm:pt modelId="{699413A4-3AB9-45BF-A2D1-26BB3CC21872}" type="sibTrans" cxnId="{0FC8CFBC-CB4B-44F5-A757-FF5D41C7B9F9}">
      <dgm:prSet/>
      <dgm:spPr/>
      <dgm:t>
        <a:bodyPr/>
        <a:lstStyle/>
        <a:p>
          <a:endParaRPr lang="en-US"/>
        </a:p>
      </dgm:t>
    </dgm:pt>
    <dgm:pt modelId="{F4214E1B-6F39-459F-B8F4-2E45C602B3AA}">
      <dgm:prSet/>
      <dgm:spPr/>
      <dgm:t>
        <a:bodyPr/>
        <a:lstStyle/>
        <a:p>
          <a:r>
            <a:rPr lang="en-IN"/>
            <a:t>cross-sectional study </a:t>
          </a:r>
          <a:endParaRPr lang="en-US"/>
        </a:p>
      </dgm:t>
    </dgm:pt>
    <dgm:pt modelId="{103E7C64-46D0-4D1F-88D0-CB1273FECFC4}" type="parTrans" cxnId="{093DD043-569C-4ABD-93AD-EE21C4BD5155}">
      <dgm:prSet/>
      <dgm:spPr/>
      <dgm:t>
        <a:bodyPr/>
        <a:lstStyle/>
        <a:p>
          <a:endParaRPr lang="en-US"/>
        </a:p>
      </dgm:t>
    </dgm:pt>
    <dgm:pt modelId="{9FC4B3F6-69BF-4BA0-A37B-F15A80C20419}" type="sibTrans" cxnId="{093DD043-569C-4ABD-93AD-EE21C4BD5155}">
      <dgm:prSet/>
      <dgm:spPr/>
      <dgm:t>
        <a:bodyPr/>
        <a:lstStyle/>
        <a:p>
          <a:endParaRPr lang="en-US"/>
        </a:p>
      </dgm:t>
    </dgm:pt>
    <dgm:pt modelId="{8BE15F30-9F17-4CCF-B57C-AF6F1BC985ED}">
      <dgm:prSet/>
      <dgm:spPr/>
      <dgm:t>
        <a:bodyPr/>
        <a:lstStyle/>
        <a:p>
          <a:r>
            <a:rPr lang="en-IN"/>
            <a:t>Mixed-methods (quantitative + qualitative)</a:t>
          </a:r>
          <a:endParaRPr lang="en-US"/>
        </a:p>
      </dgm:t>
    </dgm:pt>
    <dgm:pt modelId="{7F137151-7197-49D0-A76A-274A6BCE9746}" type="parTrans" cxnId="{7CA47AC5-4092-448C-BE9C-8F2A03D427DE}">
      <dgm:prSet/>
      <dgm:spPr/>
      <dgm:t>
        <a:bodyPr/>
        <a:lstStyle/>
        <a:p>
          <a:endParaRPr lang="en-US"/>
        </a:p>
      </dgm:t>
    </dgm:pt>
    <dgm:pt modelId="{3330C245-CE59-4BF1-B084-2D059CBA1684}" type="sibTrans" cxnId="{7CA47AC5-4092-448C-BE9C-8F2A03D427DE}">
      <dgm:prSet/>
      <dgm:spPr/>
      <dgm:t>
        <a:bodyPr/>
        <a:lstStyle/>
        <a:p>
          <a:endParaRPr lang="en-US"/>
        </a:p>
      </dgm:t>
    </dgm:pt>
    <dgm:pt modelId="{EF3944AD-F395-4B5A-8713-AEAADEB8DD57}">
      <dgm:prSet/>
      <dgm:spPr/>
      <dgm:t>
        <a:bodyPr/>
        <a:lstStyle/>
        <a:p>
          <a:r>
            <a:rPr lang="en-IN" dirty="0"/>
            <a:t>Cross-sectional surveys and interviews</a:t>
          </a:r>
          <a:endParaRPr lang="en-US" dirty="0"/>
        </a:p>
      </dgm:t>
    </dgm:pt>
    <dgm:pt modelId="{ACA982D6-A1A9-449B-922A-E9EA6C2145F9}" type="parTrans" cxnId="{AC5A4A1C-0E7E-4CB4-8711-4B9174F9447C}">
      <dgm:prSet/>
      <dgm:spPr/>
      <dgm:t>
        <a:bodyPr/>
        <a:lstStyle/>
        <a:p>
          <a:endParaRPr lang="en-US"/>
        </a:p>
      </dgm:t>
    </dgm:pt>
    <dgm:pt modelId="{CC426A0F-B0C3-448E-A8C8-E72D445B516D}" type="sibTrans" cxnId="{AC5A4A1C-0E7E-4CB4-8711-4B9174F9447C}">
      <dgm:prSet/>
      <dgm:spPr/>
      <dgm:t>
        <a:bodyPr/>
        <a:lstStyle/>
        <a:p>
          <a:endParaRPr lang="en-US"/>
        </a:p>
      </dgm:t>
    </dgm:pt>
    <dgm:pt modelId="{E58425B0-F454-44C3-8C43-2F6476527D60}">
      <dgm:prSet/>
      <dgm:spPr/>
      <dgm:t>
        <a:bodyPr/>
        <a:lstStyle/>
        <a:p>
          <a:r>
            <a:rPr lang="en-IN" b="1"/>
            <a:t>Sampling:</a:t>
          </a:r>
          <a:endParaRPr lang="en-US"/>
        </a:p>
      </dgm:t>
    </dgm:pt>
    <dgm:pt modelId="{68171DE0-8E81-497D-A871-E35BFB5EC77A}" type="parTrans" cxnId="{14133740-0D22-4F97-B202-B05A0CFFFA8F}">
      <dgm:prSet/>
      <dgm:spPr/>
      <dgm:t>
        <a:bodyPr/>
        <a:lstStyle/>
        <a:p>
          <a:endParaRPr lang="en-US"/>
        </a:p>
      </dgm:t>
    </dgm:pt>
    <dgm:pt modelId="{C90BE2BF-584C-4E7A-BCCA-67D500294C72}" type="sibTrans" cxnId="{14133740-0D22-4F97-B202-B05A0CFFFA8F}">
      <dgm:prSet/>
      <dgm:spPr/>
      <dgm:t>
        <a:bodyPr/>
        <a:lstStyle/>
        <a:p>
          <a:endParaRPr lang="en-US"/>
        </a:p>
      </dgm:t>
    </dgm:pt>
    <dgm:pt modelId="{3472923A-1C9B-4EF8-ACA2-1620C77EABFA}">
      <dgm:prSet/>
      <dgm:spPr/>
      <dgm:t>
        <a:bodyPr/>
        <a:lstStyle/>
        <a:p>
          <a:r>
            <a:rPr lang="en-IN"/>
            <a:t>Purposive sampling of patients and dental professionals</a:t>
          </a:r>
          <a:endParaRPr lang="en-US"/>
        </a:p>
      </dgm:t>
    </dgm:pt>
    <dgm:pt modelId="{8D159B67-45BF-4B6D-B23A-5EDA987A9035}" type="parTrans" cxnId="{A4CCB4FD-999A-499B-922F-12AEF7D2774C}">
      <dgm:prSet/>
      <dgm:spPr/>
      <dgm:t>
        <a:bodyPr/>
        <a:lstStyle/>
        <a:p>
          <a:endParaRPr lang="en-US"/>
        </a:p>
      </dgm:t>
    </dgm:pt>
    <dgm:pt modelId="{D0DEC2C5-A17A-4E1E-A6B0-8BBAD3A03CE0}" type="sibTrans" cxnId="{A4CCB4FD-999A-499B-922F-12AEF7D2774C}">
      <dgm:prSet/>
      <dgm:spPr/>
      <dgm:t>
        <a:bodyPr/>
        <a:lstStyle/>
        <a:p>
          <a:endParaRPr lang="en-US"/>
        </a:p>
      </dgm:t>
    </dgm:pt>
    <dgm:pt modelId="{CD1F78A8-B09F-4AF8-87EA-E5E1C42207F1}">
      <dgm:prSet/>
      <dgm:spPr/>
      <dgm:t>
        <a:bodyPr/>
        <a:lstStyle/>
        <a:p>
          <a:r>
            <a:rPr lang="en-IN" b="1"/>
            <a:t>Participants:</a:t>
          </a:r>
          <a:endParaRPr lang="en-US"/>
        </a:p>
      </dgm:t>
    </dgm:pt>
    <dgm:pt modelId="{802DD70C-92C4-407E-BC23-59F5BE273ED2}" type="parTrans" cxnId="{BCB48740-BF94-40BD-9145-A161CB572BCF}">
      <dgm:prSet/>
      <dgm:spPr/>
      <dgm:t>
        <a:bodyPr/>
        <a:lstStyle/>
        <a:p>
          <a:endParaRPr lang="en-US"/>
        </a:p>
      </dgm:t>
    </dgm:pt>
    <dgm:pt modelId="{74DB95EF-179D-4FD3-AA30-6266341F5ABA}" type="sibTrans" cxnId="{BCB48740-BF94-40BD-9145-A161CB572BCF}">
      <dgm:prSet/>
      <dgm:spPr/>
      <dgm:t>
        <a:bodyPr/>
        <a:lstStyle/>
        <a:p>
          <a:endParaRPr lang="en-US"/>
        </a:p>
      </dgm:t>
    </dgm:pt>
    <dgm:pt modelId="{CA919144-9BEC-4AB8-AEDF-E7BF025BCADB}">
      <dgm:prSet/>
      <dgm:spPr/>
      <dgm:t>
        <a:bodyPr/>
        <a:lstStyle/>
        <a:p>
          <a:r>
            <a:rPr lang="en-IN"/>
            <a:t>Patients: 150–200 for surveys</a:t>
          </a:r>
          <a:endParaRPr lang="en-US"/>
        </a:p>
      </dgm:t>
    </dgm:pt>
    <dgm:pt modelId="{EF0C09C0-467B-4DB0-85F7-29FFA611AFD3}" type="parTrans" cxnId="{33BF53E7-F946-4A17-A2B8-3BF37501720B}">
      <dgm:prSet/>
      <dgm:spPr/>
      <dgm:t>
        <a:bodyPr/>
        <a:lstStyle/>
        <a:p>
          <a:endParaRPr lang="en-US"/>
        </a:p>
      </dgm:t>
    </dgm:pt>
    <dgm:pt modelId="{35A4D27F-BBEB-4FD3-BE9F-F83BFA013417}" type="sibTrans" cxnId="{33BF53E7-F946-4A17-A2B8-3BF37501720B}">
      <dgm:prSet/>
      <dgm:spPr/>
      <dgm:t>
        <a:bodyPr/>
        <a:lstStyle/>
        <a:p>
          <a:endParaRPr lang="en-US"/>
        </a:p>
      </dgm:t>
    </dgm:pt>
    <dgm:pt modelId="{DDEB6D4E-2668-4FA3-909C-A79B0D8A025B}">
      <dgm:prSet/>
      <dgm:spPr/>
      <dgm:t>
        <a:bodyPr/>
        <a:lstStyle/>
        <a:p>
          <a:r>
            <a:rPr lang="en-IN"/>
            <a:t>Dental Professionals: 5 for interviews</a:t>
          </a:r>
          <a:endParaRPr lang="en-US"/>
        </a:p>
      </dgm:t>
    </dgm:pt>
    <dgm:pt modelId="{7CF4CC1F-B6FC-4809-927B-B4271331C40B}" type="parTrans" cxnId="{6B3F6637-40CC-45A2-88C2-3B3CB80B2F81}">
      <dgm:prSet/>
      <dgm:spPr/>
      <dgm:t>
        <a:bodyPr/>
        <a:lstStyle/>
        <a:p>
          <a:endParaRPr lang="en-US"/>
        </a:p>
      </dgm:t>
    </dgm:pt>
    <dgm:pt modelId="{D442518C-AB88-4C49-8D63-B9F9EAF89D6C}" type="sibTrans" cxnId="{6B3F6637-40CC-45A2-88C2-3B3CB80B2F81}">
      <dgm:prSet/>
      <dgm:spPr/>
      <dgm:t>
        <a:bodyPr/>
        <a:lstStyle/>
        <a:p>
          <a:endParaRPr lang="en-US"/>
        </a:p>
      </dgm:t>
    </dgm:pt>
    <dgm:pt modelId="{8124FA80-C85B-4815-9F36-76C54BD12869}">
      <dgm:prSet/>
      <dgm:spPr/>
      <dgm:t>
        <a:bodyPr/>
        <a:lstStyle/>
        <a:p>
          <a:r>
            <a:rPr lang="en-IN"/>
            <a:t>Case Studies: 5 detailed patient consultations</a:t>
          </a:r>
          <a:endParaRPr lang="en-US"/>
        </a:p>
      </dgm:t>
    </dgm:pt>
    <dgm:pt modelId="{85B81A10-808A-4B35-BCD1-CC02C22B9233}" type="parTrans" cxnId="{7850C31D-A994-4CE9-938E-0B11C7450ABD}">
      <dgm:prSet/>
      <dgm:spPr/>
      <dgm:t>
        <a:bodyPr/>
        <a:lstStyle/>
        <a:p>
          <a:endParaRPr lang="en-US"/>
        </a:p>
      </dgm:t>
    </dgm:pt>
    <dgm:pt modelId="{8CC307B9-E564-4224-AC35-8DE95ADAB8C1}" type="sibTrans" cxnId="{7850C31D-A994-4CE9-938E-0B11C7450ABD}">
      <dgm:prSet/>
      <dgm:spPr/>
      <dgm:t>
        <a:bodyPr/>
        <a:lstStyle/>
        <a:p>
          <a:endParaRPr lang="en-US"/>
        </a:p>
      </dgm:t>
    </dgm:pt>
    <dgm:pt modelId="{0971CFBE-EDCE-9F48-BB6A-4043B37350F4}">
      <dgm:prSet/>
      <dgm:spPr/>
      <dgm:t>
        <a:bodyPr/>
        <a:lstStyle/>
        <a:p>
          <a:r>
            <a:rPr lang="en-IN" b="1"/>
            <a:t>Study Population</a:t>
          </a:r>
          <a:endParaRPr lang="en-US" dirty="0"/>
        </a:p>
      </dgm:t>
    </dgm:pt>
    <dgm:pt modelId="{2430748E-6E31-AD4D-92DA-6C80921E7B60}" type="parTrans" cxnId="{F3AC842B-C838-314A-9303-90EB3D6C225E}">
      <dgm:prSet/>
      <dgm:spPr/>
      <dgm:t>
        <a:bodyPr/>
        <a:lstStyle/>
        <a:p>
          <a:endParaRPr lang="en-GB"/>
        </a:p>
      </dgm:t>
    </dgm:pt>
    <dgm:pt modelId="{73422BCC-8883-334D-AC63-DBDDB32E1690}" type="sibTrans" cxnId="{F3AC842B-C838-314A-9303-90EB3D6C225E}">
      <dgm:prSet/>
      <dgm:spPr/>
      <dgm:t>
        <a:bodyPr/>
        <a:lstStyle/>
        <a:p>
          <a:endParaRPr lang="en-GB"/>
        </a:p>
      </dgm:t>
    </dgm:pt>
    <dgm:pt modelId="{0CAD2A67-5305-AA47-BBFF-E46E7274DEB2}">
      <dgm:prSet/>
      <dgm:spPr/>
      <dgm:t>
        <a:bodyPr/>
        <a:lstStyle/>
        <a:p>
          <a:pPr>
            <a:buFont typeface="Arial" panose="020B0604020202020204" pitchFamily="34" charset="0"/>
            <a:buChar char="•"/>
          </a:pPr>
          <a:r>
            <a:rPr lang="en-IN"/>
            <a:t>Patients aged 18–40 advised to consider third molar extraction.</a:t>
          </a:r>
        </a:p>
      </dgm:t>
    </dgm:pt>
    <dgm:pt modelId="{DEA5120C-EA2F-704E-B876-F4E24C068685}" type="parTrans" cxnId="{70F670E4-79EB-C047-9377-D6570EDF43D0}">
      <dgm:prSet/>
      <dgm:spPr/>
      <dgm:t>
        <a:bodyPr/>
        <a:lstStyle/>
        <a:p>
          <a:endParaRPr lang="en-GB"/>
        </a:p>
      </dgm:t>
    </dgm:pt>
    <dgm:pt modelId="{BB8CDA18-CC00-C045-B313-B9702AEC0E10}" type="sibTrans" cxnId="{70F670E4-79EB-C047-9377-D6570EDF43D0}">
      <dgm:prSet/>
      <dgm:spPr/>
      <dgm:t>
        <a:bodyPr/>
        <a:lstStyle/>
        <a:p>
          <a:endParaRPr lang="en-GB"/>
        </a:p>
      </dgm:t>
    </dgm:pt>
    <dgm:pt modelId="{26B79A48-579F-B748-A4C9-93FB3C578A37}">
      <dgm:prSet/>
      <dgm:spPr/>
      <dgm:t>
        <a:bodyPr/>
        <a:lstStyle/>
        <a:p>
          <a:pPr>
            <a:buFont typeface="Arial" panose="020B0604020202020204" pitchFamily="34" charset="0"/>
            <a:buChar char="•"/>
          </a:pPr>
          <a:r>
            <a:rPr lang="en-IN"/>
            <a:t>Dental professionals (general dentists and oral surgeons) involved in their care.</a:t>
          </a:r>
        </a:p>
      </dgm:t>
    </dgm:pt>
    <dgm:pt modelId="{E0694A6B-B8DB-7F4C-A82B-C8257AF137B9}" type="parTrans" cxnId="{82BC0DBF-B9DE-5140-AC96-42FF62A5A93D}">
      <dgm:prSet/>
      <dgm:spPr/>
      <dgm:t>
        <a:bodyPr/>
        <a:lstStyle/>
        <a:p>
          <a:endParaRPr lang="en-GB"/>
        </a:p>
      </dgm:t>
    </dgm:pt>
    <dgm:pt modelId="{53A4E216-DF79-C644-8416-DED8DD5FF2EB}" type="sibTrans" cxnId="{82BC0DBF-B9DE-5140-AC96-42FF62A5A93D}">
      <dgm:prSet/>
      <dgm:spPr/>
      <dgm:t>
        <a:bodyPr/>
        <a:lstStyle/>
        <a:p>
          <a:endParaRPr lang="en-GB"/>
        </a:p>
      </dgm:t>
    </dgm:pt>
    <dgm:pt modelId="{FD042701-9755-7E41-B570-3B6AB5C3DE07}" type="pres">
      <dgm:prSet presAssocID="{89FD6369-2B57-4F34-ACA6-7104045402BB}" presName="vert0" presStyleCnt="0">
        <dgm:presLayoutVars>
          <dgm:dir/>
          <dgm:animOne val="branch"/>
          <dgm:animLvl val="lvl"/>
        </dgm:presLayoutVars>
      </dgm:prSet>
      <dgm:spPr/>
    </dgm:pt>
    <dgm:pt modelId="{346405BF-041E-3242-BE8A-5A76B4FDB51B}" type="pres">
      <dgm:prSet presAssocID="{A3D220D4-032F-4407-8DD8-F40AACFA0E0F}" presName="thickLine" presStyleLbl="alignNode1" presStyleIdx="0" presStyleCnt="13"/>
      <dgm:spPr/>
    </dgm:pt>
    <dgm:pt modelId="{2513488B-DEFA-EE42-9AF2-62975BF08DE0}" type="pres">
      <dgm:prSet presAssocID="{A3D220D4-032F-4407-8DD8-F40AACFA0E0F}" presName="horz1" presStyleCnt="0"/>
      <dgm:spPr/>
    </dgm:pt>
    <dgm:pt modelId="{7779BF04-AEFD-EC47-8D75-31B1C06DA157}" type="pres">
      <dgm:prSet presAssocID="{A3D220D4-032F-4407-8DD8-F40AACFA0E0F}" presName="tx1" presStyleLbl="revTx" presStyleIdx="0" presStyleCnt="13"/>
      <dgm:spPr/>
    </dgm:pt>
    <dgm:pt modelId="{7ED2A845-21C6-2041-B0DA-22087A022DF8}" type="pres">
      <dgm:prSet presAssocID="{A3D220D4-032F-4407-8DD8-F40AACFA0E0F}" presName="vert1" presStyleCnt="0"/>
      <dgm:spPr/>
    </dgm:pt>
    <dgm:pt modelId="{468DF1FE-DFE7-6140-9138-50B0ACA6CDB8}" type="pres">
      <dgm:prSet presAssocID="{F4214E1B-6F39-459F-B8F4-2E45C602B3AA}" presName="thickLine" presStyleLbl="alignNode1" presStyleIdx="1" presStyleCnt="13"/>
      <dgm:spPr/>
    </dgm:pt>
    <dgm:pt modelId="{BB806254-9365-BB4C-B359-24F845950C1E}" type="pres">
      <dgm:prSet presAssocID="{F4214E1B-6F39-459F-B8F4-2E45C602B3AA}" presName="horz1" presStyleCnt="0"/>
      <dgm:spPr/>
    </dgm:pt>
    <dgm:pt modelId="{B12ED347-B907-5C48-87E3-7195E7DD46F1}" type="pres">
      <dgm:prSet presAssocID="{F4214E1B-6F39-459F-B8F4-2E45C602B3AA}" presName="tx1" presStyleLbl="revTx" presStyleIdx="1" presStyleCnt="13"/>
      <dgm:spPr/>
    </dgm:pt>
    <dgm:pt modelId="{11531221-46D5-4543-A89D-2A8F0F3653D0}" type="pres">
      <dgm:prSet presAssocID="{F4214E1B-6F39-459F-B8F4-2E45C602B3AA}" presName="vert1" presStyleCnt="0"/>
      <dgm:spPr/>
    </dgm:pt>
    <dgm:pt modelId="{DE58A18A-C09B-1B4D-BDD6-459557B6A06E}" type="pres">
      <dgm:prSet presAssocID="{8BE15F30-9F17-4CCF-B57C-AF6F1BC985ED}" presName="thickLine" presStyleLbl="alignNode1" presStyleIdx="2" presStyleCnt="13"/>
      <dgm:spPr/>
    </dgm:pt>
    <dgm:pt modelId="{20C4B537-EA1B-904E-A79C-0FA327E922D5}" type="pres">
      <dgm:prSet presAssocID="{8BE15F30-9F17-4CCF-B57C-AF6F1BC985ED}" presName="horz1" presStyleCnt="0"/>
      <dgm:spPr/>
    </dgm:pt>
    <dgm:pt modelId="{05AED4DF-D806-FF4C-BB96-A4D685E3765B}" type="pres">
      <dgm:prSet presAssocID="{8BE15F30-9F17-4CCF-B57C-AF6F1BC985ED}" presName="tx1" presStyleLbl="revTx" presStyleIdx="2" presStyleCnt="13"/>
      <dgm:spPr/>
    </dgm:pt>
    <dgm:pt modelId="{E747B2EC-D24D-6E49-8D93-BF3D734C6678}" type="pres">
      <dgm:prSet presAssocID="{8BE15F30-9F17-4CCF-B57C-AF6F1BC985ED}" presName="vert1" presStyleCnt="0"/>
      <dgm:spPr/>
    </dgm:pt>
    <dgm:pt modelId="{5CA75929-B641-E647-94BA-D85D7C01C1B7}" type="pres">
      <dgm:prSet presAssocID="{EF3944AD-F395-4B5A-8713-AEAADEB8DD57}" presName="thickLine" presStyleLbl="alignNode1" presStyleIdx="3" presStyleCnt="13"/>
      <dgm:spPr/>
    </dgm:pt>
    <dgm:pt modelId="{CD5F2141-E1CE-A44A-8F13-EA0364B008B0}" type="pres">
      <dgm:prSet presAssocID="{EF3944AD-F395-4B5A-8713-AEAADEB8DD57}" presName="horz1" presStyleCnt="0"/>
      <dgm:spPr/>
    </dgm:pt>
    <dgm:pt modelId="{3AC145E0-DFEB-D94F-993D-6D58C16CA605}" type="pres">
      <dgm:prSet presAssocID="{EF3944AD-F395-4B5A-8713-AEAADEB8DD57}" presName="tx1" presStyleLbl="revTx" presStyleIdx="3" presStyleCnt="13"/>
      <dgm:spPr/>
    </dgm:pt>
    <dgm:pt modelId="{CC35EA15-C98B-A348-B2AA-7EDA49BBF5D1}" type="pres">
      <dgm:prSet presAssocID="{EF3944AD-F395-4B5A-8713-AEAADEB8DD57}" presName="vert1" presStyleCnt="0"/>
      <dgm:spPr/>
    </dgm:pt>
    <dgm:pt modelId="{9FC52AD5-8EB7-B44D-BB2E-437A9C2A5658}" type="pres">
      <dgm:prSet presAssocID="{0971CFBE-EDCE-9F48-BB6A-4043B37350F4}" presName="thickLine" presStyleLbl="alignNode1" presStyleIdx="4" presStyleCnt="13"/>
      <dgm:spPr/>
    </dgm:pt>
    <dgm:pt modelId="{00BDDB23-7489-4043-97FE-D674D24ECC33}" type="pres">
      <dgm:prSet presAssocID="{0971CFBE-EDCE-9F48-BB6A-4043B37350F4}" presName="horz1" presStyleCnt="0"/>
      <dgm:spPr/>
    </dgm:pt>
    <dgm:pt modelId="{DBE3BE78-5007-5B4E-B841-1568516F22FE}" type="pres">
      <dgm:prSet presAssocID="{0971CFBE-EDCE-9F48-BB6A-4043B37350F4}" presName="tx1" presStyleLbl="revTx" presStyleIdx="4" presStyleCnt="13"/>
      <dgm:spPr/>
    </dgm:pt>
    <dgm:pt modelId="{8FBCF4CB-F836-F040-BD9E-68894DCF0565}" type="pres">
      <dgm:prSet presAssocID="{0971CFBE-EDCE-9F48-BB6A-4043B37350F4}" presName="vert1" presStyleCnt="0"/>
      <dgm:spPr/>
    </dgm:pt>
    <dgm:pt modelId="{98E9E1B1-3758-BE48-98F6-71423F385888}" type="pres">
      <dgm:prSet presAssocID="{0CAD2A67-5305-AA47-BBFF-E46E7274DEB2}" presName="thickLine" presStyleLbl="alignNode1" presStyleIdx="5" presStyleCnt="13"/>
      <dgm:spPr/>
    </dgm:pt>
    <dgm:pt modelId="{362B3CFC-E868-F446-A482-06B36D9B7EF0}" type="pres">
      <dgm:prSet presAssocID="{0CAD2A67-5305-AA47-BBFF-E46E7274DEB2}" presName="horz1" presStyleCnt="0"/>
      <dgm:spPr/>
    </dgm:pt>
    <dgm:pt modelId="{9C37BE9A-F650-0C43-87E4-20843C6D1603}" type="pres">
      <dgm:prSet presAssocID="{0CAD2A67-5305-AA47-BBFF-E46E7274DEB2}" presName="tx1" presStyleLbl="revTx" presStyleIdx="5" presStyleCnt="13"/>
      <dgm:spPr/>
    </dgm:pt>
    <dgm:pt modelId="{D5ED789B-BC16-5B43-BE6D-9581295C9B3F}" type="pres">
      <dgm:prSet presAssocID="{0CAD2A67-5305-AA47-BBFF-E46E7274DEB2}" presName="vert1" presStyleCnt="0"/>
      <dgm:spPr/>
    </dgm:pt>
    <dgm:pt modelId="{E9E0733C-60CD-6347-8AAA-8CC5E02FE283}" type="pres">
      <dgm:prSet presAssocID="{26B79A48-579F-B748-A4C9-93FB3C578A37}" presName="thickLine" presStyleLbl="alignNode1" presStyleIdx="6" presStyleCnt="13"/>
      <dgm:spPr/>
    </dgm:pt>
    <dgm:pt modelId="{DD1979F9-ACF2-FB4F-906D-8FF068E7FBD3}" type="pres">
      <dgm:prSet presAssocID="{26B79A48-579F-B748-A4C9-93FB3C578A37}" presName="horz1" presStyleCnt="0"/>
      <dgm:spPr/>
    </dgm:pt>
    <dgm:pt modelId="{B24EF623-FB25-F04A-9880-A9B538E37BC7}" type="pres">
      <dgm:prSet presAssocID="{26B79A48-579F-B748-A4C9-93FB3C578A37}" presName="tx1" presStyleLbl="revTx" presStyleIdx="6" presStyleCnt="13"/>
      <dgm:spPr/>
    </dgm:pt>
    <dgm:pt modelId="{10AF4F7B-3AB7-8848-AB15-A9EED90F143E}" type="pres">
      <dgm:prSet presAssocID="{26B79A48-579F-B748-A4C9-93FB3C578A37}" presName="vert1" presStyleCnt="0"/>
      <dgm:spPr/>
    </dgm:pt>
    <dgm:pt modelId="{D4E2F546-BC69-C54E-ACD0-FB5B6D41AEE4}" type="pres">
      <dgm:prSet presAssocID="{E58425B0-F454-44C3-8C43-2F6476527D60}" presName="thickLine" presStyleLbl="alignNode1" presStyleIdx="7" presStyleCnt="13"/>
      <dgm:spPr/>
    </dgm:pt>
    <dgm:pt modelId="{11CD8CB7-0085-A147-9426-2FBBD7771D0E}" type="pres">
      <dgm:prSet presAssocID="{E58425B0-F454-44C3-8C43-2F6476527D60}" presName="horz1" presStyleCnt="0"/>
      <dgm:spPr/>
    </dgm:pt>
    <dgm:pt modelId="{AD578B3F-A13D-E84C-9937-BC95964AB1BE}" type="pres">
      <dgm:prSet presAssocID="{E58425B0-F454-44C3-8C43-2F6476527D60}" presName="tx1" presStyleLbl="revTx" presStyleIdx="7" presStyleCnt="13"/>
      <dgm:spPr/>
    </dgm:pt>
    <dgm:pt modelId="{7469E593-909C-304C-9B9B-BF826073FBED}" type="pres">
      <dgm:prSet presAssocID="{E58425B0-F454-44C3-8C43-2F6476527D60}" presName="vert1" presStyleCnt="0"/>
      <dgm:spPr/>
    </dgm:pt>
    <dgm:pt modelId="{0536B4B3-519E-4E48-8FE1-4BA344753ABB}" type="pres">
      <dgm:prSet presAssocID="{3472923A-1C9B-4EF8-ACA2-1620C77EABFA}" presName="thickLine" presStyleLbl="alignNode1" presStyleIdx="8" presStyleCnt="13"/>
      <dgm:spPr/>
    </dgm:pt>
    <dgm:pt modelId="{17549009-636A-7A4B-BC3F-87A04064B72D}" type="pres">
      <dgm:prSet presAssocID="{3472923A-1C9B-4EF8-ACA2-1620C77EABFA}" presName="horz1" presStyleCnt="0"/>
      <dgm:spPr/>
    </dgm:pt>
    <dgm:pt modelId="{5A6712EC-97E0-4145-A706-D0CE5DFF5613}" type="pres">
      <dgm:prSet presAssocID="{3472923A-1C9B-4EF8-ACA2-1620C77EABFA}" presName="tx1" presStyleLbl="revTx" presStyleIdx="8" presStyleCnt="13"/>
      <dgm:spPr/>
    </dgm:pt>
    <dgm:pt modelId="{528C6A00-5F2A-2B42-97B6-97FED246F171}" type="pres">
      <dgm:prSet presAssocID="{3472923A-1C9B-4EF8-ACA2-1620C77EABFA}" presName="vert1" presStyleCnt="0"/>
      <dgm:spPr/>
    </dgm:pt>
    <dgm:pt modelId="{EE800EE0-F872-064A-AA5D-C237EE5795A5}" type="pres">
      <dgm:prSet presAssocID="{CD1F78A8-B09F-4AF8-87EA-E5E1C42207F1}" presName="thickLine" presStyleLbl="alignNode1" presStyleIdx="9" presStyleCnt="13"/>
      <dgm:spPr/>
    </dgm:pt>
    <dgm:pt modelId="{9486BC61-B44E-DB42-A144-D8FE6CB21EB1}" type="pres">
      <dgm:prSet presAssocID="{CD1F78A8-B09F-4AF8-87EA-E5E1C42207F1}" presName="horz1" presStyleCnt="0"/>
      <dgm:spPr/>
    </dgm:pt>
    <dgm:pt modelId="{4BFBF4E3-36CE-3049-8DFA-3FF8A297637B}" type="pres">
      <dgm:prSet presAssocID="{CD1F78A8-B09F-4AF8-87EA-E5E1C42207F1}" presName="tx1" presStyleLbl="revTx" presStyleIdx="9" presStyleCnt="13"/>
      <dgm:spPr/>
    </dgm:pt>
    <dgm:pt modelId="{2C0AA65E-71E9-2C43-918F-D041F1805171}" type="pres">
      <dgm:prSet presAssocID="{CD1F78A8-B09F-4AF8-87EA-E5E1C42207F1}" presName="vert1" presStyleCnt="0"/>
      <dgm:spPr/>
    </dgm:pt>
    <dgm:pt modelId="{F67C8D99-9507-CA44-A4F0-D9DAC40EF76C}" type="pres">
      <dgm:prSet presAssocID="{CA919144-9BEC-4AB8-AEDF-E7BF025BCADB}" presName="thickLine" presStyleLbl="alignNode1" presStyleIdx="10" presStyleCnt="13"/>
      <dgm:spPr/>
    </dgm:pt>
    <dgm:pt modelId="{3D043F50-6B47-784B-9693-9F1FE4F008ED}" type="pres">
      <dgm:prSet presAssocID="{CA919144-9BEC-4AB8-AEDF-E7BF025BCADB}" presName="horz1" presStyleCnt="0"/>
      <dgm:spPr/>
    </dgm:pt>
    <dgm:pt modelId="{8FCD26E9-4B21-794E-B37D-03676E455EF8}" type="pres">
      <dgm:prSet presAssocID="{CA919144-9BEC-4AB8-AEDF-E7BF025BCADB}" presName="tx1" presStyleLbl="revTx" presStyleIdx="10" presStyleCnt="13"/>
      <dgm:spPr/>
    </dgm:pt>
    <dgm:pt modelId="{3F9A12B8-5950-CB4C-9050-D16D3A65C030}" type="pres">
      <dgm:prSet presAssocID="{CA919144-9BEC-4AB8-AEDF-E7BF025BCADB}" presName="vert1" presStyleCnt="0"/>
      <dgm:spPr/>
    </dgm:pt>
    <dgm:pt modelId="{5E9752D0-810C-4842-8F29-7E53A5B4957E}" type="pres">
      <dgm:prSet presAssocID="{DDEB6D4E-2668-4FA3-909C-A79B0D8A025B}" presName="thickLine" presStyleLbl="alignNode1" presStyleIdx="11" presStyleCnt="13"/>
      <dgm:spPr/>
    </dgm:pt>
    <dgm:pt modelId="{C22F4C59-33D2-2542-99B2-9E48EDD62172}" type="pres">
      <dgm:prSet presAssocID="{DDEB6D4E-2668-4FA3-909C-A79B0D8A025B}" presName="horz1" presStyleCnt="0"/>
      <dgm:spPr/>
    </dgm:pt>
    <dgm:pt modelId="{BDD11DA8-16FB-CD4B-BF3E-AA3C701CBA09}" type="pres">
      <dgm:prSet presAssocID="{DDEB6D4E-2668-4FA3-909C-A79B0D8A025B}" presName="tx1" presStyleLbl="revTx" presStyleIdx="11" presStyleCnt="13"/>
      <dgm:spPr/>
    </dgm:pt>
    <dgm:pt modelId="{41FBF013-FF48-7749-8664-4B397BCFEEE6}" type="pres">
      <dgm:prSet presAssocID="{DDEB6D4E-2668-4FA3-909C-A79B0D8A025B}" presName="vert1" presStyleCnt="0"/>
      <dgm:spPr/>
    </dgm:pt>
    <dgm:pt modelId="{BD007984-7E79-F243-A74F-FCEF719F7F25}" type="pres">
      <dgm:prSet presAssocID="{8124FA80-C85B-4815-9F36-76C54BD12869}" presName="thickLine" presStyleLbl="alignNode1" presStyleIdx="12" presStyleCnt="13"/>
      <dgm:spPr/>
    </dgm:pt>
    <dgm:pt modelId="{B7FAB739-BB18-7D48-9F98-D2137EAE77D3}" type="pres">
      <dgm:prSet presAssocID="{8124FA80-C85B-4815-9F36-76C54BD12869}" presName="horz1" presStyleCnt="0"/>
      <dgm:spPr/>
    </dgm:pt>
    <dgm:pt modelId="{D9D02E98-EBE2-A34B-8EF4-62B736FA553A}" type="pres">
      <dgm:prSet presAssocID="{8124FA80-C85B-4815-9F36-76C54BD12869}" presName="tx1" presStyleLbl="revTx" presStyleIdx="12" presStyleCnt="13"/>
      <dgm:spPr/>
    </dgm:pt>
    <dgm:pt modelId="{F9BBF633-E8F6-1241-8C52-175D04D944DA}" type="pres">
      <dgm:prSet presAssocID="{8124FA80-C85B-4815-9F36-76C54BD12869}" presName="vert1" presStyleCnt="0"/>
      <dgm:spPr/>
    </dgm:pt>
  </dgm:ptLst>
  <dgm:cxnLst>
    <dgm:cxn modelId="{E1DE0903-7E19-0C40-AA04-0D0DA9BB7135}" type="presOf" srcId="{E58425B0-F454-44C3-8C43-2F6476527D60}" destId="{AD578B3F-A13D-E84C-9937-BC95964AB1BE}" srcOrd="0" destOrd="0" presId="urn:microsoft.com/office/officeart/2008/layout/LinedList"/>
    <dgm:cxn modelId="{A4DC9C13-6397-CA44-9881-8FCD90AF6959}" type="presOf" srcId="{3472923A-1C9B-4EF8-ACA2-1620C77EABFA}" destId="{5A6712EC-97E0-4145-A706-D0CE5DFF5613}" srcOrd="0" destOrd="0" presId="urn:microsoft.com/office/officeart/2008/layout/LinedList"/>
    <dgm:cxn modelId="{AC5A4A1C-0E7E-4CB4-8711-4B9174F9447C}" srcId="{89FD6369-2B57-4F34-ACA6-7104045402BB}" destId="{EF3944AD-F395-4B5A-8713-AEAADEB8DD57}" srcOrd="3" destOrd="0" parTransId="{ACA982D6-A1A9-449B-922A-E9EA6C2145F9}" sibTransId="{CC426A0F-B0C3-448E-A8C8-E72D445B516D}"/>
    <dgm:cxn modelId="{7850C31D-A994-4CE9-938E-0B11C7450ABD}" srcId="{89FD6369-2B57-4F34-ACA6-7104045402BB}" destId="{8124FA80-C85B-4815-9F36-76C54BD12869}" srcOrd="12" destOrd="0" parTransId="{85B81A10-808A-4B35-BCD1-CC02C22B9233}" sibTransId="{8CC307B9-E564-4224-AC35-8DE95ADAB8C1}"/>
    <dgm:cxn modelId="{EDD6A320-74B0-9043-9D74-53EB15E66866}" type="presOf" srcId="{EF3944AD-F395-4B5A-8713-AEAADEB8DD57}" destId="{3AC145E0-DFEB-D94F-993D-6D58C16CA605}" srcOrd="0" destOrd="0" presId="urn:microsoft.com/office/officeart/2008/layout/LinedList"/>
    <dgm:cxn modelId="{2D5AF120-73BE-734C-96BF-FF4A1BFC9FD2}" type="presOf" srcId="{CA919144-9BEC-4AB8-AEDF-E7BF025BCADB}" destId="{8FCD26E9-4B21-794E-B37D-03676E455EF8}" srcOrd="0" destOrd="0" presId="urn:microsoft.com/office/officeart/2008/layout/LinedList"/>
    <dgm:cxn modelId="{F3AC842B-C838-314A-9303-90EB3D6C225E}" srcId="{89FD6369-2B57-4F34-ACA6-7104045402BB}" destId="{0971CFBE-EDCE-9F48-BB6A-4043B37350F4}" srcOrd="4" destOrd="0" parTransId="{2430748E-6E31-AD4D-92DA-6C80921E7B60}" sibTransId="{73422BCC-8883-334D-AC63-DBDDB32E1690}"/>
    <dgm:cxn modelId="{6B3F6637-40CC-45A2-88C2-3B3CB80B2F81}" srcId="{89FD6369-2B57-4F34-ACA6-7104045402BB}" destId="{DDEB6D4E-2668-4FA3-909C-A79B0D8A025B}" srcOrd="11" destOrd="0" parTransId="{7CF4CC1F-B6FC-4809-927B-B4271331C40B}" sibTransId="{D442518C-AB88-4C49-8D63-B9F9EAF89D6C}"/>
    <dgm:cxn modelId="{3AF0AC3B-8B2E-5747-BE8F-85C30649A4D7}" type="presOf" srcId="{8124FA80-C85B-4815-9F36-76C54BD12869}" destId="{D9D02E98-EBE2-A34B-8EF4-62B736FA553A}" srcOrd="0" destOrd="0" presId="urn:microsoft.com/office/officeart/2008/layout/LinedList"/>
    <dgm:cxn modelId="{1114623D-4914-164D-8631-CE03CD17B19B}" type="presOf" srcId="{0971CFBE-EDCE-9F48-BB6A-4043B37350F4}" destId="{DBE3BE78-5007-5B4E-B841-1568516F22FE}" srcOrd="0" destOrd="0" presId="urn:microsoft.com/office/officeart/2008/layout/LinedList"/>
    <dgm:cxn modelId="{14133740-0D22-4F97-B202-B05A0CFFFA8F}" srcId="{89FD6369-2B57-4F34-ACA6-7104045402BB}" destId="{E58425B0-F454-44C3-8C43-2F6476527D60}" srcOrd="7" destOrd="0" parTransId="{68171DE0-8E81-497D-A871-E35BFB5EC77A}" sibTransId="{C90BE2BF-584C-4E7A-BCCA-67D500294C72}"/>
    <dgm:cxn modelId="{BCB48740-BF94-40BD-9145-A161CB572BCF}" srcId="{89FD6369-2B57-4F34-ACA6-7104045402BB}" destId="{CD1F78A8-B09F-4AF8-87EA-E5E1C42207F1}" srcOrd="9" destOrd="0" parTransId="{802DD70C-92C4-407E-BC23-59F5BE273ED2}" sibTransId="{74DB95EF-179D-4FD3-AA30-6266341F5ABA}"/>
    <dgm:cxn modelId="{093DD043-569C-4ABD-93AD-EE21C4BD5155}" srcId="{89FD6369-2B57-4F34-ACA6-7104045402BB}" destId="{F4214E1B-6F39-459F-B8F4-2E45C602B3AA}" srcOrd="1" destOrd="0" parTransId="{103E7C64-46D0-4D1F-88D0-CB1273FECFC4}" sibTransId="{9FC4B3F6-69BF-4BA0-A37B-F15A80C20419}"/>
    <dgm:cxn modelId="{96C55C47-77FF-8648-9E9F-332F172EBA9B}" type="presOf" srcId="{CD1F78A8-B09F-4AF8-87EA-E5E1C42207F1}" destId="{4BFBF4E3-36CE-3049-8DFA-3FF8A297637B}" srcOrd="0" destOrd="0" presId="urn:microsoft.com/office/officeart/2008/layout/LinedList"/>
    <dgm:cxn modelId="{38D03356-0B5A-5842-AFF2-42F713FE223D}" type="presOf" srcId="{A3D220D4-032F-4407-8DD8-F40AACFA0E0F}" destId="{7779BF04-AEFD-EC47-8D75-31B1C06DA157}" srcOrd="0" destOrd="0" presId="urn:microsoft.com/office/officeart/2008/layout/LinedList"/>
    <dgm:cxn modelId="{B926A959-E987-5742-92E4-4B61409D9173}" type="presOf" srcId="{F4214E1B-6F39-459F-B8F4-2E45C602B3AA}" destId="{B12ED347-B907-5C48-87E3-7195E7DD46F1}" srcOrd="0" destOrd="0" presId="urn:microsoft.com/office/officeart/2008/layout/LinedList"/>
    <dgm:cxn modelId="{F10CF3B6-6CD7-594E-9F8F-B30E6B8A99A1}" type="presOf" srcId="{26B79A48-579F-B748-A4C9-93FB3C578A37}" destId="{B24EF623-FB25-F04A-9880-A9B538E37BC7}" srcOrd="0" destOrd="0" presId="urn:microsoft.com/office/officeart/2008/layout/LinedList"/>
    <dgm:cxn modelId="{0FC8CFBC-CB4B-44F5-A757-FF5D41C7B9F9}" srcId="{89FD6369-2B57-4F34-ACA6-7104045402BB}" destId="{A3D220D4-032F-4407-8DD8-F40AACFA0E0F}" srcOrd="0" destOrd="0" parTransId="{BF00E074-2502-42E8-A136-5540CB00260B}" sibTransId="{699413A4-3AB9-45BF-A2D1-26BB3CC21872}"/>
    <dgm:cxn modelId="{82BC0DBF-B9DE-5140-AC96-42FF62A5A93D}" srcId="{89FD6369-2B57-4F34-ACA6-7104045402BB}" destId="{26B79A48-579F-B748-A4C9-93FB3C578A37}" srcOrd="6" destOrd="0" parTransId="{E0694A6B-B8DB-7F4C-A82B-C8257AF137B9}" sibTransId="{53A4E216-DF79-C644-8416-DED8DD5FF2EB}"/>
    <dgm:cxn modelId="{6334B9C0-59EF-714E-9DB8-8E68742ACB84}" type="presOf" srcId="{89FD6369-2B57-4F34-ACA6-7104045402BB}" destId="{FD042701-9755-7E41-B570-3B6AB5C3DE07}" srcOrd="0" destOrd="0" presId="urn:microsoft.com/office/officeart/2008/layout/LinedList"/>
    <dgm:cxn modelId="{7CA47AC5-4092-448C-BE9C-8F2A03D427DE}" srcId="{89FD6369-2B57-4F34-ACA6-7104045402BB}" destId="{8BE15F30-9F17-4CCF-B57C-AF6F1BC985ED}" srcOrd="2" destOrd="0" parTransId="{7F137151-7197-49D0-A76A-274A6BCE9746}" sibTransId="{3330C245-CE59-4BF1-B084-2D059CBA1684}"/>
    <dgm:cxn modelId="{C741B9D2-D777-8647-A471-41C557C96F1D}" type="presOf" srcId="{0CAD2A67-5305-AA47-BBFF-E46E7274DEB2}" destId="{9C37BE9A-F650-0C43-87E4-20843C6D1603}" srcOrd="0" destOrd="0" presId="urn:microsoft.com/office/officeart/2008/layout/LinedList"/>
    <dgm:cxn modelId="{70F670E4-79EB-C047-9377-D6570EDF43D0}" srcId="{89FD6369-2B57-4F34-ACA6-7104045402BB}" destId="{0CAD2A67-5305-AA47-BBFF-E46E7274DEB2}" srcOrd="5" destOrd="0" parTransId="{DEA5120C-EA2F-704E-B876-F4E24C068685}" sibTransId="{BB8CDA18-CC00-C045-B313-B9702AEC0E10}"/>
    <dgm:cxn modelId="{33BF53E7-F946-4A17-A2B8-3BF37501720B}" srcId="{89FD6369-2B57-4F34-ACA6-7104045402BB}" destId="{CA919144-9BEC-4AB8-AEDF-E7BF025BCADB}" srcOrd="10" destOrd="0" parTransId="{EF0C09C0-467B-4DB0-85F7-29FFA611AFD3}" sibTransId="{35A4D27F-BBEB-4FD3-BE9F-F83BFA013417}"/>
    <dgm:cxn modelId="{9825EAE9-9BB8-DF44-B594-EDC560621CFA}" type="presOf" srcId="{8BE15F30-9F17-4CCF-B57C-AF6F1BC985ED}" destId="{05AED4DF-D806-FF4C-BB96-A4D685E3765B}" srcOrd="0" destOrd="0" presId="urn:microsoft.com/office/officeart/2008/layout/LinedList"/>
    <dgm:cxn modelId="{A4CCB4FD-999A-499B-922F-12AEF7D2774C}" srcId="{89FD6369-2B57-4F34-ACA6-7104045402BB}" destId="{3472923A-1C9B-4EF8-ACA2-1620C77EABFA}" srcOrd="8" destOrd="0" parTransId="{8D159B67-45BF-4B6D-B23A-5EDA987A9035}" sibTransId="{D0DEC2C5-A17A-4E1E-A6B0-8BBAD3A03CE0}"/>
    <dgm:cxn modelId="{91275BFF-B620-1B40-BE7B-53F374430F2A}" type="presOf" srcId="{DDEB6D4E-2668-4FA3-909C-A79B0D8A025B}" destId="{BDD11DA8-16FB-CD4B-BF3E-AA3C701CBA09}" srcOrd="0" destOrd="0" presId="urn:microsoft.com/office/officeart/2008/layout/LinedList"/>
    <dgm:cxn modelId="{1463DAE6-D5A4-7341-8FB9-E1893D935D04}" type="presParOf" srcId="{FD042701-9755-7E41-B570-3B6AB5C3DE07}" destId="{346405BF-041E-3242-BE8A-5A76B4FDB51B}" srcOrd="0" destOrd="0" presId="urn:microsoft.com/office/officeart/2008/layout/LinedList"/>
    <dgm:cxn modelId="{C01C8BD8-D0AB-634C-8206-D4EB4B7EFCCA}" type="presParOf" srcId="{FD042701-9755-7E41-B570-3B6AB5C3DE07}" destId="{2513488B-DEFA-EE42-9AF2-62975BF08DE0}" srcOrd="1" destOrd="0" presId="urn:microsoft.com/office/officeart/2008/layout/LinedList"/>
    <dgm:cxn modelId="{E89B59D3-8627-8541-BE2B-CBE25A8C6879}" type="presParOf" srcId="{2513488B-DEFA-EE42-9AF2-62975BF08DE0}" destId="{7779BF04-AEFD-EC47-8D75-31B1C06DA157}" srcOrd="0" destOrd="0" presId="urn:microsoft.com/office/officeart/2008/layout/LinedList"/>
    <dgm:cxn modelId="{E60C5535-4A48-2143-8329-F7B44B308746}" type="presParOf" srcId="{2513488B-DEFA-EE42-9AF2-62975BF08DE0}" destId="{7ED2A845-21C6-2041-B0DA-22087A022DF8}" srcOrd="1" destOrd="0" presId="urn:microsoft.com/office/officeart/2008/layout/LinedList"/>
    <dgm:cxn modelId="{3977EA59-250B-1143-8772-844672993BFC}" type="presParOf" srcId="{FD042701-9755-7E41-B570-3B6AB5C3DE07}" destId="{468DF1FE-DFE7-6140-9138-50B0ACA6CDB8}" srcOrd="2" destOrd="0" presId="urn:microsoft.com/office/officeart/2008/layout/LinedList"/>
    <dgm:cxn modelId="{84BAEB04-B673-D548-86E0-737A7BB00765}" type="presParOf" srcId="{FD042701-9755-7E41-B570-3B6AB5C3DE07}" destId="{BB806254-9365-BB4C-B359-24F845950C1E}" srcOrd="3" destOrd="0" presId="urn:microsoft.com/office/officeart/2008/layout/LinedList"/>
    <dgm:cxn modelId="{89EE8338-363A-944E-A038-753A73FE32AA}" type="presParOf" srcId="{BB806254-9365-BB4C-B359-24F845950C1E}" destId="{B12ED347-B907-5C48-87E3-7195E7DD46F1}" srcOrd="0" destOrd="0" presId="urn:microsoft.com/office/officeart/2008/layout/LinedList"/>
    <dgm:cxn modelId="{1EBC70B2-418F-534E-ACA7-8EFB92563045}" type="presParOf" srcId="{BB806254-9365-BB4C-B359-24F845950C1E}" destId="{11531221-46D5-4543-A89D-2A8F0F3653D0}" srcOrd="1" destOrd="0" presId="urn:microsoft.com/office/officeart/2008/layout/LinedList"/>
    <dgm:cxn modelId="{5710699B-F80D-7844-8EA1-9627063B9074}" type="presParOf" srcId="{FD042701-9755-7E41-B570-3B6AB5C3DE07}" destId="{DE58A18A-C09B-1B4D-BDD6-459557B6A06E}" srcOrd="4" destOrd="0" presId="urn:microsoft.com/office/officeart/2008/layout/LinedList"/>
    <dgm:cxn modelId="{97810F3B-D446-124F-A96B-9865F302EA39}" type="presParOf" srcId="{FD042701-9755-7E41-B570-3B6AB5C3DE07}" destId="{20C4B537-EA1B-904E-A79C-0FA327E922D5}" srcOrd="5" destOrd="0" presId="urn:microsoft.com/office/officeart/2008/layout/LinedList"/>
    <dgm:cxn modelId="{44FEBC41-8357-AD43-90A7-CB9B6F0A0A7A}" type="presParOf" srcId="{20C4B537-EA1B-904E-A79C-0FA327E922D5}" destId="{05AED4DF-D806-FF4C-BB96-A4D685E3765B}" srcOrd="0" destOrd="0" presId="urn:microsoft.com/office/officeart/2008/layout/LinedList"/>
    <dgm:cxn modelId="{3C239E39-C784-F74F-B7B2-B657CD85315F}" type="presParOf" srcId="{20C4B537-EA1B-904E-A79C-0FA327E922D5}" destId="{E747B2EC-D24D-6E49-8D93-BF3D734C6678}" srcOrd="1" destOrd="0" presId="urn:microsoft.com/office/officeart/2008/layout/LinedList"/>
    <dgm:cxn modelId="{20FDD0E9-066A-604F-BB10-C3784D842049}" type="presParOf" srcId="{FD042701-9755-7E41-B570-3B6AB5C3DE07}" destId="{5CA75929-B641-E647-94BA-D85D7C01C1B7}" srcOrd="6" destOrd="0" presId="urn:microsoft.com/office/officeart/2008/layout/LinedList"/>
    <dgm:cxn modelId="{3C682083-3235-E84D-BF6C-4C6D74F1ED1F}" type="presParOf" srcId="{FD042701-9755-7E41-B570-3B6AB5C3DE07}" destId="{CD5F2141-E1CE-A44A-8F13-EA0364B008B0}" srcOrd="7" destOrd="0" presId="urn:microsoft.com/office/officeart/2008/layout/LinedList"/>
    <dgm:cxn modelId="{2F8B6C76-97E0-5E4F-9668-78332EE4367E}" type="presParOf" srcId="{CD5F2141-E1CE-A44A-8F13-EA0364B008B0}" destId="{3AC145E0-DFEB-D94F-993D-6D58C16CA605}" srcOrd="0" destOrd="0" presId="urn:microsoft.com/office/officeart/2008/layout/LinedList"/>
    <dgm:cxn modelId="{27652603-20E7-904A-A7A4-4636A549285B}" type="presParOf" srcId="{CD5F2141-E1CE-A44A-8F13-EA0364B008B0}" destId="{CC35EA15-C98B-A348-B2AA-7EDA49BBF5D1}" srcOrd="1" destOrd="0" presId="urn:microsoft.com/office/officeart/2008/layout/LinedList"/>
    <dgm:cxn modelId="{FACCBDD7-4543-8B45-9F74-B2D0E57F29FA}" type="presParOf" srcId="{FD042701-9755-7E41-B570-3B6AB5C3DE07}" destId="{9FC52AD5-8EB7-B44D-BB2E-437A9C2A5658}" srcOrd="8" destOrd="0" presId="urn:microsoft.com/office/officeart/2008/layout/LinedList"/>
    <dgm:cxn modelId="{9FA9F192-3494-0D4A-8B6A-D1BAB546329E}" type="presParOf" srcId="{FD042701-9755-7E41-B570-3B6AB5C3DE07}" destId="{00BDDB23-7489-4043-97FE-D674D24ECC33}" srcOrd="9" destOrd="0" presId="urn:microsoft.com/office/officeart/2008/layout/LinedList"/>
    <dgm:cxn modelId="{D1DEF2F6-1629-BD43-ACA2-EFA830E0E5B6}" type="presParOf" srcId="{00BDDB23-7489-4043-97FE-D674D24ECC33}" destId="{DBE3BE78-5007-5B4E-B841-1568516F22FE}" srcOrd="0" destOrd="0" presId="urn:microsoft.com/office/officeart/2008/layout/LinedList"/>
    <dgm:cxn modelId="{193237CE-657F-CA45-8D38-6DD02A0EDAF4}" type="presParOf" srcId="{00BDDB23-7489-4043-97FE-D674D24ECC33}" destId="{8FBCF4CB-F836-F040-BD9E-68894DCF0565}" srcOrd="1" destOrd="0" presId="urn:microsoft.com/office/officeart/2008/layout/LinedList"/>
    <dgm:cxn modelId="{956A7111-2D09-5344-91A8-ED04F0A4704F}" type="presParOf" srcId="{FD042701-9755-7E41-B570-3B6AB5C3DE07}" destId="{98E9E1B1-3758-BE48-98F6-71423F385888}" srcOrd="10" destOrd="0" presId="urn:microsoft.com/office/officeart/2008/layout/LinedList"/>
    <dgm:cxn modelId="{3CE172F7-A90D-054E-8F69-BB69F5B078A7}" type="presParOf" srcId="{FD042701-9755-7E41-B570-3B6AB5C3DE07}" destId="{362B3CFC-E868-F446-A482-06B36D9B7EF0}" srcOrd="11" destOrd="0" presId="urn:microsoft.com/office/officeart/2008/layout/LinedList"/>
    <dgm:cxn modelId="{592D4DA2-B2BE-8642-8FB2-1B4FAAA72122}" type="presParOf" srcId="{362B3CFC-E868-F446-A482-06B36D9B7EF0}" destId="{9C37BE9A-F650-0C43-87E4-20843C6D1603}" srcOrd="0" destOrd="0" presId="urn:microsoft.com/office/officeart/2008/layout/LinedList"/>
    <dgm:cxn modelId="{9B7C4A94-22CF-5E4E-AB50-6D763E38DD73}" type="presParOf" srcId="{362B3CFC-E868-F446-A482-06B36D9B7EF0}" destId="{D5ED789B-BC16-5B43-BE6D-9581295C9B3F}" srcOrd="1" destOrd="0" presId="urn:microsoft.com/office/officeart/2008/layout/LinedList"/>
    <dgm:cxn modelId="{94413BCC-B0B8-6749-AE9E-84F9F7F43AAE}" type="presParOf" srcId="{FD042701-9755-7E41-B570-3B6AB5C3DE07}" destId="{E9E0733C-60CD-6347-8AAA-8CC5E02FE283}" srcOrd="12" destOrd="0" presId="urn:microsoft.com/office/officeart/2008/layout/LinedList"/>
    <dgm:cxn modelId="{A087DCBC-493A-0448-9E8E-EF9E32B78149}" type="presParOf" srcId="{FD042701-9755-7E41-B570-3B6AB5C3DE07}" destId="{DD1979F9-ACF2-FB4F-906D-8FF068E7FBD3}" srcOrd="13" destOrd="0" presId="urn:microsoft.com/office/officeart/2008/layout/LinedList"/>
    <dgm:cxn modelId="{90F66DF5-1167-314D-B516-5EA5D56F98BD}" type="presParOf" srcId="{DD1979F9-ACF2-FB4F-906D-8FF068E7FBD3}" destId="{B24EF623-FB25-F04A-9880-A9B538E37BC7}" srcOrd="0" destOrd="0" presId="urn:microsoft.com/office/officeart/2008/layout/LinedList"/>
    <dgm:cxn modelId="{C3B96973-8C6E-4B42-A42B-A3455F93C022}" type="presParOf" srcId="{DD1979F9-ACF2-FB4F-906D-8FF068E7FBD3}" destId="{10AF4F7B-3AB7-8848-AB15-A9EED90F143E}" srcOrd="1" destOrd="0" presId="urn:microsoft.com/office/officeart/2008/layout/LinedList"/>
    <dgm:cxn modelId="{921D47E0-E616-E345-B793-75C4816D3C41}" type="presParOf" srcId="{FD042701-9755-7E41-B570-3B6AB5C3DE07}" destId="{D4E2F546-BC69-C54E-ACD0-FB5B6D41AEE4}" srcOrd="14" destOrd="0" presId="urn:microsoft.com/office/officeart/2008/layout/LinedList"/>
    <dgm:cxn modelId="{18F143CD-4EF8-3B42-B355-A5BEED2CA26E}" type="presParOf" srcId="{FD042701-9755-7E41-B570-3B6AB5C3DE07}" destId="{11CD8CB7-0085-A147-9426-2FBBD7771D0E}" srcOrd="15" destOrd="0" presId="urn:microsoft.com/office/officeart/2008/layout/LinedList"/>
    <dgm:cxn modelId="{36407C81-88CB-B34C-96A4-0473242E2FDE}" type="presParOf" srcId="{11CD8CB7-0085-A147-9426-2FBBD7771D0E}" destId="{AD578B3F-A13D-E84C-9937-BC95964AB1BE}" srcOrd="0" destOrd="0" presId="urn:microsoft.com/office/officeart/2008/layout/LinedList"/>
    <dgm:cxn modelId="{CE6C994F-C013-0A43-9648-FB79957DD504}" type="presParOf" srcId="{11CD8CB7-0085-A147-9426-2FBBD7771D0E}" destId="{7469E593-909C-304C-9B9B-BF826073FBED}" srcOrd="1" destOrd="0" presId="urn:microsoft.com/office/officeart/2008/layout/LinedList"/>
    <dgm:cxn modelId="{74D8C5D5-8D52-0E4F-970A-1377D5BA73C9}" type="presParOf" srcId="{FD042701-9755-7E41-B570-3B6AB5C3DE07}" destId="{0536B4B3-519E-4E48-8FE1-4BA344753ABB}" srcOrd="16" destOrd="0" presId="urn:microsoft.com/office/officeart/2008/layout/LinedList"/>
    <dgm:cxn modelId="{2832EF39-6B7E-324F-8AFF-9C843B51EE5A}" type="presParOf" srcId="{FD042701-9755-7E41-B570-3B6AB5C3DE07}" destId="{17549009-636A-7A4B-BC3F-87A04064B72D}" srcOrd="17" destOrd="0" presId="urn:microsoft.com/office/officeart/2008/layout/LinedList"/>
    <dgm:cxn modelId="{C48495B0-2953-2B45-B506-9DD5D9434D05}" type="presParOf" srcId="{17549009-636A-7A4B-BC3F-87A04064B72D}" destId="{5A6712EC-97E0-4145-A706-D0CE5DFF5613}" srcOrd="0" destOrd="0" presId="urn:microsoft.com/office/officeart/2008/layout/LinedList"/>
    <dgm:cxn modelId="{DA60CA08-C8B3-044F-9181-78B961734BC2}" type="presParOf" srcId="{17549009-636A-7A4B-BC3F-87A04064B72D}" destId="{528C6A00-5F2A-2B42-97B6-97FED246F171}" srcOrd="1" destOrd="0" presId="urn:microsoft.com/office/officeart/2008/layout/LinedList"/>
    <dgm:cxn modelId="{060D0E3F-C5D7-A84A-99D3-6F089B3ACA43}" type="presParOf" srcId="{FD042701-9755-7E41-B570-3B6AB5C3DE07}" destId="{EE800EE0-F872-064A-AA5D-C237EE5795A5}" srcOrd="18" destOrd="0" presId="urn:microsoft.com/office/officeart/2008/layout/LinedList"/>
    <dgm:cxn modelId="{EDE7A4F2-F85F-2F49-B96A-C627D25AE7AB}" type="presParOf" srcId="{FD042701-9755-7E41-B570-3B6AB5C3DE07}" destId="{9486BC61-B44E-DB42-A144-D8FE6CB21EB1}" srcOrd="19" destOrd="0" presId="urn:microsoft.com/office/officeart/2008/layout/LinedList"/>
    <dgm:cxn modelId="{64555E05-B73B-8E4A-99E0-7DB913F8C756}" type="presParOf" srcId="{9486BC61-B44E-DB42-A144-D8FE6CB21EB1}" destId="{4BFBF4E3-36CE-3049-8DFA-3FF8A297637B}" srcOrd="0" destOrd="0" presId="urn:microsoft.com/office/officeart/2008/layout/LinedList"/>
    <dgm:cxn modelId="{E7099C43-6736-4740-9162-ADA1504E5FC2}" type="presParOf" srcId="{9486BC61-B44E-DB42-A144-D8FE6CB21EB1}" destId="{2C0AA65E-71E9-2C43-918F-D041F1805171}" srcOrd="1" destOrd="0" presId="urn:microsoft.com/office/officeart/2008/layout/LinedList"/>
    <dgm:cxn modelId="{3283D727-51A5-204F-9B15-DEF898C9DDB1}" type="presParOf" srcId="{FD042701-9755-7E41-B570-3B6AB5C3DE07}" destId="{F67C8D99-9507-CA44-A4F0-D9DAC40EF76C}" srcOrd="20" destOrd="0" presId="urn:microsoft.com/office/officeart/2008/layout/LinedList"/>
    <dgm:cxn modelId="{D49CC4A6-FD89-D044-87BC-90B10FF0A31C}" type="presParOf" srcId="{FD042701-9755-7E41-B570-3B6AB5C3DE07}" destId="{3D043F50-6B47-784B-9693-9F1FE4F008ED}" srcOrd="21" destOrd="0" presId="urn:microsoft.com/office/officeart/2008/layout/LinedList"/>
    <dgm:cxn modelId="{4DA35076-FF30-FF42-B46C-CA5753FEA297}" type="presParOf" srcId="{3D043F50-6B47-784B-9693-9F1FE4F008ED}" destId="{8FCD26E9-4B21-794E-B37D-03676E455EF8}" srcOrd="0" destOrd="0" presId="urn:microsoft.com/office/officeart/2008/layout/LinedList"/>
    <dgm:cxn modelId="{04721C53-A02A-6444-8FA5-41C4D05655EF}" type="presParOf" srcId="{3D043F50-6B47-784B-9693-9F1FE4F008ED}" destId="{3F9A12B8-5950-CB4C-9050-D16D3A65C030}" srcOrd="1" destOrd="0" presId="urn:microsoft.com/office/officeart/2008/layout/LinedList"/>
    <dgm:cxn modelId="{0DF43C57-B735-FF43-A09B-8D6376B29974}" type="presParOf" srcId="{FD042701-9755-7E41-B570-3B6AB5C3DE07}" destId="{5E9752D0-810C-4842-8F29-7E53A5B4957E}" srcOrd="22" destOrd="0" presId="urn:microsoft.com/office/officeart/2008/layout/LinedList"/>
    <dgm:cxn modelId="{0A9443F2-403E-5B4B-BBAC-9A5CF7D78811}" type="presParOf" srcId="{FD042701-9755-7E41-B570-3B6AB5C3DE07}" destId="{C22F4C59-33D2-2542-99B2-9E48EDD62172}" srcOrd="23" destOrd="0" presId="urn:microsoft.com/office/officeart/2008/layout/LinedList"/>
    <dgm:cxn modelId="{F4C0DFBC-68BF-004A-BF85-62A168FAB7A4}" type="presParOf" srcId="{C22F4C59-33D2-2542-99B2-9E48EDD62172}" destId="{BDD11DA8-16FB-CD4B-BF3E-AA3C701CBA09}" srcOrd="0" destOrd="0" presId="urn:microsoft.com/office/officeart/2008/layout/LinedList"/>
    <dgm:cxn modelId="{67301537-DC66-674F-8737-62B66F1AEAE0}" type="presParOf" srcId="{C22F4C59-33D2-2542-99B2-9E48EDD62172}" destId="{41FBF013-FF48-7749-8664-4B397BCFEEE6}" srcOrd="1" destOrd="0" presId="urn:microsoft.com/office/officeart/2008/layout/LinedList"/>
    <dgm:cxn modelId="{AF86B680-B22D-4C48-B344-9562E3B9365B}" type="presParOf" srcId="{FD042701-9755-7E41-B570-3B6AB5C3DE07}" destId="{BD007984-7E79-F243-A74F-FCEF719F7F25}" srcOrd="24" destOrd="0" presId="urn:microsoft.com/office/officeart/2008/layout/LinedList"/>
    <dgm:cxn modelId="{88B6C926-972D-1541-A277-C44DA3DE1648}" type="presParOf" srcId="{FD042701-9755-7E41-B570-3B6AB5C3DE07}" destId="{B7FAB739-BB18-7D48-9F98-D2137EAE77D3}" srcOrd="25" destOrd="0" presId="urn:microsoft.com/office/officeart/2008/layout/LinedList"/>
    <dgm:cxn modelId="{39CF3560-317E-3642-AD50-A757D59ABFF0}" type="presParOf" srcId="{B7FAB739-BB18-7D48-9F98-D2137EAE77D3}" destId="{D9D02E98-EBE2-A34B-8EF4-62B736FA553A}" srcOrd="0" destOrd="0" presId="urn:microsoft.com/office/officeart/2008/layout/LinedList"/>
    <dgm:cxn modelId="{8D5F462F-45E1-B048-B82F-198088923353}" type="presParOf" srcId="{B7FAB739-BB18-7D48-9F98-D2137EAE77D3}" destId="{F9BBF633-E8F6-1241-8C52-175D04D944D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7EB6B2-4393-49E3-9792-CC8B43D0CA1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E710DF57-8D97-4FA5-AC04-746C95947420}">
      <dgm:prSet/>
      <dgm:spPr/>
      <dgm:t>
        <a:bodyPr/>
        <a:lstStyle/>
        <a:p>
          <a:pPr>
            <a:lnSpc>
              <a:spcPct val="100000"/>
            </a:lnSpc>
          </a:pPr>
          <a:r>
            <a:rPr lang="en-IN"/>
            <a:t>Clear understanding of patient attitudes toward third molar extraction.</a:t>
          </a:r>
          <a:endParaRPr lang="en-US"/>
        </a:p>
      </dgm:t>
    </dgm:pt>
    <dgm:pt modelId="{C038A69A-D847-450E-B45C-D8ECB30AFBC5}" type="parTrans" cxnId="{650E72B8-730B-48DA-A6C0-4AED3C4C715F}">
      <dgm:prSet/>
      <dgm:spPr/>
      <dgm:t>
        <a:bodyPr/>
        <a:lstStyle/>
        <a:p>
          <a:endParaRPr lang="en-US"/>
        </a:p>
      </dgm:t>
    </dgm:pt>
    <dgm:pt modelId="{CE63C79B-10FB-4CF3-AFEB-E17903E3ADD0}" type="sibTrans" cxnId="{650E72B8-730B-48DA-A6C0-4AED3C4C715F}">
      <dgm:prSet/>
      <dgm:spPr/>
      <dgm:t>
        <a:bodyPr/>
        <a:lstStyle/>
        <a:p>
          <a:endParaRPr lang="en-US"/>
        </a:p>
      </dgm:t>
    </dgm:pt>
    <dgm:pt modelId="{367AB51E-DC21-4704-AF62-6E13E8F340BD}">
      <dgm:prSet/>
      <dgm:spPr/>
      <dgm:t>
        <a:bodyPr/>
        <a:lstStyle/>
        <a:p>
          <a:pPr>
            <a:lnSpc>
              <a:spcPct val="100000"/>
            </a:lnSpc>
          </a:pPr>
          <a:r>
            <a:rPr lang="en-IN"/>
            <a:t>Identification of key decision-making factors.</a:t>
          </a:r>
          <a:endParaRPr lang="en-US"/>
        </a:p>
      </dgm:t>
    </dgm:pt>
    <dgm:pt modelId="{E9E372A7-9E64-4844-AD6C-C59154AEF349}" type="parTrans" cxnId="{A1A48A40-0F80-4C87-967D-ABEDA3CBFE1B}">
      <dgm:prSet/>
      <dgm:spPr/>
      <dgm:t>
        <a:bodyPr/>
        <a:lstStyle/>
        <a:p>
          <a:endParaRPr lang="en-US"/>
        </a:p>
      </dgm:t>
    </dgm:pt>
    <dgm:pt modelId="{777E1D6C-145B-497A-B106-36CF04B3BFAE}" type="sibTrans" cxnId="{A1A48A40-0F80-4C87-967D-ABEDA3CBFE1B}">
      <dgm:prSet/>
      <dgm:spPr/>
      <dgm:t>
        <a:bodyPr/>
        <a:lstStyle/>
        <a:p>
          <a:endParaRPr lang="en-US"/>
        </a:p>
      </dgm:t>
    </dgm:pt>
    <dgm:pt modelId="{A91CEB60-20C8-43EE-8851-F8090770BAB9}">
      <dgm:prSet/>
      <dgm:spPr/>
      <dgm:t>
        <a:bodyPr/>
        <a:lstStyle/>
        <a:p>
          <a:pPr>
            <a:lnSpc>
              <a:spcPct val="100000"/>
            </a:lnSpc>
          </a:pPr>
          <a:r>
            <a:rPr lang="en-IN"/>
            <a:t>Practical recommendations to strengthen SDM in dental settings.</a:t>
          </a:r>
          <a:endParaRPr lang="en-US"/>
        </a:p>
      </dgm:t>
    </dgm:pt>
    <dgm:pt modelId="{5E27659D-3992-4530-8B49-3A685EDD0CD9}" type="parTrans" cxnId="{ABF5700A-3A39-4455-ACE1-46BDB496FF39}">
      <dgm:prSet/>
      <dgm:spPr/>
      <dgm:t>
        <a:bodyPr/>
        <a:lstStyle/>
        <a:p>
          <a:endParaRPr lang="en-US"/>
        </a:p>
      </dgm:t>
    </dgm:pt>
    <dgm:pt modelId="{5E02DB70-8EC8-4EA7-80FD-FB5326074918}" type="sibTrans" cxnId="{ABF5700A-3A39-4455-ACE1-46BDB496FF39}">
      <dgm:prSet/>
      <dgm:spPr/>
      <dgm:t>
        <a:bodyPr/>
        <a:lstStyle/>
        <a:p>
          <a:endParaRPr lang="en-US"/>
        </a:p>
      </dgm:t>
    </dgm:pt>
    <dgm:pt modelId="{4C4B76F8-E9BD-4D8B-AD41-406FFA3EAF79}" type="pres">
      <dgm:prSet presAssocID="{7B7EB6B2-4393-49E3-9792-CC8B43D0CA1F}" presName="root" presStyleCnt="0">
        <dgm:presLayoutVars>
          <dgm:dir/>
          <dgm:resizeHandles val="exact"/>
        </dgm:presLayoutVars>
      </dgm:prSet>
      <dgm:spPr/>
    </dgm:pt>
    <dgm:pt modelId="{36BFD782-9F93-4286-96B0-9A4DB8058F3E}" type="pres">
      <dgm:prSet presAssocID="{E710DF57-8D97-4FA5-AC04-746C95947420}" presName="compNode" presStyleCnt="0"/>
      <dgm:spPr/>
    </dgm:pt>
    <dgm:pt modelId="{47FD3FCE-D841-4E0A-9B01-55D719A53D4B}" type="pres">
      <dgm:prSet presAssocID="{E710DF57-8D97-4FA5-AC04-746C9594742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046442B6-E808-42FE-91CE-9E0392C4D1B0}" type="pres">
      <dgm:prSet presAssocID="{E710DF57-8D97-4FA5-AC04-746C95947420}" presName="spaceRect" presStyleCnt="0"/>
      <dgm:spPr/>
    </dgm:pt>
    <dgm:pt modelId="{50672D09-DCD4-4F8F-A908-2A4CB922A1BA}" type="pres">
      <dgm:prSet presAssocID="{E710DF57-8D97-4FA5-AC04-746C95947420}" presName="textRect" presStyleLbl="revTx" presStyleIdx="0" presStyleCnt="3">
        <dgm:presLayoutVars>
          <dgm:chMax val="1"/>
          <dgm:chPref val="1"/>
        </dgm:presLayoutVars>
      </dgm:prSet>
      <dgm:spPr/>
    </dgm:pt>
    <dgm:pt modelId="{CDEA9E81-3737-4C66-B088-8760E479E1AC}" type="pres">
      <dgm:prSet presAssocID="{CE63C79B-10FB-4CF3-AFEB-E17903E3ADD0}" presName="sibTrans" presStyleCnt="0"/>
      <dgm:spPr/>
    </dgm:pt>
    <dgm:pt modelId="{0FA51ADB-92BA-49A1-909F-DCE6194A52EA}" type="pres">
      <dgm:prSet presAssocID="{367AB51E-DC21-4704-AF62-6E13E8F340BD}" presName="compNode" presStyleCnt="0"/>
      <dgm:spPr/>
    </dgm:pt>
    <dgm:pt modelId="{2F413A06-5CDA-4B70-8665-AC3CC2BEBE27}" type="pres">
      <dgm:prSet presAssocID="{367AB51E-DC21-4704-AF62-6E13E8F340B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ey"/>
        </a:ext>
      </dgm:extLst>
    </dgm:pt>
    <dgm:pt modelId="{CB7D8068-4CC3-4A3A-898B-1FA2E11FF44F}" type="pres">
      <dgm:prSet presAssocID="{367AB51E-DC21-4704-AF62-6E13E8F340BD}" presName="spaceRect" presStyleCnt="0"/>
      <dgm:spPr/>
    </dgm:pt>
    <dgm:pt modelId="{B8B7E649-D56C-4CEA-866F-16BADF30FE15}" type="pres">
      <dgm:prSet presAssocID="{367AB51E-DC21-4704-AF62-6E13E8F340BD}" presName="textRect" presStyleLbl="revTx" presStyleIdx="1" presStyleCnt="3">
        <dgm:presLayoutVars>
          <dgm:chMax val="1"/>
          <dgm:chPref val="1"/>
        </dgm:presLayoutVars>
      </dgm:prSet>
      <dgm:spPr/>
    </dgm:pt>
    <dgm:pt modelId="{FB57EEDE-0B9F-451D-BD1E-2A24619487A5}" type="pres">
      <dgm:prSet presAssocID="{777E1D6C-145B-497A-B106-36CF04B3BFAE}" presName="sibTrans" presStyleCnt="0"/>
      <dgm:spPr/>
    </dgm:pt>
    <dgm:pt modelId="{B8D024D2-113B-4798-ABD0-785DDC77BEB3}" type="pres">
      <dgm:prSet presAssocID="{A91CEB60-20C8-43EE-8851-F8090770BAB9}" presName="compNode" presStyleCnt="0"/>
      <dgm:spPr/>
    </dgm:pt>
    <dgm:pt modelId="{27E68E73-E554-4952-8DCF-1CE829C8B61E}" type="pres">
      <dgm:prSet presAssocID="{A91CEB60-20C8-43EE-8851-F8090770BAB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ooth"/>
        </a:ext>
      </dgm:extLst>
    </dgm:pt>
    <dgm:pt modelId="{FF822083-2C9E-493F-AD6B-BC0AC286807C}" type="pres">
      <dgm:prSet presAssocID="{A91CEB60-20C8-43EE-8851-F8090770BAB9}" presName="spaceRect" presStyleCnt="0"/>
      <dgm:spPr/>
    </dgm:pt>
    <dgm:pt modelId="{42C69151-3A82-42F4-AFA6-248391480C15}" type="pres">
      <dgm:prSet presAssocID="{A91CEB60-20C8-43EE-8851-F8090770BAB9}" presName="textRect" presStyleLbl="revTx" presStyleIdx="2" presStyleCnt="3">
        <dgm:presLayoutVars>
          <dgm:chMax val="1"/>
          <dgm:chPref val="1"/>
        </dgm:presLayoutVars>
      </dgm:prSet>
      <dgm:spPr/>
    </dgm:pt>
  </dgm:ptLst>
  <dgm:cxnLst>
    <dgm:cxn modelId="{ABF5700A-3A39-4455-ACE1-46BDB496FF39}" srcId="{7B7EB6B2-4393-49E3-9792-CC8B43D0CA1F}" destId="{A91CEB60-20C8-43EE-8851-F8090770BAB9}" srcOrd="2" destOrd="0" parTransId="{5E27659D-3992-4530-8B49-3A685EDD0CD9}" sibTransId="{5E02DB70-8EC8-4EA7-80FD-FB5326074918}"/>
    <dgm:cxn modelId="{E0B40517-EC1E-46DB-8BFB-DE85E0D4FE1B}" type="presOf" srcId="{367AB51E-DC21-4704-AF62-6E13E8F340BD}" destId="{B8B7E649-D56C-4CEA-866F-16BADF30FE15}" srcOrd="0" destOrd="0" presId="urn:microsoft.com/office/officeart/2018/2/layout/IconLabelList"/>
    <dgm:cxn modelId="{7660C627-B785-44BF-AE22-5C19AB39EE9D}" type="presOf" srcId="{7B7EB6B2-4393-49E3-9792-CC8B43D0CA1F}" destId="{4C4B76F8-E9BD-4D8B-AD41-406FFA3EAF79}" srcOrd="0" destOrd="0" presId="urn:microsoft.com/office/officeart/2018/2/layout/IconLabelList"/>
    <dgm:cxn modelId="{93ADAE33-3E71-45DE-9E86-133B35A4D671}" type="presOf" srcId="{E710DF57-8D97-4FA5-AC04-746C95947420}" destId="{50672D09-DCD4-4F8F-A908-2A4CB922A1BA}" srcOrd="0" destOrd="0" presId="urn:microsoft.com/office/officeart/2018/2/layout/IconLabelList"/>
    <dgm:cxn modelId="{A1A48A40-0F80-4C87-967D-ABEDA3CBFE1B}" srcId="{7B7EB6B2-4393-49E3-9792-CC8B43D0CA1F}" destId="{367AB51E-DC21-4704-AF62-6E13E8F340BD}" srcOrd="1" destOrd="0" parTransId="{E9E372A7-9E64-4844-AD6C-C59154AEF349}" sibTransId="{777E1D6C-145B-497A-B106-36CF04B3BFAE}"/>
    <dgm:cxn modelId="{EC05D184-B4FA-4E22-9222-9DD96B1D12AB}" type="presOf" srcId="{A91CEB60-20C8-43EE-8851-F8090770BAB9}" destId="{42C69151-3A82-42F4-AFA6-248391480C15}" srcOrd="0" destOrd="0" presId="urn:microsoft.com/office/officeart/2018/2/layout/IconLabelList"/>
    <dgm:cxn modelId="{650E72B8-730B-48DA-A6C0-4AED3C4C715F}" srcId="{7B7EB6B2-4393-49E3-9792-CC8B43D0CA1F}" destId="{E710DF57-8D97-4FA5-AC04-746C95947420}" srcOrd="0" destOrd="0" parTransId="{C038A69A-D847-450E-B45C-D8ECB30AFBC5}" sibTransId="{CE63C79B-10FB-4CF3-AFEB-E17903E3ADD0}"/>
    <dgm:cxn modelId="{C1D35FDF-6346-4588-87B6-C149F6A51D8E}" type="presParOf" srcId="{4C4B76F8-E9BD-4D8B-AD41-406FFA3EAF79}" destId="{36BFD782-9F93-4286-96B0-9A4DB8058F3E}" srcOrd="0" destOrd="0" presId="urn:microsoft.com/office/officeart/2018/2/layout/IconLabelList"/>
    <dgm:cxn modelId="{699AEFCC-EAC5-48B1-A52E-278FCEC49FDE}" type="presParOf" srcId="{36BFD782-9F93-4286-96B0-9A4DB8058F3E}" destId="{47FD3FCE-D841-4E0A-9B01-55D719A53D4B}" srcOrd="0" destOrd="0" presId="urn:microsoft.com/office/officeart/2018/2/layout/IconLabelList"/>
    <dgm:cxn modelId="{D5EB575C-5DFB-4BCC-BB8A-DD20FA6A0CFA}" type="presParOf" srcId="{36BFD782-9F93-4286-96B0-9A4DB8058F3E}" destId="{046442B6-E808-42FE-91CE-9E0392C4D1B0}" srcOrd="1" destOrd="0" presId="urn:microsoft.com/office/officeart/2018/2/layout/IconLabelList"/>
    <dgm:cxn modelId="{9A5601FE-415A-444B-861F-22EB92AF8D93}" type="presParOf" srcId="{36BFD782-9F93-4286-96B0-9A4DB8058F3E}" destId="{50672D09-DCD4-4F8F-A908-2A4CB922A1BA}" srcOrd="2" destOrd="0" presId="urn:microsoft.com/office/officeart/2018/2/layout/IconLabelList"/>
    <dgm:cxn modelId="{817E549E-12B0-4EE1-BD59-6EE8223931CB}" type="presParOf" srcId="{4C4B76F8-E9BD-4D8B-AD41-406FFA3EAF79}" destId="{CDEA9E81-3737-4C66-B088-8760E479E1AC}" srcOrd="1" destOrd="0" presId="urn:microsoft.com/office/officeart/2018/2/layout/IconLabelList"/>
    <dgm:cxn modelId="{0669BDE0-F5C8-4B52-90EF-346A5C2B65AC}" type="presParOf" srcId="{4C4B76F8-E9BD-4D8B-AD41-406FFA3EAF79}" destId="{0FA51ADB-92BA-49A1-909F-DCE6194A52EA}" srcOrd="2" destOrd="0" presId="urn:microsoft.com/office/officeart/2018/2/layout/IconLabelList"/>
    <dgm:cxn modelId="{6AACF302-0ADC-45CE-9895-F8252D64F286}" type="presParOf" srcId="{0FA51ADB-92BA-49A1-909F-DCE6194A52EA}" destId="{2F413A06-5CDA-4B70-8665-AC3CC2BEBE27}" srcOrd="0" destOrd="0" presId="urn:microsoft.com/office/officeart/2018/2/layout/IconLabelList"/>
    <dgm:cxn modelId="{6EAD8E0C-93C1-4524-B613-46DB7D2CC35A}" type="presParOf" srcId="{0FA51ADB-92BA-49A1-909F-DCE6194A52EA}" destId="{CB7D8068-4CC3-4A3A-898B-1FA2E11FF44F}" srcOrd="1" destOrd="0" presId="urn:microsoft.com/office/officeart/2018/2/layout/IconLabelList"/>
    <dgm:cxn modelId="{63426D79-45D2-495F-AB9F-7B29AEB51EFC}" type="presParOf" srcId="{0FA51ADB-92BA-49A1-909F-DCE6194A52EA}" destId="{B8B7E649-D56C-4CEA-866F-16BADF30FE15}" srcOrd="2" destOrd="0" presId="urn:microsoft.com/office/officeart/2018/2/layout/IconLabelList"/>
    <dgm:cxn modelId="{83B64D0F-515C-46CF-A2E5-A681538BFCB4}" type="presParOf" srcId="{4C4B76F8-E9BD-4D8B-AD41-406FFA3EAF79}" destId="{FB57EEDE-0B9F-451D-BD1E-2A24619487A5}" srcOrd="3" destOrd="0" presId="urn:microsoft.com/office/officeart/2018/2/layout/IconLabelList"/>
    <dgm:cxn modelId="{3E475FEC-39F6-423F-8C97-766711326ADF}" type="presParOf" srcId="{4C4B76F8-E9BD-4D8B-AD41-406FFA3EAF79}" destId="{B8D024D2-113B-4798-ABD0-785DDC77BEB3}" srcOrd="4" destOrd="0" presId="urn:microsoft.com/office/officeart/2018/2/layout/IconLabelList"/>
    <dgm:cxn modelId="{7145E6AB-BFBF-4281-AA11-42C60900E60D}" type="presParOf" srcId="{B8D024D2-113B-4798-ABD0-785DDC77BEB3}" destId="{27E68E73-E554-4952-8DCF-1CE829C8B61E}" srcOrd="0" destOrd="0" presId="urn:microsoft.com/office/officeart/2018/2/layout/IconLabelList"/>
    <dgm:cxn modelId="{878003BF-353D-48D8-9EA1-A6E91E9A952A}" type="presParOf" srcId="{B8D024D2-113B-4798-ABD0-785DDC77BEB3}" destId="{FF822083-2C9E-493F-AD6B-BC0AC286807C}" srcOrd="1" destOrd="0" presId="urn:microsoft.com/office/officeart/2018/2/layout/IconLabelList"/>
    <dgm:cxn modelId="{59DD30FE-01AD-43EB-B7BB-A5FB9D1079F1}" type="presParOf" srcId="{B8D024D2-113B-4798-ABD0-785DDC77BEB3}" destId="{42C69151-3A82-42F4-AFA6-248391480C1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E9566F-4B34-4F2D-B2C3-00665CC056D0}" type="doc">
      <dgm:prSet loTypeId="urn:microsoft.com/office/officeart/2018/5/layout/IconCircleLabelList" loCatId="icon" qsTypeId="urn:microsoft.com/office/officeart/2005/8/quickstyle/simple1" qsCatId="simple" csTypeId="urn:microsoft.com/office/officeart/2005/8/colors/colorful2" csCatId="colorful" phldr="1"/>
      <dgm:spPr/>
      <dgm:t>
        <a:bodyPr/>
        <a:lstStyle/>
        <a:p>
          <a:endParaRPr lang="en-US"/>
        </a:p>
      </dgm:t>
    </dgm:pt>
    <dgm:pt modelId="{D37AB106-83D1-43B1-A37F-BE14266353D8}">
      <dgm:prSet/>
      <dgm:spPr/>
      <dgm:t>
        <a:bodyPr/>
        <a:lstStyle/>
        <a:p>
          <a:pPr>
            <a:lnSpc>
              <a:spcPct val="100000"/>
            </a:lnSpc>
            <a:defRPr cap="all"/>
          </a:pPr>
          <a:r>
            <a:rPr lang="en-US"/>
            <a:t>• Patients moderately worry about pain (Mean = 3.43).</a:t>
          </a:r>
        </a:p>
      </dgm:t>
    </dgm:pt>
    <dgm:pt modelId="{D15E0EF1-4911-493D-BE73-DBAEEA081286}" type="parTrans" cxnId="{83F17441-245B-4A1A-BABB-81C6B054E7D1}">
      <dgm:prSet/>
      <dgm:spPr/>
      <dgm:t>
        <a:bodyPr/>
        <a:lstStyle/>
        <a:p>
          <a:endParaRPr lang="en-US"/>
        </a:p>
      </dgm:t>
    </dgm:pt>
    <dgm:pt modelId="{74629C77-0419-4458-B84F-4161EC575F87}" type="sibTrans" cxnId="{83F17441-245B-4A1A-BABB-81C6B054E7D1}">
      <dgm:prSet/>
      <dgm:spPr/>
      <dgm:t>
        <a:bodyPr/>
        <a:lstStyle/>
        <a:p>
          <a:pPr>
            <a:lnSpc>
              <a:spcPct val="100000"/>
            </a:lnSpc>
          </a:pPr>
          <a:endParaRPr lang="en-US"/>
        </a:p>
      </dgm:t>
    </dgm:pt>
    <dgm:pt modelId="{EA3E9BD8-E06B-4197-A563-54D2E0AFD7B7}">
      <dgm:prSet/>
      <dgm:spPr/>
      <dgm:t>
        <a:bodyPr/>
        <a:lstStyle/>
        <a:p>
          <a:pPr>
            <a:lnSpc>
              <a:spcPct val="100000"/>
            </a:lnSpc>
            <a:defRPr cap="all"/>
          </a:pPr>
          <a:r>
            <a:rPr lang="en-US"/>
            <a:t>• Trust in dentist advice is positive but varied (Mean = 3.45).</a:t>
          </a:r>
        </a:p>
      </dgm:t>
    </dgm:pt>
    <dgm:pt modelId="{53D87E4A-3E98-4C13-B773-76A6534D9A37}" type="parTrans" cxnId="{60FBAD46-2233-4874-8D36-1D8708063DF7}">
      <dgm:prSet/>
      <dgm:spPr/>
      <dgm:t>
        <a:bodyPr/>
        <a:lstStyle/>
        <a:p>
          <a:endParaRPr lang="en-US"/>
        </a:p>
      </dgm:t>
    </dgm:pt>
    <dgm:pt modelId="{EB68A93B-7351-49EB-B71A-0C38ABAD90E3}" type="sibTrans" cxnId="{60FBAD46-2233-4874-8D36-1D8708063DF7}">
      <dgm:prSet/>
      <dgm:spPr/>
      <dgm:t>
        <a:bodyPr/>
        <a:lstStyle/>
        <a:p>
          <a:pPr>
            <a:lnSpc>
              <a:spcPct val="100000"/>
            </a:lnSpc>
          </a:pPr>
          <a:endParaRPr lang="en-US"/>
        </a:p>
      </dgm:t>
    </dgm:pt>
    <dgm:pt modelId="{7DEE5FA7-D46A-4101-8DFF-1781EA19F6BC}">
      <dgm:prSet/>
      <dgm:spPr/>
      <dgm:t>
        <a:bodyPr/>
        <a:lstStyle/>
        <a:p>
          <a:pPr>
            <a:lnSpc>
              <a:spcPct val="100000"/>
            </a:lnSpc>
            <a:defRPr cap="all"/>
          </a:pPr>
          <a:r>
            <a:rPr lang="en-US"/>
            <a:t>• Long-term consequences are a concern (Mean = 3.57).</a:t>
          </a:r>
        </a:p>
      </dgm:t>
    </dgm:pt>
    <dgm:pt modelId="{748A2779-C0CE-4F1D-9F26-17BA7D82C39B}" type="parTrans" cxnId="{A3AFE573-2652-423A-9E09-7B537D00B462}">
      <dgm:prSet/>
      <dgm:spPr/>
      <dgm:t>
        <a:bodyPr/>
        <a:lstStyle/>
        <a:p>
          <a:endParaRPr lang="en-US"/>
        </a:p>
      </dgm:t>
    </dgm:pt>
    <dgm:pt modelId="{B78B5766-8128-4177-BB0F-8A63200418F7}" type="sibTrans" cxnId="{A3AFE573-2652-423A-9E09-7B537D00B462}">
      <dgm:prSet/>
      <dgm:spPr/>
      <dgm:t>
        <a:bodyPr/>
        <a:lstStyle/>
        <a:p>
          <a:pPr>
            <a:lnSpc>
              <a:spcPct val="100000"/>
            </a:lnSpc>
          </a:pPr>
          <a:endParaRPr lang="en-US"/>
        </a:p>
      </dgm:t>
    </dgm:pt>
    <dgm:pt modelId="{BCA9D0AC-6F2C-4BAF-9386-1E388D0D7490}">
      <dgm:prSet/>
      <dgm:spPr/>
      <dgm:t>
        <a:bodyPr/>
        <a:lstStyle/>
        <a:p>
          <a:pPr>
            <a:lnSpc>
              <a:spcPct val="100000"/>
            </a:lnSpc>
            <a:defRPr cap="all"/>
          </a:pPr>
          <a:r>
            <a:rPr lang="en-US"/>
            <a:t>• Cost moderately affects decisions (Mean = 3.25).</a:t>
          </a:r>
        </a:p>
      </dgm:t>
    </dgm:pt>
    <dgm:pt modelId="{3B36A6F7-17DB-4E65-9ED5-0C4F4FCD9657}" type="parTrans" cxnId="{75479955-3474-4C9D-B586-AE525123394D}">
      <dgm:prSet/>
      <dgm:spPr/>
      <dgm:t>
        <a:bodyPr/>
        <a:lstStyle/>
        <a:p>
          <a:endParaRPr lang="en-US"/>
        </a:p>
      </dgm:t>
    </dgm:pt>
    <dgm:pt modelId="{4B201D14-83A6-4900-AD9F-1755BD3964F4}" type="sibTrans" cxnId="{75479955-3474-4C9D-B586-AE525123394D}">
      <dgm:prSet/>
      <dgm:spPr/>
      <dgm:t>
        <a:bodyPr/>
        <a:lstStyle/>
        <a:p>
          <a:pPr>
            <a:lnSpc>
              <a:spcPct val="100000"/>
            </a:lnSpc>
          </a:pPr>
          <a:endParaRPr lang="en-US"/>
        </a:p>
      </dgm:t>
    </dgm:pt>
    <dgm:pt modelId="{AD63EF3E-31EE-4BCE-805C-53D72A7FBABD}">
      <dgm:prSet/>
      <dgm:spPr/>
      <dgm:t>
        <a:bodyPr/>
        <a:lstStyle/>
        <a:p>
          <a:pPr>
            <a:lnSpc>
              <a:spcPct val="100000"/>
            </a:lnSpc>
            <a:defRPr cap="all"/>
          </a:pPr>
          <a:r>
            <a:rPr lang="en-US"/>
            <a:t>• Some decision uncertainty exists (Mean = 3.26).</a:t>
          </a:r>
        </a:p>
      </dgm:t>
    </dgm:pt>
    <dgm:pt modelId="{7809FE45-47BE-4752-AD0D-3452E01DF732}" type="parTrans" cxnId="{DC78AD88-3AB9-48C6-A757-EEB791754F29}">
      <dgm:prSet/>
      <dgm:spPr/>
      <dgm:t>
        <a:bodyPr/>
        <a:lstStyle/>
        <a:p>
          <a:endParaRPr lang="en-US"/>
        </a:p>
      </dgm:t>
    </dgm:pt>
    <dgm:pt modelId="{D756EC12-D551-41D8-A673-120A3F436D29}" type="sibTrans" cxnId="{DC78AD88-3AB9-48C6-A757-EEB791754F29}">
      <dgm:prSet/>
      <dgm:spPr/>
      <dgm:t>
        <a:bodyPr/>
        <a:lstStyle/>
        <a:p>
          <a:endParaRPr lang="en-US"/>
        </a:p>
      </dgm:t>
    </dgm:pt>
    <dgm:pt modelId="{188E3A5E-B7CB-4A99-8405-20EDD9D6B985}" type="pres">
      <dgm:prSet presAssocID="{A5E9566F-4B34-4F2D-B2C3-00665CC056D0}" presName="root" presStyleCnt="0">
        <dgm:presLayoutVars>
          <dgm:dir/>
          <dgm:resizeHandles val="exact"/>
        </dgm:presLayoutVars>
      </dgm:prSet>
      <dgm:spPr/>
    </dgm:pt>
    <dgm:pt modelId="{6157A9E0-D306-423E-A912-130CC027D7D2}" type="pres">
      <dgm:prSet presAssocID="{D37AB106-83D1-43B1-A37F-BE14266353D8}" presName="compNode" presStyleCnt="0"/>
      <dgm:spPr/>
    </dgm:pt>
    <dgm:pt modelId="{54926090-832F-4548-8E3B-A6A4916F0151}" type="pres">
      <dgm:prSet presAssocID="{D37AB106-83D1-43B1-A37F-BE14266353D8}" presName="iconBgRect" presStyleLbl="bgShp" presStyleIdx="0" presStyleCnt="5"/>
      <dgm:spPr/>
    </dgm:pt>
    <dgm:pt modelId="{2D43730C-068F-4206-AB6F-D33D769F0CB1}" type="pres">
      <dgm:prSet presAssocID="{D37AB106-83D1-43B1-A37F-BE14266353D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ngel Face Outline"/>
        </a:ext>
      </dgm:extLst>
    </dgm:pt>
    <dgm:pt modelId="{F83FE1D6-E0EB-47E8-BB9F-D186C2A51492}" type="pres">
      <dgm:prSet presAssocID="{D37AB106-83D1-43B1-A37F-BE14266353D8}" presName="spaceRect" presStyleCnt="0"/>
      <dgm:spPr/>
    </dgm:pt>
    <dgm:pt modelId="{A7689B6D-B957-420A-8182-8CF0A9735ACF}" type="pres">
      <dgm:prSet presAssocID="{D37AB106-83D1-43B1-A37F-BE14266353D8}" presName="textRect" presStyleLbl="revTx" presStyleIdx="0" presStyleCnt="5">
        <dgm:presLayoutVars>
          <dgm:chMax val="1"/>
          <dgm:chPref val="1"/>
        </dgm:presLayoutVars>
      </dgm:prSet>
      <dgm:spPr/>
    </dgm:pt>
    <dgm:pt modelId="{62511E13-546B-4495-850C-D840C3C39146}" type="pres">
      <dgm:prSet presAssocID="{74629C77-0419-4458-B84F-4161EC575F87}" presName="sibTrans" presStyleCnt="0"/>
      <dgm:spPr/>
    </dgm:pt>
    <dgm:pt modelId="{EB578514-CFAA-4063-B4A7-4B7CFE119B69}" type="pres">
      <dgm:prSet presAssocID="{EA3E9BD8-E06B-4197-A563-54D2E0AFD7B7}" presName="compNode" presStyleCnt="0"/>
      <dgm:spPr/>
    </dgm:pt>
    <dgm:pt modelId="{D4D42FDF-87EA-46F4-9FEA-057E1C68967C}" type="pres">
      <dgm:prSet presAssocID="{EA3E9BD8-E06B-4197-A563-54D2E0AFD7B7}" presName="iconBgRect" presStyleLbl="bgShp" presStyleIdx="1" presStyleCnt="5"/>
      <dgm:spPr/>
    </dgm:pt>
    <dgm:pt modelId="{42ACB03F-681D-4964-A29E-8859A4524697}" type="pres">
      <dgm:prSet presAssocID="{EA3E9BD8-E06B-4197-A563-54D2E0AFD7B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oothpaste"/>
        </a:ext>
      </dgm:extLst>
    </dgm:pt>
    <dgm:pt modelId="{0F2A8CFF-8CF0-418A-9848-57C63D8DF2B1}" type="pres">
      <dgm:prSet presAssocID="{EA3E9BD8-E06B-4197-A563-54D2E0AFD7B7}" presName="spaceRect" presStyleCnt="0"/>
      <dgm:spPr/>
    </dgm:pt>
    <dgm:pt modelId="{491A1239-FEA9-407A-9938-34D13876CA7E}" type="pres">
      <dgm:prSet presAssocID="{EA3E9BD8-E06B-4197-A563-54D2E0AFD7B7}" presName="textRect" presStyleLbl="revTx" presStyleIdx="1" presStyleCnt="5">
        <dgm:presLayoutVars>
          <dgm:chMax val="1"/>
          <dgm:chPref val="1"/>
        </dgm:presLayoutVars>
      </dgm:prSet>
      <dgm:spPr/>
    </dgm:pt>
    <dgm:pt modelId="{5478A3EB-5970-424E-B06E-F3A97D7E4ED9}" type="pres">
      <dgm:prSet presAssocID="{EB68A93B-7351-49EB-B71A-0C38ABAD90E3}" presName="sibTrans" presStyleCnt="0"/>
      <dgm:spPr/>
    </dgm:pt>
    <dgm:pt modelId="{CAEB6D33-E3A2-44C6-AA4E-978A2B64F077}" type="pres">
      <dgm:prSet presAssocID="{7DEE5FA7-D46A-4101-8DFF-1781EA19F6BC}" presName="compNode" presStyleCnt="0"/>
      <dgm:spPr/>
    </dgm:pt>
    <dgm:pt modelId="{E8E0CB1E-D5C9-4927-80FB-478051419501}" type="pres">
      <dgm:prSet presAssocID="{7DEE5FA7-D46A-4101-8DFF-1781EA19F6BC}" presName="iconBgRect" presStyleLbl="bgShp" presStyleIdx="2" presStyleCnt="5"/>
      <dgm:spPr/>
    </dgm:pt>
    <dgm:pt modelId="{AEA49203-F121-4E23-B7F4-120492179A2A}" type="pres">
      <dgm:prSet presAssocID="{7DEE5FA7-D46A-4101-8DFF-1781EA19F6B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uro"/>
        </a:ext>
      </dgm:extLst>
    </dgm:pt>
    <dgm:pt modelId="{C57ECE70-5CA4-4019-BE63-B2396C57B1DF}" type="pres">
      <dgm:prSet presAssocID="{7DEE5FA7-D46A-4101-8DFF-1781EA19F6BC}" presName="spaceRect" presStyleCnt="0"/>
      <dgm:spPr/>
    </dgm:pt>
    <dgm:pt modelId="{79903F8F-3970-4536-A718-7C97CB72C656}" type="pres">
      <dgm:prSet presAssocID="{7DEE5FA7-D46A-4101-8DFF-1781EA19F6BC}" presName="textRect" presStyleLbl="revTx" presStyleIdx="2" presStyleCnt="5">
        <dgm:presLayoutVars>
          <dgm:chMax val="1"/>
          <dgm:chPref val="1"/>
        </dgm:presLayoutVars>
      </dgm:prSet>
      <dgm:spPr/>
    </dgm:pt>
    <dgm:pt modelId="{7B1A28DA-141E-48A2-B0E3-53001224C0E9}" type="pres">
      <dgm:prSet presAssocID="{B78B5766-8128-4177-BB0F-8A63200418F7}" presName="sibTrans" presStyleCnt="0"/>
      <dgm:spPr/>
    </dgm:pt>
    <dgm:pt modelId="{A800481A-620E-4A02-8BF4-6EBF81684E9F}" type="pres">
      <dgm:prSet presAssocID="{BCA9D0AC-6F2C-4BAF-9386-1E388D0D7490}" presName="compNode" presStyleCnt="0"/>
      <dgm:spPr/>
    </dgm:pt>
    <dgm:pt modelId="{943D7C71-A464-46FD-B8DF-76504A1E9AEB}" type="pres">
      <dgm:prSet presAssocID="{BCA9D0AC-6F2C-4BAF-9386-1E388D0D7490}" presName="iconBgRect" presStyleLbl="bgShp" presStyleIdx="3" presStyleCnt="5"/>
      <dgm:spPr/>
    </dgm:pt>
    <dgm:pt modelId="{FA618751-CC6F-473F-BDEE-BD42D3926333}" type="pres">
      <dgm:prSet presAssocID="{BCA9D0AC-6F2C-4BAF-9386-1E388D0D749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ent"/>
        </a:ext>
      </dgm:extLst>
    </dgm:pt>
    <dgm:pt modelId="{D496CE53-4B73-47AD-8078-DE2500D175F2}" type="pres">
      <dgm:prSet presAssocID="{BCA9D0AC-6F2C-4BAF-9386-1E388D0D7490}" presName="spaceRect" presStyleCnt="0"/>
      <dgm:spPr/>
    </dgm:pt>
    <dgm:pt modelId="{17817C6E-8EA5-4954-BC6A-F79899C8ECE5}" type="pres">
      <dgm:prSet presAssocID="{BCA9D0AC-6F2C-4BAF-9386-1E388D0D7490}" presName="textRect" presStyleLbl="revTx" presStyleIdx="3" presStyleCnt="5">
        <dgm:presLayoutVars>
          <dgm:chMax val="1"/>
          <dgm:chPref val="1"/>
        </dgm:presLayoutVars>
      </dgm:prSet>
      <dgm:spPr/>
    </dgm:pt>
    <dgm:pt modelId="{752F73B6-4D00-4460-B6E0-43635E7EF1C5}" type="pres">
      <dgm:prSet presAssocID="{4B201D14-83A6-4900-AD9F-1755BD3964F4}" presName="sibTrans" presStyleCnt="0"/>
      <dgm:spPr/>
    </dgm:pt>
    <dgm:pt modelId="{6F1A9BA5-C314-480B-88FA-BA0BAC4F0A76}" type="pres">
      <dgm:prSet presAssocID="{AD63EF3E-31EE-4BCE-805C-53D72A7FBABD}" presName="compNode" presStyleCnt="0"/>
      <dgm:spPr/>
    </dgm:pt>
    <dgm:pt modelId="{FB2F063E-8B02-4EC3-B1C8-2F79D6BE25A8}" type="pres">
      <dgm:prSet presAssocID="{AD63EF3E-31EE-4BCE-805C-53D72A7FBABD}" presName="iconBgRect" presStyleLbl="bgShp" presStyleIdx="4" presStyleCnt="5"/>
      <dgm:spPr/>
    </dgm:pt>
    <dgm:pt modelId="{AB29274A-7C89-429A-A65B-072788A8EF6D}" type="pres">
      <dgm:prSet presAssocID="{AD63EF3E-31EE-4BCE-805C-53D72A7FBAB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Questions"/>
        </a:ext>
      </dgm:extLst>
    </dgm:pt>
    <dgm:pt modelId="{7231F369-CDF7-41B9-893D-F4FE99DB86E8}" type="pres">
      <dgm:prSet presAssocID="{AD63EF3E-31EE-4BCE-805C-53D72A7FBABD}" presName="spaceRect" presStyleCnt="0"/>
      <dgm:spPr/>
    </dgm:pt>
    <dgm:pt modelId="{04B66523-EC35-48CF-B2DC-FF2290758E58}" type="pres">
      <dgm:prSet presAssocID="{AD63EF3E-31EE-4BCE-805C-53D72A7FBABD}" presName="textRect" presStyleLbl="revTx" presStyleIdx="4" presStyleCnt="5">
        <dgm:presLayoutVars>
          <dgm:chMax val="1"/>
          <dgm:chPref val="1"/>
        </dgm:presLayoutVars>
      </dgm:prSet>
      <dgm:spPr/>
    </dgm:pt>
  </dgm:ptLst>
  <dgm:cxnLst>
    <dgm:cxn modelId="{BAB37502-66C5-C240-92C4-15D13A8733FB}" type="presOf" srcId="{A5E9566F-4B34-4F2D-B2C3-00665CC056D0}" destId="{188E3A5E-B7CB-4A99-8405-20EDD9D6B985}" srcOrd="0" destOrd="0" presId="urn:microsoft.com/office/officeart/2018/5/layout/IconCircleLabelList"/>
    <dgm:cxn modelId="{83F17441-245B-4A1A-BABB-81C6B054E7D1}" srcId="{A5E9566F-4B34-4F2D-B2C3-00665CC056D0}" destId="{D37AB106-83D1-43B1-A37F-BE14266353D8}" srcOrd="0" destOrd="0" parTransId="{D15E0EF1-4911-493D-BE73-DBAEEA081286}" sibTransId="{74629C77-0419-4458-B84F-4161EC575F87}"/>
    <dgm:cxn modelId="{60FBAD46-2233-4874-8D36-1D8708063DF7}" srcId="{A5E9566F-4B34-4F2D-B2C3-00665CC056D0}" destId="{EA3E9BD8-E06B-4197-A563-54D2E0AFD7B7}" srcOrd="1" destOrd="0" parTransId="{53D87E4A-3E98-4C13-B773-76A6534D9A37}" sibTransId="{EB68A93B-7351-49EB-B71A-0C38ABAD90E3}"/>
    <dgm:cxn modelId="{75479955-3474-4C9D-B586-AE525123394D}" srcId="{A5E9566F-4B34-4F2D-B2C3-00665CC056D0}" destId="{BCA9D0AC-6F2C-4BAF-9386-1E388D0D7490}" srcOrd="3" destOrd="0" parTransId="{3B36A6F7-17DB-4E65-9ED5-0C4F4FCD9657}" sibTransId="{4B201D14-83A6-4900-AD9F-1755BD3964F4}"/>
    <dgm:cxn modelId="{61A44964-BC69-9443-BCBE-A008A529A181}" type="presOf" srcId="{7DEE5FA7-D46A-4101-8DFF-1781EA19F6BC}" destId="{79903F8F-3970-4536-A718-7C97CB72C656}" srcOrd="0" destOrd="0" presId="urn:microsoft.com/office/officeart/2018/5/layout/IconCircleLabelList"/>
    <dgm:cxn modelId="{F0DE036E-511E-F74C-8E2C-20930D784359}" type="presOf" srcId="{D37AB106-83D1-43B1-A37F-BE14266353D8}" destId="{A7689B6D-B957-420A-8182-8CF0A9735ACF}" srcOrd="0" destOrd="0" presId="urn:microsoft.com/office/officeart/2018/5/layout/IconCircleLabelList"/>
    <dgm:cxn modelId="{A3AFE573-2652-423A-9E09-7B537D00B462}" srcId="{A5E9566F-4B34-4F2D-B2C3-00665CC056D0}" destId="{7DEE5FA7-D46A-4101-8DFF-1781EA19F6BC}" srcOrd="2" destOrd="0" parTransId="{748A2779-C0CE-4F1D-9F26-17BA7D82C39B}" sibTransId="{B78B5766-8128-4177-BB0F-8A63200418F7}"/>
    <dgm:cxn modelId="{DC78AD88-3AB9-48C6-A757-EEB791754F29}" srcId="{A5E9566F-4B34-4F2D-B2C3-00665CC056D0}" destId="{AD63EF3E-31EE-4BCE-805C-53D72A7FBABD}" srcOrd="4" destOrd="0" parTransId="{7809FE45-47BE-4752-AD0D-3452E01DF732}" sibTransId="{D756EC12-D551-41D8-A673-120A3F436D29}"/>
    <dgm:cxn modelId="{8964EBB4-FA6C-2B48-A33A-7A2CCCECAEE9}" type="presOf" srcId="{AD63EF3E-31EE-4BCE-805C-53D72A7FBABD}" destId="{04B66523-EC35-48CF-B2DC-FF2290758E58}" srcOrd="0" destOrd="0" presId="urn:microsoft.com/office/officeart/2018/5/layout/IconCircleLabelList"/>
    <dgm:cxn modelId="{D4F0ECB6-CE9C-384D-853E-B2C15D3292BA}" type="presOf" srcId="{EA3E9BD8-E06B-4197-A563-54D2E0AFD7B7}" destId="{491A1239-FEA9-407A-9938-34D13876CA7E}" srcOrd="0" destOrd="0" presId="urn:microsoft.com/office/officeart/2018/5/layout/IconCircleLabelList"/>
    <dgm:cxn modelId="{E875CBF9-C579-A845-BA1A-711E3DD8D385}" type="presOf" srcId="{BCA9D0AC-6F2C-4BAF-9386-1E388D0D7490}" destId="{17817C6E-8EA5-4954-BC6A-F79899C8ECE5}" srcOrd="0" destOrd="0" presId="urn:microsoft.com/office/officeart/2018/5/layout/IconCircleLabelList"/>
    <dgm:cxn modelId="{4F6A9651-64EC-4947-88F8-7A14CF1F57D7}" type="presParOf" srcId="{188E3A5E-B7CB-4A99-8405-20EDD9D6B985}" destId="{6157A9E0-D306-423E-A912-130CC027D7D2}" srcOrd="0" destOrd="0" presId="urn:microsoft.com/office/officeart/2018/5/layout/IconCircleLabelList"/>
    <dgm:cxn modelId="{08E1CACC-1F8B-314D-8ACC-539EE2381389}" type="presParOf" srcId="{6157A9E0-D306-423E-A912-130CC027D7D2}" destId="{54926090-832F-4548-8E3B-A6A4916F0151}" srcOrd="0" destOrd="0" presId="urn:microsoft.com/office/officeart/2018/5/layout/IconCircleLabelList"/>
    <dgm:cxn modelId="{3F63F8F2-11E0-B240-B71E-5BB7DBC9FE7A}" type="presParOf" srcId="{6157A9E0-D306-423E-A912-130CC027D7D2}" destId="{2D43730C-068F-4206-AB6F-D33D769F0CB1}" srcOrd="1" destOrd="0" presId="urn:microsoft.com/office/officeart/2018/5/layout/IconCircleLabelList"/>
    <dgm:cxn modelId="{6C4D6DB0-6367-2643-A645-268067CC97AD}" type="presParOf" srcId="{6157A9E0-D306-423E-A912-130CC027D7D2}" destId="{F83FE1D6-E0EB-47E8-BB9F-D186C2A51492}" srcOrd="2" destOrd="0" presId="urn:microsoft.com/office/officeart/2018/5/layout/IconCircleLabelList"/>
    <dgm:cxn modelId="{946996C5-2139-CB4D-9E02-7D0BAA435F6D}" type="presParOf" srcId="{6157A9E0-D306-423E-A912-130CC027D7D2}" destId="{A7689B6D-B957-420A-8182-8CF0A9735ACF}" srcOrd="3" destOrd="0" presId="urn:microsoft.com/office/officeart/2018/5/layout/IconCircleLabelList"/>
    <dgm:cxn modelId="{DD4C5C9F-71F8-1B4C-86C6-B950BEA53708}" type="presParOf" srcId="{188E3A5E-B7CB-4A99-8405-20EDD9D6B985}" destId="{62511E13-546B-4495-850C-D840C3C39146}" srcOrd="1" destOrd="0" presId="urn:microsoft.com/office/officeart/2018/5/layout/IconCircleLabelList"/>
    <dgm:cxn modelId="{A0F4278B-0367-2546-8D95-26D8EB616774}" type="presParOf" srcId="{188E3A5E-B7CB-4A99-8405-20EDD9D6B985}" destId="{EB578514-CFAA-4063-B4A7-4B7CFE119B69}" srcOrd="2" destOrd="0" presId="urn:microsoft.com/office/officeart/2018/5/layout/IconCircleLabelList"/>
    <dgm:cxn modelId="{58E577B3-6269-DE40-A275-5545DB15233E}" type="presParOf" srcId="{EB578514-CFAA-4063-B4A7-4B7CFE119B69}" destId="{D4D42FDF-87EA-46F4-9FEA-057E1C68967C}" srcOrd="0" destOrd="0" presId="urn:microsoft.com/office/officeart/2018/5/layout/IconCircleLabelList"/>
    <dgm:cxn modelId="{139C10E2-FE98-964A-A2D2-FAC857DC57F1}" type="presParOf" srcId="{EB578514-CFAA-4063-B4A7-4B7CFE119B69}" destId="{42ACB03F-681D-4964-A29E-8859A4524697}" srcOrd="1" destOrd="0" presId="urn:microsoft.com/office/officeart/2018/5/layout/IconCircleLabelList"/>
    <dgm:cxn modelId="{FD3ABE03-B340-FE49-88B6-7CF323216789}" type="presParOf" srcId="{EB578514-CFAA-4063-B4A7-4B7CFE119B69}" destId="{0F2A8CFF-8CF0-418A-9848-57C63D8DF2B1}" srcOrd="2" destOrd="0" presId="urn:microsoft.com/office/officeart/2018/5/layout/IconCircleLabelList"/>
    <dgm:cxn modelId="{CD0D7374-CF6F-3A47-AF11-7EBD05418C74}" type="presParOf" srcId="{EB578514-CFAA-4063-B4A7-4B7CFE119B69}" destId="{491A1239-FEA9-407A-9938-34D13876CA7E}" srcOrd="3" destOrd="0" presId="urn:microsoft.com/office/officeart/2018/5/layout/IconCircleLabelList"/>
    <dgm:cxn modelId="{B8DA93C1-7150-BC44-87B9-FC19B186648B}" type="presParOf" srcId="{188E3A5E-B7CB-4A99-8405-20EDD9D6B985}" destId="{5478A3EB-5970-424E-B06E-F3A97D7E4ED9}" srcOrd="3" destOrd="0" presId="urn:microsoft.com/office/officeart/2018/5/layout/IconCircleLabelList"/>
    <dgm:cxn modelId="{420A0E04-42AB-DC4C-9A41-C0917CD1380A}" type="presParOf" srcId="{188E3A5E-B7CB-4A99-8405-20EDD9D6B985}" destId="{CAEB6D33-E3A2-44C6-AA4E-978A2B64F077}" srcOrd="4" destOrd="0" presId="urn:microsoft.com/office/officeart/2018/5/layout/IconCircleLabelList"/>
    <dgm:cxn modelId="{B32539DD-DA5F-C646-8E95-AD0655ABB63C}" type="presParOf" srcId="{CAEB6D33-E3A2-44C6-AA4E-978A2B64F077}" destId="{E8E0CB1E-D5C9-4927-80FB-478051419501}" srcOrd="0" destOrd="0" presId="urn:microsoft.com/office/officeart/2018/5/layout/IconCircleLabelList"/>
    <dgm:cxn modelId="{903C08AA-BACA-E949-BA34-6F2F41046680}" type="presParOf" srcId="{CAEB6D33-E3A2-44C6-AA4E-978A2B64F077}" destId="{AEA49203-F121-4E23-B7F4-120492179A2A}" srcOrd="1" destOrd="0" presId="urn:microsoft.com/office/officeart/2018/5/layout/IconCircleLabelList"/>
    <dgm:cxn modelId="{FE4D0377-A009-9B47-BAEF-343C13CBE587}" type="presParOf" srcId="{CAEB6D33-E3A2-44C6-AA4E-978A2B64F077}" destId="{C57ECE70-5CA4-4019-BE63-B2396C57B1DF}" srcOrd="2" destOrd="0" presId="urn:microsoft.com/office/officeart/2018/5/layout/IconCircleLabelList"/>
    <dgm:cxn modelId="{16E6B0BF-B2D7-2743-8395-FFAFC4AF08F9}" type="presParOf" srcId="{CAEB6D33-E3A2-44C6-AA4E-978A2B64F077}" destId="{79903F8F-3970-4536-A718-7C97CB72C656}" srcOrd="3" destOrd="0" presId="urn:microsoft.com/office/officeart/2018/5/layout/IconCircleLabelList"/>
    <dgm:cxn modelId="{8452AC27-E6FB-FB4C-ADD4-BC83E1DD0276}" type="presParOf" srcId="{188E3A5E-B7CB-4A99-8405-20EDD9D6B985}" destId="{7B1A28DA-141E-48A2-B0E3-53001224C0E9}" srcOrd="5" destOrd="0" presId="urn:microsoft.com/office/officeart/2018/5/layout/IconCircleLabelList"/>
    <dgm:cxn modelId="{1BD359E6-1FE3-814A-BBD4-1A50C8BBE641}" type="presParOf" srcId="{188E3A5E-B7CB-4A99-8405-20EDD9D6B985}" destId="{A800481A-620E-4A02-8BF4-6EBF81684E9F}" srcOrd="6" destOrd="0" presId="urn:microsoft.com/office/officeart/2018/5/layout/IconCircleLabelList"/>
    <dgm:cxn modelId="{DE2EDEFE-DE4A-7344-AEB6-167DE7ADDC34}" type="presParOf" srcId="{A800481A-620E-4A02-8BF4-6EBF81684E9F}" destId="{943D7C71-A464-46FD-B8DF-76504A1E9AEB}" srcOrd="0" destOrd="0" presId="urn:microsoft.com/office/officeart/2018/5/layout/IconCircleLabelList"/>
    <dgm:cxn modelId="{4A2C11E1-2B96-2F41-9988-07D0ADA8B794}" type="presParOf" srcId="{A800481A-620E-4A02-8BF4-6EBF81684E9F}" destId="{FA618751-CC6F-473F-BDEE-BD42D3926333}" srcOrd="1" destOrd="0" presId="urn:microsoft.com/office/officeart/2018/5/layout/IconCircleLabelList"/>
    <dgm:cxn modelId="{FDE1D5ED-69B7-0C4E-BFD2-04FACCA9629F}" type="presParOf" srcId="{A800481A-620E-4A02-8BF4-6EBF81684E9F}" destId="{D496CE53-4B73-47AD-8078-DE2500D175F2}" srcOrd="2" destOrd="0" presId="urn:microsoft.com/office/officeart/2018/5/layout/IconCircleLabelList"/>
    <dgm:cxn modelId="{4B403B69-A862-314A-954B-DFDFD268FE6B}" type="presParOf" srcId="{A800481A-620E-4A02-8BF4-6EBF81684E9F}" destId="{17817C6E-8EA5-4954-BC6A-F79899C8ECE5}" srcOrd="3" destOrd="0" presId="urn:microsoft.com/office/officeart/2018/5/layout/IconCircleLabelList"/>
    <dgm:cxn modelId="{94CE2723-AEC3-AB4C-9409-9EBE66922B13}" type="presParOf" srcId="{188E3A5E-B7CB-4A99-8405-20EDD9D6B985}" destId="{752F73B6-4D00-4460-B6E0-43635E7EF1C5}" srcOrd="7" destOrd="0" presId="urn:microsoft.com/office/officeart/2018/5/layout/IconCircleLabelList"/>
    <dgm:cxn modelId="{958B9113-96F2-2D44-B4D4-C9BE1AB452A2}" type="presParOf" srcId="{188E3A5E-B7CB-4A99-8405-20EDD9D6B985}" destId="{6F1A9BA5-C314-480B-88FA-BA0BAC4F0A76}" srcOrd="8" destOrd="0" presId="urn:microsoft.com/office/officeart/2018/5/layout/IconCircleLabelList"/>
    <dgm:cxn modelId="{9FAB579D-1965-1246-AE7A-AC4E03E59212}" type="presParOf" srcId="{6F1A9BA5-C314-480B-88FA-BA0BAC4F0A76}" destId="{FB2F063E-8B02-4EC3-B1C8-2F79D6BE25A8}" srcOrd="0" destOrd="0" presId="urn:microsoft.com/office/officeart/2018/5/layout/IconCircleLabelList"/>
    <dgm:cxn modelId="{F2AC5AB5-34BB-0441-A249-463991DADD95}" type="presParOf" srcId="{6F1A9BA5-C314-480B-88FA-BA0BAC4F0A76}" destId="{AB29274A-7C89-429A-A65B-072788A8EF6D}" srcOrd="1" destOrd="0" presId="urn:microsoft.com/office/officeart/2018/5/layout/IconCircleLabelList"/>
    <dgm:cxn modelId="{F65BFB07-1094-4F44-8A92-4B6D24A55645}" type="presParOf" srcId="{6F1A9BA5-C314-480B-88FA-BA0BAC4F0A76}" destId="{7231F369-CDF7-41B9-893D-F4FE99DB86E8}" srcOrd="2" destOrd="0" presId="urn:microsoft.com/office/officeart/2018/5/layout/IconCircleLabelList"/>
    <dgm:cxn modelId="{F1E5A1C9-784F-1641-8988-D0976CCBEF07}" type="presParOf" srcId="{6F1A9BA5-C314-480B-88FA-BA0BAC4F0A76}" destId="{04B66523-EC35-48CF-B2DC-FF2290758E5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EA7D6F-58AF-4659-83BC-88EB43298FDE}" type="doc">
      <dgm:prSet loTypeId="urn:microsoft.com/office/officeart/2005/8/layout/vList2" loCatId="list" qsTypeId="urn:microsoft.com/office/officeart/2005/8/quickstyle/simple5" qsCatId="simple" csTypeId="urn:microsoft.com/office/officeart/2005/8/colors/accent0_3" csCatId="mainScheme"/>
      <dgm:spPr/>
      <dgm:t>
        <a:bodyPr/>
        <a:lstStyle/>
        <a:p>
          <a:endParaRPr lang="en-US"/>
        </a:p>
      </dgm:t>
    </dgm:pt>
    <dgm:pt modelId="{3423DFCF-4D69-40A6-80F7-8124130AB8AF}">
      <dgm:prSet/>
      <dgm:spPr/>
      <dgm:t>
        <a:bodyPr/>
        <a:lstStyle/>
        <a:p>
          <a:r>
            <a:rPr lang="en-US"/>
            <a:t>Top influencing factors reported by patients:</a:t>
          </a:r>
        </a:p>
      </dgm:t>
    </dgm:pt>
    <dgm:pt modelId="{459827AD-57C0-44AD-B714-E96CE0825205}" type="parTrans" cxnId="{1FDE406D-5B3A-42B9-A6D8-04269C4C8D8A}">
      <dgm:prSet/>
      <dgm:spPr/>
      <dgm:t>
        <a:bodyPr/>
        <a:lstStyle/>
        <a:p>
          <a:endParaRPr lang="en-US"/>
        </a:p>
      </dgm:t>
    </dgm:pt>
    <dgm:pt modelId="{41287A11-B177-448B-AAE8-481BF4EF4914}" type="sibTrans" cxnId="{1FDE406D-5B3A-42B9-A6D8-04269C4C8D8A}">
      <dgm:prSet/>
      <dgm:spPr/>
      <dgm:t>
        <a:bodyPr/>
        <a:lstStyle/>
        <a:p>
          <a:endParaRPr lang="en-US"/>
        </a:p>
      </dgm:t>
    </dgm:pt>
    <dgm:pt modelId="{FDD1C0A4-4561-42C8-9FD8-A5EF85DEE410}">
      <dgm:prSet/>
      <dgm:spPr/>
      <dgm:t>
        <a:bodyPr/>
        <a:lstStyle/>
        <a:p>
          <a:r>
            <a:rPr lang="en-US"/>
            <a:t>- Pain and dentist advice (70 mentions each)</a:t>
          </a:r>
        </a:p>
      </dgm:t>
    </dgm:pt>
    <dgm:pt modelId="{84672AE1-D445-42D9-861C-A7EDBF955DE3}" type="parTrans" cxnId="{5A67978C-9AB6-454D-A842-DB5FDAA143A3}">
      <dgm:prSet/>
      <dgm:spPr/>
      <dgm:t>
        <a:bodyPr/>
        <a:lstStyle/>
        <a:p>
          <a:endParaRPr lang="en-US"/>
        </a:p>
      </dgm:t>
    </dgm:pt>
    <dgm:pt modelId="{606A56F8-FAD1-46BC-AE29-BAF5063D3A2A}" type="sibTrans" cxnId="{5A67978C-9AB6-454D-A842-DB5FDAA143A3}">
      <dgm:prSet/>
      <dgm:spPr/>
      <dgm:t>
        <a:bodyPr/>
        <a:lstStyle/>
        <a:p>
          <a:endParaRPr lang="en-US"/>
        </a:p>
      </dgm:t>
    </dgm:pt>
    <dgm:pt modelId="{12064F5A-A06D-49A3-A7E4-B2CBFD58C2E5}">
      <dgm:prSet/>
      <dgm:spPr/>
      <dgm:t>
        <a:bodyPr/>
        <a:lstStyle/>
        <a:p>
          <a:r>
            <a:rPr lang="en-US"/>
            <a:t>- Cost (64), Family opinion (59), Fear of surgery (49)</a:t>
          </a:r>
        </a:p>
      </dgm:t>
    </dgm:pt>
    <dgm:pt modelId="{47FBAC28-F118-453B-B375-CB92FC46826A}" type="parTrans" cxnId="{9E9BD567-A1AE-4469-A9AE-48EB8BB704DC}">
      <dgm:prSet/>
      <dgm:spPr/>
      <dgm:t>
        <a:bodyPr/>
        <a:lstStyle/>
        <a:p>
          <a:endParaRPr lang="en-US"/>
        </a:p>
      </dgm:t>
    </dgm:pt>
    <dgm:pt modelId="{38D11A24-B598-49F4-BCD1-02ECCE873CDA}" type="sibTrans" cxnId="{9E9BD567-A1AE-4469-A9AE-48EB8BB704DC}">
      <dgm:prSet/>
      <dgm:spPr/>
      <dgm:t>
        <a:bodyPr/>
        <a:lstStyle/>
        <a:p>
          <a:endParaRPr lang="en-US"/>
        </a:p>
      </dgm:t>
    </dgm:pt>
    <dgm:pt modelId="{DE7FC17F-D202-4942-8174-6611C89A47B1}">
      <dgm:prSet/>
      <dgm:spPr/>
      <dgm:t>
        <a:bodyPr/>
        <a:lstStyle/>
        <a:p>
          <a:r>
            <a:rPr lang="en-US"/>
            <a:t>• Patients strongly prefer knowing all pros and cons (Mean = 4.29).</a:t>
          </a:r>
        </a:p>
      </dgm:t>
    </dgm:pt>
    <dgm:pt modelId="{49C075A4-D7C4-4690-9B55-1381FC6E1707}" type="parTrans" cxnId="{FB39015C-C48B-4563-85C5-65430A89A3C9}">
      <dgm:prSet/>
      <dgm:spPr/>
      <dgm:t>
        <a:bodyPr/>
        <a:lstStyle/>
        <a:p>
          <a:endParaRPr lang="en-US"/>
        </a:p>
      </dgm:t>
    </dgm:pt>
    <dgm:pt modelId="{B8786DA3-920F-4B10-A3FF-3FBD9B05386B}" type="sibTrans" cxnId="{FB39015C-C48B-4563-85C5-65430A89A3C9}">
      <dgm:prSet/>
      <dgm:spPr/>
      <dgm:t>
        <a:bodyPr/>
        <a:lstStyle/>
        <a:p>
          <a:endParaRPr lang="en-US"/>
        </a:p>
      </dgm:t>
    </dgm:pt>
    <dgm:pt modelId="{49B92B84-78E5-46FD-9081-49F4427F07E3}">
      <dgm:prSet/>
      <dgm:spPr/>
      <dgm:t>
        <a:bodyPr/>
        <a:lstStyle/>
        <a:p>
          <a:r>
            <a:rPr lang="en-US"/>
            <a:t>• Moderate dental anxiety observed (Mean = 3.32).</a:t>
          </a:r>
        </a:p>
      </dgm:t>
    </dgm:pt>
    <dgm:pt modelId="{B86A1CD8-8FC2-42B7-8372-C4E341DB39D3}" type="parTrans" cxnId="{24A05024-9393-48FC-A5D2-89DD309EFBF4}">
      <dgm:prSet/>
      <dgm:spPr/>
      <dgm:t>
        <a:bodyPr/>
        <a:lstStyle/>
        <a:p>
          <a:endParaRPr lang="en-US"/>
        </a:p>
      </dgm:t>
    </dgm:pt>
    <dgm:pt modelId="{2042E28D-D4E6-4F1F-A110-58596DFF0532}" type="sibTrans" cxnId="{24A05024-9393-48FC-A5D2-89DD309EFBF4}">
      <dgm:prSet/>
      <dgm:spPr/>
      <dgm:t>
        <a:bodyPr/>
        <a:lstStyle/>
        <a:p>
          <a:endParaRPr lang="en-US"/>
        </a:p>
      </dgm:t>
    </dgm:pt>
    <dgm:pt modelId="{B11D8643-DA9D-2D41-B016-06E691FD1BF4}" type="pres">
      <dgm:prSet presAssocID="{25EA7D6F-58AF-4659-83BC-88EB43298FDE}" presName="linear" presStyleCnt="0">
        <dgm:presLayoutVars>
          <dgm:animLvl val="lvl"/>
          <dgm:resizeHandles val="exact"/>
        </dgm:presLayoutVars>
      </dgm:prSet>
      <dgm:spPr/>
    </dgm:pt>
    <dgm:pt modelId="{254DB765-285F-2E4B-BA3D-6658AA220F0F}" type="pres">
      <dgm:prSet presAssocID="{3423DFCF-4D69-40A6-80F7-8124130AB8AF}" presName="parentText" presStyleLbl="node1" presStyleIdx="0" presStyleCnt="5">
        <dgm:presLayoutVars>
          <dgm:chMax val="0"/>
          <dgm:bulletEnabled val="1"/>
        </dgm:presLayoutVars>
      </dgm:prSet>
      <dgm:spPr/>
    </dgm:pt>
    <dgm:pt modelId="{8DB05E0F-EEEA-814C-9B5C-A9553A4376C1}" type="pres">
      <dgm:prSet presAssocID="{41287A11-B177-448B-AAE8-481BF4EF4914}" presName="spacer" presStyleCnt="0"/>
      <dgm:spPr/>
    </dgm:pt>
    <dgm:pt modelId="{8B41D78C-0DE4-F444-BC99-C7CF5E3350CD}" type="pres">
      <dgm:prSet presAssocID="{FDD1C0A4-4561-42C8-9FD8-A5EF85DEE410}" presName="parentText" presStyleLbl="node1" presStyleIdx="1" presStyleCnt="5">
        <dgm:presLayoutVars>
          <dgm:chMax val="0"/>
          <dgm:bulletEnabled val="1"/>
        </dgm:presLayoutVars>
      </dgm:prSet>
      <dgm:spPr/>
    </dgm:pt>
    <dgm:pt modelId="{BDA0750B-D3D1-824D-B4D9-1AFD53383859}" type="pres">
      <dgm:prSet presAssocID="{606A56F8-FAD1-46BC-AE29-BAF5063D3A2A}" presName="spacer" presStyleCnt="0"/>
      <dgm:spPr/>
    </dgm:pt>
    <dgm:pt modelId="{A792B261-5CE9-AC4C-B4DE-1DC4D0DE719E}" type="pres">
      <dgm:prSet presAssocID="{12064F5A-A06D-49A3-A7E4-B2CBFD58C2E5}" presName="parentText" presStyleLbl="node1" presStyleIdx="2" presStyleCnt="5">
        <dgm:presLayoutVars>
          <dgm:chMax val="0"/>
          <dgm:bulletEnabled val="1"/>
        </dgm:presLayoutVars>
      </dgm:prSet>
      <dgm:spPr/>
    </dgm:pt>
    <dgm:pt modelId="{B5458DE3-E9C1-9247-972C-6833DBC8C5D3}" type="pres">
      <dgm:prSet presAssocID="{38D11A24-B598-49F4-BCD1-02ECCE873CDA}" presName="spacer" presStyleCnt="0"/>
      <dgm:spPr/>
    </dgm:pt>
    <dgm:pt modelId="{919D6C6C-F90A-8341-96BA-44D87E2A9B17}" type="pres">
      <dgm:prSet presAssocID="{DE7FC17F-D202-4942-8174-6611C89A47B1}" presName="parentText" presStyleLbl="node1" presStyleIdx="3" presStyleCnt="5">
        <dgm:presLayoutVars>
          <dgm:chMax val="0"/>
          <dgm:bulletEnabled val="1"/>
        </dgm:presLayoutVars>
      </dgm:prSet>
      <dgm:spPr/>
    </dgm:pt>
    <dgm:pt modelId="{4B452C77-0813-1642-ACD9-E3845A86B6AC}" type="pres">
      <dgm:prSet presAssocID="{B8786DA3-920F-4B10-A3FF-3FBD9B05386B}" presName="spacer" presStyleCnt="0"/>
      <dgm:spPr/>
    </dgm:pt>
    <dgm:pt modelId="{5F16568C-D329-9647-9F23-712FED026612}" type="pres">
      <dgm:prSet presAssocID="{49B92B84-78E5-46FD-9081-49F4427F07E3}" presName="parentText" presStyleLbl="node1" presStyleIdx="4" presStyleCnt="5">
        <dgm:presLayoutVars>
          <dgm:chMax val="0"/>
          <dgm:bulletEnabled val="1"/>
        </dgm:presLayoutVars>
      </dgm:prSet>
      <dgm:spPr/>
    </dgm:pt>
  </dgm:ptLst>
  <dgm:cxnLst>
    <dgm:cxn modelId="{870C7B06-497B-AC47-B22C-FF009D713E2F}" type="presOf" srcId="{25EA7D6F-58AF-4659-83BC-88EB43298FDE}" destId="{B11D8643-DA9D-2D41-B016-06E691FD1BF4}" srcOrd="0" destOrd="0" presId="urn:microsoft.com/office/officeart/2005/8/layout/vList2"/>
    <dgm:cxn modelId="{287B620C-AF53-4741-8C2D-BC72B1BD6896}" type="presOf" srcId="{12064F5A-A06D-49A3-A7E4-B2CBFD58C2E5}" destId="{A792B261-5CE9-AC4C-B4DE-1DC4D0DE719E}" srcOrd="0" destOrd="0" presId="urn:microsoft.com/office/officeart/2005/8/layout/vList2"/>
    <dgm:cxn modelId="{24A05024-9393-48FC-A5D2-89DD309EFBF4}" srcId="{25EA7D6F-58AF-4659-83BC-88EB43298FDE}" destId="{49B92B84-78E5-46FD-9081-49F4427F07E3}" srcOrd="4" destOrd="0" parTransId="{B86A1CD8-8FC2-42B7-8372-C4E341DB39D3}" sibTransId="{2042E28D-D4E6-4F1F-A110-58596DFF0532}"/>
    <dgm:cxn modelId="{FB39015C-C48B-4563-85C5-65430A89A3C9}" srcId="{25EA7D6F-58AF-4659-83BC-88EB43298FDE}" destId="{DE7FC17F-D202-4942-8174-6611C89A47B1}" srcOrd="3" destOrd="0" parTransId="{49C075A4-D7C4-4690-9B55-1381FC6E1707}" sibTransId="{B8786DA3-920F-4B10-A3FF-3FBD9B05386B}"/>
    <dgm:cxn modelId="{F5BB285C-EFD8-D141-B050-227A1FA1565F}" type="presOf" srcId="{49B92B84-78E5-46FD-9081-49F4427F07E3}" destId="{5F16568C-D329-9647-9F23-712FED026612}" srcOrd="0" destOrd="0" presId="urn:microsoft.com/office/officeart/2005/8/layout/vList2"/>
    <dgm:cxn modelId="{9E9BD567-A1AE-4469-A9AE-48EB8BB704DC}" srcId="{25EA7D6F-58AF-4659-83BC-88EB43298FDE}" destId="{12064F5A-A06D-49A3-A7E4-B2CBFD58C2E5}" srcOrd="2" destOrd="0" parTransId="{47FBAC28-F118-453B-B375-CB92FC46826A}" sibTransId="{38D11A24-B598-49F4-BCD1-02ECCE873CDA}"/>
    <dgm:cxn modelId="{1FDE406D-5B3A-42B9-A6D8-04269C4C8D8A}" srcId="{25EA7D6F-58AF-4659-83BC-88EB43298FDE}" destId="{3423DFCF-4D69-40A6-80F7-8124130AB8AF}" srcOrd="0" destOrd="0" parTransId="{459827AD-57C0-44AD-B714-E96CE0825205}" sibTransId="{41287A11-B177-448B-AAE8-481BF4EF4914}"/>
    <dgm:cxn modelId="{42D8FA77-41DE-034E-B81D-E525FB141D22}" type="presOf" srcId="{3423DFCF-4D69-40A6-80F7-8124130AB8AF}" destId="{254DB765-285F-2E4B-BA3D-6658AA220F0F}" srcOrd="0" destOrd="0" presId="urn:microsoft.com/office/officeart/2005/8/layout/vList2"/>
    <dgm:cxn modelId="{9141CD84-425D-234F-AC29-E49C83F29CA7}" type="presOf" srcId="{DE7FC17F-D202-4942-8174-6611C89A47B1}" destId="{919D6C6C-F90A-8341-96BA-44D87E2A9B17}" srcOrd="0" destOrd="0" presId="urn:microsoft.com/office/officeart/2005/8/layout/vList2"/>
    <dgm:cxn modelId="{5A67978C-9AB6-454D-A842-DB5FDAA143A3}" srcId="{25EA7D6F-58AF-4659-83BC-88EB43298FDE}" destId="{FDD1C0A4-4561-42C8-9FD8-A5EF85DEE410}" srcOrd="1" destOrd="0" parTransId="{84672AE1-D445-42D9-861C-A7EDBF955DE3}" sibTransId="{606A56F8-FAD1-46BC-AE29-BAF5063D3A2A}"/>
    <dgm:cxn modelId="{15750CA8-10B3-3A4C-9210-D3FB28523833}" type="presOf" srcId="{FDD1C0A4-4561-42C8-9FD8-A5EF85DEE410}" destId="{8B41D78C-0DE4-F444-BC99-C7CF5E3350CD}" srcOrd="0" destOrd="0" presId="urn:microsoft.com/office/officeart/2005/8/layout/vList2"/>
    <dgm:cxn modelId="{4DE8AFED-087D-7F41-85B3-508851187453}" type="presParOf" srcId="{B11D8643-DA9D-2D41-B016-06E691FD1BF4}" destId="{254DB765-285F-2E4B-BA3D-6658AA220F0F}" srcOrd="0" destOrd="0" presId="urn:microsoft.com/office/officeart/2005/8/layout/vList2"/>
    <dgm:cxn modelId="{56FA406D-B658-E74C-BF99-76868548C9D8}" type="presParOf" srcId="{B11D8643-DA9D-2D41-B016-06E691FD1BF4}" destId="{8DB05E0F-EEEA-814C-9B5C-A9553A4376C1}" srcOrd="1" destOrd="0" presId="urn:microsoft.com/office/officeart/2005/8/layout/vList2"/>
    <dgm:cxn modelId="{0C35E4DF-F230-3349-87A2-B07AB39B557E}" type="presParOf" srcId="{B11D8643-DA9D-2D41-B016-06E691FD1BF4}" destId="{8B41D78C-0DE4-F444-BC99-C7CF5E3350CD}" srcOrd="2" destOrd="0" presId="urn:microsoft.com/office/officeart/2005/8/layout/vList2"/>
    <dgm:cxn modelId="{A7B3C4DD-8F2B-D048-A79B-84F7E835D707}" type="presParOf" srcId="{B11D8643-DA9D-2D41-B016-06E691FD1BF4}" destId="{BDA0750B-D3D1-824D-B4D9-1AFD53383859}" srcOrd="3" destOrd="0" presId="urn:microsoft.com/office/officeart/2005/8/layout/vList2"/>
    <dgm:cxn modelId="{731A03F3-EC6C-F74F-8E19-6C513A6A5BFF}" type="presParOf" srcId="{B11D8643-DA9D-2D41-B016-06E691FD1BF4}" destId="{A792B261-5CE9-AC4C-B4DE-1DC4D0DE719E}" srcOrd="4" destOrd="0" presId="urn:microsoft.com/office/officeart/2005/8/layout/vList2"/>
    <dgm:cxn modelId="{5673B53C-6891-A745-837F-84741CEED2FB}" type="presParOf" srcId="{B11D8643-DA9D-2D41-B016-06E691FD1BF4}" destId="{B5458DE3-E9C1-9247-972C-6833DBC8C5D3}" srcOrd="5" destOrd="0" presId="urn:microsoft.com/office/officeart/2005/8/layout/vList2"/>
    <dgm:cxn modelId="{173FF343-125C-0643-9C48-C95C8827E816}" type="presParOf" srcId="{B11D8643-DA9D-2D41-B016-06E691FD1BF4}" destId="{919D6C6C-F90A-8341-96BA-44D87E2A9B17}" srcOrd="6" destOrd="0" presId="urn:microsoft.com/office/officeart/2005/8/layout/vList2"/>
    <dgm:cxn modelId="{E0CCBE4C-F79B-6E4A-AC3C-A5008C51E1D4}" type="presParOf" srcId="{B11D8643-DA9D-2D41-B016-06E691FD1BF4}" destId="{4B452C77-0813-1642-ACD9-E3845A86B6AC}" srcOrd="7" destOrd="0" presId="urn:microsoft.com/office/officeart/2005/8/layout/vList2"/>
    <dgm:cxn modelId="{49AED654-580B-034D-9B2A-F9BD1C9439A5}" type="presParOf" srcId="{B11D8643-DA9D-2D41-B016-06E691FD1BF4}" destId="{5F16568C-D329-9647-9F23-712FED02661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2A72F8-5CF8-4463-B31A-E58E547C330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4132EC37-45C6-4262-8697-10E0C3A8D4AB}">
      <dgm:prSet/>
      <dgm:spPr/>
      <dgm:t>
        <a:bodyPr/>
        <a:lstStyle/>
        <a:p>
          <a:r>
            <a:rPr lang="en-IN"/>
            <a:t>Decisions about wisdom tooth removal are shaped by pain, cost, trust, and anxiety.</a:t>
          </a:r>
          <a:endParaRPr lang="en-US"/>
        </a:p>
      </dgm:t>
    </dgm:pt>
    <dgm:pt modelId="{3FF1D464-2BE4-42EC-B839-622D05259FBE}" type="parTrans" cxnId="{EFFC9861-9BAA-422C-B377-2C486A9360CF}">
      <dgm:prSet/>
      <dgm:spPr/>
      <dgm:t>
        <a:bodyPr/>
        <a:lstStyle/>
        <a:p>
          <a:endParaRPr lang="en-US"/>
        </a:p>
      </dgm:t>
    </dgm:pt>
    <dgm:pt modelId="{B66673FE-A57D-4A1E-8ECA-5091311736EE}" type="sibTrans" cxnId="{EFFC9861-9BAA-422C-B377-2C486A9360CF}">
      <dgm:prSet/>
      <dgm:spPr/>
      <dgm:t>
        <a:bodyPr/>
        <a:lstStyle/>
        <a:p>
          <a:endParaRPr lang="en-US"/>
        </a:p>
      </dgm:t>
    </dgm:pt>
    <dgm:pt modelId="{A9B8FCFA-97D4-448F-90C3-9B19C74D8C1C}">
      <dgm:prSet/>
      <dgm:spPr/>
      <dgm:t>
        <a:bodyPr/>
        <a:lstStyle/>
        <a:p>
          <a:r>
            <a:rPr lang="en-IN"/>
            <a:t>Visual tools and local language help build trust and understanding.</a:t>
          </a:r>
          <a:endParaRPr lang="en-US"/>
        </a:p>
      </dgm:t>
    </dgm:pt>
    <dgm:pt modelId="{A55761B8-AD6B-4C80-BAE1-48AB720C91AF}" type="parTrans" cxnId="{094B7DC4-80F1-4AC3-A9FE-4A9A51EB66A6}">
      <dgm:prSet/>
      <dgm:spPr/>
      <dgm:t>
        <a:bodyPr/>
        <a:lstStyle/>
        <a:p>
          <a:endParaRPr lang="en-US"/>
        </a:p>
      </dgm:t>
    </dgm:pt>
    <dgm:pt modelId="{9771AE73-222D-4B23-A03F-4B435D9BA786}" type="sibTrans" cxnId="{094B7DC4-80F1-4AC3-A9FE-4A9A51EB66A6}">
      <dgm:prSet/>
      <dgm:spPr/>
      <dgm:t>
        <a:bodyPr/>
        <a:lstStyle/>
        <a:p>
          <a:endParaRPr lang="en-US"/>
        </a:p>
      </dgm:t>
    </dgm:pt>
    <dgm:pt modelId="{527DAF02-A679-4C12-836D-E3C3D7826DAD}">
      <dgm:prSet/>
      <dgm:spPr/>
      <dgm:t>
        <a:bodyPr/>
        <a:lstStyle/>
        <a:p>
          <a:r>
            <a:rPr lang="en-IN"/>
            <a:t>Financial concerns and myths (e.g., vision loss) delay timely treatment.</a:t>
          </a:r>
          <a:endParaRPr lang="en-US"/>
        </a:p>
      </dgm:t>
    </dgm:pt>
    <dgm:pt modelId="{0EA922F7-0F6E-4202-BFE4-B788749318FE}" type="parTrans" cxnId="{571FAD61-1CD9-46B0-B082-6385B87177BB}">
      <dgm:prSet/>
      <dgm:spPr/>
      <dgm:t>
        <a:bodyPr/>
        <a:lstStyle/>
        <a:p>
          <a:endParaRPr lang="en-US"/>
        </a:p>
      </dgm:t>
    </dgm:pt>
    <dgm:pt modelId="{CD6B8607-3210-4B97-9117-81657F4B75EC}" type="sibTrans" cxnId="{571FAD61-1CD9-46B0-B082-6385B87177BB}">
      <dgm:prSet/>
      <dgm:spPr/>
      <dgm:t>
        <a:bodyPr/>
        <a:lstStyle/>
        <a:p>
          <a:endParaRPr lang="en-US"/>
        </a:p>
      </dgm:t>
    </dgm:pt>
    <dgm:pt modelId="{3E52F90B-EFFE-4871-9935-32F313A1214F}">
      <dgm:prSet/>
      <dgm:spPr/>
      <dgm:t>
        <a:bodyPr/>
        <a:lstStyle/>
        <a:p>
          <a:r>
            <a:rPr lang="en-IN"/>
            <a:t>Family involvement is common and culturally significant in India.</a:t>
          </a:r>
          <a:endParaRPr lang="en-US"/>
        </a:p>
      </dgm:t>
    </dgm:pt>
    <dgm:pt modelId="{45594EF9-8B60-4B19-B732-F695B9C8C134}" type="parTrans" cxnId="{A5589DC3-54AA-4652-9303-30690F5B12B2}">
      <dgm:prSet/>
      <dgm:spPr/>
      <dgm:t>
        <a:bodyPr/>
        <a:lstStyle/>
        <a:p>
          <a:endParaRPr lang="en-US"/>
        </a:p>
      </dgm:t>
    </dgm:pt>
    <dgm:pt modelId="{2B892FE3-9FF5-4FEE-B89F-EEA2CC5307C5}" type="sibTrans" cxnId="{A5589DC3-54AA-4652-9303-30690F5B12B2}">
      <dgm:prSet/>
      <dgm:spPr/>
      <dgm:t>
        <a:bodyPr/>
        <a:lstStyle/>
        <a:p>
          <a:endParaRPr lang="en-US"/>
        </a:p>
      </dgm:t>
    </dgm:pt>
    <dgm:pt modelId="{1F5DDA3A-E529-4720-930E-691FE04C40E8}">
      <dgm:prSet/>
      <dgm:spPr/>
      <dgm:t>
        <a:bodyPr/>
        <a:lstStyle/>
        <a:p>
          <a:r>
            <a:rPr lang="en-IN"/>
            <a:t>Patients want clearer guidance and more participation in decisions.</a:t>
          </a:r>
          <a:endParaRPr lang="en-US"/>
        </a:p>
      </dgm:t>
    </dgm:pt>
    <dgm:pt modelId="{4E3DBC18-C0E0-4D03-9A4A-9E8212123958}" type="parTrans" cxnId="{3DE398D8-1CA7-4F1D-BDC7-1C6E8698ED4D}">
      <dgm:prSet/>
      <dgm:spPr/>
      <dgm:t>
        <a:bodyPr/>
        <a:lstStyle/>
        <a:p>
          <a:endParaRPr lang="en-US"/>
        </a:p>
      </dgm:t>
    </dgm:pt>
    <dgm:pt modelId="{DC52F5D7-E76B-46EA-BA8E-7056AE0E4238}" type="sibTrans" cxnId="{3DE398D8-1CA7-4F1D-BDC7-1C6E8698ED4D}">
      <dgm:prSet/>
      <dgm:spPr/>
      <dgm:t>
        <a:bodyPr/>
        <a:lstStyle/>
        <a:p>
          <a:endParaRPr lang="en-US"/>
        </a:p>
      </dgm:t>
    </dgm:pt>
    <dgm:pt modelId="{877F1A33-9BC2-F84D-8369-A31E0F7DB7E8}" type="pres">
      <dgm:prSet presAssocID="{5E2A72F8-5CF8-4463-B31A-E58E547C3309}" presName="vert0" presStyleCnt="0">
        <dgm:presLayoutVars>
          <dgm:dir/>
          <dgm:animOne val="branch"/>
          <dgm:animLvl val="lvl"/>
        </dgm:presLayoutVars>
      </dgm:prSet>
      <dgm:spPr/>
    </dgm:pt>
    <dgm:pt modelId="{C8F3AC92-CFDC-D541-8174-5340CB0E27A7}" type="pres">
      <dgm:prSet presAssocID="{4132EC37-45C6-4262-8697-10E0C3A8D4AB}" presName="thickLine" presStyleLbl="alignNode1" presStyleIdx="0" presStyleCnt="5"/>
      <dgm:spPr/>
    </dgm:pt>
    <dgm:pt modelId="{73D75943-6C6F-824C-ACD6-6F3D13B3323B}" type="pres">
      <dgm:prSet presAssocID="{4132EC37-45C6-4262-8697-10E0C3A8D4AB}" presName="horz1" presStyleCnt="0"/>
      <dgm:spPr/>
    </dgm:pt>
    <dgm:pt modelId="{E9FBB4A3-2EC1-A24F-95F7-AADFADB7582A}" type="pres">
      <dgm:prSet presAssocID="{4132EC37-45C6-4262-8697-10E0C3A8D4AB}" presName="tx1" presStyleLbl="revTx" presStyleIdx="0" presStyleCnt="5"/>
      <dgm:spPr/>
    </dgm:pt>
    <dgm:pt modelId="{B0A26204-65C8-5643-9FC1-E61DE1971687}" type="pres">
      <dgm:prSet presAssocID="{4132EC37-45C6-4262-8697-10E0C3A8D4AB}" presName="vert1" presStyleCnt="0"/>
      <dgm:spPr/>
    </dgm:pt>
    <dgm:pt modelId="{080D3646-8CCA-F542-A2C0-70A62879F463}" type="pres">
      <dgm:prSet presAssocID="{A9B8FCFA-97D4-448F-90C3-9B19C74D8C1C}" presName="thickLine" presStyleLbl="alignNode1" presStyleIdx="1" presStyleCnt="5"/>
      <dgm:spPr/>
    </dgm:pt>
    <dgm:pt modelId="{1C4A9BD7-A147-DD47-AF8A-0A62DB25EFE3}" type="pres">
      <dgm:prSet presAssocID="{A9B8FCFA-97D4-448F-90C3-9B19C74D8C1C}" presName="horz1" presStyleCnt="0"/>
      <dgm:spPr/>
    </dgm:pt>
    <dgm:pt modelId="{3DC291FD-9095-1142-AA8E-D93521468D21}" type="pres">
      <dgm:prSet presAssocID="{A9B8FCFA-97D4-448F-90C3-9B19C74D8C1C}" presName="tx1" presStyleLbl="revTx" presStyleIdx="1" presStyleCnt="5"/>
      <dgm:spPr/>
    </dgm:pt>
    <dgm:pt modelId="{138181AC-4F66-6240-8CAC-E26F3353F51E}" type="pres">
      <dgm:prSet presAssocID="{A9B8FCFA-97D4-448F-90C3-9B19C74D8C1C}" presName="vert1" presStyleCnt="0"/>
      <dgm:spPr/>
    </dgm:pt>
    <dgm:pt modelId="{A8F77CEB-1C1A-D44C-91CC-AE1DF7625C85}" type="pres">
      <dgm:prSet presAssocID="{527DAF02-A679-4C12-836D-E3C3D7826DAD}" presName="thickLine" presStyleLbl="alignNode1" presStyleIdx="2" presStyleCnt="5"/>
      <dgm:spPr/>
    </dgm:pt>
    <dgm:pt modelId="{73F58F02-170E-A14D-9AF3-30FEE3AE3903}" type="pres">
      <dgm:prSet presAssocID="{527DAF02-A679-4C12-836D-E3C3D7826DAD}" presName="horz1" presStyleCnt="0"/>
      <dgm:spPr/>
    </dgm:pt>
    <dgm:pt modelId="{2F18B134-A307-0B46-8A4E-5B8C509E8435}" type="pres">
      <dgm:prSet presAssocID="{527DAF02-A679-4C12-836D-E3C3D7826DAD}" presName="tx1" presStyleLbl="revTx" presStyleIdx="2" presStyleCnt="5"/>
      <dgm:spPr/>
    </dgm:pt>
    <dgm:pt modelId="{F4E7FF19-38AA-7E49-84C6-59A75E44D4F3}" type="pres">
      <dgm:prSet presAssocID="{527DAF02-A679-4C12-836D-E3C3D7826DAD}" presName="vert1" presStyleCnt="0"/>
      <dgm:spPr/>
    </dgm:pt>
    <dgm:pt modelId="{25F9743F-9F48-8C4E-80BF-EF22015D0B4D}" type="pres">
      <dgm:prSet presAssocID="{3E52F90B-EFFE-4871-9935-32F313A1214F}" presName="thickLine" presStyleLbl="alignNode1" presStyleIdx="3" presStyleCnt="5"/>
      <dgm:spPr/>
    </dgm:pt>
    <dgm:pt modelId="{0AC9A7E8-CAA0-3147-83AC-A9EF2D6972B4}" type="pres">
      <dgm:prSet presAssocID="{3E52F90B-EFFE-4871-9935-32F313A1214F}" presName="horz1" presStyleCnt="0"/>
      <dgm:spPr/>
    </dgm:pt>
    <dgm:pt modelId="{F7557FC0-9F1C-DC49-A874-CB4F2CDC2A8B}" type="pres">
      <dgm:prSet presAssocID="{3E52F90B-EFFE-4871-9935-32F313A1214F}" presName="tx1" presStyleLbl="revTx" presStyleIdx="3" presStyleCnt="5"/>
      <dgm:spPr/>
    </dgm:pt>
    <dgm:pt modelId="{9138D03D-8F75-BE48-B509-04B8E3EC94AB}" type="pres">
      <dgm:prSet presAssocID="{3E52F90B-EFFE-4871-9935-32F313A1214F}" presName="vert1" presStyleCnt="0"/>
      <dgm:spPr/>
    </dgm:pt>
    <dgm:pt modelId="{3255B53F-E74A-0C4E-9552-67414A3146DE}" type="pres">
      <dgm:prSet presAssocID="{1F5DDA3A-E529-4720-930E-691FE04C40E8}" presName="thickLine" presStyleLbl="alignNode1" presStyleIdx="4" presStyleCnt="5"/>
      <dgm:spPr/>
    </dgm:pt>
    <dgm:pt modelId="{0CB91241-8DDE-F74F-BAFC-71766493EE15}" type="pres">
      <dgm:prSet presAssocID="{1F5DDA3A-E529-4720-930E-691FE04C40E8}" presName="horz1" presStyleCnt="0"/>
      <dgm:spPr/>
    </dgm:pt>
    <dgm:pt modelId="{80FA8277-3D05-634E-8909-E193E3FA646E}" type="pres">
      <dgm:prSet presAssocID="{1F5DDA3A-E529-4720-930E-691FE04C40E8}" presName="tx1" presStyleLbl="revTx" presStyleIdx="4" presStyleCnt="5"/>
      <dgm:spPr/>
    </dgm:pt>
    <dgm:pt modelId="{3951C894-44E3-1A4F-BD2F-C113B5EAC4BA}" type="pres">
      <dgm:prSet presAssocID="{1F5DDA3A-E529-4720-930E-691FE04C40E8}" presName="vert1" presStyleCnt="0"/>
      <dgm:spPr/>
    </dgm:pt>
  </dgm:ptLst>
  <dgm:cxnLst>
    <dgm:cxn modelId="{55BB5908-6B20-EF4D-9D86-6D722BA2C66D}" type="presOf" srcId="{1F5DDA3A-E529-4720-930E-691FE04C40E8}" destId="{80FA8277-3D05-634E-8909-E193E3FA646E}" srcOrd="0" destOrd="0" presId="urn:microsoft.com/office/officeart/2008/layout/LinedList"/>
    <dgm:cxn modelId="{EFFC9861-9BAA-422C-B377-2C486A9360CF}" srcId="{5E2A72F8-5CF8-4463-B31A-E58E547C3309}" destId="{4132EC37-45C6-4262-8697-10E0C3A8D4AB}" srcOrd="0" destOrd="0" parTransId="{3FF1D464-2BE4-42EC-B839-622D05259FBE}" sibTransId="{B66673FE-A57D-4A1E-8ECA-5091311736EE}"/>
    <dgm:cxn modelId="{571FAD61-1CD9-46B0-B082-6385B87177BB}" srcId="{5E2A72F8-5CF8-4463-B31A-E58E547C3309}" destId="{527DAF02-A679-4C12-836D-E3C3D7826DAD}" srcOrd="2" destOrd="0" parTransId="{0EA922F7-0F6E-4202-BFE4-B788749318FE}" sibTransId="{CD6B8607-3210-4B97-9117-81657F4B75EC}"/>
    <dgm:cxn modelId="{40AAB163-8458-5849-9A22-A8DDB2866C79}" type="presOf" srcId="{3E52F90B-EFFE-4871-9935-32F313A1214F}" destId="{F7557FC0-9F1C-DC49-A874-CB4F2CDC2A8B}" srcOrd="0" destOrd="0" presId="urn:microsoft.com/office/officeart/2008/layout/LinedList"/>
    <dgm:cxn modelId="{9050827F-1FD3-6840-B19A-128252462421}" type="presOf" srcId="{4132EC37-45C6-4262-8697-10E0C3A8D4AB}" destId="{E9FBB4A3-2EC1-A24F-95F7-AADFADB7582A}" srcOrd="0" destOrd="0" presId="urn:microsoft.com/office/officeart/2008/layout/LinedList"/>
    <dgm:cxn modelId="{F693A3AB-5B69-2B42-96D1-EA3D33B7C97A}" type="presOf" srcId="{527DAF02-A679-4C12-836D-E3C3D7826DAD}" destId="{2F18B134-A307-0B46-8A4E-5B8C509E8435}" srcOrd="0" destOrd="0" presId="urn:microsoft.com/office/officeart/2008/layout/LinedList"/>
    <dgm:cxn modelId="{C7A62BB2-924D-E84B-8262-2FD3FC61137C}" type="presOf" srcId="{A9B8FCFA-97D4-448F-90C3-9B19C74D8C1C}" destId="{3DC291FD-9095-1142-AA8E-D93521468D21}" srcOrd="0" destOrd="0" presId="urn:microsoft.com/office/officeart/2008/layout/LinedList"/>
    <dgm:cxn modelId="{A5589DC3-54AA-4652-9303-30690F5B12B2}" srcId="{5E2A72F8-5CF8-4463-B31A-E58E547C3309}" destId="{3E52F90B-EFFE-4871-9935-32F313A1214F}" srcOrd="3" destOrd="0" parTransId="{45594EF9-8B60-4B19-B732-F695B9C8C134}" sibTransId="{2B892FE3-9FF5-4FEE-B89F-EEA2CC5307C5}"/>
    <dgm:cxn modelId="{654228C4-1D34-854F-927F-70D5BE13B13E}" type="presOf" srcId="{5E2A72F8-5CF8-4463-B31A-E58E547C3309}" destId="{877F1A33-9BC2-F84D-8369-A31E0F7DB7E8}" srcOrd="0" destOrd="0" presId="urn:microsoft.com/office/officeart/2008/layout/LinedList"/>
    <dgm:cxn modelId="{094B7DC4-80F1-4AC3-A9FE-4A9A51EB66A6}" srcId="{5E2A72F8-5CF8-4463-B31A-E58E547C3309}" destId="{A9B8FCFA-97D4-448F-90C3-9B19C74D8C1C}" srcOrd="1" destOrd="0" parTransId="{A55761B8-AD6B-4C80-BAE1-48AB720C91AF}" sibTransId="{9771AE73-222D-4B23-A03F-4B435D9BA786}"/>
    <dgm:cxn modelId="{3DE398D8-1CA7-4F1D-BDC7-1C6E8698ED4D}" srcId="{5E2A72F8-5CF8-4463-B31A-E58E547C3309}" destId="{1F5DDA3A-E529-4720-930E-691FE04C40E8}" srcOrd="4" destOrd="0" parTransId="{4E3DBC18-C0E0-4D03-9A4A-9E8212123958}" sibTransId="{DC52F5D7-E76B-46EA-BA8E-7056AE0E4238}"/>
    <dgm:cxn modelId="{6459D9B2-C4D9-6F4B-9DE1-34E9ECDF3031}" type="presParOf" srcId="{877F1A33-9BC2-F84D-8369-A31E0F7DB7E8}" destId="{C8F3AC92-CFDC-D541-8174-5340CB0E27A7}" srcOrd="0" destOrd="0" presId="urn:microsoft.com/office/officeart/2008/layout/LinedList"/>
    <dgm:cxn modelId="{A4E1913E-8987-6E46-8683-F302B4815CB6}" type="presParOf" srcId="{877F1A33-9BC2-F84D-8369-A31E0F7DB7E8}" destId="{73D75943-6C6F-824C-ACD6-6F3D13B3323B}" srcOrd="1" destOrd="0" presId="urn:microsoft.com/office/officeart/2008/layout/LinedList"/>
    <dgm:cxn modelId="{9AF30F56-0038-D44D-93A1-C3C7580DE1D6}" type="presParOf" srcId="{73D75943-6C6F-824C-ACD6-6F3D13B3323B}" destId="{E9FBB4A3-2EC1-A24F-95F7-AADFADB7582A}" srcOrd="0" destOrd="0" presId="urn:microsoft.com/office/officeart/2008/layout/LinedList"/>
    <dgm:cxn modelId="{CC4AAA13-8BAD-0C43-8F9C-B4EB4ADF3FFF}" type="presParOf" srcId="{73D75943-6C6F-824C-ACD6-6F3D13B3323B}" destId="{B0A26204-65C8-5643-9FC1-E61DE1971687}" srcOrd="1" destOrd="0" presId="urn:microsoft.com/office/officeart/2008/layout/LinedList"/>
    <dgm:cxn modelId="{61037F72-E713-4E48-A829-B4BCF5EA00C8}" type="presParOf" srcId="{877F1A33-9BC2-F84D-8369-A31E0F7DB7E8}" destId="{080D3646-8CCA-F542-A2C0-70A62879F463}" srcOrd="2" destOrd="0" presId="urn:microsoft.com/office/officeart/2008/layout/LinedList"/>
    <dgm:cxn modelId="{596A8DB2-B39F-4C42-B891-CADFA49C5E76}" type="presParOf" srcId="{877F1A33-9BC2-F84D-8369-A31E0F7DB7E8}" destId="{1C4A9BD7-A147-DD47-AF8A-0A62DB25EFE3}" srcOrd="3" destOrd="0" presId="urn:microsoft.com/office/officeart/2008/layout/LinedList"/>
    <dgm:cxn modelId="{F64A9BEF-A394-6E42-8644-EF1536B8B883}" type="presParOf" srcId="{1C4A9BD7-A147-DD47-AF8A-0A62DB25EFE3}" destId="{3DC291FD-9095-1142-AA8E-D93521468D21}" srcOrd="0" destOrd="0" presId="urn:microsoft.com/office/officeart/2008/layout/LinedList"/>
    <dgm:cxn modelId="{48D7022A-2774-774C-8D3E-EAD0B0B22EF0}" type="presParOf" srcId="{1C4A9BD7-A147-DD47-AF8A-0A62DB25EFE3}" destId="{138181AC-4F66-6240-8CAC-E26F3353F51E}" srcOrd="1" destOrd="0" presId="urn:microsoft.com/office/officeart/2008/layout/LinedList"/>
    <dgm:cxn modelId="{64D6843C-FD8A-D54F-8B55-45F5F8CDC5E9}" type="presParOf" srcId="{877F1A33-9BC2-F84D-8369-A31E0F7DB7E8}" destId="{A8F77CEB-1C1A-D44C-91CC-AE1DF7625C85}" srcOrd="4" destOrd="0" presId="urn:microsoft.com/office/officeart/2008/layout/LinedList"/>
    <dgm:cxn modelId="{906029D3-D9D0-A145-B6E6-D662CF3C5B99}" type="presParOf" srcId="{877F1A33-9BC2-F84D-8369-A31E0F7DB7E8}" destId="{73F58F02-170E-A14D-9AF3-30FEE3AE3903}" srcOrd="5" destOrd="0" presId="urn:microsoft.com/office/officeart/2008/layout/LinedList"/>
    <dgm:cxn modelId="{91732E89-4D6E-0F43-928F-D7BF49BABD9A}" type="presParOf" srcId="{73F58F02-170E-A14D-9AF3-30FEE3AE3903}" destId="{2F18B134-A307-0B46-8A4E-5B8C509E8435}" srcOrd="0" destOrd="0" presId="urn:microsoft.com/office/officeart/2008/layout/LinedList"/>
    <dgm:cxn modelId="{90983965-9FBF-FC43-9BBC-07134B6A0202}" type="presParOf" srcId="{73F58F02-170E-A14D-9AF3-30FEE3AE3903}" destId="{F4E7FF19-38AA-7E49-84C6-59A75E44D4F3}" srcOrd="1" destOrd="0" presId="urn:microsoft.com/office/officeart/2008/layout/LinedList"/>
    <dgm:cxn modelId="{0D6DF4E7-0771-1E4E-94C0-ACE328EFF266}" type="presParOf" srcId="{877F1A33-9BC2-F84D-8369-A31E0F7DB7E8}" destId="{25F9743F-9F48-8C4E-80BF-EF22015D0B4D}" srcOrd="6" destOrd="0" presId="urn:microsoft.com/office/officeart/2008/layout/LinedList"/>
    <dgm:cxn modelId="{37C4A8B1-1865-B045-8648-0142E11D7D5B}" type="presParOf" srcId="{877F1A33-9BC2-F84D-8369-A31E0F7DB7E8}" destId="{0AC9A7E8-CAA0-3147-83AC-A9EF2D6972B4}" srcOrd="7" destOrd="0" presId="urn:microsoft.com/office/officeart/2008/layout/LinedList"/>
    <dgm:cxn modelId="{CD98362E-7060-FD45-9748-92D31EEB7F2D}" type="presParOf" srcId="{0AC9A7E8-CAA0-3147-83AC-A9EF2D6972B4}" destId="{F7557FC0-9F1C-DC49-A874-CB4F2CDC2A8B}" srcOrd="0" destOrd="0" presId="urn:microsoft.com/office/officeart/2008/layout/LinedList"/>
    <dgm:cxn modelId="{60D6A73E-8115-5043-B3C5-08388BD24B5F}" type="presParOf" srcId="{0AC9A7E8-CAA0-3147-83AC-A9EF2D6972B4}" destId="{9138D03D-8F75-BE48-B509-04B8E3EC94AB}" srcOrd="1" destOrd="0" presId="urn:microsoft.com/office/officeart/2008/layout/LinedList"/>
    <dgm:cxn modelId="{3E81DE39-74B8-DE42-A6EC-8BA2D2F5DCE5}" type="presParOf" srcId="{877F1A33-9BC2-F84D-8369-A31E0F7DB7E8}" destId="{3255B53F-E74A-0C4E-9552-67414A3146DE}" srcOrd="8" destOrd="0" presId="urn:microsoft.com/office/officeart/2008/layout/LinedList"/>
    <dgm:cxn modelId="{B16A53D1-E37B-054C-809A-EAEE710664A6}" type="presParOf" srcId="{877F1A33-9BC2-F84D-8369-A31E0F7DB7E8}" destId="{0CB91241-8DDE-F74F-BAFC-71766493EE15}" srcOrd="9" destOrd="0" presId="urn:microsoft.com/office/officeart/2008/layout/LinedList"/>
    <dgm:cxn modelId="{99891CAB-1BC0-034D-96F9-CCC563B7A05C}" type="presParOf" srcId="{0CB91241-8DDE-F74F-BAFC-71766493EE15}" destId="{80FA8277-3D05-634E-8909-E193E3FA646E}" srcOrd="0" destOrd="0" presId="urn:microsoft.com/office/officeart/2008/layout/LinedList"/>
    <dgm:cxn modelId="{51E1AD2C-3AD6-A84D-B912-89DE37EBA241}" type="presParOf" srcId="{0CB91241-8DDE-F74F-BAFC-71766493EE15}" destId="{3951C894-44E3-1A4F-BD2F-C113B5EAC4B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20E873-2166-41D7-A026-ADFB9B412F4E}" type="doc">
      <dgm:prSet loTypeId="urn:microsoft.com/office/officeart/2016/7/layout/LinearArrowProcessNumbered" loCatId="process" qsTypeId="urn:microsoft.com/office/officeart/2005/8/quickstyle/simple5" qsCatId="simple" csTypeId="urn:microsoft.com/office/officeart/2005/8/colors/accent2_2" csCatId="accent2"/>
      <dgm:spPr/>
      <dgm:t>
        <a:bodyPr/>
        <a:lstStyle/>
        <a:p>
          <a:endParaRPr lang="en-US"/>
        </a:p>
      </dgm:t>
    </dgm:pt>
    <dgm:pt modelId="{BD785860-8237-45BF-BBD0-F26EE92A100F}">
      <dgm:prSet/>
      <dgm:spPr/>
      <dgm:t>
        <a:bodyPr/>
        <a:lstStyle/>
        <a:p>
          <a:r>
            <a:rPr lang="en-IN" b="1"/>
            <a:t>Use visual and language-friendly tools</a:t>
          </a:r>
          <a:r>
            <a:rPr lang="en-IN"/>
            <a:t> to explain procedures.</a:t>
          </a:r>
          <a:endParaRPr lang="en-US"/>
        </a:p>
      </dgm:t>
    </dgm:pt>
    <dgm:pt modelId="{040EA2E1-14FC-4C8F-B587-214722439DAE}" type="parTrans" cxnId="{19B647B6-7B3F-40B9-B01F-534DFCAB19D5}">
      <dgm:prSet/>
      <dgm:spPr/>
      <dgm:t>
        <a:bodyPr/>
        <a:lstStyle/>
        <a:p>
          <a:endParaRPr lang="en-US"/>
        </a:p>
      </dgm:t>
    </dgm:pt>
    <dgm:pt modelId="{BF01CD18-648E-411D-9338-63AED25A5944}" type="sibTrans" cxnId="{19B647B6-7B3F-40B9-B01F-534DFCAB19D5}">
      <dgm:prSet phldrT="1" phldr="0"/>
      <dgm:spPr/>
      <dgm:t>
        <a:bodyPr/>
        <a:lstStyle/>
        <a:p>
          <a:r>
            <a:rPr lang="en-US"/>
            <a:t>1</a:t>
          </a:r>
        </a:p>
      </dgm:t>
    </dgm:pt>
    <dgm:pt modelId="{A753D36F-7456-4CE0-A46A-74553D98EB33}">
      <dgm:prSet/>
      <dgm:spPr/>
      <dgm:t>
        <a:bodyPr/>
        <a:lstStyle/>
        <a:p>
          <a:r>
            <a:rPr lang="en-IN" b="1"/>
            <a:t>Involve patients and families</a:t>
          </a:r>
          <a:r>
            <a:rPr lang="en-IN"/>
            <a:t> in shared decision-making.</a:t>
          </a:r>
          <a:endParaRPr lang="en-US"/>
        </a:p>
      </dgm:t>
    </dgm:pt>
    <dgm:pt modelId="{96D9F065-A03A-4A22-B0E7-03B1416F114F}" type="parTrans" cxnId="{90EE5E59-0C5B-4A6A-BBA1-994B2A5752F4}">
      <dgm:prSet/>
      <dgm:spPr/>
      <dgm:t>
        <a:bodyPr/>
        <a:lstStyle/>
        <a:p>
          <a:endParaRPr lang="en-US"/>
        </a:p>
      </dgm:t>
    </dgm:pt>
    <dgm:pt modelId="{D7BEDCD9-6D6F-4C60-A04C-0248BEC1C467}" type="sibTrans" cxnId="{90EE5E59-0C5B-4A6A-BBA1-994B2A5752F4}">
      <dgm:prSet phldrT="2" phldr="0"/>
      <dgm:spPr/>
      <dgm:t>
        <a:bodyPr/>
        <a:lstStyle/>
        <a:p>
          <a:r>
            <a:rPr lang="en-US"/>
            <a:t>2</a:t>
          </a:r>
        </a:p>
      </dgm:t>
    </dgm:pt>
    <dgm:pt modelId="{647A5339-CAEA-43CB-B6DE-140864858382}">
      <dgm:prSet/>
      <dgm:spPr/>
      <dgm:t>
        <a:bodyPr/>
        <a:lstStyle/>
        <a:p>
          <a:r>
            <a:rPr lang="en-IN" b="1"/>
            <a:t>Offer flexible payment or government options</a:t>
          </a:r>
          <a:r>
            <a:rPr lang="en-IN"/>
            <a:t> to reduce cost barriers.</a:t>
          </a:r>
          <a:endParaRPr lang="en-US"/>
        </a:p>
      </dgm:t>
    </dgm:pt>
    <dgm:pt modelId="{5D0BBF42-F003-47AE-957C-45EBCFF153A9}" type="parTrans" cxnId="{6992E2BB-D5D7-429D-865C-B75D1A5400CD}">
      <dgm:prSet/>
      <dgm:spPr/>
      <dgm:t>
        <a:bodyPr/>
        <a:lstStyle/>
        <a:p>
          <a:endParaRPr lang="en-US"/>
        </a:p>
      </dgm:t>
    </dgm:pt>
    <dgm:pt modelId="{A1C7E4B7-8426-4D43-8A34-0BC3663EF8DA}" type="sibTrans" cxnId="{6992E2BB-D5D7-429D-865C-B75D1A5400CD}">
      <dgm:prSet phldrT="3" phldr="0"/>
      <dgm:spPr/>
      <dgm:t>
        <a:bodyPr/>
        <a:lstStyle/>
        <a:p>
          <a:r>
            <a:rPr lang="en-US"/>
            <a:t>3</a:t>
          </a:r>
        </a:p>
      </dgm:t>
    </dgm:pt>
    <dgm:pt modelId="{EB4FCF31-8D9C-4233-AB5F-8602FE6A1DE9}">
      <dgm:prSet/>
      <dgm:spPr/>
      <dgm:t>
        <a:bodyPr/>
        <a:lstStyle/>
        <a:p>
          <a:r>
            <a:rPr lang="en-IN" b="1"/>
            <a:t>Run awareness campaigns</a:t>
          </a:r>
          <a:r>
            <a:rPr lang="en-IN"/>
            <a:t> to correct common myths.</a:t>
          </a:r>
          <a:endParaRPr lang="en-US"/>
        </a:p>
      </dgm:t>
    </dgm:pt>
    <dgm:pt modelId="{AA4411B9-C8B4-4C58-A386-DFFE47099C0D}" type="parTrans" cxnId="{2FC4EFFC-C6A5-4BB2-A233-4FD8E17E7936}">
      <dgm:prSet/>
      <dgm:spPr/>
      <dgm:t>
        <a:bodyPr/>
        <a:lstStyle/>
        <a:p>
          <a:endParaRPr lang="en-US"/>
        </a:p>
      </dgm:t>
    </dgm:pt>
    <dgm:pt modelId="{80660FD6-F269-4F8B-A5C4-4D0BC05807D5}" type="sibTrans" cxnId="{2FC4EFFC-C6A5-4BB2-A233-4FD8E17E7936}">
      <dgm:prSet phldrT="4" phldr="0"/>
      <dgm:spPr/>
      <dgm:t>
        <a:bodyPr/>
        <a:lstStyle/>
        <a:p>
          <a:r>
            <a:rPr lang="en-US"/>
            <a:t>4</a:t>
          </a:r>
        </a:p>
      </dgm:t>
    </dgm:pt>
    <dgm:pt modelId="{C804926F-7662-4622-9011-B112A31EC564}">
      <dgm:prSet/>
      <dgm:spPr/>
      <dgm:t>
        <a:bodyPr/>
        <a:lstStyle/>
        <a:p>
          <a:r>
            <a:rPr lang="en-IN" b="1"/>
            <a:t>Provide simple aftercare guides</a:t>
          </a:r>
          <a:r>
            <a:rPr lang="en-IN"/>
            <a:t> in regional languages.</a:t>
          </a:r>
          <a:endParaRPr lang="en-US"/>
        </a:p>
      </dgm:t>
    </dgm:pt>
    <dgm:pt modelId="{97BE219E-12FC-41B6-B9DD-EA909907CDD5}" type="parTrans" cxnId="{386166CB-01E4-47B6-A3C0-D18681A317CF}">
      <dgm:prSet/>
      <dgm:spPr/>
      <dgm:t>
        <a:bodyPr/>
        <a:lstStyle/>
        <a:p>
          <a:endParaRPr lang="en-US"/>
        </a:p>
      </dgm:t>
    </dgm:pt>
    <dgm:pt modelId="{854FC620-9865-4AB6-B13F-E3DAA75445B6}" type="sibTrans" cxnId="{386166CB-01E4-47B6-A3C0-D18681A317CF}">
      <dgm:prSet phldrT="5" phldr="0"/>
      <dgm:spPr/>
      <dgm:t>
        <a:bodyPr/>
        <a:lstStyle/>
        <a:p>
          <a:r>
            <a:rPr lang="en-US"/>
            <a:t>5</a:t>
          </a:r>
        </a:p>
      </dgm:t>
    </dgm:pt>
    <dgm:pt modelId="{5331EC69-8E35-4B33-842D-97A6E3C52DAF}">
      <dgm:prSet/>
      <dgm:spPr/>
      <dgm:t>
        <a:bodyPr/>
        <a:lstStyle/>
        <a:p>
          <a:r>
            <a:rPr lang="en-IN" b="1"/>
            <a:t>Study long-term changes</a:t>
          </a:r>
          <a:r>
            <a:rPr lang="en-IN"/>
            <a:t> in patient decisions and behavior.</a:t>
          </a:r>
          <a:endParaRPr lang="en-US"/>
        </a:p>
      </dgm:t>
    </dgm:pt>
    <dgm:pt modelId="{429FDE52-D004-4808-BD10-C7EE9E18FB06}" type="parTrans" cxnId="{54599A56-4970-48CE-9A4B-A2A17A8F0B06}">
      <dgm:prSet/>
      <dgm:spPr/>
      <dgm:t>
        <a:bodyPr/>
        <a:lstStyle/>
        <a:p>
          <a:endParaRPr lang="en-US"/>
        </a:p>
      </dgm:t>
    </dgm:pt>
    <dgm:pt modelId="{79CA8DEE-2593-413E-AA71-6D3E6B236043}" type="sibTrans" cxnId="{54599A56-4970-48CE-9A4B-A2A17A8F0B06}">
      <dgm:prSet phldrT="6" phldr="0"/>
      <dgm:spPr/>
      <dgm:t>
        <a:bodyPr/>
        <a:lstStyle/>
        <a:p>
          <a:r>
            <a:rPr lang="en-US"/>
            <a:t>6</a:t>
          </a:r>
        </a:p>
      </dgm:t>
    </dgm:pt>
    <dgm:pt modelId="{10330CBE-3CD0-9C49-AC2F-63B5BF5C9010}" type="pres">
      <dgm:prSet presAssocID="{C020E873-2166-41D7-A026-ADFB9B412F4E}" presName="linearFlow" presStyleCnt="0">
        <dgm:presLayoutVars>
          <dgm:dir/>
          <dgm:animLvl val="lvl"/>
          <dgm:resizeHandles val="exact"/>
        </dgm:presLayoutVars>
      </dgm:prSet>
      <dgm:spPr/>
    </dgm:pt>
    <dgm:pt modelId="{C4DE5D93-F1D9-D048-84CD-0EDB51217D01}" type="pres">
      <dgm:prSet presAssocID="{BD785860-8237-45BF-BBD0-F26EE92A100F}" presName="compositeNode" presStyleCnt="0"/>
      <dgm:spPr/>
    </dgm:pt>
    <dgm:pt modelId="{510F6719-4203-AE41-85D0-C9C906A1DCE9}" type="pres">
      <dgm:prSet presAssocID="{BD785860-8237-45BF-BBD0-F26EE92A100F}" presName="parTx" presStyleLbl="node1" presStyleIdx="0" presStyleCnt="0">
        <dgm:presLayoutVars>
          <dgm:chMax val="0"/>
          <dgm:chPref val="0"/>
          <dgm:bulletEnabled val="1"/>
        </dgm:presLayoutVars>
      </dgm:prSet>
      <dgm:spPr/>
    </dgm:pt>
    <dgm:pt modelId="{C06EF0C4-C334-364B-B4D9-215E2A0FFF28}" type="pres">
      <dgm:prSet presAssocID="{BD785860-8237-45BF-BBD0-F26EE92A100F}" presName="parSh" presStyleCnt="0"/>
      <dgm:spPr/>
    </dgm:pt>
    <dgm:pt modelId="{E5A6A067-8413-734B-B0EA-88A0C1412A34}" type="pres">
      <dgm:prSet presAssocID="{BD785860-8237-45BF-BBD0-F26EE92A100F}" presName="lineNode" presStyleLbl="alignAccFollowNode1" presStyleIdx="0" presStyleCnt="18"/>
      <dgm:spPr/>
    </dgm:pt>
    <dgm:pt modelId="{8D88D0DD-6F46-B14F-9CEC-ADC6566AEDE2}" type="pres">
      <dgm:prSet presAssocID="{BD785860-8237-45BF-BBD0-F26EE92A100F}" presName="lineArrowNode" presStyleLbl="alignAccFollowNode1" presStyleIdx="1" presStyleCnt="18"/>
      <dgm:spPr/>
    </dgm:pt>
    <dgm:pt modelId="{49D0F496-E276-504E-BD5B-5CF5828851D6}" type="pres">
      <dgm:prSet presAssocID="{BF01CD18-648E-411D-9338-63AED25A5944}" presName="sibTransNodeCircle" presStyleLbl="alignNode1" presStyleIdx="0" presStyleCnt="6">
        <dgm:presLayoutVars>
          <dgm:chMax val="0"/>
          <dgm:bulletEnabled/>
        </dgm:presLayoutVars>
      </dgm:prSet>
      <dgm:spPr/>
    </dgm:pt>
    <dgm:pt modelId="{573CB1E6-7D76-1143-A8D1-D20091E8F8C2}" type="pres">
      <dgm:prSet presAssocID="{BF01CD18-648E-411D-9338-63AED25A5944}" presName="spacerBetweenCircleAndCallout" presStyleCnt="0">
        <dgm:presLayoutVars/>
      </dgm:prSet>
      <dgm:spPr/>
    </dgm:pt>
    <dgm:pt modelId="{6590AC51-4DBA-D147-870D-E3EBE3FB22E8}" type="pres">
      <dgm:prSet presAssocID="{BD785860-8237-45BF-BBD0-F26EE92A100F}" presName="nodeText" presStyleLbl="alignAccFollowNode1" presStyleIdx="2" presStyleCnt="18">
        <dgm:presLayoutVars>
          <dgm:bulletEnabled val="1"/>
        </dgm:presLayoutVars>
      </dgm:prSet>
      <dgm:spPr/>
    </dgm:pt>
    <dgm:pt modelId="{EF810C33-AB81-C240-B16F-01FBBBDFF1FC}" type="pres">
      <dgm:prSet presAssocID="{BF01CD18-648E-411D-9338-63AED25A5944}" presName="sibTransComposite" presStyleCnt="0"/>
      <dgm:spPr/>
    </dgm:pt>
    <dgm:pt modelId="{443377F8-B6F2-E547-97A2-C6C54F8385C4}" type="pres">
      <dgm:prSet presAssocID="{A753D36F-7456-4CE0-A46A-74553D98EB33}" presName="compositeNode" presStyleCnt="0"/>
      <dgm:spPr/>
    </dgm:pt>
    <dgm:pt modelId="{C3C86958-1CC5-B743-9DDB-88B638C46ABE}" type="pres">
      <dgm:prSet presAssocID="{A753D36F-7456-4CE0-A46A-74553D98EB33}" presName="parTx" presStyleLbl="node1" presStyleIdx="0" presStyleCnt="0">
        <dgm:presLayoutVars>
          <dgm:chMax val="0"/>
          <dgm:chPref val="0"/>
          <dgm:bulletEnabled val="1"/>
        </dgm:presLayoutVars>
      </dgm:prSet>
      <dgm:spPr/>
    </dgm:pt>
    <dgm:pt modelId="{ECCF9867-BD4D-3E4C-913A-7DA2BD87F42C}" type="pres">
      <dgm:prSet presAssocID="{A753D36F-7456-4CE0-A46A-74553D98EB33}" presName="parSh" presStyleCnt="0"/>
      <dgm:spPr/>
    </dgm:pt>
    <dgm:pt modelId="{5B073C60-371E-7C4C-A983-5659ADD19B3C}" type="pres">
      <dgm:prSet presAssocID="{A753D36F-7456-4CE0-A46A-74553D98EB33}" presName="lineNode" presStyleLbl="alignAccFollowNode1" presStyleIdx="3" presStyleCnt="18"/>
      <dgm:spPr/>
    </dgm:pt>
    <dgm:pt modelId="{83E6F2FF-9965-BE42-9D1B-54E3EBB2CEE3}" type="pres">
      <dgm:prSet presAssocID="{A753D36F-7456-4CE0-A46A-74553D98EB33}" presName="lineArrowNode" presStyleLbl="alignAccFollowNode1" presStyleIdx="4" presStyleCnt="18"/>
      <dgm:spPr/>
    </dgm:pt>
    <dgm:pt modelId="{CDA04B93-F6C5-734C-841F-908BB477D1FC}" type="pres">
      <dgm:prSet presAssocID="{D7BEDCD9-6D6F-4C60-A04C-0248BEC1C467}" presName="sibTransNodeCircle" presStyleLbl="alignNode1" presStyleIdx="1" presStyleCnt="6">
        <dgm:presLayoutVars>
          <dgm:chMax val="0"/>
          <dgm:bulletEnabled/>
        </dgm:presLayoutVars>
      </dgm:prSet>
      <dgm:spPr/>
    </dgm:pt>
    <dgm:pt modelId="{DE93F440-7EFD-494D-9560-A8C809F36307}" type="pres">
      <dgm:prSet presAssocID="{D7BEDCD9-6D6F-4C60-A04C-0248BEC1C467}" presName="spacerBetweenCircleAndCallout" presStyleCnt="0">
        <dgm:presLayoutVars/>
      </dgm:prSet>
      <dgm:spPr/>
    </dgm:pt>
    <dgm:pt modelId="{E2ECF892-435C-9A4D-A67F-31F2E38A8FE1}" type="pres">
      <dgm:prSet presAssocID="{A753D36F-7456-4CE0-A46A-74553D98EB33}" presName="nodeText" presStyleLbl="alignAccFollowNode1" presStyleIdx="5" presStyleCnt="18">
        <dgm:presLayoutVars>
          <dgm:bulletEnabled val="1"/>
        </dgm:presLayoutVars>
      </dgm:prSet>
      <dgm:spPr/>
    </dgm:pt>
    <dgm:pt modelId="{A428DA56-3549-7647-A618-162A96E11432}" type="pres">
      <dgm:prSet presAssocID="{D7BEDCD9-6D6F-4C60-A04C-0248BEC1C467}" presName="sibTransComposite" presStyleCnt="0"/>
      <dgm:spPr/>
    </dgm:pt>
    <dgm:pt modelId="{B45D32EA-5F71-964F-90A6-4367A40C7BBB}" type="pres">
      <dgm:prSet presAssocID="{647A5339-CAEA-43CB-B6DE-140864858382}" presName="compositeNode" presStyleCnt="0"/>
      <dgm:spPr/>
    </dgm:pt>
    <dgm:pt modelId="{A6AF0AE7-215A-6A43-B263-8B837E96082C}" type="pres">
      <dgm:prSet presAssocID="{647A5339-CAEA-43CB-B6DE-140864858382}" presName="parTx" presStyleLbl="node1" presStyleIdx="0" presStyleCnt="0">
        <dgm:presLayoutVars>
          <dgm:chMax val="0"/>
          <dgm:chPref val="0"/>
          <dgm:bulletEnabled val="1"/>
        </dgm:presLayoutVars>
      </dgm:prSet>
      <dgm:spPr/>
    </dgm:pt>
    <dgm:pt modelId="{4938DF73-F290-D241-BD50-3CC051610D32}" type="pres">
      <dgm:prSet presAssocID="{647A5339-CAEA-43CB-B6DE-140864858382}" presName="parSh" presStyleCnt="0"/>
      <dgm:spPr/>
    </dgm:pt>
    <dgm:pt modelId="{7AF70907-C24B-B24E-9357-64A533ED8F71}" type="pres">
      <dgm:prSet presAssocID="{647A5339-CAEA-43CB-B6DE-140864858382}" presName="lineNode" presStyleLbl="alignAccFollowNode1" presStyleIdx="6" presStyleCnt="18"/>
      <dgm:spPr/>
    </dgm:pt>
    <dgm:pt modelId="{4DAE1984-9325-774B-A3A3-FACF59833CB2}" type="pres">
      <dgm:prSet presAssocID="{647A5339-CAEA-43CB-B6DE-140864858382}" presName="lineArrowNode" presStyleLbl="alignAccFollowNode1" presStyleIdx="7" presStyleCnt="18"/>
      <dgm:spPr/>
    </dgm:pt>
    <dgm:pt modelId="{09219B02-61E8-BB4B-8567-AA7060B6233F}" type="pres">
      <dgm:prSet presAssocID="{A1C7E4B7-8426-4D43-8A34-0BC3663EF8DA}" presName="sibTransNodeCircle" presStyleLbl="alignNode1" presStyleIdx="2" presStyleCnt="6">
        <dgm:presLayoutVars>
          <dgm:chMax val="0"/>
          <dgm:bulletEnabled/>
        </dgm:presLayoutVars>
      </dgm:prSet>
      <dgm:spPr/>
    </dgm:pt>
    <dgm:pt modelId="{58B69B6A-1B6B-5F44-9270-7F4EE07D5A15}" type="pres">
      <dgm:prSet presAssocID="{A1C7E4B7-8426-4D43-8A34-0BC3663EF8DA}" presName="spacerBetweenCircleAndCallout" presStyleCnt="0">
        <dgm:presLayoutVars/>
      </dgm:prSet>
      <dgm:spPr/>
    </dgm:pt>
    <dgm:pt modelId="{71D28C50-2FCA-124E-ADAA-E44E26CEC90F}" type="pres">
      <dgm:prSet presAssocID="{647A5339-CAEA-43CB-B6DE-140864858382}" presName="nodeText" presStyleLbl="alignAccFollowNode1" presStyleIdx="8" presStyleCnt="18">
        <dgm:presLayoutVars>
          <dgm:bulletEnabled val="1"/>
        </dgm:presLayoutVars>
      </dgm:prSet>
      <dgm:spPr/>
    </dgm:pt>
    <dgm:pt modelId="{2A59816B-8ECD-3B42-B811-9CB111508C74}" type="pres">
      <dgm:prSet presAssocID="{A1C7E4B7-8426-4D43-8A34-0BC3663EF8DA}" presName="sibTransComposite" presStyleCnt="0"/>
      <dgm:spPr/>
    </dgm:pt>
    <dgm:pt modelId="{A49ED59B-9F6F-1D45-B586-58126680A31B}" type="pres">
      <dgm:prSet presAssocID="{EB4FCF31-8D9C-4233-AB5F-8602FE6A1DE9}" presName="compositeNode" presStyleCnt="0"/>
      <dgm:spPr/>
    </dgm:pt>
    <dgm:pt modelId="{3EF8FA5E-74D2-1240-9F7B-FD54DA766E07}" type="pres">
      <dgm:prSet presAssocID="{EB4FCF31-8D9C-4233-AB5F-8602FE6A1DE9}" presName="parTx" presStyleLbl="node1" presStyleIdx="0" presStyleCnt="0">
        <dgm:presLayoutVars>
          <dgm:chMax val="0"/>
          <dgm:chPref val="0"/>
          <dgm:bulletEnabled val="1"/>
        </dgm:presLayoutVars>
      </dgm:prSet>
      <dgm:spPr/>
    </dgm:pt>
    <dgm:pt modelId="{14C62EAE-4270-2D45-B8F4-B45CE1FA14C8}" type="pres">
      <dgm:prSet presAssocID="{EB4FCF31-8D9C-4233-AB5F-8602FE6A1DE9}" presName="parSh" presStyleCnt="0"/>
      <dgm:spPr/>
    </dgm:pt>
    <dgm:pt modelId="{476231CB-C5CD-9346-AA58-0DC01E9F2B70}" type="pres">
      <dgm:prSet presAssocID="{EB4FCF31-8D9C-4233-AB5F-8602FE6A1DE9}" presName="lineNode" presStyleLbl="alignAccFollowNode1" presStyleIdx="9" presStyleCnt="18"/>
      <dgm:spPr/>
    </dgm:pt>
    <dgm:pt modelId="{77150628-291F-4E46-816A-89F7246151FF}" type="pres">
      <dgm:prSet presAssocID="{EB4FCF31-8D9C-4233-AB5F-8602FE6A1DE9}" presName="lineArrowNode" presStyleLbl="alignAccFollowNode1" presStyleIdx="10" presStyleCnt="18"/>
      <dgm:spPr/>
    </dgm:pt>
    <dgm:pt modelId="{780A1897-FE56-3842-A2E2-97235C15B9BE}" type="pres">
      <dgm:prSet presAssocID="{80660FD6-F269-4F8B-A5C4-4D0BC05807D5}" presName="sibTransNodeCircle" presStyleLbl="alignNode1" presStyleIdx="3" presStyleCnt="6">
        <dgm:presLayoutVars>
          <dgm:chMax val="0"/>
          <dgm:bulletEnabled/>
        </dgm:presLayoutVars>
      </dgm:prSet>
      <dgm:spPr/>
    </dgm:pt>
    <dgm:pt modelId="{440CAA43-F5B9-5E40-A90A-1E16EB61821B}" type="pres">
      <dgm:prSet presAssocID="{80660FD6-F269-4F8B-A5C4-4D0BC05807D5}" presName="spacerBetweenCircleAndCallout" presStyleCnt="0">
        <dgm:presLayoutVars/>
      </dgm:prSet>
      <dgm:spPr/>
    </dgm:pt>
    <dgm:pt modelId="{EE8B00DE-3D44-374C-9906-26D42261ADE0}" type="pres">
      <dgm:prSet presAssocID="{EB4FCF31-8D9C-4233-AB5F-8602FE6A1DE9}" presName="nodeText" presStyleLbl="alignAccFollowNode1" presStyleIdx="11" presStyleCnt="18">
        <dgm:presLayoutVars>
          <dgm:bulletEnabled val="1"/>
        </dgm:presLayoutVars>
      </dgm:prSet>
      <dgm:spPr/>
    </dgm:pt>
    <dgm:pt modelId="{BFD8E4D1-B9BC-8441-9CDB-D5DFE39DFC12}" type="pres">
      <dgm:prSet presAssocID="{80660FD6-F269-4F8B-A5C4-4D0BC05807D5}" presName="sibTransComposite" presStyleCnt="0"/>
      <dgm:spPr/>
    </dgm:pt>
    <dgm:pt modelId="{9A756E5C-6537-244B-928E-EB57FE6EF7F1}" type="pres">
      <dgm:prSet presAssocID="{C804926F-7662-4622-9011-B112A31EC564}" presName="compositeNode" presStyleCnt="0"/>
      <dgm:spPr/>
    </dgm:pt>
    <dgm:pt modelId="{926B9BF4-1105-E240-9511-0DC0CEF8DE3C}" type="pres">
      <dgm:prSet presAssocID="{C804926F-7662-4622-9011-B112A31EC564}" presName="parTx" presStyleLbl="node1" presStyleIdx="0" presStyleCnt="0">
        <dgm:presLayoutVars>
          <dgm:chMax val="0"/>
          <dgm:chPref val="0"/>
          <dgm:bulletEnabled val="1"/>
        </dgm:presLayoutVars>
      </dgm:prSet>
      <dgm:spPr/>
    </dgm:pt>
    <dgm:pt modelId="{928DA31A-3A94-B649-9FED-3DF6370B8544}" type="pres">
      <dgm:prSet presAssocID="{C804926F-7662-4622-9011-B112A31EC564}" presName="parSh" presStyleCnt="0"/>
      <dgm:spPr/>
    </dgm:pt>
    <dgm:pt modelId="{9F94A607-E224-9242-8FCA-993FB21B3B2A}" type="pres">
      <dgm:prSet presAssocID="{C804926F-7662-4622-9011-B112A31EC564}" presName="lineNode" presStyleLbl="alignAccFollowNode1" presStyleIdx="12" presStyleCnt="18"/>
      <dgm:spPr/>
    </dgm:pt>
    <dgm:pt modelId="{4B7E0D5C-1787-2741-A8EC-BFBA8DD68684}" type="pres">
      <dgm:prSet presAssocID="{C804926F-7662-4622-9011-B112A31EC564}" presName="lineArrowNode" presStyleLbl="alignAccFollowNode1" presStyleIdx="13" presStyleCnt="18"/>
      <dgm:spPr/>
    </dgm:pt>
    <dgm:pt modelId="{332034D9-8C08-E442-BF18-CC150764F45C}" type="pres">
      <dgm:prSet presAssocID="{854FC620-9865-4AB6-B13F-E3DAA75445B6}" presName="sibTransNodeCircle" presStyleLbl="alignNode1" presStyleIdx="4" presStyleCnt="6">
        <dgm:presLayoutVars>
          <dgm:chMax val="0"/>
          <dgm:bulletEnabled/>
        </dgm:presLayoutVars>
      </dgm:prSet>
      <dgm:spPr/>
    </dgm:pt>
    <dgm:pt modelId="{EFB7FFEE-DB6B-174C-BDE6-A6137B6C52DD}" type="pres">
      <dgm:prSet presAssocID="{854FC620-9865-4AB6-B13F-E3DAA75445B6}" presName="spacerBetweenCircleAndCallout" presStyleCnt="0">
        <dgm:presLayoutVars/>
      </dgm:prSet>
      <dgm:spPr/>
    </dgm:pt>
    <dgm:pt modelId="{4CB3D5CA-30FC-CC4F-B983-A679486A58EA}" type="pres">
      <dgm:prSet presAssocID="{C804926F-7662-4622-9011-B112A31EC564}" presName="nodeText" presStyleLbl="alignAccFollowNode1" presStyleIdx="14" presStyleCnt="18">
        <dgm:presLayoutVars>
          <dgm:bulletEnabled val="1"/>
        </dgm:presLayoutVars>
      </dgm:prSet>
      <dgm:spPr/>
    </dgm:pt>
    <dgm:pt modelId="{B11CA4B5-25F3-F54E-8F31-79CFB62B82FA}" type="pres">
      <dgm:prSet presAssocID="{854FC620-9865-4AB6-B13F-E3DAA75445B6}" presName="sibTransComposite" presStyleCnt="0"/>
      <dgm:spPr/>
    </dgm:pt>
    <dgm:pt modelId="{186A8DF7-3C79-5D43-831D-DCEFE68E3005}" type="pres">
      <dgm:prSet presAssocID="{5331EC69-8E35-4B33-842D-97A6E3C52DAF}" presName="compositeNode" presStyleCnt="0"/>
      <dgm:spPr/>
    </dgm:pt>
    <dgm:pt modelId="{FA95F940-14CB-0C41-B7C2-DF04B8C5F837}" type="pres">
      <dgm:prSet presAssocID="{5331EC69-8E35-4B33-842D-97A6E3C52DAF}" presName="parTx" presStyleLbl="node1" presStyleIdx="0" presStyleCnt="0">
        <dgm:presLayoutVars>
          <dgm:chMax val="0"/>
          <dgm:chPref val="0"/>
          <dgm:bulletEnabled val="1"/>
        </dgm:presLayoutVars>
      </dgm:prSet>
      <dgm:spPr/>
    </dgm:pt>
    <dgm:pt modelId="{1633C8F8-C13D-DB4C-9D3B-A59B7A33FDA4}" type="pres">
      <dgm:prSet presAssocID="{5331EC69-8E35-4B33-842D-97A6E3C52DAF}" presName="parSh" presStyleCnt="0"/>
      <dgm:spPr/>
    </dgm:pt>
    <dgm:pt modelId="{63688C0B-EC28-BA4F-A830-DB991CF9E838}" type="pres">
      <dgm:prSet presAssocID="{5331EC69-8E35-4B33-842D-97A6E3C52DAF}" presName="lineNode" presStyleLbl="alignAccFollowNode1" presStyleIdx="15" presStyleCnt="18"/>
      <dgm:spPr/>
    </dgm:pt>
    <dgm:pt modelId="{70749A2C-09E6-594D-8874-60D59C8997A4}" type="pres">
      <dgm:prSet presAssocID="{5331EC69-8E35-4B33-842D-97A6E3C52DAF}" presName="lineArrowNode" presStyleLbl="alignAccFollowNode1" presStyleIdx="16" presStyleCnt="18"/>
      <dgm:spPr/>
    </dgm:pt>
    <dgm:pt modelId="{EDC1608F-3BFC-9C47-B2F4-4385A77F7952}" type="pres">
      <dgm:prSet presAssocID="{79CA8DEE-2593-413E-AA71-6D3E6B236043}" presName="sibTransNodeCircle" presStyleLbl="alignNode1" presStyleIdx="5" presStyleCnt="6">
        <dgm:presLayoutVars>
          <dgm:chMax val="0"/>
          <dgm:bulletEnabled/>
        </dgm:presLayoutVars>
      </dgm:prSet>
      <dgm:spPr/>
    </dgm:pt>
    <dgm:pt modelId="{AF22E0CF-D177-664B-AE87-372CBDCDF403}" type="pres">
      <dgm:prSet presAssocID="{79CA8DEE-2593-413E-AA71-6D3E6B236043}" presName="spacerBetweenCircleAndCallout" presStyleCnt="0">
        <dgm:presLayoutVars/>
      </dgm:prSet>
      <dgm:spPr/>
    </dgm:pt>
    <dgm:pt modelId="{2B7D5864-AF19-1B45-898E-CCE815341BFE}" type="pres">
      <dgm:prSet presAssocID="{5331EC69-8E35-4B33-842D-97A6E3C52DAF}" presName="nodeText" presStyleLbl="alignAccFollowNode1" presStyleIdx="17" presStyleCnt="18">
        <dgm:presLayoutVars>
          <dgm:bulletEnabled val="1"/>
        </dgm:presLayoutVars>
      </dgm:prSet>
      <dgm:spPr/>
    </dgm:pt>
  </dgm:ptLst>
  <dgm:cxnLst>
    <dgm:cxn modelId="{54593E07-488F-3740-971B-4A62302AC642}" type="presOf" srcId="{5331EC69-8E35-4B33-842D-97A6E3C52DAF}" destId="{2B7D5864-AF19-1B45-898E-CCE815341BFE}" srcOrd="0" destOrd="0" presId="urn:microsoft.com/office/officeart/2016/7/layout/LinearArrowProcessNumbered"/>
    <dgm:cxn modelId="{499ADE08-F244-8144-A1F4-CE1288C51361}" type="presOf" srcId="{BF01CD18-648E-411D-9338-63AED25A5944}" destId="{49D0F496-E276-504E-BD5B-5CF5828851D6}" srcOrd="0" destOrd="0" presId="urn:microsoft.com/office/officeart/2016/7/layout/LinearArrowProcessNumbered"/>
    <dgm:cxn modelId="{B7AB940C-A868-6C4E-8236-016FC4B61288}" type="presOf" srcId="{A1C7E4B7-8426-4D43-8A34-0BC3663EF8DA}" destId="{09219B02-61E8-BB4B-8567-AA7060B6233F}" srcOrd="0" destOrd="0" presId="urn:microsoft.com/office/officeart/2016/7/layout/LinearArrowProcessNumbered"/>
    <dgm:cxn modelId="{59810729-66D9-934D-87FC-A618443BE258}" type="presOf" srcId="{C020E873-2166-41D7-A026-ADFB9B412F4E}" destId="{10330CBE-3CD0-9C49-AC2F-63B5BF5C9010}" srcOrd="0" destOrd="0" presId="urn:microsoft.com/office/officeart/2016/7/layout/LinearArrowProcessNumbered"/>
    <dgm:cxn modelId="{9F44B44E-8DBE-5445-9569-207C5E4E3733}" type="presOf" srcId="{BD785860-8237-45BF-BBD0-F26EE92A100F}" destId="{6590AC51-4DBA-D147-870D-E3EBE3FB22E8}" srcOrd="0" destOrd="0" presId="urn:microsoft.com/office/officeart/2016/7/layout/LinearArrowProcessNumbered"/>
    <dgm:cxn modelId="{54599A56-4970-48CE-9A4B-A2A17A8F0B06}" srcId="{C020E873-2166-41D7-A026-ADFB9B412F4E}" destId="{5331EC69-8E35-4B33-842D-97A6E3C52DAF}" srcOrd="5" destOrd="0" parTransId="{429FDE52-D004-4808-BD10-C7EE9E18FB06}" sibTransId="{79CA8DEE-2593-413E-AA71-6D3E6B236043}"/>
    <dgm:cxn modelId="{90EE5E59-0C5B-4A6A-BBA1-994B2A5752F4}" srcId="{C020E873-2166-41D7-A026-ADFB9B412F4E}" destId="{A753D36F-7456-4CE0-A46A-74553D98EB33}" srcOrd="1" destOrd="0" parTransId="{96D9F065-A03A-4A22-B0E7-03B1416F114F}" sibTransId="{D7BEDCD9-6D6F-4C60-A04C-0248BEC1C467}"/>
    <dgm:cxn modelId="{5599397C-0112-1944-8084-33B2ADCD5408}" type="presOf" srcId="{80660FD6-F269-4F8B-A5C4-4D0BC05807D5}" destId="{780A1897-FE56-3842-A2E2-97235C15B9BE}" srcOrd="0" destOrd="0" presId="urn:microsoft.com/office/officeart/2016/7/layout/LinearArrowProcessNumbered"/>
    <dgm:cxn modelId="{BC034E84-9B2A-1A41-8C3C-727CE21F2B3D}" type="presOf" srcId="{C804926F-7662-4622-9011-B112A31EC564}" destId="{4CB3D5CA-30FC-CC4F-B983-A679486A58EA}" srcOrd="0" destOrd="0" presId="urn:microsoft.com/office/officeart/2016/7/layout/LinearArrowProcessNumbered"/>
    <dgm:cxn modelId="{C636C39D-9126-FF4A-A261-9F62E0025C92}" type="presOf" srcId="{854FC620-9865-4AB6-B13F-E3DAA75445B6}" destId="{332034D9-8C08-E442-BF18-CC150764F45C}" srcOrd="0" destOrd="0" presId="urn:microsoft.com/office/officeart/2016/7/layout/LinearArrowProcessNumbered"/>
    <dgm:cxn modelId="{BCF85BA8-EC06-804C-AA52-394F470C96F5}" type="presOf" srcId="{A753D36F-7456-4CE0-A46A-74553D98EB33}" destId="{E2ECF892-435C-9A4D-A67F-31F2E38A8FE1}" srcOrd="0" destOrd="0" presId="urn:microsoft.com/office/officeart/2016/7/layout/LinearArrowProcessNumbered"/>
    <dgm:cxn modelId="{C94B89AE-BFAD-FF47-A17C-CD8EE3DA2026}" type="presOf" srcId="{EB4FCF31-8D9C-4233-AB5F-8602FE6A1DE9}" destId="{EE8B00DE-3D44-374C-9906-26D42261ADE0}" srcOrd="0" destOrd="0" presId="urn:microsoft.com/office/officeart/2016/7/layout/LinearArrowProcessNumbered"/>
    <dgm:cxn modelId="{19B647B6-7B3F-40B9-B01F-534DFCAB19D5}" srcId="{C020E873-2166-41D7-A026-ADFB9B412F4E}" destId="{BD785860-8237-45BF-BBD0-F26EE92A100F}" srcOrd="0" destOrd="0" parTransId="{040EA2E1-14FC-4C8F-B587-214722439DAE}" sibTransId="{BF01CD18-648E-411D-9338-63AED25A5944}"/>
    <dgm:cxn modelId="{6992E2BB-D5D7-429D-865C-B75D1A5400CD}" srcId="{C020E873-2166-41D7-A026-ADFB9B412F4E}" destId="{647A5339-CAEA-43CB-B6DE-140864858382}" srcOrd="2" destOrd="0" parTransId="{5D0BBF42-F003-47AE-957C-45EBCFF153A9}" sibTransId="{A1C7E4B7-8426-4D43-8A34-0BC3663EF8DA}"/>
    <dgm:cxn modelId="{386166CB-01E4-47B6-A3C0-D18681A317CF}" srcId="{C020E873-2166-41D7-A026-ADFB9B412F4E}" destId="{C804926F-7662-4622-9011-B112A31EC564}" srcOrd="4" destOrd="0" parTransId="{97BE219E-12FC-41B6-B9DD-EA909907CDD5}" sibTransId="{854FC620-9865-4AB6-B13F-E3DAA75445B6}"/>
    <dgm:cxn modelId="{4C8B9BD1-1CAE-0F47-99BF-2B0632946400}" type="presOf" srcId="{647A5339-CAEA-43CB-B6DE-140864858382}" destId="{71D28C50-2FCA-124E-ADAA-E44E26CEC90F}" srcOrd="0" destOrd="0" presId="urn:microsoft.com/office/officeart/2016/7/layout/LinearArrowProcessNumbered"/>
    <dgm:cxn modelId="{B871B1DA-99A3-7043-B91C-7C6BE8CB178A}" type="presOf" srcId="{D7BEDCD9-6D6F-4C60-A04C-0248BEC1C467}" destId="{CDA04B93-F6C5-734C-841F-908BB477D1FC}" srcOrd="0" destOrd="0" presId="urn:microsoft.com/office/officeart/2016/7/layout/LinearArrowProcessNumbered"/>
    <dgm:cxn modelId="{2FC4EFFC-C6A5-4BB2-A233-4FD8E17E7936}" srcId="{C020E873-2166-41D7-A026-ADFB9B412F4E}" destId="{EB4FCF31-8D9C-4233-AB5F-8602FE6A1DE9}" srcOrd="3" destOrd="0" parTransId="{AA4411B9-C8B4-4C58-A386-DFFE47099C0D}" sibTransId="{80660FD6-F269-4F8B-A5C4-4D0BC05807D5}"/>
    <dgm:cxn modelId="{60629FFD-BDAB-944A-94C5-2C217841D9E1}" type="presOf" srcId="{79CA8DEE-2593-413E-AA71-6D3E6B236043}" destId="{EDC1608F-3BFC-9C47-B2F4-4385A77F7952}" srcOrd="0" destOrd="0" presId="urn:microsoft.com/office/officeart/2016/7/layout/LinearArrowProcessNumbered"/>
    <dgm:cxn modelId="{9510609A-D908-1F4C-B140-6D29EE7F41BD}" type="presParOf" srcId="{10330CBE-3CD0-9C49-AC2F-63B5BF5C9010}" destId="{C4DE5D93-F1D9-D048-84CD-0EDB51217D01}" srcOrd="0" destOrd="0" presId="urn:microsoft.com/office/officeart/2016/7/layout/LinearArrowProcessNumbered"/>
    <dgm:cxn modelId="{1D25BDB9-A62C-C84C-8570-4AA289DAAD73}" type="presParOf" srcId="{C4DE5D93-F1D9-D048-84CD-0EDB51217D01}" destId="{510F6719-4203-AE41-85D0-C9C906A1DCE9}" srcOrd="0" destOrd="0" presId="urn:microsoft.com/office/officeart/2016/7/layout/LinearArrowProcessNumbered"/>
    <dgm:cxn modelId="{FD74545B-396D-E64A-B775-DE6FE592CC11}" type="presParOf" srcId="{C4DE5D93-F1D9-D048-84CD-0EDB51217D01}" destId="{C06EF0C4-C334-364B-B4D9-215E2A0FFF28}" srcOrd="1" destOrd="0" presId="urn:microsoft.com/office/officeart/2016/7/layout/LinearArrowProcessNumbered"/>
    <dgm:cxn modelId="{A6CF67D8-D9C6-6147-92C3-5DAA7461086A}" type="presParOf" srcId="{C06EF0C4-C334-364B-B4D9-215E2A0FFF28}" destId="{E5A6A067-8413-734B-B0EA-88A0C1412A34}" srcOrd="0" destOrd="0" presId="urn:microsoft.com/office/officeart/2016/7/layout/LinearArrowProcessNumbered"/>
    <dgm:cxn modelId="{2F759EA2-418A-7843-8FEB-B39E3D56EC13}" type="presParOf" srcId="{C06EF0C4-C334-364B-B4D9-215E2A0FFF28}" destId="{8D88D0DD-6F46-B14F-9CEC-ADC6566AEDE2}" srcOrd="1" destOrd="0" presId="urn:microsoft.com/office/officeart/2016/7/layout/LinearArrowProcessNumbered"/>
    <dgm:cxn modelId="{53FCB1FC-4E27-1243-A450-155C96CAF84B}" type="presParOf" srcId="{C06EF0C4-C334-364B-B4D9-215E2A0FFF28}" destId="{49D0F496-E276-504E-BD5B-5CF5828851D6}" srcOrd="2" destOrd="0" presId="urn:microsoft.com/office/officeart/2016/7/layout/LinearArrowProcessNumbered"/>
    <dgm:cxn modelId="{3A32811C-2E51-C440-8E1D-40C42E809147}" type="presParOf" srcId="{C06EF0C4-C334-364B-B4D9-215E2A0FFF28}" destId="{573CB1E6-7D76-1143-A8D1-D20091E8F8C2}" srcOrd="3" destOrd="0" presId="urn:microsoft.com/office/officeart/2016/7/layout/LinearArrowProcessNumbered"/>
    <dgm:cxn modelId="{02069AAD-9756-DB48-9720-6B615EA81706}" type="presParOf" srcId="{C4DE5D93-F1D9-D048-84CD-0EDB51217D01}" destId="{6590AC51-4DBA-D147-870D-E3EBE3FB22E8}" srcOrd="2" destOrd="0" presId="urn:microsoft.com/office/officeart/2016/7/layout/LinearArrowProcessNumbered"/>
    <dgm:cxn modelId="{167A00DE-CCD2-BD42-BD5B-8C0A2403B3C0}" type="presParOf" srcId="{10330CBE-3CD0-9C49-AC2F-63B5BF5C9010}" destId="{EF810C33-AB81-C240-B16F-01FBBBDFF1FC}" srcOrd="1" destOrd="0" presId="urn:microsoft.com/office/officeart/2016/7/layout/LinearArrowProcessNumbered"/>
    <dgm:cxn modelId="{1EC06CBD-8667-5E41-A18E-A1E819D64D8A}" type="presParOf" srcId="{10330CBE-3CD0-9C49-AC2F-63B5BF5C9010}" destId="{443377F8-B6F2-E547-97A2-C6C54F8385C4}" srcOrd="2" destOrd="0" presId="urn:microsoft.com/office/officeart/2016/7/layout/LinearArrowProcessNumbered"/>
    <dgm:cxn modelId="{252DA384-1536-D243-A9AF-C5A282413AC8}" type="presParOf" srcId="{443377F8-B6F2-E547-97A2-C6C54F8385C4}" destId="{C3C86958-1CC5-B743-9DDB-88B638C46ABE}" srcOrd="0" destOrd="0" presId="urn:microsoft.com/office/officeart/2016/7/layout/LinearArrowProcessNumbered"/>
    <dgm:cxn modelId="{16A2FD2D-8353-CD43-A808-2922C02161B0}" type="presParOf" srcId="{443377F8-B6F2-E547-97A2-C6C54F8385C4}" destId="{ECCF9867-BD4D-3E4C-913A-7DA2BD87F42C}" srcOrd="1" destOrd="0" presId="urn:microsoft.com/office/officeart/2016/7/layout/LinearArrowProcessNumbered"/>
    <dgm:cxn modelId="{0A2235E8-AB19-594D-BE6B-FC9BF3D07CA3}" type="presParOf" srcId="{ECCF9867-BD4D-3E4C-913A-7DA2BD87F42C}" destId="{5B073C60-371E-7C4C-A983-5659ADD19B3C}" srcOrd="0" destOrd="0" presId="urn:microsoft.com/office/officeart/2016/7/layout/LinearArrowProcessNumbered"/>
    <dgm:cxn modelId="{0FF28B12-DE66-A749-BED2-87E68E155789}" type="presParOf" srcId="{ECCF9867-BD4D-3E4C-913A-7DA2BD87F42C}" destId="{83E6F2FF-9965-BE42-9D1B-54E3EBB2CEE3}" srcOrd="1" destOrd="0" presId="urn:microsoft.com/office/officeart/2016/7/layout/LinearArrowProcessNumbered"/>
    <dgm:cxn modelId="{AE3DA650-6076-B64F-BA4D-52870B7FF07C}" type="presParOf" srcId="{ECCF9867-BD4D-3E4C-913A-7DA2BD87F42C}" destId="{CDA04B93-F6C5-734C-841F-908BB477D1FC}" srcOrd="2" destOrd="0" presId="urn:microsoft.com/office/officeart/2016/7/layout/LinearArrowProcessNumbered"/>
    <dgm:cxn modelId="{1AB15AC9-3DEF-DD4C-B8E5-3ECC31945869}" type="presParOf" srcId="{ECCF9867-BD4D-3E4C-913A-7DA2BD87F42C}" destId="{DE93F440-7EFD-494D-9560-A8C809F36307}" srcOrd="3" destOrd="0" presId="urn:microsoft.com/office/officeart/2016/7/layout/LinearArrowProcessNumbered"/>
    <dgm:cxn modelId="{E8B4A355-867F-D848-9C7A-E27E79D9F0AB}" type="presParOf" srcId="{443377F8-B6F2-E547-97A2-C6C54F8385C4}" destId="{E2ECF892-435C-9A4D-A67F-31F2E38A8FE1}" srcOrd="2" destOrd="0" presId="urn:microsoft.com/office/officeart/2016/7/layout/LinearArrowProcessNumbered"/>
    <dgm:cxn modelId="{CAF2416F-142C-FD42-AE52-502A1A10E7D1}" type="presParOf" srcId="{10330CBE-3CD0-9C49-AC2F-63B5BF5C9010}" destId="{A428DA56-3549-7647-A618-162A96E11432}" srcOrd="3" destOrd="0" presId="urn:microsoft.com/office/officeart/2016/7/layout/LinearArrowProcessNumbered"/>
    <dgm:cxn modelId="{C4102679-4244-8449-B871-3E2867C3B0D2}" type="presParOf" srcId="{10330CBE-3CD0-9C49-AC2F-63B5BF5C9010}" destId="{B45D32EA-5F71-964F-90A6-4367A40C7BBB}" srcOrd="4" destOrd="0" presId="urn:microsoft.com/office/officeart/2016/7/layout/LinearArrowProcessNumbered"/>
    <dgm:cxn modelId="{D186B235-55F8-5845-A5E0-E20AD418B130}" type="presParOf" srcId="{B45D32EA-5F71-964F-90A6-4367A40C7BBB}" destId="{A6AF0AE7-215A-6A43-B263-8B837E96082C}" srcOrd="0" destOrd="0" presId="urn:microsoft.com/office/officeart/2016/7/layout/LinearArrowProcessNumbered"/>
    <dgm:cxn modelId="{328D4680-6D62-C841-93E3-4862AFB23FC8}" type="presParOf" srcId="{B45D32EA-5F71-964F-90A6-4367A40C7BBB}" destId="{4938DF73-F290-D241-BD50-3CC051610D32}" srcOrd="1" destOrd="0" presId="urn:microsoft.com/office/officeart/2016/7/layout/LinearArrowProcessNumbered"/>
    <dgm:cxn modelId="{12E04A53-0D75-2C44-A398-1E0EEDD6A5C2}" type="presParOf" srcId="{4938DF73-F290-D241-BD50-3CC051610D32}" destId="{7AF70907-C24B-B24E-9357-64A533ED8F71}" srcOrd="0" destOrd="0" presId="urn:microsoft.com/office/officeart/2016/7/layout/LinearArrowProcessNumbered"/>
    <dgm:cxn modelId="{31A852E5-7AEC-E04C-B884-D974EB12A0D2}" type="presParOf" srcId="{4938DF73-F290-D241-BD50-3CC051610D32}" destId="{4DAE1984-9325-774B-A3A3-FACF59833CB2}" srcOrd="1" destOrd="0" presId="urn:microsoft.com/office/officeart/2016/7/layout/LinearArrowProcessNumbered"/>
    <dgm:cxn modelId="{3CA09B8E-2369-7D48-84AB-C2C5C72105EC}" type="presParOf" srcId="{4938DF73-F290-D241-BD50-3CC051610D32}" destId="{09219B02-61E8-BB4B-8567-AA7060B6233F}" srcOrd="2" destOrd="0" presId="urn:microsoft.com/office/officeart/2016/7/layout/LinearArrowProcessNumbered"/>
    <dgm:cxn modelId="{F6BB0643-192A-B749-8B6B-EBF6B8048096}" type="presParOf" srcId="{4938DF73-F290-D241-BD50-3CC051610D32}" destId="{58B69B6A-1B6B-5F44-9270-7F4EE07D5A15}" srcOrd="3" destOrd="0" presId="urn:microsoft.com/office/officeart/2016/7/layout/LinearArrowProcessNumbered"/>
    <dgm:cxn modelId="{A1FA2A6F-F097-1342-980F-D16A9F81C098}" type="presParOf" srcId="{B45D32EA-5F71-964F-90A6-4367A40C7BBB}" destId="{71D28C50-2FCA-124E-ADAA-E44E26CEC90F}" srcOrd="2" destOrd="0" presId="urn:microsoft.com/office/officeart/2016/7/layout/LinearArrowProcessNumbered"/>
    <dgm:cxn modelId="{91545158-F2F8-9D4F-8F72-20A9FD6E3D7D}" type="presParOf" srcId="{10330CBE-3CD0-9C49-AC2F-63B5BF5C9010}" destId="{2A59816B-8ECD-3B42-B811-9CB111508C74}" srcOrd="5" destOrd="0" presId="urn:microsoft.com/office/officeart/2016/7/layout/LinearArrowProcessNumbered"/>
    <dgm:cxn modelId="{AFF79319-62F4-F840-AC90-5004F585AE87}" type="presParOf" srcId="{10330CBE-3CD0-9C49-AC2F-63B5BF5C9010}" destId="{A49ED59B-9F6F-1D45-B586-58126680A31B}" srcOrd="6" destOrd="0" presId="urn:microsoft.com/office/officeart/2016/7/layout/LinearArrowProcessNumbered"/>
    <dgm:cxn modelId="{15EC6837-607D-3B4C-A21C-C7C42D4F73B7}" type="presParOf" srcId="{A49ED59B-9F6F-1D45-B586-58126680A31B}" destId="{3EF8FA5E-74D2-1240-9F7B-FD54DA766E07}" srcOrd="0" destOrd="0" presId="urn:microsoft.com/office/officeart/2016/7/layout/LinearArrowProcessNumbered"/>
    <dgm:cxn modelId="{F3B802DF-9291-0548-9A47-F7DDA9AFC9B3}" type="presParOf" srcId="{A49ED59B-9F6F-1D45-B586-58126680A31B}" destId="{14C62EAE-4270-2D45-B8F4-B45CE1FA14C8}" srcOrd="1" destOrd="0" presId="urn:microsoft.com/office/officeart/2016/7/layout/LinearArrowProcessNumbered"/>
    <dgm:cxn modelId="{5D0B12C0-EC73-0B40-92EB-4B8A86930C72}" type="presParOf" srcId="{14C62EAE-4270-2D45-B8F4-B45CE1FA14C8}" destId="{476231CB-C5CD-9346-AA58-0DC01E9F2B70}" srcOrd="0" destOrd="0" presId="urn:microsoft.com/office/officeart/2016/7/layout/LinearArrowProcessNumbered"/>
    <dgm:cxn modelId="{43F048A7-7B48-5A4F-B34D-B9201FF2B582}" type="presParOf" srcId="{14C62EAE-4270-2D45-B8F4-B45CE1FA14C8}" destId="{77150628-291F-4E46-816A-89F7246151FF}" srcOrd="1" destOrd="0" presId="urn:microsoft.com/office/officeart/2016/7/layout/LinearArrowProcessNumbered"/>
    <dgm:cxn modelId="{DF002374-18B1-D147-B903-2A51FC949627}" type="presParOf" srcId="{14C62EAE-4270-2D45-B8F4-B45CE1FA14C8}" destId="{780A1897-FE56-3842-A2E2-97235C15B9BE}" srcOrd="2" destOrd="0" presId="urn:microsoft.com/office/officeart/2016/7/layout/LinearArrowProcessNumbered"/>
    <dgm:cxn modelId="{1AFC90EA-F852-1E45-8DD7-94779C43541C}" type="presParOf" srcId="{14C62EAE-4270-2D45-B8F4-B45CE1FA14C8}" destId="{440CAA43-F5B9-5E40-A90A-1E16EB61821B}" srcOrd="3" destOrd="0" presId="urn:microsoft.com/office/officeart/2016/7/layout/LinearArrowProcessNumbered"/>
    <dgm:cxn modelId="{E43EF3B1-0BCC-074E-94E3-82D67FD88C82}" type="presParOf" srcId="{A49ED59B-9F6F-1D45-B586-58126680A31B}" destId="{EE8B00DE-3D44-374C-9906-26D42261ADE0}" srcOrd="2" destOrd="0" presId="urn:microsoft.com/office/officeart/2016/7/layout/LinearArrowProcessNumbered"/>
    <dgm:cxn modelId="{F4398851-A571-524C-970B-C9524FB4BC7D}" type="presParOf" srcId="{10330CBE-3CD0-9C49-AC2F-63B5BF5C9010}" destId="{BFD8E4D1-B9BC-8441-9CDB-D5DFE39DFC12}" srcOrd="7" destOrd="0" presId="urn:microsoft.com/office/officeart/2016/7/layout/LinearArrowProcessNumbered"/>
    <dgm:cxn modelId="{CD00095E-F4FD-6E45-8ADC-580F31482C3B}" type="presParOf" srcId="{10330CBE-3CD0-9C49-AC2F-63B5BF5C9010}" destId="{9A756E5C-6537-244B-928E-EB57FE6EF7F1}" srcOrd="8" destOrd="0" presId="urn:microsoft.com/office/officeart/2016/7/layout/LinearArrowProcessNumbered"/>
    <dgm:cxn modelId="{08FA3DD9-4E64-9B4E-AAA9-86C1D65BE600}" type="presParOf" srcId="{9A756E5C-6537-244B-928E-EB57FE6EF7F1}" destId="{926B9BF4-1105-E240-9511-0DC0CEF8DE3C}" srcOrd="0" destOrd="0" presId="urn:microsoft.com/office/officeart/2016/7/layout/LinearArrowProcessNumbered"/>
    <dgm:cxn modelId="{5E19D20C-8418-4442-9821-A10FABAC5845}" type="presParOf" srcId="{9A756E5C-6537-244B-928E-EB57FE6EF7F1}" destId="{928DA31A-3A94-B649-9FED-3DF6370B8544}" srcOrd="1" destOrd="0" presId="urn:microsoft.com/office/officeart/2016/7/layout/LinearArrowProcessNumbered"/>
    <dgm:cxn modelId="{7B661C5F-BDE5-0F4E-8EAC-EF3E406E033A}" type="presParOf" srcId="{928DA31A-3A94-B649-9FED-3DF6370B8544}" destId="{9F94A607-E224-9242-8FCA-993FB21B3B2A}" srcOrd="0" destOrd="0" presId="urn:microsoft.com/office/officeart/2016/7/layout/LinearArrowProcessNumbered"/>
    <dgm:cxn modelId="{1FDCDA6D-84C8-1148-9323-4FBAD3EF8E50}" type="presParOf" srcId="{928DA31A-3A94-B649-9FED-3DF6370B8544}" destId="{4B7E0D5C-1787-2741-A8EC-BFBA8DD68684}" srcOrd="1" destOrd="0" presId="urn:microsoft.com/office/officeart/2016/7/layout/LinearArrowProcessNumbered"/>
    <dgm:cxn modelId="{C8864580-62A6-764C-9EC8-34ADA524E977}" type="presParOf" srcId="{928DA31A-3A94-B649-9FED-3DF6370B8544}" destId="{332034D9-8C08-E442-BF18-CC150764F45C}" srcOrd="2" destOrd="0" presId="urn:microsoft.com/office/officeart/2016/7/layout/LinearArrowProcessNumbered"/>
    <dgm:cxn modelId="{55681CA7-C673-404B-95DC-82F001444CAA}" type="presParOf" srcId="{928DA31A-3A94-B649-9FED-3DF6370B8544}" destId="{EFB7FFEE-DB6B-174C-BDE6-A6137B6C52DD}" srcOrd="3" destOrd="0" presId="urn:microsoft.com/office/officeart/2016/7/layout/LinearArrowProcessNumbered"/>
    <dgm:cxn modelId="{50F152DC-54AE-0644-ABBF-F406C2909361}" type="presParOf" srcId="{9A756E5C-6537-244B-928E-EB57FE6EF7F1}" destId="{4CB3D5CA-30FC-CC4F-B983-A679486A58EA}" srcOrd="2" destOrd="0" presId="urn:microsoft.com/office/officeart/2016/7/layout/LinearArrowProcessNumbered"/>
    <dgm:cxn modelId="{3E5624EB-B591-EC47-936A-24A1608EF90B}" type="presParOf" srcId="{10330CBE-3CD0-9C49-AC2F-63B5BF5C9010}" destId="{B11CA4B5-25F3-F54E-8F31-79CFB62B82FA}" srcOrd="9" destOrd="0" presId="urn:microsoft.com/office/officeart/2016/7/layout/LinearArrowProcessNumbered"/>
    <dgm:cxn modelId="{53AEE35E-8749-6B46-AD58-C72356CC50FC}" type="presParOf" srcId="{10330CBE-3CD0-9C49-AC2F-63B5BF5C9010}" destId="{186A8DF7-3C79-5D43-831D-DCEFE68E3005}" srcOrd="10" destOrd="0" presId="urn:microsoft.com/office/officeart/2016/7/layout/LinearArrowProcessNumbered"/>
    <dgm:cxn modelId="{B6531DBF-0ACF-F646-B445-5B36793A6674}" type="presParOf" srcId="{186A8DF7-3C79-5D43-831D-DCEFE68E3005}" destId="{FA95F940-14CB-0C41-B7C2-DF04B8C5F837}" srcOrd="0" destOrd="0" presId="urn:microsoft.com/office/officeart/2016/7/layout/LinearArrowProcessNumbered"/>
    <dgm:cxn modelId="{D4447604-0981-B74A-BC9D-AE5A6C91BC1F}" type="presParOf" srcId="{186A8DF7-3C79-5D43-831D-DCEFE68E3005}" destId="{1633C8F8-C13D-DB4C-9D3B-A59B7A33FDA4}" srcOrd="1" destOrd="0" presId="urn:microsoft.com/office/officeart/2016/7/layout/LinearArrowProcessNumbered"/>
    <dgm:cxn modelId="{5A6DB044-3DEE-B744-BD86-9212849D65AB}" type="presParOf" srcId="{1633C8F8-C13D-DB4C-9D3B-A59B7A33FDA4}" destId="{63688C0B-EC28-BA4F-A830-DB991CF9E838}" srcOrd="0" destOrd="0" presId="urn:microsoft.com/office/officeart/2016/7/layout/LinearArrowProcessNumbered"/>
    <dgm:cxn modelId="{0051EF9E-CA85-7B4F-A4A5-F9517B81EF0F}" type="presParOf" srcId="{1633C8F8-C13D-DB4C-9D3B-A59B7A33FDA4}" destId="{70749A2C-09E6-594D-8874-60D59C8997A4}" srcOrd="1" destOrd="0" presId="urn:microsoft.com/office/officeart/2016/7/layout/LinearArrowProcessNumbered"/>
    <dgm:cxn modelId="{6BAA41E9-A5EF-764F-9566-1D16B8672104}" type="presParOf" srcId="{1633C8F8-C13D-DB4C-9D3B-A59B7A33FDA4}" destId="{EDC1608F-3BFC-9C47-B2F4-4385A77F7952}" srcOrd="2" destOrd="0" presId="urn:microsoft.com/office/officeart/2016/7/layout/LinearArrowProcessNumbered"/>
    <dgm:cxn modelId="{3C42A72C-C9AA-D24D-AF9D-7D96F2FC8A47}" type="presParOf" srcId="{1633C8F8-C13D-DB4C-9D3B-A59B7A33FDA4}" destId="{AF22E0CF-D177-664B-AE87-372CBDCDF403}" srcOrd="3" destOrd="0" presId="urn:microsoft.com/office/officeart/2016/7/layout/LinearArrowProcessNumbered"/>
    <dgm:cxn modelId="{219249A9-FCD9-AB44-A814-04E37538C634}" type="presParOf" srcId="{186A8DF7-3C79-5D43-831D-DCEFE68E3005}" destId="{2B7D5864-AF19-1B45-898E-CCE815341BFE}"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42E0A0-9E9C-421D-8AA8-7235A4A277F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F14FC96-DF85-4CFC-9B14-AFCF03D6DFFC}">
      <dgm:prSet/>
      <dgm:spPr/>
      <dgm:t>
        <a:bodyPr/>
        <a:lstStyle/>
        <a:p>
          <a:r>
            <a:rPr lang="en-IN"/>
            <a:t>• Improve patient satisfaction through tailored communication.</a:t>
          </a:r>
          <a:endParaRPr lang="en-US"/>
        </a:p>
      </dgm:t>
    </dgm:pt>
    <dgm:pt modelId="{F35B143D-F978-4E64-8E78-E572450D7B7A}" type="parTrans" cxnId="{91AFB37C-286A-4557-A241-B74FF950A098}">
      <dgm:prSet/>
      <dgm:spPr/>
      <dgm:t>
        <a:bodyPr/>
        <a:lstStyle/>
        <a:p>
          <a:endParaRPr lang="en-US"/>
        </a:p>
      </dgm:t>
    </dgm:pt>
    <dgm:pt modelId="{09F60569-CA21-4E80-B686-296487B423DE}" type="sibTrans" cxnId="{91AFB37C-286A-4557-A241-B74FF950A098}">
      <dgm:prSet/>
      <dgm:spPr/>
      <dgm:t>
        <a:bodyPr/>
        <a:lstStyle/>
        <a:p>
          <a:endParaRPr lang="en-US"/>
        </a:p>
      </dgm:t>
    </dgm:pt>
    <dgm:pt modelId="{4EA781E2-2832-4DE0-91E7-BA54A7D10CE9}">
      <dgm:prSet/>
      <dgm:spPr/>
      <dgm:t>
        <a:bodyPr/>
        <a:lstStyle/>
        <a:p>
          <a:r>
            <a:rPr lang="en-IN"/>
            <a:t>• Standardize decision-making using visual tools and checklists.</a:t>
          </a:r>
          <a:endParaRPr lang="en-US"/>
        </a:p>
      </dgm:t>
    </dgm:pt>
    <dgm:pt modelId="{7B5575A5-0308-484A-AE32-906DED2CDA06}" type="parTrans" cxnId="{547085D3-A9E3-4BE7-A3B5-47C27CD7A7EB}">
      <dgm:prSet/>
      <dgm:spPr/>
      <dgm:t>
        <a:bodyPr/>
        <a:lstStyle/>
        <a:p>
          <a:endParaRPr lang="en-US"/>
        </a:p>
      </dgm:t>
    </dgm:pt>
    <dgm:pt modelId="{CF4AE4A4-324F-4020-ADDB-2996F4902F17}" type="sibTrans" cxnId="{547085D3-A9E3-4BE7-A3B5-47C27CD7A7EB}">
      <dgm:prSet/>
      <dgm:spPr/>
      <dgm:t>
        <a:bodyPr/>
        <a:lstStyle/>
        <a:p>
          <a:endParaRPr lang="en-US"/>
        </a:p>
      </dgm:t>
    </dgm:pt>
    <dgm:pt modelId="{D1AA3F53-DC93-4524-95AE-96590ABF2AEE}">
      <dgm:prSet/>
      <dgm:spPr/>
      <dgm:t>
        <a:bodyPr/>
        <a:lstStyle/>
        <a:p>
          <a:r>
            <a:rPr lang="en-IN"/>
            <a:t>• Reduce no-shows by addressing cost and fear upfront.</a:t>
          </a:r>
          <a:endParaRPr lang="en-US"/>
        </a:p>
      </dgm:t>
    </dgm:pt>
    <dgm:pt modelId="{87577C30-59CF-468A-BDF6-2FC0CA7F104F}" type="parTrans" cxnId="{CD5C23EC-649C-43A6-958B-70AA95A302DE}">
      <dgm:prSet/>
      <dgm:spPr/>
      <dgm:t>
        <a:bodyPr/>
        <a:lstStyle/>
        <a:p>
          <a:endParaRPr lang="en-US"/>
        </a:p>
      </dgm:t>
    </dgm:pt>
    <dgm:pt modelId="{8E6778A6-7FFF-4F9B-A1D8-FA8B243BB08A}" type="sibTrans" cxnId="{CD5C23EC-649C-43A6-958B-70AA95A302DE}">
      <dgm:prSet/>
      <dgm:spPr/>
      <dgm:t>
        <a:bodyPr/>
        <a:lstStyle/>
        <a:p>
          <a:endParaRPr lang="en-US"/>
        </a:p>
      </dgm:t>
    </dgm:pt>
    <dgm:pt modelId="{5C47EBE8-5ECF-4C6E-A081-B2A758FC715E}">
      <dgm:prSet/>
      <dgm:spPr/>
      <dgm:t>
        <a:bodyPr/>
        <a:lstStyle/>
        <a:p>
          <a:r>
            <a:rPr lang="en-IN" dirty="0"/>
            <a:t>• Allocate resources effectively based on patient needs.</a:t>
          </a:r>
          <a:endParaRPr lang="en-US" dirty="0"/>
        </a:p>
      </dgm:t>
    </dgm:pt>
    <dgm:pt modelId="{6AE4A93B-C54C-472F-8929-EA31FC876C26}" type="parTrans" cxnId="{66F89068-3F72-4050-A1BE-3F65F0299F3B}">
      <dgm:prSet/>
      <dgm:spPr/>
      <dgm:t>
        <a:bodyPr/>
        <a:lstStyle/>
        <a:p>
          <a:endParaRPr lang="en-US"/>
        </a:p>
      </dgm:t>
    </dgm:pt>
    <dgm:pt modelId="{1AFCE8BB-AE1A-40CE-9012-187EC2EB3B69}" type="sibTrans" cxnId="{66F89068-3F72-4050-A1BE-3F65F0299F3B}">
      <dgm:prSet/>
      <dgm:spPr/>
      <dgm:t>
        <a:bodyPr/>
        <a:lstStyle/>
        <a:p>
          <a:endParaRPr lang="en-US"/>
        </a:p>
      </dgm:t>
    </dgm:pt>
    <dgm:pt modelId="{9BF33F36-276B-48E7-A33F-49DD5FC87EDA}">
      <dgm:prSet/>
      <dgm:spPr/>
      <dgm:t>
        <a:bodyPr/>
        <a:lstStyle/>
        <a:p>
          <a:r>
            <a:rPr lang="en-IN"/>
            <a:t>• Train staff in empathy and patient-centered care.</a:t>
          </a:r>
          <a:endParaRPr lang="en-US"/>
        </a:p>
      </dgm:t>
    </dgm:pt>
    <dgm:pt modelId="{4050712F-524A-433C-9ED9-E6A992698C55}" type="parTrans" cxnId="{501A1447-51F6-4AC0-9883-9F14A3A8C4C2}">
      <dgm:prSet/>
      <dgm:spPr/>
      <dgm:t>
        <a:bodyPr/>
        <a:lstStyle/>
        <a:p>
          <a:endParaRPr lang="en-US"/>
        </a:p>
      </dgm:t>
    </dgm:pt>
    <dgm:pt modelId="{CE1F5248-336B-4776-AA22-0BD2D871902C}" type="sibTrans" cxnId="{501A1447-51F6-4AC0-9883-9F14A3A8C4C2}">
      <dgm:prSet/>
      <dgm:spPr/>
      <dgm:t>
        <a:bodyPr/>
        <a:lstStyle/>
        <a:p>
          <a:endParaRPr lang="en-US"/>
        </a:p>
      </dgm:t>
    </dgm:pt>
    <dgm:pt modelId="{1911FABD-AA5C-40DA-89F4-AEC4E01607FF}">
      <dgm:prSet/>
      <dgm:spPr/>
      <dgm:t>
        <a:bodyPr/>
        <a:lstStyle/>
        <a:p>
          <a:r>
            <a:rPr lang="en-IN"/>
            <a:t>• Design preventive services and outreach based on cultural insights.</a:t>
          </a:r>
          <a:endParaRPr lang="en-US"/>
        </a:p>
      </dgm:t>
    </dgm:pt>
    <dgm:pt modelId="{168847F5-ACBA-48D2-9418-F589430D1D27}" type="parTrans" cxnId="{4B76DC04-184B-4D02-9D56-CA632805B8B2}">
      <dgm:prSet/>
      <dgm:spPr/>
      <dgm:t>
        <a:bodyPr/>
        <a:lstStyle/>
        <a:p>
          <a:endParaRPr lang="en-US"/>
        </a:p>
      </dgm:t>
    </dgm:pt>
    <dgm:pt modelId="{46B8077B-7DC4-4782-85AA-1EF4A2308109}" type="sibTrans" cxnId="{4B76DC04-184B-4D02-9D56-CA632805B8B2}">
      <dgm:prSet/>
      <dgm:spPr/>
      <dgm:t>
        <a:bodyPr/>
        <a:lstStyle/>
        <a:p>
          <a:endParaRPr lang="en-US"/>
        </a:p>
      </dgm:t>
    </dgm:pt>
    <dgm:pt modelId="{702E3CEB-2F31-2E42-A278-3706D46AC3A2}" type="pres">
      <dgm:prSet presAssocID="{CF42E0A0-9E9C-421D-8AA8-7235A4A277F3}" presName="linear" presStyleCnt="0">
        <dgm:presLayoutVars>
          <dgm:animLvl val="lvl"/>
          <dgm:resizeHandles val="exact"/>
        </dgm:presLayoutVars>
      </dgm:prSet>
      <dgm:spPr/>
    </dgm:pt>
    <dgm:pt modelId="{491DCB54-005E-A240-B447-F09107DB1E03}" type="pres">
      <dgm:prSet presAssocID="{EF14FC96-DF85-4CFC-9B14-AFCF03D6DFFC}" presName="parentText" presStyleLbl="node1" presStyleIdx="0" presStyleCnt="6">
        <dgm:presLayoutVars>
          <dgm:chMax val="0"/>
          <dgm:bulletEnabled val="1"/>
        </dgm:presLayoutVars>
      </dgm:prSet>
      <dgm:spPr/>
    </dgm:pt>
    <dgm:pt modelId="{15AD1E84-8831-AB4C-8133-9B3FFF97C957}" type="pres">
      <dgm:prSet presAssocID="{09F60569-CA21-4E80-B686-296487B423DE}" presName="spacer" presStyleCnt="0"/>
      <dgm:spPr/>
    </dgm:pt>
    <dgm:pt modelId="{8D6DDACA-7392-6848-A58D-0076B42698A9}" type="pres">
      <dgm:prSet presAssocID="{4EA781E2-2832-4DE0-91E7-BA54A7D10CE9}" presName="parentText" presStyleLbl="node1" presStyleIdx="1" presStyleCnt="6">
        <dgm:presLayoutVars>
          <dgm:chMax val="0"/>
          <dgm:bulletEnabled val="1"/>
        </dgm:presLayoutVars>
      </dgm:prSet>
      <dgm:spPr/>
    </dgm:pt>
    <dgm:pt modelId="{69D7111F-8250-0040-83A3-DA17AC108897}" type="pres">
      <dgm:prSet presAssocID="{CF4AE4A4-324F-4020-ADDB-2996F4902F17}" presName="spacer" presStyleCnt="0"/>
      <dgm:spPr/>
    </dgm:pt>
    <dgm:pt modelId="{872AF967-EB9D-CF4C-A78F-5CC0C8F60A69}" type="pres">
      <dgm:prSet presAssocID="{D1AA3F53-DC93-4524-95AE-96590ABF2AEE}" presName="parentText" presStyleLbl="node1" presStyleIdx="2" presStyleCnt="6">
        <dgm:presLayoutVars>
          <dgm:chMax val="0"/>
          <dgm:bulletEnabled val="1"/>
        </dgm:presLayoutVars>
      </dgm:prSet>
      <dgm:spPr/>
    </dgm:pt>
    <dgm:pt modelId="{76CB4CFB-2B0F-5B4C-87D4-3D56D2F2D0D5}" type="pres">
      <dgm:prSet presAssocID="{8E6778A6-7FFF-4F9B-A1D8-FA8B243BB08A}" presName="spacer" presStyleCnt="0"/>
      <dgm:spPr/>
    </dgm:pt>
    <dgm:pt modelId="{D1C5B6AB-735B-0F4E-8AC2-C3FA37885F40}" type="pres">
      <dgm:prSet presAssocID="{5C47EBE8-5ECF-4C6E-A081-B2A758FC715E}" presName="parentText" presStyleLbl="node1" presStyleIdx="3" presStyleCnt="6">
        <dgm:presLayoutVars>
          <dgm:chMax val="0"/>
          <dgm:bulletEnabled val="1"/>
        </dgm:presLayoutVars>
      </dgm:prSet>
      <dgm:spPr/>
    </dgm:pt>
    <dgm:pt modelId="{C30CDAEC-AED9-064A-BF00-FBB59CED195D}" type="pres">
      <dgm:prSet presAssocID="{1AFCE8BB-AE1A-40CE-9012-187EC2EB3B69}" presName="spacer" presStyleCnt="0"/>
      <dgm:spPr/>
    </dgm:pt>
    <dgm:pt modelId="{DA638158-1C9D-204E-B3C0-0A274D35CBE5}" type="pres">
      <dgm:prSet presAssocID="{9BF33F36-276B-48E7-A33F-49DD5FC87EDA}" presName="parentText" presStyleLbl="node1" presStyleIdx="4" presStyleCnt="6">
        <dgm:presLayoutVars>
          <dgm:chMax val="0"/>
          <dgm:bulletEnabled val="1"/>
        </dgm:presLayoutVars>
      </dgm:prSet>
      <dgm:spPr/>
    </dgm:pt>
    <dgm:pt modelId="{22370794-BCC4-5E4F-92BA-0ABDED009472}" type="pres">
      <dgm:prSet presAssocID="{CE1F5248-336B-4776-AA22-0BD2D871902C}" presName="spacer" presStyleCnt="0"/>
      <dgm:spPr/>
    </dgm:pt>
    <dgm:pt modelId="{30B2F099-1356-B946-A106-85EEF8ECE705}" type="pres">
      <dgm:prSet presAssocID="{1911FABD-AA5C-40DA-89F4-AEC4E01607FF}" presName="parentText" presStyleLbl="node1" presStyleIdx="5" presStyleCnt="6">
        <dgm:presLayoutVars>
          <dgm:chMax val="0"/>
          <dgm:bulletEnabled val="1"/>
        </dgm:presLayoutVars>
      </dgm:prSet>
      <dgm:spPr/>
    </dgm:pt>
  </dgm:ptLst>
  <dgm:cxnLst>
    <dgm:cxn modelId="{4B76DC04-184B-4D02-9D56-CA632805B8B2}" srcId="{CF42E0A0-9E9C-421D-8AA8-7235A4A277F3}" destId="{1911FABD-AA5C-40DA-89F4-AEC4E01607FF}" srcOrd="5" destOrd="0" parTransId="{168847F5-ACBA-48D2-9418-F589430D1D27}" sibTransId="{46B8077B-7DC4-4782-85AA-1EF4A2308109}"/>
    <dgm:cxn modelId="{A3B24E06-DE3B-9F4A-9243-34AA59CCC3DC}" type="presOf" srcId="{4EA781E2-2832-4DE0-91E7-BA54A7D10CE9}" destId="{8D6DDACA-7392-6848-A58D-0076B42698A9}" srcOrd="0" destOrd="0" presId="urn:microsoft.com/office/officeart/2005/8/layout/vList2"/>
    <dgm:cxn modelId="{A7CF2C25-7FD9-DF41-9EFA-DFD33359FF0C}" type="presOf" srcId="{5C47EBE8-5ECF-4C6E-A081-B2A758FC715E}" destId="{D1C5B6AB-735B-0F4E-8AC2-C3FA37885F40}" srcOrd="0" destOrd="0" presId="urn:microsoft.com/office/officeart/2005/8/layout/vList2"/>
    <dgm:cxn modelId="{501A1447-51F6-4AC0-9883-9F14A3A8C4C2}" srcId="{CF42E0A0-9E9C-421D-8AA8-7235A4A277F3}" destId="{9BF33F36-276B-48E7-A33F-49DD5FC87EDA}" srcOrd="4" destOrd="0" parTransId="{4050712F-524A-433C-9ED9-E6A992698C55}" sibTransId="{CE1F5248-336B-4776-AA22-0BD2D871902C}"/>
    <dgm:cxn modelId="{ED983F60-C0F6-B143-869D-91420ECE901E}" type="presOf" srcId="{EF14FC96-DF85-4CFC-9B14-AFCF03D6DFFC}" destId="{491DCB54-005E-A240-B447-F09107DB1E03}" srcOrd="0" destOrd="0" presId="urn:microsoft.com/office/officeart/2005/8/layout/vList2"/>
    <dgm:cxn modelId="{66F89068-3F72-4050-A1BE-3F65F0299F3B}" srcId="{CF42E0A0-9E9C-421D-8AA8-7235A4A277F3}" destId="{5C47EBE8-5ECF-4C6E-A081-B2A758FC715E}" srcOrd="3" destOrd="0" parTransId="{6AE4A93B-C54C-472F-8929-EA31FC876C26}" sibTransId="{1AFCE8BB-AE1A-40CE-9012-187EC2EB3B69}"/>
    <dgm:cxn modelId="{72997E6D-B942-5548-A1FF-747AE45E99F6}" type="presOf" srcId="{9BF33F36-276B-48E7-A33F-49DD5FC87EDA}" destId="{DA638158-1C9D-204E-B3C0-0A274D35CBE5}" srcOrd="0" destOrd="0" presId="urn:microsoft.com/office/officeart/2005/8/layout/vList2"/>
    <dgm:cxn modelId="{91AFB37C-286A-4557-A241-B74FF950A098}" srcId="{CF42E0A0-9E9C-421D-8AA8-7235A4A277F3}" destId="{EF14FC96-DF85-4CFC-9B14-AFCF03D6DFFC}" srcOrd="0" destOrd="0" parTransId="{F35B143D-F978-4E64-8E78-E572450D7B7A}" sibTransId="{09F60569-CA21-4E80-B686-296487B423DE}"/>
    <dgm:cxn modelId="{AE94C187-7547-A744-A63D-B5F7C1431B1A}" type="presOf" srcId="{CF42E0A0-9E9C-421D-8AA8-7235A4A277F3}" destId="{702E3CEB-2F31-2E42-A278-3706D46AC3A2}" srcOrd="0" destOrd="0" presId="urn:microsoft.com/office/officeart/2005/8/layout/vList2"/>
    <dgm:cxn modelId="{7376BD90-ADE0-0C49-B7FD-5C1FD0537FD7}" type="presOf" srcId="{1911FABD-AA5C-40DA-89F4-AEC4E01607FF}" destId="{30B2F099-1356-B946-A106-85EEF8ECE705}" srcOrd="0" destOrd="0" presId="urn:microsoft.com/office/officeart/2005/8/layout/vList2"/>
    <dgm:cxn modelId="{AEC2A7C6-15B1-1645-8DC4-AED77DE7AA92}" type="presOf" srcId="{D1AA3F53-DC93-4524-95AE-96590ABF2AEE}" destId="{872AF967-EB9D-CF4C-A78F-5CC0C8F60A69}" srcOrd="0" destOrd="0" presId="urn:microsoft.com/office/officeart/2005/8/layout/vList2"/>
    <dgm:cxn modelId="{547085D3-A9E3-4BE7-A3B5-47C27CD7A7EB}" srcId="{CF42E0A0-9E9C-421D-8AA8-7235A4A277F3}" destId="{4EA781E2-2832-4DE0-91E7-BA54A7D10CE9}" srcOrd="1" destOrd="0" parTransId="{7B5575A5-0308-484A-AE32-906DED2CDA06}" sibTransId="{CF4AE4A4-324F-4020-ADDB-2996F4902F17}"/>
    <dgm:cxn modelId="{CD5C23EC-649C-43A6-958B-70AA95A302DE}" srcId="{CF42E0A0-9E9C-421D-8AA8-7235A4A277F3}" destId="{D1AA3F53-DC93-4524-95AE-96590ABF2AEE}" srcOrd="2" destOrd="0" parTransId="{87577C30-59CF-468A-BDF6-2FC0CA7F104F}" sibTransId="{8E6778A6-7FFF-4F9B-A1D8-FA8B243BB08A}"/>
    <dgm:cxn modelId="{4F6DB0F6-8CCA-F744-A586-EB0F23C93E7A}" type="presParOf" srcId="{702E3CEB-2F31-2E42-A278-3706D46AC3A2}" destId="{491DCB54-005E-A240-B447-F09107DB1E03}" srcOrd="0" destOrd="0" presId="urn:microsoft.com/office/officeart/2005/8/layout/vList2"/>
    <dgm:cxn modelId="{6A74615A-A58A-A242-AEEC-35249060812C}" type="presParOf" srcId="{702E3CEB-2F31-2E42-A278-3706D46AC3A2}" destId="{15AD1E84-8831-AB4C-8133-9B3FFF97C957}" srcOrd="1" destOrd="0" presId="urn:microsoft.com/office/officeart/2005/8/layout/vList2"/>
    <dgm:cxn modelId="{0F3140CF-AD1F-F24B-BFBB-46F1326294AB}" type="presParOf" srcId="{702E3CEB-2F31-2E42-A278-3706D46AC3A2}" destId="{8D6DDACA-7392-6848-A58D-0076B42698A9}" srcOrd="2" destOrd="0" presId="urn:microsoft.com/office/officeart/2005/8/layout/vList2"/>
    <dgm:cxn modelId="{984BCE3A-BC71-A540-93B8-5451621A2AE3}" type="presParOf" srcId="{702E3CEB-2F31-2E42-A278-3706D46AC3A2}" destId="{69D7111F-8250-0040-83A3-DA17AC108897}" srcOrd="3" destOrd="0" presId="urn:microsoft.com/office/officeart/2005/8/layout/vList2"/>
    <dgm:cxn modelId="{B641DCC0-F880-1549-BFB6-FF6444E6915A}" type="presParOf" srcId="{702E3CEB-2F31-2E42-A278-3706D46AC3A2}" destId="{872AF967-EB9D-CF4C-A78F-5CC0C8F60A69}" srcOrd="4" destOrd="0" presId="urn:microsoft.com/office/officeart/2005/8/layout/vList2"/>
    <dgm:cxn modelId="{25541C75-31F2-0548-87A3-8AA7CC2FEABA}" type="presParOf" srcId="{702E3CEB-2F31-2E42-A278-3706D46AC3A2}" destId="{76CB4CFB-2B0F-5B4C-87D4-3D56D2F2D0D5}" srcOrd="5" destOrd="0" presId="urn:microsoft.com/office/officeart/2005/8/layout/vList2"/>
    <dgm:cxn modelId="{10A23364-8A22-1448-A965-AE96B6DABA49}" type="presParOf" srcId="{702E3CEB-2F31-2E42-A278-3706D46AC3A2}" destId="{D1C5B6AB-735B-0F4E-8AC2-C3FA37885F40}" srcOrd="6" destOrd="0" presId="urn:microsoft.com/office/officeart/2005/8/layout/vList2"/>
    <dgm:cxn modelId="{3183E115-4670-9349-9F54-9ABEF529D7A4}" type="presParOf" srcId="{702E3CEB-2F31-2E42-A278-3706D46AC3A2}" destId="{C30CDAEC-AED9-064A-BF00-FBB59CED195D}" srcOrd="7" destOrd="0" presId="urn:microsoft.com/office/officeart/2005/8/layout/vList2"/>
    <dgm:cxn modelId="{FB90F981-3399-544E-9FA6-FE148A1A0AB6}" type="presParOf" srcId="{702E3CEB-2F31-2E42-A278-3706D46AC3A2}" destId="{DA638158-1C9D-204E-B3C0-0A274D35CBE5}" srcOrd="8" destOrd="0" presId="urn:microsoft.com/office/officeart/2005/8/layout/vList2"/>
    <dgm:cxn modelId="{A41198D5-4186-7F42-B140-065088E6C33B}" type="presParOf" srcId="{702E3CEB-2F31-2E42-A278-3706D46AC3A2}" destId="{22370794-BCC4-5E4F-92BA-0ABDED009472}" srcOrd="9" destOrd="0" presId="urn:microsoft.com/office/officeart/2005/8/layout/vList2"/>
    <dgm:cxn modelId="{19C0E1B8-20D5-4340-8EBB-6802CFBD126C}" type="presParOf" srcId="{702E3CEB-2F31-2E42-A278-3706D46AC3A2}" destId="{30B2F099-1356-B946-A106-85EEF8ECE70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405BF-041E-3242-BE8A-5A76B4FDB51B}">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79BF04-AEFD-EC47-8D75-31B1C06DA157}">
      <dsp:nvSpPr>
        <dsp:cNvPr id="0" name=""/>
        <dsp:cNvSpPr/>
      </dsp:nvSpPr>
      <dsp:spPr>
        <a:xfrm>
          <a:off x="0" y="531"/>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b="1" kern="1200"/>
            <a:t>Study Design:</a:t>
          </a:r>
          <a:endParaRPr lang="en-US" sz="1500" kern="1200"/>
        </a:p>
      </dsp:txBody>
      <dsp:txXfrm>
        <a:off x="0" y="531"/>
        <a:ext cx="10515600" cy="334636"/>
      </dsp:txXfrm>
    </dsp:sp>
    <dsp:sp modelId="{468DF1FE-DFE7-6140-9138-50B0ACA6CDB8}">
      <dsp:nvSpPr>
        <dsp:cNvPr id="0" name=""/>
        <dsp:cNvSpPr/>
      </dsp:nvSpPr>
      <dsp:spPr>
        <a:xfrm>
          <a:off x="0" y="33516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ED347-B907-5C48-87E3-7195E7DD46F1}">
      <dsp:nvSpPr>
        <dsp:cNvPr id="0" name=""/>
        <dsp:cNvSpPr/>
      </dsp:nvSpPr>
      <dsp:spPr>
        <a:xfrm>
          <a:off x="0" y="335167"/>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a:t>cross-sectional study </a:t>
          </a:r>
          <a:endParaRPr lang="en-US" sz="1500" kern="1200"/>
        </a:p>
      </dsp:txBody>
      <dsp:txXfrm>
        <a:off x="0" y="335167"/>
        <a:ext cx="10515600" cy="334636"/>
      </dsp:txXfrm>
    </dsp:sp>
    <dsp:sp modelId="{DE58A18A-C09B-1B4D-BDD6-459557B6A06E}">
      <dsp:nvSpPr>
        <dsp:cNvPr id="0" name=""/>
        <dsp:cNvSpPr/>
      </dsp:nvSpPr>
      <dsp:spPr>
        <a:xfrm>
          <a:off x="0" y="66980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AED4DF-D806-FF4C-BB96-A4D685E3765B}">
      <dsp:nvSpPr>
        <dsp:cNvPr id="0" name=""/>
        <dsp:cNvSpPr/>
      </dsp:nvSpPr>
      <dsp:spPr>
        <a:xfrm>
          <a:off x="0" y="669804"/>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a:t>Mixed-methods (quantitative + qualitative)</a:t>
          </a:r>
          <a:endParaRPr lang="en-US" sz="1500" kern="1200"/>
        </a:p>
      </dsp:txBody>
      <dsp:txXfrm>
        <a:off x="0" y="669804"/>
        <a:ext cx="10515600" cy="334636"/>
      </dsp:txXfrm>
    </dsp:sp>
    <dsp:sp modelId="{5CA75929-B641-E647-94BA-D85D7C01C1B7}">
      <dsp:nvSpPr>
        <dsp:cNvPr id="0" name=""/>
        <dsp:cNvSpPr/>
      </dsp:nvSpPr>
      <dsp:spPr>
        <a:xfrm>
          <a:off x="0" y="100444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C145E0-DFEB-D94F-993D-6D58C16CA605}">
      <dsp:nvSpPr>
        <dsp:cNvPr id="0" name=""/>
        <dsp:cNvSpPr/>
      </dsp:nvSpPr>
      <dsp:spPr>
        <a:xfrm>
          <a:off x="0" y="1004440"/>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dirty="0"/>
            <a:t>Cross-sectional surveys and interviews</a:t>
          </a:r>
          <a:endParaRPr lang="en-US" sz="1500" kern="1200" dirty="0"/>
        </a:p>
      </dsp:txBody>
      <dsp:txXfrm>
        <a:off x="0" y="1004440"/>
        <a:ext cx="10515600" cy="334636"/>
      </dsp:txXfrm>
    </dsp:sp>
    <dsp:sp modelId="{9FC52AD5-8EB7-B44D-BB2E-437A9C2A5658}">
      <dsp:nvSpPr>
        <dsp:cNvPr id="0" name=""/>
        <dsp:cNvSpPr/>
      </dsp:nvSpPr>
      <dsp:spPr>
        <a:xfrm>
          <a:off x="0" y="133907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E3BE78-5007-5B4E-B841-1568516F22FE}">
      <dsp:nvSpPr>
        <dsp:cNvPr id="0" name=""/>
        <dsp:cNvSpPr/>
      </dsp:nvSpPr>
      <dsp:spPr>
        <a:xfrm>
          <a:off x="0" y="1339077"/>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b="1" kern="1200"/>
            <a:t>Study Population</a:t>
          </a:r>
          <a:endParaRPr lang="en-US" sz="1500" kern="1200" dirty="0"/>
        </a:p>
      </dsp:txBody>
      <dsp:txXfrm>
        <a:off x="0" y="1339077"/>
        <a:ext cx="10515600" cy="334636"/>
      </dsp:txXfrm>
    </dsp:sp>
    <dsp:sp modelId="{98E9E1B1-3758-BE48-98F6-71423F385888}">
      <dsp:nvSpPr>
        <dsp:cNvPr id="0" name=""/>
        <dsp:cNvSpPr/>
      </dsp:nvSpPr>
      <dsp:spPr>
        <a:xfrm>
          <a:off x="0" y="167371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37BE9A-F650-0C43-87E4-20843C6D1603}">
      <dsp:nvSpPr>
        <dsp:cNvPr id="0" name=""/>
        <dsp:cNvSpPr/>
      </dsp:nvSpPr>
      <dsp:spPr>
        <a:xfrm>
          <a:off x="0" y="1673714"/>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IN" sz="1500" kern="1200"/>
            <a:t>Patients aged 18–40 advised to consider third molar extraction.</a:t>
          </a:r>
        </a:p>
      </dsp:txBody>
      <dsp:txXfrm>
        <a:off x="0" y="1673714"/>
        <a:ext cx="10515600" cy="334636"/>
      </dsp:txXfrm>
    </dsp:sp>
    <dsp:sp modelId="{E9E0733C-60CD-6347-8AAA-8CC5E02FE283}">
      <dsp:nvSpPr>
        <dsp:cNvPr id="0" name=""/>
        <dsp:cNvSpPr/>
      </dsp:nvSpPr>
      <dsp:spPr>
        <a:xfrm>
          <a:off x="0" y="200835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4EF623-FB25-F04A-9880-A9B538E37BC7}">
      <dsp:nvSpPr>
        <dsp:cNvPr id="0" name=""/>
        <dsp:cNvSpPr/>
      </dsp:nvSpPr>
      <dsp:spPr>
        <a:xfrm>
          <a:off x="0" y="2008350"/>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IN" sz="1500" kern="1200"/>
            <a:t>Dental professionals (general dentists and oral surgeons) involved in their care.</a:t>
          </a:r>
        </a:p>
      </dsp:txBody>
      <dsp:txXfrm>
        <a:off x="0" y="2008350"/>
        <a:ext cx="10515600" cy="334636"/>
      </dsp:txXfrm>
    </dsp:sp>
    <dsp:sp modelId="{D4E2F546-BC69-C54E-ACD0-FB5B6D41AEE4}">
      <dsp:nvSpPr>
        <dsp:cNvPr id="0" name=""/>
        <dsp:cNvSpPr/>
      </dsp:nvSpPr>
      <dsp:spPr>
        <a:xfrm>
          <a:off x="0" y="234298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578B3F-A13D-E84C-9937-BC95964AB1BE}">
      <dsp:nvSpPr>
        <dsp:cNvPr id="0" name=""/>
        <dsp:cNvSpPr/>
      </dsp:nvSpPr>
      <dsp:spPr>
        <a:xfrm>
          <a:off x="0" y="2342987"/>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b="1" kern="1200"/>
            <a:t>Sampling:</a:t>
          </a:r>
          <a:endParaRPr lang="en-US" sz="1500" kern="1200"/>
        </a:p>
      </dsp:txBody>
      <dsp:txXfrm>
        <a:off x="0" y="2342987"/>
        <a:ext cx="10515600" cy="334636"/>
      </dsp:txXfrm>
    </dsp:sp>
    <dsp:sp modelId="{0536B4B3-519E-4E48-8FE1-4BA344753ABB}">
      <dsp:nvSpPr>
        <dsp:cNvPr id="0" name=""/>
        <dsp:cNvSpPr/>
      </dsp:nvSpPr>
      <dsp:spPr>
        <a:xfrm>
          <a:off x="0" y="267762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6712EC-97E0-4145-A706-D0CE5DFF5613}">
      <dsp:nvSpPr>
        <dsp:cNvPr id="0" name=""/>
        <dsp:cNvSpPr/>
      </dsp:nvSpPr>
      <dsp:spPr>
        <a:xfrm>
          <a:off x="0" y="2677623"/>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a:t>Purposive sampling of patients and dental professionals</a:t>
          </a:r>
          <a:endParaRPr lang="en-US" sz="1500" kern="1200"/>
        </a:p>
      </dsp:txBody>
      <dsp:txXfrm>
        <a:off x="0" y="2677623"/>
        <a:ext cx="10515600" cy="334636"/>
      </dsp:txXfrm>
    </dsp:sp>
    <dsp:sp modelId="{EE800EE0-F872-064A-AA5D-C237EE5795A5}">
      <dsp:nvSpPr>
        <dsp:cNvPr id="0" name=""/>
        <dsp:cNvSpPr/>
      </dsp:nvSpPr>
      <dsp:spPr>
        <a:xfrm>
          <a:off x="0" y="301226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FBF4E3-36CE-3049-8DFA-3FF8A297637B}">
      <dsp:nvSpPr>
        <dsp:cNvPr id="0" name=""/>
        <dsp:cNvSpPr/>
      </dsp:nvSpPr>
      <dsp:spPr>
        <a:xfrm>
          <a:off x="0" y="3012260"/>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b="1" kern="1200"/>
            <a:t>Participants:</a:t>
          </a:r>
          <a:endParaRPr lang="en-US" sz="1500" kern="1200"/>
        </a:p>
      </dsp:txBody>
      <dsp:txXfrm>
        <a:off x="0" y="3012260"/>
        <a:ext cx="10515600" cy="334636"/>
      </dsp:txXfrm>
    </dsp:sp>
    <dsp:sp modelId="{F67C8D99-9507-CA44-A4F0-D9DAC40EF76C}">
      <dsp:nvSpPr>
        <dsp:cNvPr id="0" name=""/>
        <dsp:cNvSpPr/>
      </dsp:nvSpPr>
      <dsp:spPr>
        <a:xfrm>
          <a:off x="0" y="334689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CD26E9-4B21-794E-B37D-03676E455EF8}">
      <dsp:nvSpPr>
        <dsp:cNvPr id="0" name=""/>
        <dsp:cNvSpPr/>
      </dsp:nvSpPr>
      <dsp:spPr>
        <a:xfrm>
          <a:off x="0" y="3346897"/>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a:t>Patients: 150–200 for surveys</a:t>
          </a:r>
          <a:endParaRPr lang="en-US" sz="1500" kern="1200"/>
        </a:p>
      </dsp:txBody>
      <dsp:txXfrm>
        <a:off x="0" y="3346897"/>
        <a:ext cx="10515600" cy="334636"/>
      </dsp:txXfrm>
    </dsp:sp>
    <dsp:sp modelId="{5E9752D0-810C-4842-8F29-7E53A5B4957E}">
      <dsp:nvSpPr>
        <dsp:cNvPr id="0" name=""/>
        <dsp:cNvSpPr/>
      </dsp:nvSpPr>
      <dsp:spPr>
        <a:xfrm>
          <a:off x="0" y="368153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D11DA8-16FB-CD4B-BF3E-AA3C701CBA09}">
      <dsp:nvSpPr>
        <dsp:cNvPr id="0" name=""/>
        <dsp:cNvSpPr/>
      </dsp:nvSpPr>
      <dsp:spPr>
        <a:xfrm>
          <a:off x="0" y="3681533"/>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a:t>Dental Professionals: 5 for interviews</a:t>
          </a:r>
          <a:endParaRPr lang="en-US" sz="1500" kern="1200"/>
        </a:p>
      </dsp:txBody>
      <dsp:txXfrm>
        <a:off x="0" y="3681533"/>
        <a:ext cx="10515600" cy="334636"/>
      </dsp:txXfrm>
    </dsp:sp>
    <dsp:sp modelId="{BD007984-7E79-F243-A74F-FCEF719F7F25}">
      <dsp:nvSpPr>
        <dsp:cNvPr id="0" name=""/>
        <dsp:cNvSpPr/>
      </dsp:nvSpPr>
      <dsp:spPr>
        <a:xfrm>
          <a:off x="0" y="401617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02E98-EBE2-A34B-8EF4-62B736FA553A}">
      <dsp:nvSpPr>
        <dsp:cNvPr id="0" name=""/>
        <dsp:cNvSpPr/>
      </dsp:nvSpPr>
      <dsp:spPr>
        <a:xfrm>
          <a:off x="0" y="4016170"/>
          <a:ext cx="10515600" cy="334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IN" sz="1500" kern="1200"/>
            <a:t>Case Studies: 5 detailed patient consultations</a:t>
          </a:r>
          <a:endParaRPr lang="en-US" sz="1500" kern="1200"/>
        </a:p>
      </dsp:txBody>
      <dsp:txXfrm>
        <a:off x="0" y="4016170"/>
        <a:ext cx="10515600" cy="334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D3FCE-D841-4E0A-9B01-55D719A53D4B}">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672D09-DCD4-4F8F-A908-2A4CB922A1BA}">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kern="1200"/>
            <a:t>Clear understanding of patient attitudes toward third molar extraction.</a:t>
          </a:r>
          <a:endParaRPr lang="en-US" sz="1500" kern="1200"/>
        </a:p>
      </dsp:txBody>
      <dsp:txXfrm>
        <a:off x="417971" y="2644140"/>
        <a:ext cx="2889450" cy="720000"/>
      </dsp:txXfrm>
    </dsp:sp>
    <dsp:sp modelId="{2F413A06-5CDA-4B70-8665-AC3CC2BEBE27}">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B7E649-D56C-4CEA-866F-16BADF30FE15}">
      <dsp:nvSpPr>
        <dsp:cNvPr id="0" name=""/>
        <dsp:cNvSpPr/>
      </dsp:nvSpPr>
      <dsp:spPr>
        <a:xfrm>
          <a:off x="3813074"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kern="1200"/>
            <a:t>Identification of key decision-making factors.</a:t>
          </a:r>
          <a:endParaRPr lang="en-US" sz="1500" kern="1200"/>
        </a:p>
      </dsp:txBody>
      <dsp:txXfrm>
        <a:off x="3813074" y="2644140"/>
        <a:ext cx="2889450" cy="720000"/>
      </dsp:txXfrm>
    </dsp:sp>
    <dsp:sp modelId="{27E68E73-E554-4952-8DCF-1CE829C8B61E}">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C69151-3A82-42F4-AFA6-248391480C15}">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kern="1200"/>
            <a:t>Practical recommendations to strengthen SDM in dental settings.</a:t>
          </a:r>
          <a:endParaRPr lang="en-US" sz="1500" kern="1200"/>
        </a:p>
      </dsp:txBody>
      <dsp:txXfrm>
        <a:off x="7208178" y="2644140"/>
        <a:ext cx="28894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26090-832F-4548-8E3B-A6A4916F0151}">
      <dsp:nvSpPr>
        <dsp:cNvPr id="0" name=""/>
        <dsp:cNvSpPr/>
      </dsp:nvSpPr>
      <dsp:spPr>
        <a:xfrm>
          <a:off x="550357" y="235633"/>
          <a:ext cx="1195228" cy="119522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43730C-068F-4206-AB6F-D33D769F0CB1}">
      <dsp:nvSpPr>
        <dsp:cNvPr id="0" name=""/>
        <dsp:cNvSpPr/>
      </dsp:nvSpPr>
      <dsp:spPr>
        <a:xfrm>
          <a:off x="805078" y="490354"/>
          <a:ext cx="685786" cy="6857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689B6D-B957-420A-8182-8CF0A9735ACF}">
      <dsp:nvSpPr>
        <dsp:cNvPr id="0" name=""/>
        <dsp:cNvSpPr/>
      </dsp:nvSpPr>
      <dsp:spPr>
        <a:xfrm>
          <a:off x="168276" y="1803146"/>
          <a:ext cx="19593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 Patients moderately worry about pain (Mean = 3.43).</a:t>
          </a:r>
        </a:p>
      </dsp:txBody>
      <dsp:txXfrm>
        <a:off x="168276" y="1803146"/>
        <a:ext cx="1959391" cy="720000"/>
      </dsp:txXfrm>
    </dsp:sp>
    <dsp:sp modelId="{D4D42FDF-87EA-46F4-9FEA-057E1C68967C}">
      <dsp:nvSpPr>
        <dsp:cNvPr id="0" name=""/>
        <dsp:cNvSpPr/>
      </dsp:nvSpPr>
      <dsp:spPr>
        <a:xfrm>
          <a:off x="2852641" y="235633"/>
          <a:ext cx="1195228" cy="119522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ACB03F-681D-4964-A29E-8859A4524697}">
      <dsp:nvSpPr>
        <dsp:cNvPr id="0" name=""/>
        <dsp:cNvSpPr/>
      </dsp:nvSpPr>
      <dsp:spPr>
        <a:xfrm>
          <a:off x="3107362" y="490354"/>
          <a:ext cx="685786" cy="6857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A1239-FEA9-407A-9938-34D13876CA7E}">
      <dsp:nvSpPr>
        <dsp:cNvPr id="0" name=""/>
        <dsp:cNvSpPr/>
      </dsp:nvSpPr>
      <dsp:spPr>
        <a:xfrm>
          <a:off x="2470560" y="1803146"/>
          <a:ext cx="19593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 Trust in dentist advice is positive but varied (Mean = 3.45).</a:t>
          </a:r>
        </a:p>
      </dsp:txBody>
      <dsp:txXfrm>
        <a:off x="2470560" y="1803146"/>
        <a:ext cx="1959391" cy="720000"/>
      </dsp:txXfrm>
    </dsp:sp>
    <dsp:sp modelId="{E8E0CB1E-D5C9-4927-80FB-478051419501}">
      <dsp:nvSpPr>
        <dsp:cNvPr id="0" name=""/>
        <dsp:cNvSpPr/>
      </dsp:nvSpPr>
      <dsp:spPr>
        <a:xfrm>
          <a:off x="5154926" y="235633"/>
          <a:ext cx="1195228" cy="119522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A49203-F121-4E23-B7F4-120492179A2A}">
      <dsp:nvSpPr>
        <dsp:cNvPr id="0" name=""/>
        <dsp:cNvSpPr/>
      </dsp:nvSpPr>
      <dsp:spPr>
        <a:xfrm>
          <a:off x="5409647" y="490354"/>
          <a:ext cx="685786" cy="6857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903F8F-3970-4536-A718-7C97CB72C656}">
      <dsp:nvSpPr>
        <dsp:cNvPr id="0" name=""/>
        <dsp:cNvSpPr/>
      </dsp:nvSpPr>
      <dsp:spPr>
        <a:xfrm>
          <a:off x="4772844" y="1803146"/>
          <a:ext cx="19593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 Long-term consequences are a concern (Mean = 3.57).</a:t>
          </a:r>
        </a:p>
      </dsp:txBody>
      <dsp:txXfrm>
        <a:off x="4772844" y="1803146"/>
        <a:ext cx="1959391" cy="720000"/>
      </dsp:txXfrm>
    </dsp:sp>
    <dsp:sp modelId="{943D7C71-A464-46FD-B8DF-76504A1E9AEB}">
      <dsp:nvSpPr>
        <dsp:cNvPr id="0" name=""/>
        <dsp:cNvSpPr/>
      </dsp:nvSpPr>
      <dsp:spPr>
        <a:xfrm>
          <a:off x="1701499" y="3012994"/>
          <a:ext cx="1195228" cy="119522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618751-CC6F-473F-BDEE-BD42D3926333}">
      <dsp:nvSpPr>
        <dsp:cNvPr id="0" name=""/>
        <dsp:cNvSpPr/>
      </dsp:nvSpPr>
      <dsp:spPr>
        <a:xfrm>
          <a:off x="1956220" y="3267715"/>
          <a:ext cx="685786" cy="6857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817C6E-8EA5-4954-BC6A-F79899C8ECE5}">
      <dsp:nvSpPr>
        <dsp:cNvPr id="0" name=""/>
        <dsp:cNvSpPr/>
      </dsp:nvSpPr>
      <dsp:spPr>
        <a:xfrm>
          <a:off x="1319418" y="4580507"/>
          <a:ext cx="19593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 Cost moderately affects decisions (Mean = 3.25).</a:t>
          </a:r>
        </a:p>
      </dsp:txBody>
      <dsp:txXfrm>
        <a:off x="1319418" y="4580507"/>
        <a:ext cx="1959391" cy="720000"/>
      </dsp:txXfrm>
    </dsp:sp>
    <dsp:sp modelId="{FB2F063E-8B02-4EC3-B1C8-2F79D6BE25A8}">
      <dsp:nvSpPr>
        <dsp:cNvPr id="0" name=""/>
        <dsp:cNvSpPr/>
      </dsp:nvSpPr>
      <dsp:spPr>
        <a:xfrm>
          <a:off x="4003783" y="3012994"/>
          <a:ext cx="1195228" cy="119522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29274A-7C89-429A-A65B-072788A8EF6D}">
      <dsp:nvSpPr>
        <dsp:cNvPr id="0" name=""/>
        <dsp:cNvSpPr/>
      </dsp:nvSpPr>
      <dsp:spPr>
        <a:xfrm>
          <a:off x="4258504" y="3267715"/>
          <a:ext cx="685786" cy="68578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66523-EC35-48CF-B2DC-FF2290758E58}">
      <dsp:nvSpPr>
        <dsp:cNvPr id="0" name=""/>
        <dsp:cNvSpPr/>
      </dsp:nvSpPr>
      <dsp:spPr>
        <a:xfrm>
          <a:off x="3621702" y="4580507"/>
          <a:ext cx="195939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 Some decision uncertainty exists (Mean = 3.26).</a:t>
          </a:r>
        </a:p>
      </dsp:txBody>
      <dsp:txXfrm>
        <a:off x="3621702" y="4580507"/>
        <a:ext cx="1959391"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DB765-285F-2E4B-BA3D-6658AA220F0F}">
      <dsp:nvSpPr>
        <dsp:cNvPr id="0" name=""/>
        <dsp:cNvSpPr/>
      </dsp:nvSpPr>
      <dsp:spPr>
        <a:xfrm>
          <a:off x="0" y="810858"/>
          <a:ext cx="6713552" cy="455715"/>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Top influencing factors reported by patients:</a:t>
          </a:r>
        </a:p>
      </dsp:txBody>
      <dsp:txXfrm>
        <a:off x="22246" y="833104"/>
        <a:ext cx="6669060" cy="411223"/>
      </dsp:txXfrm>
    </dsp:sp>
    <dsp:sp modelId="{8B41D78C-0DE4-F444-BC99-C7CF5E3350CD}">
      <dsp:nvSpPr>
        <dsp:cNvPr id="0" name=""/>
        <dsp:cNvSpPr/>
      </dsp:nvSpPr>
      <dsp:spPr>
        <a:xfrm>
          <a:off x="0" y="1321293"/>
          <a:ext cx="6713552" cy="455715"/>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 Pain and dentist advice (70 mentions each)</a:t>
          </a:r>
        </a:p>
      </dsp:txBody>
      <dsp:txXfrm>
        <a:off x="22246" y="1343539"/>
        <a:ext cx="6669060" cy="411223"/>
      </dsp:txXfrm>
    </dsp:sp>
    <dsp:sp modelId="{A792B261-5CE9-AC4C-B4DE-1DC4D0DE719E}">
      <dsp:nvSpPr>
        <dsp:cNvPr id="0" name=""/>
        <dsp:cNvSpPr/>
      </dsp:nvSpPr>
      <dsp:spPr>
        <a:xfrm>
          <a:off x="0" y="1831728"/>
          <a:ext cx="6713552" cy="455715"/>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 Cost (64), Family opinion (59), Fear of surgery (49)</a:t>
          </a:r>
        </a:p>
      </dsp:txBody>
      <dsp:txXfrm>
        <a:off x="22246" y="1853974"/>
        <a:ext cx="6669060" cy="411223"/>
      </dsp:txXfrm>
    </dsp:sp>
    <dsp:sp modelId="{919D6C6C-F90A-8341-96BA-44D87E2A9B17}">
      <dsp:nvSpPr>
        <dsp:cNvPr id="0" name=""/>
        <dsp:cNvSpPr/>
      </dsp:nvSpPr>
      <dsp:spPr>
        <a:xfrm>
          <a:off x="0" y="2342163"/>
          <a:ext cx="6713552" cy="455715"/>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 Patients strongly prefer knowing all pros and cons (Mean = 4.29).</a:t>
          </a:r>
        </a:p>
      </dsp:txBody>
      <dsp:txXfrm>
        <a:off x="22246" y="2364409"/>
        <a:ext cx="6669060" cy="411223"/>
      </dsp:txXfrm>
    </dsp:sp>
    <dsp:sp modelId="{5F16568C-D329-9647-9F23-712FED026612}">
      <dsp:nvSpPr>
        <dsp:cNvPr id="0" name=""/>
        <dsp:cNvSpPr/>
      </dsp:nvSpPr>
      <dsp:spPr>
        <a:xfrm>
          <a:off x="0" y="2852598"/>
          <a:ext cx="6713552" cy="455715"/>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 Moderate dental anxiety observed (Mean = 3.32).</a:t>
          </a:r>
        </a:p>
      </dsp:txBody>
      <dsp:txXfrm>
        <a:off x="22246" y="2874844"/>
        <a:ext cx="6669060" cy="411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3AC92-CFDC-D541-8174-5340CB0E27A7}">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FBB4A3-2EC1-A24F-95F7-AADFADB7582A}">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a:t>Decisions about wisdom tooth removal are shaped by pain, cost, trust, and anxiety.</a:t>
          </a:r>
          <a:endParaRPr lang="en-US" sz="2400" kern="1200"/>
        </a:p>
      </dsp:txBody>
      <dsp:txXfrm>
        <a:off x="0" y="531"/>
        <a:ext cx="10515600" cy="870055"/>
      </dsp:txXfrm>
    </dsp:sp>
    <dsp:sp modelId="{080D3646-8CCA-F542-A2C0-70A62879F463}">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C291FD-9095-1142-AA8E-D93521468D21}">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a:t>Visual tools and local language help build trust and understanding.</a:t>
          </a:r>
          <a:endParaRPr lang="en-US" sz="2400" kern="1200"/>
        </a:p>
      </dsp:txBody>
      <dsp:txXfrm>
        <a:off x="0" y="870586"/>
        <a:ext cx="10515600" cy="870055"/>
      </dsp:txXfrm>
    </dsp:sp>
    <dsp:sp modelId="{A8F77CEB-1C1A-D44C-91CC-AE1DF7625C85}">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18B134-A307-0B46-8A4E-5B8C509E8435}">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a:t>Financial concerns and myths (e.g., vision loss) delay timely treatment.</a:t>
          </a:r>
          <a:endParaRPr lang="en-US" sz="2400" kern="1200"/>
        </a:p>
      </dsp:txBody>
      <dsp:txXfrm>
        <a:off x="0" y="1740641"/>
        <a:ext cx="10515600" cy="870055"/>
      </dsp:txXfrm>
    </dsp:sp>
    <dsp:sp modelId="{25F9743F-9F48-8C4E-80BF-EF22015D0B4D}">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557FC0-9F1C-DC49-A874-CB4F2CDC2A8B}">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a:t>Family involvement is common and culturally significant in India.</a:t>
          </a:r>
          <a:endParaRPr lang="en-US" sz="2400" kern="1200"/>
        </a:p>
      </dsp:txBody>
      <dsp:txXfrm>
        <a:off x="0" y="2610696"/>
        <a:ext cx="10515600" cy="870055"/>
      </dsp:txXfrm>
    </dsp:sp>
    <dsp:sp modelId="{3255B53F-E74A-0C4E-9552-67414A3146DE}">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FA8277-3D05-634E-8909-E193E3FA646E}">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a:t>Patients want clearer guidance and more participation in decisions.</a:t>
          </a:r>
          <a:endParaRPr lang="en-US" sz="2400" kern="1200"/>
        </a:p>
      </dsp:txBody>
      <dsp:txXfrm>
        <a:off x="0" y="3480751"/>
        <a:ext cx="10515600" cy="8700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6A067-8413-734B-B0EA-88A0C1412A34}">
      <dsp:nvSpPr>
        <dsp:cNvPr id="0" name=""/>
        <dsp:cNvSpPr/>
      </dsp:nvSpPr>
      <dsp:spPr>
        <a:xfrm>
          <a:off x="840096" y="993950"/>
          <a:ext cx="668158" cy="71"/>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D88D0DD-6F46-B14F-9CEC-ADC6566AEDE2}">
      <dsp:nvSpPr>
        <dsp:cNvPr id="0" name=""/>
        <dsp:cNvSpPr/>
      </dsp:nvSpPr>
      <dsp:spPr>
        <a:xfrm>
          <a:off x="1548344" y="937860"/>
          <a:ext cx="76838" cy="144321"/>
        </a:xfrm>
        <a:prstGeom prst="chevron">
          <a:avLst>
            <a:gd name="adj" fmla="val 9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9D0F496-E276-504E-BD5B-5CF5828851D6}">
      <dsp:nvSpPr>
        <dsp:cNvPr id="0" name=""/>
        <dsp:cNvSpPr/>
      </dsp:nvSpPr>
      <dsp:spPr>
        <a:xfrm>
          <a:off x="438481" y="675891"/>
          <a:ext cx="636190" cy="63619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4688" tIns="24688" rIns="24688" bIns="24688" numCol="1" spcCol="1270" anchor="ctr" anchorCtr="0">
          <a:noAutofit/>
        </a:bodyPr>
        <a:lstStyle/>
        <a:p>
          <a:pPr marL="0" lvl="0" indent="0" algn="ctr" defTabSz="1244600">
            <a:lnSpc>
              <a:spcPct val="90000"/>
            </a:lnSpc>
            <a:spcBef>
              <a:spcPct val="0"/>
            </a:spcBef>
            <a:spcAft>
              <a:spcPct val="35000"/>
            </a:spcAft>
            <a:buNone/>
          </a:pPr>
          <a:r>
            <a:rPr lang="en-US" sz="2800" kern="1200"/>
            <a:t>1</a:t>
          </a:r>
        </a:p>
      </dsp:txBody>
      <dsp:txXfrm>
        <a:off x="531649" y="769059"/>
        <a:ext cx="449854" cy="449854"/>
      </dsp:txXfrm>
    </dsp:sp>
    <dsp:sp modelId="{6590AC51-4DBA-D147-870D-E3EBE3FB22E8}">
      <dsp:nvSpPr>
        <dsp:cNvPr id="0" name=""/>
        <dsp:cNvSpPr/>
      </dsp:nvSpPr>
      <dsp:spPr>
        <a:xfrm>
          <a:off x="4898" y="1477681"/>
          <a:ext cx="1503356"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586" tIns="165100" rIns="118586" bIns="165100" numCol="1" spcCol="1270" anchor="t" anchorCtr="0">
          <a:noAutofit/>
        </a:bodyPr>
        <a:lstStyle/>
        <a:p>
          <a:pPr marL="0" lvl="0" indent="0" algn="l" defTabSz="488950">
            <a:lnSpc>
              <a:spcPct val="90000"/>
            </a:lnSpc>
            <a:spcBef>
              <a:spcPct val="0"/>
            </a:spcBef>
            <a:spcAft>
              <a:spcPct val="35000"/>
            </a:spcAft>
            <a:buNone/>
          </a:pPr>
          <a:r>
            <a:rPr lang="en-IN" sz="1100" b="1" kern="1200"/>
            <a:t>Use visual and language-friendly tools</a:t>
          </a:r>
          <a:r>
            <a:rPr lang="en-IN" sz="1100" kern="1200"/>
            <a:t> to explain procedures.</a:t>
          </a:r>
          <a:endParaRPr lang="en-US" sz="1100" kern="1200"/>
        </a:p>
      </dsp:txBody>
      <dsp:txXfrm>
        <a:off x="4898" y="1778352"/>
        <a:ext cx="1503356" cy="1664929"/>
      </dsp:txXfrm>
    </dsp:sp>
    <dsp:sp modelId="{5B073C60-371E-7C4C-A983-5659ADD19B3C}">
      <dsp:nvSpPr>
        <dsp:cNvPr id="0" name=""/>
        <dsp:cNvSpPr/>
      </dsp:nvSpPr>
      <dsp:spPr>
        <a:xfrm>
          <a:off x="1675294" y="993950"/>
          <a:ext cx="1503356" cy="71"/>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3E6F2FF-9965-BE42-9D1B-54E3EBB2CEE3}">
      <dsp:nvSpPr>
        <dsp:cNvPr id="0" name=""/>
        <dsp:cNvSpPr/>
      </dsp:nvSpPr>
      <dsp:spPr>
        <a:xfrm>
          <a:off x="3218740" y="937860"/>
          <a:ext cx="76838" cy="144322"/>
        </a:xfrm>
        <a:prstGeom prst="chevron">
          <a:avLst>
            <a:gd name="adj" fmla="val 9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CDA04B93-F6C5-734C-841F-908BB477D1FC}">
      <dsp:nvSpPr>
        <dsp:cNvPr id="0" name=""/>
        <dsp:cNvSpPr/>
      </dsp:nvSpPr>
      <dsp:spPr>
        <a:xfrm>
          <a:off x="2108877" y="675891"/>
          <a:ext cx="636190" cy="63619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4688" tIns="24688" rIns="24688" bIns="24688" numCol="1" spcCol="1270" anchor="ctr" anchorCtr="0">
          <a:noAutofit/>
        </a:bodyPr>
        <a:lstStyle/>
        <a:p>
          <a:pPr marL="0" lvl="0" indent="0" algn="ctr" defTabSz="1244600">
            <a:lnSpc>
              <a:spcPct val="90000"/>
            </a:lnSpc>
            <a:spcBef>
              <a:spcPct val="0"/>
            </a:spcBef>
            <a:spcAft>
              <a:spcPct val="35000"/>
            </a:spcAft>
            <a:buNone/>
          </a:pPr>
          <a:r>
            <a:rPr lang="en-US" sz="2800" kern="1200"/>
            <a:t>2</a:t>
          </a:r>
        </a:p>
      </dsp:txBody>
      <dsp:txXfrm>
        <a:off x="2202045" y="769059"/>
        <a:ext cx="449854" cy="449854"/>
      </dsp:txXfrm>
    </dsp:sp>
    <dsp:sp modelId="{E2ECF892-435C-9A4D-A67F-31F2E38A8FE1}">
      <dsp:nvSpPr>
        <dsp:cNvPr id="0" name=""/>
        <dsp:cNvSpPr/>
      </dsp:nvSpPr>
      <dsp:spPr>
        <a:xfrm>
          <a:off x="1675294" y="1477681"/>
          <a:ext cx="1503356"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586" tIns="165100" rIns="118586" bIns="165100" numCol="1" spcCol="1270" anchor="t" anchorCtr="0">
          <a:noAutofit/>
        </a:bodyPr>
        <a:lstStyle/>
        <a:p>
          <a:pPr marL="0" lvl="0" indent="0" algn="l" defTabSz="488950">
            <a:lnSpc>
              <a:spcPct val="90000"/>
            </a:lnSpc>
            <a:spcBef>
              <a:spcPct val="0"/>
            </a:spcBef>
            <a:spcAft>
              <a:spcPct val="35000"/>
            </a:spcAft>
            <a:buNone/>
          </a:pPr>
          <a:r>
            <a:rPr lang="en-IN" sz="1100" b="1" kern="1200"/>
            <a:t>Involve patients and families</a:t>
          </a:r>
          <a:r>
            <a:rPr lang="en-IN" sz="1100" kern="1200"/>
            <a:t> in shared decision-making.</a:t>
          </a:r>
          <a:endParaRPr lang="en-US" sz="1100" kern="1200"/>
        </a:p>
      </dsp:txBody>
      <dsp:txXfrm>
        <a:off x="1675294" y="1778352"/>
        <a:ext cx="1503356" cy="1664929"/>
      </dsp:txXfrm>
    </dsp:sp>
    <dsp:sp modelId="{7AF70907-C24B-B24E-9357-64A533ED8F71}">
      <dsp:nvSpPr>
        <dsp:cNvPr id="0" name=""/>
        <dsp:cNvSpPr/>
      </dsp:nvSpPr>
      <dsp:spPr>
        <a:xfrm>
          <a:off x="3345690" y="993950"/>
          <a:ext cx="1503356" cy="72"/>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DAE1984-9325-774B-A3A3-FACF59833CB2}">
      <dsp:nvSpPr>
        <dsp:cNvPr id="0" name=""/>
        <dsp:cNvSpPr/>
      </dsp:nvSpPr>
      <dsp:spPr>
        <a:xfrm>
          <a:off x="4889136" y="937860"/>
          <a:ext cx="76838" cy="144322"/>
        </a:xfrm>
        <a:prstGeom prst="chevron">
          <a:avLst>
            <a:gd name="adj" fmla="val 9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9219B02-61E8-BB4B-8567-AA7060B6233F}">
      <dsp:nvSpPr>
        <dsp:cNvPr id="0" name=""/>
        <dsp:cNvSpPr/>
      </dsp:nvSpPr>
      <dsp:spPr>
        <a:xfrm>
          <a:off x="3779273" y="675890"/>
          <a:ext cx="636190" cy="63619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4688" tIns="24688" rIns="24688" bIns="24688" numCol="1" spcCol="1270" anchor="ctr" anchorCtr="0">
          <a:noAutofit/>
        </a:bodyPr>
        <a:lstStyle/>
        <a:p>
          <a:pPr marL="0" lvl="0" indent="0" algn="ctr" defTabSz="1244600">
            <a:lnSpc>
              <a:spcPct val="90000"/>
            </a:lnSpc>
            <a:spcBef>
              <a:spcPct val="0"/>
            </a:spcBef>
            <a:spcAft>
              <a:spcPct val="35000"/>
            </a:spcAft>
            <a:buNone/>
          </a:pPr>
          <a:r>
            <a:rPr lang="en-US" sz="2800" kern="1200"/>
            <a:t>3</a:t>
          </a:r>
        </a:p>
      </dsp:txBody>
      <dsp:txXfrm>
        <a:off x="3872441" y="769058"/>
        <a:ext cx="449854" cy="449854"/>
      </dsp:txXfrm>
    </dsp:sp>
    <dsp:sp modelId="{71D28C50-2FCA-124E-ADAA-E44E26CEC90F}">
      <dsp:nvSpPr>
        <dsp:cNvPr id="0" name=""/>
        <dsp:cNvSpPr/>
      </dsp:nvSpPr>
      <dsp:spPr>
        <a:xfrm>
          <a:off x="3345690" y="1477681"/>
          <a:ext cx="1503356"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586" tIns="165100" rIns="118586" bIns="165100" numCol="1" spcCol="1270" anchor="t" anchorCtr="0">
          <a:noAutofit/>
        </a:bodyPr>
        <a:lstStyle/>
        <a:p>
          <a:pPr marL="0" lvl="0" indent="0" algn="l" defTabSz="488950">
            <a:lnSpc>
              <a:spcPct val="90000"/>
            </a:lnSpc>
            <a:spcBef>
              <a:spcPct val="0"/>
            </a:spcBef>
            <a:spcAft>
              <a:spcPct val="35000"/>
            </a:spcAft>
            <a:buNone/>
          </a:pPr>
          <a:r>
            <a:rPr lang="en-IN" sz="1100" b="1" kern="1200"/>
            <a:t>Offer flexible payment or government options</a:t>
          </a:r>
          <a:r>
            <a:rPr lang="en-IN" sz="1100" kern="1200"/>
            <a:t> to reduce cost barriers.</a:t>
          </a:r>
          <a:endParaRPr lang="en-US" sz="1100" kern="1200"/>
        </a:p>
      </dsp:txBody>
      <dsp:txXfrm>
        <a:off x="3345690" y="1778352"/>
        <a:ext cx="1503356" cy="1664929"/>
      </dsp:txXfrm>
    </dsp:sp>
    <dsp:sp modelId="{476231CB-C5CD-9346-AA58-0DC01E9F2B70}">
      <dsp:nvSpPr>
        <dsp:cNvPr id="0" name=""/>
        <dsp:cNvSpPr/>
      </dsp:nvSpPr>
      <dsp:spPr>
        <a:xfrm>
          <a:off x="5016086" y="993950"/>
          <a:ext cx="1503356" cy="72"/>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7150628-291F-4E46-816A-89F7246151FF}">
      <dsp:nvSpPr>
        <dsp:cNvPr id="0" name=""/>
        <dsp:cNvSpPr/>
      </dsp:nvSpPr>
      <dsp:spPr>
        <a:xfrm>
          <a:off x="6559532" y="937860"/>
          <a:ext cx="76838" cy="144322"/>
        </a:xfrm>
        <a:prstGeom prst="chevron">
          <a:avLst>
            <a:gd name="adj" fmla="val 9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80A1897-FE56-3842-A2E2-97235C15B9BE}">
      <dsp:nvSpPr>
        <dsp:cNvPr id="0" name=""/>
        <dsp:cNvSpPr/>
      </dsp:nvSpPr>
      <dsp:spPr>
        <a:xfrm>
          <a:off x="5449669" y="675890"/>
          <a:ext cx="636190" cy="63619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4688" tIns="24688" rIns="24688" bIns="24688" numCol="1" spcCol="1270" anchor="ctr" anchorCtr="0">
          <a:noAutofit/>
        </a:bodyPr>
        <a:lstStyle/>
        <a:p>
          <a:pPr marL="0" lvl="0" indent="0" algn="ctr" defTabSz="1244600">
            <a:lnSpc>
              <a:spcPct val="90000"/>
            </a:lnSpc>
            <a:spcBef>
              <a:spcPct val="0"/>
            </a:spcBef>
            <a:spcAft>
              <a:spcPct val="35000"/>
            </a:spcAft>
            <a:buNone/>
          </a:pPr>
          <a:r>
            <a:rPr lang="en-US" sz="2800" kern="1200"/>
            <a:t>4</a:t>
          </a:r>
        </a:p>
      </dsp:txBody>
      <dsp:txXfrm>
        <a:off x="5542837" y="769058"/>
        <a:ext cx="449854" cy="449854"/>
      </dsp:txXfrm>
    </dsp:sp>
    <dsp:sp modelId="{EE8B00DE-3D44-374C-9906-26D42261ADE0}">
      <dsp:nvSpPr>
        <dsp:cNvPr id="0" name=""/>
        <dsp:cNvSpPr/>
      </dsp:nvSpPr>
      <dsp:spPr>
        <a:xfrm>
          <a:off x="5016086" y="1477681"/>
          <a:ext cx="1503356"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586" tIns="165100" rIns="118586" bIns="165100" numCol="1" spcCol="1270" anchor="t" anchorCtr="0">
          <a:noAutofit/>
        </a:bodyPr>
        <a:lstStyle/>
        <a:p>
          <a:pPr marL="0" lvl="0" indent="0" algn="l" defTabSz="488950">
            <a:lnSpc>
              <a:spcPct val="90000"/>
            </a:lnSpc>
            <a:spcBef>
              <a:spcPct val="0"/>
            </a:spcBef>
            <a:spcAft>
              <a:spcPct val="35000"/>
            </a:spcAft>
            <a:buNone/>
          </a:pPr>
          <a:r>
            <a:rPr lang="en-IN" sz="1100" b="1" kern="1200"/>
            <a:t>Run awareness campaigns</a:t>
          </a:r>
          <a:r>
            <a:rPr lang="en-IN" sz="1100" kern="1200"/>
            <a:t> to correct common myths.</a:t>
          </a:r>
          <a:endParaRPr lang="en-US" sz="1100" kern="1200"/>
        </a:p>
      </dsp:txBody>
      <dsp:txXfrm>
        <a:off x="5016086" y="1778352"/>
        <a:ext cx="1503356" cy="1664929"/>
      </dsp:txXfrm>
    </dsp:sp>
    <dsp:sp modelId="{9F94A607-E224-9242-8FCA-993FB21B3B2A}">
      <dsp:nvSpPr>
        <dsp:cNvPr id="0" name=""/>
        <dsp:cNvSpPr/>
      </dsp:nvSpPr>
      <dsp:spPr>
        <a:xfrm>
          <a:off x="6686482" y="993950"/>
          <a:ext cx="1503356" cy="72"/>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B7E0D5C-1787-2741-A8EC-BFBA8DD68684}">
      <dsp:nvSpPr>
        <dsp:cNvPr id="0" name=""/>
        <dsp:cNvSpPr/>
      </dsp:nvSpPr>
      <dsp:spPr>
        <a:xfrm>
          <a:off x="8229928" y="937860"/>
          <a:ext cx="76838" cy="144322"/>
        </a:xfrm>
        <a:prstGeom prst="chevron">
          <a:avLst>
            <a:gd name="adj" fmla="val 9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332034D9-8C08-E442-BF18-CC150764F45C}">
      <dsp:nvSpPr>
        <dsp:cNvPr id="0" name=""/>
        <dsp:cNvSpPr/>
      </dsp:nvSpPr>
      <dsp:spPr>
        <a:xfrm>
          <a:off x="7120065" y="675890"/>
          <a:ext cx="636190" cy="63619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4688" tIns="24688" rIns="24688" bIns="24688" numCol="1" spcCol="1270" anchor="ctr" anchorCtr="0">
          <a:noAutofit/>
        </a:bodyPr>
        <a:lstStyle/>
        <a:p>
          <a:pPr marL="0" lvl="0" indent="0" algn="ctr" defTabSz="1244600">
            <a:lnSpc>
              <a:spcPct val="90000"/>
            </a:lnSpc>
            <a:spcBef>
              <a:spcPct val="0"/>
            </a:spcBef>
            <a:spcAft>
              <a:spcPct val="35000"/>
            </a:spcAft>
            <a:buNone/>
          </a:pPr>
          <a:r>
            <a:rPr lang="en-US" sz="2800" kern="1200"/>
            <a:t>5</a:t>
          </a:r>
        </a:p>
      </dsp:txBody>
      <dsp:txXfrm>
        <a:off x="7213233" y="769058"/>
        <a:ext cx="449854" cy="449854"/>
      </dsp:txXfrm>
    </dsp:sp>
    <dsp:sp modelId="{4CB3D5CA-30FC-CC4F-B983-A679486A58EA}">
      <dsp:nvSpPr>
        <dsp:cNvPr id="0" name=""/>
        <dsp:cNvSpPr/>
      </dsp:nvSpPr>
      <dsp:spPr>
        <a:xfrm>
          <a:off x="6686482" y="1477681"/>
          <a:ext cx="1503356"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586" tIns="165100" rIns="118586" bIns="165100" numCol="1" spcCol="1270" anchor="t" anchorCtr="0">
          <a:noAutofit/>
        </a:bodyPr>
        <a:lstStyle/>
        <a:p>
          <a:pPr marL="0" lvl="0" indent="0" algn="l" defTabSz="488950">
            <a:lnSpc>
              <a:spcPct val="90000"/>
            </a:lnSpc>
            <a:spcBef>
              <a:spcPct val="0"/>
            </a:spcBef>
            <a:spcAft>
              <a:spcPct val="35000"/>
            </a:spcAft>
            <a:buNone/>
          </a:pPr>
          <a:r>
            <a:rPr lang="en-IN" sz="1100" b="1" kern="1200"/>
            <a:t>Provide simple aftercare guides</a:t>
          </a:r>
          <a:r>
            <a:rPr lang="en-IN" sz="1100" kern="1200"/>
            <a:t> in regional languages.</a:t>
          </a:r>
          <a:endParaRPr lang="en-US" sz="1100" kern="1200"/>
        </a:p>
      </dsp:txBody>
      <dsp:txXfrm>
        <a:off x="6686482" y="1778352"/>
        <a:ext cx="1503356" cy="1664929"/>
      </dsp:txXfrm>
    </dsp:sp>
    <dsp:sp modelId="{63688C0B-EC28-BA4F-A830-DB991CF9E838}">
      <dsp:nvSpPr>
        <dsp:cNvPr id="0" name=""/>
        <dsp:cNvSpPr/>
      </dsp:nvSpPr>
      <dsp:spPr>
        <a:xfrm>
          <a:off x="8356878" y="993949"/>
          <a:ext cx="751678" cy="72"/>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DC1608F-3BFC-9C47-B2F4-4385A77F7952}">
      <dsp:nvSpPr>
        <dsp:cNvPr id="0" name=""/>
        <dsp:cNvSpPr/>
      </dsp:nvSpPr>
      <dsp:spPr>
        <a:xfrm>
          <a:off x="8790461" y="675890"/>
          <a:ext cx="636190" cy="63619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4688" tIns="24688" rIns="24688" bIns="24688" numCol="1" spcCol="1270" anchor="ctr" anchorCtr="0">
          <a:noAutofit/>
        </a:bodyPr>
        <a:lstStyle/>
        <a:p>
          <a:pPr marL="0" lvl="0" indent="0" algn="ctr" defTabSz="1244600">
            <a:lnSpc>
              <a:spcPct val="90000"/>
            </a:lnSpc>
            <a:spcBef>
              <a:spcPct val="0"/>
            </a:spcBef>
            <a:spcAft>
              <a:spcPct val="35000"/>
            </a:spcAft>
            <a:buNone/>
          </a:pPr>
          <a:r>
            <a:rPr lang="en-US" sz="2800" kern="1200"/>
            <a:t>6</a:t>
          </a:r>
        </a:p>
      </dsp:txBody>
      <dsp:txXfrm>
        <a:off x="8883629" y="769058"/>
        <a:ext cx="449854" cy="449854"/>
      </dsp:txXfrm>
    </dsp:sp>
    <dsp:sp modelId="{2B7D5864-AF19-1B45-898E-CCE815341BFE}">
      <dsp:nvSpPr>
        <dsp:cNvPr id="0" name=""/>
        <dsp:cNvSpPr/>
      </dsp:nvSpPr>
      <dsp:spPr>
        <a:xfrm>
          <a:off x="8356878" y="1477681"/>
          <a:ext cx="1503356" cy="1965600"/>
        </a:xfrm>
        <a:prstGeom prst="upArrowCallout">
          <a:avLst>
            <a:gd name="adj1" fmla="val 50000"/>
            <a:gd name="adj2" fmla="val 20000"/>
            <a:gd name="adj3" fmla="val 20000"/>
            <a:gd name="adj4" fmla="val 10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8586" tIns="165100" rIns="118586" bIns="165100" numCol="1" spcCol="1270" anchor="t" anchorCtr="0">
          <a:noAutofit/>
        </a:bodyPr>
        <a:lstStyle/>
        <a:p>
          <a:pPr marL="0" lvl="0" indent="0" algn="l" defTabSz="488950">
            <a:lnSpc>
              <a:spcPct val="90000"/>
            </a:lnSpc>
            <a:spcBef>
              <a:spcPct val="0"/>
            </a:spcBef>
            <a:spcAft>
              <a:spcPct val="35000"/>
            </a:spcAft>
            <a:buNone/>
          </a:pPr>
          <a:r>
            <a:rPr lang="en-IN" sz="1100" b="1" kern="1200"/>
            <a:t>Study long-term changes</a:t>
          </a:r>
          <a:r>
            <a:rPr lang="en-IN" sz="1100" kern="1200"/>
            <a:t> in patient decisions and behavior.</a:t>
          </a:r>
          <a:endParaRPr lang="en-US" sz="1100" kern="1200"/>
        </a:p>
      </dsp:txBody>
      <dsp:txXfrm>
        <a:off x="8356878" y="1778352"/>
        <a:ext cx="1503356" cy="16649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DCB54-005E-A240-B447-F09107DB1E03}">
      <dsp:nvSpPr>
        <dsp:cNvPr id="0" name=""/>
        <dsp:cNvSpPr/>
      </dsp:nvSpPr>
      <dsp:spPr>
        <a:xfrm>
          <a:off x="0" y="38484"/>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 Improve patient satisfaction through tailored communication.</a:t>
          </a:r>
          <a:endParaRPr lang="en-US" sz="2700" kern="1200"/>
        </a:p>
      </dsp:txBody>
      <dsp:txXfrm>
        <a:off x="31613" y="70097"/>
        <a:ext cx="10452374" cy="584369"/>
      </dsp:txXfrm>
    </dsp:sp>
    <dsp:sp modelId="{8D6DDACA-7392-6848-A58D-0076B42698A9}">
      <dsp:nvSpPr>
        <dsp:cNvPr id="0" name=""/>
        <dsp:cNvSpPr/>
      </dsp:nvSpPr>
      <dsp:spPr>
        <a:xfrm>
          <a:off x="0" y="763839"/>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 Standardize decision-making using visual tools and checklists.</a:t>
          </a:r>
          <a:endParaRPr lang="en-US" sz="2700" kern="1200"/>
        </a:p>
      </dsp:txBody>
      <dsp:txXfrm>
        <a:off x="31613" y="795452"/>
        <a:ext cx="10452374" cy="584369"/>
      </dsp:txXfrm>
    </dsp:sp>
    <dsp:sp modelId="{872AF967-EB9D-CF4C-A78F-5CC0C8F60A69}">
      <dsp:nvSpPr>
        <dsp:cNvPr id="0" name=""/>
        <dsp:cNvSpPr/>
      </dsp:nvSpPr>
      <dsp:spPr>
        <a:xfrm>
          <a:off x="0" y="1489194"/>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 Reduce no-shows by addressing cost and fear upfront.</a:t>
          </a:r>
          <a:endParaRPr lang="en-US" sz="2700" kern="1200"/>
        </a:p>
      </dsp:txBody>
      <dsp:txXfrm>
        <a:off x="31613" y="1520807"/>
        <a:ext cx="10452374" cy="584369"/>
      </dsp:txXfrm>
    </dsp:sp>
    <dsp:sp modelId="{D1C5B6AB-735B-0F4E-8AC2-C3FA37885F40}">
      <dsp:nvSpPr>
        <dsp:cNvPr id="0" name=""/>
        <dsp:cNvSpPr/>
      </dsp:nvSpPr>
      <dsp:spPr>
        <a:xfrm>
          <a:off x="0" y="2214549"/>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dirty="0"/>
            <a:t>• Allocate resources effectively based on patient needs.</a:t>
          </a:r>
          <a:endParaRPr lang="en-US" sz="2700" kern="1200" dirty="0"/>
        </a:p>
      </dsp:txBody>
      <dsp:txXfrm>
        <a:off x="31613" y="2246162"/>
        <a:ext cx="10452374" cy="584369"/>
      </dsp:txXfrm>
    </dsp:sp>
    <dsp:sp modelId="{DA638158-1C9D-204E-B3C0-0A274D35CBE5}">
      <dsp:nvSpPr>
        <dsp:cNvPr id="0" name=""/>
        <dsp:cNvSpPr/>
      </dsp:nvSpPr>
      <dsp:spPr>
        <a:xfrm>
          <a:off x="0" y="2939904"/>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 Train staff in empathy and patient-centered care.</a:t>
          </a:r>
          <a:endParaRPr lang="en-US" sz="2700" kern="1200"/>
        </a:p>
      </dsp:txBody>
      <dsp:txXfrm>
        <a:off x="31613" y="2971517"/>
        <a:ext cx="10452374" cy="584369"/>
      </dsp:txXfrm>
    </dsp:sp>
    <dsp:sp modelId="{30B2F099-1356-B946-A106-85EEF8ECE705}">
      <dsp:nvSpPr>
        <dsp:cNvPr id="0" name=""/>
        <dsp:cNvSpPr/>
      </dsp:nvSpPr>
      <dsp:spPr>
        <a:xfrm>
          <a:off x="0" y="3665259"/>
          <a:ext cx="105156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 Design preventive services and outreach based on cultural insights.</a:t>
          </a:r>
          <a:endParaRPr lang="en-US" sz="2700" kern="1200"/>
        </a:p>
      </dsp:txBody>
      <dsp:txXfrm>
        <a:off x="31613" y="3696872"/>
        <a:ext cx="10452374" cy="5843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14/08/25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14/08/25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93828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14/08/25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9671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14/08/25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9684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14/08/25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65571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14/08/25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18148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14/08/25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70520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14/08/25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258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14/08/25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1279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14/08/25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19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14/08/25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38497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14/08/25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03246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14/08/25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951221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610507" y="1197522"/>
            <a:ext cx="7371693" cy="2387600"/>
          </a:xfrm>
        </p:spPr>
        <p:txBody>
          <a:bodyPr>
            <a:noAutofit/>
          </a:bodyPr>
          <a:lstStyle/>
          <a:p>
            <a:pPr marL="0" marR="0" lvl="0" indent="0" defTabSz="914400" rtl="0" eaLnBrk="0" fontAlgn="base" latinLnBrk="0" hangingPunct="0">
              <a:lnSpc>
                <a:spcPct val="100000"/>
              </a:lnSpc>
              <a:spcBef>
                <a:spcPct val="0"/>
              </a:spcBef>
              <a:spcAft>
                <a:spcPct val="0"/>
              </a:spcAft>
              <a:buClrTx/>
              <a:buSzTx/>
              <a:buFontTx/>
              <a:buNone/>
              <a:tabLst/>
              <a:defRPr/>
            </a:pPr>
            <a:br>
              <a:rPr lang="en-IN" sz="7200" b="1" dirty="0"/>
            </a:br>
            <a:r>
              <a:rPr kumimoji="0" lang="en-US" altLang="zh-CN" sz="3200" b="1" i="0" u="none" strike="noStrike" kern="1200" cap="none" normalizeH="0" baseline="0" noProof="0" dirty="0">
                <a:ln>
                  <a:noFill/>
                </a:ln>
                <a:solidFill>
                  <a:srgbClr val="156082"/>
                </a:solidFill>
                <a:effectLst/>
                <a:uLnTx/>
                <a:uFillTx/>
                <a:latin typeface="Aptos" panose="020B0004020202020204" pitchFamily="34" charset="0"/>
                <a:ea typeface="Times New Roman" panose="02020603050405020304" pitchFamily="18" charset="0"/>
                <a:cs typeface="Times New Roman" panose="02020603050405020304" pitchFamily="18" charset="0"/>
              </a:rPr>
              <a:t>Patient-Centered Decision-Making in Third Molar Management</a:t>
            </a:r>
            <a:br>
              <a:rPr kumimoji="0" lang="en-US" altLang="zh-CN" sz="1100" b="1" i="0" u="none" strike="noStrike" kern="1200" cap="none" normalizeH="0" baseline="0" noProof="0" dirty="0">
                <a:ln>
                  <a:noFill/>
                </a:ln>
                <a:solidFill>
                  <a:prstClr val="black"/>
                </a:solidFill>
                <a:effectLst/>
                <a:uLnTx/>
                <a:uFillTx/>
                <a:latin typeface="Calibri" panose="020F0502020204030204"/>
                <a:ea typeface="等线" panose="02010600030101010101" pitchFamily="2" charset="-122"/>
                <a:cs typeface="+mn-cs"/>
              </a:rPr>
            </a:br>
            <a:r>
              <a:rPr kumimoji="0" lang="en-US" altLang="zh-CN" sz="1100" b="1" i="0" u="none" strike="noStrike" kern="1200" cap="none" normalizeH="0" baseline="0" noProof="0" dirty="0">
                <a:ln>
                  <a:noFill/>
                </a:ln>
                <a:solidFill>
                  <a:srgbClr val="595959"/>
                </a:solidFill>
                <a:effectLst/>
                <a:uLnTx/>
                <a:uFillTx/>
                <a:latin typeface="Aptos" panose="020B0004020202020204" pitchFamily="34" charset="0"/>
                <a:ea typeface="Times New Roman" panose="02020603050405020304" pitchFamily="18" charset="0"/>
                <a:cs typeface="Times New Roman" panose="02020603050405020304" pitchFamily="18" charset="0"/>
              </a:rPr>
              <a:t>     </a:t>
            </a:r>
            <a:br>
              <a:rPr kumimoji="0" lang="en-US" altLang="zh-CN" sz="3600" b="1" i="0" u="none" strike="noStrike" kern="1200" cap="none" normalizeH="0" baseline="0" noProof="0" dirty="0">
                <a:ln>
                  <a:noFill/>
                </a:ln>
                <a:solidFill>
                  <a:prstClr val="black"/>
                </a:solidFill>
                <a:effectLst/>
                <a:uLnTx/>
                <a:uFillTx/>
                <a:latin typeface="Arial" panose="020B0604020202020204" pitchFamily="34" charset="0"/>
                <a:ea typeface="等线" panose="02010600030101010101" pitchFamily="2" charset="-122"/>
                <a:cs typeface="+mn-cs"/>
              </a:rPr>
            </a:br>
            <a:r>
              <a:rPr lang="en-US" altLang="zh-CN" sz="3600" b="1" dirty="0">
                <a:solidFill>
                  <a:prstClr val="black"/>
                </a:solidFill>
                <a:latin typeface="Arial" panose="020B0604020202020204" pitchFamily="34" charset="0"/>
                <a:ea typeface="等线" panose="02010600030101010101" pitchFamily="2" charset="-122"/>
                <a:cs typeface="+mn-cs"/>
              </a:rPr>
              <a:t>IIHMR,DELHI</a:t>
            </a:r>
            <a:endParaRPr lang="en-IN" sz="72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t>Presented by: </a:t>
            </a:r>
            <a:r>
              <a:rPr lang="en-IN" dirty="0" err="1"/>
              <a:t>Dr.</a:t>
            </a:r>
            <a:r>
              <a:rPr lang="en-IN" dirty="0"/>
              <a:t> Arpita </a:t>
            </a:r>
            <a:r>
              <a:rPr lang="en-IN" dirty="0" err="1"/>
              <a:t>Lohani</a:t>
            </a:r>
            <a:endParaRPr lang="en-IN" dirty="0"/>
          </a:p>
          <a:p>
            <a:r>
              <a:rPr lang="en-IN" dirty="0"/>
              <a:t>Faculty Mentor : </a:t>
            </a:r>
            <a:r>
              <a:rPr lang="en-IN" dirty="0" err="1"/>
              <a:t>Dr.</a:t>
            </a:r>
            <a:r>
              <a:rPr lang="en-IN" dirty="0"/>
              <a:t> Preetha</a:t>
            </a:r>
          </a:p>
          <a:p>
            <a:r>
              <a:rPr lang="en-IN"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63098-C353-76CA-60A1-92372D8DDF0A}"/>
              </a:ext>
            </a:extLst>
          </p:cNvPr>
          <p:cNvSpPr>
            <a:spLocks noGrp="1"/>
          </p:cNvSpPr>
          <p:nvPr>
            <p:ph type="title"/>
          </p:nvPr>
        </p:nvSpPr>
        <p:spPr/>
        <p:txBody>
          <a:bodyPr/>
          <a:lstStyle/>
          <a:p>
            <a:endParaRPr lang="en-US"/>
          </a:p>
        </p:txBody>
      </p:sp>
      <p:pic>
        <p:nvPicPr>
          <p:cNvPr id="7" name="Content Placeholder 6" descr="A screenshot of a questionnaire&#10;&#10;Description automatically generated">
            <a:extLst>
              <a:ext uri="{FF2B5EF4-FFF2-40B4-BE49-F238E27FC236}">
                <a16:creationId xmlns:a16="http://schemas.microsoft.com/office/drawing/2014/main" id="{C3E2EADC-22FC-AAAC-AF2B-2908945C55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07574" y="666275"/>
            <a:ext cx="6388866" cy="5690075"/>
          </a:xfrm>
        </p:spPr>
      </p:pic>
      <p:sp>
        <p:nvSpPr>
          <p:cNvPr id="4" name="Footer Placeholder 3">
            <a:extLst>
              <a:ext uri="{FF2B5EF4-FFF2-40B4-BE49-F238E27FC236}">
                <a16:creationId xmlns:a16="http://schemas.microsoft.com/office/drawing/2014/main" id="{F08A44A6-6DD5-AD11-FFFA-A6962F977CD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E4B34A1-729F-7018-7132-8FBA222414BC}"/>
              </a:ext>
            </a:extLst>
          </p:cNvPr>
          <p:cNvSpPr>
            <a:spLocks noGrp="1"/>
          </p:cNvSpPr>
          <p:nvPr>
            <p:ph type="sldNum" sz="quarter" idx="12"/>
          </p:nvPr>
        </p:nvSpPr>
        <p:spPr/>
        <p:txBody>
          <a:bodyPr/>
          <a:lstStyle/>
          <a:p>
            <a:fld id="{26AD20E6-394B-4DF0-96A5-9647FF39C943}" type="slidenum">
              <a:rPr lang="en-IN" smtClean="0"/>
              <a:t>10</a:t>
            </a:fld>
            <a:endParaRPr lang="en-IN"/>
          </a:p>
        </p:txBody>
      </p:sp>
    </p:spTree>
    <p:extLst>
      <p:ext uri="{BB962C8B-B14F-4D97-AF65-F5344CB8AC3E}">
        <p14:creationId xmlns:p14="http://schemas.microsoft.com/office/powerpoint/2010/main" val="2273482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407D1-B9CE-AD3B-E236-7BACA274E0F3}"/>
              </a:ext>
            </a:extLst>
          </p:cNvPr>
          <p:cNvSpPr>
            <a:spLocks noGrp="1"/>
          </p:cNvSpPr>
          <p:nvPr>
            <p:ph type="title"/>
          </p:nvPr>
        </p:nvSpPr>
        <p:spPr/>
        <p:txBody>
          <a:bodyPr/>
          <a:lstStyle/>
          <a:p>
            <a:endParaRPr lang="en-US"/>
          </a:p>
        </p:txBody>
      </p:sp>
      <p:pic>
        <p:nvPicPr>
          <p:cNvPr id="7" name="Content Placeholder 6" descr="A white paper with black text&#10;&#10;Description automatically generated">
            <a:extLst>
              <a:ext uri="{FF2B5EF4-FFF2-40B4-BE49-F238E27FC236}">
                <a16:creationId xmlns:a16="http://schemas.microsoft.com/office/drawing/2014/main" id="{E378C137-7FB0-714A-EB4A-99942604A2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95803" y="365125"/>
            <a:ext cx="5058888" cy="5811838"/>
          </a:xfrm>
        </p:spPr>
      </p:pic>
      <p:sp>
        <p:nvSpPr>
          <p:cNvPr id="4" name="Footer Placeholder 3">
            <a:extLst>
              <a:ext uri="{FF2B5EF4-FFF2-40B4-BE49-F238E27FC236}">
                <a16:creationId xmlns:a16="http://schemas.microsoft.com/office/drawing/2014/main" id="{E399A4E1-2816-D232-D360-A8BAD63A51EA}"/>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F062016-D8A7-8669-1CAA-703FCA4F4ABA}"/>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9" name="Picture 8" descr="A close-up of a questionnaire&#10;&#10;Description automatically generated">
            <a:extLst>
              <a:ext uri="{FF2B5EF4-FFF2-40B4-BE49-F238E27FC236}">
                <a16:creationId xmlns:a16="http://schemas.microsoft.com/office/drawing/2014/main" id="{C693E561-4A25-36F7-4692-C96B88007A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151" y="437274"/>
            <a:ext cx="4846385" cy="5667540"/>
          </a:xfrm>
          <a:prstGeom prst="rect">
            <a:avLst/>
          </a:prstGeom>
        </p:spPr>
      </p:pic>
    </p:spTree>
    <p:extLst>
      <p:ext uri="{BB962C8B-B14F-4D97-AF65-F5344CB8AC3E}">
        <p14:creationId xmlns:p14="http://schemas.microsoft.com/office/powerpoint/2010/main" val="2691894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8CE54-1250-81B0-D9A4-FB124CC4495B}"/>
              </a:ext>
            </a:extLst>
          </p:cNvPr>
          <p:cNvSpPr>
            <a:spLocks noGrp="1"/>
          </p:cNvSpPr>
          <p:nvPr>
            <p:ph type="title"/>
          </p:nvPr>
        </p:nvSpPr>
        <p:spPr/>
        <p:txBody>
          <a:bodyPr/>
          <a:lstStyle/>
          <a:p>
            <a:endParaRPr lang="en-US"/>
          </a:p>
        </p:txBody>
      </p:sp>
      <p:pic>
        <p:nvPicPr>
          <p:cNvPr id="7" name="Content Placeholder 6" descr="A white paper with black text&#10;&#10;Description automatically generated">
            <a:extLst>
              <a:ext uri="{FF2B5EF4-FFF2-40B4-BE49-F238E27FC236}">
                <a16:creationId xmlns:a16="http://schemas.microsoft.com/office/drawing/2014/main" id="{1DD1F834-714B-2FB2-376C-C3140F7CF8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8296" y="874052"/>
            <a:ext cx="5730852" cy="5618823"/>
          </a:xfrm>
        </p:spPr>
      </p:pic>
      <p:sp>
        <p:nvSpPr>
          <p:cNvPr id="4" name="Footer Placeholder 3">
            <a:extLst>
              <a:ext uri="{FF2B5EF4-FFF2-40B4-BE49-F238E27FC236}">
                <a16:creationId xmlns:a16="http://schemas.microsoft.com/office/drawing/2014/main" id="{C8A6737B-7ADB-5BFC-69E4-7AB2641C3AC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5A06DA5-3D24-8C33-BD22-C627F862F929}"/>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9" name="Picture 8" descr="A patient interview form with black text&#10;&#10;Description automatically generated">
            <a:extLst>
              <a:ext uri="{FF2B5EF4-FFF2-40B4-BE49-F238E27FC236}">
                <a16:creationId xmlns:a16="http://schemas.microsoft.com/office/drawing/2014/main" id="{36820969-D2CC-80F6-2D28-53F44B241A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77" y="758309"/>
            <a:ext cx="5118265" cy="5286231"/>
          </a:xfrm>
          <a:prstGeom prst="rect">
            <a:avLst/>
          </a:prstGeom>
        </p:spPr>
      </p:pic>
    </p:spTree>
    <p:extLst>
      <p:ext uri="{BB962C8B-B14F-4D97-AF65-F5344CB8AC3E}">
        <p14:creationId xmlns:p14="http://schemas.microsoft.com/office/powerpoint/2010/main" val="1962631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A3820-E62E-BBC5-A9FC-1B453E2C3C50}"/>
              </a:ext>
            </a:extLst>
          </p:cNvPr>
          <p:cNvSpPr>
            <a:spLocks noGrp="1"/>
          </p:cNvSpPr>
          <p:nvPr>
            <p:ph type="title"/>
          </p:nvPr>
        </p:nvSpPr>
        <p:spPr/>
        <p:txBody>
          <a:bodyPr/>
          <a:lstStyle/>
          <a:p>
            <a:r>
              <a:rPr lang="en-US" dirty="0"/>
              <a:t>Timeline(Estimated)</a:t>
            </a:r>
          </a:p>
        </p:txBody>
      </p:sp>
      <p:pic>
        <p:nvPicPr>
          <p:cNvPr id="7" name="Content Placeholder 6" descr="A graph with blue rectangles&#10;&#10;Description automatically generated">
            <a:extLst>
              <a:ext uri="{FF2B5EF4-FFF2-40B4-BE49-F238E27FC236}">
                <a16:creationId xmlns:a16="http://schemas.microsoft.com/office/drawing/2014/main" id="{4A74F6E5-483E-B5D5-D422-3FBCF28770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3827" y="1690688"/>
            <a:ext cx="9242854" cy="4351338"/>
          </a:xfrm>
        </p:spPr>
      </p:pic>
      <p:sp>
        <p:nvSpPr>
          <p:cNvPr id="4" name="Footer Placeholder 3">
            <a:extLst>
              <a:ext uri="{FF2B5EF4-FFF2-40B4-BE49-F238E27FC236}">
                <a16:creationId xmlns:a16="http://schemas.microsoft.com/office/drawing/2014/main" id="{89D48EC0-D97D-392D-1979-E710F3BCCC65}"/>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A963A382-22FA-A758-4CF2-FC3B6882203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8" name="Picture 7">
            <a:extLst>
              <a:ext uri="{FF2B5EF4-FFF2-40B4-BE49-F238E27FC236}">
                <a16:creationId xmlns:a16="http://schemas.microsoft.com/office/drawing/2014/main" id="{C65294BE-ECAD-D0AE-0790-44779568F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11550"/>
            <a:ext cx="2695903" cy="1268959"/>
          </a:xfrm>
          <a:prstGeom prst="rect">
            <a:avLst/>
          </a:prstGeom>
        </p:spPr>
      </p:pic>
      <p:cxnSp>
        <p:nvCxnSpPr>
          <p:cNvPr id="10" name="Straight Connector 9">
            <a:extLst>
              <a:ext uri="{FF2B5EF4-FFF2-40B4-BE49-F238E27FC236}">
                <a16:creationId xmlns:a16="http://schemas.microsoft.com/office/drawing/2014/main" id="{66D8AB10-A50F-E69C-5936-2DAC4F8D73F4}"/>
              </a:ext>
            </a:extLst>
          </p:cNvPr>
          <p:cNvCxnSpPr/>
          <p:nvPr/>
        </p:nvCxnSpPr>
        <p:spPr>
          <a:xfrm>
            <a:off x="838200" y="1257409"/>
            <a:ext cx="8384822" cy="0"/>
          </a:xfrm>
          <a:prstGeom prst="line">
            <a:avLst/>
          </a:prstGeom>
          <a:ln>
            <a:solidFill>
              <a:schemeClr val="accent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98624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dirty="0"/>
              <a:t>Expected Outcomes</a:t>
            </a:r>
            <a:endParaRPr lang="en-IN" b="1" dirty="0"/>
          </a:p>
        </p:txBody>
      </p:sp>
      <p:graphicFrame>
        <p:nvGraphicFramePr>
          <p:cNvPr id="8" name="Content Placeholder 2">
            <a:extLst>
              <a:ext uri="{FF2B5EF4-FFF2-40B4-BE49-F238E27FC236}">
                <a16:creationId xmlns:a16="http://schemas.microsoft.com/office/drawing/2014/main" id="{B356C008-EA95-4AE8-34DD-38736E55A4E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45305" y="174264"/>
            <a:ext cx="7665523" cy="680225"/>
          </a:xfrm>
        </p:spPr>
        <p:txBody>
          <a:bodyPr anchor="ctr">
            <a:normAutofit fontScale="90000"/>
          </a:bodyPr>
          <a:lstStyle/>
          <a:p>
            <a:r>
              <a:rPr lang="en-IN" sz="4600" dirty="0"/>
              <a:t>Results (Quantitative Survey)</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4CA80DF-43C1-9698-89B1-B3A565E4E49A}"/>
              </a:ext>
            </a:extLst>
          </p:cNvPr>
          <p:cNvGraphicFramePr>
            <a:graphicFrameLocks noGrp="1"/>
          </p:cNvGraphicFramePr>
          <p:nvPr>
            <p:ph idx="1"/>
            <p:extLst>
              <p:ext uri="{D42A27DB-BD31-4B8C-83A1-F6EECF244321}">
                <p14:modId xmlns:p14="http://schemas.microsoft.com/office/powerpoint/2010/main" val="4254864103"/>
              </p:ext>
            </p:extLst>
          </p:nvPr>
        </p:nvGraphicFramePr>
        <p:xfrm>
          <a:off x="4609889" y="80748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black and white logo&#10;&#10;Description automatically generated">
            <a:extLst>
              <a:ext uri="{FF2B5EF4-FFF2-40B4-BE49-F238E27FC236}">
                <a16:creationId xmlns:a16="http://schemas.microsoft.com/office/drawing/2014/main" id="{DD50D5F6-D644-9849-5E22-FC528D67B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
        <p:nvSpPr>
          <p:cNvPr id="4" name="TextBox 3">
            <a:extLst>
              <a:ext uri="{FF2B5EF4-FFF2-40B4-BE49-F238E27FC236}">
                <a16:creationId xmlns:a16="http://schemas.microsoft.com/office/drawing/2014/main" id="{E6E91F59-583E-8C27-8CFC-5FE53E7A0057}"/>
              </a:ext>
            </a:extLst>
          </p:cNvPr>
          <p:cNvSpPr txBox="1"/>
          <p:nvPr/>
        </p:nvSpPr>
        <p:spPr>
          <a:xfrm>
            <a:off x="267629" y="3056726"/>
            <a:ext cx="3609873" cy="2031325"/>
          </a:xfrm>
          <a:prstGeom prst="rect">
            <a:avLst/>
          </a:prstGeom>
          <a:noFill/>
        </p:spPr>
        <p:txBody>
          <a:bodyPr wrap="square">
            <a:spAutoFit/>
          </a:bodyPr>
          <a:lstStyle/>
          <a:p>
            <a:r>
              <a:rPr lang="en-IN" b="1" dirty="0"/>
              <a:t>Sample Size (n Values)</a:t>
            </a:r>
          </a:p>
          <a:p>
            <a:pPr>
              <a:buFont typeface="Arial" panose="020B0604020202020204" pitchFamily="34" charset="0"/>
              <a:buChar char="•"/>
            </a:pPr>
            <a:r>
              <a:rPr lang="en-IN" b="1" dirty="0"/>
              <a:t>Total survey respondents (patients):</a:t>
            </a:r>
            <a:r>
              <a:rPr lang="en-IN" dirty="0"/>
              <a:t> n = 153</a:t>
            </a:r>
          </a:p>
          <a:p>
            <a:pPr>
              <a:buFont typeface="Arial" panose="020B0604020202020204" pitchFamily="34" charset="0"/>
              <a:buChar char="•"/>
            </a:pPr>
            <a:r>
              <a:rPr lang="en-IN" b="1" dirty="0"/>
              <a:t>Total interviews conducted with dental care providers:</a:t>
            </a:r>
            <a:r>
              <a:rPr lang="en-IN" dirty="0"/>
              <a:t> n = 5</a:t>
            </a:r>
          </a:p>
          <a:p>
            <a:pPr>
              <a:buFont typeface="Arial" panose="020B0604020202020204" pitchFamily="34" charset="0"/>
              <a:buChar char="•"/>
            </a:pPr>
            <a:r>
              <a:rPr lang="en-IN" b="1" dirty="0"/>
              <a:t>Patient case studies reviewed:</a:t>
            </a:r>
            <a:r>
              <a:rPr lang="en-IN" dirty="0"/>
              <a:t> n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IN" sz="5400"/>
              <a:t>Decision Factors and Preferences</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4C86F8B-2E7A-4668-EDAD-8CDEED812102}"/>
              </a:ext>
            </a:extLst>
          </p:cNvPr>
          <p:cNvGraphicFramePr>
            <a:graphicFrameLocks noGrp="1"/>
          </p:cNvGraphicFramePr>
          <p:nvPr>
            <p:ph idx="1"/>
            <p:extLst>
              <p:ext uri="{D42A27DB-BD31-4B8C-83A1-F6EECF244321}">
                <p14:modId xmlns:p14="http://schemas.microsoft.com/office/powerpoint/2010/main" val="2249964271"/>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8F720FEF-0B78-E103-5125-4F15E43A1A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54639" y="-17864"/>
            <a:ext cx="2695903" cy="1268959"/>
          </a:xfrm>
          <a:prstGeom prst="rect">
            <a:avLst/>
          </a:prstGeom>
        </p:spPr>
      </p:pic>
      <p:graphicFrame>
        <p:nvGraphicFramePr>
          <p:cNvPr id="15" name="Chart 14">
            <a:extLst>
              <a:ext uri="{FF2B5EF4-FFF2-40B4-BE49-F238E27FC236}">
                <a16:creationId xmlns:a16="http://schemas.microsoft.com/office/drawing/2014/main" id="{AF90B2E4-61C0-A68B-C086-44FFD8ED6CC8}"/>
              </a:ext>
            </a:extLst>
          </p:cNvPr>
          <p:cNvGraphicFramePr>
            <a:graphicFrameLocks/>
          </p:cNvGraphicFramePr>
          <p:nvPr>
            <p:extLst>
              <p:ext uri="{D42A27DB-BD31-4B8C-83A1-F6EECF244321}">
                <p14:modId xmlns:p14="http://schemas.microsoft.com/office/powerpoint/2010/main" val="3594673047"/>
              </p:ext>
            </p:extLst>
          </p:nvPr>
        </p:nvGraphicFramePr>
        <p:xfrm>
          <a:off x="7618951" y="2296847"/>
          <a:ext cx="4333462" cy="3244838"/>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838200" y="401221"/>
            <a:ext cx="10515600" cy="1348065"/>
          </a:xfrm>
        </p:spPr>
        <p:txBody>
          <a:bodyPr>
            <a:normAutofit/>
          </a:bodyPr>
          <a:lstStyle/>
          <a:p>
            <a:r>
              <a:rPr lang="en-IN" sz="5000">
                <a:solidFill>
                  <a:srgbClr val="FFFFFF"/>
                </a:solidFill>
              </a:rPr>
              <a:t>Qualitative Insights (Thematic Analysis)</a:t>
            </a:r>
          </a:p>
        </p:txBody>
      </p:sp>
      <p:sp>
        <p:nvSpPr>
          <p:cNvPr id="3" name="Content Placeholder 2"/>
          <p:cNvSpPr>
            <a:spLocks noGrp="1"/>
          </p:cNvSpPr>
          <p:nvPr>
            <p:ph idx="1"/>
          </p:nvPr>
        </p:nvSpPr>
        <p:spPr>
          <a:xfrm>
            <a:off x="838200" y="2586789"/>
            <a:ext cx="10515600" cy="3590174"/>
          </a:xfrm>
        </p:spPr>
        <p:txBody>
          <a:bodyPr>
            <a:normAutofit/>
          </a:bodyPr>
          <a:lstStyle/>
          <a:p>
            <a:pPr marL="0" indent="0">
              <a:buNone/>
            </a:pPr>
            <a:r>
              <a:rPr lang="en-IN" sz="2200"/>
              <a:t>Key themes from dentist and patient interviews:</a:t>
            </a:r>
          </a:p>
          <a:p>
            <a:pPr marL="0" indent="0">
              <a:buNone/>
            </a:pPr>
            <a:r>
              <a:rPr lang="en-IN" sz="2200"/>
              <a:t>• Fear of pain, myths (e.g., vision loss), and cost impact decisions.</a:t>
            </a:r>
          </a:p>
          <a:p>
            <a:pPr marL="0" indent="0">
              <a:buNone/>
            </a:pPr>
            <a:r>
              <a:rPr lang="en-IN" sz="2200"/>
              <a:t>• Patients trust visual explanations like X-rays, videos.</a:t>
            </a:r>
          </a:p>
          <a:p>
            <a:pPr marL="0" indent="0">
              <a:buNone/>
            </a:pPr>
            <a:r>
              <a:rPr lang="en-IN" sz="2200"/>
              <a:t>• Family involvement and regional language resources help.</a:t>
            </a:r>
          </a:p>
          <a:p>
            <a:pPr marL="0" indent="0">
              <a:buNone/>
            </a:pPr>
            <a:r>
              <a:rPr lang="en-IN" sz="2200"/>
              <a:t>• Clear post-op guidance is often lacking.</a:t>
            </a:r>
          </a:p>
          <a:p>
            <a:pPr marL="0" indent="0">
              <a:buNone/>
            </a:pPr>
            <a:r>
              <a:rPr lang="en-IN" sz="2200"/>
              <a:t>• Dentists suggest more awareness campaigns to improve decisions.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E2E3481-88A8-629F-2D8A-C82CB267FC13}"/>
              </a:ext>
            </a:extLst>
          </p:cNvPr>
          <p:cNvSpPr>
            <a:spLocks noGrp="1"/>
          </p:cNvSpPr>
          <p:nvPr>
            <p:ph type="title"/>
          </p:nvPr>
        </p:nvSpPr>
        <p:spPr>
          <a:xfrm>
            <a:off x="546539" y="348865"/>
            <a:ext cx="10869082" cy="877729"/>
          </a:xfrm>
        </p:spPr>
        <p:txBody>
          <a:bodyPr anchor="ctr">
            <a:noAutofit/>
          </a:bodyPr>
          <a:lstStyle/>
          <a:p>
            <a:pPr lvl="0" eaLnBrk="0" fontAlgn="base" hangingPunct="0">
              <a:spcAft>
                <a:spcPct val="0"/>
              </a:spcAft>
            </a:pPr>
            <a:br>
              <a:rPr kumimoji="0" lang="en-US" altLang="en-US" sz="2800" b="1" i="0" u="none" strike="noStrike" cap="none" normalizeH="0" baseline="0" dirty="0">
                <a:ln>
                  <a:noFill/>
                </a:ln>
                <a:solidFill>
                  <a:srgbClr val="FFFFFF"/>
                </a:solidFill>
                <a:effectLst/>
                <a:latin typeface="Calibri" panose="020F0502020204030204" pitchFamily="34" charset="0"/>
                <a:ea typeface="MS Gothic" panose="020B0609070205080204" pitchFamily="49" charset="-128"/>
                <a:cs typeface="Times New Roman" panose="02020603050405020304" pitchFamily="18" charset="0"/>
              </a:rPr>
            </a:br>
            <a:r>
              <a:rPr lang="en-US" altLang="en-US" sz="2800" b="1" dirty="0">
                <a:solidFill>
                  <a:srgbClr val="FFFFFF"/>
                </a:solidFill>
                <a:latin typeface="Calibri" panose="020F0502020204030204" pitchFamily="34" charset="0"/>
                <a:ea typeface="MS Gothic" panose="020B0609070205080204" pitchFamily="49" charset="-128"/>
                <a:cs typeface="Times New Roman" panose="02020603050405020304" pitchFamily="18" charset="0"/>
              </a:rPr>
              <a:t>Thematic Analysis Table</a:t>
            </a:r>
            <a:br>
              <a:rPr kumimoji="0" lang="en-US" altLang="en-US" sz="2800" b="0" i="0" u="none" strike="noStrike" cap="none" normalizeH="0" baseline="0" dirty="0">
                <a:ln>
                  <a:noFill/>
                </a:ln>
                <a:solidFill>
                  <a:srgbClr val="FFFFFF"/>
                </a:solidFill>
                <a:effectLst/>
                <a:latin typeface="Arial" panose="020B0604020202020204" pitchFamily="34" charset="0"/>
              </a:rPr>
            </a:br>
            <a:endParaRPr lang="en-US" sz="2800" dirty="0">
              <a:solidFill>
                <a:srgbClr val="FFFFFF"/>
              </a:solidFill>
            </a:endParaRPr>
          </a:p>
        </p:txBody>
      </p:sp>
      <p:sp>
        <p:nvSpPr>
          <p:cNvPr id="4" name="Footer Placeholder 3">
            <a:extLst>
              <a:ext uri="{FF2B5EF4-FFF2-40B4-BE49-F238E27FC236}">
                <a16:creationId xmlns:a16="http://schemas.microsoft.com/office/drawing/2014/main" id="{88A43573-BF55-8741-E2D6-7B813A92F5E2}"/>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endParaRPr lang="en-IN" sz="1100" dirty="0">
              <a:solidFill>
                <a:srgbClr val="FFFFFF"/>
              </a:solidFill>
            </a:endParaRPr>
          </a:p>
        </p:txBody>
      </p:sp>
      <p:sp>
        <p:nvSpPr>
          <p:cNvPr id="5" name="Slide Number Placeholder 4">
            <a:extLst>
              <a:ext uri="{FF2B5EF4-FFF2-40B4-BE49-F238E27FC236}">
                <a16:creationId xmlns:a16="http://schemas.microsoft.com/office/drawing/2014/main" id="{26B220C2-F3E5-7FB5-2ED0-1B867E7EA344}"/>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18</a:t>
            </a:fld>
            <a:endParaRPr lang="en-IN" sz="1100">
              <a:solidFill>
                <a:schemeClr val="tx1">
                  <a:lumMod val="50000"/>
                  <a:lumOff val="50000"/>
                </a:schemeClr>
              </a:solidFill>
            </a:endParaRPr>
          </a:p>
        </p:txBody>
      </p:sp>
      <p:graphicFrame>
        <p:nvGraphicFramePr>
          <p:cNvPr id="6" name="Content Placeholder 5">
            <a:extLst>
              <a:ext uri="{FF2B5EF4-FFF2-40B4-BE49-F238E27FC236}">
                <a16:creationId xmlns:a16="http://schemas.microsoft.com/office/drawing/2014/main" id="{F829F22B-5E94-C55E-0518-87655234CC45}"/>
              </a:ext>
            </a:extLst>
          </p:cNvPr>
          <p:cNvGraphicFramePr>
            <a:graphicFrameLocks noGrp="1"/>
          </p:cNvGraphicFramePr>
          <p:nvPr>
            <p:ph idx="1"/>
            <p:extLst>
              <p:ext uri="{D42A27DB-BD31-4B8C-83A1-F6EECF244321}">
                <p14:modId xmlns:p14="http://schemas.microsoft.com/office/powerpoint/2010/main" val="2366372431"/>
              </p:ext>
            </p:extLst>
          </p:nvPr>
        </p:nvGraphicFramePr>
        <p:xfrm>
          <a:off x="644056" y="2143050"/>
          <a:ext cx="10927830" cy="4131869"/>
        </p:xfrm>
        <a:graphic>
          <a:graphicData uri="http://schemas.openxmlformats.org/drawingml/2006/table">
            <a:tbl>
              <a:tblPr firstRow="1" firstCol="1" bandRow="1">
                <a:tableStyleId>{5C22544A-7EE6-4342-B048-85BDC9FD1C3A}</a:tableStyleId>
              </a:tblPr>
              <a:tblGrid>
                <a:gridCol w="4417867">
                  <a:extLst>
                    <a:ext uri="{9D8B030D-6E8A-4147-A177-3AD203B41FA5}">
                      <a16:colId xmlns:a16="http://schemas.microsoft.com/office/drawing/2014/main" val="2944562869"/>
                    </a:ext>
                  </a:extLst>
                </a:gridCol>
                <a:gridCol w="6509963">
                  <a:extLst>
                    <a:ext uri="{9D8B030D-6E8A-4147-A177-3AD203B41FA5}">
                      <a16:colId xmlns:a16="http://schemas.microsoft.com/office/drawing/2014/main" val="1153259933"/>
                    </a:ext>
                  </a:extLst>
                </a:gridCol>
              </a:tblGrid>
              <a:tr h="638115">
                <a:tc>
                  <a:txBody>
                    <a:bodyPr/>
                    <a:lstStyle/>
                    <a:p>
                      <a:pPr>
                        <a:lnSpc>
                          <a:spcPct val="115000"/>
                        </a:lnSpc>
                        <a:spcAft>
                          <a:spcPts val="1000"/>
                        </a:spcAft>
                      </a:pPr>
                      <a:r>
                        <a:rPr lang="en-US" sz="1700" dirty="0">
                          <a:effectLst/>
                        </a:rPr>
                        <a:t>Fear of Pain and Recovery</a:t>
                      </a:r>
                      <a:endParaRPr lang="en-IN" sz="17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tc>
                  <a:txBody>
                    <a:bodyPr/>
                    <a:lstStyle/>
                    <a:p>
                      <a:pPr>
                        <a:lnSpc>
                          <a:spcPct val="115000"/>
                        </a:lnSpc>
                        <a:spcAft>
                          <a:spcPts val="1000"/>
                        </a:spcAft>
                      </a:pPr>
                      <a:r>
                        <a:rPr lang="en-US" sz="1700" b="0" dirty="0">
                          <a:solidFill>
                            <a:schemeClr val="tx1"/>
                          </a:solidFill>
                          <a:effectLst/>
                        </a:rPr>
                        <a:t>Patients delayed treatment due to fear of pain and post-surgery effects; pain was the most cited concern.</a:t>
                      </a:r>
                      <a:endParaRPr lang="en-IN" sz="1700" b="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430891922"/>
                  </a:ext>
                </a:extLst>
              </a:tr>
              <a:tr h="638115">
                <a:tc>
                  <a:txBody>
                    <a:bodyPr/>
                    <a:lstStyle/>
                    <a:p>
                      <a:pPr>
                        <a:lnSpc>
                          <a:spcPct val="115000"/>
                        </a:lnSpc>
                        <a:spcAft>
                          <a:spcPts val="1000"/>
                        </a:spcAft>
                      </a:pPr>
                      <a:r>
                        <a:rPr lang="en-US" sz="1700">
                          <a:effectLst/>
                        </a:rPr>
                        <a:t>Common Misconceptions</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tc>
                  <a:txBody>
                    <a:bodyPr/>
                    <a:lstStyle/>
                    <a:p>
                      <a:pPr>
                        <a:lnSpc>
                          <a:spcPct val="115000"/>
                        </a:lnSpc>
                        <a:spcAft>
                          <a:spcPts val="1000"/>
                        </a:spcAft>
                      </a:pPr>
                      <a:r>
                        <a:rPr lang="en-US" sz="1700" dirty="0">
                          <a:effectLst/>
                        </a:rPr>
                        <a:t>Many patients feared that extraction could affect eyesight; this required myth-busting by dentists.</a:t>
                      </a:r>
                      <a:endParaRPr lang="en-IN" sz="17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extLst>
                  <a:ext uri="{0D108BD9-81ED-4DB2-BD59-A6C34878D82A}">
                    <a16:rowId xmlns:a16="http://schemas.microsoft.com/office/drawing/2014/main" val="3886624443"/>
                  </a:ext>
                </a:extLst>
              </a:tr>
              <a:tr h="638115">
                <a:tc>
                  <a:txBody>
                    <a:bodyPr/>
                    <a:lstStyle/>
                    <a:p>
                      <a:pPr>
                        <a:lnSpc>
                          <a:spcPct val="115000"/>
                        </a:lnSpc>
                        <a:spcAft>
                          <a:spcPts val="1000"/>
                        </a:spcAft>
                      </a:pPr>
                      <a:r>
                        <a:rPr lang="en-US" sz="1700">
                          <a:effectLst/>
                        </a:rPr>
                        <a:t>Communication and Trust</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tc>
                  <a:txBody>
                    <a:bodyPr/>
                    <a:lstStyle/>
                    <a:p>
                      <a:pPr>
                        <a:lnSpc>
                          <a:spcPct val="115000"/>
                        </a:lnSpc>
                        <a:spcAft>
                          <a:spcPts val="1000"/>
                        </a:spcAft>
                      </a:pPr>
                      <a:r>
                        <a:rPr lang="en-US" sz="1700">
                          <a:effectLst/>
                        </a:rPr>
                        <a:t>Visual aids, simplified language, and personalized explanations increased patient trust.</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extLst>
                  <a:ext uri="{0D108BD9-81ED-4DB2-BD59-A6C34878D82A}">
                    <a16:rowId xmlns:a16="http://schemas.microsoft.com/office/drawing/2014/main" val="3833476194"/>
                  </a:ext>
                </a:extLst>
              </a:tr>
              <a:tr h="638115">
                <a:tc>
                  <a:txBody>
                    <a:bodyPr/>
                    <a:lstStyle/>
                    <a:p>
                      <a:pPr>
                        <a:lnSpc>
                          <a:spcPct val="115000"/>
                        </a:lnSpc>
                        <a:spcAft>
                          <a:spcPts val="1000"/>
                        </a:spcAft>
                      </a:pPr>
                      <a:r>
                        <a:rPr lang="en-US" sz="1700">
                          <a:effectLst/>
                        </a:rPr>
                        <a:t>Financial and Psychological Barriers</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tc>
                  <a:txBody>
                    <a:bodyPr/>
                    <a:lstStyle/>
                    <a:p>
                      <a:pPr>
                        <a:lnSpc>
                          <a:spcPct val="115000"/>
                        </a:lnSpc>
                        <a:spcAft>
                          <a:spcPts val="1000"/>
                        </a:spcAft>
                      </a:pPr>
                      <a:r>
                        <a:rPr lang="en-US" sz="1700">
                          <a:effectLst/>
                        </a:rPr>
                        <a:t>Cost of treatment and emotional anxiety led to postponement or avoidance of surgery.</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extLst>
                  <a:ext uri="{0D108BD9-81ED-4DB2-BD59-A6C34878D82A}">
                    <a16:rowId xmlns:a16="http://schemas.microsoft.com/office/drawing/2014/main" val="2625546338"/>
                  </a:ext>
                </a:extLst>
              </a:tr>
              <a:tr h="638115">
                <a:tc>
                  <a:txBody>
                    <a:bodyPr/>
                    <a:lstStyle/>
                    <a:p>
                      <a:pPr>
                        <a:lnSpc>
                          <a:spcPct val="115000"/>
                        </a:lnSpc>
                        <a:spcAft>
                          <a:spcPts val="1000"/>
                        </a:spcAft>
                      </a:pPr>
                      <a:r>
                        <a:rPr lang="en-US" sz="1700">
                          <a:effectLst/>
                        </a:rPr>
                        <a:t>Shared Decision-Making and Family Role</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tc>
                  <a:txBody>
                    <a:bodyPr/>
                    <a:lstStyle/>
                    <a:p>
                      <a:pPr>
                        <a:lnSpc>
                          <a:spcPct val="115000"/>
                        </a:lnSpc>
                        <a:spcAft>
                          <a:spcPts val="1000"/>
                        </a:spcAft>
                      </a:pPr>
                      <a:r>
                        <a:rPr lang="en-US" sz="1700">
                          <a:effectLst/>
                        </a:rPr>
                        <a:t>Decisions were often influenced by family; dentists encouraged family participation and flexible payment options.</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extLst>
                  <a:ext uri="{0D108BD9-81ED-4DB2-BD59-A6C34878D82A}">
                    <a16:rowId xmlns:a16="http://schemas.microsoft.com/office/drawing/2014/main" val="341495321"/>
                  </a:ext>
                </a:extLst>
              </a:tr>
              <a:tr h="941294">
                <a:tc>
                  <a:txBody>
                    <a:bodyPr/>
                    <a:lstStyle/>
                    <a:p>
                      <a:pPr>
                        <a:lnSpc>
                          <a:spcPct val="115000"/>
                        </a:lnSpc>
                        <a:spcAft>
                          <a:spcPts val="1000"/>
                        </a:spcAft>
                      </a:pPr>
                      <a:r>
                        <a:rPr lang="en-US" sz="1700">
                          <a:effectLst/>
                        </a:rPr>
                        <a:t>Desire for Better Support and Awareness</a:t>
                      </a:r>
                      <a:endParaRPr lang="en-IN" sz="170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tc>
                  <a:txBody>
                    <a:bodyPr/>
                    <a:lstStyle/>
                    <a:p>
                      <a:pPr>
                        <a:lnSpc>
                          <a:spcPct val="115000"/>
                        </a:lnSpc>
                        <a:spcAft>
                          <a:spcPts val="1000"/>
                        </a:spcAft>
                      </a:pPr>
                      <a:r>
                        <a:rPr lang="en-US" sz="1700" dirty="0">
                          <a:effectLst/>
                        </a:rPr>
                        <a:t>Patients sought more post-op care guidance and resources in regional languages; dentists recommended awareness campaigns.</a:t>
                      </a:r>
                      <a:endParaRPr lang="en-IN" sz="17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07850" marR="107850" marT="0" marB="0"/>
                </a:tc>
                <a:extLst>
                  <a:ext uri="{0D108BD9-81ED-4DB2-BD59-A6C34878D82A}">
                    <a16:rowId xmlns:a16="http://schemas.microsoft.com/office/drawing/2014/main" val="2501747911"/>
                  </a:ext>
                </a:extLst>
              </a:tr>
            </a:tbl>
          </a:graphicData>
        </a:graphic>
      </p:graphicFrame>
      <p:pic>
        <p:nvPicPr>
          <p:cNvPr id="8" name="Picture 7">
            <a:extLst>
              <a:ext uri="{FF2B5EF4-FFF2-40B4-BE49-F238E27FC236}">
                <a16:creationId xmlns:a16="http://schemas.microsoft.com/office/drawing/2014/main" id="{992D795B-EEA3-D769-C54F-1B883B9531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6095" y="36324"/>
            <a:ext cx="2695903" cy="1268959"/>
          </a:xfrm>
          <a:prstGeom prst="rect">
            <a:avLst/>
          </a:prstGeom>
        </p:spPr>
      </p:pic>
    </p:spTree>
    <p:extLst>
      <p:ext uri="{BB962C8B-B14F-4D97-AF65-F5344CB8AC3E}">
        <p14:creationId xmlns:p14="http://schemas.microsoft.com/office/powerpoint/2010/main" val="2025101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IN" sz="5400"/>
              <a:t>Limitations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pPr marL="0" indent="0">
              <a:buNone/>
            </a:pPr>
            <a:r>
              <a:rPr lang="en-IN" sz="2000" dirty="0"/>
              <a:t>• Purposive sampling may reduce generalizability.</a:t>
            </a:r>
          </a:p>
          <a:p>
            <a:pPr marL="0" indent="0">
              <a:buNone/>
            </a:pPr>
            <a:r>
              <a:rPr lang="en-IN" sz="2000" dirty="0"/>
              <a:t>• Self-reported responses are subject to bias.</a:t>
            </a:r>
          </a:p>
          <a:p>
            <a:pPr marL="0" indent="0">
              <a:buNone/>
            </a:pPr>
            <a:r>
              <a:rPr lang="en-IN" sz="2000" dirty="0"/>
              <a:t>• Limited geographical and linguistic diversity among respondents.</a:t>
            </a:r>
          </a:p>
          <a:p>
            <a:pPr marL="0" indent="0">
              <a:buNone/>
            </a:pPr>
            <a:r>
              <a:rPr lang="en-IN" sz="2000" dirty="0"/>
              <a:t>• The design does not track changes in patient perception over time.</a:t>
            </a:r>
          </a:p>
        </p:txBody>
      </p:sp>
      <p:pic>
        <p:nvPicPr>
          <p:cNvPr id="5" name="Picture 4" descr="Cubes connected with a red line">
            <a:extLst>
              <a:ext uri="{FF2B5EF4-FFF2-40B4-BE49-F238E27FC236}">
                <a16:creationId xmlns:a16="http://schemas.microsoft.com/office/drawing/2014/main" id="{C6A05BDF-37ED-976D-97ED-727CACD95985}"/>
              </a:ext>
            </a:extLst>
          </p:cNvPr>
          <p:cNvPicPr>
            <a:picLocks noChangeAspect="1"/>
          </p:cNvPicPr>
          <p:nvPr/>
        </p:nvPicPr>
        <p:blipFill>
          <a:blip r:embed="rId2"/>
          <a:srcRect l="17098" r="5668"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33ADF173-CBC6-1C72-6C01-F5E409E2B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0"/>
            <a:ext cx="2695903" cy="12689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40902-2BDC-346C-C284-F48F7CEA7D56}"/>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Mentor Approval</a:t>
            </a:r>
          </a:p>
        </p:txBody>
      </p:sp>
      <p:sp>
        <p:nvSpPr>
          <p:cNvPr id="14"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439D3E15-02AF-027F-508B-17358868079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endParaRPr lang="en-US" kern="1200" dirty="0">
              <a:solidFill>
                <a:schemeClr val="tx1">
                  <a:tint val="75000"/>
                </a:schemeClr>
              </a:solidFill>
              <a:latin typeface="+mn-lt"/>
              <a:ea typeface="+mn-ea"/>
              <a:cs typeface="+mn-cs"/>
            </a:endParaRPr>
          </a:p>
        </p:txBody>
      </p:sp>
      <p:sp>
        <p:nvSpPr>
          <p:cNvPr id="5" name="Slide Number Placeholder 4">
            <a:extLst>
              <a:ext uri="{FF2B5EF4-FFF2-40B4-BE49-F238E27FC236}">
                <a16:creationId xmlns:a16="http://schemas.microsoft.com/office/drawing/2014/main" id="{3FAAF60F-F21B-9E1A-5524-BD5B722DC52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smtClean="0"/>
              <a:pPr defTabSz="914400">
                <a:spcAft>
                  <a:spcPts val="600"/>
                </a:spcAft>
              </a:pPr>
              <a:t>2</a:t>
            </a:fld>
            <a:endParaRPr lang="en-US"/>
          </a:p>
        </p:txBody>
      </p:sp>
      <p:pic>
        <p:nvPicPr>
          <p:cNvPr id="8" name="Picture 7">
            <a:extLst>
              <a:ext uri="{FF2B5EF4-FFF2-40B4-BE49-F238E27FC236}">
                <a16:creationId xmlns:a16="http://schemas.microsoft.com/office/drawing/2014/main" id="{62046F2D-CE65-45E3-783B-9F434C712A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2356" y="0"/>
            <a:ext cx="2799644" cy="1421694"/>
          </a:xfrm>
          <a:prstGeom prst="rect">
            <a:avLst/>
          </a:prstGeom>
        </p:spPr>
      </p:pic>
      <p:pic>
        <p:nvPicPr>
          <p:cNvPr id="7" name="Content Placeholder 6" descr="A white background with black text&#10;&#10;Description automatically generated">
            <a:extLst>
              <a:ext uri="{FF2B5EF4-FFF2-40B4-BE49-F238E27FC236}">
                <a16:creationId xmlns:a16="http://schemas.microsoft.com/office/drawing/2014/main" id="{C36885BC-0AB4-42C4-2C59-8E4AAD6EE8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89050" y="2255044"/>
            <a:ext cx="9613900" cy="3492500"/>
          </a:xfrm>
        </p:spPr>
      </p:pic>
    </p:spTree>
    <p:extLst>
      <p:ext uri="{BB962C8B-B14F-4D97-AF65-F5344CB8AC3E}">
        <p14:creationId xmlns:p14="http://schemas.microsoft.com/office/powerpoint/2010/main" val="103856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850C-4CB6-7F47-0CBE-AB7FA8321A18}"/>
              </a:ext>
            </a:extLst>
          </p:cNvPr>
          <p:cNvSpPr>
            <a:spLocks noGrp="1"/>
          </p:cNvSpPr>
          <p:nvPr>
            <p:ph type="title"/>
          </p:nvPr>
        </p:nvSpPr>
        <p:spPr/>
        <p:txBody>
          <a:bodyPr/>
          <a:lstStyle/>
          <a:p>
            <a:r>
              <a:rPr lang="en-US" dirty="0"/>
              <a:t>Conclusions</a:t>
            </a:r>
          </a:p>
        </p:txBody>
      </p:sp>
      <p:graphicFrame>
        <p:nvGraphicFramePr>
          <p:cNvPr id="8" name="Content Placeholder 2">
            <a:extLst>
              <a:ext uri="{FF2B5EF4-FFF2-40B4-BE49-F238E27FC236}">
                <a16:creationId xmlns:a16="http://schemas.microsoft.com/office/drawing/2014/main" id="{DEAE75F7-00E6-2155-A9C4-53A7C71995A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99E6AA5F-E7B2-BDAE-6B76-D6296FCBACA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D4A1AD5-D0F4-568E-1E01-8B9FF120A22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8E349349-C328-5225-8C13-60904B6BB0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6097" y="0"/>
            <a:ext cx="2695903" cy="1268959"/>
          </a:xfrm>
          <a:prstGeom prst="rect">
            <a:avLst/>
          </a:prstGeom>
        </p:spPr>
      </p:pic>
    </p:spTree>
    <p:extLst>
      <p:ext uri="{BB962C8B-B14F-4D97-AF65-F5344CB8AC3E}">
        <p14:creationId xmlns:p14="http://schemas.microsoft.com/office/powerpoint/2010/main" val="564793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A5CD41-4F68-252B-7A9C-C64745275867}"/>
              </a:ext>
            </a:extLst>
          </p:cNvPr>
          <p:cNvSpPr>
            <a:spLocks noGrp="1"/>
          </p:cNvSpPr>
          <p:nvPr>
            <p:ph type="title"/>
          </p:nvPr>
        </p:nvSpPr>
        <p:spPr>
          <a:xfrm>
            <a:off x="572493" y="238539"/>
            <a:ext cx="11018520" cy="1434415"/>
          </a:xfrm>
        </p:spPr>
        <p:txBody>
          <a:bodyPr anchor="b">
            <a:normAutofit/>
          </a:bodyPr>
          <a:lstStyle/>
          <a:p>
            <a:r>
              <a:rPr lang="en-US" sz="5400"/>
              <a:t>Recommendations</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9A25F349-8216-491D-E1AD-76D2273E373F}"/>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875D038-0B5E-A4F7-AD6E-E356080E1744}"/>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21</a:t>
            </a:fld>
            <a:endParaRPr lang="en-IN"/>
          </a:p>
        </p:txBody>
      </p:sp>
      <p:graphicFrame>
        <p:nvGraphicFramePr>
          <p:cNvPr id="8" name="Content Placeholder 2">
            <a:extLst>
              <a:ext uri="{FF2B5EF4-FFF2-40B4-BE49-F238E27FC236}">
                <a16:creationId xmlns:a16="http://schemas.microsoft.com/office/drawing/2014/main" id="{0262DFB6-B661-6B25-B1D1-EA565BE0D97B}"/>
              </a:ext>
            </a:extLst>
          </p:cNvPr>
          <p:cNvGraphicFramePr>
            <a:graphicFrameLocks noGrp="1"/>
          </p:cNvGraphicFramePr>
          <p:nvPr>
            <p:ph idx="1"/>
            <p:extLst>
              <p:ext uri="{D42A27DB-BD31-4B8C-83A1-F6EECF244321}">
                <p14:modId xmlns:p14="http://schemas.microsoft.com/office/powerpoint/2010/main" val="108972481"/>
              </p:ext>
            </p:extLst>
          </p:nvPr>
        </p:nvGraphicFramePr>
        <p:xfrm>
          <a:off x="572492" y="2071316"/>
          <a:ext cx="10032173" cy="4119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E957139F-B79C-4398-251F-54D66EBAF6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6097" y="0"/>
            <a:ext cx="2695903" cy="1268959"/>
          </a:xfrm>
          <a:prstGeom prst="rect">
            <a:avLst/>
          </a:prstGeom>
        </p:spPr>
      </p:pic>
    </p:spTree>
    <p:extLst>
      <p:ext uri="{BB962C8B-B14F-4D97-AF65-F5344CB8AC3E}">
        <p14:creationId xmlns:p14="http://schemas.microsoft.com/office/powerpoint/2010/main" val="3677363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52851-ED36-FC84-A759-FA376995732E}"/>
              </a:ext>
            </a:extLst>
          </p:cNvPr>
          <p:cNvSpPr>
            <a:spLocks noGrp="1"/>
          </p:cNvSpPr>
          <p:nvPr>
            <p:ph type="title"/>
          </p:nvPr>
        </p:nvSpPr>
        <p:spPr/>
        <p:txBody>
          <a:bodyPr/>
          <a:lstStyle/>
          <a:p>
            <a:r>
              <a:rPr lang="en-IN"/>
              <a:t>Management Implications</a:t>
            </a:r>
            <a:endParaRPr lang="en-US" dirty="0"/>
          </a:p>
        </p:txBody>
      </p:sp>
      <p:graphicFrame>
        <p:nvGraphicFramePr>
          <p:cNvPr id="8" name="Content Placeholder 2">
            <a:extLst>
              <a:ext uri="{FF2B5EF4-FFF2-40B4-BE49-F238E27FC236}">
                <a16:creationId xmlns:a16="http://schemas.microsoft.com/office/drawing/2014/main" id="{EE5D3133-294F-B764-B3A3-1D9B7696B6FF}"/>
              </a:ext>
            </a:extLst>
          </p:cNvPr>
          <p:cNvGraphicFramePr>
            <a:graphicFrameLocks noGrp="1"/>
          </p:cNvGraphicFramePr>
          <p:nvPr>
            <p:ph idx="1"/>
            <p:extLst>
              <p:ext uri="{D42A27DB-BD31-4B8C-83A1-F6EECF244321}">
                <p14:modId xmlns:p14="http://schemas.microsoft.com/office/powerpoint/2010/main" val="26233399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1BFDD42-D0BE-1646-5E2E-8532BACE8AF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1E263875-24DB-DEBD-FAC1-301EEF0CFEE4}"/>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descr="A black and white logo&#10;&#10;Description automatically generated">
            <a:extLst>
              <a:ext uri="{FF2B5EF4-FFF2-40B4-BE49-F238E27FC236}">
                <a16:creationId xmlns:a16="http://schemas.microsoft.com/office/drawing/2014/main" id="{0C15838D-D79C-6367-9375-8E3946210D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6097" y="46557"/>
            <a:ext cx="2695903" cy="1268959"/>
          </a:xfrm>
          <a:prstGeom prst="rect">
            <a:avLst/>
          </a:prstGeom>
        </p:spPr>
      </p:pic>
    </p:spTree>
    <p:extLst>
      <p:ext uri="{BB962C8B-B14F-4D97-AF65-F5344CB8AC3E}">
        <p14:creationId xmlns:p14="http://schemas.microsoft.com/office/powerpoint/2010/main" val="791800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93662" y="386930"/>
            <a:ext cx="10066122" cy="1298448"/>
          </a:xfrm>
        </p:spPr>
        <p:txBody>
          <a:bodyPr anchor="b">
            <a:normAutofit/>
          </a:bodyPr>
          <a:lstStyle/>
          <a:p>
            <a:r>
              <a:rPr lang="en-IN" sz="6600" b="1"/>
              <a:t>References</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793661" y="2599509"/>
            <a:ext cx="8463228" cy="3639450"/>
          </a:xfrm>
        </p:spPr>
        <p:txBody>
          <a:bodyPr anchor="ctr">
            <a:noAutofit/>
          </a:bodyPr>
          <a:lstStyle/>
          <a:p>
            <a:r>
              <a:rPr lang="en-IN" sz="2000" b="0" i="0" dirty="0">
                <a:effectLst/>
                <a:latin typeface="system-ui"/>
              </a:rPr>
              <a:t>Camargo IB, Melo AR, Fernandes AV, Cunningham LL Jr, Laureano Filho JR, Van </a:t>
            </a:r>
            <a:r>
              <a:rPr lang="en-IN" sz="2000" b="0" i="0" dirty="0" err="1">
                <a:effectLst/>
                <a:latin typeface="system-ui"/>
              </a:rPr>
              <a:t>Sickels</a:t>
            </a:r>
            <a:r>
              <a:rPr lang="en-IN" sz="2000" b="0" i="0" dirty="0">
                <a:effectLst/>
                <a:latin typeface="system-ui"/>
              </a:rPr>
              <a:t> JE. Decision making in third molar surgery: a survey of Brazilian oral and maxillofacial surgeons. Int Dent J. 2015 Aug;65(4):169-77. </a:t>
            </a:r>
            <a:r>
              <a:rPr lang="en-IN" sz="2000" b="0" i="0" dirty="0" err="1">
                <a:effectLst/>
                <a:latin typeface="system-ui"/>
              </a:rPr>
              <a:t>doi</a:t>
            </a:r>
            <a:r>
              <a:rPr lang="en-IN" sz="2000" b="0" i="0" dirty="0">
                <a:effectLst/>
                <a:latin typeface="system-ui"/>
              </a:rPr>
              <a:t>: 10.1111/idj.12165. </a:t>
            </a:r>
            <a:r>
              <a:rPr lang="en-IN" sz="2000" b="0" i="0" dirty="0" err="1">
                <a:effectLst/>
                <a:latin typeface="system-ui"/>
              </a:rPr>
              <a:t>Epub</a:t>
            </a:r>
            <a:r>
              <a:rPr lang="en-IN" sz="2000" b="0" i="0" dirty="0">
                <a:effectLst/>
                <a:latin typeface="system-ui"/>
              </a:rPr>
              <a:t> 2015 Apr 16. PMID: 25879578; PMCID: PMC9376505.</a:t>
            </a:r>
          </a:p>
          <a:p>
            <a:r>
              <a:rPr lang="en-IN" sz="2000" b="0" i="0" dirty="0" err="1">
                <a:effectLst/>
                <a:latin typeface="Roboto Mono Web"/>
              </a:rPr>
              <a:t>Benecke</a:t>
            </a:r>
            <a:r>
              <a:rPr lang="en-IN" sz="2000" b="0" i="0" dirty="0">
                <a:effectLst/>
                <a:latin typeface="Roboto Mono Web"/>
              </a:rPr>
              <a:t> M, Kasper J, </a:t>
            </a:r>
            <a:r>
              <a:rPr lang="en-IN" sz="2000" b="0" i="0" dirty="0" err="1">
                <a:effectLst/>
                <a:latin typeface="Roboto Mono Web"/>
              </a:rPr>
              <a:t>Heesen</a:t>
            </a:r>
            <a:r>
              <a:rPr lang="en-IN" sz="2000" b="0" i="0" dirty="0">
                <a:effectLst/>
                <a:latin typeface="Roboto Mono Web"/>
              </a:rPr>
              <a:t> C, Schäffler N, </a:t>
            </a:r>
            <a:r>
              <a:rPr lang="en-IN" sz="2000" b="0" i="0" dirty="0" err="1">
                <a:effectLst/>
                <a:latin typeface="Roboto Mono Web"/>
              </a:rPr>
              <a:t>Reissmann</a:t>
            </a:r>
            <a:r>
              <a:rPr lang="en-IN" sz="2000" b="0" i="0" dirty="0">
                <a:effectLst/>
                <a:latin typeface="Roboto Mono Web"/>
              </a:rPr>
              <a:t> DR. Patient autonomy in dentistry: demonstrating the role for shared decision making. BMC Med Inform </a:t>
            </a:r>
            <a:r>
              <a:rPr lang="en-IN" sz="2000" b="0" i="0" dirty="0" err="1">
                <a:effectLst/>
                <a:latin typeface="Roboto Mono Web"/>
              </a:rPr>
              <a:t>Decis</a:t>
            </a:r>
            <a:r>
              <a:rPr lang="en-IN" sz="2000" b="0" i="0" dirty="0">
                <a:effectLst/>
                <a:latin typeface="Roboto Mono Web"/>
              </a:rPr>
              <a:t> Mak. 2020 Dec 2;20(1):318. </a:t>
            </a:r>
            <a:r>
              <a:rPr lang="en-IN" sz="2000" b="0" i="0" dirty="0" err="1">
                <a:effectLst/>
                <a:latin typeface="Roboto Mono Web"/>
              </a:rPr>
              <a:t>doi</a:t>
            </a:r>
            <a:r>
              <a:rPr lang="en-IN" sz="2000" b="0" i="0" dirty="0">
                <a:effectLst/>
                <a:latin typeface="Roboto Mono Web"/>
              </a:rPr>
              <a:t>: 10.1186/s12911-020-01317-5. PMID: 33267847; PMCID: PMC7709219.</a:t>
            </a:r>
            <a:endParaRPr lang="en-IN" sz="2000" dirty="0">
              <a:latin typeface="system-ui"/>
            </a:endParaRPr>
          </a:p>
          <a:p>
            <a:r>
              <a:rPr lang="en-IN" sz="2000" b="0" i="0" dirty="0" err="1">
                <a:effectLst/>
                <a:latin typeface="system-ui"/>
              </a:rPr>
              <a:t>Asa'ad</a:t>
            </a:r>
            <a:r>
              <a:rPr lang="en-IN" sz="2000" b="0" i="0" dirty="0">
                <a:effectLst/>
                <a:latin typeface="system-ui"/>
              </a:rPr>
              <a:t> F. Shared decision-making (SDM) in dentistry: A concise narrative review. J Eval Clin </a:t>
            </a:r>
            <a:r>
              <a:rPr lang="en-IN" sz="2000" b="0" i="0" dirty="0" err="1">
                <a:effectLst/>
                <a:latin typeface="system-ui"/>
              </a:rPr>
              <a:t>Pract</a:t>
            </a:r>
            <a:r>
              <a:rPr lang="en-IN" sz="2000" b="0" i="0" dirty="0">
                <a:effectLst/>
                <a:latin typeface="system-ui"/>
              </a:rPr>
              <a:t>. 2019 Dec;25(6):1088-1093. </a:t>
            </a:r>
            <a:r>
              <a:rPr lang="en-IN" sz="2000" b="0" i="0" dirty="0" err="1">
                <a:effectLst/>
                <a:latin typeface="system-ui"/>
              </a:rPr>
              <a:t>doi</a:t>
            </a:r>
            <a:r>
              <a:rPr lang="en-IN" sz="2000" b="0" i="0" dirty="0">
                <a:effectLst/>
                <a:latin typeface="system-ui"/>
              </a:rPr>
              <a:t>: 10.1111/jep.13129. </a:t>
            </a:r>
            <a:r>
              <a:rPr lang="en-IN" sz="2000" b="0" i="0" dirty="0" err="1">
                <a:effectLst/>
                <a:latin typeface="system-ui"/>
              </a:rPr>
              <a:t>Epub</a:t>
            </a:r>
            <a:r>
              <a:rPr lang="en-IN" sz="2000" b="0" i="0" dirty="0">
                <a:effectLst/>
                <a:latin typeface="system-ui"/>
              </a:rPr>
              <a:t> 2019 Mar 28. PMID: 30920092. </a:t>
            </a:r>
            <a:endParaRPr lang="en-IN" sz="2000" dirty="0"/>
          </a:p>
        </p:txBody>
      </p:sp>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a:xfrm>
            <a:off x="4038600" y="6492240"/>
            <a:ext cx="4114800" cy="365125"/>
          </a:xfrm>
        </p:spPr>
        <p:txBody>
          <a:bodyPr>
            <a:noAutofit/>
          </a:bodyPr>
          <a:lstStyle/>
          <a:p>
            <a:pPr>
              <a:spcAft>
                <a:spcPts val="600"/>
              </a:spcAft>
            </a:pPr>
            <a:endParaRPr lang="en-IN" sz="18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492240"/>
            <a:ext cx="2743200" cy="365125"/>
          </a:xfrm>
        </p:spPr>
        <p:txBody>
          <a:bodyPr>
            <a:normAutofit lnSpcReduction="10000"/>
          </a:bodyPr>
          <a:lstStyle/>
          <a:p>
            <a:pPr>
              <a:spcAft>
                <a:spcPts val="600"/>
              </a:spcAft>
            </a:pPr>
            <a:fld id="{26AD20E6-394B-4DF0-96A5-9647FF39C943}" type="slidenum">
              <a:rPr lang="en-IN" sz="1800" smtClean="0"/>
              <a:pPr>
                <a:spcAft>
                  <a:spcPts val="600"/>
                </a:spcAft>
              </a:pPr>
              <a:t>23</a:t>
            </a:fld>
            <a:endParaRPr lang="en-IN" sz="1800"/>
          </a:p>
        </p:txBody>
      </p:sp>
      <p:pic>
        <p:nvPicPr>
          <p:cNvPr id="7" name="Picture 6">
            <a:extLst>
              <a:ext uri="{FF2B5EF4-FFF2-40B4-BE49-F238E27FC236}">
                <a16:creationId xmlns:a16="http://schemas.microsoft.com/office/drawing/2014/main" id="{6A091E91-E0D6-8E63-4AD8-5C178957F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6097" y="-11550"/>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1579606" y="23202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7" name="Content Placeholder 6" descr="A group of women posing for a photo&#10;&#10;Description automatically generated">
            <a:extLst>
              <a:ext uri="{FF2B5EF4-FFF2-40B4-BE49-F238E27FC236}">
                <a16:creationId xmlns:a16="http://schemas.microsoft.com/office/drawing/2014/main" id="{DD28BB71-2D02-B772-BECE-4A893566F73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03755" y="1672923"/>
            <a:ext cx="5069690" cy="4283034"/>
          </a:xfrm>
        </p:spPr>
      </p:pic>
      <p:pic>
        <p:nvPicPr>
          <p:cNvPr id="9" name="Picture 8" descr="A group of people sitting in a room&#10;&#10;Description automatically generated">
            <a:extLst>
              <a:ext uri="{FF2B5EF4-FFF2-40B4-BE49-F238E27FC236}">
                <a16:creationId xmlns:a16="http://schemas.microsoft.com/office/drawing/2014/main" id="{6213F1A6-D424-802B-3476-6AD2A9892D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9276" y="1672922"/>
            <a:ext cx="4382527" cy="4102443"/>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38EBC2-0B11-4732-8715-799409C4A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78043" y="590062"/>
            <a:ext cx="5309140" cy="2838938"/>
          </a:xfrm>
        </p:spPr>
        <p:txBody>
          <a:bodyPr>
            <a:normAutofit/>
          </a:bodyPr>
          <a:lstStyle/>
          <a:p>
            <a:pPr algn="l"/>
            <a:r>
              <a:rPr lang="en-IN" sz="5600" dirty="0">
                <a:solidFill>
                  <a:srgbClr val="FFFFFF"/>
                </a:solidFill>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578044" y="3739764"/>
            <a:ext cx="4517954" cy="1198120"/>
          </a:xfrm>
        </p:spPr>
        <p:txBody>
          <a:bodyPr>
            <a:normAutofit/>
          </a:bodyPr>
          <a:lstStyle/>
          <a:p>
            <a:pPr algn="l"/>
            <a:r>
              <a:rPr lang="en-IN" sz="2000">
                <a:solidFill>
                  <a:srgbClr val="FFFFFF"/>
                </a:solidFill>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224937"/>
            <a:ext cx="2743200" cy="365125"/>
          </a:xfrm>
        </p:spPr>
        <p:txBody>
          <a:bodyPr>
            <a:normAutofit/>
          </a:bodyPr>
          <a:lstStyle/>
          <a:p>
            <a:pPr>
              <a:spcAft>
                <a:spcPts val="600"/>
              </a:spcAft>
            </a:pPr>
            <a:fld id="{26AD20E6-394B-4DF0-96A5-9647FF39C943}" type="slidenum">
              <a:rPr lang="en-IN">
                <a:solidFill>
                  <a:srgbClr val="FFFFFF"/>
                </a:solidFill>
              </a:rPr>
              <a:pPr>
                <a:spcAft>
                  <a:spcPts val="600"/>
                </a:spcAft>
              </a:pPr>
              <a:t>25</a:t>
            </a:fld>
            <a:endParaRPr lang="en-IN">
              <a:solidFill>
                <a:srgbClr val="FFFFFF"/>
              </a:solidFill>
            </a:endParaRP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a:xfrm rot="16200000">
            <a:off x="-759310" y="4995679"/>
            <a:ext cx="3346084" cy="365125"/>
          </a:xfrm>
        </p:spPr>
        <p:txBody>
          <a:bodyPr>
            <a:normAutofit/>
          </a:bodyPr>
          <a:lstStyle/>
          <a:p>
            <a:pPr>
              <a:spcAft>
                <a:spcPts val="600"/>
              </a:spcAft>
            </a:pPr>
            <a:endParaRPr lang="en-IN" sz="1100" dirty="0">
              <a:solidFill>
                <a:srgbClr val="FFFFFF"/>
              </a:solidFill>
            </a:endParaRPr>
          </a:p>
        </p:txBody>
      </p:sp>
      <p:cxnSp>
        <p:nvCxnSpPr>
          <p:cNvPr id="15" name="Straight Connector 1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4411" y="3313392"/>
            <a:ext cx="4038624" cy="2050863"/>
          </a:xfrm>
          <a:prstGeom prst="rect">
            <a:avLst/>
          </a:prstGeom>
        </p:spPr>
      </p:pic>
      <p:sp>
        <p:nvSpPr>
          <p:cNvPr id="1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20768" y="229592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19"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29518" y="2756007"/>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003" y="634483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572493" y="238539"/>
            <a:ext cx="11018520" cy="1434415"/>
          </a:xfrm>
        </p:spPr>
        <p:txBody>
          <a:bodyPr anchor="b">
            <a:normAutofit/>
          </a:bodyPr>
          <a:lstStyle/>
          <a:p>
            <a:r>
              <a:rPr lang="en-IN" sz="5400" b="1"/>
              <a:t>Introduction </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72493" y="2071316"/>
            <a:ext cx="6713552" cy="4119172"/>
          </a:xfrm>
        </p:spPr>
        <p:txBody>
          <a:bodyPr anchor="t">
            <a:normAutofit/>
          </a:bodyPr>
          <a:lstStyle/>
          <a:p>
            <a:r>
              <a:rPr lang="en-IN" sz="2200"/>
              <a:t>Patients often struggle with deciding whether to remove third molars as a preventative measure.</a:t>
            </a:r>
          </a:p>
          <a:p>
            <a:pPr marL="0" indent="0">
              <a:buNone/>
            </a:pPr>
            <a:br>
              <a:rPr lang="en-IN" sz="2200"/>
            </a:br>
            <a:r>
              <a:rPr lang="en-IN" sz="2200" b="1"/>
              <a:t>Key factors influencing this decision include</a:t>
            </a:r>
            <a:r>
              <a:rPr lang="en-IN" sz="2200"/>
              <a:t>:</a:t>
            </a:r>
          </a:p>
          <a:p>
            <a:pPr>
              <a:buFont typeface="Arial" panose="020B0604020202020204" pitchFamily="34" charset="0"/>
              <a:buChar char="•"/>
            </a:pPr>
            <a:r>
              <a:rPr lang="en-IN" sz="2200"/>
              <a:t>Concerns about pain, recovery, and long-term consequences</a:t>
            </a:r>
          </a:p>
          <a:p>
            <a:pPr>
              <a:buFont typeface="Arial" panose="020B0604020202020204" pitchFamily="34" charset="0"/>
              <a:buChar char="•"/>
            </a:pPr>
            <a:r>
              <a:rPr lang="en-IN" sz="2200"/>
              <a:t>Recommendations from dental professionals</a:t>
            </a:r>
          </a:p>
          <a:p>
            <a:pPr>
              <a:buFont typeface="Arial" panose="020B0604020202020204" pitchFamily="34" charset="0"/>
              <a:buChar char="•"/>
            </a:pPr>
            <a:r>
              <a:rPr lang="en-IN" sz="2200"/>
              <a:t>Trust and financial considerations</a:t>
            </a:r>
          </a:p>
          <a:p>
            <a:r>
              <a:rPr lang="en-IN" sz="2200"/>
              <a:t>Understanding these can improve shared decision-making and patient-centered care in dentistry.</a:t>
            </a:r>
          </a:p>
          <a:p>
            <a:pPr marL="0" indent="0">
              <a:buNone/>
            </a:pPr>
            <a:endParaRPr lang="en-IN" sz="220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3</a:t>
            </a:fld>
            <a:endParaRPr lang="en-IN"/>
          </a:p>
        </p:txBody>
      </p:sp>
      <p:pic>
        <p:nvPicPr>
          <p:cNvPr id="7" name="Picture 6">
            <a:extLst>
              <a:ext uri="{FF2B5EF4-FFF2-40B4-BE49-F238E27FC236}">
                <a16:creationId xmlns:a16="http://schemas.microsoft.com/office/drawing/2014/main" id="{63713E5C-A607-217E-47F0-E6B10F2A0F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2356" y="0"/>
            <a:ext cx="2799644" cy="1421694"/>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575036-7DD3-0A03-6252-EED5AF9C3B0A}"/>
              </a:ext>
            </a:extLst>
          </p:cNvPr>
          <p:cNvSpPr>
            <a:spLocks noGrp="1"/>
          </p:cNvSpPr>
          <p:nvPr>
            <p:ph type="title"/>
          </p:nvPr>
        </p:nvSpPr>
        <p:spPr>
          <a:xfrm>
            <a:off x="572493" y="238539"/>
            <a:ext cx="11018520" cy="1434415"/>
          </a:xfrm>
        </p:spPr>
        <p:txBody>
          <a:bodyPr anchor="b">
            <a:normAutofit/>
          </a:bodyPr>
          <a:lstStyle/>
          <a:p>
            <a:r>
              <a:rPr lang="en-IN" sz="5400"/>
              <a:t>Literature Review</a:t>
            </a:r>
            <a:endParaRPr lang="en-US" sz="5400" b="1"/>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B339D23-8AAD-215F-59E8-5E7E7C4CC8F5}"/>
              </a:ext>
            </a:extLst>
          </p:cNvPr>
          <p:cNvSpPr>
            <a:spLocks noGrp="1"/>
          </p:cNvSpPr>
          <p:nvPr>
            <p:ph idx="1"/>
          </p:nvPr>
        </p:nvSpPr>
        <p:spPr>
          <a:xfrm>
            <a:off x="572493" y="2071316"/>
            <a:ext cx="6713552" cy="4119172"/>
          </a:xfrm>
        </p:spPr>
        <p:txBody>
          <a:bodyPr anchor="t">
            <a:normAutofit/>
          </a:bodyPr>
          <a:lstStyle/>
          <a:p>
            <a:r>
              <a:rPr lang="en-IN" sz="1700" b="1"/>
              <a:t>Shared Decision-Making (SDM) in Dentistry:</a:t>
            </a:r>
            <a:r>
              <a:rPr lang="en-IN" sz="1700"/>
              <a:t> SDM is increasingly recognized as a vital component in dental care, promoting patient autonomy and informed consent. However, its implementation varies across practices, with some dentists focusing more on information provision than collaborative discussions. </a:t>
            </a:r>
          </a:p>
          <a:p>
            <a:r>
              <a:rPr lang="en-IN" sz="1700" b="1"/>
              <a:t>Patient Preferences vs. Perceived Roles:</a:t>
            </a:r>
            <a:r>
              <a:rPr lang="en-IN" sz="1700"/>
              <a:t> Studies indicate a discrepancy between patients' desired involvement in decision-making and their actual experiences. Many patients prefer a more active role than they perceive they are given during dental consultations. ​</a:t>
            </a:r>
          </a:p>
          <a:p>
            <a:r>
              <a:rPr lang="en-IN" sz="1700" b="1"/>
              <a:t>Third Molar Extraction Decisions:</a:t>
            </a:r>
            <a:r>
              <a:rPr lang="en-IN" sz="1700"/>
              <a:t> Decision-making regarding third molar extractions is influenced by various factors, including the dentist's experience and the patient's understanding of potential risks and benefits. Younger dentists may recommend extractions more frequently, highlighting the need for standardized guidelines. ​</a:t>
            </a:r>
          </a:p>
          <a:p>
            <a:pPr marL="0" indent="0">
              <a:buNone/>
            </a:pPr>
            <a:endParaRPr lang="en-US" sz="1700" b="1"/>
          </a:p>
        </p:txBody>
      </p:sp>
      <p:sp>
        <p:nvSpPr>
          <p:cNvPr id="4" name="Footer Placeholder 3">
            <a:extLst>
              <a:ext uri="{FF2B5EF4-FFF2-40B4-BE49-F238E27FC236}">
                <a16:creationId xmlns:a16="http://schemas.microsoft.com/office/drawing/2014/main" id="{B5BDAF8C-81B4-CDB0-D35A-D9E8753DDEE5}"/>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5" name="Slide Number Placeholder 4">
            <a:extLst>
              <a:ext uri="{FF2B5EF4-FFF2-40B4-BE49-F238E27FC236}">
                <a16:creationId xmlns:a16="http://schemas.microsoft.com/office/drawing/2014/main" id="{EC36362C-C648-1A7D-C15D-D017FFC2E92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4</a:t>
            </a:fld>
            <a:endParaRPr lang="en-IN"/>
          </a:p>
        </p:txBody>
      </p:sp>
      <p:pic>
        <p:nvPicPr>
          <p:cNvPr id="10" name="Picture 9">
            <a:extLst>
              <a:ext uri="{FF2B5EF4-FFF2-40B4-BE49-F238E27FC236}">
                <a16:creationId xmlns:a16="http://schemas.microsoft.com/office/drawing/2014/main" id="{4D840244-C9A5-A4F7-8724-C970BA79B9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2356" y="0"/>
            <a:ext cx="2799644" cy="1421694"/>
          </a:xfrm>
          <a:prstGeom prst="rect">
            <a:avLst/>
          </a:prstGeom>
        </p:spPr>
      </p:pic>
    </p:spTree>
    <p:extLst>
      <p:ext uri="{BB962C8B-B14F-4D97-AF65-F5344CB8AC3E}">
        <p14:creationId xmlns:p14="http://schemas.microsoft.com/office/powerpoint/2010/main" val="387021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72493" y="238539"/>
            <a:ext cx="11018520" cy="1434415"/>
          </a:xfrm>
        </p:spPr>
        <p:txBody>
          <a:bodyPr anchor="b">
            <a:normAutofit/>
          </a:bodyPr>
          <a:lstStyle/>
          <a:p>
            <a:r>
              <a:rPr lang="en-IN" sz="5400" b="1"/>
              <a:t>Objectives of Your Study</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72493" y="2071316"/>
            <a:ext cx="6713552" cy="4119172"/>
          </a:xfrm>
        </p:spPr>
        <p:txBody>
          <a:bodyPr anchor="t">
            <a:normAutofit/>
          </a:bodyPr>
          <a:lstStyle/>
          <a:p>
            <a:pPr marL="0" indent="0">
              <a:buNone/>
            </a:pPr>
            <a:r>
              <a:rPr lang="en-IN" sz="2200" b="1" dirty="0"/>
              <a:t>Primary Objective:</a:t>
            </a:r>
            <a:endParaRPr lang="en-IN" sz="2200" dirty="0"/>
          </a:p>
          <a:p>
            <a:pPr>
              <a:buFont typeface="Arial" panose="020B0604020202020204" pitchFamily="34" charset="0"/>
              <a:buChar char="•"/>
            </a:pPr>
            <a:r>
              <a:rPr lang="en-IN" sz="2200" dirty="0"/>
              <a:t>To explore factors influencing patient decision-making regarding third molar extraction.</a:t>
            </a:r>
          </a:p>
          <a:p>
            <a:pPr marL="0" indent="0">
              <a:buNone/>
            </a:pPr>
            <a:r>
              <a:rPr lang="en-IN" sz="2200" b="1" dirty="0"/>
              <a:t>Secondary Objectives:</a:t>
            </a:r>
            <a:endParaRPr lang="en-IN" sz="2200" dirty="0"/>
          </a:p>
          <a:p>
            <a:pPr>
              <a:buFont typeface="Arial" panose="020B0604020202020204" pitchFamily="34" charset="0"/>
              <a:buChar char="•"/>
            </a:pPr>
            <a:r>
              <a:rPr lang="en-IN" sz="2200" dirty="0"/>
              <a:t>To </a:t>
            </a:r>
            <a:r>
              <a:rPr lang="en-IN" sz="2200" dirty="0" err="1"/>
              <a:t>analyze</a:t>
            </a:r>
            <a:r>
              <a:rPr lang="en-IN" sz="2200" dirty="0"/>
              <a:t> the impact of dentist recommendations on patient choices.</a:t>
            </a:r>
          </a:p>
          <a:p>
            <a:pPr>
              <a:buFont typeface="Arial" panose="020B0604020202020204" pitchFamily="34" charset="0"/>
              <a:buChar char="•"/>
            </a:pPr>
            <a:r>
              <a:rPr lang="en-IN" sz="2200" dirty="0"/>
              <a:t>To promote patient-</a:t>
            </a:r>
            <a:r>
              <a:rPr lang="en-IN" sz="2200" dirty="0" err="1"/>
              <a:t>centered</a:t>
            </a:r>
            <a:r>
              <a:rPr lang="en-IN" sz="2200" dirty="0"/>
              <a:t> care by supporting shared decision-making frameworks.</a:t>
            </a:r>
          </a:p>
          <a:p>
            <a:pPr marL="0" indent="0">
              <a:buNone/>
            </a:pPr>
            <a:endParaRPr lang="en-IN" sz="2200"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5</a:t>
            </a:fld>
            <a:endParaRPr lang="en-IN"/>
          </a:p>
        </p:txBody>
      </p:sp>
      <p:pic>
        <p:nvPicPr>
          <p:cNvPr id="7" name="Picture 6">
            <a:extLst>
              <a:ext uri="{FF2B5EF4-FFF2-40B4-BE49-F238E27FC236}">
                <a16:creationId xmlns:a16="http://schemas.microsoft.com/office/drawing/2014/main" id="{E8ED6FEC-FE3A-BB6F-5AF5-685C0A9E0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2356" y="0"/>
            <a:ext cx="2799644" cy="1421694"/>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graphicFrame>
        <p:nvGraphicFramePr>
          <p:cNvPr id="8" name="Content Placeholder 2">
            <a:extLst>
              <a:ext uri="{FF2B5EF4-FFF2-40B4-BE49-F238E27FC236}">
                <a16:creationId xmlns:a16="http://schemas.microsoft.com/office/drawing/2014/main" id="{F667DF04-5174-5A54-2C52-0FCF85240B44}"/>
              </a:ext>
            </a:extLst>
          </p:cNvPr>
          <p:cNvGraphicFramePr>
            <a:graphicFrameLocks noGrp="1"/>
          </p:cNvGraphicFramePr>
          <p:nvPr>
            <p:ph idx="1"/>
            <p:extLst>
              <p:ext uri="{D42A27DB-BD31-4B8C-83A1-F6EECF244321}">
                <p14:modId xmlns:p14="http://schemas.microsoft.com/office/powerpoint/2010/main" val="28354597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marL="0" indent="0">
              <a:buNone/>
            </a:pPr>
            <a:r>
              <a:rPr lang="en-IN" sz="2400" b="1" dirty="0"/>
              <a:t>Data Collection:</a:t>
            </a:r>
            <a:endParaRPr lang="en-IN" sz="2400" dirty="0"/>
          </a:p>
          <a:p>
            <a:pPr>
              <a:buFont typeface="Arial" panose="020B0604020202020204" pitchFamily="34" charset="0"/>
              <a:buChar char="•"/>
            </a:pPr>
            <a:r>
              <a:rPr lang="en-IN" sz="2400" dirty="0"/>
              <a:t>Online patient surveys (Likert scale, multiple choice)</a:t>
            </a:r>
          </a:p>
          <a:p>
            <a:pPr>
              <a:buFont typeface="Arial" panose="020B0604020202020204" pitchFamily="34" charset="0"/>
              <a:buChar char="•"/>
            </a:pPr>
            <a:r>
              <a:rPr lang="en-IN" sz="2400" dirty="0"/>
              <a:t>Semi-structured interviews with dentists and oral surgeons</a:t>
            </a:r>
          </a:p>
          <a:p>
            <a:pPr>
              <a:buFont typeface="Arial" panose="020B0604020202020204" pitchFamily="34" charset="0"/>
              <a:buChar char="•"/>
            </a:pPr>
            <a:r>
              <a:rPr lang="en-IN" sz="2400" dirty="0"/>
              <a:t>Review of patient consultation cases</a:t>
            </a:r>
          </a:p>
          <a:p>
            <a:pPr marL="0" indent="0">
              <a:buNone/>
            </a:pPr>
            <a:r>
              <a:rPr lang="en-IN" sz="2400" b="1" dirty="0"/>
              <a:t>Data Analysis:</a:t>
            </a:r>
            <a:endParaRPr lang="en-IN" sz="2400" dirty="0"/>
          </a:p>
          <a:p>
            <a:pPr>
              <a:buFont typeface="Arial" panose="020B0604020202020204" pitchFamily="34" charset="0"/>
              <a:buChar char="•"/>
            </a:pPr>
            <a:r>
              <a:rPr lang="en-IN" sz="2400" dirty="0"/>
              <a:t>Quantitative: Statistical analysis of survey data with SPSS.</a:t>
            </a:r>
          </a:p>
          <a:p>
            <a:pPr>
              <a:buFont typeface="Arial" panose="020B0604020202020204" pitchFamily="34" charset="0"/>
              <a:buChar char="•"/>
            </a:pPr>
            <a:r>
              <a:rPr lang="en-IN" sz="2400" dirty="0"/>
              <a:t>Qualitative: Thematic analysis of interviews and case narratives</a:t>
            </a:r>
          </a:p>
          <a:p>
            <a:pPr marL="0" indent="0">
              <a:buNone/>
            </a:pPr>
            <a:r>
              <a:rPr lang="en-IN" sz="2400" b="1" dirty="0"/>
              <a:t>Ethical Considerations:</a:t>
            </a:r>
            <a:endParaRPr lang="en-IN" sz="2400" dirty="0"/>
          </a:p>
          <a:p>
            <a:pPr>
              <a:buFont typeface="Arial" panose="020B0604020202020204" pitchFamily="34" charset="0"/>
              <a:buChar char="•"/>
            </a:pPr>
            <a:r>
              <a:rPr lang="en-IN" sz="2400" dirty="0"/>
              <a:t>Informed consent, anonymity, and confidentiality ensured</a:t>
            </a:r>
          </a:p>
          <a:p>
            <a:endParaRPr lang="en-IN" sz="2400" dirty="0"/>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0B38E-6385-F04E-732A-E5AC7C5F1DED}"/>
              </a:ext>
            </a:extLst>
          </p:cNvPr>
          <p:cNvSpPr>
            <a:spLocks noGrp="1"/>
          </p:cNvSpPr>
          <p:nvPr>
            <p:ph type="title"/>
          </p:nvPr>
        </p:nvSpPr>
        <p:spPr/>
        <p:txBody>
          <a:bodyPr/>
          <a:lstStyle/>
          <a:p>
            <a:r>
              <a:rPr lang="en-US" dirty="0"/>
              <a:t>Annexures</a:t>
            </a:r>
          </a:p>
        </p:txBody>
      </p:sp>
      <p:sp>
        <p:nvSpPr>
          <p:cNvPr id="3" name="Content Placeholder 2">
            <a:extLst>
              <a:ext uri="{FF2B5EF4-FFF2-40B4-BE49-F238E27FC236}">
                <a16:creationId xmlns:a16="http://schemas.microsoft.com/office/drawing/2014/main" id="{414846D1-C4F9-E2D3-FB9B-195DDEBAA69E}"/>
              </a:ext>
            </a:extLst>
          </p:cNvPr>
          <p:cNvSpPr>
            <a:spLocks noGrp="1"/>
          </p:cNvSpPr>
          <p:nvPr>
            <p:ph idx="1"/>
          </p:nvPr>
        </p:nvSpPr>
        <p:spPr/>
        <p:txBody>
          <a:bodyPr/>
          <a:lstStyle/>
          <a:p>
            <a:r>
              <a:rPr lang="en-IN" dirty="0"/>
              <a:t>Patient Survey Tool </a:t>
            </a:r>
          </a:p>
          <a:p>
            <a:r>
              <a:rPr lang="en-IN" dirty="0"/>
              <a:t>Interview Guide for Dental Professionals</a:t>
            </a:r>
          </a:p>
          <a:p>
            <a:r>
              <a:rPr lang="en-IN" dirty="0"/>
              <a:t>Interview Guide for case study</a:t>
            </a:r>
          </a:p>
          <a:p>
            <a:r>
              <a:rPr lang="en-IN" dirty="0"/>
              <a:t>Informed Consent Format</a:t>
            </a:r>
          </a:p>
          <a:p>
            <a:endParaRPr lang="en-US" dirty="0"/>
          </a:p>
        </p:txBody>
      </p:sp>
      <p:sp>
        <p:nvSpPr>
          <p:cNvPr id="4" name="Footer Placeholder 3">
            <a:extLst>
              <a:ext uri="{FF2B5EF4-FFF2-40B4-BE49-F238E27FC236}">
                <a16:creationId xmlns:a16="http://schemas.microsoft.com/office/drawing/2014/main" id="{6431D748-2449-CD89-4DC7-68B74AFE5B89}"/>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B6D3A1F9-054C-9E51-7A14-0A926F220662}"/>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312660F8-A45D-D58B-ECBD-E3C1CEA1D1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6097" y="-11550"/>
            <a:ext cx="2695903" cy="1268959"/>
          </a:xfrm>
          <a:prstGeom prst="rect">
            <a:avLst/>
          </a:prstGeom>
        </p:spPr>
      </p:pic>
    </p:spTree>
    <p:extLst>
      <p:ext uri="{BB962C8B-B14F-4D97-AF65-F5344CB8AC3E}">
        <p14:creationId xmlns:p14="http://schemas.microsoft.com/office/powerpoint/2010/main" val="1379526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6A2A4-E364-FFFE-ACFC-EDC278544E48}"/>
              </a:ext>
            </a:extLst>
          </p:cNvPr>
          <p:cNvSpPr>
            <a:spLocks noGrp="1"/>
          </p:cNvSpPr>
          <p:nvPr>
            <p:ph type="title"/>
          </p:nvPr>
        </p:nvSpPr>
        <p:spPr/>
        <p:txBody>
          <a:bodyPr/>
          <a:lstStyle/>
          <a:p>
            <a:endParaRPr lang="en-US"/>
          </a:p>
        </p:txBody>
      </p:sp>
      <p:pic>
        <p:nvPicPr>
          <p:cNvPr id="7" name="Content Placeholder 6" descr="A questionnaire with text on it&#10;&#10;Description automatically generated">
            <a:extLst>
              <a:ext uri="{FF2B5EF4-FFF2-40B4-BE49-F238E27FC236}">
                <a16:creationId xmlns:a16="http://schemas.microsoft.com/office/drawing/2014/main" id="{80B0E415-A5EF-C5C9-16B6-9877076EEF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3415" y="563545"/>
            <a:ext cx="5707117" cy="5935225"/>
          </a:xfrm>
        </p:spPr>
      </p:pic>
      <p:sp>
        <p:nvSpPr>
          <p:cNvPr id="4" name="Footer Placeholder 3">
            <a:extLst>
              <a:ext uri="{FF2B5EF4-FFF2-40B4-BE49-F238E27FC236}">
                <a16:creationId xmlns:a16="http://schemas.microsoft.com/office/drawing/2014/main" id="{5A249937-D0DC-C757-8B80-7663BBE6D38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5E5EE95-3A2C-31FD-A2FE-A2F71B0C6F9A}"/>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9" name="Picture 8" descr="A screenshot of a questionnaire&#10;&#10;Description automatically generated">
            <a:extLst>
              <a:ext uri="{FF2B5EF4-FFF2-40B4-BE49-F238E27FC236}">
                <a16:creationId xmlns:a16="http://schemas.microsoft.com/office/drawing/2014/main" id="{4BD2A898-7DAD-2F30-54AA-7A38184A0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9132" y="922774"/>
            <a:ext cx="5043268" cy="5216769"/>
          </a:xfrm>
          <a:prstGeom prst="rect">
            <a:avLst/>
          </a:prstGeom>
        </p:spPr>
      </p:pic>
    </p:spTree>
    <p:extLst>
      <p:ext uri="{BB962C8B-B14F-4D97-AF65-F5344CB8AC3E}">
        <p14:creationId xmlns:p14="http://schemas.microsoft.com/office/powerpoint/2010/main" val="422095991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354</TotalTime>
  <Words>1288</Words>
  <Application>Microsoft Macintosh PowerPoint</Application>
  <PresentationFormat>Widescreen</PresentationFormat>
  <Paragraphs>160</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Calibri Light</vt:lpstr>
      <vt:lpstr>Cambria</vt:lpstr>
      <vt:lpstr>Roboto Mono Web</vt:lpstr>
      <vt:lpstr>system-ui</vt:lpstr>
      <vt:lpstr>Office 2013 - 2022 Theme</vt:lpstr>
      <vt:lpstr> Patient-Centered Decision-Making in Third Molar Management       IIHMR,DELHI</vt:lpstr>
      <vt:lpstr>Mentor Approval</vt:lpstr>
      <vt:lpstr>Introduction </vt:lpstr>
      <vt:lpstr>Literature Review</vt:lpstr>
      <vt:lpstr>Objectives of Your Study</vt:lpstr>
      <vt:lpstr>Methodology </vt:lpstr>
      <vt:lpstr>Methodology </vt:lpstr>
      <vt:lpstr>Annexures</vt:lpstr>
      <vt:lpstr>PowerPoint Presentation</vt:lpstr>
      <vt:lpstr>PowerPoint Presentation</vt:lpstr>
      <vt:lpstr>PowerPoint Presentation</vt:lpstr>
      <vt:lpstr>PowerPoint Presentation</vt:lpstr>
      <vt:lpstr>Timeline(Estimated)</vt:lpstr>
      <vt:lpstr>Expected Outcomes</vt:lpstr>
      <vt:lpstr>Results (Quantitative Survey)</vt:lpstr>
      <vt:lpstr>Decision Factors and Preferences</vt:lpstr>
      <vt:lpstr>Qualitative Insights (Thematic Analysis)</vt:lpstr>
      <vt:lpstr> Thematic Analysis Table </vt:lpstr>
      <vt:lpstr>Limitations</vt:lpstr>
      <vt:lpstr>Conclusions</vt:lpstr>
      <vt:lpstr>Recommendations</vt:lpstr>
      <vt:lpstr>Management Implications</vt:lpstr>
      <vt:lpstr>References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Arpita  Lohani</cp:lastModifiedBy>
  <cp:revision>18</cp:revision>
  <dcterms:created xsi:type="dcterms:W3CDTF">2022-05-20T15:11:38Z</dcterms:created>
  <dcterms:modified xsi:type="dcterms:W3CDTF">2025-08-14T09:37:03Z</dcterms:modified>
</cp:coreProperties>
</file>