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4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818" r:id="rId1"/>
    <p:sldMasterId id="2147484824" r:id="rId2"/>
    <p:sldMasterId id="2147484829" r:id="rId3"/>
    <p:sldMasterId id="2147484870" r:id="rId4"/>
    <p:sldMasterId id="2147484883" r:id="rId5"/>
  </p:sldMasterIdLst>
  <p:notesMasterIdLst>
    <p:notesMasterId r:id="rId43"/>
  </p:notesMasterIdLst>
  <p:sldIdLst>
    <p:sldId id="336" r:id="rId6"/>
    <p:sldId id="338" r:id="rId7"/>
    <p:sldId id="1129" r:id="rId8"/>
    <p:sldId id="1130" r:id="rId9"/>
    <p:sldId id="1131" r:id="rId10"/>
    <p:sldId id="1136" r:id="rId11"/>
    <p:sldId id="1026" r:id="rId12"/>
    <p:sldId id="1132" r:id="rId13"/>
    <p:sldId id="1134" r:id="rId14"/>
    <p:sldId id="1133" r:id="rId15"/>
    <p:sldId id="1138" r:id="rId16"/>
    <p:sldId id="985" r:id="rId17"/>
    <p:sldId id="986" r:id="rId18"/>
    <p:sldId id="1029" r:id="rId19"/>
    <p:sldId id="1030" r:id="rId20"/>
    <p:sldId id="609" r:id="rId21"/>
    <p:sldId id="937" r:id="rId22"/>
    <p:sldId id="1100" r:id="rId23"/>
    <p:sldId id="1101" r:id="rId24"/>
    <p:sldId id="1102" r:id="rId25"/>
    <p:sldId id="1108" r:id="rId26"/>
    <p:sldId id="1032" r:id="rId27"/>
    <p:sldId id="1031" r:id="rId28"/>
    <p:sldId id="1122" r:id="rId29"/>
    <p:sldId id="1123" r:id="rId30"/>
    <p:sldId id="1124" r:id="rId31"/>
    <p:sldId id="1125" r:id="rId32"/>
    <p:sldId id="1126" r:id="rId33"/>
    <p:sldId id="1127" r:id="rId34"/>
    <p:sldId id="1110" r:id="rId35"/>
    <p:sldId id="1109" r:id="rId36"/>
    <p:sldId id="1120" r:id="rId37"/>
    <p:sldId id="1121" r:id="rId38"/>
    <p:sldId id="1135" r:id="rId39"/>
    <p:sldId id="1137" r:id="rId40"/>
    <p:sldId id="1128" r:id="rId41"/>
    <p:sldId id="340" r:id="rId42"/>
  </p:sldIdLst>
  <p:sldSz cx="9144000" cy="6858000" type="screen4x3"/>
  <p:notesSz cx="6858000" cy="9144000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SimSun" charset="0"/>
        <a:cs typeface="SimSun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SimSun" charset="0"/>
        <a:cs typeface="SimSun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SimSun" charset="0"/>
        <a:cs typeface="SimSun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SimSun" charset="0"/>
        <a:cs typeface="SimSun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SimSun" charset="0"/>
        <a:cs typeface="SimSun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SimSun" charset="0"/>
        <a:cs typeface="SimSun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SimSun" charset="0"/>
        <a:cs typeface="SimSun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SimSun" charset="0"/>
        <a:cs typeface="SimSun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SimSun" charset="0"/>
        <a:cs typeface="SimSun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0000"/>
    <a:srgbClr val="CCCCFF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9" d="100"/>
          <a:sy n="49" d="100"/>
        </p:scale>
        <p:origin x="-1808" y="-104"/>
      </p:cViewPr>
      <p:guideLst>
        <p:guide orient="horz" pos="2160"/>
        <p:guide pos="2832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26" cy="76226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viewProps" Target="viewProps.xml"/><Relationship Id="rId47" Type="http://schemas.openxmlformats.org/officeDocument/2006/relationships/theme" Target="theme/theme1.xml"/><Relationship Id="rId48" Type="http://schemas.openxmlformats.org/officeDocument/2006/relationships/tableStyles" Target="tableStyles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Master" Target="slideMasters/slideMaster5.xml"/><Relationship Id="rId30" Type="http://schemas.openxmlformats.org/officeDocument/2006/relationships/slide" Target="slides/slide25.xml"/><Relationship Id="rId31" Type="http://schemas.openxmlformats.org/officeDocument/2006/relationships/slide" Target="slides/slide26.xml"/><Relationship Id="rId32" Type="http://schemas.openxmlformats.org/officeDocument/2006/relationships/slide" Target="slides/slide27.xml"/><Relationship Id="rId9" Type="http://schemas.openxmlformats.org/officeDocument/2006/relationships/slide" Target="slides/slide4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3" Type="http://schemas.openxmlformats.org/officeDocument/2006/relationships/slide" Target="slides/slide28.xml"/><Relationship Id="rId34" Type="http://schemas.openxmlformats.org/officeDocument/2006/relationships/slide" Target="slides/slide29.xml"/><Relationship Id="rId35" Type="http://schemas.openxmlformats.org/officeDocument/2006/relationships/slide" Target="slides/slide30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37" Type="http://schemas.openxmlformats.org/officeDocument/2006/relationships/slide" Target="slides/slide32.xml"/><Relationship Id="rId38" Type="http://schemas.openxmlformats.org/officeDocument/2006/relationships/slide" Target="slides/slide33.xml"/><Relationship Id="rId39" Type="http://schemas.openxmlformats.org/officeDocument/2006/relationships/slide" Target="slides/slide34.xml"/><Relationship Id="rId40" Type="http://schemas.openxmlformats.org/officeDocument/2006/relationships/slide" Target="slides/slide35.xml"/><Relationship Id="rId41" Type="http://schemas.openxmlformats.org/officeDocument/2006/relationships/slide" Target="slides/slide36.xml"/><Relationship Id="rId42" Type="http://schemas.openxmlformats.org/officeDocument/2006/relationships/slide" Target="slides/slide37.xml"/><Relationship Id="rId43" Type="http://schemas.openxmlformats.org/officeDocument/2006/relationships/notesMaster" Target="notesMasters/notesMaster1.xml"/><Relationship Id="rId44" Type="http://schemas.openxmlformats.org/officeDocument/2006/relationships/printerSettings" Target="printerSettings/printerSettings1.bin"/><Relationship Id="rId45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6DC6D7B-B063-4DE0-B868-87EFEF795DAE}" type="doc">
      <dgm:prSet loTypeId="urn:microsoft.com/office/officeart/2009/3/layout/FramedTextPicture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B8E007E-FA0A-4ADE-9CE4-4A6BCD0C7CFD}">
      <dgm:prSet phldrT="[Text]" custT="1"/>
      <dgm:spPr/>
      <dgm:t>
        <a:bodyPr/>
        <a:lstStyle/>
        <a:p>
          <a:r>
            <a:rPr lang="en-US" sz="1600" b="0" dirty="0" smtClean="0">
              <a:solidFill>
                <a:srgbClr val="C00000"/>
              </a:solidFill>
              <a:latin typeface="+mn-lt"/>
            </a:rPr>
            <a:t>Health Care Associated Infections (HAI) affect hundreds of millions of people worldwide and are a major global issue for patient safety. </a:t>
          </a:r>
          <a:endParaRPr lang="en-US" sz="1600" b="0" dirty="0">
            <a:latin typeface="+mn-lt"/>
          </a:endParaRPr>
        </a:p>
      </dgm:t>
    </dgm:pt>
    <dgm:pt modelId="{76F42B39-A42E-465E-9889-DFE4D22FE0CD}" type="parTrans" cxnId="{8B23D79C-5FE8-469B-8A4B-2E1C6554DBC9}">
      <dgm:prSet/>
      <dgm:spPr/>
      <dgm:t>
        <a:bodyPr/>
        <a:lstStyle/>
        <a:p>
          <a:endParaRPr lang="en-US"/>
        </a:p>
      </dgm:t>
    </dgm:pt>
    <dgm:pt modelId="{FAE2A622-9AE2-4C03-B7C0-183C60389E4D}" type="sibTrans" cxnId="{8B23D79C-5FE8-469B-8A4B-2E1C6554DBC9}">
      <dgm:prSet/>
      <dgm:spPr/>
      <dgm:t>
        <a:bodyPr/>
        <a:lstStyle/>
        <a:p>
          <a:endParaRPr lang="en-US"/>
        </a:p>
      </dgm:t>
    </dgm:pt>
    <dgm:pt modelId="{5B715D6A-6994-4017-8A84-6820667FF439}" type="pres">
      <dgm:prSet presAssocID="{16DC6D7B-B063-4DE0-B868-87EFEF795DAE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endParaRPr lang="en-US"/>
        </a:p>
      </dgm:t>
    </dgm:pt>
    <dgm:pt modelId="{BAB01BC6-FCD5-4FF2-AE33-8FCD4024D466}" type="pres">
      <dgm:prSet presAssocID="{3B8E007E-FA0A-4ADE-9CE4-4A6BCD0C7CFD}" presName="composite" presStyleCnt="0">
        <dgm:presLayoutVars>
          <dgm:chMax/>
          <dgm:chPref/>
        </dgm:presLayoutVars>
      </dgm:prSet>
      <dgm:spPr/>
    </dgm:pt>
    <dgm:pt modelId="{377146B2-02B5-476D-9782-85C4D9A30088}" type="pres">
      <dgm:prSet presAssocID="{3B8E007E-FA0A-4ADE-9CE4-4A6BCD0C7CFD}" presName="Image" presStyleLbl="bgImgPlace1" presStyleIdx="0" presStyleCnt="1" custScaleX="171251" custScaleY="181428" custLinFactNeighborX="-34151" custLinFactNeighborY="488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880D2565-CE48-4764-8FE9-EE321E7DFFEB}" type="pres">
      <dgm:prSet presAssocID="{3B8E007E-FA0A-4ADE-9CE4-4A6BCD0C7CFD}" presName="ParentText" presStyleLbl="revTx" presStyleIdx="0" presStyleCnt="1" custLinFactNeighborX="329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10D4564-ED1B-450B-8B50-A53C28B278B7}" type="pres">
      <dgm:prSet presAssocID="{3B8E007E-FA0A-4ADE-9CE4-4A6BCD0C7CFD}" presName="tlFrame" presStyleLbl="node1" presStyleIdx="0" presStyleCnt="4" custLinFactNeighborX="21940" custLinFactNeighborY="48597"/>
      <dgm:spPr/>
    </dgm:pt>
    <dgm:pt modelId="{764272D3-013D-40EA-BC14-41EECC78D95E}" type="pres">
      <dgm:prSet presAssocID="{3B8E007E-FA0A-4ADE-9CE4-4A6BCD0C7CFD}" presName="trFrame" presStyleLbl="node1" presStyleIdx="1" presStyleCnt="4" custLinFactNeighborX="-2949" custLinFactNeighborY="48597"/>
      <dgm:spPr/>
    </dgm:pt>
    <dgm:pt modelId="{43E61157-D141-4AB7-8E3D-41E51E8E9A2E}" type="pres">
      <dgm:prSet presAssocID="{3B8E007E-FA0A-4ADE-9CE4-4A6BCD0C7CFD}" presName="blFrame" presStyleLbl="node1" presStyleIdx="2" presStyleCnt="4" custLinFactNeighborX="21940" custLinFactNeighborY="-70498"/>
      <dgm:spPr/>
    </dgm:pt>
    <dgm:pt modelId="{DA851127-F302-4A5E-BB17-16E2726EC20A}" type="pres">
      <dgm:prSet presAssocID="{3B8E007E-FA0A-4ADE-9CE4-4A6BCD0C7CFD}" presName="brFrame" presStyleLbl="node1" presStyleIdx="3" presStyleCnt="4" custLinFactNeighborX="-2949" custLinFactNeighborY="-70498"/>
      <dgm:spPr/>
    </dgm:pt>
  </dgm:ptLst>
  <dgm:cxnLst>
    <dgm:cxn modelId="{8B23D79C-5FE8-469B-8A4B-2E1C6554DBC9}" srcId="{16DC6D7B-B063-4DE0-B868-87EFEF795DAE}" destId="{3B8E007E-FA0A-4ADE-9CE4-4A6BCD0C7CFD}" srcOrd="0" destOrd="0" parTransId="{76F42B39-A42E-465E-9889-DFE4D22FE0CD}" sibTransId="{FAE2A622-9AE2-4C03-B7C0-183C60389E4D}"/>
    <dgm:cxn modelId="{2720FA1A-8708-D64D-B55A-AD3A72AF4091}" type="presOf" srcId="{16DC6D7B-B063-4DE0-B868-87EFEF795DAE}" destId="{5B715D6A-6994-4017-8A84-6820667FF439}" srcOrd="0" destOrd="0" presId="urn:microsoft.com/office/officeart/2009/3/layout/FramedTextPicture"/>
    <dgm:cxn modelId="{6A7BF4EB-0DE4-AA42-BBF2-9AD530D70934}" type="presOf" srcId="{3B8E007E-FA0A-4ADE-9CE4-4A6BCD0C7CFD}" destId="{880D2565-CE48-4764-8FE9-EE321E7DFFEB}" srcOrd="0" destOrd="0" presId="urn:microsoft.com/office/officeart/2009/3/layout/FramedTextPicture"/>
    <dgm:cxn modelId="{9E3A5D07-D18D-A64F-AB91-759946923482}" type="presParOf" srcId="{5B715D6A-6994-4017-8A84-6820667FF439}" destId="{BAB01BC6-FCD5-4FF2-AE33-8FCD4024D466}" srcOrd="0" destOrd="0" presId="urn:microsoft.com/office/officeart/2009/3/layout/FramedTextPicture"/>
    <dgm:cxn modelId="{0D7E1521-97ED-0146-B67A-EC62F7A8BF24}" type="presParOf" srcId="{BAB01BC6-FCD5-4FF2-AE33-8FCD4024D466}" destId="{377146B2-02B5-476D-9782-85C4D9A30088}" srcOrd="0" destOrd="0" presId="urn:microsoft.com/office/officeart/2009/3/layout/FramedTextPicture"/>
    <dgm:cxn modelId="{39AE3270-92BE-4F4E-9179-B6AB2B2345AF}" type="presParOf" srcId="{BAB01BC6-FCD5-4FF2-AE33-8FCD4024D466}" destId="{880D2565-CE48-4764-8FE9-EE321E7DFFEB}" srcOrd="1" destOrd="0" presId="urn:microsoft.com/office/officeart/2009/3/layout/FramedTextPicture"/>
    <dgm:cxn modelId="{F15B369A-F2F0-3548-BA87-965B5FFE7B49}" type="presParOf" srcId="{BAB01BC6-FCD5-4FF2-AE33-8FCD4024D466}" destId="{810D4564-ED1B-450B-8B50-A53C28B278B7}" srcOrd="2" destOrd="0" presId="urn:microsoft.com/office/officeart/2009/3/layout/FramedTextPicture"/>
    <dgm:cxn modelId="{BDF23044-91C1-7E48-9424-82177F76B7D6}" type="presParOf" srcId="{BAB01BC6-FCD5-4FF2-AE33-8FCD4024D466}" destId="{764272D3-013D-40EA-BC14-41EECC78D95E}" srcOrd="3" destOrd="0" presId="urn:microsoft.com/office/officeart/2009/3/layout/FramedTextPicture"/>
    <dgm:cxn modelId="{F2271DDF-6356-C941-A8B1-88AC011DA0E7}" type="presParOf" srcId="{BAB01BC6-FCD5-4FF2-AE33-8FCD4024D466}" destId="{43E61157-D141-4AB7-8E3D-41E51E8E9A2E}" srcOrd="4" destOrd="0" presId="urn:microsoft.com/office/officeart/2009/3/layout/FramedTextPicture"/>
    <dgm:cxn modelId="{A80B6E76-6A48-D841-AF64-0D3BD693BECD}" type="presParOf" srcId="{BAB01BC6-FCD5-4FF2-AE33-8FCD4024D466}" destId="{DA851127-F302-4A5E-BB17-16E2726EC20A}" srcOrd="5" destOrd="0" presId="urn:microsoft.com/office/officeart/2009/3/layout/FramedTextPicture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ECF6A4C-120B-48A2-8ED5-FC102B18FFB0}" type="doc">
      <dgm:prSet loTypeId="urn:microsoft.com/office/officeart/2005/8/layout/process5" loCatId="process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60F1DD88-BAB8-4080-9814-172395B120DE}">
      <dgm:prSet phldrT="[Text]" custT="1"/>
      <dgm:spPr/>
      <dgm:t>
        <a:bodyPr/>
        <a:lstStyle/>
        <a:p>
          <a:r>
            <a:rPr lang="en-US" sz="3200" b="1" dirty="0" smtClean="0">
              <a:solidFill>
                <a:schemeClr val="tx1"/>
              </a:solidFill>
            </a:rPr>
            <a:t>H</a:t>
          </a:r>
          <a:r>
            <a:rPr lang="en-US" sz="2000" b="1" dirty="0" smtClean="0"/>
            <a:t>ABIT</a:t>
          </a:r>
          <a:endParaRPr lang="en-US" sz="2000" b="1" dirty="0"/>
        </a:p>
      </dgm:t>
    </dgm:pt>
    <dgm:pt modelId="{F9AB4293-668B-4579-9109-42D848C5DEBE}" type="parTrans" cxnId="{8BAE15FE-D487-46B2-BBF6-15574D6974BE}">
      <dgm:prSet/>
      <dgm:spPr/>
      <dgm:t>
        <a:bodyPr/>
        <a:lstStyle/>
        <a:p>
          <a:endParaRPr lang="en-US"/>
        </a:p>
      </dgm:t>
    </dgm:pt>
    <dgm:pt modelId="{D435FA88-4996-4A59-A3EC-B159F10B35D9}" type="sibTrans" cxnId="{8BAE15FE-D487-46B2-BBF6-15574D6974BE}">
      <dgm:prSet custT="1"/>
      <dgm:spPr/>
      <dgm:t>
        <a:bodyPr/>
        <a:lstStyle/>
        <a:p>
          <a:endParaRPr lang="en-US" sz="2000" b="1"/>
        </a:p>
      </dgm:t>
    </dgm:pt>
    <dgm:pt modelId="{1C5620C0-D1B1-4472-9056-E7EBD1FAB03F}">
      <dgm:prSet phldrT="[Text]" custT="1"/>
      <dgm:spPr/>
      <dgm:t>
        <a:bodyPr/>
        <a:lstStyle/>
        <a:p>
          <a:r>
            <a:rPr lang="en-US" sz="2800" b="1" dirty="0" smtClean="0">
              <a:solidFill>
                <a:schemeClr val="tx1"/>
              </a:solidFill>
            </a:rPr>
            <a:t>A</a:t>
          </a:r>
          <a:r>
            <a:rPr lang="en-US" sz="2000" b="1" dirty="0" smtClean="0"/>
            <a:t>CTIVE FEEDBACK</a:t>
          </a:r>
          <a:endParaRPr lang="en-US" sz="2000" b="1" dirty="0"/>
        </a:p>
      </dgm:t>
    </dgm:pt>
    <dgm:pt modelId="{D950C754-05E8-4AC5-B839-26AE2FE20C37}" type="parTrans" cxnId="{3A639780-240A-4E61-AE0A-991F83B8618C}">
      <dgm:prSet/>
      <dgm:spPr/>
      <dgm:t>
        <a:bodyPr/>
        <a:lstStyle/>
        <a:p>
          <a:endParaRPr lang="en-US"/>
        </a:p>
      </dgm:t>
    </dgm:pt>
    <dgm:pt modelId="{AA3CD29D-5A6B-4ACA-A442-33105437FBC0}" type="sibTrans" cxnId="{3A639780-240A-4E61-AE0A-991F83B8618C}">
      <dgm:prSet custT="1"/>
      <dgm:spPr/>
      <dgm:t>
        <a:bodyPr/>
        <a:lstStyle/>
        <a:p>
          <a:endParaRPr lang="en-US" sz="2000" b="1"/>
        </a:p>
      </dgm:t>
    </dgm:pt>
    <dgm:pt modelId="{C3847B96-31EF-4AC0-AFC3-46C96E239E49}">
      <dgm:prSet phldrT="[Text]" custT="1"/>
      <dgm:spPr/>
      <dgm:t>
        <a:bodyPr/>
        <a:lstStyle/>
        <a:p>
          <a:r>
            <a:rPr lang="en-US" sz="2800" b="1" dirty="0" smtClean="0">
              <a:solidFill>
                <a:schemeClr val="tx1"/>
              </a:solidFill>
            </a:rPr>
            <a:t>N</a:t>
          </a:r>
          <a:r>
            <a:rPr lang="en-US" sz="2000" b="1" dirty="0" smtClean="0"/>
            <a:t>O ONE EXCUSED</a:t>
          </a:r>
          <a:endParaRPr lang="en-US" sz="2000" b="1" dirty="0"/>
        </a:p>
      </dgm:t>
    </dgm:pt>
    <dgm:pt modelId="{2CD98DD6-0187-4CCB-B405-CD5A230D4F4A}" type="parTrans" cxnId="{FE83C689-784E-43B2-909B-BF711F081845}">
      <dgm:prSet/>
      <dgm:spPr/>
      <dgm:t>
        <a:bodyPr/>
        <a:lstStyle/>
        <a:p>
          <a:endParaRPr lang="en-US"/>
        </a:p>
      </dgm:t>
    </dgm:pt>
    <dgm:pt modelId="{C3BE4564-3EF2-41FF-9B63-683A4DDA4957}" type="sibTrans" cxnId="{FE83C689-784E-43B2-909B-BF711F081845}">
      <dgm:prSet custT="1"/>
      <dgm:spPr/>
      <dgm:t>
        <a:bodyPr/>
        <a:lstStyle/>
        <a:p>
          <a:endParaRPr lang="en-US" sz="2000" b="1"/>
        </a:p>
      </dgm:t>
    </dgm:pt>
    <dgm:pt modelId="{295E0DD6-9EDB-44CD-B0B3-C0A5AE05F338}">
      <dgm:prSet phldrT="[Text]" custT="1"/>
      <dgm:spPr/>
      <dgm:t>
        <a:bodyPr/>
        <a:lstStyle/>
        <a:p>
          <a:r>
            <a:rPr lang="en-US" sz="2800" b="1" dirty="0" smtClean="0">
              <a:solidFill>
                <a:schemeClr val="tx1"/>
              </a:solidFill>
            </a:rPr>
            <a:t>D</a:t>
          </a:r>
          <a:r>
            <a:rPr lang="en-US" sz="2000" b="1" dirty="0" smtClean="0"/>
            <a:t>ATA DRIVEN</a:t>
          </a:r>
          <a:endParaRPr lang="en-US" sz="2000" b="1" dirty="0"/>
        </a:p>
      </dgm:t>
    </dgm:pt>
    <dgm:pt modelId="{16234FF4-D6ED-43FA-A849-FF77E353A846}" type="parTrans" cxnId="{B6C89C1F-4C2A-4FB2-83F9-2D7E8E305488}">
      <dgm:prSet/>
      <dgm:spPr/>
      <dgm:t>
        <a:bodyPr/>
        <a:lstStyle/>
        <a:p>
          <a:endParaRPr lang="en-US"/>
        </a:p>
      </dgm:t>
    </dgm:pt>
    <dgm:pt modelId="{826BD51B-578E-471F-A6D4-7B3831CBC4DC}" type="sibTrans" cxnId="{B6C89C1F-4C2A-4FB2-83F9-2D7E8E305488}">
      <dgm:prSet custT="1"/>
      <dgm:spPr/>
      <dgm:t>
        <a:bodyPr/>
        <a:lstStyle/>
        <a:p>
          <a:endParaRPr lang="en-US" sz="2000" b="1"/>
        </a:p>
      </dgm:t>
    </dgm:pt>
    <dgm:pt modelId="{7CB3C701-8DD2-4D22-83EB-EE3C7C141997}">
      <dgm:prSet phldrT="[Text]" custT="1"/>
      <dgm:spPr/>
      <dgm:t>
        <a:bodyPr/>
        <a:lstStyle/>
        <a:p>
          <a:r>
            <a:rPr lang="en-US" sz="2800" b="1" dirty="0" smtClean="0">
              <a:solidFill>
                <a:schemeClr val="tx1"/>
              </a:solidFill>
            </a:rPr>
            <a:t>S</a:t>
          </a:r>
          <a:r>
            <a:rPr lang="en-US" sz="2000" b="1" dirty="0" smtClean="0"/>
            <a:t>YSTEMS</a:t>
          </a:r>
          <a:endParaRPr lang="en-US" sz="2000" b="1" dirty="0"/>
        </a:p>
      </dgm:t>
    </dgm:pt>
    <dgm:pt modelId="{FE898183-415C-4E97-832F-6CA69069F63E}" type="parTrans" cxnId="{1A1719B7-B6B3-4DEB-92A2-6BF6DAF69D3B}">
      <dgm:prSet/>
      <dgm:spPr/>
      <dgm:t>
        <a:bodyPr/>
        <a:lstStyle/>
        <a:p>
          <a:endParaRPr lang="en-US"/>
        </a:p>
      </dgm:t>
    </dgm:pt>
    <dgm:pt modelId="{99478C52-5B91-4CC9-BB5E-1F9308B7DECD}" type="sibTrans" cxnId="{1A1719B7-B6B3-4DEB-92A2-6BF6DAF69D3B}">
      <dgm:prSet/>
      <dgm:spPr/>
      <dgm:t>
        <a:bodyPr/>
        <a:lstStyle/>
        <a:p>
          <a:endParaRPr lang="en-US"/>
        </a:p>
      </dgm:t>
    </dgm:pt>
    <dgm:pt modelId="{55B3554E-4C0E-42B6-BEA0-FE1EB62634E7}" type="pres">
      <dgm:prSet presAssocID="{3ECF6A4C-120B-48A2-8ED5-FC102B18FFB0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93F5678-D33B-4DA3-9F98-C09A9487EFC2}" type="pres">
      <dgm:prSet presAssocID="{60F1DD88-BAB8-4080-9814-172395B120DE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F232E20-150B-42A1-916C-0D76E2DED68D}" type="pres">
      <dgm:prSet presAssocID="{D435FA88-4996-4A59-A3EC-B159F10B35D9}" presName="sibTrans" presStyleLbl="sibTrans2D1" presStyleIdx="0" presStyleCnt="4"/>
      <dgm:spPr/>
      <dgm:t>
        <a:bodyPr/>
        <a:lstStyle/>
        <a:p>
          <a:endParaRPr lang="en-US"/>
        </a:p>
      </dgm:t>
    </dgm:pt>
    <dgm:pt modelId="{6E01649F-8753-46D9-B627-4C56C3242BC1}" type="pres">
      <dgm:prSet presAssocID="{D435FA88-4996-4A59-A3EC-B159F10B35D9}" presName="connectorText" presStyleLbl="sibTrans2D1" presStyleIdx="0" presStyleCnt="4"/>
      <dgm:spPr/>
      <dgm:t>
        <a:bodyPr/>
        <a:lstStyle/>
        <a:p>
          <a:endParaRPr lang="en-US"/>
        </a:p>
      </dgm:t>
    </dgm:pt>
    <dgm:pt modelId="{3DBF1029-AEAC-4E2A-8DEA-77C2D4E0B0B9}" type="pres">
      <dgm:prSet presAssocID="{1C5620C0-D1B1-4472-9056-E7EBD1FAB03F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1CF9807-F260-4321-B468-9D86312DA453}" type="pres">
      <dgm:prSet presAssocID="{AA3CD29D-5A6B-4ACA-A442-33105437FBC0}" presName="sibTrans" presStyleLbl="sibTrans2D1" presStyleIdx="1" presStyleCnt="4"/>
      <dgm:spPr/>
      <dgm:t>
        <a:bodyPr/>
        <a:lstStyle/>
        <a:p>
          <a:endParaRPr lang="en-US"/>
        </a:p>
      </dgm:t>
    </dgm:pt>
    <dgm:pt modelId="{07523EF3-CF31-4F98-A479-F69DF36E8D7A}" type="pres">
      <dgm:prSet presAssocID="{AA3CD29D-5A6B-4ACA-A442-33105437FBC0}" presName="connectorText" presStyleLbl="sibTrans2D1" presStyleIdx="1" presStyleCnt="4"/>
      <dgm:spPr/>
      <dgm:t>
        <a:bodyPr/>
        <a:lstStyle/>
        <a:p>
          <a:endParaRPr lang="en-US"/>
        </a:p>
      </dgm:t>
    </dgm:pt>
    <dgm:pt modelId="{C461F413-8A74-4324-9FCF-59523FB4BD23}" type="pres">
      <dgm:prSet presAssocID="{C3847B96-31EF-4AC0-AFC3-46C96E239E49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885BF83-884B-4D49-AE5A-50F940031FEB}" type="pres">
      <dgm:prSet presAssocID="{C3BE4564-3EF2-41FF-9B63-683A4DDA4957}" presName="sibTrans" presStyleLbl="sibTrans2D1" presStyleIdx="2" presStyleCnt="4"/>
      <dgm:spPr/>
      <dgm:t>
        <a:bodyPr/>
        <a:lstStyle/>
        <a:p>
          <a:endParaRPr lang="en-US"/>
        </a:p>
      </dgm:t>
    </dgm:pt>
    <dgm:pt modelId="{1382B557-DF08-4864-A020-3107A405ECE6}" type="pres">
      <dgm:prSet presAssocID="{C3BE4564-3EF2-41FF-9B63-683A4DDA4957}" presName="connectorText" presStyleLbl="sibTrans2D1" presStyleIdx="2" presStyleCnt="4"/>
      <dgm:spPr/>
      <dgm:t>
        <a:bodyPr/>
        <a:lstStyle/>
        <a:p>
          <a:endParaRPr lang="en-US"/>
        </a:p>
      </dgm:t>
    </dgm:pt>
    <dgm:pt modelId="{85FD2D3E-4079-4521-B8D5-14FA1CDE10B9}" type="pres">
      <dgm:prSet presAssocID="{295E0DD6-9EDB-44CD-B0B3-C0A5AE05F338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AEB70B0-F943-4FBA-BB20-02BDCA636152}" type="pres">
      <dgm:prSet presAssocID="{826BD51B-578E-471F-A6D4-7B3831CBC4DC}" presName="sibTrans" presStyleLbl="sibTrans2D1" presStyleIdx="3" presStyleCnt="4"/>
      <dgm:spPr/>
      <dgm:t>
        <a:bodyPr/>
        <a:lstStyle/>
        <a:p>
          <a:endParaRPr lang="en-US"/>
        </a:p>
      </dgm:t>
    </dgm:pt>
    <dgm:pt modelId="{D1774197-AC63-4C19-B823-1F1B80D2B049}" type="pres">
      <dgm:prSet presAssocID="{826BD51B-578E-471F-A6D4-7B3831CBC4DC}" presName="connectorText" presStyleLbl="sibTrans2D1" presStyleIdx="3" presStyleCnt="4"/>
      <dgm:spPr/>
      <dgm:t>
        <a:bodyPr/>
        <a:lstStyle/>
        <a:p>
          <a:endParaRPr lang="en-US"/>
        </a:p>
      </dgm:t>
    </dgm:pt>
    <dgm:pt modelId="{3BEF37B7-BC1B-4DBA-A272-FD9D8E88B508}" type="pres">
      <dgm:prSet presAssocID="{7CB3C701-8DD2-4D22-83EB-EE3C7C141997}" presName="node" presStyleLbl="node1" presStyleIdx="4" presStyleCnt="5" custLinFactNeighborX="-282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B2102D8-C630-5D45-A194-2AC89A56DCB3}" type="presOf" srcId="{D435FA88-4996-4A59-A3EC-B159F10B35D9}" destId="{BF232E20-150B-42A1-916C-0D76E2DED68D}" srcOrd="0" destOrd="0" presId="urn:microsoft.com/office/officeart/2005/8/layout/process5"/>
    <dgm:cxn modelId="{C4DA0BA4-59E4-184A-AF24-09C7286F0B27}" type="presOf" srcId="{60F1DD88-BAB8-4080-9814-172395B120DE}" destId="{C93F5678-D33B-4DA3-9F98-C09A9487EFC2}" srcOrd="0" destOrd="0" presId="urn:microsoft.com/office/officeart/2005/8/layout/process5"/>
    <dgm:cxn modelId="{B6C89C1F-4C2A-4FB2-83F9-2D7E8E305488}" srcId="{3ECF6A4C-120B-48A2-8ED5-FC102B18FFB0}" destId="{295E0DD6-9EDB-44CD-B0B3-C0A5AE05F338}" srcOrd="3" destOrd="0" parTransId="{16234FF4-D6ED-43FA-A849-FF77E353A846}" sibTransId="{826BD51B-578E-471F-A6D4-7B3831CBC4DC}"/>
    <dgm:cxn modelId="{8BAE15FE-D487-46B2-BBF6-15574D6974BE}" srcId="{3ECF6A4C-120B-48A2-8ED5-FC102B18FFB0}" destId="{60F1DD88-BAB8-4080-9814-172395B120DE}" srcOrd="0" destOrd="0" parTransId="{F9AB4293-668B-4579-9109-42D848C5DEBE}" sibTransId="{D435FA88-4996-4A59-A3EC-B159F10B35D9}"/>
    <dgm:cxn modelId="{0107A1B8-0493-4441-9366-947339A75625}" type="presOf" srcId="{C3BE4564-3EF2-41FF-9B63-683A4DDA4957}" destId="{7885BF83-884B-4D49-AE5A-50F940031FEB}" srcOrd="0" destOrd="0" presId="urn:microsoft.com/office/officeart/2005/8/layout/process5"/>
    <dgm:cxn modelId="{5923C852-194D-F74D-9905-67DFFD3B3CC5}" type="presOf" srcId="{826BD51B-578E-471F-A6D4-7B3831CBC4DC}" destId="{D1774197-AC63-4C19-B823-1F1B80D2B049}" srcOrd="1" destOrd="0" presId="urn:microsoft.com/office/officeart/2005/8/layout/process5"/>
    <dgm:cxn modelId="{613002D7-6C41-3A42-A3FD-2BBD0095C4A4}" type="presOf" srcId="{C3BE4564-3EF2-41FF-9B63-683A4DDA4957}" destId="{1382B557-DF08-4864-A020-3107A405ECE6}" srcOrd="1" destOrd="0" presId="urn:microsoft.com/office/officeart/2005/8/layout/process5"/>
    <dgm:cxn modelId="{3A639780-240A-4E61-AE0A-991F83B8618C}" srcId="{3ECF6A4C-120B-48A2-8ED5-FC102B18FFB0}" destId="{1C5620C0-D1B1-4472-9056-E7EBD1FAB03F}" srcOrd="1" destOrd="0" parTransId="{D950C754-05E8-4AC5-B839-26AE2FE20C37}" sibTransId="{AA3CD29D-5A6B-4ACA-A442-33105437FBC0}"/>
    <dgm:cxn modelId="{59BC2D42-7330-7045-822D-0DF2C15E531A}" type="presOf" srcId="{AA3CD29D-5A6B-4ACA-A442-33105437FBC0}" destId="{07523EF3-CF31-4F98-A479-F69DF36E8D7A}" srcOrd="1" destOrd="0" presId="urn:microsoft.com/office/officeart/2005/8/layout/process5"/>
    <dgm:cxn modelId="{1A1719B7-B6B3-4DEB-92A2-6BF6DAF69D3B}" srcId="{3ECF6A4C-120B-48A2-8ED5-FC102B18FFB0}" destId="{7CB3C701-8DD2-4D22-83EB-EE3C7C141997}" srcOrd="4" destOrd="0" parTransId="{FE898183-415C-4E97-832F-6CA69069F63E}" sibTransId="{99478C52-5B91-4CC9-BB5E-1F9308B7DECD}"/>
    <dgm:cxn modelId="{8D910694-249E-6C45-95F8-BD7C12C855B6}" type="presOf" srcId="{1C5620C0-D1B1-4472-9056-E7EBD1FAB03F}" destId="{3DBF1029-AEAC-4E2A-8DEA-77C2D4E0B0B9}" srcOrd="0" destOrd="0" presId="urn:microsoft.com/office/officeart/2005/8/layout/process5"/>
    <dgm:cxn modelId="{7DD9406B-152C-C044-9507-4D7D0654982A}" type="presOf" srcId="{826BD51B-578E-471F-A6D4-7B3831CBC4DC}" destId="{DAEB70B0-F943-4FBA-BB20-02BDCA636152}" srcOrd="0" destOrd="0" presId="urn:microsoft.com/office/officeart/2005/8/layout/process5"/>
    <dgm:cxn modelId="{D064FDC7-E378-5A46-91E0-8C3AC8CADFF8}" type="presOf" srcId="{7CB3C701-8DD2-4D22-83EB-EE3C7C141997}" destId="{3BEF37B7-BC1B-4DBA-A272-FD9D8E88B508}" srcOrd="0" destOrd="0" presId="urn:microsoft.com/office/officeart/2005/8/layout/process5"/>
    <dgm:cxn modelId="{98C2F3B1-4A22-9348-977A-54555B82FD11}" type="presOf" srcId="{3ECF6A4C-120B-48A2-8ED5-FC102B18FFB0}" destId="{55B3554E-4C0E-42B6-BEA0-FE1EB62634E7}" srcOrd="0" destOrd="0" presId="urn:microsoft.com/office/officeart/2005/8/layout/process5"/>
    <dgm:cxn modelId="{369B8715-83CE-7A4B-87E8-F731CF7E585A}" type="presOf" srcId="{295E0DD6-9EDB-44CD-B0B3-C0A5AE05F338}" destId="{85FD2D3E-4079-4521-B8D5-14FA1CDE10B9}" srcOrd="0" destOrd="0" presId="urn:microsoft.com/office/officeart/2005/8/layout/process5"/>
    <dgm:cxn modelId="{C016ED65-AD64-6F43-A8BC-2454205A4752}" type="presOf" srcId="{AA3CD29D-5A6B-4ACA-A442-33105437FBC0}" destId="{31CF9807-F260-4321-B468-9D86312DA453}" srcOrd="0" destOrd="0" presId="urn:microsoft.com/office/officeart/2005/8/layout/process5"/>
    <dgm:cxn modelId="{B1E6DDEF-5FF1-3948-8D97-926B3B8DBA0C}" type="presOf" srcId="{C3847B96-31EF-4AC0-AFC3-46C96E239E49}" destId="{C461F413-8A74-4324-9FCF-59523FB4BD23}" srcOrd="0" destOrd="0" presId="urn:microsoft.com/office/officeart/2005/8/layout/process5"/>
    <dgm:cxn modelId="{41A97DAD-51D1-AA40-B336-492D0115C495}" type="presOf" srcId="{D435FA88-4996-4A59-A3EC-B159F10B35D9}" destId="{6E01649F-8753-46D9-B627-4C56C3242BC1}" srcOrd="1" destOrd="0" presId="urn:microsoft.com/office/officeart/2005/8/layout/process5"/>
    <dgm:cxn modelId="{FE83C689-784E-43B2-909B-BF711F081845}" srcId="{3ECF6A4C-120B-48A2-8ED5-FC102B18FFB0}" destId="{C3847B96-31EF-4AC0-AFC3-46C96E239E49}" srcOrd="2" destOrd="0" parTransId="{2CD98DD6-0187-4CCB-B405-CD5A230D4F4A}" sibTransId="{C3BE4564-3EF2-41FF-9B63-683A4DDA4957}"/>
    <dgm:cxn modelId="{A0A49FD3-9FBE-6644-85AD-5832E0268617}" type="presParOf" srcId="{55B3554E-4C0E-42B6-BEA0-FE1EB62634E7}" destId="{C93F5678-D33B-4DA3-9F98-C09A9487EFC2}" srcOrd="0" destOrd="0" presId="urn:microsoft.com/office/officeart/2005/8/layout/process5"/>
    <dgm:cxn modelId="{59FCF0B9-EF47-8B46-A5B0-599217D5BC9B}" type="presParOf" srcId="{55B3554E-4C0E-42B6-BEA0-FE1EB62634E7}" destId="{BF232E20-150B-42A1-916C-0D76E2DED68D}" srcOrd="1" destOrd="0" presId="urn:microsoft.com/office/officeart/2005/8/layout/process5"/>
    <dgm:cxn modelId="{067B2C2E-FE2F-E141-8977-3C112DED74C1}" type="presParOf" srcId="{BF232E20-150B-42A1-916C-0D76E2DED68D}" destId="{6E01649F-8753-46D9-B627-4C56C3242BC1}" srcOrd="0" destOrd="0" presId="urn:microsoft.com/office/officeart/2005/8/layout/process5"/>
    <dgm:cxn modelId="{ABBE1B77-4F2D-A24F-8620-3ED4B2065131}" type="presParOf" srcId="{55B3554E-4C0E-42B6-BEA0-FE1EB62634E7}" destId="{3DBF1029-AEAC-4E2A-8DEA-77C2D4E0B0B9}" srcOrd="2" destOrd="0" presId="urn:microsoft.com/office/officeart/2005/8/layout/process5"/>
    <dgm:cxn modelId="{19ED147F-4777-CE4F-93E6-07F7E2B79124}" type="presParOf" srcId="{55B3554E-4C0E-42B6-BEA0-FE1EB62634E7}" destId="{31CF9807-F260-4321-B468-9D86312DA453}" srcOrd="3" destOrd="0" presId="urn:microsoft.com/office/officeart/2005/8/layout/process5"/>
    <dgm:cxn modelId="{2F68C691-79D6-2948-A195-A5D6EA298BA3}" type="presParOf" srcId="{31CF9807-F260-4321-B468-9D86312DA453}" destId="{07523EF3-CF31-4F98-A479-F69DF36E8D7A}" srcOrd="0" destOrd="0" presId="urn:microsoft.com/office/officeart/2005/8/layout/process5"/>
    <dgm:cxn modelId="{09BF002C-A391-A34A-A1CD-AED1BF84908B}" type="presParOf" srcId="{55B3554E-4C0E-42B6-BEA0-FE1EB62634E7}" destId="{C461F413-8A74-4324-9FCF-59523FB4BD23}" srcOrd="4" destOrd="0" presId="urn:microsoft.com/office/officeart/2005/8/layout/process5"/>
    <dgm:cxn modelId="{C34C589E-3D09-4241-A1DB-520EF10A7B2C}" type="presParOf" srcId="{55B3554E-4C0E-42B6-BEA0-FE1EB62634E7}" destId="{7885BF83-884B-4D49-AE5A-50F940031FEB}" srcOrd="5" destOrd="0" presId="urn:microsoft.com/office/officeart/2005/8/layout/process5"/>
    <dgm:cxn modelId="{9F7CF297-5103-F048-A084-6A4FDB5B234D}" type="presParOf" srcId="{7885BF83-884B-4D49-AE5A-50F940031FEB}" destId="{1382B557-DF08-4864-A020-3107A405ECE6}" srcOrd="0" destOrd="0" presId="urn:microsoft.com/office/officeart/2005/8/layout/process5"/>
    <dgm:cxn modelId="{22473106-641B-214C-B209-8C4D1C08CE7F}" type="presParOf" srcId="{55B3554E-4C0E-42B6-BEA0-FE1EB62634E7}" destId="{85FD2D3E-4079-4521-B8D5-14FA1CDE10B9}" srcOrd="6" destOrd="0" presId="urn:microsoft.com/office/officeart/2005/8/layout/process5"/>
    <dgm:cxn modelId="{4378E42B-6538-F947-831A-E513530ACE85}" type="presParOf" srcId="{55B3554E-4C0E-42B6-BEA0-FE1EB62634E7}" destId="{DAEB70B0-F943-4FBA-BB20-02BDCA636152}" srcOrd="7" destOrd="0" presId="urn:microsoft.com/office/officeart/2005/8/layout/process5"/>
    <dgm:cxn modelId="{6CED7B8D-152F-1C48-935C-FF84D8B835A4}" type="presParOf" srcId="{DAEB70B0-F943-4FBA-BB20-02BDCA636152}" destId="{D1774197-AC63-4C19-B823-1F1B80D2B049}" srcOrd="0" destOrd="0" presId="urn:microsoft.com/office/officeart/2005/8/layout/process5"/>
    <dgm:cxn modelId="{30096748-AA70-F342-9F78-E961D2A872E7}" type="presParOf" srcId="{55B3554E-4C0E-42B6-BEA0-FE1EB62634E7}" destId="{3BEF37B7-BC1B-4DBA-A272-FD9D8E88B508}" srcOrd="8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7146B2-02B5-476D-9782-85C4D9A30088}">
      <dsp:nvSpPr>
        <dsp:cNvPr id="0" name=""/>
        <dsp:cNvSpPr/>
      </dsp:nvSpPr>
      <dsp:spPr>
        <a:xfrm>
          <a:off x="304907" y="64888"/>
          <a:ext cx="3341926" cy="2360343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80D2565-CE48-4764-8FE9-EE321E7DFFEB}">
      <dsp:nvSpPr>
        <dsp:cNvPr id="0" name=""/>
        <dsp:cNvSpPr/>
      </dsp:nvSpPr>
      <dsp:spPr>
        <a:xfrm>
          <a:off x="3790666" y="1913376"/>
          <a:ext cx="2764763" cy="17077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0" kern="1200" dirty="0" smtClean="0">
              <a:solidFill>
                <a:srgbClr val="C00000"/>
              </a:solidFill>
              <a:latin typeface="+mn-lt"/>
            </a:rPr>
            <a:t>Health Care Associated Infections (HAI) affect hundreds of millions of people worldwide and are a major global issue for patient safety. </a:t>
          </a:r>
          <a:endParaRPr lang="en-US" sz="1600" b="0" kern="1200" dirty="0">
            <a:latin typeface="+mn-lt"/>
          </a:endParaRPr>
        </a:p>
      </dsp:txBody>
      <dsp:txXfrm>
        <a:off x="3790666" y="1913376"/>
        <a:ext cx="2764763" cy="1707745"/>
      </dsp:txXfrm>
    </dsp:sp>
    <dsp:sp modelId="{810D4564-ED1B-450B-8B50-A53C28B278B7}">
      <dsp:nvSpPr>
        <dsp:cNvPr id="0" name=""/>
        <dsp:cNvSpPr/>
      </dsp:nvSpPr>
      <dsp:spPr>
        <a:xfrm>
          <a:off x="3601283" y="1992413"/>
          <a:ext cx="663988" cy="664160"/>
        </a:xfrm>
        <a:prstGeom prst="halfFrame">
          <a:avLst>
            <a:gd name="adj1" fmla="val 25770"/>
            <a:gd name="adj2" fmla="val 257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64272D3-013D-40EA-BC14-41EECC78D95E}">
      <dsp:nvSpPr>
        <dsp:cNvPr id="0" name=""/>
        <dsp:cNvSpPr/>
      </dsp:nvSpPr>
      <dsp:spPr>
        <a:xfrm rot="5400000">
          <a:off x="6043813" y="1992499"/>
          <a:ext cx="664160" cy="663988"/>
        </a:xfrm>
        <a:prstGeom prst="halfFrame">
          <a:avLst>
            <a:gd name="adj1" fmla="val 25770"/>
            <a:gd name="adj2" fmla="val 257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3E61157-D141-4AB7-8E3D-41E51E8E9A2E}">
      <dsp:nvSpPr>
        <dsp:cNvPr id="0" name=""/>
        <dsp:cNvSpPr/>
      </dsp:nvSpPr>
      <dsp:spPr>
        <a:xfrm rot="16200000">
          <a:off x="3601198" y="2732887"/>
          <a:ext cx="664160" cy="663988"/>
        </a:xfrm>
        <a:prstGeom prst="halfFrame">
          <a:avLst>
            <a:gd name="adj1" fmla="val 25770"/>
            <a:gd name="adj2" fmla="val 257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851127-F302-4A5E-BB17-16E2726EC20A}">
      <dsp:nvSpPr>
        <dsp:cNvPr id="0" name=""/>
        <dsp:cNvSpPr/>
      </dsp:nvSpPr>
      <dsp:spPr>
        <a:xfrm rot="10800000">
          <a:off x="6043899" y="2732801"/>
          <a:ext cx="663988" cy="664160"/>
        </a:xfrm>
        <a:prstGeom prst="halfFrame">
          <a:avLst>
            <a:gd name="adj1" fmla="val 25770"/>
            <a:gd name="adj2" fmla="val 257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3F5678-D33B-4DA3-9F98-C09A9487EFC2}">
      <dsp:nvSpPr>
        <dsp:cNvPr id="0" name=""/>
        <dsp:cNvSpPr/>
      </dsp:nvSpPr>
      <dsp:spPr>
        <a:xfrm>
          <a:off x="7034" y="299842"/>
          <a:ext cx="2102542" cy="126152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smtClean="0">
              <a:solidFill>
                <a:schemeClr val="tx1"/>
              </a:solidFill>
            </a:rPr>
            <a:t>H</a:t>
          </a:r>
          <a:r>
            <a:rPr lang="en-US" sz="2000" b="1" kern="1200" dirty="0" smtClean="0"/>
            <a:t>ABIT</a:t>
          </a:r>
          <a:endParaRPr lang="en-US" sz="2000" b="1" kern="1200" dirty="0"/>
        </a:p>
      </dsp:txBody>
      <dsp:txXfrm>
        <a:off x="43983" y="336791"/>
        <a:ext cx="2028644" cy="1187627"/>
      </dsp:txXfrm>
    </dsp:sp>
    <dsp:sp modelId="{BF232E20-150B-42A1-916C-0D76E2DED68D}">
      <dsp:nvSpPr>
        <dsp:cNvPr id="0" name=""/>
        <dsp:cNvSpPr/>
      </dsp:nvSpPr>
      <dsp:spPr>
        <a:xfrm>
          <a:off x="2294600" y="669889"/>
          <a:ext cx="445738" cy="521430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b="1" kern="1200"/>
        </a:p>
      </dsp:txBody>
      <dsp:txXfrm>
        <a:off x="2294600" y="774175"/>
        <a:ext cx="312017" cy="312858"/>
      </dsp:txXfrm>
    </dsp:sp>
    <dsp:sp modelId="{3DBF1029-AEAC-4E2A-8DEA-77C2D4E0B0B9}">
      <dsp:nvSpPr>
        <dsp:cNvPr id="0" name=""/>
        <dsp:cNvSpPr/>
      </dsp:nvSpPr>
      <dsp:spPr>
        <a:xfrm>
          <a:off x="2950593" y="299842"/>
          <a:ext cx="2102542" cy="126152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>
              <a:solidFill>
                <a:schemeClr val="tx1"/>
              </a:solidFill>
            </a:rPr>
            <a:t>A</a:t>
          </a:r>
          <a:r>
            <a:rPr lang="en-US" sz="2000" b="1" kern="1200" dirty="0" smtClean="0"/>
            <a:t>CTIVE FEEDBACK</a:t>
          </a:r>
          <a:endParaRPr lang="en-US" sz="2000" b="1" kern="1200" dirty="0"/>
        </a:p>
      </dsp:txBody>
      <dsp:txXfrm>
        <a:off x="2987542" y="336791"/>
        <a:ext cx="2028644" cy="1187627"/>
      </dsp:txXfrm>
    </dsp:sp>
    <dsp:sp modelId="{31CF9807-F260-4321-B468-9D86312DA453}">
      <dsp:nvSpPr>
        <dsp:cNvPr id="0" name=""/>
        <dsp:cNvSpPr/>
      </dsp:nvSpPr>
      <dsp:spPr>
        <a:xfrm>
          <a:off x="5238159" y="669889"/>
          <a:ext cx="445738" cy="521430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b="1" kern="1200"/>
        </a:p>
      </dsp:txBody>
      <dsp:txXfrm>
        <a:off x="5238159" y="774175"/>
        <a:ext cx="312017" cy="312858"/>
      </dsp:txXfrm>
    </dsp:sp>
    <dsp:sp modelId="{C461F413-8A74-4324-9FCF-59523FB4BD23}">
      <dsp:nvSpPr>
        <dsp:cNvPr id="0" name=""/>
        <dsp:cNvSpPr/>
      </dsp:nvSpPr>
      <dsp:spPr>
        <a:xfrm>
          <a:off x="5894153" y="299842"/>
          <a:ext cx="2102542" cy="126152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>
              <a:solidFill>
                <a:schemeClr val="tx1"/>
              </a:solidFill>
            </a:rPr>
            <a:t>N</a:t>
          </a:r>
          <a:r>
            <a:rPr lang="en-US" sz="2000" b="1" kern="1200" dirty="0" smtClean="0"/>
            <a:t>O ONE EXCUSED</a:t>
          </a:r>
          <a:endParaRPr lang="en-US" sz="2000" b="1" kern="1200" dirty="0"/>
        </a:p>
      </dsp:txBody>
      <dsp:txXfrm>
        <a:off x="5931102" y="336791"/>
        <a:ext cx="2028644" cy="1187627"/>
      </dsp:txXfrm>
    </dsp:sp>
    <dsp:sp modelId="{7885BF83-884B-4D49-AE5A-50F940031FEB}">
      <dsp:nvSpPr>
        <dsp:cNvPr id="0" name=""/>
        <dsp:cNvSpPr/>
      </dsp:nvSpPr>
      <dsp:spPr>
        <a:xfrm rot="5400000">
          <a:off x="6722554" y="1708545"/>
          <a:ext cx="445738" cy="521430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b="1" kern="1200"/>
        </a:p>
      </dsp:txBody>
      <dsp:txXfrm rot="-5400000">
        <a:off x="6788995" y="1746391"/>
        <a:ext cx="312858" cy="312017"/>
      </dsp:txXfrm>
    </dsp:sp>
    <dsp:sp modelId="{85FD2D3E-4079-4521-B8D5-14FA1CDE10B9}">
      <dsp:nvSpPr>
        <dsp:cNvPr id="0" name=""/>
        <dsp:cNvSpPr/>
      </dsp:nvSpPr>
      <dsp:spPr>
        <a:xfrm>
          <a:off x="5894153" y="2402384"/>
          <a:ext cx="2102542" cy="126152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>
              <a:solidFill>
                <a:schemeClr val="tx1"/>
              </a:solidFill>
            </a:rPr>
            <a:t>D</a:t>
          </a:r>
          <a:r>
            <a:rPr lang="en-US" sz="2000" b="1" kern="1200" dirty="0" smtClean="0"/>
            <a:t>ATA DRIVEN</a:t>
          </a:r>
          <a:endParaRPr lang="en-US" sz="2000" b="1" kern="1200" dirty="0"/>
        </a:p>
      </dsp:txBody>
      <dsp:txXfrm>
        <a:off x="5931102" y="2439333"/>
        <a:ext cx="2028644" cy="1187627"/>
      </dsp:txXfrm>
    </dsp:sp>
    <dsp:sp modelId="{DAEB70B0-F943-4FBA-BB20-02BDCA636152}">
      <dsp:nvSpPr>
        <dsp:cNvPr id="0" name=""/>
        <dsp:cNvSpPr/>
      </dsp:nvSpPr>
      <dsp:spPr>
        <a:xfrm rot="10800000">
          <a:off x="5218858" y="2772431"/>
          <a:ext cx="477208" cy="521430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b="1" kern="1200"/>
        </a:p>
      </dsp:txBody>
      <dsp:txXfrm rot="10800000">
        <a:off x="5362020" y="2876717"/>
        <a:ext cx="334046" cy="312858"/>
      </dsp:txXfrm>
    </dsp:sp>
    <dsp:sp modelId="{3BEF37B7-BC1B-4DBA-A272-FD9D8E88B508}">
      <dsp:nvSpPr>
        <dsp:cNvPr id="0" name=""/>
        <dsp:cNvSpPr/>
      </dsp:nvSpPr>
      <dsp:spPr>
        <a:xfrm>
          <a:off x="2891218" y="2402384"/>
          <a:ext cx="2102542" cy="126152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>
              <a:solidFill>
                <a:schemeClr val="tx1"/>
              </a:solidFill>
            </a:rPr>
            <a:t>S</a:t>
          </a:r>
          <a:r>
            <a:rPr lang="en-US" sz="2000" b="1" kern="1200" dirty="0" smtClean="0"/>
            <a:t>YSTEMS</a:t>
          </a:r>
          <a:endParaRPr lang="en-US" sz="2000" b="1" kern="1200" dirty="0"/>
        </a:p>
      </dsp:txBody>
      <dsp:txXfrm>
        <a:off x="2928167" y="2439333"/>
        <a:ext cx="2028644" cy="11876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FramedTextPicture">
  <dgm:title val=""/>
  <dgm:desc val=""/>
  <dgm:catLst>
    <dgm:cat type="picture" pri="20000"/>
    <dgm:cat type="pictureconvert" pri="20000"/>
  </dgm:catLst>
  <dgm:sampData>
    <dgm:dataModel>
      <dgm:ptLst>
        <dgm:pt modelId="0" type="doc"/>
        <dgm:pt modelId="10">
          <dgm:prSet phldr="1"/>
        </dgm:pt>
      </dgm:ptLst>
      <dgm:cxnLst>
        <dgm:cxn modelId="20" srcId="0" destId="10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</dgm:ptLst>
      <dgm:cxnLst>
        <dgm:cxn modelId="20" srcId="0" destId="10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</dgm:ptLst>
      <dgm:cxnLst>
        <dgm:cxn modelId="20" srcId="0" destId="10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snake">
          <dgm:param type="grDir" val="tL"/>
          <dgm:param type="off" val="ctr"/>
        </dgm:alg>
      </dgm:if>
      <dgm:else name="Name3">
        <dgm:alg type="snake">
          <dgm:param type="grDir" val="tR"/>
          <dgm:param type="off" val="ctr"/>
        </dgm:alg>
      </dgm:else>
    </dgm:choose>
    <dgm:shape xmlns:r="http://schemas.openxmlformats.org/officeDocument/2006/relationships" r:blip="">
      <dgm:adjLst/>
    </dgm:shape>
    <dgm:constrLst>
      <dgm:constr type="w" for="ch" forName="composite" refType="w"/>
      <dgm:constr type="h" for="ch" forName="composite" refType="h"/>
      <dgm:constr type="primFontSz" for="des" ptType="node" op="equ" val="65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varLst>
          <dgm:chMax/>
          <dgm:chPref/>
        </dgm:varLst>
        <dgm:alg type="composite">
          <dgm:param type="ar" val="1.5179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Image" refType="w" fact="0"/>
              <dgm:constr type="t" for="ch" forName="Image" refType="h" fact="0"/>
              <dgm:constr type="w" for="ch" forName="Image" refType="w" fact="0.3856"/>
              <dgm:constr type="h" for="ch" forName="Image" refType="h" fact="0.3902"/>
              <dgm:constr type="l" for="ch" forName="ParentText" refType="w" fact="0.4017"/>
              <dgm:constr type="t" for="ch" forName="ParentText" refType="h" fact="0.4146"/>
              <dgm:constr type="w" for="ch" forName="ParentText" refType="w" fact="0.5463"/>
              <dgm:constr type="h" for="ch" forName="ParentText" refType="h" fact="0.5122"/>
              <dgm:constr type="l" for="ch" forName="tlFrame" refType="w" fact="0.3535"/>
              <dgm:constr type="t" for="ch" forName="tlFrame" refType="h" fact="0.3415"/>
              <dgm:constr type="w" for="ch" forName="tlFrame" refType="w" fact="0.1312"/>
              <dgm:constr type="h" for="ch" forName="tlFrame" refType="h" fact="0.1992"/>
              <dgm:constr type="l" for="ch" forName="trFrame" refType="w" fact="0.8688"/>
              <dgm:constr type="t" for="ch" forName="trFrame" refType="h" fact="0.3415"/>
              <dgm:constr type="w" for="ch" forName="trFrame" refType="w" fact="0.1312"/>
              <dgm:constr type="h" for="ch" forName="trFrame" refType="h" fact="0.1992"/>
              <dgm:constr type="l" for="ch" forName="blFrame" refType="w" fact="0.3535"/>
              <dgm:constr type="t" for="ch" forName="blFrame" refType="h" fact="0.8008"/>
              <dgm:constr type="w" for="ch" forName="blFrame" refType="w" fact="0.1312"/>
              <dgm:constr type="h" for="ch" forName="blFrame" refType="h" fact="0.1992"/>
              <dgm:constr type="l" for="ch" forName="brFrame" refType="w" fact="0.8688"/>
              <dgm:constr type="t" for="ch" forName="brFrame" refType="h" fact="0.8008"/>
              <dgm:constr type="w" for="ch" forName="brFrame" refType="w" fact="0.1312"/>
              <dgm:constr type="h" for="ch" forName="brFrame" refType="h" fact="0.1992"/>
            </dgm:constrLst>
          </dgm:if>
          <dgm:else name="Name6">
            <dgm:constrLst>
              <dgm:constr type="l" for="ch" forName="Image" refType="w" fact="0.6144"/>
              <dgm:constr type="t" for="ch" forName="Image" refType="h" fact="0"/>
              <dgm:constr type="w" for="ch" forName="Image" refType="w" fact="0.3856"/>
              <dgm:constr type="h" for="ch" forName="Image" refType="h" fact="0.3902"/>
              <dgm:constr type="l" for="ch" forName="ParentText" refType="w" fact="0.0482"/>
              <dgm:constr type="t" for="ch" forName="ParentText" refType="h" fact="0.4146"/>
              <dgm:constr type="w" for="ch" forName="ParentText" refType="w" fact="0.5463"/>
              <dgm:constr type="h" for="ch" forName="ParentText" refType="h" fact="0.5122"/>
              <dgm:constr type="l" for="ch" forName="tlFrame" refType="w" fact="0"/>
              <dgm:constr type="t" for="ch" forName="tlFrame" refType="h" fact="0.3415"/>
              <dgm:constr type="w" for="ch" forName="tlFrame" refType="w" fact="0.1312"/>
              <dgm:constr type="h" for="ch" forName="tlFrame" refType="h" fact="0.1992"/>
              <dgm:constr type="l" for="ch" forName="trFrame" refType="w" fact="0.5153"/>
              <dgm:constr type="t" for="ch" forName="trFrame" refType="h" fact="0.3415"/>
              <dgm:constr type="w" for="ch" forName="trFrame" refType="w" fact="0.1312"/>
              <dgm:constr type="h" for="ch" forName="trFrame" refType="h" fact="0.1992"/>
              <dgm:constr type="l" for="ch" forName="blFrame" refType="w" fact="0"/>
              <dgm:constr type="t" for="ch" forName="blFrame" refType="h" fact="0.8008"/>
              <dgm:constr type="w" for="ch" forName="blFrame" refType="w" fact="0.1312"/>
              <dgm:constr type="h" for="ch" forName="blFrame" refType="h" fact="0.1992"/>
              <dgm:constr type="l" for="ch" forName="brFrame" refType="w" fact="0.5153"/>
              <dgm:constr type="t" for="ch" forName="brFrame" refType="h" fact="0.8008"/>
              <dgm:constr type="w" for="ch" forName="brFrame" refType="w" fact="0.1312"/>
              <dgm:constr type="h" for="ch" forName="brFrame" refType="h" fact="0.1992"/>
            </dgm:constrLst>
          </dgm:else>
        </dgm:choose>
        <dgm:layoutNode name="Image" styleLbl="b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tlFrame" styleLbl="node1">
          <dgm:alg type="sp"/>
          <dgm:shape xmlns:r="http://schemas.openxmlformats.org/officeDocument/2006/relationships" type="halfFrame" r:blip="">
            <dgm:adjLst>
              <dgm:adj idx="1" val="0.2577"/>
              <dgm:adj idx="2" val="0.2577"/>
            </dgm:adjLst>
          </dgm:shape>
          <dgm:presOf/>
        </dgm:layoutNode>
        <dgm:layoutNode name="trFrame" styleLbl="node1">
          <dgm:alg type="sp"/>
          <dgm:shape xmlns:r="http://schemas.openxmlformats.org/officeDocument/2006/relationships" rot="90" type="halfFrame" r:blip="">
            <dgm:adjLst>
              <dgm:adj idx="1" val="0.2577"/>
              <dgm:adj idx="2" val="0.2577"/>
            </dgm:adjLst>
          </dgm:shape>
          <dgm:presOf/>
        </dgm:layoutNode>
        <dgm:layoutNode name="blFrame" styleLbl="node1">
          <dgm:alg type="sp"/>
          <dgm:shape xmlns:r="http://schemas.openxmlformats.org/officeDocument/2006/relationships" rot="270" type="halfFrame" r:blip="">
            <dgm:adjLst>
              <dgm:adj idx="1" val="0.2577"/>
              <dgm:adj idx="2" val="0.2577"/>
            </dgm:adjLst>
          </dgm:shape>
          <dgm:presOf/>
        </dgm:layoutNode>
        <dgm:layoutNode name="brFrame" styleLbl="node1">
          <dgm:alg type="sp"/>
          <dgm:shape xmlns:r="http://schemas.openxmlformats.org/officeDocument/2006/relationships" rot="180" type="halfFrame" r:blip="">
            <dgm:adjLst>
              <dgm:adj idx="1" val="0.2577"/>
              <dgm:adj idx="2" val="0.2577"/>
            </dgm:adjLst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Header Placeholder 1"/>
          <p:cNvSpPr>
            <a:spLocks noGrp="1" noChangeArrowheads="1"/>
          </p:cNvSpPr>
          <p:nvPr>
            <p:ph type="hdr" sz="quarter" idx="4294967295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buFont typeface="Arial" pitchFamily="34" charset="0"/>
              <a:buNone/>
              <a:defRPr>
                <a:latin typeface="Arial" pitchFamily="34" charset="0"/>
                <a:ea typeface="SimSun" charset="-122"/>
                <a:cs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19" name="Date Placeholder 2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buFont typeface="Arial" charset="0"/>
              <a:buNone/>
              <a:defRPr smtClean="0">
                <a:cs typeface="Times New Roman" charset="0"/>
              </a:defRPr>
            </a:lvl1pPr>
          </a:lstStyle>
          <a:p>
            <a:pPr>
              <a:defRPr/>
            </a:pPr>
            <a:fld id="{C463A1E1-5629-9E42-BB4A-E6E94D62CEA9}" type="datetime1">
              <a:rPr lang="en-US"/>
              <a:pPr>
                <a:defRPr/>
              </a:pPr>
              <a:t>20/05/16</a:t>
            </a:fld>
            <a:endParaRPr lang="en-US"/>
          </a:p>
        </p:txBody>
      </p:sp>
      <p:sp>
        <p:nvSpPr>
          <p:cNvPr id="62468" name="Slide Image Placeholder 3"/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62469" name="Notes Placeholder 4"/>
          <p:cNvSpPr>
            <a:spLocks noGrp="1" noRot="1" noChangeAspect="1"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>
              <a:spcBef>
                <a:spcPct val="30000"/>
              </a:spcBef>
              <a:buFont typeface="Arial" charset="0"/>
              <a:buNone/>
            </a:pPr>
            <a:r>
              <a:rPr lang="en-US" sz="1200"/>
              <a:t>Click to edit Master text styles</a:t>
            </a:r>
          </a:p>
          <a:p>
            <a:pPr>
              <a:spcBef>
                <a:spcPct val="30000"/>
              </a:spcBef>
              <a:buFont typeface="Arial" charset="0"/>
              <a:buNone/>
            </a:pPr>
            <a:r>
              <a:rPr lang="en-US" sz="1200"/>
              <a:t>Second level</a:t>
            </a:r>
          </a:p>
          <a:p>
            <a:pPr>
              <a:spcBef>
                <a:spcPct val="30000"/>
              </a:spcBef>
              <a:buFont typeface="Arial" charset="0"/>
              <a:buNone/>
            </a:pPr>
            <a:r>
              <a:rPr lang="en-US" sz="1200"/>
              <a:t>Third level</a:t>
            </a:r>
          </a:p>
          <a:p>
            <a:pPr>
              <a:spcBef>
                <a:spcPct val="30000"/>
              </a:spcBef>
              <a:buFont typeface="Arial" charset="0"/>
              <a:buNone/>
            </a:pPr>
            <a:r>
              <a:rPr lang="en-US" sz="1200"/>
              <a:t>Fourth level</a:t>
            </a:r>
          </a:p>
          <a:p>
            <a:pPr>
              <a:spcBef>
                <a:spcPct val="30000"/>
              </a:spcBef>
              <a:buFont typeface="Arial" charset="0"/>
              <a:buNone/>
            </a:pPr>
            <a:r>
              <a:rPr lang="en-US" sz="1200"/>
              <a:t>Fifth level</a:t>
            </a:r>
          </a:p>
        </p:txBody>
      </p:sp>
      <p:sp>
        <p:nvSpPr>
          <p:cNvPr id="9222" name="Footer Placeholder 5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buFont typeface="Arial" pitchFamily="34" charset="0"/>
              <a:buNone/>
              <a:defRPr>
                <a:latin typeface="Arial" pitchFamily="34" charset="0"/>
                <a:ea typeface="SimSun" charset="-122"/>
                <a:cs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3" name="Slide Number Placeholder 6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buFont typeface="Arial" charset="0"/>
              <a:buNone/>
              <a:defRPr smtClean="0">
                <a:cs typeface="Times New Roman" charset="0"/>
              </a:defRPr>
            </a:lvl1pPr>
          </a:lstStyle>
          <a:p>
            <a:pPr>
              <a:defRPr/>
            </a:pPr>
            <a:fld id="{7C92251A-2256-B74E-B8DC-C19916A0EC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969864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SimSun" charset="-122"/>
        <a:cs typeface="SimSun" charset="0"/>
      </a:defRPr>
    </a:lvl1pPr>
    <a:lvl2pPr marL="457200" algn="l" defTabSz="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SimSun" charset="-122"/>
        <a:cs typeface="SimSun" charset="0"/>
      </a:defRPr>
    </a:lvl2pPr>
    <a:lvl3pPr marL="914400" algn="l" defTabSz="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SimSun" charset="-122"/>
        <a:cs typeface="SimSun" charset="0"/>
      </a:defRPr>
    </a:lvl3pPr>
    <a:lvl4pPr marL="1371600" algn="l" defTabSz="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SimSun" charset="-122"/>
        <a:cs typeface="SimSun" charset="0"/>
      </a:defRPr>
    </a:lvl4pPr>
    <a:lvl5pPr marL="1828800" algn="l" defTabSz="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SimSun" charset="-122"/>
        <a:cs typeface="SimSun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76802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Arial" charset="0"/>
              <a:ea typeface="SimSun" charset="0"/>
            </a:endParaRPr>
          </a:p>
        </p:txBody>
      </p:sp>
      <p:sp>
        <p:nvSpPr>
          <p:cNvPr id="7680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fld id="{BF340BE5-1844-1D49-B887-9E2584F252CF}" type="slidenum">
              <a:rPr lang="en-US" sz="1800">
                <a:solidFill>
                  <a:srgbClr val="000000"/>
                </a:solidFill>
              </a:rPr>
              <a:pPr/>
              <a:t>18</a:t>
            </a:fld>
            <a:endParaRPr lang="en-US" sz="180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7FD6B14-D863-B44A-BE76-427816D8DDCB}" type="datetime1">
              <a:rPr lang="en-US"/>
              <a:pPr>
                <a:defRPr/>
              </a:pPr>
              <a:t>20/05/16</a:t>
            </a:fld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66950D6-C6E6-0E43-B316-FBE07EBD4E2C}" type="slidenum">
              <a:rPr lang="en-US"/>
              <a:pPr>
                <a:defRPr/>
              </a:pPr>
              <a:t>‹#›</a:t>
            </a:fld>
            <a:endParaRPr 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4442818"/>
      </p:ext>
    </p:extLst>
  </p:cSld>
  <p:clrMapOvr>
    <a:masterClrMapping/>
  </p:clrMapOvr>
  <p:transition xmlns:p14="http://schemas.microsoft.com/office/powerpoint/2010/main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8B382DA-DED3-184E-A809-BA07BB0172B5}" type="datetime1">
              <a:rPr lang="en-US"/>
              <a:pPr>
                <a:defRPr/>
              </a:pPr>
              <a:t>20/05/16</a:t>
            </a:fld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23C333A-BDAD-B64A-BC1F-FD7494CFD951}" type="slidenum">
              <a:rPr lang="en-US"/>
              <a:pPr>
                <a:defRPr/>
              </a:pPr>
              <a:t>‹#›</a:t>
            </a:fld>
            <a:endParaRPr 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9732539"/>
      </p:ext>
    </p:extLst>
  </p:cSld>
  <p:clrMapOvr>
    <a:masterClrMapping/>
  </p:clrMapOvr>
  <p:transition xmlns:p14="http://schemas.microsoft.com/office/powerpoint/2010/main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682B678-5516-D543-ACB3-BDBFEA6133D5}" type="datetime1">
              <a:rPr lang="en-US"/>
              <a:pPr>
                <a:defRPr/>
              </a:pPr>
              <a:t>20/05/16</a:t>
            </a:fld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4DBE15F-F566-5245-9937-EAB494775CCE}" type="slidenum">
              <a:rPr lang="en-US"/>
              <a:pPr>
                <a:defRPr/>
              </a:pPr>
              <a:t>‹#›</a:t>
            </a:fld>
            <a:endParaRPr 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4996276"/>
      </p:ext>
    </p:extLst>
  </p:cSld>
  <p:clrMapOvr>
    <a:masterClrMapping/>
  </p:clrMapOvr>
  <p:transition xmlns:p14="http://schemas.microsoft.com/office/powerpoint/2010/main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A32DE20-B0DE-4C4C-B111-5E4F0FD957B5}" type="datetime1">
              <a:rPr lang="en-US"/>
              <a:pPr>
                <a:defRPr/>
              </a:pPr>
              <a:t>20/05/16</a:t>
            </a:fld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ED3C0ED-B685-2343-A082-58DD17A8394C}" type="slidenum">
              <a:rPr lang="en-US"/>
              <a:pPr>
                <a:defRPr/>
              </a:pPr>
              <a:t>‹#›</a:t>
            </a:fld>
            <a:endParaRPr 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3988896"/>
      </p:ext>
    </p:extLst>
  </p:cSld>
  <p:clrMapOvr>
    <a:masterClrMapping/>
  </p:clrMapOvr>
  <p:transition xmlns:p14="http://schemas.microsoft.com/office/powerpoint/2010/main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AF1F957-33C9-434B-B271-5890EFDD6FE7}" type="datetime1">
              <a:rPr lang="en-US"/>
              <a:pPr>
                <a:defRPr/>
              </a:pPr>
              <a:t>20/05/16</a:t>
            </a:fld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AF39B60-7A04-CB44-A331-50162CB2A9B3}" type="slidenum">
              <a:rPr lang="en-US"/>
              <a:pPr>
                <a:defRPr/>
              </a:pPr>
              <a:t>‹#›</a:t>
            </a:fld>
            <a:endParaRPr 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5687941"/>
      </p:ext>
    </p:extLst>
  </p:cSld>
  <p:clrMapOvr>
    <a:masterClrMapping/>
  </p:clrMapOvr>
  <p:transition xmlns:p14="http://schemas.microsoft.com/office/powerpoint/2010/main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ED74C1A-5C71-9F49-AA66-1BB687386DEC}" type="datetime1">
              <a:rPr lang="en-US"/>
              <a:pPr>
                <a:defRPr/>
              </a:pPr>
              <a:t>20/05/16</a:t>
            </a:fld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FEEC8DC-AD82-CB4C-B93F-E74C8E145477}" type="slidenum">
              <a:rPr lang="en-US"/>
              <a:pPr>
                <a:defRPr/>
              </a:pPr>
              <a:t>‹#›</a:t>
            </a:fld>
            <a:endParaRPr 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5277325"/>
      </p:ext>
    </p:extLst>
  </p:cSld>
  <p:clrMapOvr>
    <a:masterClrMapping/>
  </p:clrMapOvr>
  <p:transition xmlns:p14="http://schemas.microsoft.com/office/powerpoint/2010/main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0EF7938-70C3-954A-8074-05ED1FB0A3AD}" type="datetime1">
              <a:rPr lang="en-US"/>
              <a:pPr>
                <a:defRPr/>
              </a:pPr>
              <a:t>20/05/16</a:t>
            </a:fld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1FDB49B-1DCD-E044-9AAD-CEA6C3F49B0F}" type="slidenum">
              <a:rPr lang="en-US"/>
              <a:pPr>
                <a:defRPr/>
              </a:pPr>
              <a:t>‹#›</a:t>
            </a:fld>
            <a:endParaRPr 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4345043"/>
      </p:ext>
    </p:extLst>
  </p:cSld>
  <p:clrMapOvr>
    <a:masterClrMapping/>
  </p:clrMapOvr>
  <p:transition xmlns:p14="http://schemas.microsoft.com/office/powerpoint/2010/main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E0FEAB9-085D-1745-A5A7-10E25C47B4EE}" type="datetime1">
              <a:rPr lang="en-US"/>
              <a:pPr>
                <a:defRPr/>
              </a:pPr>
              <a:t>20/05/16</a:t>
            </a:fld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DACB8DF-1AA6-2340-A83A-C6F0BCEE71E7}" type="slidenum">
              <a:rPr lang="en-US"/>
              <a:pPr>
                <a:defRPr/>
              </a:pPr>
              <a:t>‹#›</a:t>
            </a:fld>
            <a:endParaRPr 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3740009"/>
      </p:ext>
    </p:extLst>
  </p:cSld>
  <p:clrMapOvr>
    <a:masterClrMapping/>
  </p:clrMapOvr>
  <p:transition xmlns:p14="http://schemas.microsoft.com/office/powerpoint/2010/main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44737EF-3352-9F42-B8EC-78BD30778881}" type="datetime1">
              <a:rPr lang="en-US"/>
              <a:pPr>
                <a:defRPr/>
              </a:pPr>
              <a:t>20/05/16</a:t>
            </a:fld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89150D9-F5D0-7A4E-A038-D4F5F85F38BF}" type="slidenum">
              <a:rPr lang="en-US"/>
              <a:pPr>
                <a:defRPr/>
              </a:pPr>
              <a:t>‹#›</a:t>
            </a:fld>
            <a:endParaRPr 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486801"/>
      </p:ext>
    </p:extLst>
  </p:cSld>
  <p:clrMapOvr>
    <a:masterClrMapping/>
  </p:clrMapOvr>
  <p:transition xmlns:p14="http://schemas.microsoft.com/office/powerpoint/2010/main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E9D9874-A519-6B46-B12C-10F069358028}" type="datetime1">
              <a:rPr lang="en-US"/>
              <a:pPr>
                <a:defRPr/>
              </a:pPr>
              <a:t>20/05/16</a:t>
            </a:fld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48C8FBC-232E-1F48-95AD-3789F795B602}" type="slidenum">
              <a:rPr lang="en-US"/>
              <a:pPr>
                <a:defRPr/>
              </a:pPr>
              <a:t>‹#›</a:t>
            </a:fld>
            <a:endParaRPr 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0451680"/>
      </p:ext>
    </p:extLst>
  </p:cSld>
  <p:clrMapOvr>
    <a:masterClrMapping/>
  </p:clrMapOvr>
  <p:transition xmlns:p14="http://schemas.microsoft.com/office/powerpoint/2010/main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B1C68BB-7C02-3747-B74E-0CA0F4CBAB61}" type="datetime1">
              <a:rPr lang="en-US"/>
              <a:pPr>
                <a:defRPr/>
              </a:pPr>
              <a:t>20/05/16</a:t>
            </a:fld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0FBD8D9-D8EB-4047-AC1D-6A5AFAB143B9}" type="slidenum">
              <a:rPr lang="en-US"/>
              <a:pPr>
                <a:defRPr/>
              </a:pPr>
              <a:t>‹#›</a:t>
            </a:fld>
            <a:endParaRPr 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9878614"/>
      </p:ext>
    </p:extLst>
  </p:cSld>
  <p:clrMapOvr>
    <a:masterClrMapping/>
  </p:clrMapOvr>
  <p:transition xmlns:p14="http://schemas.microsoft.com/office/powerpoint/2010/main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EDF3875-EFED-6C4A-9947-93672AE7A6DC}" type="datetime1">
              <a:rPr lang="en-US"/>
              <a:pPr>
                <a:defRPr/>
              </a:pPr>
              <a:t>20/05/16</a:t>
            </a:fld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E186DD4-780E-2244-A56F-3DD68587A802}" type="slidenum">
              <a:rPr lang="en-US"/>
              <a:pPr>
                <a:defRPr/>
              </a:pPr>
              <a:t>‹#›</a:t>
            </a:fld>
            <a:endParaRPr 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666422"/>
      </p:ext>
    </p:extLst>
  </p:cSld>
  <p:clrMapOvr>
    <a:masterClrMapping/>
  </p:clrMapOvr>
  <p:transition xmlns:p14="http://schemas.microsoft.com/office/powerpoint/2010/main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Calibri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5AFF0DD-C9CD-FE42-9C89-FC6C660232E2}" type="datetime1">
              <a:rPr lang="en-US"/>
              <a:pPr>
                <a:defRPr/>
              </a:pPr>
              <a:t>20/05/16</a:t>
            </a:fld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F321F1F-B444-6240-85AC-C73F9424CBA0}" type="slidenum">
              <a:rPr lang="en-US"/>
              <a:pPr>
                <a:defRPr/>
              </a:pPr>
              <a:t>‹#›</a:t>
            </a:fld>
            <a:endParaRPr 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2030975"/>
      </p:ext>
    </p:extLst>
  </p:cSld>
  <p:clrMapOvr>
    <a:masterClrMapping/>
  </p:clrMapOvr>
  <p:transition xmlns:p14="http://schemas.microsoft.com/office/powerpoint/2010/main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BB76BFC-6E36-5B4D-8285-554329736675}" type="datetime1">
              <a:rPr lang="en-US"/>
              <a:pPr>
                <a:defRPr/>
              </a:pPr>
              <a:t>20/05/16</a:t>
            </a:fld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58BA81C-34FF-FB43-9F43-275160F7804C}" type="slidenum">
              <a:rPr lang="en-US"/>
              <a:pPr>
                <a:defRPr/>
              </a:pPr>
              <a:t>‹#›</a:t>
            </a:fld>
            <a:endParaRPr 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7073273"/>
      </p:ext>
    </p:extLst>
  </p:cSld>
  <p:clrMapOvr>
    <a:masterClrMapping/>
  </p:clrMapOvr>
  <p:transition xmlns:p14="http://schemas.microsoft.com/office/powerpoint/2010/main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D1D5D11-0516-C743-B218-512256F66EE2}" type="datetime1">
              <a:rPr lang="en-US"/>
              <a:pPr>
                <a:defRPr/>
              </a:pPr>
              <a:t>20/05/16</a:t>
            </a:fld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F204AF1-B599-0B4D-A58B-C660432D9F3C}" type="slidenum">
              <a:rPr lang="en-US"/>
              <a:pPr>
                <a:defRPr/>
              </a:pPr>
              <a:t>‹#›</a:t>
            </a:fld>
            <a:endParaRPr 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4946317"/>
      </p:ext>
    </p:extLst>
  </p:cSld>
  <p:clrMapOvr>
    <a:masterClrMapping/>
  </p:clrMapOvr>
  <p:transition xmlns:p14="http://schemas.microsoft.com/office/powerpoint/2010/main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7B1D412-6E70-0A47-A363-FC65942AC12A}" type="datetime1">
              <a:rPr lang="en-US"/>
              <a:pPr>
                <a:defRPr/>
              </a:pPr>
              <a:t>20/05/16</a:t>
            </a:fld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E563765-B127-4C4F-9029-213A86EFF77A}" type="slidenum">
              <a:rPr lang="en-US"/>
              <a:pPr>
                <a:defRPr/>
              </a:pPr>
              <a:t>‹#›</a:t>
            </a:fld>
            <a:endParaRPr 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5495562"/>
      </p:ext>
    </p:extLst>
  </p:cSld>
  <p:clrMapOvr>
    <a:masterClrMapping/>
  </p:clrMapOvr>
  <p:transition xmlns:p14="http://schemas.microsoft.com/office/powerpoint/2010/main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1240005-EA02-D34E-A75D-0D429C1CC3E8}" type="datetime1">
              <a:rPr lang="en-US"/>
              <a:pPr>
                <a:defRPr/>
              </a:pPr>
              <a:t>20/05/16</a:t>
            </a:fld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3DEE136-3490-9B45-B25A-ED59D3A5CE6A}" type="slidenum">
              <a:rPr lang="en-US"/>
              <a:pPr>
                <a:defRPr/>
              </a:pPr>
              <a:t>‹#›</a:t>
            </a:fld>
            <a:endParaRPr 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9221042"/>
      </p:ext>
    </p:extLst>
  </p:cSld>
  <p:clrMapOvr>
    <a:masterClrMapping/>
  </p:clrMapOvr>
  <p:transition xmlns:p14="http://schemas.microsoft.com/office/powerpoint/2010/main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8EFA89C-C5FC-724B-A72D-0D5781973C22}" type="datetime1">
              <a:rPr lang="en-US"/>
              <a:pPr>
                <a:defRPr/>
              </a:pPr>
              <a:t>20/05/16</a:t>
            </a:fld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52B2301-5761-E342-816E-A54998FA0C12}" type="slidenum">
              <a:rPr lang="en-US"/>
              <a:pPr>
                <a:defRPr/>
              </a:pPr>
              <a:t>‹#›</a:t>
            </a:fld>
            <a:endParaRPr 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8112826"/>
      </p:ext>
    </p:extLst>
  </p:cSld>
  <p:clrMapOvr>
    <a:masterClrMapping/>
  </p:clrMapOvr>
  <p:transition xmlns:p14="http://schemas.microsoft.com/office/powerpoint/2010/main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50DDC2F-1B97-EE48-B64A-F07B028878DE}" type="datetime1">
              <a:rPr lang="en-US"/>
              <a:pPr>
                <a:defRPr/>
              </a:pPr>
              <a:t>20/05/16</a:t>
            </a:fld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A8D920C-0091-334C-A031-5A9A70BF4D2B}" type="slidenum">
              <a:rPr lang="en-US"/>
              <a:pPr>
                <a:defRPr/>
              </a:pPr>
              <a:t>‹#›</a:t>
            </a:fld>
            <a:endParaRPr 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751677"/>
      </p:ext>
    </p:extLst>
  </p:cSld>
  <p:clrMapOvr>
    <a:masterClrMapping/>
  </p:clrMapOvr>
  <p:transition xmlns:p14="http://schemas.microsoft.com/office/powerpoint/2010/main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640BE60-3048-F349-8F25-AFCDE4B050CD}" type="datetime1">
              <a:rPr lang="en-US"/>
              <a:pPr>
                <a:defRPr/>
              </a:pPr>
              <a:t>20/05/16</a:t>
            </a:fld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FF3B72B-E097-7B4F-8166-57E306D11676}" type="slidenum">
              <a:rPr lang="en-US"/>
              <a:pPr>
                <a:defRPr/>
              </a:pPr>
              <a:t>‹#›</a:t>
            </a:fld>
            <a:endParaRPr 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3425285"/>
      </p:ext>
    </p:extLst>
  </p:cSld>
  <p:clrMapOvr>
    <a:masterClrMapping/>
  </p:clrMapOvr>
  <p:transition xmlns:p14="http://schemas.microsoft.com/office/powerpoint/2010/main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E8A0D1C-7E63-DE4A-9D01-7557D0F6712C}" type="datetime1">
              <a:rPr lang="en-US"/>
              <a:pPr>
                <a:defRPr/>
              </a:pPr>
              <a:t>20/05/16</a:t>
            </a:fld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276182C-E124-924C-879C-8EC3FD6D352B}" type="slidenum">
              <a:rPr lang="en-US"/>
              <a:pPr>
                <a:defRPr/>
              </a:pPr>
              <a:t>‹#›</a:t>
            </a:fld>
            <a:endParaRPr 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018663"/>
      </p:ext>
    </p:extLst>
  </p:cSld>
  <p:clrMapOvr>
    <a:masterClrMapping/>
  </p:clrMapOvr>
  <p:transition xmlns:p14="http://schemas.microsoft.com/office/powerpoint/2010/main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04F228C-698B-CB48-8903-402AEB675B61}" type="datetime1">
              <a:rPr lang="en-US"/>
              <a:pPr>
                <a:defRPr/>
              </a:pPr>
              <a:t>20/05/16</a:t>
            </a:fld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CC772C2-D9C9-9F4C-B719-37446B13BBD1}" type="slidenum">
              <a:rPr lang="en-US"/>
              <a:pPr>
                <a:defRPr/>
              </a:pPr>
              <a:t>‹#›</a:t>
            </a:fld>
            <a:endParaRPr 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2361925"/>
      </p:ext>
    </p:extLst>
  </p:cSld>
  <p:clrMapOvr>
    <a:masterClrMapping/>
  </p:clrMapOvr>
  <p:transition xmlns:p14="http://schemas.microsoft.com/office/powerpoint/2010/main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4485F2E-DB31-D641-8F11-D372530105A5}" type="datetime1">
              <a:rPr lang="en-US"/>
              <a:pPr>
                <a:defRPr/>
              </a:pPr>
              <a:t>20/05/16</a:t>
            </a:fld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F752328-CDC5-6A44-A820-8310BC39A0B9}" type="slidenum">
              <a:rPr lang="en-US"/>
              <a:pPr>
                <a:defRPr/>
              </a:pPr>
              <a:t>‹#›</a:t>
            </a:fld>
            <a:endParaRPr 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3973227"/>
      </p:ext>
    </p:extLst>
  </p:cSld>
  <p:clrMapOvr>
    <a:masterClrMapping/>
  </p:clrMapOvr>
  <p:transition xmlns:p14="http://schemas.microsoft.com/office/powerpoint/2010/main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88EF017-03B2-CF42-A961-630ABFC2C437}" type="datetime1">
              <a:rPr lang="en-US"/>
              <a:pPr>
                <a:defRPr/>
              </a:pPr>
              <a:t>20/05/16</a:t>
            </a:fld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B7FA4E0-BB46-5342-A433-04E78FB7B049}" type="slidenum">
              <a:rPr lang="en-US"/>
              <a:pPr>
                <a:defRPr/>
              </a:pPr>
              <a:t>‹#›</a:t>
            </a:fld>
            <a:endParaRPr 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2104812"/>
      </p:ext>
    </p:extLst>
  </p:cSld>
  <p:clrMapOvr>
    <a:masterClrMapping/>
  </p:clrMapOvr>
  <p:transition xmlns:p14="http://schemas.microsoft.com/office/powerpoint/2010/main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Calibri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35A3CA8-0897-B34A-BD3A-8A138EA4FD7E}" type="datetime1">
              <a:rPr lang="en-US"/>
              <a:pPr>
                <a:defRPr/>
              </a:pPr>
              <a:t>20/05/16</a:t>
            </a:fld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9D5C883-73D6-4F45-8E69-5902C4C5D5D3}" type="slidenum">
              <a:rPr lang="en-US"/>
              <a:pPr>
                <a:defRPr/>
              </a:pPr>
              <a:t>‹#›</a:t>
            </a:fld>
            <a:endParaRPr 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4689058"/>
      </p:ext>
    </p:extLst>
  </p:cSld>
  <p:clrMapOvr>
    <a:masterClrMapping/>
  </p:clrMapOvr>
  <p:transition xmlns:p14="http://schemas.microsoft.com/office/powerpoint/2010/main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749577A-4AA0-A448-81D2-13A7BC8FFE6A}" type="datetime1">
              <a:rPr lang="en-US"/>
              <a:pPr>
                <a:defRPr/>
              </a:pPr>
              <a:t>20/05/16</a:t>
            </a:fld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6D0FF5D-325F-174D-A0A9-DD21AEAFF698}" type="slidenum">
              <a:rPr lang="en-US"/>
              <a:pPr>
                <a:defRPr/>
              </a:pPr>
              <a:t>‹#›</a:t>
            </a:fld>
            <a:endParaRPr 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3592591"/>
      </p:ext>
    </p:extLst>
  </p:cSld>
  <p:clrMapOvr>
    <a:masterClrMapping/>
  </p:clrMapOvr>
  <p:transition xmlns:p14="http://schemas.microsoft.com/office/powerpoint/2010/main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B810014-B338-3F4D-855C-B6D65D34D181}" type="datetime1">
              <a:rPr lang="en-US"/>
              <a:pPr>
                <a:defRPr/>
              </a:pPr>
              <a:t>20/05/16</a:t>
            </a:fld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1183D09-3932-2047-A2AD-7DD59374B890}" type="slidenum">
              <a:rPr lang="en-US"/>
              <a:pPr>
                <a:defRPr/>
              </a:pPr>
              <a:t>‹#›</a:t>
            </a:fld>
            <a:endParaRPr 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659753"/>
      </p:ext>
    </p:extLst>
  </p:cSld>
  <p:clrMapOvr>
    <a:masterClrMapping/>
  </p:clrMapOvr>
  <p:transition xmlns:p14="http://schemas.microsoft.com/office/powerpoint/2010/main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D863317-99EB-2B4C-AB17-8E1E51C57C10}" type="datetime1">
              <a:rPr lang="en-US"/>
              <a:pPr>
                <a:defRPr/>
              </a:pPr>
              <a:t>20/05/16</a:t>
            </a:fld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01FD38B-90B1-B043-98DD-6CD804EF594A}" type="slidenum">
              <a:rPr lang="en-US"/>
              <a:pPr>
                <a:defRPr/>
              </a:pPr>
              <a:t>‹#›</a:t>
            </a:fld>
            <a:endParaRPr 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2379590"/>
      </p:ext>
    </p:extLst>
  </p:cSld>
  <p:clrMapOvr>
    <a:masterClrMapping/>
  </p:clrMapOvr>
  <p:transition xmlns:p14="http://schemas.microsoft.com/office/powerpoint/2010/main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6A59C13-B53D-2741-80BA-1A62DB297630}" type="datetime1">
              <a:rPr lang="en-US"/>
              <a:pPr>
                <a:defRPr/>
              </a:pPr>
              <a:t>20/05/16</a:t>
            </a:fld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8FC0936-E7A7-E347-8D0F-E2704C7296FC}" type="slidenum">
              <a:rPr lang="en-US"/>
              <a:pPr>
                <a:defRPr/>
              </a:pPr>
              <a:t>‹#›</a:t>
            </a:fld>
            <a:endParaRPr 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7910457"/>
      </p:ext>
    </p:extLst>
  </p:cSld>
  <p:clrMapOvr>
    <a:masterClrMapping/>
  </p:clrMapOvr>
  <p:transition xmlns:p14="http://schemas.microsoft.com/office/powerpoint/2010/main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2AFCEFF-F605-8747-94AD-EE53AB5D4566}" type="datetime1">
              <a:rPr lang="en-US"/>
              <a:pPr>
                <a:defRPr/>
              </a:pPr>
              <a:t>20/05/16</a:t>
            </a:fld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051C11F-BE4B-1B43-BA57-6AAC4C1EC6B1}" type="slidenum">
              <a:rPr lang="en-US"/>
              <a:pPr>
                <a:defRPr/>
              </a:pPr>
              <a:t>‹#›</a:t>
            </a:fld>
            <a:endParaRPr 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5818908"/>
      </p:ext>
    </p:extLst>
  </p:cSld>
  <p:clrMapOvr>
    <a:masterClrMapping/>
  </p:clrMapOvr>
  <p:transition xmlns:p14="http://schemas.microsoft.com/office/powerpoint/2010/main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7FDB7E8-CC63-4741-A8A4-ADE0D63C53CF}" type="datetime1">
              <a:rPr lang="en-US"/>
              <a:pPr>
                <a:defRPr/>
              </a:pPr>
              <a:t>20/05/16</a:t>
            </a:fld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273D39A-1189-4A4A-A174-1F2F18C36E27}" type="slidenum">
              <a:rPr lang="en-US"/>
              <a:pPr>
                <a:defRPr/>
              </a:pPr>
              <a:t>‹#›</a:t>
            </a:fld>
            <a:endParaRPr 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6334956"/>
      </p:ext>
    </p:extLst>
  </p:cSld>
  <p:clrMapOvr>
    <a:masterClrMapping/>
  </p:clrMapOvr>
  <p:transition xmlns:p14="http://schemas.microsoft.com/office/powerpoint/2010/main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2E9823E-FB48-6C43-88B1-CB26FA48EC57}" type="datetime1">
              <a:rPr lang="en-US"/>
              <a:pPr>
                <a:defRPr/>
              </a:pPr>
              <a:t>20/05/16</a:t>
            </a:fld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6D90362-3782-274A-BB05-EE40E27D3C1A}" type="slidenum">
              <a:rPr lang="en-US"/>
              <a:pPr>
                <a:defRPr/>
              </a:pPr>
              <a:t>‹#›</a:t>
            </a:fld>
            <a:endParaRPr 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3696785"/>
      </p:ext>
    </p:extLst>
  </p:cSld>
  <p:clrMapOvr>
    <a:masterClrMapping/>
  </p:clrMapOvr>
  <p:transition xmlns:p14="http://schemas.microsoft.com/office/powerpoint/2010/main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4975882-7C56-044F-A2FD-F9810FCD3FD5}" type="datetime1">
              <a:rPr lang="en-US"/>
              <a:pPr>
                <a:defRPr/>
              </a:pPr>
              <a:t>20/05/16</a:t>
            </a:fld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E5C245A-82C2-974E-8B4A-3F3BCED71BDD}" type="slidenum">
              <a:rPr lang="en-US"/>
              <a:pPr>
                <a:defRPr/>
              </a:pPr>
              <a:t>‹#›</a:t>
            </a:fld>
            <a:endParaRPr 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2489496"/>
      </p:ext>
    </p:extLst>
  </p:cSld>
  <p:clrMapOvr>
    <a:masterClrMapping/>
  </p:clrMapOvr>
  <p:transition xmlns:p14="http://schemas.microsoft.com/office/powerpoint/2010/main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B6A173A-9844-BC41-8E3B-EC88B53E346B}" type="datetime1">
              <a:rPr lang="en-US"/>
              <a:pPr>
                <a:defRPr/>
              </a:pPr>
              <a:t>20/05/16</a:t>
            </a:fld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1975F26-03D5-A34A-A90D-E67263FD6E2A}" type="slidenum">
              <a:rPr lang="en-US"/>
              <a:pPr>
                <a:defRPr/>
              </a:pPr>
              <a:t>‹#›</a:t>
            </a:fld>
            <a:endParaRPr 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2028172"/>
      </p:ext>
    </p:extLst>
  </p:cSld>
  <p:clrMapOvr>
    <a:masterClrMapping/>
  </p:clrMapOvr>
  <p:transition xmlns:p14="http://schemas.microsoft.com/office/powerpoint/2010/main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0731938-1D8F-8146-A026-895F0ED2726C}" type="datetime1">
              <a:rPr lang="en-US"/>
              <a:pPr>
                <a:defRPr/>
              </a:pPr>
              <a:t>20/05/16</a:t>
            </a:fld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50EBEC1-6EBB-C44B-945B-7EFBBC538E03}" type="slidenum">
              <a:rPr lang="en-US"/>
              <a:pPr>
                <a:defRPr/>
              </a:pPr>
              <a:t>‹#›</a:t>
            </a:fld>
            <a:endParaRPr 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6851364"/>
      </p:ext>
    </p:extLst>
  </p:cSld>
  <p:clrMapOvr>
    <a:masterClrMapping/>
  </p:clrMapOvr>
  <p:transition xmlns:p14="http://schemas.microsoft.com/office/powerpoint/2010/main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7B78681-08F8-0644-8C2A-D142B9663526}" type="datetime1">
              <a:rPr lang="en-US"/>
              <a:pPr>
                <a:defRPr/>
              </a:pPr>
              <a:t>20/05/16</a:t>
            </a:fld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9B54CCF-016A-144A-947A-B61714677D5A}" type="slidenum">
              <a:rPr lang="en-US"/>
              <a:pPr>
                <a:defRPr/>
              </a:pPr>
              <a:t>‹#›</a:t>
            </a:fld>
            <a:endParaRPr 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8680666"/>
      </p:ext>
    </p:extLst>
  </p:cSld>
  <p:clrMapOvr>
    <a:masterClrMapping/>
  </p:clrMapOvr>
  <p:transition xmlns:p14="http://schemas.microsoft.com/office/powerpoint/2010/main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Calibri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45CCDBD-2FD8-AD4E-8A31-18D9D7E797AB}" type="datetime1">
              <a:rPr lang="en-US"/>
              <a:pPr>
                <a:defRPr/>
              </a:pPr>
              <a:t>20/05/16</a:t>
            </a:fld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C7B76AC-6AA3-3448-9087-492E2180EB50}" type="slidenum">
              <a:rPr lang="en-US"/>
              <a:pPr>
                <a:defRPr/>
              </a:pPr>
              <a:t>‹#›</a:t>
            </a:fld>
            <a:endParaRPr 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9499996"/>
      </p:ext>
    </p:extLst>
  </p:cSld>
  <p:clrMapOvr>
    <a:masterClrMapping/>
  </p:clrMapOvr>
  <p:transition xmlns:p14="http://schemas.microsoft.com/office/powerpoint/2010/main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0A5955C-C9B7-984C-AB12-022B579441CA}" type="datetime1">
              <a:rPr lang="en-US"/>
              <a:pPr>
                <a:defRPr/>
              </a:pPr>
              <a:t>20/05/16</a:t>
            </a:fld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BD43A6C-6EA6-2F46-99D6-9F1EE77E5F17}" type="slidenum">
              <a:rPr lang="en-US"/>
              <a:pPr>
                <a:defRPr/>
              </a:pPr>
              <a:t>‹#›</a:t>
            </a:fld>
            <a:endParaRPr 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9822691"/>
      </p:ext>
    </p:extLst>
  </p:cSld>
  <p:clrMapOvr>
    <a:masterClrMapping/>
  </p:clrMapOvr>
  <p:transition xmlns:p14="http://schemas.microsoft.com/office/powerpoint/2010/main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B29F249-BDEF-DF46-B276-E4B0973472D3}" type="datetime1">
              <a:rPr lang="en-US"/>
              <a:pPr>
                <a:defRPr/>
              </a:pPr>
              <a:t>20/05/16</a:t>
            </a:fld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08AAEB0-A51E-394F-9C3F-EF40568DFC4A}" type="slidenum">
              <a:rPr lang="en-US"/>
              <a:pPr>
                <a:defRPr/>
              </a:pPr>
              <a:t>‹#›</a:t>
            </a:fld>
            <a:endParaRPr 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7876069"/>
      </p:ext>
    </p:extLst>
  </p:cSld>
  <p:clrMapOvr>
    <a:masterClrMapping/>
  </p:clrMapOvr>
  <p:transition xmlns:p14="http://schemas.microsoft.com/office/powerpoint/2010/main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DE98D48-B228-734E-8C5E-00911A85256E}" type="datetime1">
              <a:rPr lang="en-US"/>
              <a:pPr>
                <a:defRPr/>
              </a:pPr>
              <a:t>20/05/16</a:t>
            </a:fld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101DC57-E94E-424C-A96E-1AB5AEA3BF4C}" type="slidenum">
              <a:rPr lang="en-US"/>
              <a:pPr>
                <a:defRPr/>
              </a:pPr>
              <a:t>‹#›</a:t>
            </a:fld>
            <a:endParaRPr 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3216"/>
      </p:ext>
    </p:extLst>
  </p:cSld>
  <p:clrMapOvr>
    <a:masterClrMapping/>
  </p:clrMapOvr>
  <p:transition xmlns:p14="http://schemas.microsoft.com/office/powerpoint/2010/main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2ED19AA-9667-BB4F-851D-BEB71FABB41A}" type="datetime1">
              <a:rPr lang="en-US"/>
              <a:pPr>
                <a:defRPr/>
              </a:pPr>
              <a:t>20/05/16</a:t>
            </a:fld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D45537D-0959-CB47-BFDC-44A92CEED750}" type="slidenum">
              <a:rPr lang="en-US"/>
              <a:pPr>
                <a:defRPr/>
              </a:pPr>
              <a:t>‹#›</a:t>
            </a:fld>
            <a:endParaRPr 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1004481"/>
      </p:ext>
    </p:extLst>
  </p:cSld>
  <p:clrMapOvr>
    <a:masterClrMapping/>
  </p:clrMapOvr>
  <p:transition xmlns:p14="http://schemas.microsoft.com/office/powerpoint/2010/main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F01111C-779C-FD4B-84AB-2B6002713CA3}" type="datetime1">
              <a:rPr lang="en-US"/>
              <a:pPr>
                <a:defRPr/>
              </a:pPr>
              <a:t>20/05/16</a:t>
            </a:fld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CE51749-9432-D246-B56A-991993207EAE}" type="slidenum">
              <a:rPr lang="en-US"/>
              <a:pPr>
                <a:defRPr/>
              </a:pPr>
              <a:t>‹#›</a:t>
            </a:fld>
            <a:endParaRPr 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8213062"/>
      </p:ext>
    </p:extLst>
  </p:cSld>
  <p:clrMapOvr>
    <a:masterClrMapping/>
  </p:clrMapOvr>
  <p:transition xmlns:p14="http://schemas.microsoft.com/office/powerpoint/2010/main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524EE7A-B2B3-BA46-B0B6-299AACF5533B}" type="datetime1">
              <a:rPr lang="en-US"/>
              <a:pPr>
                <a:defRPr/>
              </a:pPr>
              <a:t>20/05/16</a:t>
            </a:fld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BB6EAB6-481A-BD47-B09A-42C449850F4B}" type="slidenum">
              <a:rPr lang="en-US"/>
              <a:pPr>
                <a:defRPr/>
              </a:pPr>
              <a:t>‹#›</a:t>
            </a:fld>
            <a:endParaRPr 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5363980"/>
      </p:ext>
    </p:extLst>
  </p:cSld>
  <p:clrMapOvr>
    <a:masterClrMapping/>
  </p:clrMapOvr>
  <p:transition xmlns:p14="http://schemas.microsoft.com/office/powerpoint/2010/main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1E50E1B-5788-574F-AE16-F848E146819F}" type="datetime1">
              <a:rPr lang="en-US"/>
              <a:pPr>
                <a:defRPr/>
              </a:pPr>
              <a:t>20/05/16</a:t>
            </a:fld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DA88591-4423-3348-AFBF-EC50CB6F2F93}" type="slidenum">
              <a:rPr lang="en-US"/>
              <a:pPr>
                <a:defRPr/>
              </a:pPr>
              <a:t>‹#›</a:t>
            </a:fld>
            <a:endParaRPr 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5058936"/>
      </p:ext>
    </p:extLst>
  </p:cSld>
  <p:clrMapOvr>
    <a:masterClrMapping/>
  </p:clrMapOvr>
  <p:transition xmlns:p14="http://schemas.microsoft.com/office/powerpoint/2010/main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3861FFC-2291-C848-BEC2-B397E963EBE7}" type="datetime1">
              <a:rPr lang="en-US"/>
              <a:pPr>
                <a:defRPr/>
              </a:pPr>
              <a:t>20/05/16</a:t>
            </a:fld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387ED6D-265B-CA4C-9B93-4F1211837AF9}" type="slidenum">
              <a:rPr lang="en-US"/>
              <a:pPr>
                <a:defRPr/>
              </a:pPr>
              <a:t>‹#›</a:t>
            </a:fld>
            <a:endParaRPr 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2246462"/>
      </p:ext>
    </p:extLst>
  </p:cSld>
  <p:clrMapOvr>
    <a:masterClrMapping/>
  </p:clrMapOvr>
  <p:transition xmlns:p14="http://schemas.microsoft.com/office/powerpoint/2010/main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98757FB-DB28-A74F-909C-27DCDADCCD31}" type="datetime1">
              <a:rPr lang="en-US"/>
              <a:pPr>
                <a:defRPr/>
              </a:pPr>
              <a:t>20/05/16</a:t>
            </a:fld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795D9BF-135D-7E4D-BA1C-9C41F40022CD}" type="slidenum">
              <a:rPr lang="en-US"/>
              <a:pPr>
                <a:defRPr/>
              </a:pPr>
              <a:t>‹#›</a:t>
            </a:fld>
            <a:endParaRPr 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5391993"/>
      </p:ext>
    </p:extLst>
  </p:cSld>
  <p:clrMapOvr>
    <a:masterClrMapping/>
  </p:clrMapOvr>
  <p:transition xmlns:p14="http://schemas.microsoft.com/office/powerpoint/2010/main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31BEF06-8047-634C-A41A-29458108A484}" type="datetime1">
              <a:rPr lang="en-US"/>
              <a:pPr>
                <a:defRPr/>
              </a:pPr>
              <a:t>20/05/16</a:t>
            </a:fld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5237163-395E-2045-AB21-9B95EFE6A4C1}" type="slidenum">
              <a:rPr lang="en-US"/>
              <a:pPr>
                <a:defRPr/>
              </a:pPr>
              <a:t>‹#›</a:t>
            </a:fld>
            <a:endParaRPr 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7211975"/>
      </p:ext>
    </p:extLst>
  </p:cSld>
  <p:clrMapOvr>
    <a:masterClrMapping/>
  </p:clrMapOvr>
  <p:transition xmlns:p14="http://schemas.microsoft.com/office/powerpoint/2010/main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358B504-F805-F845-8D2E-34C97940C153}" type="datetime1">
              <a:rPr lang="en-US"/>
              <a:pPr>
                <a:defRPr/>
              </a:pPr>
              <a:t>20/05/16</a:t>
            </a:fld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EB2AB48-6D82-9D43-9E59-7BCEA59A795A}" type="slidenum">
              <a:rPr lang="en-US"/>
              <a:pPr>
                <a:defRPr/>
              </a:pPr>
              <a:t>‹#›</a:t>
            </a:fld>
            <a:endParaRPr 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0154143"/>
      </p:ext>
    </p:extLst>
  </p:cSld>
  <p:clrMapOvr>
    <a:masterClrMapping/>
  </p:clrMapOvr>
  <p:transition xmlns:p14="http://schemas.microsoft.com/office/powerpoint/2010/main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Calibri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91F5F3F-5BC7-1F42-B0A9-0B47080AEE6A}" type="datetime1">
              <a:rPr lang="en-US"/>
              <a:pPr>
                <a:defRPr/>
              </a:pPr>
              <a:t>20/05/16</a:t>
            </a:fld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AC2C7DD-A497-AB49-AEAF-475273770B0C}" type="slidenum">
              <a:rPr lang="en-US"/>
              <a:pPr>
                <a:defRPr/>
              </a:pPr>
              <a:t>‹#›</a:t>
            </a:fld>
            <a:endParaRPr 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2187336"/>
      </p:ext>
    </p:extLst>
  </p:cSld>
  <p:clrMapOvr>
    <a:masterClrMapping/>
  </p:clrMapOvr>
  <p:transition xmlns:p14="http://schemas.microsoft.com/office/powerpoint/2010/main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84446F2-A336-A744-B1BE-0359C4F48616}" type="datetime1">
              <a:rPr lang="en-US"/>
              <a:pPr>
                <a:defRPr/>
              </a:pPr>
              <a:t>20/05/16</a:t>
            </a:fld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DC3F64C-298E-B946-B248-DABF56559747}" type="slidenum">
              <a:rPr lang="en-US"/>
              <a:pPr>
                <a:defRPr/>
              </a:pPr>
              <a:t>‹#›</a:t>
            </a:fld>
            <a:endParaRPr 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1350093"/>
      </p:ext>
    </p:extLst>
  </p:cSld>
  <p:clrMapOvr>
    <a:masterClrMapping/>
  </p:clrMapOvr>
  <p:transition xmlns:p14="http://schemas.microsoft.com/office/powerpoint/2010/main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7DFC7BE-7A6E-9A4F-B68E-6318BDD6DA4F}" type="datetime1">
              <a:rPr lang="en-US"/>
              <a:pPr>
                <a:defRPr/>
              </a:pPr>
              <a:t>20/05/16</a:t>
            </a:fld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91461CA-89AD-714D-9B9E-D29E00868699}" type="slidenum">
              <a:rPr lang="en-US"/>
              <a:pPr>
                <a:defRPr/>
              </a:pPr>
              <a:t>‹#›</a:t>
            </a:fld>
            <a:endParaRPr 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0819397"/>
      </p:ext>
    </p:extLst>
  </p:cSld>
  <p:clrMapOvr>
    <a:masterClrMapping/>
  </p:clrMapOvr>
  <p:transition xmlns:p14="http://schemas.microsoft.com/office/powerpoint/2010/main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1A0D7A5-261C-5B4D-B21B-2EA5C6F8F751}" type="datetime1">
              <a:rPr lang="en-US"/>
              <a:pPr>
                <a:defRPr/>
              </a:pPr>
              <a:t>20/05/16</a:t>
            </a:fld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D5FBDB4-189C-5042-B774-10E5A089A111}" type="slidenum">
              <a:rPr lang="en-US"/>
              <a:pPr>
                <a:defRPr/>
              </a:pPr>
              <a:t>‹#›</a:t>
            </a:fld>
            <a:endParaRPr 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9572526"/>
      </p:ext>
    </p:extLst>
  </p:cSld>
  <p:clrMapOvr>
    <a:masterClrMapping/>
  </p:clrMapOvr>
  <p:transition xmlns:p14="http://schemas.microsoft.com/office/powerpoint/2010/main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1C71F09-F83C-C749-97A1-036480E86334}" type="datetime1">
              <a:rPr lang="en-US"/>
              <a:pPr>
                <a:defRPr/>
              </a:pPr>
              <a:t>20/05/16</a:t>
            </a:fld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2AA4E88-39BF-4C44-B9CE-87C9BF70EA6A}" type="slidenum">
              <a:rPr lang="en-US"/>
              <a:pPr>
                <a:defRPr/>
              </a:pPr>
              <a:t>‹#›</a:t>
            </a:fld>
            <a:endParaRPr 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88936"/>
      </p:ext>
    </p:extLst>
  </p:cSld>
  <p:clrMapOvr>
    <a:masterClrMapping/>
  </p:clrMapOvr>
  <p:transition xmlns:p14="http://schemas.microsoft.com/office/powerpoint/2010/main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1CE6304-61DB-C74D-8F71-A8ABC536EE87}" type="datetime1">
              <a:rPr lang="en-US"/>
              <a:pPr>
                <a:defRPr/>
              </a:pPr>
              <a:t>20/05/16</a:t>
            </a:fld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8B413B7-30E6-6046-861D-0BE9E758D17E}" type="slidenum">
              <a:rPr lang="en-US"/>
              <a:pPr>
                <a:defRPr/>
              </a:pPr>
              <a:t>‹#›</a:t>
            </a:fld>
            <a:endParaRPr 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2007312"/>
      </p:ext>
    </p:extLst>
  </p:cSld>
  <p:clrMapOvr>
    <a:masterClrMapping/>
  </p:clrMapOvr>
  <p:transition xmlns:p14="http://schemas.microsoft.com/office/powerpoint/2010/main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Calibri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D7810A4-C53A-4342-9DF2-14C0FB4F4138}" type="datetime1">
              <a:rPr lang="en-US"/>
              <a:pPr>
                <a:defRPr/>
              </a:pPr>
              <a:t>20/05/16</a:t>
            </a:fld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3E65086-83D1-6043-9ACA-4DBAA5A5DBD3}" type="slidenum">
              <a:rPr lang="en-US"/>
              <a:pPr>
                <a:defRPr/>
              </a:pPr>
              <a:t>‹#›</a:t>
            </a:fld>
            <a:endParaRPr 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4355466"/>
      </p:ext>
    </p:extLst>
  </p:cSld>
  <p:clrMapOvr>
    <a:masterClrMapping/>
  </p:clrMapOvr>
  <p:transition xmlns:p14="http://schemas.microsoft.com/office/powerpoint/2010/main"/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3.xml"/><Relationship Id="rId12" Type="http://schemas.openxmlformats.org/officeDocument/2006/relationships/theme" Target="../theme/theme3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4.xml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44.xml"/><Relationship Id="rId12" Type="http://schemas.openxmlformats.org/officeDocument/2006/relationships/theme" Target="../theme/theme4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8.xml"/><Relationship Id="rId6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0.xml"/><Relationship Id="rId8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55.xml"/><Relationship Id="rId12" Type="http://schemas.openxmlformats.org/officeDocument/2006/relationships/theme" Target="../theme/theme5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45.xml"/><Relationship Id="rId2" Type="http://schemas.openxmlformats.org/officeDocument/2006/relationships/slideLayout" Target="../slideLayouts/slideLayout46.xml"/><Relationship Id="rId3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1.xml"/><Relationship Id="rId8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>
                <a:sym typeface="Calibri" charset="0"/>
              </a:rPr>
              <a:t>Click to edit Master title style</a:t>
            </a:r>
          </a:p>
        </p:txBody>
      </p:sp>
      <p:sp>
        <p:nvSpPr>
          <p:cNvPr id="1027" name="Text Placeholder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>
                <a:sym typeface="Calibri" charset="0"/>
              </a:rPr>
              <a:t>Click to edit Master text styles</a:t>
            </a:r>
          </a:p>
          <a:p>
            <a:pPr lvl="1"/>
            <a:r>
              <a:rPr lang="en-US" altLang="zh-CN">
                <a:sym typeface="Calibri" charset="0"/>
              </a:rPr>
              <a:t>Second level</a:t>
            </a:r>
          </a:p>
          <a:p>
            <a:pPr lvl="2"/>
            <a:r>
              <a:rPr lang="en-US" altLang="zh-CN">
                <a:sym typeface="Calibri" charset="0"/>
              </a:rPr>
              <a:t>Third level</a:t>
            </a:r>
          </a:p>
          <a:p>
            <a:pPr lvl="3"/>
            <a:r>
              <a:rPr lang="en-US" altLang="zh-CN">
                <a:sym typeface="Calibri" charset="0"/>
              </a:rPr>
              <a:t>Fourth level</a:t>
            </a:r>
          </a:p>
          <a:p>
            <a:pPr lvl="4"/>
            <a:r>
              <a:rPr lang="en-US" altLang="zh-CN">
                <a:sym typeface="Calibri" charset="0"/>
              </a:rPr>
              <a:t>Fifth level</a:t>
            </a:r>
          </a:p>
        </p:txBody>
      </p:sp>
      <p:sp>
        <p:nvSpPr>
          <p:cNvPr id="1028" name="Date Placeholder 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buFont typeface="Arial" charset="0"/>
              <a:buNone/>
              <a:defRPr sz="1200" smtClean="0">
                <a:solidFill>
                  <a:srgbClr val="898989"/>
                </a:solidFill>
                <a:cs typeface="Times New Roman" charset="0"/>
              </a:defRPr>
            </a:lvl1pPr>
          </a:lstStyle>
          <a:p>
            <a:pPr>
              <a:defRPr/>
            </a:pPr>
            <a:fld id="{A57F1165-4171-2E4D-A8F1-D6EC1600D634}" type="datetime1">
              <a:rPr lang="en-US"/>
              <a:pPr>
                <a:defRPr/>
              </a:pPr>
              <a:t>20/05/16</a:t>
            </a:fld>
            <a:endParaRPr lang="en-US"/>
          </a:p>
        </p:txBody>
      </p:sp>
      <p:sp>
        <p:nvSpPr>
          <p:cNvPr id="1029" name="Footer Placeholder 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buFont typeface="Arial" pitchFamily="34" charset="0"/>
              <a:buNone/>
              <a:defRPr sz="1200">
                <a:solidFill>
                  <a:srgbClr val="898989"/>
                </a:solidFill>
                <a:latin typeface="Arial" pitchFamily="34" charset="0"/>
                <a:ea typeface="SimSun" charset="-122"/>
                <a:cs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Slide Number Placeholder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buFont typeface="Arial" charset="0"/>
              <a:buNone/>
              <a:defRPr sz="1200" smtClean="0">
                <a:solidFill>
                  <a:srgbClr val="898989"/>
                </a:solidFill>
                <a:cs typeface="Times New Roman" charset="0"/>
              </a:defRPr>
            </a:lvl1pPr>
          </a:lstStyle>
          <a:p>
            <a:pPr>
              <a:defRPr/>
            </a:pPr>
            <a:fld id="{E78E6540-4BF6-A541-8628-0F31C46C9A1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929" r:id="rId1"/>
    <p:sldLayoutId id="2147485930" r:id="rId2"/>
    <p:sldLayoutId id="2147485931" r:id="rId3"/>
    <p:sldLayoutId id="2147485932" r:id="rId4"/>
    <p:sldLayoutId id="2147485933" r:id="rId5"/>
    <p:sldLayoutId id="2147485934" r:id="rId6"/>
    <p:sldLayoutId id="2147485935" r:id="rId7"/>
    <p:sldLayoutId id="2147485936" r:id="rId8"/>
    <p:sldLayoutId id="2147485937" r:id="rId9"/>
    <p:sldLayoutId id="2147485938" r:id="rId10"/>
    <p:sldLayoutId id="2147485939" r:id="rId11"/>
  </p:sldLayoutIdLst>
  <p:transition xmlns:p14="http://schemas.microsoft.com/office/powerpoint/2010/main"/>
  <p:txStyles>
    <p:titleStyle>
      <a:lvl1pPr marL="914400" indent="-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SimSun" charset="0"/>
          <a:sym typeface="Calibri" charset="0"/>
        </a:defRPr>
      </a:lvl1pPr>
      <a:lvl2pPr marL="914400" indent="-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SimSun" charset="-122"/>
          <a:cs typeface="SimSun" charset="0"/>
          <a:sym typeface="Calibri" charset="0"/>
        </a:defRPr>
      </a:lvl2pPr>
      <a:lvl3pPr marL="914400" indent="-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SimSun" charset="-122"/>
          <a:cs typeface="SimSun" charset="0"/>
          <a:sym typeface="Calibri" charset="0"/>
        </a:defRPr>
      </a:lvl3pPr>
      <a:lvl4pPr marL="914400" indent="-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SimSun" charset="-122"/>
          <a:cs typeface="SimSun" charset="0"/>
          <a:sym typeface="Calibri" charset="0"/>
        </a:defRPr>
      </a:lvl4pPr>
      <a:lvl5pPr marL="914400" indent="-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SimSun" charset="-122"/>
          <a:cs typeface="SimSun" charset="0"/>
          <a:sym typeface="Calibri" charset="0"/>
        </a:defRPr>
      </a:lvl5pPr>
      <a:lvl6pPr marL="1371600" indent="-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SimSun" charset="-122"/>
          <a:sym typeface="Calibri" pitchFamily="34" charset="0"/>
        </a:defRPr>
      </a:lvl6pPr>
      <a:lvl7pPr marL="1828800" indent="-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SimSun" charset="-122"/>
          <a:sym typeface="Calibri" pitchFamily="34" charset="0"/>
        </a:defRPr>
      </a:lvl7pPr>
      <a:lvl8pPr marL="2286000" indent="-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SimSun" charset="-122"/>
          <a:sym typeface="Calibri" pitchFamily="34" charset="0"/>
        </a:defRPr>
      </a:lvl8pPr>
      <a:lvl9pPr marL="2743200" indent="-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SimSun" charset="-122"/>
          <a:sym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>
          <a:solidFill>
            <a:schemeClr val="tx1"/>
          </a:solidFill>
          <a:latin typeface="+mn-lt"/>
          <a:ea typeface="+mn-ea"/>
          <a:cs typeface="SimSun" charset="0"/>
          <a:sym typeface="Calibri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chemeClr val="tx1"/>
          </a:solidFill>
          <a:latin typeface="+mn-lt"/>
          <a:ea typeface="+mn-ea"/>
          <a:cs typeface="SimSun" charset="0"/>
          <a:sym typeface="Calibri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  <a:ea typeface="+mn-ea"/>
          <a:cs typeface="SimSun" charset="0"/>
          <a:sym typeface="Calibri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  <a:ea typeface="+mn-ea"/>
          <a:cs typeface="SimSun" charset="0"/>
          <a:sym typeface="Calibri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SimSun" charset="0"/>
          <a:sym typeface="Calibri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  <a:sym typeface="Calibri" pitchFamily="34" charset="0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  <a:sym typeface="Calibri" pitchFamily="34" charset="0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  <a:sym typeface="Calibri" pitchFamily="34" charset="0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  <a:sym typeface="Calibri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Placeholder 1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>
                <a:sym typeface="Calibri" charset="0"/>
              </a:rPr>
              <a:t>Click to edit Master title style</a:t>
            </a:r>
          </a:p>
        </p:txBody>
      </p:sp>
      <p:sp>
        <p:nvSpPr>
          <p:cNvPr id="13315" name="Text Placeholder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>
                <a:sym typeface="Calibri" charset="0"/>
              </a:rPr>
              <a:t>Click to edit Master text styles</a:t>
            </a:r>
          </a:p>
          <a:p>
            <a:pPr lvl="1"/>
            <a:r>
              <a:rPr lang="en-US" altLang="zh-CN">
                <a:sym typeface="Calibri" charset="0"/>
              </a:rPr>
              <a:t>Second level</a:t>
            </a:r>
          </a:p>
          <a:p>
            <a:pPr lvl="2"/>
            <a:r>
              <a:rPr lang="en-US" altLang="zh-CN">
                <a:sym typeface="Calibri" charset="0"/>
              </a:rPr>
              <a:t>Third level</a:t>
            </a:r>
          </a:p>
          <a:p>
            <a:pPr lvl="3"/>
            <a:r>
              <a:rPr lang="en-US" altLang="zh-CN">
                <a:sym typeface="Calibri" charset="0"/>
              </a:rPr>
              <a:t>Fourth level</a:t>
            </a:r>
          </a:p>
          <a:p>
            <a:pPr lvl="4"/>
            <a:r>
              <a:rPr lang="en-US" altLang="zh-CN">
                <a:sym typeface="Calibri" charset="0"/>
              </a:rPr>
              <a:t>Fifth level</a:t>
            </a:r>
          </a:p>
        </p:txBody>
      </p:sp>
      <p:sp>
        <p:nvSpPr>
          <p:cNvPr id="2052" name="Date Placeholder 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buFont typeface="Arial" charset="0"/>
              <a:buNone/>
              <a:defRPr sz="1200" smtClean="0">
                <a:solidFill>
                  <a:srgbClr val="898989"/>
                </a:solidFill>
                <a:cs typeface="Times New Roman" charset="0"/>
              </a:defRPr>
            </a:lvl1pPr>
          </a:lstStyle>
          <a:p>
            <a:pPr>
              <a:defRPr/>
            </a:pPr>
            <a:fld id="{0FE9B05F-47FF-CD4F-82A7-94087A93DFFF}" type="datetime1">
              <a:rPr lang="en-US"/>
              <a:pPr>
                <a:defRPr/>
              </a:pPr>
              <a:t>20/05/16</a:t>
            </a:fld>
            <a:endParaRPr lang="en-US"/>
          </a:p>
        </p:txBody>
      </p:sp>
      <p:sp>
        <p:nvSpPr>
          <p:cNvPr id="2053" name="Footer Placeholder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buFont typeface="Arial" pitchFamily="34" charset="0"/>
              <a:buNone/>
              <a:defRPr sz="1200">
                <a:solidFill>
                  <a:srgbClr val="898989"/>
                </a:solidFill>
                <a:latin typeface="Arial" pitchFamily="34" charset="0"/>
                <a:ea typeface="SimSun" charset="-122"/>
                <a:cs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4" name="Slide Number Placeholder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buFont typeface="Arial" charset="0"/>
              <a:buNone/>
              <a:defRPr sz="1200" smtClean="0">
                <a:solidFill>
                  <a:srgbClr val="898989"/>
                </a:solidFill>
                <a:cs typeface="Times New Roman" charset="0"/>
              </a:defRPr>
            </a:lvl1pPr>
          </a:lstStyle>
          <a:p>
            <a:pPr>
              <a:defRPr/>
            </a:pPr>
            <a:fld id="{8B894FCD-1A6E-B542-9BF8-B2F488C380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940" r:id="rId1"/>
    <p:sldLayoutId id="2147485941" r:id="rId2"/>
    <p:sldLayoutId id="2147485942" r:id="rId3"/>
    <p:sldLayoutId id="2147485943" r:id="rId4"/>
    <p:sldLayoutId id="2147485944" r:id="rId5"/>
    <p:sldLayoutId id="2147485945" r:id="rId6"/>
    <p:sldLayoutId id="2147485946" r:id="rId7"/>
    <p:sldLayoutId id="2147485947" r:id="rId8"/>
    <p:sldLayoutId id="2147485948" r:id="rId9"/>
    <p:sldLayoutId id="2147485949" r:id="rId10"/>
    <p:sldLayoutId id="2147485950" r:id="rId11"/>
  </p:sldLayoutIdLst>
  <p:transition xmlns:p14="http://schemas.microsoft.com/office/powerpoint/2010/main"/>
  <p:txStyles>
    <p:titleStyle>
      <a:lvl1pPr marL="914400" indent="-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SimSun" charset="0"/>
          <a:sym typeface="Calibri" charset="0"/>
        </a:defRPr>
      </a:lvl1pPr>
      <a:lvl2pPr marL="914400" indent="-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SimSun" charset="-122"/>
          <a:cs typeface="SimSun" charset="0"/>
          <a:sym typeface="Calibri" charset="0"/>
        </a:defRPr>
      </a:lvl2pPr>
      <a:lvl3pPr marL="914400" indent="-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SimSun" charset="-122"/>
          <a:cs typeface="SimSun" charset="0"/>
          <a:sym typeface="Calibri" charset="0"/>
        </a:defRPr>
      </a:lvl3pPr>
      <a:lvl4pPr marL="914400" indent="-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SimSun" charset="-122"/>
          <a:cs typeface="SimSun" charset="0"/>
          <a:sym typeface="Calibri" charset="0"/>
        </a:defRPr>
      </a:lvl4pPr>
      <a:lvl5pPr marL="914400" indent="-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SimSun" charset="-122"/>
          <a:cs typeface="SimSun" charset="0"/>
          <a:sym typeface="Calibri" charset="0"/>
        </a:defRPr>
      </a:lvl5pPr>
      <a:lvl6pPr marL="1371600" indent="-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SimSun" charset="-122"/>
          <a:sym typeface="Calibri" pitchFamily="34" charset="0"/>
        </a:defRPr>
      </a:lvl6pPr>
      <a:lvl7pPr marL="1828800" indent="-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SimSun" charset="-122"/>
          <a:sym typeface="Calibri" pitchFamily="34" charset="0"/>
        </a:defRPr>
      </a:lvl7pPr>
      <a:lvl8pPr marL="2286000" indent="-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SimSun" charset="-122"/>
          <a:sym typeface="Calibri" pitchFamily="34" charset="0"/>
        </a:defRPr>
      </a:lvl8pPr>
      <a:lvl9pPr marL="2743200" indent="-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SimSun" charset="-122"/>
          <a:sym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>
          <a:solidFill>
            <a:schemeClr val="tx1"/>
          </a:solidFill>
          <a:latin typeface="+mn-lt"/>
          <a:ea typeface="+mn-ea"/>
          <a:cs typeface="SimSun" charset="0"/>
          <a:sym typeface="Calibri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chemeClr val="tx1"/>
          </a:solidFill>
          <a:latin typeface="+mn-lt"/>
          <a:ea typeface="+mn-ea"/>
          <a:cs typeface="SimSun" charset="0"/>
          <a:sym typeface="Calibri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  <a:ea typeface="+mn-ea"/>
          <a:cs typeface="SimSun" charset="0"/>
          <a:sym typeface="Calibri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  <a:ea typeface="+mn-ea"/>
          <a:cs typeface="SimSun" charset="0"/>
          <a:sym typeface="Calibri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SimSun" charset="0"/>
          <a:sym typeface="Calibri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  <a:sym typeface="Calibri" pitchFamily="34" charset="0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  <a:sym typeface="Calibri" pitchFamily="34" charset="0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  <a:sym typeface="Calibri" pitchFamily="34" charset="0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  <a:sym typeface="Calibri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Placeholder 1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>
                <a:sym typeface="Calibri" charset="0"/>
              </a:rPr>
              <a:t>Click to edit Master title style</a:t>
            </a:r>
          </a:p>
        </p:txBody>
      </p:sp>
      <p:sp>
        <p:nvSpPr>
          <p:cNvPr id="25603" name="Text Placeholder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>
                <a:sym typeface="Calibri" charset="0"/>
              </a:rPr>
              <a:t>Click to edit Master text styles</a:t>
            </a:r>
          </a:p>
          <a:p>
            <a:pPr lvl="1"/>
            <a:r>
              <a:rPr lang="en-US" altLang="zh-CN">
                <a:sym typeface="Calibri" charset="0"/>
              </a:rPr>
              <a:t>Second level</a:t>
            </a:r>
          </a:p>
          <a:p>
            <a:pPr lvl="2"/>
            <a:r>
              <a:rPr lang="en-US" altLang="zh-CN">
                <a:sym typeface="Calibri" charset="0"/>
              </a:rPr>
              <a:t>Third level</a:t>
            </a:r>
          </a:p>
          <a:p>
            <a:pPr lvl="3"/>
            <a:r>
              <a:rPr lang="en-US" altLang="zh-CN">
                <a:sym typeface="Calibri" charset="0"/>
              </a:rPr>
              <a:t>Fourth level</a:t>
            </a:r>
          </a:p>
          <a:p>
            <a:pPr lvl="4"/>
            <a:r>
              <a:rPr lang="en-US" altLang="zh-CN">
                <a:sym typeface="Calibri" charset="0"/>
              </a:rPr>
              <a:t>Fifth level</a:t>
            </a:r>
          </a:p>
        </p:txBody>
      </p:sp>
      <p:sp>
        <p:nvSpPr>
          <p:cNvPr id="3076" name="Date Placeholder 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buFont typeface="Arial" charset="0"/>
              <a:buNone/>
              <a:defRPr sz="1200" smtClean="0">
                <a:solidFill>
                  <a:srgbClr val="898989"/>
                </a:solidFill>
                <a:cs typeface="Times New Roman" charset="0"/>
              </a:defRPr>
            </a:lvl1pPr>
          </a:lstStyle>
          <a:p>
            <a:pPr>
              <a:defRPr/>
            </a:pPr>
            <a:fld id="{C02031F9-F84C-C345-8AC6-7109B39CCF9F}" type="datetime1">
              <a:rPr lang="en-US"/>
              <a:pPr>
                <a:defRPr/>
              </a:pPr>
              <a:t>20/05/16</a:t>
            </a:fld>
            <a:endParaRPr lang="en-US"/>
          </a:p>
        </p:txBody>
      </p:sp>
      <p:sp>
        <p:nvSpPr>
          <p:cNvPr id="3077" name="Footer Placeholder 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buFont typeface="Arial" pitchFamily="34" charset="0"/>
              <a:buNone/>
              <a:defRPr sz="1200">
                <a:solidFill>
                  <a:srgbClr val="898989"/>
                </a:solidFill>
                <a:latin typeface="Arial" pitchFamily="34" charset="0"/>
                <a:ea typeface="SimSun" charset="-122"/>
                <a:cs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8" name="Slide Number Placeholder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buFont typeface="Arial" charset="0"/>
              <a:buNone/>
              <a:defRPr sz="1200" smtClean="0">
                <a:solidFill>
                  <a:srgbClr val="898989"/>
                </a:solidFill>
                <a:cs typeface="Times New Roman" charset="0"/>
              </a:defRPr>
            </a:lvl1pPr>
          </a:lstStyle>
          <a:p>
            <a:pPr>
              <a:defRPr/>
            </a:pPr>
            <a:fld id="{E1F244E7-BDE3-8742-B255-6D7E497413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951" r:id="rId1"/>
    <p:sldLayoutId id="2147485952" r:id="rId2"/>
    <p:sldLayoutId id="2147485953" r:id="rId3"/>
    <p:sldLayoutId id="2147485954" r:id="rId4"/>
    <p:sldLayoutId id="2147485955" r:id="rId5"/>
    <p:sldLayoutId id="2147485956" r:id="rId6"/>
    <p:sldLayoutId id="2147485957" r:id="rId7"/>
    <p:sldLayoutId id="2147485958" r:id="rId8"/>
    <p:sldLayoutId id="2147485959" r:id="rId9"/>
    <p:sldLayoutId id="2147485960" r:id="rId10"/>
    <p:sldLayoutId id="2147485961" r:id="rId11"/>
  </p:sldLayoutIdLst>
  <p:transition xmlns:p14="http://schemas.microsoft.com/office/powerpoint/2010/main"/>
  <p:txStyles>
    <p:titleStyle>
      <a:lvl1pPr marL="914400" indent="-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SimSun" charset="0"/>
          <a:sym typeface="Calibri" charset="0"/>
        </a:defRPr>
      </a:lvl1pPr>
      <a:lvl2pPr marL="914400" indent="-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SimSun" charset="-122"/>
          <a:cs typeface="SimSun" charset="0"/>
          <a:sym typeface="Calibri" charset="0"/>
        </a:defRPr>
      </a:lvl2pPr>
      <a:lvl3pPr marL="914400" indent="-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SimSun" charset="-122"/>
          <a:cs typeface="SimSun" charset="0"/>
          <a:sym typeface="Calibri" charset="0"/>
        </a:defRPr>
      </a:lvl3pPr>
      <a:lvl4pPr marL="914400" indent="-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SimSun" charset="-122"/>
          <a:cs typeface="SimSun" charset="0"/>
          <a:sym typeface="Calibri" charset="0"/>
        </a:defRPr>
      </a:lvl4pPr>
      <a:lvl5pPr marL="914400" indent="-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SimSun" charset="-122"/>
          <a:cs typeface="SimSun" charset="0"/>
          <a:sym typeface="Calibri" charset="0"/>
        </a:defRPr>
      </a:lvl5pPr>
      <a:lvl6pPr marL="1371600" indent="-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SimSun" charset="-122"/>
          <a:sym typeface="Calibri" pitchFamily="34" charset="0"/>
        </a:defRPr>
      </a:lvl6pPr>
      <a:lvl7pPr marL="1828800" indent="-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SimSun" charset="-122"/>
          <a:sym typeface="Calibri" pitchFamily="34" charset="0"/>
        </a:defRPr>
      </a:lvl7pPr>
      <a:lvl8pPr marL="2286000" indent="-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SimSun" charset="-122"/>
          <a:sym typeface="Calibri" pitchFamily="34" charset="0"/>
        </a:defRPr>
      </a:lvl8pPr>
      <a:lvl9pPr marL="2743200" indent="-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SimSun" charset="-122"/>
          <a:sym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>
          <a:solidFill>
            <a:schemeClr val="tx1"/>
          </a:solidFill>
          <a:latin typeface="+mn-lt"/>
          <a:ea typeface="+mn-ea"/>
          <a:cs typeface="SimSun" charset="0"/>
          <a:sym typeface="Calibri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chemeClr val="tx1"/>
          </a:solidFill>
          <a:latin typeface="+mn-lt"/>
          <a:ea typeface="+mn-ea"/>
          <a:cs typeface="SimSun" charset="0"/>
          <a:sym typeface="Calibri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  <a:ea typeface="+mn-ea"/>
          <a:cs typeface="SimSun" charset="0"/>
          <a:sym typeface="Calibri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  <a:ea typeface="+mn-ea"/>
          <a:cs typeface="SimSun" charset="0"/>
          <a:sym typeface="Calibri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SimSun" charset="0"/>
          <a:sym typeface="Calibri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  <a:sym typeface="Calibri" pitchFamily="34" charset="0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  <a:sym typeface="Calibri" pitchFamily="34" charset="0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  <a:sym typeface="Calibri" pitchFamily="34" charset="0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  <a:sym typeface="Calibri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Placeholder 1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>
                <a:sym typeface="Calibri" charset="0"/>
              </a:rPr>
              <a:t>Click to edit Master title style</a:t>
            </a:r>
          </a:p>
        </p:txBody>
      </p:sp>
      <p:sp>
        <p:nvSpPr>
          <p:cNvPr id="37891" name="Text Placeholder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>
                <a:sym typeface="Calibri" charset="0"/>
              </a:rPr>
              <a:t>Click to edit Master text styles</a:t>
            </a:r>
          </a:p>
          <a:p>
            <a:pPr lvl="1"/>
            <a:r>
              <a:rPr lang="en-US" altLang="zh-CN">
                <a:sym typeface="Calibri" charset="0"/>
              </a:rPr>
              <a:t>Second level</a:t>
            </a:r>
          </a:p>
          <a:p>
            <a:pPr lvl="2"/>
            <a:r>
              <a:rPr lang="en-US" altLang="zh-CN">
                <a:sym typeface="Calibri" charset="0"/>
              </a:rPr>
              <a:t>Third level</a:t>
            </a:r>
          </a:p>
          <a:p>
            <a:pPr lvl="3"/>
            <a:r>
              <a:rPr lang="en-US" altLang="zh-CN">
                <a:sym typeface="Calibri" charset="0"/>
              </a:rPr>
              <a:t>Fourth level</a:t>
            </a:r>
          </a:p>
          <a:p>
            <a:pPr lvl="4"/>
            <a:r>
              <a:rPr lang="en-US" altLang="zh-CN">
                <a:sym typeface="Calibri" charset="0"/>
              </a:rPr>
              <a:t>Fifth level</a:t>
            </a:r>
          </a:p>
        </p:txBody>
      </p:sp>
      <p:sp>
        <p:nvSpPr>
          <p:cNvPr id="6148" name="Date Placeholder 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buFont typeface="Arial" charset="0"/>
              <a:buNone/>
              <a:defRPr sz="1200" smtClean="0">
                <a:solidFill>
                  <a:srgbClr val="898989"/>
                </a:solidFill>
                <a:cs typeface="Times New Roman" charset="0"/>
              </a:defRPr>
            </a:lvl1pPr>
          </a:lstStyle>
          <a:p>
            <a:pPr>
              <a:defRPr/>
            </a:pPr>
            <a:fld id="{DED03F64-BACC-2B41-A193-F0DED15F34B9}" type="datetime1">
              <a:rPr lang="en-US"/>
              <a:pPr>
                <a:defRPr/>
              </a:pPr>
              <a:t>20/05/16</a:t>
            </a:fld>
            <a:endParaRPr lang="en-US"/>
          </a:p>
        </p:txBody>
      </p:sp>
      <p:sp>
        <p:nvSpPr>
          <p:cNvPr id="6149" name="Footer Placeholder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buFont typeface="Arial" pitchFamily="34" charset="0"/>
              <a:buNone/>
              <a:defRPr sz="1200">
                <a:solidFill>
                  <a:srgbClr val="898989"/>
                </a:solidFill>
                <a:latin typeface="Arial" pitchFamily="34" charset="0"/>
                <a:ea typeface="SimSun" charset="-122"/>
                <a:cs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50" name="Slide Number Placeholder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buFont typeface="Arial" charset="0"/>
              <a:buNone/>
              <a:defRPr sz="1200" smtClean="0">
                <a:solidFill>
                  <a:srgbClr val="898989"/>
                </a:solidFill>
                <a:cs typeface="Times New Roman" charset="0"/>
              </a:defRPr>
            </a:lvl1pPr>
          </a:lstStyle>
          <a:p>
            <a:pPr>
              <a:defRPr/>
            </a:pPr>
            <a:fld id="{89EDE926-BA77-FD4F-8758-D9E2984CDD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962" r:id="rId1"/>
    <p:sldLayoutId id="2147485963" r:id="rId2"/>
    <p:sldLayoutId id="2147485964" r:id="rId3"/>
    <p:sldLayoutId id="2147485965" r:id="rId4"/>
    <p:sldLayoutId id="2147485966" r:id="rId5"/>
    <p:sldLayoutId id="2147485967" r:id="rId6"/>
    <p:sldLayoutId id="2147485968" r:id="rId7"/>
    <p:sldLayoutId id="2147485969" r:id="rId8"/>
    <p:sldLayoutId id="2147485970" r:id="rId9"/>
    <p:sldLayoutId id="2147485971" r:id="rId10"/>
    <p:sldLayoutId id="2147485972" r:id="rId11"/>
  </p:sldLayoutIdLst>
  <p:transition xmlns:p14="http://schemas.microsoft.com/office/powerpoint/2010/main"/>
  <p:txStyles>
    <p:titleStyle>
      <a:lvl1pPr marL="914400" indent="-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SimSun" charset="0"/>
          <a:sym typeface="Calibri" charset="0"/>
        </a:defRPr>
      </a:lvl1pPr>
      <a:lvl2pPr marL="914400" indent="-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SimSun" charset="-122"/>
          <a:cs typeface="SimSun" charset="0"/>
          <a:sym typeface="Calibri" charset="0"/>
        </a:defRPr>
      </a:lvl2pPr>
      <a:lvl3pPr marL="914400" indent="-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SimSun" charset="-122"/>
          <a:cs typeface="SimSun" charset="0"/>
          <a:sym typeface="Calibri" charset="0"/>
        </a:defRPr>
      </a:lvl3pPr>
      <a:lvl4pPr marL="914400" indent="-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SimSun" charset="-122"/>
          <a:cs typeface="SimSun" charset="0"/>
          <a:sym typeface="Calibri" charset="0"/>
        </a:defRPr>
      </a:lvl4pPr>
      <a:lvl5pPr marL="914400" indent="-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SimSun" charset="-122"/>
          <a:cs typeface="SimSun" charset="0"/>
          <a:sym typeface="Calibri" charset="0"/>
        </a:defRPr>
      </a:lvl5pPr>
      <a:lvl6pPr marL="1371600" indent="-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SimSun" charset="-122"/>
          <a:sym typeface="Calibri" pitchFamily="34" charset="0"/>
        </a:defRPr>
      </a:lvl6pPr>
      <a:lvl7pPr marL="1828800" indent="-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SimSun" charset="-122"/>
          <a:sym typeface="Calibri" pitchFamily="34" charset="0"/>
        </a:defRPr>
      </a:lvl7pPr>
      <a:lvl8pPr marL="2286000" indent="-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SimSun" charset="-122"/>
          <a:sym typeface="Calibri" pitchFamily="34" charset="0"/>
        </a:defRPr>
      </a:lvl8pPr>
      <a:lvl9pPr marL="2743200" indent="-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SimSun" charset="-122"/>
          <a:sym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>
          <a:solidFill>
            <a:schemeClr val="tx1"/>
          </a:solidFill>
          <a:latin typeface="+mn-lt"/>
          <a:ea typeface="+mn-ea"/>
          <a:cs typeface="SimSun" charset="0"/>
          <a:sym typeface="Calibri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chemeClr val="tx1"/>
          </a:solidFill>
          <a:latin typeface="+mn-lt"/>
          <a:ea typeface="+mn-ea"/>
          <a:cs typeface="SimSun" charset="0"/>
          <a:sym typeface="Calibri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  <a:ea typeface="+mn-ea"/>
          <a:cs typeface="SimSun" charset="0"/>
          <a:sym typeface="Calibri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  <a:ea typeface="+mn-ea"/>
          <a:cs typeface="SimSun" charset="0"/>
          <a:sym typeface="Calibri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SimSun" charset="0"/>
          <a:sym typeface="Calibri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  <a:sym typeface="Calibri" pitchFamily="34" charset="0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  <a:sym typeface="Calibri" pitchFamily="34" charset="0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  <a:sym typeface="Calibri" pitchFamily="34" charset="0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  <a:sym typeface="Calibri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Placeholder 1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>
                <a:sym typeface="Calibri" charset="0"/>
              </a:rPr>
              <a:t>Click to edit Master title style</a:t>
            </a:r>
          </a:p>
        </p:txBody>
      </p:sp>
      <p:sp>
        <p:nvSpPr>
          <p:cNvPr id="50179" name="Text Placeholder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>
                <a:sym typeface="Calibri" charset="0"/>
              </a:rPr>
              <a:t>Click to edit Master text styles</a:t>
            </a:r>
          </a:p>
          <a:p>
            <a:pPr lvl="1"/>
            <a:r>
              <a:rPr lang="en-US" altLang="zh-CN">
                <a:sym typeface="Calibri" charset="0"/>
              </a:rPr>
              <a:t>Second level</a:t>
            </a:r>
          </a:p>
          <a:p>
            <a:pPr lvl="2"/>
            <a:r>
              <a:rPr lang="en-US" altLang="zh-CN">
                <a:sym typeface="Calibri" charset="0"/>
              </a:rPr>
              <a:t>Third level</a:t>
            </a:r>
          </a:p>
          <a:p>
            <a:pPr lvl="3"/>
            <a:r>
              <a:rPr lang="en-US" altLang="zh-CN">
                <a:sym typeface="Calibri" charset="0"/>
              </a:rPr>
              <a:t>Fourth level</a:t>
            </a:r>
          </a:p>
          <a:p>
            <a:pPr lvl="4"/>
            <a:r>
              <a:rPr lang="en-US" altLang="zh-CN">
                <a:sym typeface="Calibri" charset="0"/>
              </a:rPr>
              <a:t>Fifth level</a:t>
            </a:r>
          </a:p>
        </p:txBody>
      </p:sp>
      <p:sp>
        <p:nvSpPr>
          <p:cNvPr id="8196" name="Date Placeholder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buFont typeface="Arial" charset="0"/>
              <a:buNone/>
              <a:defRPr sz="1200" smtClean="0">
                <a:solidFill>
                  <a:srgbClr val="898989"/>
                </a:solidFill>
                <a:cs typeface="Times New Roman" charset="0"/>
              </a:defRPr>
            </a:lvl1pPr>
          </a:lstStyle>
          <a:p>
            <a:pPr>
              <a:defRPr/>
            </a:pPr>
            <a:fld id="{65DEA1CA-4F89-6B4E-9BDC-9A80F8315E3D}" type="datetime1">
              <a:rPr lang="en-US"/>
              <a:pPr>
                <a:defRPr/>
              </a:pPr>
              <a:t>20/05/16</a:t>
            </a:fld>
            <a:endParaRPr lang="en-US"/>
          </a:p>
        </p:txBody>
      </p:sp>
      <p:sp>
        <p:nvSpPr>
          <p:cNvPr id="8197" name="Footer Placeholder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buFont typeface="Arial" pitchFamily="34" charset="0"/>
              <a:buNone/>
              <a:defRPr sz="1200">
                <a:solidFill>
                  <a:srgbClr val="898989"/>
                </a:solidFill>
                <a:latin typeface="Arial" pitchFamily="34" charset="0"/>
                <a:ea typeface="SimSun" charset="-122"/>
                <a:cs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8" name="Slide Number Placeholder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buFont typeface="Arial" charset="0"/>
              <a:buNone/>
              <a:defRPr sz="1200" smtClean="0">
                <a:solidFill>
                  <a:srgbClr val="898989"/>
                </a:solidFill>
                <a:cs typeface="Times New Roman" charset="0"/>
              </a:defRPr>
            </a:lvl1pPr>
          </a:lstStyle>
          <a:p>
            <a:pPr>
              <a:defRPr/>
            </a:pPr>
            <a:fld id="{86337B29-810E-6F4E-B955-E961C30451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973" r:id="rId1"/>
    <p:sldLayoutId id="2147485974" r:id="rId2"/>
    <p:sldLayoutId id="2147485975" r:id="rId3"/>
    <p:sldLayoutId id="2147485976" r:id="rId4"/>
    <p:sldLayoutId id="2147485977" r:id="rId5"/>
    <p:sldLayoutId id="2147485978" r:id="rId6"/>
    <p:sldLayoutId id="2147485979" r:id="rId7"/>
    <p:sldLayoutId id="2147485980" r:id="rId8"/>
    <p:sldLayoutId id="2147485981" r:id="rId9"/>
    <p:sldLayoutId id="2147485982" r:id="rId10"/>
    <p:sldLayoutId id="2147485983" r:id="rId11"/>
  </p:sldLayoutIdLst>
  <p:transition xmlns:p14="http://schemas.microsoft.com/office/powerpoint/2010/main"/>
  <p:txStyles>
    <p:titleStyle>
      <a:lvl1pPr marL="914400" indent="-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SimSun" charset="0"/>
          <a:sym typeface="Calibri" charset="0"/>
        </a:defRPr>
      </a:lvl1pPr>
      <a:lvl2pPr marL="914400" indent="-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SimSun" charset="-122"/>
          <a:cs typeface="SimSun" charset="0"/>
          <a:sym typeface="Calibri" charset="0"/>
        </a:defRPr>
      </a:lvl2pPr>
      <a:lvl3pPr marL="914400" indent="-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SimSun" charset="-122"/>
          <a:cs typeface="SimSun" charset="0"/>
          <a:sym typeface="Calibri" charset="0"/>
        </a:defRPr>
      </a:lvl3pPr>
      <a:lvl4pPr marL="914400" indent="-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SimSun" charset="-122"/>
          <a:cs typeface="SimSun" charset="0"/>
          <a:sym typeface="Calibri" charset="0"/>
        </a:defRPr>
      </a:lvl4pPr>
      <a:lvl5pPr marL="914400" indent="-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SimSun" charset="-122"/>
          <a:cs typeface="SimSun" charset="0"/>
          <a:sym typeface="Calibri" charset="0"/>
        </a:defRPr>
      </a:lvl5pPr>
      <a:lvl6pPr marL="1371600" indent="-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SimSun" charset="-122"/>
          <a:sym typeface="Calibri" pitchFamily="34" charset="0"/>
        </a:defRPr>
      </a:lvl6pPr>
      <a:lvl7pPr marL="1828800" indent="-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SimSun" charset="-122"/>
          <a:sym typeface="Calibri" pitchFamily="34" charset="0"/>
        </a:defRPr>
      </a:lvl7pPr>
      <a:lvl8pPr marL="2286000" indent="-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SimSun" charset="-122"/>
          <a:sym typeface="Calibri" pitchFamily="34" charset="0"/>
        </a:defRPr>
      </a:lvl8pPr>
      <a:lvl9pPr marL="2743200" indent="-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SimSun" charset="-122"/>
          <a:sym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>
          <a:solidFill>
            <a:schemeClr val="tx1"/>
          </a:solidFill>
          <a:latin typeface="+mn-lt"/>
          <a:ea typeface="+mn-ea"/>
          <a:cs typeface="SimSun" charset="0"/>
          <a:sym typeface="Calibri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chemeClr val="tx1"/>
          </a:solidFill>
          <a:latin typeface="+mn-lt"/>
          <a:ea typeface="+mn-ea"/>
          <a:cs typeface="SimSun" charset="0"/>
          <a:sym typeface="Calibri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  <a:ea typeface="+mn-ea"/>
          <a:cs typeface="SimSun" charset="0"/>
          <a:sym typeface="Calibri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  <a:ea typeface="+mn-ea"/>
          <a:cs typeface="SimSun" charset="0"/>
          <a:sym typeface="Calibri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SimSun" charset="0"/>
          <a:sym typeface="Calibri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  <a:sym typeface="Calibri" pitchFamily="34" charset="0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  <a:sym typeface="Calibri" pitchFamily="34" charset="0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  <a:sym typeface="Calibri" pitchFamily="34" charset="0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  <a:sym typeface="Calibri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51.xml"/><Relationship Id="rId2" Type="http://schemas.openxmlformats.org/officeDocument/2006/relationships/diagramData" Target="../diagrams/data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4" Type="http://schemas.openxmlformats.org/officeDocument/2006/relationships/diagramLayout" Target="../diagrams/layout2.xml"/><Relationship Id="rId5" Type="http://schemas.openxmlformats.org/officeDocument/2006/relationships/diagramQuickStyle" Target="../diagrams/quickStyle2.xml"/><Relationship Id="rId6" Type="http://schemas.openxmlformats.org/officeDocument/2006/relationships/diagramColors" Target="../diagrams/colors2.xml"/><Relationship Id="rId7" Type="http://schemas.microsoft.com/office/2007/relationships/diagramDrawing" Target="../diagrams/drawing2.xml"/><Relationship Id="rId1" Type="http://schemas.openxmlformats.org/officeDocument/2006/relationships/slideLayout" Target="../slideLayouts/slideLayout46.xml"/><Relationship Id="rId2" Type="http://schemas.openxmlformats.org/officeDocument/2006/relationships/image" Target="../media/image5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Title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eaLnBrk="1" hangingPunct="1"/>
            <a:r>
              <a:rPr lang="en-US" altLang="zh-CN" sz="3600" b="1" dirty="0">
                <a:latin typeface="Constantia" charset="0"/>
                <a:ea typeface="SimSun" charset="0"/>
              </a:rPr>
              <a:t>HOSPITAL INFECTION CONTROL</a:t>
            </a:r>
            <a:br>
              <a:rPr lang="en-US" altLang="zh-CN" sz="3600" b="1" dirty="0">
                <a:latin typeface="Constantia" charset="0"/>
                <a:ea typeface="SimSun" charset="0"/>
              </a:rPr>
            </a:br>
            <a:r>
              <a:rPr lang="en-US" altLang="zh-CN" sz="3600" b="1" dirty="0">
                <a:latin typeface="Constantia" charset="0"/>
                <a:ea typeface="SimSun" charset="0"/>
              </a:rPr>
              <a:t>AMONG </a:t>
            </a:r>
            <a:br>
              <a:rPr lang="en-US" altLang="zh-CN" sz="3600" b="1" dirty="0">
                <a:latin typeface="Constantia" charset="0"/>
                <a:ea typeface="SimSun" charset="0"/>
              </a:rPr>
            </a:br>
            <a:r>
              <a:rPr lang="en-US" altLang="zh-CN" sz="3600" b="1" dirty="0">
                <a:latin typeface="Constantia" charset="0"/>
                <a:ea typeface="SimSun" charset="0"/>
              </a:rPr>
              <a:t>HEALTH CARE WORKERS</a:t>
            </a:r>
            <a:br>
              <a:rPr lang="en-US" altLang="zh-CN" sz="3600" b="1" dirty="0">
                <a:latin typeface="Constantia" charset="0"/>
                <a:ea typeface="SimSun" charset="0"/>
              </a:rPr>
            </a:br>
            <a:r>
              <a:rPr lang="en-US" altLang="zh-CN" sz="3600" b="1" dirty="0">
                <a:latin typeface="Constantia" charset="0"/>
                <a:ea typeface="SimSun" charset="0"/>
              </a:rPr>
              <a:t>   </a:t>
            </a:r>
            <a:br>
              <a:rPr lang="en-US" altLang="zh-CN" sz="3600" b="1" dirty="0">
                <a:latin typeface="Constantia" charset="0"/>
                <a:ea typeface="SimSun" charset="0"/>
              </a:rPr>
            </a:br>
            <a:r>
              <a:rPr lang="en-US" altLang="zh-CN" sz="3600" b="1" dirty="0">
                <a:latin typeface="Constantia" charset="0"/>
                <a:ea typeface="SimSun" charset="0"/>
              </a:rPr>
              <a:t>Dr. </a:t>
            </a:r>
            <a:r>
              <a:rPr lang="en-US" altLang="zh-CN" sz="3600" b="1" dirty="0" err="1">
                <a:latin typeface="Constantia" charset="0"/>
                <a:ea typeface="SimSun" charset="0"/>
              </a:rPr>
              <a:t>Pooja</a:t>
            </a:r>
            <a:r>
              <a:rPr lang="en-US" altLang="zh-CN" sz="3600" b="1" dirty="0">
                <a:latin typeface="Constantia" charset="0"/>
                <a:ea typeface="SimSun" charset="0"/>
              </a:rPr>
              <a:t> </a:t>
            </a:r>
            <a:r>
              <a:rPr lang="en-US" altLang="zh-CN" sz="3600" b="1" dirty="0" err="1">
                <a:latin typeface="Constantia" charset="0"/>
                <a:ea typeface="SimSun" charset="0"/>
              </a:rPr>
              <a:t>Kakkar</a:t>
            </a:r>
            <a:r>
              <a:rPr lang="en-US" altLang="zh-CN" sz="3600" b="1" dirty="0">
                <a:latin typeface="Calibri" charset="0"/>
                <a:ea typeface="SimSun" charset="0"/>
              </a:rPr>
              <a:t/>
            </a:r>
            <a:br>
              <a:rPr lang="en-US" altLang="zh-CN" sz="3600" b="1" dirty="0">
                <a:latin typeface="Calibri" charset="0"/>
                <a:ea typeface="SimSun" charset="0"/>
              </a:rPr>
            </a:br>
            <a:endParaRPr lang="en-US" altLang="zh-CN" sz="3600" b="1" dirty="0">
              <a:latin typeface="Calibri" charset="0"/>
              <a:ea typeface="SimSun" charset="0"/>
            </a:endParaRPr>
          </a:p>
        </p:txBody>
      </p:sp>
      <p:sp>
        <p:nvSpPr>
          <p:cNvPr id="63490" name="Date Placeholder 3"/>
          <p:cNvSpPr txBox="1">
            <a:spLocks noGrp="1" noChangeArrowheads="1"/>
          </p:cNvSpPr>
          <p:nvPr/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pPr eaLnBrk="1" hangingPunct="1">
              <a:buFont typeface="Arial" charset="0"/>
              <a:buNone/>
            </a:pPr>
            <a:fld id="{FB8E8189-1314-604B-999C-90CCF5C56711}" type="datetime1">
              <a:rPr lang="en-US" sz="1200">
                <a:solidFill>
                  <a:srgbClr val="898989"/>
                </a:solidFill>
                <a:sym typeface="Calibri" charset="0"/>
              </a:rPr>
              <a:pPr eaLnBrk="1" hangingPunct="1">
                <a:buFont typeface="Arial" charset="0"/>
                <a:buNone/>
              </a:pPr>
              <a:t>20/05/16</a:t>
            </a:fld>
            <a:endParaRPr lang="en-US" sz="1800">
              <a:sym typeface="Calibri" charset="0"/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3152" y="1218446"/>
            <a:ext cx="7622600" cy="5262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OBJECTIVE</a:t>
            </a:r>
          </a:p>
          <a:p>
            <a:pPr lvl="0"/>
            <a:r>
              <a:rPr lang="en-US" sz="2800" b="1" dirty="0"/>
              <a:t>To ensure compliance to Infection Control Measures</a:t>
            </a:r>
          </a:p>
          <a:p>
            <a:pPr lvl="0"/>
            <a:r>
              <a:rPr lang="en-US" sz="2800" b="1" dirty="0"/>
              <a:t>To reduce the incidence of Hospital Acquired </a:t>
            </a:r>
            <a:r>
              <a:rPr lang="en-US" sz="2800" b="1" dirty="0" smtClean="0"/>
              <a:t>Infections</a:t>
            </a:r>
          </a:p>
          <a:p>
            <a:pPr lvl="0"/>
            <a:endParaRPr lang="en-US" sz="2800" b="1" dirty="0"/>
          </a:p>
          <a:p>
            <a:pPr lvl="0"/>
            <a:r>
              <a:rPr lang="en-US" sz="2800" b="1" dirty="0"/>
              <a:t>To reduce infection rates.</a:t>
            </a:r>
          </a:p>
          <a:p>
            <a:pPr lvl="0"/>
            <a:r>
              <a:rPr lang="en-US" sz="2800" b="1" dirty="0"/>
              <a:t>To sensitize the nursing staff, doctors, housekeeping and other staff regarding hospital infection control measures</a:t>
            </a:r>
          </a:p>
          <a:p>
            <a:pPr algn="ctr"/>
            <a:r>
              <a:rPr lang="en-US" sz="2800" b="1" dirty="0" smtClean="0"/>
              <a:t> </a:t>
            </a:r>
          </a:p>
          <a:p>
            <a:pPr algn="ctr"/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433121219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2022" y="1599576"/>
            <a:ext cx="8232408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u="sng" dirty="0" smtClean="0"/>
              <a:t>SURVEYS DONE</a:t>
            </a:r>
          </a:p>
          <a:p>
            <a:r>
              <a:rPr lang="en-US" sz="2800" b="1" dirty="0" smtClean="0"/>
              <a:t>1.FOLLOW UP OF NEEDLE STICK INJURY</a:t>
            </a:r>
          </a:p>
          <a:p>
            <a:r>
              <a:rPr lang="en-US" sz="2800" b="1" dirty="0" smtClean="0"/>
              <a:t>2.WARD PERFORMANCE PARAMETERS</a:t>
            </a:r>
          </a:p>
          <a:p>
            <a:r>
              <a:rPr lang="en-US" sz="2800" b="1" dirty="0" smtClean="0"/>
              <a:t>3.SURFACE SAMPLING</a:t>
            </a:r>
          </a:p>
          <a:p>
            <a:r>
              <a:rPr lang="en-US" sz="2800" b="1" dirty="0" smtClean="0"/>
              <a:t>4.BIOMEDICA WASTE AUDIT</a:t>
            </a:r>
          </a:p>
          <a:p>
            <a:r>
              <a:rPr lang="en-US" sz="2800" b="1" dirty="0" smtClean="0"/>
              <a:t>5.HAND HYGIENE COMPLIANCE</a:t>
            </a: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6861320"/>
      </p:ext>
    </p:extLst>
  </p:cSld>
  <p:clrMapOvr>
    <a:masterClrMapping/>
  </p:clrMapOvr>
  <p:transition xmlns:p14="http://schemas.microsoft.com/office/powerpoint/2010/main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Title 1"/>
          <p:cNvSpPr>
            <a:spLocks noGrp="1"/>
          </p:cNvSpPr>
          <p:nvPr>
            <p:ph type="title" idx="4294967295"/>
          </p:nvPr>
        </p:nvSpPr>
        <p:spPr>
          <a:xfrm>
            <a:off x="608248" y="989768"/>
            <a:ext cx="8229600" cy="1143000"/>
          </a:xfrm>
        </p:spPr>
        <p:txBody>
          <a:bodyPr/>
          <a:lstStyle/>
          <a:p>
            <a:r>
              <a:rPr lang="en-US" altLang="zh-CN" sz="3200" b="1" dirty="0">
                <a:latin typeface="Calibri" charset="0"/>
                <a:ea typeface="SimSun" charset="0"/>
              </a:rPr>
              <a:t>FOLLOW UP FOR NEEDLE STICK INJURIES</a:t>
            </a:r>
          </a:p>
        </p:txBody>
      </p:sp>
      <p:graphicFrame>
        <p:nvGraphicFramePr>
          <p:cNvPr id="13315" name="Group 3"/>
          <p:cNvGraphicFramePr>
            <a:graphicFrameLocks noGrp="1"/>
          </p:cNvGraphicFramePr>
          <p:nvPr>
            <p:ph idx="4294967295"/>
          </p:nvPr>
        </p:nvGraphicFramePr>
        <p:xfrm>
          <a:off x="304800" y="1814513"/>
          <a:ext cx="8632824" cy="4586286"/>
        </p:xfrm>
        <a:graphic>
          <a:graphicData uri="http://schemas.openxmlformats.org/drawingml/2006/table">
            <a:tbl>
              <a:tblPr/>
              <a:tblGrid>
                <a:gridCol w="914400"/>
                <a:gridCol w="1490219"/>
                <a:gridCol w="1024381"/>
                <a:gridCol w="2310345"/>
                <a:gridCol w="966256"/>
                <a:gridCol w="1927223"/>
              </a:tblGrid>
              <a:tr h="69899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CN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n-lt"/>
                          <a:ea typeface="SimSun" charset="-122"/>
                          <a:sym typeface="Calibri" pitchFamily="34" charset="0"/>
                        </a:rPr>
                        <a:t>MONTHS</a:t>
                      </a:r>
                    </a:p>
                  </a:txBody>
                  <a:tcPr marL="91442" marR="91442" marT="43685" marB="4368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CN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n-lt"/>
                          <a:ea typeface="SimSun" charset="-122"/>
                          <a:sym typeface="Calibri" pitchFamily="34" charset="0"/>
                        </a:rPr>
                        <a:t>NAME OF STAFF</a:t>
                      </a:r>
                    </a:p>
                  </a:txBody>
                  <a:tcPr marL="91442" marR="91442" marT="43685" marB="4368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CN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n-lt"/>
                          <a:ea typeface="SimSun" charset="-122"/>
                          <a:sym typeface="Calibri" pitchFamily="34" charset="0"/>
                        </a:rPr>
                        <a:t>DATE OF NSI</a:t>
                      </a:r>
                    </a:p>
                  </a:txBody>
                  <a:tcPr marL="91442" marR="91442" marT="43685" marB="4368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CN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n-lt"/>
                          <a:ea typeface="SimSun" charset="-122"/>
                          <a:sym typeface="Calibri" pitchFamily="34" charset="0"/>
                        </a:rPr>
                        <a:t>REASON</a:t>
                      </a:r>
                    </a:p>
                  </a:txBody>
                  <a:tcPr marL="91442" marR="91442" marT="43685" marB="4368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CN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n-lt"/>
                          <a:ea typeface="SimSun" charset="-122"/>
                          <a:sym typeface="Calibri" pitchFamily="34" charset="0"/>
                        </a:rPr>
                        <a:t>FOLLOWED UP DATE</a:t>
                      </a:r>
                    </a:p>
                  </a:txBody>
                  <a:tcPr marL="91442" marR="91442" marT="43685" marB="4368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CN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n-lt"/>
                          <a:ea typeface="SimSun" charset="-122"/>
                          <a:sym typeface="Calibri" pitchFamily="34" charset="0"/>
                        </a:rPr>
                        <a:t>Remarks </a:t>
                      </a:r>
                    </a:p>
                  </a:txBody>
                  <a:tcPr marL="91442" marR="91442" marT="43685" marB="4368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58346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CN" sz="1300" b="0" i="0" u="none" strike="noStrike" cap="none" normalizeH="0" baseline="0" smtClean="0">
                          <a:ln>
                            <a:noFill/>
                          </a:ln>
                          <a:effectLst/>
                          <a:latin typeface="+mn-lt"/>
                          <a:ea typeface="SimSun" charset="-122"/>
                          <a:sym typeface="Calibri" pitchFamily="34" charset="0"/>
                        </a:rPr>
                        <a:t>JAN (1)</a:t>
                      </a:r>
                    </a:p>
                  </a:txBody>
                  <a:tcPr marL="91442" marR="91442" marT="43685" marB="4368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CN" sz="1300" b="0" i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  <a:ea typeface="SimSun" charset="-122"/>
                          <a:sym typeface="Calibri" pitchFamily="34" charset="0"/>
                        </a:rPr>
                        <a:t>VIKAS</a:t>
                      </a:r>
                    </a:p>
                  </a:txBody>
                  <a:tcPr marL="91442" marR="91442" marT="43685" marB="4368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CN" sz="1300" b="0" i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  <a:ea typeface="SimSun" charset="-122"/>
                          <a:sym typeface="Calibri" pitchFamily="34" charset="0"/>
                        </a:rPr>
                        <a:t>30/1/15</a:t>
                      </a:r>
                    </a:p>
                  </a:txBody>
                  <a:tcPr marL="91442" marR="91442" marT="43685" marB="4368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CN" sz="1300" b="0" i="0" u="none" strike="noStrike" cap="none" normalizeH="0" baseline="0" smtClean="0">
                          <a:ln>
                            <a:noFill/>
                          </a:ln>
                          <a:effectLst/>
                          <a:latin typeface="+mn-lt"/>
                          <a:ea typeface="SimSun" charset="-122"/>
                          <a:sym typeface="Calibri" pitchFamily="34" charset="0"/>
                        </a:rPr>
                        <a:t>NEEDLE STICK INJURY DURING GARBAGE DISPOSAL</a:t>
                      </a:r>
                    </a:p>
                  </a:txBody>
                  <a:tcPr marL="91442" marR="91442" marT="43685" marB="4368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CN" sz="1300" b="0" i="0" u="none" strike="noStrike" cap="none" normalizeH="0" baseline="0" smtClean="0">
                          <a:ln>
                            <a:noFill/>
                          </a:ln>
                          <a:effectLst/>
                          <a:latin typeface="+mn-lt"/>
                          <a:ea typeface="SimSun" charset="-122"/>
                          <a:sym typeface="Calibri" pitchFamily="34" charset="0"/>
                        </a:rPr>
                        <a:t>30/3/15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CN" sz="1300" b="0" i="0" u="none" strike="noStrike" cap="none" normalizeH="0" baseline="0" smtClean="0">
                          <a:ln>
                            <a:noFill/>
                          </a:ln>
                          <a:effectLst/>
                          <a:latin typeface="+mn-lt"/>
                          <a:ea typeface="SimSun" charset="-122"/>
                          <a:sym typeface="Calibri" pitchFamily="34" charset="0"/>
                        </a:rPr>
                        <a:t>29/6/15</a:t>
                      </a:r>
                    </a:p>
                  </a:txBody>
                  <a:tcPr marL="91442" marR="91442" marT="43685" marB="4368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smtClean="0">
                          <a:ln>
                            <a:noFill/>
                          </a:ln>
                          <a:effectLst/>
                          <a:latin typeface="+mn-lt"/>
                          <a:ea typeface="SimSun" charset="-122"/>
                          <a:sym typeface="Calibri" pitchFamily="34" charset="0"/>
                        </a:rPr>
                        <a:t>done</a:t>
                      </a:r>
                    </a:p>
                  </a:txBody>
                  <a:tcPr marL="91442" marR="91442" marT="43685" marB="4368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7417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CN" sz="1300" b="0" i="0" u="none" strike="noStrike" cap="none" normalizeH="0" baseline="0" smtClean="0">
                          <a:ln>
                            <a:noFill/>
                          </a:ln>
                          <a:effectLst/>
                          <a:latin typeface="+mn-lt"/>
                          <a:ea typeface="SimSun" charset="-122"/>
                          <a:sym typeface="Calibri" pitchFamily="34" charset="0"/>
                        </a:rPr>
                        <a:t>        (2)</a:t>
                      </a:r>
                    </a:p>
                  </a:txBody>
                  <a:tcPr marL="91442" marR="91442" marT="43685" marB="4368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CN" sz="1300" b="0" i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  <a:ea typeface="SimSun" charset="-122"/>
                          <a:sym typeface="Calibri" pitchFamily="34" charset="0"/>
                        </a:rPr>
                        <a:t>PRIYANKA</a:t>
                      </a:r>
                    </a:p>
                  </a:txBody>
                  <a:tcPr marL="91442" marR="91442" marT="43685" marB="4368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CN" sz="1300" b="0" i="0" u="none" strike="noStrike" cap="none" normalizeH="0" baseline="0" smtClean="0">
                          <a:ln>
                            <a:noFill/>
                          </a:ln>
                          <a:effectLst/>
                          <a:latin typeface="+mn-lt"/>
                          <a:ea typeface="SimSun" charset="-122"/>
                          <a:sym typeface="Calibri" pitchFamily="34" charset="0"/>
                        </a:rPr>
                        <a:t>5/1/15</a:t>
                      </a:r>
                    </a:p>
                  </a:txBody>
                  <a:tcPr marL="91442" marR="91442" marT="43685" marB="4368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CN" sz="1300" b="0" i="0" u="none" strike="noStrike" cap="none" normalizeH="0" baseline="0" smtClean="0">
                          <a:ln>
                            <a:noFill/>
                          </a:ln>
                          <a:effectLst/>
                          <a:latin typeface="+mn-lt"/>
                          <a:ea typeface="SimSun" charset="-122"/>
                          <a:sym typeface="Calibri" pitchFamily="34" charset="0"/>
                        </a:rPr>
                        <a:t>AFTER CANNULIZATION</a:t>
                      </a:r>
                    </a:p>
                  </a:txBody>
                  <a:tcPr marL="91442" marR="91442" marT="43685" marB="4368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CN" sz="1300" b="0" i="0" u="none" strike="noStrike" cap="none" normalizeH="0" baseline="0" smtClean="0">
                          <a:ln>
                            <a:noFill/>
                          </a:ln>
                          <a:effectLst/>
                          <a:latin typeface="+mn-lt"/>
                          <a:ea typeface="SimSun" charset="-122"/>
                          <a:sym typeface="Calibri" pitchFamily="34" charset="0"/>
                        </a:rPr>
                        <a:t>EXIT</a:t>
                      </a:r>
                    </a:p>
                  </a:txBody>
                  <a:tcPr marL="91442" marR="91442" marT="43685" marB="4368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smtClean="0">
                          <a:ln>
                            <a:noFill/>
                          </a:ln>
                          <a:effectLst/>
                          <a:latin typeface="+mn-lt"/>
                          <a:ea typeface="SimSun" charset="-122"/>
                          <a:sym typeface="Calibri" pitchFamily="34" charset="0"/>
                        </a:rPr>
                        <a:t>before exit,investigation done.Reports normal </a:t>
                      </a:r>
                    </a:p>
                  </a:txBody>
                  <a:tcPr marL="91442" marR="91442" marT="43685" marB="4368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90287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CN" sz="1300" b="0" i="0" u="none" strike="noStrike" cap="none" normalizeH="0" baseline="0" smtClean="0">
                          <a:ln>
                            <a:noFill/>
                          </a:ln>
                          <a:effectLst/>
                          <a:latin typeface="+mn-lt"/>
                          <a:ea typeface="SimSun" charset="-122"/>
                          <a:sym typeface="Calibri" pitchFamily="34" charset="0"/>
                        </a:rPr>
                        <a:t>FEB </a:t>
                      </a:r>
                    </a:p>
                  </a:txBody>
                  <a:tcPr marL="91442" marR="91442" marT="43685" marB="4368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CN" sz="1300" b="0" i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  <a:ea typeface="SimSun" charset="-122"/>
                          <a:sym typeface="Calibri" pitchFamily="34" charset="0"/>
                        </a:rPr>
                        <a:t>DR. K. C. MALIK</a:t>
                      </a:r>
                    </a:p>
                  </a:txBody>
                  <a:tcPr marL="91442" marR="91442" marT="43685" marB="4368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CN" sz="1300" b="0" i="0" u="none" strike="noStrike" cap="none" normalizeH="0" baseline="0" smtClean="0">
                          <a:ln>
                            <a:noFill/>
                          </a:ln>
                          <a:effectLst/>
                          <a:latin typeface="+mn-lt"/>
                          <a:ea typeface="SimSun" charset="-122"/>
                          <a:sym typeface="Calibri" pitchFamily="34" charset="0"/>
                        </a:rPr>
                        <a:t>4/2/15</a:t>
                      </a:r>
                    </a:p>
                  </a:txBody>
                  <a:tcPr marL="91442" marR="91442" marT="43685" marB="4368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CN" sz="1300" b="0" i="0" u="none" strike="noStrike" cap="none" normalizeH="0" baseline="0" smtClean="0">
                          <a:ln>
                            <a:noFill/>
                          </a:ln>
                          <a:effectLst/>
                          <a:latin typeface="+mn-lt"/>
                          <a:ea typeface="SimSun" charset="-122"/>
                          <a:sym typeface="Calibri" pitchFamily="34" charset="0"/>
                        </a:rPr>
                        <a:t>BONE-MARROW NEEDLE</a:t>
                      </a:r>
                    </a:p>
                  </a:txBody>
                  <a:tcPr marL="91442" marR="91442" marT="43685" marB="4368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CN" sz="1300" b="0" i="0" u="none" strike="noStrike" cap="none" normalizeH="0" baseline="0" smtClean="0">
                          <a:ln>
                            <a:noFill/>
                          </a:ln>
                          <a:effectLst/>
                          <a:latin typeface="+mn-lt"/>
                          <a:ea typeface="SimSun" charset="-122"/>
                          <a:sym typeface="Calibri" pitchFamily="34" charset="0"/>
                        </a:rPr>
                        <a:t>EXIT</a:t>
                      </a:r>
                    </a:p>
                  </a:txBody>
                  <a:tcPr marL="91442" marR="91442" marT="43685" marB="4368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smtClean="0">
                          <a:ln>
                            <a:noFill/>
                          </a:ln>
                          <a:effectLst/>
                          <a:latin typeface="+mn-lt"/>
                          <a:ea typeface="SimSun" charset="-122"/>
                          <a:sym typeface="Calibri" pitchFamily="34" charset="0"/>
                        </a:rPr>
                        <a:t>before exit,investigation done.Reports normal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sz="1300" b="0" i="0" u="none" strike="noStrike" cap="none" normalizeH="0" baseline="0" smtClean="0">
                        <a:ln>
                          <a:noFill/>
                        </a:ln>
                        <a:effectLst/>
                        <a:latin typeface="+mn-lt"/>
                        <a:ea typeface="SimSun" charset="-122"/>
                        <a:sym typeface="Calibri" pitchFamily="34" charset="0"/>
                      </a:endParaRPr>
                    </a:p>
                  </a:txBody>
                  <a:tcPr marL="91442" marR="91442" marT="43685" marB="4368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90287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CN" sz="1300" b="0" i="0" u="none" strike="noStrike" cap="none" normalizeH="0" baseline="0" smtClean="0">
                          <a:ln>
                            <a:noFill/>
                          </a:ln>
                          <a:effectLst/>
                          <a:latin typeface="+mn-lt"/>
                          <a:ea typeface="SimSun" charset="-122"/>
                          <a:sym typeface="Calibri" pitchFamily="34" charset="0"/>
                        </a:rPr>
                        <a:t>MAY </a:t>
                      </a:r>
                    </a:p>
                  </a:txBody>
                  <a:tcPr marL="91442" marR="91442" marT="43685" marB="4368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CN" sz="1300" b="0" i="0" u="none" strike="noStrike" cap="none" normalizeH="0" baseline="0" smtClean="0">
                          <a:ln>
                            <a:noFill/>
                          </a:ln>
                          <a:effectLst/>
                          <a:latin typeface="+mn-lt"/>
                          <a:ea typeface="SimSun" charset="-122"/>
                          <a:sym typeface="Calibri" pitchFamily="34" charset="0"/>
                        </a:rPr>
                        <a:t>PUNAM KUMARI</a:t>
                      </a:r>
                    </a:p>
                  </a:txBody>
                  <a:tcPr marL="91442" marR="91442" marT="43685" marB="4368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CN" sz="1300" b="0" i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  <a:ea typeface="SimSun" charset="-122"/>
                          <a:sym typeface="Calibri" pitchFamily="34" charset="0"/>
                        </a:rPr>
                        <a:t>14/5/15</a:t>
                      </a:r>
                    </a:p>
                  </a:txBody>
                  <a:tcPr marL="91442" marR="91442" marT="43685" marB="4368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CN" sz="1300" b="0" i="0" u="none" strike="noStrike" cap="none" normalizeH="0" baseline="0" smtClean="0">
                          <a:ln>
                            <a:noFill/>
                          </a:ln>
                          <a:effectLst/>
                          <a:latin typeface="+mn-lt"/>
                          <a:ea typeface="SimSun" charset="-122"/>
                          <a:sym typeface="Calibri" pitchFamily="34" charset="0"/>
                        </a:rPr>
                        <a:t>SURGICAL BLADE</a:t>
                      </a:r>
                    </a:p>
                  </a:txBody>
                  <a:tcPr marL="91442" marR="91442" marT="43685" marB="4368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CN" sz="1300" b="0" i="0" u="none" strike="noStrike" cap="none" normalizeH="0" baseline="0" smtClean="0">
                          <a:ln>
                            <a:noFill/>
                          </a:ln>
                          <a:effectLst/>
                          <a:latin typeface="+mn-lt"/>
                          <a:ea typeface="SimSun" charset="-122"/>
                          <a:sym typeface="Calibri" pitchFamily="34" charset="0"/>
                        </a:rPr>
                        <a:t>EXIT</a:t>
                      </a:r>
                    </a:p>
                  </a:txBody>
                  <a:tcPr marL="91442" marR="91442" marT="43685" marB="4368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smtClean="0">
                          <a:ln>
                            <a:noFill/>
                          </a:ln>
                          <a:effectLst/>
                          <a:latin typeface="+mn-lt"/>
                          <a:ea typeface="SimSun" charset="-122"/>
                          <a:sym typeface="Calibri" pitchFamily="34" charset="0"/>
                        </a:rPr>
                        <a:t>before exit,investigation done.Reports normal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sz="1300" b="0" i="0" u="none" strike="noStrike" cap="none" normalizeH="0" baseline="0" smtClean="0">
                        <a:ln>
                          <a:noFill/>
                        </a:ln>
                        <a:effectLst/>
                        <a:latin typeface="+mn-lt"/>
                        <a:ea typeface="SimSun" charset="-122"/>
                        <a:sym typeface="Calibri" pitchFamily="34" charset="0"/>
                      </a:endParaRPr>
                    </a:p>
                  </a:txBody>
                  <a:tcPr marL="91442" marR="91442" marT="43685" marB="4368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75633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CN" sz="1300" b="0" i="0" u="none" strike="noStrike" cap="none" normalizeH="0" baseline="0" smtClean="0">
                          <a:ln>
                            <a:noFill/>
                          </a:ln>
                          <a:effectLst/>
                          <a:latin typeface="+mn-lt"/>
                          <a:ea typeface="SimSun" charset="-122"/>
                          <a:sym typeface="Calibri" pitchFamily="34" charset="0"/>
                        </a:rPr>
                        <a:t>JUNE </a:t>
                      </a:r>
                    </a:p>
                  </a:txBody>
                  <a:tcPr marL="91442" marR="91442" marT="43685" marB="4368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CN" sz="1300" b="0" i="0" u="none" strike="noStrike" cap="none" normalizeH="0" baseline="0" smtClean="0">
                          <a:ln>
                            <a:noFill/>
                          </a:ln>
                          <a:effectLst/>
                          <a:latin typeface="+mn-lt"/>
                          <a:ea typeface="SimSun" charset="-122"/>
                          <a:sym typeface="Calibri" pitchFamily="34" charset="0"/>
                        </a:rPr>
                        <a:t>SHANET</a:t>
                      </a:r>
                    </a:p>
                  </a:txBody>
                  <a:tcPr marL="91442" marR="91442" marT="43685" marB="4368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CN" sz="1300" b="0" i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  <a:ea typeface="SimSun" charset="-122"/>
                          <a:sym typeface="Calibri" pitchFamily="34" charset="0"/>
                        </a:rPr>
                        <a:t>22/6/15</a:t>
                      </a:r>
                    </a:p>
                  </a:txBody>
                  <a:tcPr marL="91442" marR="91442" marT="43685" marB="4368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sz="1300" b="0" i="0" u="none" strike="noStrike" cap="none" normalizeH="0" baseline="0" smtClean="0">
                        <a:ln>
                          <a:noFill/>
                        </a:ln>
                        <a:effectLst/>
                        <a:latin typeface="+mn-lt"/>
                        <a:ea typeface="SimSun" charset="-122"/>
                        <a:sym typeface="Calibri" pitchFamily="34" charset="0"/>
                      </a:endParaRPr>
                    </a:p>
                  </a:txBody>
                  <a:tcPr marL="91442" marR="91442" marT="43685" marB="4368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CN" sz="1300" b="0" i="0" u="none" strike="noStrike" cap="none" normalizeH="0" baseline="0" smtClean="0">
                          <a:ln>
                            <a:noFill/>
                          </a:ln>
                          <a:effectLst/>
                          <a:latin typeface="+mn-lt"/>
                          <a:ea typeface="SimSun" charset="-122"/>
                          <a:sym typeface="Calibri" pitchFamily="34" charset="0"/>
                        </a:rPr>
                        <a:t>ALL READY DONE </a:t>
                      </a:r>
                    </a:p>
                  </a:txBody>
                  <a:tcPr marL="91442" marR="91442" marT="43685" marB="4368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CN" sz="1300" b="0" i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  <a:ea typeface="SimSun" charset="-122"/>
                          <a:sym typeface="Calibri" pitchFamily="34" charset="0"/>
                        </a:rPr>
                        <a:t>TESTING DONE 4 DOSES (0,3,6,1YR)</a:t>
                      </a:r>
                    </a:p>
                  </a:txBody>
                  <a:tcPr marL="91442" marR="91442" marT="43685" marB="4368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338" name="Group 2"/>
          <p:cNvGraphicFramePr>
            <a:graphicFrameLocks noGrp="1"/>
          </p:cNvGraphicFramePr>
          <p:nvPr>
            <p:ph idx="4294967295"/>
          </p:nvPr>
        </p:nvGraphicFramePr>
        <p:xfrm>
          <a:off x="381000" y="903288"/>
          <a:ext cx="8382000" cy="5572175"/>
        </p:xfrm>
        <a:graphic>
          <a:graphicData uri="http://schemas.openxmlformats.org/drawingml/2006/table">
            <a:tbl>
              <a:tblPr/>
              <a:tblGrid>
                <a:gridCol w="1371600"/>
                <a:gridCol w="1428750"/>
                <a:gridCol w="1377950"/>
                <a:gridCol w="1401763"/>
                <a:gridCol w="1404937"/>
                <a:gridCol w="1397000"/>
              </a:tblGrid>
              <a:tr h="6032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zh-CN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MONTHS</a:t>
                      </a:r>
                    </a:p>
                  </a:txBody>
                  <a:tcPr marL="91442" marR="91442" marT="45714" marB="4571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zh-CN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NAME OF STAFF</a:t>
                      </a:r>
                    </a:p>
                  </a:txBody>
                  <a:tcPr marL="91442" marR="91442" marT="45714" marB="4571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zh-CN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DATE OF NSI</a:t>
                      </a:r>
                    </a:p>
                  </a:txBody>
                  <a:tcPr marL="91442" marR="91442" marT="45714" marB="4571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zh-CN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REASON</a:t>
                      </a:r>
                    </a:p>
                  </a:txBody>
                  <a:tcPr marL="91442" marR="91442" marT="45714" marB="4571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zh-CN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FOLLOWED UP DATE</a:t>
                      </a:r>
                    </a:p>
                  </a:txBody>
                  <a:tcPr marL="91442" marR="91442" marT="45714" marB="4571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zh-CN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Remarks </a:t>
                      </a:r>
                    </a:p>
                  </a:txBody>
                  <a:tcPr marL="91442" marR="91442" marT="45714" marB="4571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</a:tr>
              <a:tr h="77624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SEPT  (1)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DR AMITA (PATH LAB)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17/9/15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WHILE DOING FNAC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SimSun" charset="0"/>
                        <a:cs typeface="SimSun" charset="0"/>
                        <a:sym typeface="Calibri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DONE 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</a:tr>
              <a:tr h="100641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          (2)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RISHI (TECNICIAN CT)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19/9/15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WHILE TAKING BLOOD SUGAR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19/9/15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DONE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SimSun" charset="0"/>
                        <a:cs typeface="SimSun" charset="0"/>
                        <a:sym typeface="Calibri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77465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NOV (1)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ANILA 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19/11/15 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WHILE TAKING ABG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20/11/15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20/2/16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DONE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SimSun" charset="0"/>
                        <a:cs typeface="SimSun" charset="0"/>
                        <a:sym typeface="Calibri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9448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         (2)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POONAM (2</a:t>
                      </a:r>
                      <a:r>
                        <a:rPr kumimoji="0" lang="en-US" altLang="zh-CN" sz="14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ND</a:t>
                      </a:r>
                      <a:r>
                        <a:rPr kumimoji="0" lang="en-US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 FLOOR)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18/11/15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WHILE SEGREGATING NEEDLE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EXIT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before exit, Investigation done. Reports normal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14667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DEC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POOJA (NURSING STUDENT)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5/12/15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WHILE PRICKING THE NEEDLE IN THE NS 100 ml BOTTLE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EXIT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Before exit, investigation done. Reports normal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Title 1"/>
          <p:cNvSpPr>
            <a:spLocks noGrp="1"/>
          </p:cNvSpPr>
          <p:nvPr>
            <p:ph type="title" idx="4294967295"/>
          </p:nvPr>
        </p:nvSpPr>
        <p:spPr>
          <a:xfrm>
            <a:off x="455613" y="608013"/>
            <a:ext cx="8229600" cy="1143000"/>
          </a:xfrm>
        </p:spPr>
        <p:txBody>
          <a:bodyPr/>
          <a:lstStyle/>
          <a:p>
            <a:r>
              <a:rPr lang="en-US" altLang="zh-CN" sz="3600" b="1">
                <a:solidFill>
                  <a:srgbClr val="4A452A"/>
                </a:solidFill>
                <a:latin typeface="Calibri" charset="0"/>
                <a:ea typeface="SimSun" charset="0"/>
              </a:rPr>
              <a:t>WARD PERFORMANCE PARAMETERS</a:t>
            </a:r>
          </a:p>
        </p:txBody>
      </p:sp>
      <p:sp>
        <p:nvSpPr>
          <p:cNvPr id="70658" name="Content Placeholder 2"/>
          <p:cNvSpPr>
            <a:spLocks noGrp="1"/>
          </p:cNvSpPr>
          <p:nvPr>
            <p:ph idx="4294967295"/>
          </p:nvPr>
        </p:nvSpPr>
        <p:spPr>
          <a:xfrm>
            <a:off x="457200" y="1600200"/>
            <a:ext cx="8686800" cy="4525963"/>
          </a:xfrm>
        </p:spPr>
        <p:txBody>
          <a:bodyPr/>
          <a:lstStyle/>
          <a:p>
            <a:r>
              <a:rPr lang="en-US" altLang="zh-CN" sz="2400">
                <a:latin typeface="Calibri" charset="0"/>
                <a:ea typeface="SimSun" charset="0"/>
              </a:rPr>
              <a:t>BMW MANAGEMENT</a:t>
            </a:r>
          </a:p>
          <a:p>
            <a:r>
              <a:rPr lang="en-US" altLang="zh-CN" sz="2400">
                <a:latin typeface="Calibri" charset="0"/>
                <a:ea typeface="SimSun" charset="0"/>
              </a:rPr>
              <a:t>SUCTION OXYGEN OUTLET </a:t>
            </a:r>
          </a:p>
          <a:p>
            <a:r>
              <a:rPr lang="en-US" altLang="zh-CN" sz="2400">
                <a:latin typeface="Calibri" charset="0"/>
                <a:ea typeface="SimSun" charset="0"/>
              </a:rPr>
              <a:t>DRESSING TROLLEY MAINTAINCE </a:t>
            </a:r>
          </a:p>
          <a:p>
            <a:r>
              <a:rPr lang="en-US" altLang="zh-CN" sz="2400">
                <a:latin typeface="Calibri" charset="0"/>
                <a:ea typeface="SimSun" charset="0"/>
              </a:rPr>
              <a:t>CSSD</a:t>
            </a:r>
          </a:p>
          <a:p>
            <a:r>
              <a:rPr lang="en-US" altLang="zh-CN" sz="2400">
                <a:latin typeface="Calibri" charset="0"/>
                <a:ea typeface="SimSun" charset="0"/>
              </a:rPr>
              <a:t>MAINTENANCE OF ASEPTIC HAND HYGEINE</a:t>
            </a:r>
          </a:p>
          <a:p>
            <a:r>
              <a:rPr lang="en-US" altLang="zh-CN" sz="2400">
                <a:latin typeface="Calibri" charset="0"/>
                <a:ea typeface="SimSun" charset="0"/>
              </a:rPr>
              <a:t>HANDLING OF LINES BY STAFF</a:t>
            </a:r>
          </a:p>
          <a:p>
            <a:r>
              <a:rPr lang="en-US" altLang="zh-CN" sz="2400">
                <a:latin typeface="Calibri" charset="0"/>
                <a:ea typeface="SimSun" charset="0"/>
              </a:rPr>
              <a:t>CARE BUNDLES</a:t>
            </a:r>
          </a:p>
        </p:txBody>
      </p:sp>
      <p:graphicFrame>
        <p:nvGraphicFramePr>
          <p:cNvPr id="17412" name="Group 4"/>
          <p:cNvGraphicFramePr>
            <a:graphicFrameLocks noGrp="1"/>
          </p:cNvGraphicFramePr>
          <p:nvPr/>
        </p:nvGraphicFramePr>
        <p:xfrm>
          <a:off x="6248400" y="2225675"/>
          <a:ext cx="2584450" cy="3719515"/>
        </p:xfrm>
        <a:graphic>
          <a:graphicData uri="http://schemas.openxmlformats.org/drawingml/2006/table">
            <a:tbl>
              <a:tblPr/>
              <a:tblGrid>
                <a:gridCol w="1447800"/>
                <a:gridCol w="1136650"/>
              </a:tblGrid>
              <a:tr h="34448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ea typeface="SimSun" charset="-122"/>
                          <a:sym typeface="Calibri" pitchFamily="34" charset="0"/>
                        </a:rPr>
                        <a:t>SWSF</a:t>
                      </a:r>
                    </a:p>
                  </a:txBody>
                  <a:tcPr marL="9524" marR="9524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ea typeface="SimSun" charset="-122"/>
                          <a:sym typeface="Calibri" pitchFamily="34" charset="0"/>
                        </a:rPr>
                        <a:t>54.30%</a:t>
                      </a:r>
                    </a:p>
                  </a:txBody>
                  <a:tcPr marL="9524" marR="9524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4290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ea typeface="SimSun" charset="-122"/>
                          <a:sym typeface="Calibri" pitchFamily="34" charset="0"/>
                        </a:rPr>
                        <a:t>ICU</a:t>
                      </a:r>
                    </a:p>
                  </a:txBody>
                  <a:tcPr marL="9524" marR="9524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ea typeface="SimSun" charset="-122"/>
                          <a:sym typeface="Calibri" pitchFamily="34" charset="0"/>
                        </a:rPr>
                        <a:t>80.70%</a:t>
                      </a:r>
                    </a:p>
                  </a:txBody>
                  <a:tcPr marL="9524" marR="9524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4448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ea typeface="SimSun" charset="-122"/>
                          <a:sym typeface="Calibri" pitchFamily="34" charset="0"/>
                        </a:rPr>
                        <a:t>NWTF</a:t>
                      </a:r>
                    </a:p>
                  </a:txBody>
                  <a:tcPr marL="9524" marR="9524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ea typeface="SimSun" charset="-122"/>
                          <a:sym typeface="Calibri" pitchFamily="34" charset="0"/>
                        </a:rPr>
                        <a:t>89.50%</a:t>
                      </a:r>
                    </a:p>
                  </a:txBody>
                  <a:tcPr marL="9524" marR="9524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4448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ea typeface="SimSun" charset="-122"/>
                          <a:sym typeface="Calibri" pitchFamily="34" charset="0"/>
                        </a:rPr>
                        <a:t>HDU</a:t>
                      </a:r>
                    </a:p>
                  </a:txBody>
                  <a:tcPr marL="9524" marR="9524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ea typeface="SimSun" charset="-122"/>
                          <a:sym typeface="Calibri" pitchFamily="34" charset="0"/>
                        </a:rPr>
                        <a:t>72.50%</a:t>
                      </a:r>
                    </a:p>
                  </a:txBody>
                  <a:tcPr marL="9524" marR="9524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4448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ea typeface="SimSun" charset="-122"/>
                          <a:sym typeface="Calibri" pitchFamily="34" charset="0"/>
                        </a:rPr>
                        <a:t>OT</a:t>
                      </a:r>
                    </a:p>
                  </a:txBody>
                  <a:tcPr marL="9524" marR="9524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ea typeface="SimSun" charset="-122"/>
                          <a:sym typeface="Calibri" pitchFamily="34" charset="0"/>
                        </a:rPr>
                        <a:t>85.20%</a:t>
                      </a:r>
                    </a:p>
                  </a:txBody>
                  <a:tcPr marL="9524" marR="9524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4290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ea typeface="SimSun" charset="-122"/>
                          <a:sym typeface="Calibri" pitchFamily="34" charset="0"/>
                        </a:rPr>
                        <a:t>SWTF</a:t>
                      </a:r>
                    </a:p>
                  </a:txBody>
                  <a:tcPr marL="9524" marR="9524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ea typeface="SimSun" charset="-122"/>
                          <a:sym typeface="Calibri" pitchFamily="34" charset="0"/>
                        </a:rPr>
                        <a:t>77.40%</a:t>
                      </a:r>
                    </a:p>
                  </a:txBody>
                  <a:tcPr marL="9524" marR="9524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4448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ea typeface="SimSun" charset="-122"/>
                          <a:sym typeface="Calibri" pitchFamily="34" charset="0"/>
                        </a:rPr>
                        <a:t>NWSF</a:t>
                      </a:r>
                    </a:p>
                  </a:txBody>
                  <a:tcPr marL="9524" marR="9524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ea typeface="SimSun" charset="-122"/>
                          <a:sym typeface="Calibri" pitchFamily="34" charset="0"/>
                        </a:rPr>
                        <a:t>68.60%</a:t>
                      </a:r>
                    </a:p>
                  </a:txBody>
                  <a:tcPr marL="9524" marR="9524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623887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ea typeface="SimSun" charset="-122"/>
                          <a:sym typeface="Calibri" pitchFamily="34" charset="0"/>
                        </a:rPr>
                        <a:t>BASEMENT</a:t>
                      </a:r>
                    </a:p>
                  </a:txBody>
                  <a:tcPr marL="9524" marR="9524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ea typeface="SimSun" charset="-122"/>
                          <a:sym typeface="Calibri" pitchFamily="34" charset="0"/>
                        </a:rPr>
                        <a:t>94.50%</a:t>
                      </a:r>
                    </a:p>
                  </a:txBody>
                  <a:tcPr marL="9524" marR="9524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4290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ea typeface="SimSun" charset="-122"/>
                          <a:sym typeface="Calibri" pitchFamily="34" charset="0"/>
                        </a:rPr>
                        <a:t>DAY CARE</a:t>
                      </a:r>
                    </a:p>
                  </a:txBody>
                  <a:tcPr marL="9524" marR="9524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ea typeface="SimSun" charset="-122"/>
                          <a:sym typeface="Calibri" pitchFamily="34" charset="0"/>
                        </a:rPr>
                        <a:t>76.20%</a:t>
                      </a:r>
                    </a:p>
                  </a:txBody>
                  <a:tcPr marL="9524" marR="9524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4448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ea typeface="SimSun" charset="-122"/>
                          <a:sym typeface="Calibri" pitchFamily="34" charset="0"/>
                        </a:rPr>
                        <a:t>OPD</a:t>
                      </a:r>
                    </a:p>
                  </a:txBody>
                  <a:tcPr marL="9524" marR="9524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ea typeface="SimSun" charset="-122"/>
                          <a:sym typeface="Calibri" pitchFamily="34" charset="0"/>
                        </a:rPr>
                        <a:t>87.40%</a:t>
                      </a:r>
                    </a:p>
                  </a:txBody>
                  <a:tcPr marL="9524" marR="9524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  <p:sp>
        <p:nvSpPr>
          <p:cNvPr id="70694" name="TextBox 4"/>
          <p:cNvSpPr txBox="1">
            <a:spLocks noChangeArrowheads="1"/>
          </p:cNvSpPr>
          <p:nvPr/>
        </p:nvSpPr>
        <p:spPr bwMode="auto">
          <a:xfrm>
            <a:off x="6248400" y="1641475"/>
            <a:ext cx="2489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r>
              <a:rPr lang="en-US" sz="1600" b="1">
                <a:latin typeface="Comic Sans MS" charset="0"/>
              </a:rPr>
              <a:t>WARD-WISE </a:t>
            </a:r>
          </a:p>
          <a:p>
            <a:r>
              <a:rPr lang="en-US" sz="1600" b="1">
                <a:latin typeface="Comic Sans MS" charset="0"/>
              </a:rPr>
              <a:t>PERFORMANCE</a:t>
            </a: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1" name="Chart 1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828675"/>
            <a:ext cx="9078913" cy="520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Date Placeholder 3"/>
          <p:cNvSpPr txBox="1">
            <a:spLocks noGrp="1" noChangeArrowheads="1"/>
          </p:cNvSpPr>
          <p:nvPr/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pPr eaLnBrk="1" hangingPunct="1">
              <a:buFont typeface="Arial" charset="0"/>
              <a:buNone/>
            </a:pPr>
            <a:fld id="{940D849D-3FF3-1548-87A9-88F44BB96E4D}" type="datetime1">
              <a:rPr lang="en-US" sz="1200">
                <a:solidFill>
                  <a:srgbClr val="898989"/>
                </a:solidFill>
                <a:sym typeface="Calibri" charset="0"/>
              </a:rPr>
              <a:pPr eaLnBrk="1" hangingPunct="1">
                <a:buFont typeface="Arial" charset="0"/>
                <a:buNone/>
              </a:pPr>
              <a:t>20/05/16</a:t>
            </a:fld>
            <a:endParaRPr lang="en-US" sz="1800">
              <a:sym typeface="Calibri" charset="0"/>
            </a:endParaRPr>
          </a:p>
        </p:txBody>
      </p:sp>
      <p:sp>
        <p:nvSpPr>
          <p:cNvPr id="727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752600" y="608013"/>
            <a:ext cx="6175375" cy="838200"/>
          </a:xfrm>
        </p:spPr>
        <p:txBody>
          <a:bodyPr/>
          <a:lstStyle/>
          <a:p>
            <a:pPr eaLnBrk="1" hangingPunct="1"/>
            <a:r>
              <a:rPr lang="en-US" altLang="zh-CN" sz="4800">
                <a:latin typeface="Calibri" charset="0"/>
                <a:ea typeface="SimSun" charset="0"/>
              </a:rPr>
              <a:t>  </a:t>
            </a:r>
            <a:r>
              <a:rPr lang="en-US" altLang="zh-CN" sz="2800" b="1">
                <a:latin typeface="Calibri" charset="0"/>
                <a:ea typeface="SimSun" charset="0"/>
              </a:rPr>
              <a:t>STATUS OF SURFACE SAMPLING</a:t>
            </a:r>
          </a:p>
        </p:txBody>
      </p:sp>
      <p:graphicFrame>
        <p:nvGraphicFramePr>
          <p:cNvPr id="87044" name="Group 4"/>
          <p:cNvGraphicFramePr>
            <a:graphicFrameLocks noGrp="1"/>
          </p:cNvGraphicFramePr>
          <p:nvPr>
            <p:ph type="tbl" idx="4294967295"/>
          </p:nvPr>
        </p:nvGraphicFramePr>
        <p:xfrm>
          <a:off x="684213" y="1600200"/>
          <a:ext cx="7843837" cy="4513263"/>
        </p:xfrm>
        <a:graphic>
          <a:graphicData uri="http://schemas.openxmlformats.org/drawingml/2006/table">
            <a:tbl>
              <a:tblPr/>
              <a:tblGrid>
                <a:gridCol w="1274762"/>
                <a:gridCol w="1679575"/>
                <a:gridCol w="2444750"/>
                <a:gridCol w="2444750"/>
              </a:tblGrid>
              <a:tr h="6397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MONTH</a:t>
                      </a:r>
                    </a:p>
                  </a:txBody>
                  <a:tcPr marL="91444" marR="91444" marT="45713" marB="45713" anchor="ctr" horzOverflow="overflow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DEPARTMENT</a:t>
                      </a:r>
                    </a:p>
                  </a:txBody>
                  <a:tcPr marL="91444" marR="91444" marT="45713" marB="45713" anchor="ctr" horzOverflow="overflow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REPORT</a:t>
                      </a:r>
                    </a:p>
                  </a:txBody>
                  <a:tcPr marL="91444" marR="91444" marT="45713" marB="45713" anchor="ctr" horzOverflow="overflow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Action taken </a:t>
                      </a:r>
                    </a:p>
                  </a:txBody>
                  <a:tcPr marL="91444" marR="91444" marT="45713" marB="45713" anchor="ctr" horzOverflow="overflow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BACC6"/>
                    </a:solidFill>
                  </a:tcPr>
                </a:tc>
              </a:tr>
              <a:tr h="19367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JAN’16</a:t>
                      </a:r>
                    </a:p>
                  </a:txBody>
                  <a:tcPr marL="91444" marR="91444" marT="45713" marB="45713" anchor="ctr" horzOverflow="overflow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BACC6">
                        <a:alpha val="3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zh-CN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OT IInd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zh-CN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(ANESTHESIA MACHINE)</a:t>
                      </a:r>
                    </a:p>
                  </a:txBody>
                  <a:tcPr marL="91444" marR="91444" marT="45713" marB="45713" anchor="ctr" horzOverflow="overflow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BACC6">
                        <a:alpha val="3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zh-CN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Heavy growth of aerobic spore bearer</a:t>
                      </a:r>
                    </a:p>
                  </a:txBody>
                  <a:tcPr marL="91444" marR="91444" marT="45713" marB="45713" anchor="ctr" horzOverflow="overflow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BACC6">
                        <a:alpha val="3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Inform to the incharges of concerned area. Resampling after fumigation and moping. no growth found.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zh-CN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SimSun" charset="0"/>
                        <a:cs typeface="SimSun" charset="0"/>
                        <a:sym typeface="Calibri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zh-CN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SimSun" charset="0"/>
                        <a:cs typeface="SimSun" charset="0"/>
                        <a:sym typeface="Calibri" charset="0"/>
                      </a:endParaRPr>
                    </a:p>
                  </a:txBody>
                  <a:tcPr marL="91444" marR="91444" marT="45713" marB="45713" anchor="ctr" horzOverflow="overflow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BACC6">
                        <a:alpha val="39999"/>
                      </a:srgbClr>
                    </a:solidFill>
                  </a:tcPr>
                </a:tc>
              </a:tr>
              <a:tr h="19367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MAR’16</a:t>
                      </a:r>
                    </a:p>
                  </a:txBody>
                  <a:tcPr marL="91444" marR="91444" marT="45713" marB="45713" anchor="ctr" horzOverflow="overflow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BACC6">
                        <a:alpha val="3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zh-CN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BRACHY OT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zh-CN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(OT TABLE)</a:t>
                      </a:r>
                    </a:p>
                  </a:txBody>
                  <a:tcPr marL="91444" marR="91444" marT="45713" marB="45713" anchor="ctr" horzOverflow="overflow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BACC6">
                        <a:alpha val="3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zh-CN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Heavy growth of gram negative bacilli</a:t>
                      </a:r>
                    </a:p>
                  </a:txBody>
                  <a:tcPr marL="91444" marR="91444" marT="45713" marB="45713" anchor="ctr" horzOverflow="overflow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BACC6">
                        <a:alpha val="3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Inform to the incharges of concerned area. Resampling after fumigation and moping. no growth found.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zh-CN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SimSun" charset="0"/>
                        <a:cs typeface="SimSun" charset="0"/>
                        <a:sym typeface="Calibri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zh-CN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SimSun" charset="0"/>
                        <a:cs typeface="SimSun" charset="0"/>
                        <a:sym typeface="Calibri" charset="0"/>
                      </a:endParaRPr>
                    </a:p>
                  </a:txBody>
                  <a:tcPr marL="91444" marR="91444" marT="45713" marB="45713" anchor="ctr" horzOverflow="overflow">
                    <a:lnL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BACC6">
                        <a:alpha val="39999"/>
                      </a:srgb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Rectangle 2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endParaRPr lang="en-US" altLang="zh-CN" sz="2800">
              <a:latin typeface="Calibri" charset="0"/>
              <a:ea typeface="SimSun" charset="0"/>
            </a:endParaRPr>
          </a:p>
          <a:p>
            <a:endParaRPr lang="en-US" altLang="zh-CN" sz="2800">
              <a:latin typeface="Calibri" charset="0"/>
              <a:ea typeface="SimSun" charset="0"/>
            </a:endParaRPr>
          </a:p>
          <a:p>
            <a:endParaRPr lang="en-US" altLang="zh-CN" sz="2800">
              <a:latin typeface="Calibri" charset="0"/>
              <a:ea typeface="SimSun" charset="0"/>
            </a:endParaRPr>
          </a:p>
          <a:p>
            <a:endParaRPr lang="en-US" altLang="zh-CN" sz="2800">
              <a:latin typeface="Calibri" charset="0"/>
              <a:ea typeface="SimSun" charset="0"/>
            </a:endParaRPr>
          </a:p>
          <a:p>
            <a:endParaRPr lang="en-US" altLang="zh-CN" sz="2800">
              <a:latin typeface="Calibri" charset="0"/>
              <a:ea typeface="SimSun" charset="0"/>
            </a:endParaRPr>
          </a:p>
          <a:p>
            <a:endParaRPr lang="en-US" altLang="zh-CN" sz="2800">
              <a:latin typeface="Calibri" charset="0"/>
              <a:ea typeface="SimSun" charset="0"/>
            </a:endParaRPr>
          </a:p>
          <a:p>
            <a:endParaRPr lang="en-US" altLang="zh-CN" sz="2800">
              <a:latin typeface="Calibri" charset="0"/>
              <a:ea typeface="SimSun" charset="0"/>
            </a:endParaRPr>
          </a:p>
          <a:p>
            <a:endParaRPr lang="en-US" altLang="zh-CN" sz="2800">
              <a:latin typeface="Calibri" charset="0"/>
              <a:ea typeface="SimSun" charset="0"/>
            </a:endParaRPr>
          </a:p>
          <a:p>
            <a:endParaRPr lang="en-US" altLang="zh-CN" sz="2800">
              <a:latin typeface="Calibri" charset="0"/>
              <a:ea typeface="SimSun" charset="0"/>
            </a:endParaRPr>
          </a:p>
        </p:txBody>
      </p:sp>
      <p:sp>
        <p:nvSpPr>
          <p:cNvPr id="74754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1981200" y="760413"/>
            <a:ext cx="5716588" cy="1144587"/>
          </a:xfrm>
        </p:spPr>
        <p:txBody>
          <a:bodyPr/>
          <a:lstStyle/>
          <a:p>
            <a:r>
              <a:rPr lang="en-US" altLang="zh-CN" sz="3200" b="1">
                <a:latin typeface="Calibri" charset="0"/>
                <a:ea typeface="SimSun" charset="0"/>
              </a:rPr>
              <a:t>BMW AUDIT  (JAN – MAR’16)</a:t>
            </a:r>
          </a:p>
        </p:txBody>
      </p:sp>
      <p:graphicFrame>
        <p:nvGraphicFramePr>
          <p:cNvPr id="89092" name="Group 4"/>
          <p:cNvGraphicFramePr>
            <a:graphicFrameLocks noGrp="1"/>
          </p:cNvGraphicFramePr>
          <p:nvPr>
            <p:ph sz="half" idx="4294967295"/>
          </p:nvPr>
        </p:nvGraphicFramePr>
        <p:xfrm>
          <a:off x="608013" y="1852613"/>
          <a:ext cx="8004175" cy="3328988"/>
        </p:xfrm>
        <a:graphic>
          <a:graphicData uri="http://schemas.openxmlformats.org/drawingml/2006/table">
            <a:tbl>
              <a:tblPr/>
              <a:tblGrid>
                <a:gridCol w="4076700"/>
                <a:gridCol w="3927475"/>
              </a:tblGrid>
              <a:tr h="6699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MONTH</a:t>
                      </a:r>
                      <a:endParaRPr kumimoji="0" lang="en-US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SimSun" charset="0"/>
                        <a:cs typeface="SimSun" charset="0"/>
                        <a:sym typeface="Calibri" charset="0"/>
                      </a:endParaRPr>
                    </a:p>
                  </a:txBody>
                  <a:tcPr marL="91445" marR="91445" marT="45711" marB="45711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COMPLIANCES</a:t>
                      </a:r>
                      <a:endParaRPr kumimoji="0" lang="en-US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SimSun" charset="0"/>
                        <a:cs typeface="SimSun" charset="0"/>
                        <a:sym typeface="Calibri" charset="0"/>
                      </a:endParaRPr>
                    </a:p>
                  </a:txBody>
                  <a:tcPr marL="91445" marR="91445" marT="45711" marB="45711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</a:tr>
              <a:tr h="6683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JAN’16</a:t>
                      </a:r>
                      <a:endParaRPr kumimoji="0" lang="en-US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SimSun" charset="0"/>
                        <a:cs typeface="SimSun" charset="0"/>
                        <a:sym typeface="Calibri" charset="0"/>
                      </a:endParaRPr>
                    </a:p>
                  </a:txBody>
                  <a:tcPr marL="91445" marR="91445" marT="45711" marB="45711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86%</a:t>
                      </a:r>
                      <a:endParaRPr kumimoji="0" lang="en-US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SimSun" charset="0"/>
                        <a:cs typeface="SimSun" charset="0"/>
                        <a:sym typeface="Calibri" charset="0"/>
                      </a:endParaRPr>
                    </a:p>
                  </a:txBody>
                  <a:tcPr marL="91445" marR="91445" marT="45711" marB="45711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8540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FEB’16</a:t>
                      </a:r>
                      <a:endParaRPr kumimoji="0" lang="en-US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SimSun" charset="0"/>
                        <a:cs typeface="SimSun" charset="0"/>
                        <a:sym typeface="Calibri" charset="0"/>
                      </a:endParaRPr>
                    </a:p>
                  </a:txBody>
                  <a:tcPr marL="91445" marR="91445" marT="45711" marB="45711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83.5%</a:t>
                      </a:r>
                      <a:endParaRPr kumimoji="0" lang="en-US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SimSun" charset="0"/>
                        <a:cs typeface="SimSun" charset="0"/>
                        <a:sym typeface="Calibri" charset="0"/>
                      </a:endParaRPr>
                    </a:p>
                  </a:txBody>
                  <a:tcPr marL="91445" marR="91445" marT="45711" marB="45711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11366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MAR’16</a:t>
                      </a:r>
                      <a:endParaRPr kumimoji="0" lang="en-US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SimSun" charset="0"/>
                        <a:cs typeface="SimSun" charset="0"/>
                        <a:sym typeface="Calibri" charset="0"/>
                      </a:endParaRPr>
                    </a:p>
                  </a:txBody>
                  <a:tcPr marL="91445" marR="91445" marT="45711" marB="45711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86.2%</a:t>
                      </a:r>
                      <a:endParaRPr kumimoji="0" lang="en-US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SimSun" charset="0"/>
                        <a:cs typeface="SimSun" charset="0"/>
                        <a:sym typeface="Calibri" charset="0"/>
                      </a:endParaRPr>
                    </a:p>
                  </a:txBody>
                  <a:tcPr marL="91445" marR="91445" marT="45711" marB="45711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609600"/>
            <a:ext cx="8229600" cy="1143000"/>
          </a:xfrm>
        </p:spPr>
        <p:txBody>
          <a:bodyPr/>
          <a:lstStyle/>
          <a:p>
            <a:r>
              <a:rPr lang="en-US" altLang="zh-CN" sz="2600" b="1">
                <a:latin typeface="Calibri" charset="0"/>
                <a:ea typeface="SimSun" charset="0"/>
              </a:rPr>
              <a:t>Hand hygiene compliances (Jan’16)</a:t>
            </a:r>
          </a:p>
        </p:txBody>
      </p:sp>
      <p:graphicFrame>
        <p:nvGraphicFramePr>
          <p:cNvPr id="44036" name="Group 4"/>
          <p:cNvGraphicFramePr>
            <a:graphicFrameLocks noGrp="1"/>
          </p:cNvGraphicFramePr>
          <p:nvPr>
            <p:ph idx="1"/>
          </p:nvPr>
        </p:nvGraphicFramePr>
        <p:xfrm>
          <a:off x="304800" y="1657350"/>
          <a:ext cx="8451850" cy="2990851"/>
        </p:xfrm>
        <a:graphic>
          <a:graphicData uri="http://schemas.openxmlformats.org/drawingml/2006/table">
            <a:tbl>
              <a:tblPr/>
              <a:tblGrid>
                <a:gridCol w="1524000"/>
                <a:gridCol w="1385888"/>
                <a:gridCol w="1384300"/>
                <a:gridCol w="1385887"/>
                <a:gridCol w="1385888"/>
                <a:gridCol w="1385887"/>
              </a:tblGrid>
              <a:tr h="628069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Month</a:t>
                      </a:r>
                      <a:endParaRPr kumimoji="0" lang="en-US" altLang="zh-CN" sz="1600" b="0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charset="0"/>
                        <a:ea typeface="SimSun" charset="0"/>
                        <a:cs typeface="SimSun" charset="0"/>
                        <a:sym typeface="Calibri" charset="0"/>
                      </a:endParaRPr>
                    </a:p>
                  </a:txBody>
                  <a:tcPr marL="92277" marR="92277" marT="45744" marB="4574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04-05 JAN’16 (DAY CARE)</a:t>
                      </a:r>
                      <a:endParaRPr kumimoji="0" lang="en-US" sz="16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charset="0"/>
                        <a:ea typeface="SimSun" charset="0"/>
                        <a:cs typeface="SimSun" charset="0"/>
                        <a:sym typeface="Calibri" charset="0"/>
                      </a:endParaRPr>
                    </a:p>
                  </a:txBody>
                  <a:tcPr marL="92277" marR="92277" marT="45744" marB="4574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11-12 JAN'16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(OPD)</a:t>
                      </a:r>
                      <a:endParaRPr kumimoji="0" lang="en-US" sz="16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charset="0"/>
                        <a:ea typeface="SimSun" charset="0"/>
                        <a:cs typeface="SimSun" charset="0"/>
                        <a:sym typeface="Calibri" charset="0"/>
                      </a:endParaRPr>
                    </a:p>
                  </a:txBody>
                  <a:tcPr marL="92277" marR="92277" marT="45744" marB="4574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18-19 JAN’16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(NWSF)</a:t>
                      </a:r>
                      <a:endParaRPr kumimoji="0" lang="en-US" sz="16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charset="0"/>
                        <a:ea typeface="SimSun" charset="0"/>
                        <a:cs typeface="SimSun" charset="0"/>
                        <a:sym typeface="Calibri" charset="0"/>
                      </a:endParaRPr>
                    </a:p>
                  </a:txBody>
                  <a:tcPr marL="92277" marR="92277" marT="45744" marB="4574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25-26 JAN’16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(SWSF)</a:t>
                      </a:r>
                      <a:endParaRPr kumimoji="0" lang="en-US" sz="16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charset="0"/>
                        <a:ea typeface="SimSun" charset="0"/>
                        <a:cs typeface="SimSun" charset="0"/>
                        <a:sym typeface="Calibri" charset="0"/>
                      </a:endParaRPr>
                    </a:p>
                  </a:txBody>
                  <a:tcPr marL="92277" marR="92277" marT="45744" marB="4574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Avg%</a:t>
                      </a:r>
                    </a:p>
                  </a:txBody>
                  <a:tcPr marL="92277" marR="92277" marT="45744" marB="4574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</a:tr>
              <a:tr h="76218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Doctors</a:t>
                      </a:r>
                      <a:endParaRPr kumimoji="0" lang="en-US" altLang="zh-CN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SimSun" charset="0"/>
                        <a:cs typeface="SimSun" charset="0"/>
                        <a:sym typeface="Calibri" charset="0"/>
                      </a:endParaRPr>
                    </a:p>
                  </a:txBody>
                  <a:tcPr marL="92277" marR="92277" marT="45744" marB="4574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35%</a:t>
                      </a:r>
                    </a:p>
                  </a:txBody>
                  <a:tcPr marL="92277" marR="92277" marT="45744" marB="4574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40%</a:t>
                      </a:r>
                    </a:p>
                  </a:txBody>
                  <a:tcPr marL="92277" marR="92277" marT="45744" marB="4574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80%</a:t>
                      </a:r>
                    </a:p>
                  </a:txBody>
                  <a:tcPr marL="92277" marR="92277" marT="45744" marB="4574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35%</a:t>
                      </a:r>
                    </a:p>
                  </a:txBody>
                  <a:tcPr marL="92277" marR="92277" marT="45744" marB="4574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47.5%</a:t>
                      </a:r>
                      <a:endParaRPr kumimoji="0" lang="en-US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SimSun" charset="0"/>
                        <a:cs typeface="SimSun" charset="0"/>
                        <a:sym typeface="Calibri" charset="0"/>
                      </a:endParaRPr>
                    </a:p>
                  </a:txBody>
                  <a:tcPr marL="92277" marR="92277" marT="45744" marB="4574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9E9"/>
                    </a:solidFill>
                  </a:tcPr>
                </a:tc>
              </a:tr>
              <a:tr h="685969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Nursing staff</a:t>
                      </a:r>
                      <a:endParaRPr kumimoji="0" lang="en-US" altLang="zh-CN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SimSun" charset="0"/>
                        <a:cs typeface="SimSun" charset="0"/>
                        <a:sym typeface="Calibri" charset="0"/>
                      </a:endParaRPr>
                    </a:p>
                  </a:txBody>
                  <a:tcPr marL="92277" marR="92277" marT="45744" marB="4574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45%</a:t>
                      </a:r>
                    </a:p>
                  </a:txBody>
                  <a:tcPr marL="92277" marR="92277" marT="45744" marB="4574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47%</a:t>
                      </a:r>
                    </a:p>
                  </a:txBody>
                  <a:tcPr marL="92277" marR="92277" marT="45744" marB="4574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47%</a:t>
                      </a:r>
                    </a:p>
                  </a:txBody>
                  <a:tcPr marL="92277" marR="92277" marT="45744" marB="4574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44%</a:t>
                      </a:r>
                    </a:p>
                  </a:txBody>
                  <a:tcPr marL="92277" marR="92277" marT="45744" marB="4574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45.75%</a:t>
                      </a:r>
                      <a:endParaRPr kumimoji="0" lang="en-US" altLang="zh-CN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SimSun" charset="0"/>
                        <a:cs typeface="SimSun" charset="0"/>
                        <a:sym typeface="Calibri" charset="0"/>
                      </a:endParaRPr>
                    </a:p>
                  </a:txBody>
                  <a:tcPr marL="92277" marR="92277" marT="45744" marB="4574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9E9"/>
                    </a:solidFill>
                  </a:tcPr>
                </a:tc>
              </a:tr>
              <a:tr h="9146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House keeping staff</a:t>
                      </a:r>
                      <a:endParaRPr kumimoji="0" lang="en-US" altLang="zh-CN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SimSun" charset="0"/>
                        <a:cs typeface="SimSun" charset="0"/>
                        <a:sym typeface="Calibri" charset="0"/>
                      </a:endParaRPr>
                    </a:p>
                  </a:txBody>
                  <a:tcPr marL="92277" marR="92277" marT="45744" marB="4574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60%</a:t>
                      </a:r>
                    </a:p>
                  </a:txBody>
                  <a:tcPr marL="92277" marR="92277" marT="45744" marB="4574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85%</a:t>
                      </a:r>
                    </a:p>
                  </a:txBody>
                  <a:tcPr marL="92277" marR="92277" marT="45744" marB="4574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90%</a:t>
                      </a:r>
                    </a:p>
                  </a:txBody>
                  <a:tcPr marL="92277" marR="92277" marT="45744" marB="4574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65%</a:t>
                      </a:r>
                    </a:p>
                  </a:txBody>
                  <a:tcPr marL="92277" marR="92277" marT="45744" marB="4574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75%</a:t>
                      </a:r>
                      <a:endParaRPr kumimoji="0" lang="en-US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SimSun" charset="0"/>
                        <a:cs typeface="SimSun" charset="0"/>
                        <a:sym typeface="Calibri" charset="0"/>
                      </a:endParaRPr>
                    </a:p>
                  </a:txBody>
                  <a:tcPr marL="92277" marR="92277" marT="45744" marB="4574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9E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609600"/>
            <a:ext cx="8229600" cy="1143000"/>
          </a:xfrm>
        </p:spPr>
        <p:txBody>
          <a:bodyPr/>
          <a:lstStyle/>
          <a:p>
            <a:r>
              <a:rPr lang="en-US" altLang="zh-CN" sz="2600" b="1">
                <a:latin typeface="Calibri" charset="0"/>
                <a:ea typeface="SimSun" charset="0"/>
              </a:rPr>
              <a:t>Hand hygiene compliances (Feb’16)</a:t>
            </a:r>
          </a:p>
        </p:txBody>
      </p:sp>
      <p:graphicFrame>
        <p:nvGraphicFramePr>
          <p:cNvPr id="45060" name="Group 4"/>
          <p:cNvGraphicFramePr>
            <a:graphicFrameLocks noGrp="1"/>
          </p:cNvGraphicFramePr>
          <p:nvPr>
            <p:ph idx="1"/>
          </p:nvPr>
        </p:nvGraphicFramePr>
        <p:xfrm>
          <a:off x="304800" y="1630363"/>
          <a:ext cx="8443913" cy="3094037"/>
        </p:xfrm>
        <a:graphic>
          <a:graphicData uri="http://schemas.openxmlformats.org/drawingml/2006/table">
            <a:tbl>
              <a:tblPr/>
              <a:tblGrid>
                <a:gridCol w="1228725"/>
                <a:gridCol w="1231900"/>
                <a:gridCol w="1233488"/>
                <a:gridCol w="1231900"/>
                <a:gridCol w="1233487"/>
                <a:gridCol w="1231900"/>
                <a:gridCol w="1052513"/>
              </a:tblGrid>
              <a:tr h="823052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MONTH</a:t>
                      </a:r>
                      <a:endParaRPr kumimoji="0" lang="en-US" altLang="zh-CN" sz="16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charset="0"/>
                        <a:ea typeface="SimSun" charset="0"/>
                        <a:cs typeface="SimSun" charset="0"/>
                        <a:sym typeface="Calibri" charset="0"/>
                      </a:endParaRPr>
                    </a:p>
                  </a:txBody>
                  <a:tcPr marL="89304" marR="89304" marT="45732" marB="4573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01-02 FEB’16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(SWSF)</a:t>
                      </a:r>
                      <a:endParaRPr kumimoji="0" lang="en-US" sz="15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charset="0"/>
                        <a:ea typeface="SimSun" charset="0"/>
                        <a:cs typeface="SimSun" charset="0"/>
                        <a:sym typeface="Calibri" charset="0"/>
                      </a:endParaRPr>
                    </a:p>
                  </a:txBody>
                  <a:tcPr marL="89304" marR="89304" marT="45732" marB="4573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08-09 FEB’16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(SWTF)</a:t>
                      </a:r>
                      <a:endParaRPr kumimoji="0" lang="en-US" sz="15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charset="0"/>
                        <a:ea typeface="SimSun" charset="0"/>
                        <a:cs typeface="SimSun" charset="0"/>
                        <a:sym typeface="Calibri" charset="0"/>
                      </a:endParaRPr>
                    </a:p>
                  </a:txBody>
                  <a:tcPr marL="89304" marR="89304" marT="45732" marB="4573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15-16 FEB’16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(ER)</a:t>
                      </a:r>
                      <a:endParaRPr kumimoji="0" lang="en-US" sz="15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charset="0"/>
                        <a:ea typeface="SimSun" charset="0"/>
                        <a:cs typeface="SimSun" charset="0"/>
                        <a:sym typeface="Calibri" charset="0"/>
                      </a:endParaRPr>
                    </a:p>
                  </a:txBody>
                  <a:tcPr marL="89304" marR="89304" marT="45732" marB="4573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22-23 FEB’16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(DAY CARE)</a:t>
                      </a:r>
                      <a:endParaRPr kumimoji="0" lang="en-US" sz="15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charset="0"/>
                        <a:ea typeface="SimSun" charset="0"/>
                        <a:cs typeface="SimSun" charset="0"/>
                        <a:sym typeface="Calibri" charset="0"/>
                      </a:endParaRPr>
                    </a:p>
                  </a:txBody>
                  <a:tcPr marL="89304" marR="89304" marT="45732" marB="4573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29 FEB-01 MAR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’16 (SWSF)</a:t>
                      </a:r>
                      <a:endParaRPr kumimoji="0" lang="en-US" sz="15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charset="0"/>
                        <a:ea typeface="SimSun" charset="0"/>
                        <a:cs typeface="SimSun" charset="0"/>
                        <a:sym typeface="Calibri" charset="0"/>
                      </a:endParaRPr>
                    </a:p>
                  </a:txBody>
                  <a:tcPr marL="89304" marR="89304" marT="45732" marB="4573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Avg%</a:t>
                      </a:r>
                    </a:p>
                  </a:txBody>
                  <a:tcPr marL="89304" marR="89304" marT="45732" marB="4573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</a:tr>
              <a:tr h="76207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Doctors</a:t>
                      </a:r>
                    </a:p>
                  </a:txBody>
                  <a:tcPr marL="89304" marR="89304" marT="45732" marB="4573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60%</a:t>
                      </a:r>
                    </a:p>
                  </a:txBody>
                  <a:tcPr marL="89304" marR="89304" marT="45732" marB="4573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70%</a:t>
                      </a:r>
                    </a:p>
                  </a:txBody>
                  <a:tcPr marL="89304" marR="89304" marT="45732" marB="4573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50%</a:t>
                      </a:r>
                    </a:p>
                  </a:txBody>
                  <a:tcPr marL="89304" marR="89304" marT="45732" marB="4573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77%</a:t>
                      </a:r>
                    </a:p>
                  </a:txBody>
                  <a:tcPr marL="89304" marR="89304" marT="45732" marB="4573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70%</a:t>
                      </a:r>
                    </a:p>
                  </a:txBody>
                  <a:tcPr marL="89304" marR="89304" marT="45732" marB="4573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65.4%</a:t>
                      </a:r>
                    </a:p>
                  </a:txBody>
                  <a:tcPr marL="89304" marR="89304" marT="45732" marB="4573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9E9"/>
                    </a:solidFill>
                  </a:tcPr>
                </a:tc>
              </a:tr>
              <a:tr h="68586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Nursing staff</a:t>
                      </a:r>
                    </a:p>
                  </a:txBody>
                  <a:tcPr marL="89304" marR="89304" marT="45732" marB="4573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58.3%</a:t>
                      </a:r>
                    </a:p>
                  </a:txBody>
                  <a:tcPr marL="89304" marR="89304" marT="45732" marB="4573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67%</a:t>
                      </a:r>
                    </a:p>
                  </a:txBody>
                  <a:tcPr marL="89304" marR="89304" marT="45732" marB="4573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60%</a:t>
                      </a:r>
                    </a:p>
                  </a:txBody>
                  <a:tcPr marL="89304" marR="89304" marT="45732" marB="4573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60%</a:t>
                      </a:r>
                    </a:p>
                  </a:txBody>
                  <a:tcPr marL="89304" marR="89304" marT="45732" marB="4573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65%</a:t>
                      </a:r>
                    </a:p>
                  </a:txBody>
                  <a:tcPr marL="89304" marR="89304" marT="45732" marB="4573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62.06%</a:t>
                      </a:r>
                    </a:p>
                  </a:txBody>
                  <a:tcPr marL="89304" marR="89304" marT="45732" marB="4573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9E9"/>
                    </a:solidFill>
                  </a:tcPr>
                </a:tc>
              </a:tr>
              <a:tr h="823052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House keeping staff</a:t>
                      </a:r>
                    </a:p>
                  </a:txBody>
                  <a:tcPr marL="89304" marR="89304" marT="45732" marB="4573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65%</a:t>
                      </a:r>
                    </a:p>
                  </a:txBody>
                  <a:tcPr marL="89304" marR="89304" marT="45732" marB="4573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85%</a:t>
                      </a:r>
                    </a:p>
                  </a:txBody>
                  <a:tcPr marL="89304" marR="89304" marT="45732" marB="4573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60%</a:t>
                      </a:r>
                    </a:p>
                  </a:txBody>
                  <a:tcPr marL="89304" marR="89304" marT="45732" marB="4573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70%</a:t>
                      </a:r>
                    </a:p>
                  </a:txBody>
                  <a:tcPr marL="89304" marR="89304" marT="45732" marB="4573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75%</a:t>
                      </a:r>
                    </a:p>
                  </a:txBody>
                  <a:tcPr marL="89304" marR="89304" marT="45732" marB="4573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71%</a:t>
                      </a:r>
                    </a:p>
                  </a:txBody>
                  <a:tcPr marL="89304" marR="89304" marT="45732" marB="45732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9E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Title 1"/>
          <p:cNvSpPr>
            <a:spLocks noGrp="1"/>
          </p:cNvSpPr>
          <p:nvPr>
            <p:ph type="title" idx="4294967295"/>
          </p:nvPr>
        </p:nvSpPr>
        <p:spPr>
          <a:xfrm>
            <a:off x="2055813" y="303213"/>
            <a:ext cx="5564187" cy="1143000"/>
          </a:xfrm>
        </p:spPr>
        <p:txBody>
          <a:bodyPr/>
          <a:lstStyle/>
          <a:p>
            <a:pPr eaLnBrk="1" hangingPunct="1"/>
            <a:r>
              <a:rPr lang="en-US" sz="6000" b="1">
                <a:latin typeface="Calibri" charset="0"/>
                <a:ea typeface="SimSun" charset="0"/>
              </a:rPr>
              <a:t>AGENDA </a:t>
            </a:r>
          </a:p>
        </p:txBody>
      </p:sp>
      <p:sp>
        <p:nvSpPr>
          <p:cNvPr id="63491" name="Content Placeholder 2"/>
          <p:cNvSpPr>
            <a:spLocks noGrp="1"/>
          </p:cNvSpPr>
          <p:nvPr>
            <p:ph idx="4294967295"/>
          </p:nvPr>
        </p:nvSpPr>
        <p:spPr>
          <a:xfrm>
            <a:off x="379413" y="1600200"/>
            <a:ext cx="8313737" cy="4724400"/>
          </a:xfrm>
        </p:spPr>
        <p:txBody>
          <a:bodyPr/>
          <a:lstStyle/>
          <a:p>
            <a:pPr marL="0" indent="0" algn="just">
              <a:buFont typeface="Arial" charset="0"/>
              <a:buNone/>
              <a:defRPr/>
            </a:pPr>
            <a:r>
              <a:rPr lang="en-US" b="1" dirty="0" smtClean="0">
                <a:latin typeface="Calibri" charset="0"/>
                <a:ea typeface="SimSun" charset="0"/>
              </a:rPr>
              <a:t>INTRODUCTION</a:t>
            </a:r>
          </a:p>
          <a:p>
            <a:pPr marL="0" indent="0" algn="just">
              <a:buNone/>
              <a:defRPr/>
            </a:pPr>
            <a:r>
              <a:rPr lang="en-US" b="1" dirty="0" smtClean="0">
                <a:latin typeface="Calibri" charset="0"/>
                <a:ea typeface="SimSun" charset="0"/>
              </a:rPr>
              <a:t>AIM</a:t>
            </a:r>
            <a:endParaRPr lang="en-US" b="1" dirty="0">
              <a:latin typeface="Calibri" charset="0"/>
              <a:ea typeface="SimSun" charset="0"/>
            </a:endParaRPr>
          </a:p>
          <a:p>
            <a:pPr marL="0" indent="0" algn="just">
              <a:buNone/>
              <a:defRPr/>
            </a:pPr>
            <a:r>
              <a:rPr lang="en-US" b="1" dirty="0" smtClean="0">
                <a:latin typeface="Calibri" charset="0"/>
                <a:ea typeface="SimSun" charset="0"/>
              </a:rPr>
              <a:t>METHODOLOGY</a:t>
            </a:r>
          </a:p>
          <a:p>
            <a:pPr marL="0" indent="0" algn="just">
              <a:buFont typeface="Arial" charset="0"/>
              <a:buNone/>
              <a:defRPr/>
            </a:pPr>
            <a:r>
              <a:rPr lang="en-US" b="1" dirty="0" smtClean="0">
                <a:latin typeface="Calibri" charset="0"/>
                <a:ea typeface="SimSun" charset="0"/>
              </a:rPr>
              <a:t>OBJECTIVE</a:t>
            </a:r>
          </a:p>
          <a:p>
            <a:pPr marL="0" indent="0" algn="just">
              <a:buFont typeface="Arial" charset="0"/>
              <a:buNone/>
              <a:defRPr/>
            </a:pPr>
            <a:r>
              <a:rPr lang="en-US" b="1" dirty="0" smtClean="0">
                <a:latin typeface="Calibri" charset="0"/>
                <a:ea typeface="SimSun" charset="0"/>
              </a:rPr>
              <a:t>RESULT </a:t>
            </a:r>
          </a:p>
          <a:p>
            <a:pPr marL="0" indent="0" algn="just">
              <a:buFont typeface="Arial" charset="0"/>
              <a:buNone/>
              <a:defRPr/>
            </a:pPr>
            <a:r>
              <a:rPr lang="en-US" b="1" dirty="0" smtClean="0">
                <a:latin typeface="Calibri" charset="0"/>
                <a:ea typeface="SimSun" charset="0"/>
              </a:rPr>
              <a:t>CONCLUSIONS</a:t>
            </a:r>
          </a:p>
          <a:p>
            <a:pPr marL="0" indent="0" algn="just">
              <a:buFont typeface="Arial" charset="0"/>
              <a:buNone/>
              <a:defRPr/>
            </a:pPr>
            <a:r>
              <a:rPr lang="en-US" b="1" dirty="0" smtClean="0">
                <a:latin typeface="Calibri" charset="0"/>
                <a:ea typeface="SimSun" charset="0"/>
              </a:rPr>
              <a:t>NEW INITIATIVES</a:t>
            </a:r>
          </a:p>
          <a:p>
            <a:pPr marL="0" indent="0" algn="just">
              <a:buFont typeface="Arial" charset="0"/>
              <a:buNone/>
              <a:defRPr/>
            </a:pPr>
            <a:r>
              <a:rPr lang="en-US" b="1" dirty="0" smtClean="0">
                <a:latin typeface="Calibri" charset="0"/>
                <a:ea typeface="SimSun" charset="0"/>
              </a:rPr>
              <a:t>HAND HYGIENE DRIVE</a:t>
            </a:r>
          </a:p>
          <a:p>
            <a:pPr marL="0" indent="0" algn="just">
              <a:buFont typeface="Arial" charset="0"/>
              <a:buNone/>
              <a:defRPr/>
            </a:pPr>
            <a:endParaRPr lang="en-US" b="1" dirty="0" smtClean="0">
              <a:latin typeface="Calibri" charset="0"/>
              <a:ea typeface="SimSun" charset="0"/>
            </a:endParaRPr>
          </a:p>
          <a:p>
            <a:pPr marL="0" indent="0" algn="just">
              <a:buFont typeface="Arial" charset="0"/>
              <a:buNone/>
              <a:defRPr/>
            </a:pPr>
            <a:endParaRPr lang="en-US" b="1" dirty="0">
              <a:latin typeface="Calibri" charset="0"/>
              <a:ea typeface="SimSun" charset="0"/>
            </a:endParaRPr>
          </a:p>
          <a:p>
            <a:pPr marL="0" indent="0" algn="just">
              <a:buFont typeface="Arial" charset="0"/>
              <a:buNone/>
              <a:defRPr/>
            </a:pPr>
            <a:endParaRPr lang="en-US" b="1" dirty="0" smtClean="0">
              <a:latin typeface="Calibri" charset="0"/>
              <a:ea typeface="SimSun" charset="0"/>
            </a:endParaRPr>
          </a:p>
          <a:p>
            <a:pPr algn="just">
              <a:defRPr/>
            </a:pPr>
            <a:endParaRPr lang="en-US" b="1" dirty="0">
              <a:latin typeface="Calibri" charset="0"/>
              <a:ea typeface="SimSun" charset="0"/>
            </a:endParaRPr>
          </a:p>
          <a:p>
            <a:pPr algn="just" eaLnBrk="1" hangingPunct="1">
              <a:defRPr/>
            </a:pPr>
            <a:endParaRPr lang="en-US" b="1" dirty="0">
              <a:latin typeface="Calibri" charset="0"/>
              <a:ea typeface="SimSun" charset="0"/>
            </a:endParaRPr>
          </a:p>
        </p:txBody>
      </p:sp>
      <p:sp>
        <p:nvSpPr>
          <p:cNvPr id="64515" name="Date Placeholder 3"/>
          <p:cNvSpPr txBox="1">
            <a:spLocks noGrp="1" noChangeArrowheads="1"/>
          </p:cNvSpPr>
          <p:nvPr/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pPr eaLnBrk="1" hangingPunct="1">
              <a:buFont typeface="Arial" charset="0"/>
              <a:buNone/>
            </a:pPr>
            <a:fld id="{318DED3E-DEDE-4441-BA23-EA832A908440}" type="datetime1">
              <a:rPr lang="en-US" sz="1200">
                <a:solidFill>
                  <a:srgbClr val="898989"/>
                </a:solidFill>
                <a:sym typeface="Calibri" charset="0"/>
              </a:rPr>
              <a:pPr eaLnBrk="1" hangingPunct="1">
                <a:buFont typeface="Arial" charset="0"/>
                <a:buNone/>
              </a:pPr>
              <a:t>20/05/16</a:t>
            </a:fld>
            <a:endParaRPr lang="en-US" sz="1800">
              <a:sym typeface="Calibri" charset="0"/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609600"/>
            <a:ext cx="8229600" cy="1143000"/>
          </a:xfrm>
        </p:spPr>
        <p:txBody>
          <a:bodyPr/>
          <a:lstStyle/>
          <a:p>
            <a:r>
              <a:rPr lang="en-US" altLang="zh-CN" sz="2600" b="1">
                <a:latin typeface="Calibri" charset="0"/>
                <a:ea typeface="SimSun" charset="0"/>
              </a:rPr>
              <a:t>Hand hygiene compliances (Mar’16)</a:t>
            </a:r>
          </a:p>
        </p:txBody>
      </p:sp>
      <p:graphicFrame>
        <p:nvGraphicFramePr>
          <p:cNvPr id="45060" name="Group 4"/>
          <p:cNvGraphicFramePr>
            <a:graphicFrameLocks noGrp="1"/>
          </p:cNvGraphicFramePr>
          <p:nvPr>
            <p:ph idx="1"/>
          </p:nvPr>
        </p:nvGraphicFramePr>
        <p:xfrm>
          <a:off x="381000" y="1600200"/>
          <a:ext cx="8458200" cy="2743200"/>
        </p:xfrm>
        <a:graphic>
          <a:graphicData uri="http://schemas.openxmlformats.org/drawingml/2006/table">
            <a:tbl>
              <a:tblPr/>
              <a:tblGrid>
                <a:gridCol w="1409700"/>
                <a:gridCol w="1409700"/>
                <a:gridCol w="1409700"/>
                <a:gridCol w="1409700"/>
                <a:gridCol w="1409700"/>
                <a:gridCol w="1409700"/>
              </a:tblGrid>
              <a:tr h="6858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Month</a:t>
                      </a:r>
                      <a:endParaRPr kumimoji="0" lang="en-US" altLang="zh-CN" sz="16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charset="0"/>
                        <a:ea typeface="SimSun" charset="0"/>
                        <a:cs typeface="SimSun" charset="0"/>
                        <a:sym typeface="Calibri" charset="0"/>
                      </a:endParaRPr>
                    </a:p>
                  </a:txBody>
                  <a:tcPr marL="85875" marR="85875" marT="45728" marB="457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07-08 MAR’16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(NWSF)</a:t>
                      </a:r>
                      <a:endParaRPr kumimoji="0" lang="en-US" sz="16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charset="0"/>
                        <a:ea typeface="SimSun" charset="0"/>
                        <a:cs typeface="SimSun" charset="0"/>
                        <a:sym typeface="Calibri" charset="0"/>
                      </a:endParaRPr>
                    </a:p>
                  </a:txBody>
                  <a:tcPr marL="85875" marR="85875" marT="45728" marB="457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14-15 MAR’16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(SWTF)</a:t>
                      </a:r>
                      <a:endParaRPr kumimoji="0" lang="en-US" sz="16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charset="0"/>
                        <a:ea typeface="SimSun" charset="0"/>
                        <a:cs typeface="SimSun" charset="0"/>
                        <a:sym typeface="Calibri" charset="0"/>
                      </a:endParaRPr>
                    </a:p>
                  </a:txBody>
                  <a:tcPr marL="85875" marR="85875" marT="45728" marB="457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21-22 MAR’16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(SWSF)</a:t>
                      </a:r>
                      <a:endParaRPr kumimoji="0" lang="en-US" sz="16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charset="0"/>
                        <a:ea typeface="SimSun" charset="0"/>
                        <a:cs typeface="SimSun" charset="0"/>
                        <a:sym typeface="Calibri" charset="0"/>
                      </a:endParaRPr>
                    </a:p>
                  </a:txBody>
                  <a:tcPr marL="85875" marR="85875" marT="45728" marB="457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28-29 MAR’16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(SWTF)</a:t>
                      </a:r>
                      <a:endParaRPr kumimoji="0" lang="en-US" sz="16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charset="0"/>
                        <a:ea typeface="SimSun" charset="0"/>
                        <a:cs typeface="SimSun" charset="0"/>
                        <a:sym typeface="Calibri" charset="0"/>
                      </a:endParaRPr>
                    </a:p>
                  </a:txBody>
                  <a:tcPr marL="85875" marR="85875" marT="45728" marB="457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Avg%</a:t>
                      </a:r>
                    </a:p>
                  </a:txBody>
                  <a:tcPr marL="85875" marR="85875" marT="45728" marB="457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Doctors</a:t>
                      </a:r>
                    </a:p>
                  </a:txBody>
                  <a:tcPr marL="85875" marR="85875" marT="45728" marB="457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60%</a:t>
                      </a:r>
                    </a:p>
                  </a:txBody>
                  <a:tcPr marL="85875" marR="85875" marT="45728" marB="457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35%</a:t>
                      </a:r>
                    </a:p>
                  </a:txBody>
                  <a:tcPr marL="85875" marR="85875" marT="45728" marB="457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50%</a:t>
                      </a:r>
                    </a:p>
                  </a:txBody>
                  <a:tcPr marL="85875" marR="85875" marT="45728" marB="457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40%</a:t>
                      </a:r>
                    </a:p>
                  </a:txBody>
                  <a:tcPr marL="85875" marR="85875" marT="45728" marB="457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46.25%</a:t>
                      </a:r>
                    </a:p>
                  </a:txBody>
                  <a:tcPr marL="85875" marR="85875" marT="45728" marB="457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9E9"/>
                    </a:solidFill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Nursing staff</a:t>
                      </a:r>
                    </a:p>
                  </a:txBody>
                  <a:tcPr marL="85875" marR="85875" marT="45728" marB="457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63%</a:t>
                      </a:r>
                    </a:p>
                  </a:txBody>
                  <a:tcPr marL="85875" marR="85875" marT="45728" marB="457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61%</a:t>
                      </a:r>
                    </a:p>
                  </a:txBody>
                  <a:tcPr marL="85875" marR="85875" marT="45728" marB="457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67%</a:t>
                      </a:r>
                    </a:p>
                  </a:txBody>
                  <a:tcPr marL="85875" marR="85875" marT="45728" marB="457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70%</a:t>
                      </a:r>
                    </a:p>
                  </a:txBody>
                  <a:tcPr marL="85875" marR="85875" marT="45728" marB="457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65.25%</a:t>
                      </a:r>
                    </a:p>
                  </a:txBody>
                  <a:tcPr marL="85875" marR="85875" marT="45728" marB="457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9E9"/>
                    </a:solidFill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House keeping staff</a:t>
                      </a:r>
                    </a:p>
                  </a:txBody>
                  <a:tcPr marL="85875" marR="85875" marT="45728" marB="457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70%</a:t>
                      </a:r>
                    </a:p>
                  </a:txBody>
                  <a:tcPr marL="85875" marR="85875" marT="45728" marB="457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55%</a:t>
                      </a:r>
                    </a:p>
                  </a:txBody>
                  <a:tcPr marL="85875" marR="85875" marT="45728" marB="457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95%</a:t>
                      </a:r>
                    </a:p>
                  </a:txBody>
                  <a:tcPr marL="85875" marR="85875" marT="45728" marB="457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85%</a:t>
                      </a:r>
                    </a:p>
                  </a:txBody>
                  <a:tcPr marL="85875" marR="85875" marT="45728" marB="457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76.25%</a:t>
                      </a:r>
                    </a:p>
                  </a:txBody>
                  <a:tcPr marL="85875" marR="85875" marT="45728" marB="4572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9E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85800"/>
            <a:ext cx="8229600" cy="1143000"/>
          </a:xfrm>
        </p:spPr>
        <p:txBody>
          <a:bodyPr/>
          <a:lstStyle/>
          <a:p>
            <a:r>
              <a:rPr lang="en-US" sz="2600" b="1">
                <a:latin typeface="Calibri" charset="0"/>
                <a:ea typeface="SimSun" charset="0"/>
              </a:rPr>
              <a:t>Default rate(non compliances Jan-Mar’16)</a:t>
            </a:r>
          </a:p>
        </p:txBody>
      </p:sp>
      <p:graphicFrame>
        <p:nvGraphicFramePr>
          <p:cNvPr id="48131" name="Group 3"/>
          <p:cNvGraphicFramePr>
            <a:graphicFrameLocks noGrp="1"/>
          </p:cNvGraphicFramePr>
          <p:nvPr>
            <p:ph idx="1"/>
          </p:nvPr>
        </p:nvGraphicFramePr>
        <p:xfrm>
          <a:off x="457200" y="1676400"/>
          <a:ext cx="8229599" cy="4267199"/>
        </p:xfrm>
        <a:graphic>
          <a:graphicData uri="http://schemas.openxmlformats.org/drawingml/2006/table">
            <a:tbl>
              <a:tblPr firstRow="1" firstCol="1">
                <a:tableStyleId>{21E4AEA4-8DFA-4A89-87EB-49C32662AFE0}</a:tableStyleId>
              </a:tblPr>
              <a:tblGrid>
                <a:gridCol w="2475179"/>
                <a:gridCol w="1150884"/>
                <a:gridCol w="1150884"/>
                <a:gridCol w="1150884"/>
                <a:gridCol w="1150884"/>
                <a:gridCol w="1150884"/>
              </a:tblGrid>
              <a:tr h="6658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SimSun" panose="02010600030101010101" pitchFamily="2" charset="-122"/>
                          <a:sym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SimSun" panose="02010600030101010101" pitchFamily="2" charset="-122"/>
                          <a:sym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SimSun" panose="02010600030101010101" pitchFamily="2" charset="-122"/>
                          <a:sym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SimSun" panose="02010600030101010101" pitchFamily="2" charset="-122"/>
                          <a:sym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SimSun" panose="02010600030101010101" pitchFamily="2" charset="-122"/>
                          <a:sym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SimSun" panose="02010600030101010101" pitchFamily="2" charset="-122"/>
                          <a:sym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SimSun" panose="02010600030101010101" pitchFamily="2" charset="-122"/>
                          <a:sym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SimSun" panose="02010600030101010101" pitchFamily="2" charset="-122"/>
                          <a:sym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SimSun" panose="02010600030101010101" pitchFamily="2" charset="-122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altLang="zh-CN" sz="1600" b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Calibri" panose="020F0502020204030204" pitchFamily="34" charset="0"/>
                        </a:rPr>
                        <a:t>Moments</a:t>
                      </a:r>
                    </a:p>
                  </a:txBody>
                  <a:tcPr marL="86580" marR="86580" anchor="ctr" horzOverflow="overflow"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SimSun" panose="02010600030101010101" pitchFamily="2" charset="-122"/>
                          <a:sym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SimSun" panose="02010600030101010101" pitchFamily="2" charset="-122"/>
                          <a:sym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SimSun" panose="02010600030101010101" pitchFamily="2" charset="-122"/>
                          <a:sym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SimSun" panose="02010600030101010101" pitchFamily="2" charset="-122"/>
                          <a:sym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SimSun" panose="02010600030101010101" pitchFamily="2" charset="-122"/>
                          <a:sym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SimSun" panose="02010600030101010101" pitchFamily="2" charset="-122"/>
                          <a:sym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SimSun" panose="02010600030101010101" pitchFamily="2" charset="-122"/>
                          <a:sym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SimSun" panose="02010600030101010101" pitchFamily="2" charset="-122"/>
                          <a:sym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SimSun" panose="02010600030101010101" pitchFamily="2" charset="-122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altLang="zh-CN" sz="1600" b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Calibri" panose="020F0502020204030204" pitchFamily="34" charset="0"/>
                        </a:rPr>
                        <a:t>Doctors</a:t>
                      </a:r>
                    </a:p>
                  </a:txBody>
                  <a:tcPr marL="86580" marR="86580" anchor="ctr" horzOverflow="overflow"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SimSun" panose="02010600030101010101" pitchFamily="2" charset="-122"/>
                          <a:sym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SimSun" panose="02010600030101010101" pitchFamily="2" charset="-122"/>
                          <a:sym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SimSun" panose="02010600030101010101" pitchFamily="2" charset="-122"/>
                          <a:sym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SimSun" panose="02010600030101010101" pitchFamily="2" charset="-122"/>
                          <a:sym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SimSun" panose="02010600030101010101" pitchFamily="2" charset="-122"/>
                          <a:sym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SimSun" panose="02010600030101010101" pitchFamily="2" charset="-122"/>
                          <a:sym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SimSun" panose="02010600030101010101" pitchFamily="2" charset="-122"/>
                          <a:sym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SimSun" panose="02010600030101010101" pitchFamily="2" charset="-122"/>
                          <a:sym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SimSun" panose="02010600030101010101" pitchFamily="2" charset="-122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altLang="zh-CN" sz="1600" b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Calibri" panose="020F0502020204030204" pitchFamily="34" charset="0"/>
                        </a:rPr>
                        <a:t>Nurses</a:t>
                      </a:r>
                    </a:p>
                  </a:txBody>
                  <a:tcPr marL="86580" marR="86580" anchor="ctr" horzOverflow="overflow"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SimSun" panose="02010600030101010101" pitchFamily="2" charset="-122"/>
                          <a:sym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SimSun" panose="02010600030101010101" pitchFamily="2" charset="-122"/>
                          <a:sym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SimSun" panose="02010600030101010101" pitchFamily="2" charset="-122"/>
                          <a:sym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SimSun" panose="02010600030101010101" pitchFamily="2" charset="-122"/>
                          <a:sym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SimSun" panose="02010600030101010101" pitchFamily="2" charset="-122"/>
                          <a:sym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SimSun" panose="02010600030101010101" pitchFamily="2" charset="-122"/>
                          <a:sym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SimSun" panose="02010600030101010101" pitchFamily="2" charset="-122"/>
                          <a:sym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SimSun" panose="02010600030101010101" pitchFamily="2" charset="-122"/>
                          <a:sym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SimSun" panose="02010600030101010101" pitchFamily="2" charset="-122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altLang="zh-CN" sz="1600" b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Calibri" panose="020F0502020204030204" pitchFamily="34" charset="0"/>
                        </a:rPr>
                        <a:t>HK</a:t>
                      </a:r>
                    </a:p>
                  </a:txBody>
                  <a:tcPr marL="86580" marR="86580" anchor="ctr" horzOverflow="overflow"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SimSun" panose="02010600030101010101" pitchFamily="2" charset="-122"/>
                          <a:sym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SimSun" panose="02010600030101010101" pitchFamily="2" charset="-122"/>
                          <a:sym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SimSun" panose="02010600030101010101" pitchFamily="2" charset="-122"/>
                          <a:sym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SimSun" panose="02010600030101010101" pitchFamily="2" charset="-122"/>
                          <a:sym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SimSun" panose="02010600030101010101" pitchFamily="2" charset="-122"/>
                          <a:sym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SimSun" panose="02010600030101010101" pitchFamily="2" charset="-122"/>
                          <a:sym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SimSun" panose="02010600030101010101" pitchFamily="2" charset="-122"/>
                          <a:sym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SimSun" panose="02010600030101010101" pitchFamily="2" charset="-122"/>
                          <a:sym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SimSun" panose="02010600030101010101" pitchFamily="2" charset="-122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altLang="zh-CN" sz="1600" b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Calibri" panose="020F0502020204030204" pitchFamily="34" charset="0"/>
                        </a:rPr>
                        <a:t>Total</a:t>
                      </a:r>
                    </a:p>
                  </a:txBody>
                  <a:tcPr marL="86580" marR="86580" anchor="ctr" horzOverflow="overflow"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SimSun" panose="02010600030101010101" pitchFamily="2" charset="-122"/>
                          <a:sym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SimSun" panose="02010600030101010101" pitchFamily="2" charset="-122"/>
                          <a:sym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SimSun" panose="02010600030101010101" pitchFamily="2" charset="-122"/>
                          <a:sym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SimSun" panose="02010600030101010101" pitchFamily="2" charset="-122"/>
                          <a:sym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SimSun" panose="02010600030101010101" pitchFamily="2" charset="-122"/>
                          <a:sym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SimSun" panose="02010600030101010101" pitchFamily="2" charset="-122"/>
                          <a:sym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SimSun" panose="02010600030101010101" pitchFamily="2" charset="-122"/>
                          <a:sym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SimSun" panose="02010600030101010101" pitchFamily="2" charset="-122"/>
                          <a:sym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SimSun" panose="02010600030101010101" pitchFamily="2" charset="-122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altLang="zh-CN" sz="1600" b="1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Calibri" panose="020F0502020204030204" pitchFamily="34" charset="0"/>
                        </a:rPr>
                        <a:t>Avg</a:t>
                      </a:r>
                      <a:r>
                        <a:rPr kumimoji="0" lang="en-US" altLang="zh-CN" sz="1600" b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Calibri" panose="020F0502020204030204" pitchFamily="34" charset="0"/>
                        </a:rPr>
                        <a:t>%</a:t>
                      </a:r>
                    </a:p>
                  </a:txBody>
                  <a:tcPr marL="86580" marR="86580" anchor="ctr" horzOverflow="overflow"/>
                </a:tc>
              </a:tr>
              <a:tr h="76405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SimSun" panose="02010600030101010101" pitchFamily="2" charset="-122"/>
                          <a:sym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SimSun" panose="02010600030101010101" pitchFamily="2" charset="-122"/>
                          <a:sym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SimSun" panose="02010600030101010101" pitchFamily="2" charset="-122"/>
                          <a:sym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SimSun" panose="02010600030101010101" pitchFamily="2" charset="-122"/>
                          <a:sym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SimSun" panose="02010600030101010101" pitchFamily="2" charset="-122"/>
                          <a:sym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SimSun" panose="02010600030101010101" pitchFamily="2" charset="-122"/>
                          <a:sym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SimSun" panose="02010600030101010101" pitchFamily="2" charset="-122"/>
                          <a:sym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SimSun" panose="02010600030101010101" pitchFamily="2" charset="-122"/>
                          <a:sym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SimSun" panose="02010600030101010101" pitchFamily="2" charset="-122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altLang="zh-CN" sz="1600" u="none" strike="noStrike" cap="none" normalizeH="0" baseline="0" dirty="0" smtClean="0">
                          <a:ln>
                            <a:noFill/>
                          </a:ln>
                          <a:effectLst/>
                          <a:sym typeface="Calibri" panose="020F0502020204030204" pitchFamily="34" charset="0"/>
                        </a:rPr>
                        <a:t>Before touching patient</a:t>
                      </a:r>
                      <a:endParaRPr kumimoji="0" lang="en-US" altLang="zh-CN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sym typeface="Calibri" panose="020F0502020204030204" pitchFamily="34" charset="0"/>
                      </a:endParaRPr>
                    </a:p>
                  </a:txBody>
                  <a:tcPr marL="86580" marR="8658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SimSun" charset="-122"/>
                          <a:sym typeface="Calibri" pitchFamily="34" charset="0"/>
                        </a:rPr>
                        <a:t>43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SimSun" charset="-122"/>
                          <a:sym typeface="Calibri" pitchFamily="34" charset="0"/>
                        </a:rPr>
                        <a:t>55 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SimSun" charset="-122"/>
                          <a:sym typeface="Calibri" pitchFamily="34" charset="0"/>
                        </a:rPr>
                        <a:t>09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SimSun" charset="-122"/>
                          <a:sym typeface="Calibri" pitchFamily="34" charset="0"/>
                        </a:rPr>
                        <a:t>107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SimSun" charset="-122"/>
                          <a:sym typeface="Calibri" pitchFamily="34" charset="0"/>
                        </a:rPr>
                        <a:t>48.8%</a:t>
                      </a:r>
                    </a:p>
                  </a:txBody>
                  <a:tcPr horzOverflow="overflow"/>
                </a:tc>
              </a:tr>
              <a:tr h="6658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SimSun" panose="02010600030101010101" pitchFamily="2" charset="-122"/>
                          <a:sym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SimSun" panose="02010600030101010101" pitchFamily="2" charset="-122"/>
                          <a:sym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SimSun" panose="02010600030101010101" pitchFamily="2" charset="-122"/>
                          <a:sym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SimSun" panose="02010600030101010101" pitchFamily="2" charset="-122"/>
                          <a:sym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SimSun" panose="02010600030101010101" pitchFamily="2" charset="-122"/>
                          <a:sym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SimSun" panose="02010600030101010101" pitchFamily="2" charset="-122"/>
                          <a:sym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SimSun" panose="02010600030101010101" pitchFamily="2" charset="-122"/>
                          <a:sym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SimSun" panose="02010600030101010101" pitchFamily="2" charset="-122"/>
                          <a:sym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SimSun" panose="02010600030101010101" pitchFamily="2" charset="-122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altLang="zh-CN" sz="1600" u="none" strike="noStrike" cap="none" normalizeH="0" baseline="0" dirty="0" smtClean="0">
                          <a:ln>
                            <a:noFill/>
                          </a:ln>
                          <a:effectLst/>
                          <a:sym typeface="Calibri" panose="020F0502020204030204" pitchFamily="34" charset="0"/>
                        </a:rPr>
                        <a:t>Before aseptic technique</a:t>
                      </a:r>
                      <a:endParaRPr kumimoji="0" lang="en-US" altLang="zh-CN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sym typeface="Calibri" panose="020F0502020204030204" pitchFamily="34" charset="0"/>
                      </a:endParaRPr>
                    </a:p>
                  </a:txBody>
                  <a:tcPr marL="86580" marR="8658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SimSun" charset="-122"/>
                          <a:sym typeface="Calibri" pitchFamily="34" charset="0"/>
                        </a:rPr>
                        <a:t>02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SimSun" charset="-122"/>
                          <a:sym typeface="Calibri" pitchFamily="34" charset="0"/>
                        </a:rPr>
                        <a:t>0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SimSun" charset="-122"/>
                          <a:sym typeface="Calibri" pitchFamily="34" charset="0"/>
                        </a:rPr>
                        <a:t>0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SimSun" charset="-122"/>
                          <a:sym typeface="Calibri" pitchFamily="34" charset="0"/>
                        </a:rPr>
                        <a:t>02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SimSun" charset="-122"/>
                          <a:sym typeface="Calibri" pitchFamily="34" charset="0"/>
                        </a:rPr>
                        <a:t>0.9%</a:t>
                      </a:r>
                    </a:p>
                  </a:txBody>
                  <a:tcPr horzOverflow="overflow"/>
                </a:tc>
              </a:tr>
              <a:tr h="64168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SimSun" panose="02010600030101010101" pitchFamily="2" charset="-122"/>
                          <a:sym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SimSun" panose="02010600030101010101" pitchFamily="2" charset="-122"/>
                          <a:sym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SimSun" panose="02010600030101010101" pitchFamily="2" charset="-122"/>
                          <a:sym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SimSun" panose="02010600030101010101" pitchFamily="2" charset="-122"/>
                          <a:sym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SimSun" panose="02010600030101010101" pitchFamily="2" charset="-122"/>
                          <a:sym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SimSun" panose="02010600030101010101" pitchFamily="2" charset="-122"/>
                          <a:sym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SimSun" panose="02010600030101010101" pitchFamily="2" charset="-122"/>
                          <a:sym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SimSun" panose="02010600030101010101" pitchFamily="2" charset="-122"/>
                          <a:sym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SimSun" panose="02010600030101010101" pitchFamily="2" charset="-122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altLang="zh-CN" sz="1600" u="none" strike="noStrike" cap="none" normalizeH="0" baseline="0" dirty="0" smtClean="0">
                          <a:ln>
                            <a:noFill/>
                          </a:ln>
                          <a:effectLst/>
                          <a:sym typeface="Calibri" panose="020F0502020204030204" pitchFamily="34" charset="0"/>
                        </a:rPr>
                        <a:t>After body fluid exposure</a:t>
                      </a:r>
                      <a:endParaRPr kumimoji="0" lang="en-US" altLang="zh-CN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sym typeface="Calibri" panose="020F0502020204030204" pitchFamily="34" charset="0"/>
                      </a:endParaRPr>
                    </a:p>
                  </a:txBody>
                  <a:tcPr marL="86580" marR="8658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SimSun" charset="-122"/>
                          <a:sym typeface="Calibri" pitchFamily="34" charset="0"/>
                        </a:rPr>
                        <a:t>0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SimSun" charset="-122"/>
                          <a:sym typeface="Calibri" pitchFamily="34" charset="0"/>
                        </a:rPr>
                        <a:t>0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SimSun" charset="-122"/>
                          <a:sym typeface="Calibri" pitchFamily="34" charset="0"/>
                        </a:rPr>
                        <a:t>0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SimSun" charset="-122"/>
                          <a:sym typeface="Calibri" pitchFamily="34" charset="0"/>
                        </a:rPr>
                        <a:t>0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SimSun" charset="-122"/>
                          <a:sym typeface="Calibri" pitchFamily="34" charset="0"/>
                        </a:rPr>
                        <a:t>0%</a:t>
                      </a:r>
                    </a:p>
                  </a:txBody>
                  <a:tcPr horzOverflow="overflow"/>
                </a:tc>
              </a:tr>
              <a:tr h="762444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SimSun" panose="02010600030101010101" pitchFamily="2" charset="-122"/>
                          <a:sym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SimSun" panose="02010600030101010101" pitchFamily="2" charset="-122"/>
                          <a:sym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SimSun" panose="02010600030101010101" pitchFamily="2" charset="-122"/>
                          <a:sym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SimSun" panose="02010600030101010101" pitchFamily="2" charset="-122"/>
                          <a:sym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SimSun" panose="02010600030101010101" pitchFamily="2" charset="-122"/>
                          <a:sym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SimSun" panose="02010600030101010101" pitchFamily="2" charset="-122"/>
                          <a:sym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SimSun" panose="02010600030101010101" pitchFamily="2" charset="-122"/>
                          <a:sym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SimSun" panose="02010600030101010101" pitchFamily="2" charset="-122"/>
                          <a:sym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SimSun" panose="02010600030101010101" pitchFamily="2" charset="-122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altLang="zh-CN" sz="1600" u="none" strike="noStrike" cap="none" normalizeH="0" baseline="0" dirty="0" smtClean="0">
                          <a:ln>
                            <a:noFill/>
                          </a:ln>
                          <a:effectLst/>
                          <a:sym typeface="Calibri" panose="020F0502020204030204" pitchFamily="34" charset="0"/>
                        </a:rPr>
                        <a:t>After touching patient</a:t>
                      </a:r>
                      <a:endParaRPr kumimoji="0" lang="en-US" altLang="zh-CN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sym typeface="Calibri" panose="020F0502020204030204" pitchFamily="34" charset="0"/>
                      </a:endParaRPr>
                    </a:p>
                  </a:txBody>
                  <a:tcPr marL="86580" marR="8658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SimSun" charset="-122"/>
                          <a:sym typeface="Calibri" pitchFamily="34" charset="0"/>
                        </a:rPr>
                        <a:t>04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SimSun" charset="-122"/>
                          <a:sym typeface="Calibri" pitchFamily="34" charset="0"/>
                        </a:rPr>
                        <a:t>06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SimSun" charset="-122"/>
                          <a:sym typeface="Calibri" pitchFamily="34" charset="0"/>
                        </a:rPr>
                        <a:t>03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SimSun" charset="-122"/>
                          <a:sym typeface="Calibri" pitchFamily="34" charset="0"/>
                        </a:rPr>
                        <a:t>13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SimSun" charset="-122"/>
                          <a:sym typeface="Calibri" pitchFamily="34" charset="0"/>
                        </a:rPr>
                        <a:t>5.9%</a:t>
                      </a:r>
                    </a:p>
                  </a:txBody>
                  <a:tcPr horzOverflow="overflow"/>
                </a:tc>
              </a:tr>
              <a:tr h="767269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SimSun" panose="02010600030101010101" pitchFamily="2" charset="-122"/>
                          <a:sym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SimSun" panose="02010600030101010101" pitchFamily="2" charset="-122"/>
                          <a:sym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SimSun" panose="02010600030101010101" pitchFamily="2" charset="-122"/>
                          <a:sym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SimSun" panose="02010600030101010101" pitchFamily="2" charset="-122"/>
                          <a:sym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SimSun" panose="02010600030101010101" pitchFamily="2" charset="-122"/>
                          <a:sym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SimSun" panose="02010600030101010101" pitchFamily="2" charset="-122"/>
                          <a:sym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SimSun" panose="02010600030101010101" pitchFamily="2" charset="-122"/>
                          <a:sym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SimSun" panose="02010600030101010101" pitchFamily="2" charset="-122"/>
                          <a:sym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SimSun" panose="02010600030101010101" pitchFamily="2" charset="-122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altLang="zh-CN" sz="1600" u="none" strike="noStrike" cap="none" normalizeH="0" baseline="0" dirty="0" smtClean="0">
                          <a:ln>
                            <a:noFill/>
                          </a:ln>
                          <a:effectLst/>
                          <a:sym typeface="Calibri" panose="020F0502020204030204" pitchFamily="34" charset="0"/>
                        </a:rPr>
                        <a:t>After touching patient surroundings</a:t>
                      </a:r>
                      <a:endParaRPr kumimoji="0" lang="en-US" altLang="zh-CN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sym typeface="Calibri" panose="020F0502020204030204" pitchFamily="34" charset="0"/>
                      </a:endParaRPr>
                    </a:p>
                  </a:txBody>
                  <a:tcPr marL="86580" marR="8658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SimSun" charset="-122"/>
                          <a:sym typeface="Calibri" pitchFamily="34" charset="0"/>
                        </a:rPr>
                        <a:t>49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SimSun" charset="-122"/>
                          <a:sym typeface="Calibri" pitchFamily="34" charset="0"/>
                        </a:rPr>
                        <a:t>40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SimSun" charset="-122"/>
                          <a:sym typeface="Calibri" pitchFamily="34" charset="0"/>
                        </a:rPr>
                        <a:t>08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SimSun" charset="-122"/>
                          <a:sym typeface="Calibri" pitchFamily="34" charset="0"/>
                        </a:rPr>
                        <a:t>97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SimSun" charset="-122"/>
                          <a:sym typeface="Calibri" pitchFamily="34" charset="0"/>
                        </a:rPr>
                        <a:t>44.2%</a:t>
                      </a:r>
                    </a:p>
                  </a:txBody>
                  <a:tcPr horzOverflow="overflow"/>
                </a:tc>
              </a:tr>
            </a:tbl>
          </a:graphicData>
        </a:graphic>
      </p:graphicFrame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715000" cy="1143000"/>
          </a:xfrm>
        </p:spPr>
        <p:txBody>
          <a:bodyPr/>
          <a:lstStyle/>
          <a:p>
            <a:r>
              <a:rPr lang="en-US" sz="4000">
                <a:latin typeface="Calibri" charset="0"/>
                <a:ea typeface="SimSun" charset="0"/>
              </a:rPr>
              <a:t>Alarming figures 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63700"/>
          <a:ext cx="8382000" cy="39751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395486"/>
                <a:gridCol w="1649236"/>
                <a:gridCol w="1241778"/>
                <a:gridCol w="2095500"/>
              </a:tblGrid>
              <a:tr h="761910"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1800" dirty="0" smtClean="0"/>
                        <a:t>JAN</a:t>
                      </a:r>
                      <a:r>
                        <a:rPr lang="en-US" sz="1800" baseline="0" dirty="0" smtClean="0"/>
                        <a:t> </a:t>
                      </a:r>
                      <a:endParaRPr lang="en-US" sz="1800" dirty="0"/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1800" dirty="0" smtClean="0"/>
                        <a:t>FEB </a:t>
                      </a:r>
                      <a:endParaRPr lang="en-US" sz="1800" dirty="0"/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1800" dirty="0" smtClean="0"/>
                        <a:t>MARCH </a:t>
                      </a:r>
                      <a:endParaRPr lang="en-US" sz="1800" dirty="0"/>
                    </a:p>
                  </a:txBody>
                  <a:tcPr marT="45715" marB="45715"/>
                </a:tc>
              </a:tr>
              <a:tr h="110618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MRSA (</a:t>
                      </a:r>
                      <a:r>
                        <a:rPr lang="en-US" sz="2000" i="1" dirty="0" err="1" smtClean="0"/>
                        <a:t>Methicillin</a:t>
                      </a:r>
                      <a:r>
                        <a:rPr lang="en-US" sz="2000" i="1" dirty="0" smtClean="0"/>
                        <a:t> resistant staphylococcus </a:t>
                      </a:r>
                      <a:r>
                        <a:rPr lang="en-US" sz="2000" i="1" dirty="0" err="1" smtClean="0"/>
                        <a:t>aures</a:t>
                      </a:r>
                      <a:r>
                        <a:rPr lang="en-US" sz="2000" dirty="0" smtClean="0"/>
                        <a:t>)</a:t>
                      </a:r>
                      <a:endParaRPr lang="en-US" sz="2000" dirty="0"/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5</a:t>
                      </a:r>
                      <a:endParaRPr lang="en-US" sz="2000" dirty="0"/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4</a:t>
                      </a:r>
                      <a:endParaRPr lang="en-US" sz="2000" dirty="0"/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3</a:t>
                      </a:r>
                      <a:endParaRPr lang="en-US" sz="2000" dirty="0"/>
                    </a:p>
                  </a:txBody>
                  <a:tcPr marT="45715" marB="45715"/>
                </a:tc>
              </a:tr>
              <a:tr h="1053505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VRE (</a:t>
                      </a:r>
                      <a:r>
                        <a:rPr lang="en-US" sz="2000" i="1" dirty="0" err="1" smtClean="0"/>
                        <a:t>Vancomycin</a:t>
                      </a:r>
                      <a:r>
                        <a:rPr lang="en-US" sz="2000" i="1" dirty="0" smtClean="0"/>
                        <a:t> resistant </a:t>
                      </a:r>
                      <a:r>
                        <a:rPr lang="en-US" sz="2000" i="1" dirty="0" err="1" smtClean="0"/>
                        <a:t>enterococci</a:t>
                      </a:r>
                      <a:r>
                        <a:rPr lang="en-US" sz="2000" i="1" dirty="0" smtClean="0"/>
                        <a:t>)</a:t>
                      </a:r>
                      <a:endParaRPr lang="en-US" sz="2000" i="1" dirty="0"/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3</a:t>
                      </a:r>
                      <a:endParaRPr lang="en-US" sz="2000" dirty="0"/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1</a:t>
                      </a:r>
                      <a:endParaRPr lang="en-US" sz="2000" dirty="0"/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0</a:t>
                      </a:r>
                      <a:endParaRPr lang="en-US" sz="2000" dirty="0"/>
                    </a:p>
                  </a:txBody>
                  <a:tcPr marT="45715" marB="45715"/>
                </a:tc>
              </a:tr>
              <a:tr h="1053505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CRE (</a:t>
                      </a:r>
                      <a:r>
                        <a:rPr lang="en-US" sz="2000" dirty="0" err="1" smtClean="0"/>
                        <a:t>C</a:t>
                      </a:r>
                      <a:r>
                        <a:rPr lang="en-US" sz="2000" i="1" dirty="0" err="1" smtClean="0"/>
                        <a:t>arbopenam</a:t>
                      </a:r>
                      <a:r>
                        <a:rPr lang="en-US" sz="2000" i="1" baseline="0" dirty="0" smtClean="0"/>
                        <a:t> resistant </a:t>
                      </a:r>
                      <a:r>
                        <a:rPr lang="en-US" sz="2000" i="1" baseline="0" dirty="0" err="1" smtClean="0"/>
                        <a:t>enterobactiaceae</a:t>
                      </a:r>
                      <a:r>
                        <a:rPr lang="en-US" sz="2000" baseline="0" dirty="0" smtClean="0"/>
                        <a:t>) </a:t>
                      </a:r>
                      <a:endParaRPr lang="en-US" sz="2000" dirty="0"/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9</a:t>
                      </a:r>
                      <a:endParaRPr lang="en-US" sz="2000" dirty="0"/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13</a:t>
                      </a:r>
                      <a:endParaRPr lang="en-US" sz="2000" dirty="0"/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10</a:t>
                      </a:r>
                      <a:endParaRPr lang="en-US" sz="2000" dirty="0"/>
                    </a:p>
                  </a:txBody>
                  <a:tcPr marT="45715" marB="45715"/>
                </a:tc>
              </a:tr>
            </a:tbl>
          </a:graphicData>
        </a:graphic>
      </p:graphicFrame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Title 1"/>
          <p:cNvSpPr>
            <a:spLocks noGrp="1"/>
          </p:cNvSpPr>
          <p:nvPr>
            <p:ph type="title"/>
          </p:nvPr>
        </p:nvSpPr>
        <p:spPr>
          <a:xfrm>
            <a:off x="1905000" y="838200"/>
            <a:ext cx="5867400" cy="808038"/>
          </a:xfrm>
        </p:spPr>
        <p:txBody>
          <a:bodyPr/>
          <a:lstStyle/>
          <a:p>
            <a:r>
              <a:rPr lang="en-US">
                <a:latin typeface="Calibri" charset="0"/>
                <a:ea typeface="SimSun" charset="0"/>
              </a:rPr>
              <a:t>NEW INIATIVES </a:t>
            </a:r>
          </a:p>
        </p:txBody>
      </p:sp>
      <p:sp>
        <p:nvSpPr>
          <p:cNvPr id="8192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latin typeface="Calibri" charset="0"/>
                <a:ea typeface="SimSun" charset="0"/>
              </a:rPr>
              <a:t>Hand hygiene drive</a:t>
            </a:r>
          </a:p>
          <a:p>
            <a:r>
              <a:rPr lang="en-US">
                <a:latin typeface="Calibri" charset="0"/>
                <a:ea typeface="SimSun" charset="0"/>
              </a:rPr>
              <a:t>Implementation of new BMW guidelines</a:t>
            </a:r>
          </a:p>
          <a:p>
            <a:r>
              <a:rPr lang="en-US">
                <a:latin typeface="Calibri" charset="0"/>
                <a:ea typeface="SimSun" charset="0"/>
              </a:rPr>
              <a:t>MRSA and CRE protocol</a:t>
            </a:r>
          </a:p>
          <a:p>
            <a:r>
              <a:rPr lang="en-US">
                <a:latin typeface="Calibri" charset="0"/>
                <a:ea typeface="SimSun" charset="0"/>
              </a:rPr>
              <a:t>Information to health care staff for high risk patients</a:t>
            </a:r>
          </a:p>
          <a:p>
            <a:r>
              <a:rPr lang="en-US">
                <a:latin typeface="Calibri" charset="0"/>
                <a:ea typeface="SimSun" charset="0"/>
              </a:rPr>
              <a:t>Protocol for prevention of CAUTI in bed ridden patients </a:t>
            </a: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Title 1"/>
          <p:cNvSpPr>
            <a:spLocks noGrp="1"/>
          </p:cNvSpPr>
          <p:nvPr>
            <p:ph type="title"/>
          </p:nvPr>
        </p:nvSpPr>
        <p:spPr>
          <a:xfrm>
            <a:off x="457200" y="1981200"/>
            <a:ext cx="8229600" cy="1143000"/>
          </a:xfrm>
        </p:spPr>
        <p:txBody>
          <a:bodyPr/>
          <a:lstStyle/>
          <a:p>
            <a:r>
              <a:rPr lang="en-US" b="1">
                <a:latin typeface="Calibri" charset="0"/>
                <a:ea typeface="SimSun" charset="0"/>
              </a:rPr>
              <a:t>HAND HYGIENE PROTOCOL</a:t>
            </a:r>
            <a:endParaRPr lang="en-US">
              <a:latin typeface="Calibri" charset="0"/>
              <a:ea typeface="SimSun" charset="0"/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TextBox 1"/>
          <p:cNvSpPr txBox="1">
            <a:spLocks noChangeArrowheads="1"/>
          </p:cNvSpPr>
          <p:nvPr/>
        </p:nvSpPr>
        <p:spPr bwMode="auto">
          <a:xfrm>
            <a:off x="455613" y="4883150"/>
            <a:ext cx="8156575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r>
              <a:rPr lang="en-US" sz="2000">
                <a:solidFill>
                  <a:srgbClr val="C00000"/>
                </a:solidFill>
                <a:latin typeface="Bookman Old Style" charset="0"/>
              </a:rPr>
              <a:t>	Though hand hygiene improvement is not a new concept; long lasting improvements remain difficult to sustain......</a:t>
            </a:r>
          </a:p>
          <a:p>
            <a:endParaRPr lang="en-US" sz="2000">
              <a:solidFill>
                <a:srgbClr val="C00000"/>
              </a:solidFill>
              <a:latin typeface="Bookman Old Style" charset="0"/>
            </a:endParaRPr>
          </a:p>
        </p:txBody>
      </p:sp>
      <p:graphicFrame>
        <p:nvGraphicFramePr>
          <p:cNvPr id="3" name="Diagram 2"/>
          <p:cNvGraphicFramePr/>
          <p:nvPr/>
        </p:nvGraphicFramePr>
        <p:xfrm>
          <a:off x="760700" y="1153559"/>
          <a:ext cx="7698826" cy="38665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3971" name="TextBox 3"/>
          <p:cNvSpPr txBox="1">
            <a:spLocks noChangeArrowheads="1"/>
          </p:cNvSpPr>
          <p:nvPr/>
        </p:nvSpPr>
        <p:spPr bwMode="auto">
          <a:xfrm>
            <a:off x="912813" y="4343400"/>
            <a:ext cx="762000" cy="144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r>
              <a:rPr lang="en-US" sz="8800">
                <a:solidFill>
                  <a:srgbClr val="C00000"/>
                </a:solidFill>
              </a:rPr>
              <a:t>“</a:t>
            </a:r>
          </a:p>
        </p:txBody>
      </p:sp>
      <p:sp>
        <p:nvSpPr>
          <p:cNvPr id="83972" name="TextBox 4"/>
          <p:cNvSpPr txBox="1">
            <a:spLocks noChangeArrowheads="1"/>
          </p:cNvSpPr>
          <p:nvPr/>
        </p:nvSpPr>
        <p:spPr bwMode="auto">
          <a:xfrm>
            <a:off x="2055813" y="5257800"/>
            <a:ext cx="763587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r>
              <a:rPr lang="en-US" sz="8800">
                <a:solidFill>
                  <a:srgbClr val="C00000"/>
                </a:solidFill>
              </a:rPr>
              <a:t>”</a:t>
            </a:r>
            <a:endParaRPr lang="en-US" sz="880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90600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  <a:cs typeface="+mj-cs"/>
                <a:sym typeface="Calibri" pitchFamily="34" charset="0"/>
              </a:rPr>
              <a:t>Probable  Causes of Failure to Clean Hands in ACH</a:t>
            </a:r>
            <a:br>
              <a:rPr lang="en-US" sz="3200" b="1" dirty="0" smtClean="0">
                <a:solidFill>
                  <a:schemeClr val="accent6">
                    <a:lumMod val="75000"/>
                  </a:schemeClr>
                </a:solidFill>
                <a:cs typeface="+mj-cs"/>
                <a:sym typeface="Calibri" pitchFamily="34" charset="0"/>
              </a:rPr>
            </a:br>
            <a:endParaRPr lang="en-US" sz="3200" dirty="0">
              <a:cs typeface="+mj-cs"/>
              <a:sym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Arial" charset="0"/>
              <a:buNone/>
              <a:defRPr/>
            </a:pPr>
            <a:endParaRPr lang="en-US" sz="1800" dirty="0" smtClean="0">
              <a:cs typeface="+mn-cs"/>
              <a:sym typeface="Calibri" pitchFamily="34" charset="0"/>
            </a:endParaRPr>
          </a:p>
          <a:p>
            <a:pPr marL="285750" indent="-285750">
              <a:defRPr/>
            </a:pPr>
            <a:r>
              <a:rPr lang="en-US" sz="1800" b="1" dirty="0" smtClean="0">
                <a:cs typeface="+mn-cs"/>
                <a:sym typeface="Calibri" pitchFamily="34" charset="0"/>
              </a:rPr>
              <a:t>Health care workers forget.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en-US" sz="1800" dirty="0" smtClean="0">
                <a:cs typeface="+mn-cs"/>
                <a:sym typeface="Calibri" pitchFamily="34" charset="0"/>
              </a:rPr>
              <a:t>Hand hygiene compliance data are not collected or reported accurately or frequently.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en-US" sz="1800" b="1" dirty="0" smtClean="0">
                <a:cs typeface="+mn-cs"/>
                <a:sym typeface="Calibri" pitchFamily="34" charset="0"/>
              </a:rPr>
              <a:t>Lack of accountability </a:t>
            </a:r>
            <a:r>
              <a:rPr lang="en-US" sz="1800" dirty="0" smtClean="0">
                <a:cs typeface="+mn-cs"/>
                <a:sym typeface="Calibri" pitchFamily="34" charset="0"/>
              </a:rPr>
              <a:t>and just-in-time coaching. 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en-US" sz="1800" dirty="0" smtClean="0">
                <a:cs typeface="+mn-cs"/>
                <a:sym typeface="Calibri" pitchFamily="34" charset="0"/>
              </a:rPr>
              <a:t>Safety culture does not stress hand hygiene at all levels.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en-US" sz="1800" dirty="0" smtClean="0">
                <a:cs typeface="+mn-cs"/>
                <a:sym typeface="Calibri" pitchFamily="34" charset="0"/>
              </a:rPr>
              <a:t>Hands were full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en-US" sz="1800" b="1" dirty="0" smtClean="0">
                <a:cs typeface="+mn-cs"/>
                <a:sym typeface="Calibri" pitchFamily="34" charset="0"/>
              </a:rPr>
              <a:t>Perception that hand hygiene is not needed if wearing gloves.</a:t>
            </a:r>
          </a:p>
          <a:p>
            <a:pPr>
              <a:defRPr/>
            </a:pPr>
            <a:endParaRPr lang="en-US" sz="1800" dirty="0" smtClean="0">
              <a:cs typeface="+mn-cs"/>
              <a:sym typeface="Calibri" pitchFamily="34" charset="0"/>
            </a:endParaRPr>
          </a:p>
          <a:p>
            <a:pPr>
              <a:defRPr/>
            </a:pPr>
            <a:endParaRPr lang="en-US" sz="1800" dirty="0">
              <a:cs typeface="+mn-cs"/>
              <a:sym typeface="Calibri" pitchFamily="34" charset="0"/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7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8263" y="303213"/>
            <a:ext cx="1304925" cy="1296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608013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en-US" sz="2800" dirty="0" smtClean="0">
                <a:cs typeface="+mj-cs"/>
                <a:sym typeface="Calibri" pitchFamily="34" charset="0"/>
              </a:rPr>
              <a:t>EFFECTIVE HYGIENE IS IN OUR</a:t>
            </a:r>
            <a:r>
              <a:rPr lang="en-US" sz="3200" dirty="0" smtClean="0">
                <a:cs typeface="+mj-cs"/>
                <a:sym typeface="Calibri" pitchFamily="34" charset="0"/>
              </a:rPr>
              <a:t> </a:t>
            </a:r>
            <a:r>
              <a:rPr lang="en-US" sz="4000" b="1" dirty="0" smtClean="0">
                <a:solidFill>
                  <a:schemeClr val="accent6">
                    <a:lumMod val="75000"/>
                  </a:schemeClr>
                </a:solidFill>
                <a:cs typeface="+mj-cs"/>
                <a:sym typeface="Calibri" pitchFamily="34" charset="0"/>
              </a:rPr>
              <a:t>HANDS</a:t>
            </a:r>
            <a:endParaRPr lang="en-US" sz="4000" b="1" dirty="0">
              <a:solidFill>
                <a:schemeClr val="accent6">
                  <a:lumMod val="75000"/>
                </a:schemeClr>
              </a:solidFill>
              <a:cs typeface="+mj-cs"/>
              <a:sym typeface="Calibri" pitchFamily="34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608248" y="1828254"/>
          <a:ext cx="8003730" cy="39637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57200" y="1143000"/>
          <a:ext cx="8229600" cy="4876800"/>
        </p:xfrm>
        <a:graphic>
          <a:graphicData uri="http://schemas.openxmlformats.org/drawingml/2006/table">
            <a:tbl>
              <a:tblPr>
                <a:tableStyleId>{68D230F3-CF80-4859-8CE7-A43EE81993B5}</a:tableStyleId>
              </a:tblPr>
              <a:tblGrid>
                <a:gridCol w="3276314"/>
                <a:gridCol w="1753198"/>
                <a:gridCol w="3200088"/>
              </a:tblGrid>
              <a:tr h="552438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C00000"/>
                          </a:solidFill>
                        </a:rPr>
                        <a:t>CAUSES</a:t>
                      </a:r>
                      <a:endParaRPr lang="en-US" sz="2000" b="1" dirty="0">
                        <a:solidFill>
                          <a:srgbClr val="C00000"/>
                        </a:solidFill>
                      </a:endParaRPr>
                    </a:p>
                  </a:txBody>
                  <a:tcPr marT="45711" marB="45711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2000" b="1" dirty="0">
                        <a:solidFill>
                          <a:srgbClr val="C00000"/>
                        </a:solidFill>
                      </a:endParaRPr>
                    </a:p>
                  </a:txBody>
                  <a:tcPr marT="45711" marB="45711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C00000"/>
                          </a:solidFill>
                        </a:rPr>
                        <a:t>SOLUTIONS</a:t>
                      </a:r>
                      <a:endParaRPr lang="en-US" sz="2000" b="1" dirty="0">
                        <a:solidFill>
                          <a:srgbClr val="C00000"/>
                        </a:solidFill>
                      </a:endParaRPr>
                    </a:p>
                  </a:txBody>
                  <a:tcPr marT="45711" marB="45711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611593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Inaccurate data collection or Under reporting</a:t>
                      </a:r>
                      <a:endParaRPr lang="en-US" sz="1600" dirty="0"/>
                    </a:p>
                  </a:txBody>
                  <a:tcPr marT="45711" marB="45711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 marT="45711" marB="45711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600" dirty="0" smtClean="0"/>
                        <a:t>Scrutinize and question the data.</a:t>
                      </a:r>
                    </a:p>
                  </a:txBody>
                  <a:tcPr marT="45711" marB="45711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712769">
                <a:tc>
                  <a:txBody>
                    <a:bodyPr/>
                    <a:lstStyle/>
                    <a:p>
                      <a:endParaRPr lang="en-US" sz="1600" kern="1200" dirty="0" smtClean="0"/>
                    </a:p>
                    <a:p>
                      <a:r>
                        <a:rPr lang="en-US" sz="1600" kern="1200" dirty="0" smtClean="0"/>
                        <a:t>Lack of accountability and </a:t>
                      </a:r>
                    </a:p>
                    <a:p>
                      <a:r>
                        <a:rPr lang="en-US" sz="1600" kern="1200" dirty="0" smtClean="0"/>
                        <a:t>just-in-time coaching</a:t>
                      </a:r>
                      <a:endParaRPr lang="en-US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45711" marB="45711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45711" marB="45711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600" kern="1200" dirty="0" smtClean="0"/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600" kern="1200" dirty="0" smtClean="0"/>
                        <a:t>Train leaders as just-in-time coaches to reinforce compliance.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600" kern="1200" dirty="0" smtClean="0"/>
                        <a:t>Implement employee contracts to be signed by all health care workers to reinforce their commitment to hand hygiene.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sz="1600" kern="1200" dirty="0" smtClean="0"/>
                        <a:t>Apply progressive disciplinary action against repeat offenders.</a:t>
                      </a:r>
                      <a:endParaRPr lang="en-US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45711" marB="45711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5" name="Right Arrow 4"/>
          <p:cNvSpPr/>
          <p:nvPr/>
        </p:nvSpPr>
        <p:spPr bwMode="auto">
          <a:xfrm>
            <a:off x="3657600" y="1905000"/>
            <a:ext cx="1752600" cy="228600"/>
          </a:xfrm>
          <a:prstGeom prst="rightArrow">
            <a:avLst/>
          </a:prstGeom>
          <a:ln>
            <a:headEnd type="none" w="med" len="med"/>
            <a:tailEnd type="none" w="med" len="med"/>
          </a:ln>
          <a:ex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endParaRPr lang="en-US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ight Arrow 5"/>
          <p:cNvSpPr/>
          <p:nvPr/>
        </p:nvSpPr>
        <p:spPr bwMode="auto">
          <a:xfrm>
            <a:off x="3657600" y="3581400"/>
            <a:ext cx="1752600" cy="228600"/>
          </a:xfrm>
          <a:prstGeom prst="rightArrow">
            <a:avLst/>
          </a:prstGeom>
          <a:ln>
            <a:headEnd type="none" w="med" len="med"/>
            <a:tailEnd type="none" w="med" len="med"/>
          </a:ln>
          <a:ex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endParaRPr lang="en-US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57200" y="1143000"/>
          <a:ext cx="8385175" cy="4352926"/>
        </p:xfrm>
        <a:graphic>
          <a:graphicData uri="http://schemas.openxmlformats.org/drawingml/2006/table">
            <a:tbl>
              <a:tblPr/>
              <a:tblGrid>
                <a:gridCol w="3338513"/>
                <a:gridCol w="1785937"/>
                <a:gridCol w="3260725"/>
              </a:tblGrid>
              <a:tr h="39621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</a:rPr>
                        <a:t>CAUSES</a:t>
                      </a:r>
                    </a:p>
                  </a:txBody>
                  <a:tcPr marL="91441" marR="91441" marT="45703" marB="4570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Calibri" charset="0"/>
                        <a:ea typeface="SimSun" charset="0"/>
                        <a:cs typeface="SimSun" charset="0"/>
                      </a:endParaRPr>
                    </a:p>
                  </a:txBody>
                  <a:tcPr marL="91441" marR="91441" marT="45703" marB="4570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</a:rPr>
                        <a:t>SOLUTIONS</a:t>
                      </a:r>
                    </a:p>
                  </a:txBody>
                  <a:tcPr marL="91441" marR="91441" marT="45703" marB="45703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4215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</a:rPr>
                        <a:t>Safety culture does not stress hand hygiene at all levels</a:t>
                      </a:r>
                    </a:p>
                  </a:txBody>
                  <a:tcPr marL="91441" marR="91441" marT="45703" marB="45703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SimSun" charset="0"/>
                        <a:cs typeface="SimSun" charset="0"/>
                      </a:endParaRPr>
                    </a:p>
                  </a:txBody>
                  <a:tcPr marL="91441" marR="91441" marT="45703" marB="45703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</a:rPr>
                        <a:t>Make hand hygiene a habit.</a:t>
                      </a: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</a:rPr>
                        <a:t>Commitment of leadership to achieve hand hygiene compliance of 90+ percent.</a:t>
                      </a: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</a:rPr>
                        <a:t>Hold everyone accountable and responsible – doctors, nurses, food service staff, housekeepers, technicians, therapists.</a:t>
                      </a:r>
                    </a:p>
                  </a:txBody>
                  <a:tcPr marL="91441" marR="91441" marT="45703" marB="45703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1455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</a:rPr>
                        <a:t>Hands full</a:t>
                      </a:r>
                    </a:p>
                  </a:txBody>
                  <a:tcPr marL="91441" marR="91441" marT="45703" marB="45703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SimSun" charset="0"/>
                        <a:cs typeface="SimSun" charset="0"/>
                      </a:endParaRPr>
                    </a:p>
                  </a:txBody>
                  <a:tcPr marL="91441" marR="91441" marT="45703" marB="45703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</a:rPr>
                        <a:t>Create a place for everything: for example, a health care worker with full hands needs a dedicated space where he or she can place items while performing hand hygiene.</a:t>
                      </a:r>
                    </a:p>
                  </a:txBody>
                  <a:tcPr marL="91441" marR="91441" marT="45703" marB="45703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537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" name="Right Arrow 4"/>
          <p:cNvSpPr/>
          <p:nvPr/>
        </p:nvSpPr>
        <p:spPr bwMode="auto">
          <a:xfrm>
            <a:off x="3581400" y="1828800"/>
            <a:ext cx="1752600" cy="228600"/>
          </a:xfrm>
          <a:prstGeom prst="rightArrow">
            <a:avLst/>
          </a:prstGeom>
          <a:ln>
            <a:headEnd type="none" w="med" len="med"/>
            <a:tailEnd type="none" w="med" len="med"/>
          </a:ln>
          <a:ex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endParaRPr lang="en-US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ight Arrow 5"/>
          <p:cNvSpPr/>
          <p:nvPr/>
        </p:nvSpPr>
        <p:spPr bwMode="auto">
          <a:xfrm>
            <a:off x="3581400" y="3733800"/>
            <a:ext cx="1752600" cy="228600"/>
          </a:xfrm>
          <a:prstGeom prst="rightArrow">
            <a:avLst/>
          </a:prstGeom>
          <a:ln>
            <a:headEnd type="none" w="med" len="med"/>
            <a:tailEnd type="none" w="med" len="med"/>
          </a:ln>
          <a:ex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endParaRPr lang="en-US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7" name="TextBox 1"/>
          <p:cNvSpPr txBox="1">
            <a:spLocks noChangeArrowheads="1"/>
          </p:cNvSpPr>
          <p:nvPr/>
        </p:nvSpPr>
        <p:spPr bwMode="auto">
          <a:xfrm>
            <a:off x="454025" y="760413"/>
            <a:ext cx="8689975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pPr algn="ctr"/>
            <a:r>
              <a:rPr lang="en-US" sz="3000" b="1"/>
              <a:t>INTRODUCTION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79413" y="1676400"/>
            <a:ext cx="8385175" cy="48196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lnSpc>
                <a:spcPct val="110000"/>
              </a:lnSpc>
              <a:buFont typeface="Wingdings" pitchFamily="2" charset="2"/>
              <a:buNone/>
              <a:defRPr/>
            </a:pPr>
            <a:r>
              <a:rPr lang="en-US" sz="2400" b="1" dirty="0"/>
              <a:t>    What are hospital acquired infections?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cs typeface="Tahoma" pitchFamily="34" charset="0"/>
              </a:rPr>
              <a:t> </a:t>
            </a:r>
          </a:p>
          <a:p>
            <a:pPr marL="342900" indent="-342900">
              <a:lnSpc>
                <a:spcPct val="110000"/>
              </a:lnSpc>
              <a:buFont typeface="Arial"/>
              <a:buChar char="•"/>
              <a:defRPr/>
            </a:pP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cs typeface="Tahoma" pitchFamily="34" charset="0"/>
              </a:rPr>
              <a:t>Hospital acquired infection </a:t>
            </a:r>
            <a:r>
              <a:rPr lang="en-US" altLang="x-none" sz="2400" dirty="0">
                <a:solidFill>
                  <a:schemeClr val="tx1">
                    <a:lumMod val="95000"/>
                    <a:lumOff val="5000"/>
                  </a:schemeClr>
                </a:solidFill>
                <a:cs typeface="Traditional Arabic" pitchFamily="2" charset="-78"/>
              </a:rPr>
              <a:t>is also called </a:t>
            </a:r>
            <a:r>
              <a:rPr lang="en-US" altLang="x-none" sz="2400" b="1" dirty="0">
                <a:solidFill>
                  <a:srgbClr val="C00000"/>
                </a:solidFill>
                <a:cs typeface="Traditional Arabic" pitchFamily="2" charset="-78"/>
              </a:rPr>
              <a:t>Nosocomial infection 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cs typeface="Tahoma" pitchFamily="34" charset="0"/>
              </a:rPr>
              <a:t>or </a:t>
            </a:r>
            <a:r>
              <a:rPr lang="en-US" sz="2400" b="1" dirty="0">
                <a:solidFill>
                  <a:srgbClr val="C00000"/>
                </a:solidFill>
                <a:cs typeface="Tahoma" pitchFamily="34" charset="0"/>
              </a:rPr>
              <a:t>Healthcare-associated infections</a:t>
            </a:r>
            <a:r>
              <a:rPr lang="en-US" sz="2400" dirty="0">
                <a:solidFill>
                  <a:srgbClr val="C00000"/>
                </a:solidFill>
                <a:cs typeface="Tahoma" pitchFamily="34" charset="0"/>
              </a:rPr>
              <a:t>.</a:t>
            </a:r>
          </a:p>
          <a:p>
            <a:pPr>
              <a:defRPr/>
            </a:pPr>
            <a:r>
              <a:rPr lang="en-US" sz="2400" dirty="0">
                <a:solidFill>
                  <a:srgbClr val="C00000"/>
                </a:solidFill>
              </a:rPr>
              <a:t>    "</a:t>
            </a:r>
            <a:r>
              <a:rPr lang="en-US" sz="2400" dirty="0" err="1">
                <a:solidFill>
                  <a:srgbClr val="C00000"/>
                </a:solidFill>
              </a:rPr>
              <a:t>nosus</a:t>
            </a:r>
            <a:r>
              <a:rPr lang="en-US" sz="2400" dirty="0">
                <a:solidFill>
                  <a:srgbClr val="C00000"/>
                </a:solidFill>
              </a:rPr>
              <a:t>"     = disease </a:t>
            </a:r>
          </a:p>
          <a:p>
            <a:pPr>
              <a:defRPr/>
            </a:pPr>
            <a:r>
              <a:rPr lang="en-US" sz="2400" dirty="0">
                <a:solidFill>
                  <a:srgbClr val="C00000"/>
                </a:solidFill>
              </a:rPr>
              <a:t>   "</a:t>
            </a:r>
            <a:r>
              <a:rPr lang="en-US" sz="2400" dirty="0" err="1">
                <a:solidFill>
                  <a:srgbClr val="C00000"/>
                </a:solidFill>
              </a:rPr>
              <a:t>komeion</a:t>
            </a:r>
            <a:r>
              <a:rPr lang="en-US" sz="2400" dirty="0">
                <a:solidFill>
                  <a:srgbClr val="C00000"/>
                </a:solidFill>
              </a:rPr>
              <a:t>" = to take care of </a:t>
            </a:r>
          </a:p>
          <a:p>
            <a:pPr>
              <a:defRPr/>
            </a:pPr>
            <a:endParaRPr lang="en-US" sz="2400" dirty="0">
              <a:solidFill>
                <a:srgbClr val="FF0000"/>
              </a:solidFill>
              <a:cs typeface="Tahoma" pitchFamily="34" charset="0"/>
            </a:endParaRPr>
          </a:p>
          <a:p>
            <a:pPr marL="342900" indent="-342900">
              <a:lnSpc>
                <a:spcPct val="110000"/>
              </a:lnSpc>
              <a:buFont typeface="Arial"/>
              <a:buChar char="•"/>
              <a:defRPr/>
            </a:pP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Nosocomial infections can be defined as infection acquired by the person in the hospital, manifestation of which may occur during hospitalization or after discharge from hospital. The person may be a patient, members of the hospital staff and/ or visitors.</a:t>
            </a:r>
            <a:endParaRPr lang="zh-CN" altLang="en-US" sz="24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defRPr/>
            </a:pPr>
            <a:endParaRPr lang="en-US" sz="2400" b="1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Title 3"/>
          <p:cNvSpPr>
            <a:spLocks noGrp="1"/>
          </p:cNvSpPr>
          <p:nvPr>
            <p:ph type="title"/>
          </p:nvPr>
        </p:nvSpPr>
        <p:spPr>
          <a:xfrm>
            <a:off x="457200" y="2362200"/>
            <a:ext cx="8229600" cy="1143000"/>
          </a:xfrm>
        </p:spPr>
        <p:txBody>
          <a:bodyPr/>
          <a:lstStyle/>
          <a:p>
            <a:r>
              <a:rPr lang="en-US" b="1">
                <a:latin typeface="Calibri" charset="0"/>
                <a:ea typeface="SimSun" charset="0"/>
              </a:rPr>
              <a:t>PROTOCOL TO PREVENT </a:t>
            </a:r>
            <a:r>
              <a:rPr lang="en-US" b="1" i="1">
                <a:latin typeface="Calibri" charset="0"/>
                <a:ea typeface="SimSun" charset="0"/>
              </a:rPr>
              <a:t>CAUTI</a:t>
            </a:r>
            <a:r>
              <a:rPr lang="en-US" b="1">
                <a:latin typeface="Calibri" charset="0"/>
                <a:ea typeface="SimSun" charset="0"/>
              </a:rPr>
              <a:t> IN BED RIDDEN PATIENTS</a:t>
            </a:r>
            <a:endParaRPr lang="en-US">
              <a:latin typeface="Calibri" charset="0"/>
              <a:ea typeface="SimSun" charset="0"/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Content Placeholder 2"/>
          <p:cNvSpPr>
            <a:spLocks noGrp="1"/>
          </p:cNvSpPr>
          <p:nvPr>
            <p:ph idx="1"/>
          </p:nvPr>
        </p:nvSpPr>
        <p:spPr>
          <a:xfrm>
            <a:off x="381000" y="1143000"/>
            <a:ext cx="8305800" cy="5029200"/>
          </a:xfrm>
        </p:spPr>
        <p:txBody>
          <a:bodyPr/>
          <a:lstStyle/>
          <a:p>
            <a:pPr marL="457200" indent="-457200">
              <a:buFont typeface="Calibri" charset="0"/>
              <a:buAutoNum type="arabicParenR"/>
            </a:pPr>
            <a:r>
              <a:rPr lang="en-US" sz="2000">
                <a:latin typeface="Calibri" charset="0"/>
                <a:ea typeface="SimSun" charset="0"/>
              </a:rPr>
              <a:t>Regularly assess the need of catheters during daily rounds.</a:t>
            </a:r>
          </a:p>
          <a:p>
            <a:pPr marL="457200" indent="-457200">
              <a:buFont typeface="Calibri" charset="0"/>
              <a:buAutoNum type="arabicParenR"/>
            </a:pPr>
            <a:r>
              <a:rPr lang="en-US" sz="2000">
                <a:latin typeface="Calibri" charset="0"/>
                <a:ea typeface="SimSun" charset="0"/>
              </a:rPr>
              <a:t>Use sterile technique at insertion and removal.</a:t>
            </a:r>
          </a:p>
          <a:p>
            <a:pPr marL="457200" indent="-457200">
              <a:buFont typeface="Calibri" charset="0"/>
              <a:buAutoNum type="arabicParenR"/>
            </a:pPr>
            <a:r>
              <a:rPr lang="en-US" sz="2000" b="1">
                <a:latin typeface="Calibri" charset="0"/>
                <a:ea typeface="SimSun" charset="0"/>
              </a:rPr>
              <a:t>Perform perineal care daily after bowel movements</a:t>
            </a:r>
            <a:r>
              <a:rPr lang="en-US" sz="2000">
                <a:latin typeface="Calibri" charset="0"/>
                <a:ea typeface="SimSun" charset="0"/>
              </a:rPr>
              <a:t>.</a:t>
            </a:r>
          </a:p>
          <a:p>
            <a:pPr marL="457200" indent="-457200">
              <a:buFont typeface="Calibri" charset="0"/>
              <a:buAutoNum type="arabicParenR"/>
            </a:pPr>
            <a:r>
              <a:rPr lang="en-US" sz="2000">
                <a:latin typeface="Calibri" charset="0"/>
                <a:ea typeface="SimSun" charset="0"/>
              </a:rPr>
              <a:t>Keep urinary catheter always lower than patient’s bladder level.</a:t>
            </a:r>
          </a:p>
          <a:p>
            <a:pPr marL="457200" indent="-457200">
              <a:buFont typeface="Calibri" charset="0"/>
              <a:buAutoNum type="arabicParenR"/>
            </a:pPr>
            <a:r>
              <a:rPr lang="en-US" sz="2000">
                <a:latin typeface="Calibri" charset="0"/>
                <a:ea typeface="SimSun" charset="0"/>
              </a:rPr>
              <a:t>Maintain closed drainage system.</a:t>
            </a:r>
          </a:p>
          <a:p>
            <a:pPr marL="457200" indent="-457200">
              <a:buFont typeface="Calibri" charset="0"/>
              <a:buAutoNum type="arabicParenR"/>
            </a:pPr>
            <a:r>
              <a:rPr lang="en-US" sz="2000">
                <a:latin typeface="Calibri" charset="0"/>
                <a:ea typeface="SimSun" charset="0"/>
              </a:rPr>
              <a:t>Perform catheter irrigation with normal saline on catheter obstruction to avoid unobstructed urine flow.</a:t>
            </a:r>
          </a:p>
          <a:p>
            <a:pPr marL="457200" indent="-457200">
              <a:buFont typeface="Calibri" charset="0"/>
              <a:buAutoNum type="arabicParenR"/>
            </a:pPr>
            <a:r>
              <a:rPr lang="en-US" sz="2000">
                <a:latin typeface="Calibri" charset="0"/>
                <a:ea typeface="SimSun" charset="0"/>
              </a:rPr>
              <a:t>Maintain hand hygiene before and after touching catheter.</a:t>
            </a:r>
          </a:p>
          <a:p>
            <a:pPr marL="457200" indent="-457200">
              <a:buFont typeface="Calibri" charset="0"/>
              <a:buAutoNum type="arabicParenR"/>
            </a:pPr>
            <a:r>
              <a:rPr lang="en-US" sz="2000" b="1">
                <a:latin typeface="Calibri" charset="0"/>
                <a:ea typeface="SimSun" charset="0"/>
              </a:rPr>
              <a:t>Keep alerts or reminders to collect urine sample of bed ridden patients at regular intervals</a:t>
            </a:r>
            <a:r>
              <a:rPr lang="en-US" sz="2000">
                <a:latin typeface="Calibri" charset="0"/>
                <a:ea typeface="SimSun" charset="0"/>
              </a:rPr>
              <a:t>.</a:t>
            </a:r>
          </a:p>
          <a:p>
            <a:pPr marL="457200" indent="-457200">
              <a:buFont typeface="Calibri" charset="0"/>
              <a:buAutoNum type="arabicParenR"/>
            </a:pPr>
            <a:r>
              <a:rPr lang="en-US" sz="2000">
                <a:latin typeface="Calibri" charset="0"/>
                <a:ea typeface="SimSun" charset="0"/>
              </a:rPr>
              <a:t>Obtain urine sample aseptically.</a:t>
            </a:r>
          </a:p>
          <a:p>
            <a:pPr marL="457200" indent="-457200">
              <a:buFont typeface="Calibri" charset="0"/>
              <a:buAutoNum type="arabicParenR"/>
            </a:pPr>
            <a:r>
              <a:rPr lang="en-US" sz="2000">
                <a:latin typeface="Calibri" charset="0"/>
                <a:ea typeface="SimSun" charset="0"/>
              </a:rPr>
              <a:t>Educate nurses for proper nurse directed insertion and removal of catheters.</a:t>
            </a:r>
          </a:p>
          <a:p>
            <a:pPr marL="457200" indent="-457200">
              <a:buFont typeface="Calibri" charset="0"/>
              <a:buAutoNum type="arabicParenR"/>
            </a:pPr>
            <a:r>
              <a:rPr lang="en-US" sz="2000" b="1">
                <a:latin typeface="Calibri" charset="0"/>
                <a:ea typeface="SimSun" charset="0"/>
              </a:rPr>
              <a:t>Prevent catheter and collecting tube from kinking</a:t>
            </a:r>
            <a:r>
              <a:rPr lang="en-US" sz="2000">
                <a:latin typeface="Calibri" charset="0"/>
                <a:ea typeface="SimSun" charset="0"/>
              </a:rPr>
              <a:t>.</a:t>
            </a:r>
          </a:p>
          <a:p>
            <a:pPr marL="457200" indent="-457200"/>
            <a:endParaRPr lang="en-US" sz="2000">
              <a:latin typeface="Calibri" charset="0"/>
              <a:ea typeface="SimSun" charset="0"/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228600" y="1447800"/>
          <a:ext cx="8534400" cy="4625975"/>
        </p:xfrm>
        <a:graphic>
          <a:graphicData uri="http://schemas.openxmlformats.org/drawingml/2006/table">
            <a:tbl>
              <a:tblPr/>
              <a:tblGrid>
                <a:gridCol w="1472485"/>
                <a:gridCol w="1788017"/>
                <a:gridCol w="1757966"/>
                <a:gridCol w="1742942"/>
                <a:gridCol w="1772990"/>
              </a:tblGrid>
              <a:tr h="73420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CATEGORY</a:t>
                      </a:r>
                    </a:p>
                  </a:txBody>
                  <a:tcPr marL="8049" marR="8049" marT="804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Yellow </a:t>
                      </a:r>
                    </a:p>
                  </a:txBody>
                  <a:tcPr marL="8049" marR="8049" marT="804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Red</a:t>
                      </a:r>
                    </a:p>
                  </a:txBody>
                  <a:tcPr marL="8049" marR="8049" marT="804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White( Translucent)</a:t>
                      </a:r>
                    </a:p>
                  </a:txBody>
                  <a:tcPr marL="8049" marR="8049" marT="804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Blue</a:t>
                      </a:r>
                    </a:p>
                  </a:txBody>
                  <a:tcPr marL="8049" marR="8049" marT="804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</a:tr>
              <a:tr h="3891766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TYPES OF </a:t>
                      </a: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WASTE</a:t>
                      </a:r>
                    </a:p>
                    <a:p>
                      <a:pPr algn="l" fontAlgn="b"/>
                      <a:endParaRPr lang="en-US" sz="1400" b="0" i="0" u="none" strike="noStrike" dirty="0" smtClean="0">
                        <a:solidFill>
                          <a:srgbClr val="000000"/>
                        </a:solidFill>
                        <a:latin typeface="Calibri"/>
                      </a:endParaRPr>
                    </a:p>
                    <a:p>
                      <a:pPr algn="l" fontAlgn="b"/>
                      <a:endParaRPr lang="en-US" sz="1400" b="0" i="0" u="none" strike="noStrike" dirty="0" smtClean="0">
                        <a:solidFill>
                          <a:srgbClr val="000000"/>
                        </a:solidFill>
                        <a:latin typeface="Calibri"/>
                      </a:endParaRPr>
                    </a:p>
                    <a:p>
                      <a:pPr algn="l" fontAlgn="b"/>
                      <a:endParaRPr lang="en-US" sz="1400" b="0" i="0" u="none" strike="noStrike" dirty="0" smtClean="0">
                        <a:solidFill>
                          <a:srgbClr val="000000"/>
                        </a:solidFill>
                        <a:latin typeface="Calibri"/>
                      </a:endParaRPr>
                    </a:p>
                    <a:p>
                      <a:pPr algn="l" fontAlgn="b"/>
                      <a:endParaRPr lang="en-US" sz="1400" b="0" i="0" u="none" strike="noStrike" dirty="0" smtClean="0">
                        <a:solidFill>
                          <a:srgbClr val="000000"/>
                        </a:solidFill>
                        <a:latin typeface="Calibri"/>
                      </a:endParaRPr>
                    </a:p>
                    <a:p>
                      <a:pPr algn="l" fontAlgn="b"/>
                      <a:endParaRPr lang="en-US" sz="1400" b="0" i="0" u="none" strike="noStrike" dirty="0" smtClean="0">
                        <a:solidFill>
                          <a:srgbClr val="000000"/>
                        </a:solidFill>
                        <a:latin typeface="Calibri"/>
                      </a:endParaRPr>
                    </a:p>
                    <a:p>
                      <a:pPr algn="l" fontAlgn="b"/>
                      <a:endParaRPr lang="en-US" sz="1400" b="0" i="0" u="none" strike="noStrike" dirty="0" smtClean="0">
                        <a:solidFill>
                          <a:srgbClr val="000000"/>
                        </a:solidFill>
                        <a:latin typeface="Calibri"/>
                      </a:endParaRPr>
                    </a:p>
                    <a:p>
                      <a:pPr algn="l" fontAlgn="b"/>
                      <a:endParaRPr lang="en-US" sz="1400" b="0" i="0" u="none" strike="noStrike" dirty="0" smtClean="0">
                        <a:solidFill>
                          <a:srgbClr val="000000"/>
                        </a:solidFill>
                        <a:latin typeface="Calibri"/>
                      </a:endParaRPr>
                    </a:p>
                    <a:p>
                      <a:pPr algn="l" fontAlgn="b"/>
                      <a:endParaRPr lang="en-US" sz="1400" b="0" i="0" u="none" strike="noStrike" dirty="0" smtClean="0">
                        <a:solidFill>
                          <a:srgbClr val="000000"/>
                        </a:solidFill>
                        <a:latin typeface="Calibri"/>
                      </a:endParaRPr>
                    </a:p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049" marR="8049" marT="804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Font typeface="Arial" pitchFamily="34" charset="0"/>
                        <a:buChar char="•"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Human Anatomical Waste   </a:t>
                      </a:r>
                      <a:endParaRPr lang="en-US" sz="1400" b="0" i="0" u="none" strike="noStrike" dirty="0" smtClean="0">
                        <a:solidFill>
                          <a:srgbClr val="000000"/>
                        </a:solidFill>
                        <a:latin typeface="Calibri"/>
                      </a:endParaRPr>
                    </a:p>
                    <a:p>
                      <a:pPr algn="l" fontAlgn="b">
                        <a:buFont typeface="Arial" pitchFamily="34" charset="0"/>
                        <a:buChar char="•"/>
                      </a:pP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Animal 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Anatomical </a:t>
                      </a:r>
                      <a:endParaRPr lang="en-US" sz="1400" b="0" i="0" u="none" strike="noStrike" dirty="0" smtClean="0">
                        <a:solidFill>
                          <a:srgbClr val="000000"/>
                        </a:solidFill>
                        <a:latin typeface="Calibri"/>
                      </a:endParaRPr>
                    </a:p>
                    <a:p>
                      <a:pPr algn="l" fontAlgn="b">
                        <a:buFont typeface="Arial" pitchFamily="34" charset="0"/>
                        <a:buChar char="•"/>
                      </a:pP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Waste  </a:t>
                      </a:r>
                    </a:p>
                    <a:p>
                      <a:pPr algn="l" fontAlgn="b">
                        <a:buFont typeface="Arial" pitchFamily="34" charset="0"/>
                        <a:buChar char="•"/>
                      </a:pP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Soiled 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Waste   </a:t>
                      </a:r>
                      <a:endParaRPr lang="en-US" sz="1400" b="0" i="0" u="none" strike="noStrike" dirty="0" smtClean="0">
                        <a:solidFill>
                          <a:srgbClr val="000000"/>
                        </a:solidFill>
                        <a:latin typeface="Calibri"/>
                      </a:endParaRPr>
                    </a:p>
                    <a:p>
                      <a:pPr algn="l" fontAlgn="b">
                        <a:buFont typeface="Arial" pitchFamily="34" charset="0"/>
                        <a:buChar char="•"/>
                      </a:pP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Expired 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and 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Discarded 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Medicine </a:t>
                      </a:r>
                      <a:endParaRPr lang="en-US" sz="1400" b="0" i="0" u="none" strike="noStrike" dirty="0" smtClean="0">
                        <a:solidFill>
                          <a:srgbClr val="000000"/>
                        </a:solidFill>
                        <a:latin typeface="Calibri"/>
                      </a:endParaRPr>
                    </a:p>
                    <a:p>
                      <a:pPr algn="l" fontAlgn="b">
                        <a:buFont typeface="Arial" pitchFamily="34" charset="0"/>
                        <a:buChar char="•"/>
                      </a:pP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Chemical 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Solid Waste      </a:t>
                      </a:r>
                      <a:endParaRPr lang="en-US" sz="1400" b="0" i="0" u="none" strike="noStrike" dirty="0" smtClean="0">
                        <a:solidFill>
                          <a:srgbClr val="000000"/>
                        </a:solidFill>
                        <a:latin typeface="Calibri"/>
                      </a:endParaRPr>
                    </a:p>
                    <a:p>
                      <a:pPr algn="l" fontAlgn="b">
                        <a:buFont typeface="Arial" pitchFamily="34" charset="0"/>
                        <a:buChar char="•"/>
                      </a:pP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Chemical 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Liquid Waste        </a:t>
                      </a:r>
                      <a:endParaRPr lang="en-US" sz="1400" b="0" i="0" u="none" strike="noStrike" dirty="0" smtClean="0">
                        <a:solidFill>
                          <a:srgbClr val="000000"/>
                        </a:solidFill>
                        <a:latin typeface="Calibri"/>
                      </a:endParaRPr>
                    </a:p>
                    <a:p>
                      <a:pPr algn="l" fontAlgn="b">
                        <a:buFont typeface="Arial" pitchFamily="34" charset="0"/>
                        <a:buChar char="•"/>
                      </a:pP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Discarded 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linen, mattresses, beddings contaminated with blood and body fluid.       </a:t>
                      </a:r>
                      <a:endParaRPr lang="en-US" sz="1400" b="0" i="0" u="none" strike="noStrike" dirty="0" smtClean="0">
                        <a:solidFill>
                          <a:srgbClr val="000000"/>
                        </a:solidFill>
                        <a:latin typeface="Calibri"/>
                      </a:endParaRPr>
                    </a:p>
                    <a:p>
                      <a:pPr algn="l" fontAlgn="b">
                        <a:buFont typeface="Arial" pitchFamily="34" charset="0"/>
                        <a:buChar char="•"/>
                      </a:pP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Microbiology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, 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Biotechnology 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and other clinical laboratory waste.                                               </a:t>
                      </a:r>
                    </a:p>
                  </a:txBody>
                  <a:tcPr marL="8049" marR="8049" marT="804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Contaminated waste </a:t>
                      </a:r>
                      <a:endParaRPr lang="en-US" sz="1400" b="0" i="0" u="none" strike="noStrike" dirty="0" smtClean="0">
                        <a:solidFill>
                          <a:srgbClr val="000000"/>
                        </a:solidFill>
                        <a:latin typeface="Calibri"/>
                      </a:endParaRPr>
                    </a:p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( 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Recyclable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) like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plastic bag, bottle, pipes or container</a:t>
                      </a:r>
                      <a:endParaRPr lang="en-US" sz="1400" b="0" i="0" u="none" strike="noStrike" dirty="0" smtClean="0">
                        <a:solidFill>
                          <a:srgbClr val="000000"/>
                        </a:solidFill>
                        <a:latin typeface="Calibri"/>
                      </a:endParaRPr>
                    </a:p>
                    <a:p>
                      <a:pPr algn="l" fontAlgn="b"/>
                      <a:endParaRPr lang="en-US" sz="1400" b="0" i="0" u="none" strike="noStrike" dirty="0" smtClean="0">
                        <a:solidFill>
                          <a:srgbClr val="000000"/>
                        </a:solidFill>
                        <a:latin typeface="Calibri"/>
                      </a:endParaRPr>
                    </a:p>
                    <a:p>
                      <a:pPr algn="l" fontAlgn="b"/>
                      <a:endParaRPr lang="en-US" sz="1400" b="0" i="0" u="none" strike="noStrike" dirty="0" smtClean="0">
                        <a:solidFill>
                          <a:srgbClr val="000000"/>
                        </a:solidFill>
                        <a:latin typeface="Calibri"/>
                      </a:endParaRPr>
                    </a:p>
                    <a:p>
                      <a:pPr algn="l" fontAlgn="b"/>
                      <a:endParaRPr lang="en-US" sz="1400" b="0" i="0" u="none" strike="noStrike" dirty="0" smtClean="0">
                        <a:solidFill>
                          <a:srgbClr val="000000"/>
                        </a:solidFill>
                        <a:latin typeface="Calibri"/>
                      </a:endParaRPr>
                    </a:p>
                    <a:p>
                      <a:pPr algn="l" fontAlgn="b"/>
                      <a:endParaRPr lang="en-US" sz="1400" b="0" i="0" u="none" strike="noStrike" dirty="0" smtClean="0">
                        <a:solidFill>
                          <a:srgbClr val="000000"/>
                        </a:solidFill>
                        <a:latin typeface="Calibri"/>
                      </a:endParaRPr>
                    </a:p>
                    <a:p>
                      <a:pPr algn="l" fontAlgn="b"/>
                      <a:endParaRPr lang="en-US" sz="1400" b="0" i="0" u="none" strike="noStrike" dirty="0" smtClean="0">
                        <a:solidFill>
                          <a:srgbClr val="000000"/>
                        </a:solidFill>
                        <a:latin typeface="Calibri"/>
                      </a:endParaRPr>
                    </a:p>
                    <a:p>
                      <a:pPr algn="l" fontAlgn="b"/>
                      <a:endParaRPr lang="en-US" sz="1400" b="0" i="0" u="none" strike="noStrike" dirty="0" smtClean="0">
                        <a:solidFill>
                          <a:srgbClr val="000000"/>
                        </a:solidFill>
                        <a:latin typeface="Calibri"/>
                      </a:endParaRPr>
                    </a:p>
                    <a:p>
                      <a:pPr algn="l" fontAlgn="b"/>
                      <a:endParaRPr lang="en-US" sz="1400" b="0" i="0" u="none" strike="noStrike" dirty="0" smtClean="0">
                        <a:solidFill>
                          <a:srgbClr val="000000"/>
                        </a:solidFill>
                        <a:latin typeface="Calibri"/>
                      </a:endParaRPr>
                    </a:p>
                    <a:p>
                      <a:pPr algn="l" fontAlgn="b"/>
                      <a:endParaRPr lang="en-US" sz="1400" b="0" i="0" u="none" strike="noStrike" dirty="0" smtClean="0">
                        <a:solidFill>
                          <a:srgbClr val="000000"/>
                        </a:solidFill>
                        <a:latin typeface="Calibri"/>
                      </a:endParaRPr>
                    </a:p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049" marR="8049" marT="804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waste sharps including Metals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.</a:t>
                      </a:r>
                    </a:p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(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Scalpels, Blades, Needles, Syringes)</a:t>
                      </a:r>
                      <a:endParaRPr lang="en-US" sz="1400" b="0" i="0" u="none" strike="noStrike" dirty="0" smtClean="0">
                        <a:solidFill>
                          <a:srgbClr val="000000"/>
                        </a:solidFill>
                        <a:latin typeface="Calibri"/>
                      </a:endParaRPr>
                    </a:p>
                    <a:p>
                      <a:pPr algn="l" fontAlgn="b"/>
                      <a:endParaRPr lang="en-US" sz="1400" b="0" i="0" u="none" strike="noStrike" dirty="0" smtClean="0">
                        <a:solidFill>
                          <a:srgbClr val="000000"/>
                        </a:solidFill>
                        <a:latin typeface="Calibri"/>
                      </a:endParaRPr>
                    </a:p>
                    <a:p>
                      <a:pPr algn="l" fontAlgn="b"/>
                      <a:endParaRPr lang="en-US" sz="1400" b="0" i="0" u="none" strike="noStrike" dirty="0" smtClean="0">
                        <a:solidFill>
                          <a:srgbClr val="000000"/>
                        </a:solidFill>
                        <a:latin typeface="Calibri"/>
                      </a:endParaRPr>
                    </a:p>
                    <a:p>
                      <a:pPr algn="l" fontAlgn="b"/>
                      <a:endParaRPr lang="en-US" sz="1400" b="0" i="0" u="none" strike="noStrike" dirty="0" smtClean="0">
                        <a:solidFill>
                          <a:srgbClr val="000000"/>
                        </a:solidFill>
                        <a:latin typeface="Calibri"/>
                      </a:endParaRPr>
                    </a:p>
                    <a:p>
                      <a:pPr algn="l" fontAlgn="b"/>
                      <a:endParaRPr lang="en-US" sz="1400" b="0" i="0" u="none" strike="noStrike" dirty="0" smtClean="0">
                        <a:solidFill>
                          <a:srgbClr val="000000"/>
                        </a:solidFill>
                        <a:latin typeface="Calibri"/>
                      </a:endParaRPr>
                    </a:p>
                    <a:p>
                      <a:pPr algn="l" fontAlgn="b"/>
                      <a:endParaRPr lang="en-US" sz="1400" b="0" i="0" u="none" strike="noStrike" dirty="0" smtClean="0">
                        <a:solidFill>
                          <a:srgbClr val="000000"/>
                        </a:solidFill>
                        <a:latin typeface="Calibri"/>
                      </a:endParaRPr>
                    </a:p>
                    <a:p>
                      <a:pPr algn="l" fontAlgn="b"/>
                      <a:endParaRPr lang="en-US" sz="1400" b="0" i="0" u="none" strike="noStrike" dirty="0" smtClean="0">
                        <a:solidFill>
                          <a:srgbClr val="000000"/>
                        </a:solidFill>
                        <a:latin typeface="Calibri"/>
                      </a:endParaRPr>
                    </a:p>
                    <a:p>
                      <a:pPr algn="l" fontAlgn="b"/>
                      <a:endParaRPr lang="en-US" sz="1400" b="0" i="0" u="none" strike="noStrike" dirty="0" smtClean="0">
                        <a:solidFill>
                          <a:srgbClr val="000000"/>
                        </a:solidFill>
                        <a:latin typeface="Calibri"/>
                      </a:endParaRPr>
                    </a:p>
                    <a:p>
                      <a:pPr algn="l" fontAlgn="b"/>
                      <a:endParaRPr lang="en-US" sz="1400" b="0" i="0" u="none" strike="noStrike" dirty="0" smtClean="0">
                        <a:solidFill>
                          <a:srgbClr val="000000"/>
                        </a:solidFill>
                        <a:latin typeface="Calibri"/>
                      </a:endParaRPr>
                    </a:p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049" marR="8049" marT="804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Broken  glassware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.  Metallic Body Implants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.</a:t>
                      </a:r>
                    </a:p>
                    <a:p>
                      <a:pPr algn="l" fontAlgn="b"/>
                      <a:endParaRPr lang="en-US" sz="1400" b="0" i="0" u="none" strike="noStrike" dirty="0" smtClean="0">
                        <a:solidFill>
                          <a:srgbClr val="000000"/>
                        </a:solidFill>
                        <a:latin typeface="Calibri"/>
                      </a:endParaRPr>
                    </a:p>
                    <a:p>
                      <a:pPr algn="l" fontAlgn="b"/>
                      <a:endParaRPr lang="en-US" sz="1400" b="0" i="0" u="none" strike="noStrike" dirty="0" smtClean="0">
                        <a:solidFill>
                          <a:srgbClr val="000000"/>
                        </a:solidFill>
                        <a:latin typeface="Calibri"/>
                      </a:endParaRPr>
                    </a:p>
                    <a:p>
                      <a:pPr algn="l" fontAlgn="b"/>
                      <a:endParaRPr lang="en-US" sz="1400" b="0" i="0" u="none" strike="noStrike" dirty="0" smtClean="0">
                        <a:solidFill>
                          <a:srgbClr val="000000"/>
                        </a:solidFill>
                        <a:latin typeface="Calibri"/>
                      </a:endParaRPr>
                    </a:p>
                    <a:p>
                      <a:pPr algn="l" fontAlgn="b"/>
                      <a:endParaRPr lang="en-US" sz="1400" b="0" i="0" u="none" strike="noStrike" dirty="0" smtClean="0">
                        <a:solidFill>
                          <a:srgbClr val="000000"/>
                        </a:solidFill>
                        <a:latin typeface="Calibri"/>
                      </a:endParaRPr>
                    </a:p>
                    <a:p>
                      <a:pPr algn="l" fontAlgn="b"/>
                      <a:endParaRPr lang="en-US" sz="1400" b="0" i="0" u="none" strike="noStrike" dirty="0" smtClean="0">
                        <a:solidFill>
                          <a:srgbClr val="000000"/>
                        </a:solidFill>
                        <a:latin typeface="Calibri"/>
                      </a:endParaRPr>
                    </a:p>
                    <a:p>
                      <a:pPr algn="l" fontAlgn="b"/>
                      <a:endParaRPr lang="en-US" sz="1400" b="0" i="0" u="none" strike="noStrike" dirty="0" smtClean="0">
                        <a:solidFill>
                          <a:srgbClr val="000000"/>
                        </a:solidFill>
                        <a:latin typeface="Calibri"/>
                      </a:endParaRPr>
                    </a:p>
                    <a:p>
                      <a:pPr algn="l" fontAlgn="b"/>
                      <a:endParaRPr lang="en-US" sz="1400" b="0" i="0" u="none" strike="noStrike" dirty="0" smtClean="0">
                        <a:solidFill>
                          <a:srgbClr val="000000"/>
                        </a:solidFill>
                        <a:latin typeface="Calibri"/>
                      </a:endParaRPr>
                    </a:p>
                    <a:p>
                      <a:pPr algn="l" fontAlgn="b"/>
                      <a:endParaRPr lang="en-US" sz="1400" b="0" i="0" u="none" strike="noStrike" dirty="0" smtClean="0">
                        <a:solidFill>
                          <a:srgbClr val="000000"/>
                        </a:solidFill>
                        <a:latin typeface="Calibri"/>
                      </a:endParaRPr>
                    </a:p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049" marR="8049" marT="804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1157" name="Rectangle 5"/>
          <p:cNvSpPr>
            <a:spLocks noChangeArrowheads="1"/>
          </p:cNvSpPr>
          <p:nvPr/>
        </p:nvSpPr>
        <p:spPr bwMode="auto">
          <a:xfrm>
            <a:off x="2971800" y="914400"/>
            <a:ext cx="4572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b="1"/>
              <a:t>BIOMEDICAL</a:t>
            </a:r>
            <a:r>
              <a:rPr lang="en-US"/>
              <a:t> </a:t>
            </a:r>
            <a:r>
              <a:rPr lang="en-US" b="1"/>
              <a:t>WASTE CATEGORIES </a:t>
            </a: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1" name="Date Placeholder 3"/>
          <p:cNvSpPr txBox="1">
            <a:spLocks noGrp="1" noChangeArrowheads="1"/>
          </p:cNvSpPr>
          <p:nvPr/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pPr eaLnBrk="1" hangingPunct="1">
              <a:buFont typeface="Arial" charset="0"/>
              <a:buNone/>
            </a:pPr>
            <a:fld id="{5B49221A-7CA5-DB4C-BECF-0CFB0B3C3E83}" type="datetime1">
              <a:rPr lang="en-US" sz="1200">
                <a:solidFill>
                  <a:srgbClr val="898989"/>
                </a:solidFill>
                <a:sym typeface="Calibri" charset="0"/>
              </a:rPr>
              <a:pPr eaLnBrk="1" hangingPunct="1">
                <a:buFont typeface="Arial" charset="0"/>
                <a:buNone/>
              </a:pPr>
              <a:t>20/05/16</a:t>
            </a:fld>
            <a:endParaRPr lang="en-US" sz="1800">
              <a:sym typeface="Calibri" charset="0"/>
            </a:endParaRPr>
          </a:p>
        </p:txBody>
      </p:sp>
      <p:sp>
        <p:nvSpPr>
          <p:cNvPr id="9216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914400"/>
            <a:ext cx="8229600" cy="685800"/>
          </a:xfrm>
        </p:spPr>
        <p:txBody>
          <a:bodyPr/>
          <a:lstStyle/>
          <a:p>
            <a:pPr eaLnBrk="1" hangingPunct="1"/>
            <a:r>
              <a:rPr lang="en-US" altLang="zh-CN" sz="3200" b="1">
                <a:latin typeface="Calibri" charset="0"/>
                <a:ea typeface="SimSun" charset="0"/>
              </a:rPr>
              <a:t>STATUS OF QUALITY INDICATOR</a:t>
            </a:r>
          </a:p>
        </p:txBody>
      </p:sp>
      <p:graphicFrame>
        <p:nvGraphicFramePr>
          <p:cNvPr id="19460" name="Group 4"/>
          <p:cNvGraphicFramePr>
            <a:graphicFrameLocks noGrp="1"/>
          </p:cNvGraphicFramePr>
          <p:nvPr>
            <p:ph type="tbl" idx="4294967295"/>
          </p:nvPr>
        </p:nvGraphicFramePr>
        <p:xfrm>
          <a:off x="150813" y="1609725"/>
          <a:ext cx="8842375" cy="4313239"/>
        </p:xfrm>
        <a:graphic>
          <a:graphicData uri="http://schemas.openxmlformats.org/drawingml/2006/table">
            <a:tbl>
              <a:tblPr/>
              <a:tblGrid>
                <a:gridCol w="868362"/>
                <a:gridCol w="2506663"/>
                <a:gridCol w="1579562"/>
                <a:gridCol w="1847850"/>
                <a:gridCol w="2039938"/>
              </a:tblGrid>
              <a:tr h="8001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zh-CN" sz="2000" b="1" i="0" u="sng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S. No. </a:t>
                      </a:r>
                    </a:p>
                  </a:txBody>
                  <a:tcPr marL="91442" marR="91442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zh-CN" sz="2000" b="1" i="0" u="sng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QUALITY INDICATORS</a:t>
                      </a:r>
                    </a:p>
                  </a:txBody>
                  <a:tcPr marL="91442" marR="91442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zh-CN" sz="2000" b="1" i="0" u="sng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JAN'16</a:t>
                      </a:r>
                    </a:p>
                  </a:txBody>
                  <a:tcPr marL="91442" marR="91442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zh-CN" sz="2000" b="1" i="0" u="sng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FEB’16</a:t>
                      </a:r>
                    </a:p>
                  </a:txBody>
                  <a:tcPr marL="91442" marR="91442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zh-CN" sz="2000" b="1" i="0" u="sng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MAR’16</a:t>
                      </a:r>
                    </a:p>
                  </a:txBody>
                  <a:tcPr marL="91442" marR="91442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</a:tr>
              <a:tr h="7921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1</a:t>
                      </a:r>
                    </a:p>
                  </a:txBody>
                  <a:tcPr marL="91442" marR="91442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Surgical Site Infection</a:t>
                      </a:r>
                    </a:p>
                  </a:txBody>
                  <a:tcPr marL="91442" marR="91442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00</a:t>
                      </a: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SimSun" charset="0"/>
                        <a:cs typeface="SimSun" charset="0"/>
                        <a:sym typeface="Calibri" charset="0"/>
                      </a:endParaRPr>
                    </a:p>
                  </a:txBody>
                  <a:tcPr marL="91442" marR="91442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01</a:t>
                      </a: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charset="0"/>
                        <a:ea typeface="SimSun" charset="0"/>
                        <a:cs typeface="SimSun" charset="0"/>
                        <a:sym typeface="Calibri" charset="0"/>
                      </a:endParaRPr>
                    </a:p>
                  </a:txBody>
                  <a:tcPr marL="91442" marR="91442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02</a:t>
                      </a: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charset="0"/>
                        <a:ea typeface="SimSun" charset="0"/>
                        <a:cs typeface="SimSun" charset="0"/>
                        <a:sym typeface="Calibri" charset="0"/>
                      </a:endParaRPr>
                    </a:p>
                  </a:txBody>
                  <a:tcPr marL="91442" marR="91442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10080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2</a:t>
                      </a:r>
                    </a:p>
                  </a:txBody>
                  <a:tcPr marL="91442" marR="91442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Central Line Associated Blood Stream Infection</a:t>
                      </a:r>
                    </a:p>
                  </a:txBody>
                  <a:tcPr marL="91442" marR="91442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03</a:t>
                      </a: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Calibri" charset="0"/>
                        <a:ea typeface="SimSun" charset="0"/>
                        <a:cs typeface="SimSun" charset="0"/>
                        <a:sym typeface="Calibri" charset="0"/>
                      </a:endParaRPr>
                    </a:p>
                  </a:txBody>
                  <a:tcPr marL="91442" marR="91442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01</a:t>
                      </a: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Calibri" charset="0"/>
                        <a:ea typeface="SimSun" charset="0"/>
                        <a:cs typeface="SimSun" charset="0"/>
                        <a:sym typeface="Calibri" charset="0"/>
                      </a:endParaRPr>
                    </a:p>
                  </a:txBody>
                  <a:tcPr marL="91442" marR="91442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01</a:t>
                      </a: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Calibri" charset="0"/>
                        <a:ea typeface="SimSun" charset="0"/>
                        <a:cs typeface="SimSun" charset="0"/>
                        <a:sym typeface="Calibri" charset="0"/>
                      </a:endParaRPr>
                    </a:p>
                  </a:txBody>
                  <a:tcPr marL="91442" marR="91442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10080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3</a:t>
                      </a:r>
                    </a:p>
                  </a:txBody>
                  <a:tcPr marL="91442" marR="91442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Ventilator Associated Pneumonia</a:t>
                      </a:r>
                    </a:p>
                  </a:txBody>
                  <a:tcPr marL="91442" marR="91442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00</a:t>
                      </a: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SimSun" charset="0"/>
                        <a:cs typeface="SimSun" charset="0"/>
                        <a:sym typeface="Calibri" charset="0"/>
                      </a:endParaRPr>
                    </a:p>
                  </a:txBody>
                  <a:tcPr marL="91442" marR="91442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00</a:t>
                      </a: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SimSun" charset="0"/>
                        <a:cs typeface="SimSun" charset="0"/>
                        <a:sym typeface="Calibri" charset="0"/>
                      </a:endParaRPr>
                    </a:p>
                  </a:txBody>
                  <a:tcPr marL="91442" marR="91442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00</a:t>
                      </a: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SimSun" charset="0"/>
                        <a:cs typeface="SimSun" charset="0"/>
                        <a:sym typeface="Calibri" charset="0"/>
                      </a:endParaRPr>
                    </a:p>
                  </a:txBody>
                  <a:tcPr marL="91442" marR="91442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7048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4</a:t>
                      </a:r>
                    </a:p>
                  </a:txBody>
                  <a:tcPr marL="91442" marR="91442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Urinary Tract Infection</a:t>
                      </a:r>
                    </a:p>
                  </a:txBody>
                  <a:tcPr marL="91442" marR="91442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01</a:t>
                      </a: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Calibri" charset="0"/>
                        <a:ea typeface="SimSun" charset="0"/>
                        <a:cs typeface="SimSun" charset="0"/>
                        <a:sym typeface="Calibri" charset="0"/>
                      </a:endParaRPr>
                    </a:p>
                  </a:txBody>
                  <a:tcPr marL="91442" marR="91442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02</a:t>
                      </a: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Calibri" charset="0"/>
                        <a:ea typeface="SimSun" charset="0"/>
                        <a:cs typeface="SimSun" charset="0"/>
                        <a:sym typeface="Calibri" charset="0"/>
                      </a:endParaRPr>
                    </a:p>
                  </a:txBody>
                  <a:tcPr marL="91442" marR="91442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charset="0"/>
                          <a:ea typeface="SimSun" charset="0"/>
                          <a:cs typeface="SimSun" charset="0"/>
                          <a:sym typeface="Calibri" charset="0"/>
                        </a:rPr>
                        <a:t>01</a:t>
                      </a: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Calibri" charset="0"/>
                        <a:ea typeface="SimSun" charset="0"/>
                        <a:cs typeface="SimSun" charset="0"/>
                        <a:sym typeface="Calibri" charset="0"/>
                      </a:endParaRPr>
                    </a:p>
                  </a:txBody>
                  <a:tcPr marL="91442" marR="91442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1980316" y="3276548"/>
            <a:ext cx="48895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Box 63"/>
          <p:cNvSpPr txBox="1"/>
          <p:nvPr/>
        </p:nvSpPr>
        <p:spPr>
          <a:xfrm>
            <a:off x="6858780" y="2895418"/>
            <a:ext cx="1753198" cy="762260"/>
          </a:xfrm>
          <a:prstGeom prst="rect">
            <a:avLst/>
          </a:prstGeom>
          <a:noFill/>
          <a:ln>
            <a:noFill/>
          </a:ln>
          <a:effectLst/>
          <a:extLst>
            <a:ext uri="{C572A759-6A51-4108-AA02-DFA0A04FC94B}">
              <ma14:wrappingTextBoxFlag xmlns:ma14="http://schemas.microsoft.com/office/mac/drawingml/2011/main"/>
            </a:ext>
          </a:extLst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100" dirty="0">
                <a:effectLst/>
                <a:ea typeface="ＭＳ 明朝"/>
                <a:cs typeface="Times New Roman"/>
              </a:rPr>
              <a:t>I</a:t>
            </a:r>
            <a:r>
              <a:rPr lang="en-US" sz="1400" b="1" dirty="0">
                <a:effectLst/>
                <a:ea typeface="ＭＳ 明朝"/>
                <a:cs typeface="Times New Roman"/>
              </a:rPr>
              <a:t>NFECTION </a:t>
            </a:r>
            <a:r>
              <a:rPr lang="en-US" b="1" dirty="0">
                <a:effectLst/>
                <a:ea typeface="ＭＳ 明朝"/>
                <a:cs typeface="Times New Roman"/>
              </a:rPr>
              <a:t>CONOTROL</a:t>
            </a:r>
            <a:r>
              <a:rPr lang="en-US" sz="1400" b="1" dirty="0">
                <a:effectLst/>
                <a:ea typeface="ＭＳ 明朝"/>
                <a:cs typeface="Times New Roman"/>
              </a:rPr>
              <a:t> MEASUREES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1980316" y="1599576"/>
            <a:ext cx="1606550" cy="17145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4114644" y="1599576"/>
            <a:ext cx="1606550" cy="17145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V="1">
            <a:off x="1904090" y="3276548"/>
            <a:ext cx="1695528" cy="152452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V="1">
            <a:off x="3657288" y="3276548"/>
            <a:ext cx="2006808" cy="198187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 Box 107533"/>
          <p:cNvSpPr txBox="1"/>
          <p:nvPr/>
        </p:nvSpPr>
        <p:spPr>
          <a:xfrm>
            <a:off x="1343727" y="1218446"/>
            <a:ext cx="1610841" cy="609808"/>
          </a:xfrm>
          <a:prstGeom prst="rect">
            <a:avLst/>
          </a:prstGeom>
          <a:noFill/>
          <a:ln>
            <a:noFill/>
          </a:ln>
          <a:effectLst/>
          <a:extLst>
            <a:ext uri="{C572A759-6A51-4108-AA02-DFA0A04FC94B}">
              <ma14:wrappingTextBoxFlag xmlns:ma14="http://schemas.microsoft.com/office/mac/drawingml/2011/main"/>
            </a:ext>
          </a:extLst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b="1" dirty="0" smtClean="0">
                <a:effectLst/>
                <a:ea typeface="ＭＳ 明朝"/>
                <a:cs typeface="Times New Roman"/>
              </a:rPr>
              <a:t>EQUIPMENTSS</a:t>
            </a:r>
            <a:endParaRPr lang="en-US" b="1" dirty="0">
              <a:effectLst/>
              <a:ea typeface="ＭＳ 明朝"/>
              <a:cs typeface="Times New Roman"/>
            </a:endParaRPr>
          </a:p>
        </p:txBody>
      </p:sp>
      <p:sp>
        <p:nvSpPr>
          <p:cNvPr id="12" name="Text Box 107541"/>
          <p:cNvSpPr txBox="1"/>
          <p:nvPr/>
        </p:nvSpPr>
        <p:spPr>
          <a:xfrm>
            <a:off x="3809740" y="1142220"/>
            <a:ext cx="2444750" cy="342900"/>
          </a:xfrm>
          <a:prstGeom prst="rect">
            <a:avLst/>
          </a:prstGeom>
          <a:noFill/>
          <a:ln>
            <a:noFill/>
          </a:ln>
          <a:effectLst/>
          <a:extLst>
            <a:ext uri="{C572A759-6A51-4108-AA02-DFA0A04FC94B}">
              <ma14:wrappingTextBoxFlag xmlns:ma14="http://schemas.microsoft.com/office/mac/drawingml/2011/main"/>
            </a:ext>
          </a:extLst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b="1" dirty="0" smtClean="0">
                <a:ea typeface="ＭＳ 明朝"/>
                <a:cs typeface="Times New Roman"/>
              </a:rPr>
              <a:t>PE</a:t>
            </a:r>
            <a:r>
              <a:rPr lang="en-US" b="1" dirty="0" smtClean="0">
                <a:effectLst/>
                <a:ea typeface="ＭＳ 明朝"/>
                <a:cs typeface="Times New Roman"/>
              </a:rPr>
              <a:t>OPLE</a:t>
            </a:r>
            <a:endParaRPr lang="en-US" b="1" dirty="0">
              <a:effectLst/>
              <a:ea typeface="ＭＳ 明朝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dirty="0">
                <a:effectLst/>
                <a:ea typeface="ＭＳ 明朝"/>
                <a:cs typeface="Times New Roman"/>
              </a:rPr>
              <a:t> </a:t>
            </a:r>
          </a:p>
        </p:txBody>
      </p:sp>
      <p:sp>
        <p:nvSpPr>
          <p:cNvPr id="13" name="Text Box 107549"/>
          <p:cNvSpPr txBox="1"/>
          <p:nvPr/>
        </p:nvSpPr>
        <p:spPr>
          <a:xfrm>
            <a:off x="0" y="4953520"/>
            <a:ext cx="2361116" cy="838486"/>
          </a:xfrm>
          <a:prstGeom prst="rect">
            <a:avLst/>
          </a:prstGeom>
          <a:noFill/>
          <a:ln>
            <a:noFill/>
          </a:ln>
          <a:effectLst/>
          <a:extLst>
            <a:ext uri="{C572A759-6A51-4108-AA02-DFA0A04FC94B}">
              <ma14:wrappingTextBoxFlag xmlns:ma14="http://schemas.microsoft.com/office/mac/drawingml/2011/main"/>
            </a:ext>
          </a:extLst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b="1">
                <a:effectLst/>
                <a:ea typeface="ＭＳ 明朝"/>
                <a:cs typeface="Times New Roman"/>
              </a:rPr>
              <a:t>PROCEDURES</a:t>
            </a:r>
          </a:p>
        </p:txBody>
      </p:sp>
      <p:sp>
        <p:nvSpPr>
          <p:cNvPr id="14" name="Text Box 50"/>
          <p:cNvSpPr txBox="1"/>
          <p:nvPr/>
        </p:nvSpPr>
        <p:spPr>
          <a:xfrm>
            <a:off x="3276158" y="5182198"/>
            <a:ext cx="2534014" cy="533582"/>
          </a:xfrm>
          <a:prstGeom prst="rect">
            <a:avLst/>
          </a:prstGeom>
          <a:noFill/>
          <a:ln>
            <a:noFill/>
          </a:ln>
          <a:effectLst/>
          <a:extLst>
            <a:ext uri="{C572A759-6A51-4108-AA02-DFA0A04FC94B}">
              <ma14:wrappingTextBoxFlag xmlns:ma14="http://schemas.microsoft.com/office/mac/drawingml/2011/main"/>
            </a:ext>
          </a:extLst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b="1" dirty="0">
                <a:effectLst/>
                <a:ea typeface="ＭＳ 明朝"/>
                <a:cs typeface="Times New Roman"/>
              </a:rPr>
              <a:t>MANAGEMENT</a:t>
            </a:r>
            <a:endParaRPr lang="en-US" dirty="0">
              <a:effectLst/>
              <a:ea typeface="ＭＳ 明朝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dirty="0">
                <a:effectLst/>
                <a:ea typeface="ＭＳ 明朝"/>
                <a:cs typeface="Times New Roman"/>
              </a:rPr>
              <a:t> </a:t>
            </a:r>
            <a:r>
              <a:rPr lang="en-US" dirty="0" smtClean="0">
                <a:effectLst/>
                <a:ea typeface="ＭＳ 明朝"/>
                <a:cs typeface="Times New Roman"/>
              </a:rPr>
              <a:t>f</a:t>
            </a:r>
            <a:endParaRPr lang="en-US" dirty="0">
              <a:effectLst/>
              <a:ea typeface="ＭＳ 明朝"/>
              <a:cs typeface="Times New Roman"/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455796" y="2056932"/>
            <a:ext cx="19558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1218056" y="2819192"/>
            <a:ext cx="19558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2513898" y="1904480"/>
            <a:ext cx="19558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3199932" y="2666740"/>
            <a:ext cx="19558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1141830" y="3810130"/>
            <a:ext cx="19558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684474" y="4191260"/>
            <a:ext cx="19558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3428610" y="3657678"/>
            <a:ext cx="19558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2818802" y="4267486"/>
            <a:ext cx="19558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 Box 107536"/>
          <p:cNvSpPr txBox="1"/>
          <p:nvPr/>
        </p:nvSpPr>
        <p:spPr>
          <a:xfrm>
            <a:off x="150892" y="1523350"/>
            <a:ext cx="1753198" cy="762260"/>
          </a:xfrm>
          <a:prstGeom prst="rect">
            <a:avLst/>
          </a:prstGeom>
          <a:noFill/>
          <a:ln>
            <a:noFill/>
          </a:ln>
          <a:effectLst/>
          <a:extLst>
            <a:ext uri="{C572A759-6A51-4108-AA02-DFA0A04FC94B}">
              <ma14:wrappingTextBoxFlag xmlns:ma14="http://schemas.microsoft.com/office/mac/drawingml/2011/main"/>
            </a:ext>
          </a:extLst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200" dirty="0">
                <a:effectLst/>
                <a:ea typeface="ＭＳ 明朝"/>
                <a:cs typeface="Times New Roman"/>
              </a:rPr>
              <a:t>NOT FOLLOWING ASEPTIC MEASURES</a:t>
            </a:r>
          </a:p>
        </p:txBody>
      </p:sp>
      <p:sp>
        <p:nvSpPr>
          <p:cNvPr id="25" name="Text Box 107537"/>
          <p:cNvSpPr txBox="1"/>
          <p:nvPr/>
        </p:nvSpPr>
        <p:spPr>
          <a:xfrm>
            <a:off x="0" y="2895418"/>
            <a:ext cx="1732224" cy="685800"/>
          </a:xfrm>
          <a:prstGeom prst="rect">
            <a:avLst/>
          </a:prstGeom>
          <a:noFill/>
          <a:ln>
            <a:noFill/>
          </a:ln>
          <a:effectLst/>
          <a:extLst>
            <a:ext uri="{C572A759-6A51-4108-AA02-DFA0A04FC94B}">
              <ma14:wrappingTextBoxFlag xmlns:ma14="http://schemas.microsoft.com/office/mac/drawingml/2011/main"/>
            </a:ext>
          </a:extLst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100" b="1" dirty="0">
                <a:effectLst/>
                <a:ea typeface="ＭＳ 明朝"/>
                <a:cs typeface="Times New Roman"/>
              </a:rPr>
              <a:t>IMRPOPER STERILISATION TECHNIQUES</a:t>
            </a:r>
          </a:p>
        </p:txBody>
      </p:sp>
      <p:sp>
        <p:nvSpPr>
          <p:cNvPr id="26" name="Text Box 57"/>
          <p:cNvSpPr txBox="1"/>
          <p:nvPr/>
        </p:nvSpPr>
        <p:spPr>
          <a:xfrm>
            <a:off x="2666350" y="4496164"/>
            <a:ext cx="1816100" cy="571500"/>
          </a:xfrm>
          <a:prstGeom prst="rect">
            <a:avLst/>
          </a:prstGeom>
          <a:noFill/>
          <a:ln>
            <a:noFill/>
          </a:ln>
          <a:effectLst/>
          <a:extLst>
            <a:ext uri="{C572A759-6A51-4108-AA02-DFA0A04FC94B}">
              <ma14:wrappingTextBoxFlag xmlns:ma14="http://schemas.microsoft.com/office/mac/drawingml/2011/main"/>
            </a:ext>
          </a:extLst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100" b="1" dirty="0">
                <a:effectLst/>
                <a:ea typeface="ＭＳ 明朝"/>
                <a:cs typeface="Times New Roman"/>
              </a:rPr>
              <a:t>LACK OF IMPLEMENTATION OF POLICIES</a:t>
            </a:r>
          </a:p>
        </p:txBody>
      </p:sp>
      <p:sp>
        <p:nvSpPr>
          <p:cNvPr id="27" name="Text Box 55"/>
          <p:cNvSpPr txBox="1"/>
          <p:nvPr/>
        </p:nvSpPr>
        <p:spPr>
          <a:xfrm>
            <a:off x="3123706" y="3733904"/>
            <a:ext cx="1994056" cy="609808"/>
          </a:xfrm>
          <a:prstGeom prst="rect">
            <a:avLst/>
          </a:prstGeom>
          <a:noFill/>
          <a:ln>
            <a:noFill/>
          </a:ln>
          <a:effectLst/>
          <a:extLst>
            <a:ext uri="{C572A759-6A51-4108-AA02-DFA0A04FC94B}">
              <ma14:wrappingTextBoxFlag xmlns:ma14="http://schemas.microsoft.com/office/mac/drawingml/2011/main"/>
            </a:ext>
          </a:extLst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100" b="1" dirty="0">
                <a:effectLst/>
                <a:ea typeface="ＭＳ 明朝"/>
                <a:cs typeface="Times New Roman"/>
              </a:rPr>
              <a:t>LACK OF PROPER ALERT SYSTERM</a:t>
            </a:r>
          </a:p>
        </p:txBody>
      </p:sp>
      <p:sp>
        <p:nvSpPr>
          <p:cNvPr id="29" name="Text Box 107542"/>
          <p:cNvSpPr txBox="1"/>
          <p:nvPr/>
        </p:nvSpPr>
        <p:spPr>
          <a:xfrm>
            <a:off x="3276158" y="1980706"/>
            <a:ext cx="1327150" cy="457200"/>
          </a:xfrm>
          <a:prstGeom prst="rect">
            <a:avLst/>
          </a:prstGeom>
          <a:noFill/>
          <a:ln>
            <a:noFill/>
          </a:ln>
          <a:effectLst/>
          <a:extLst>
            <a:ext uri="{C572A759-6A51-4108-AA02-DFA0A04FC94B}">
              <ma14:wrappingTextBoxFlag xmlns:ma14="http://schemas.microsoft.com/office/mac/drawingml/2011/main"/>
            </a:ext>
          </a:extLst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100">
                <a:effectLst/>
                <a:ea typeface="ＭＳ 明朝"/>
                <a:cs typeface="Times New Roman"/>
              </a:rPr>
              <a:t>LACK OF TRAINED STAFF</a:t>
            </a:r>
          </a:p>
        </p:txBody>
      </p:sp>
      <p:sp>
        <p:nvSpPr>
          <p:cNvPr id="30" name="Text Box 32"/>
          <p:cNvSpPr txBox="1"/>
          <p:nvPr/>
        </p:nvSpPr>
        <p:spPr>
          <a:xfrm>
            <a:off x="303344" y="3733904"/>
            <a:ext cx="1187450" cy="1219616"/>
          </a:xfrm>
          <a:prstGeom prst="rect">
            <a:avLst/>
          </a:prstGeom>
          <a:noFill/>
          <a:ln>
            <a:noFill/>
          </a:ln>
          <a:effectLst/>
          <a:extLst>
            <a:ext uri="{C572A759-6A51-4108-AA02-DFA0A04FC94B}">
              <ma14:wrappingTextBoxFlag xmlns:ma14="http://schemas.microsoft.com/office/mac/drawingml/2011/main"/>
            </a:ext>
          </a:extLst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100">
                <a:effectLst/>
                <a:ea typeface="ＭＳ 明朝"/>
                <a:cs typeface="Times New Roman"/>
              </a:rPr>
              <a:t>HANDWASHING</a:t>
            </a:r>
          </a:p>
        </p:txBody>
      </p:sp>
      <p:sp>
        <p:nvSpPr>
          <p:cNvPr id="31" name="Text Box 41"/>
          <p:cNvSpPr txBox="1"/>
          <p:nvPr/>
        </p:nvSpPr>
        <p:spPr>
          <a:xfrm>
            <a:off x="379570" y="4419938"/>
            <a:ext cx="1257300" cy="228600"/>
          </a:xfrm>
          <a:prstGeom prst="rect">
            <a:avLst/>
          </a:prstGeom>
          <a:noFill/>
          <a:ln>
            <a:noFill/>
          </a:ln>
          <a:effectLst/>
          <a:extLst>
            <a:ext uri="{C572A759-6A51-4108-AA02-DFA0A04FC94B}">
              <ma14:wrappingTextBoxFlag xmlns:ma14="http://schemas.microsoft.com/office/mac/drawingml/2011/main"/>
            </a:ext>
          </a:extLst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100">
                <a:effectLst/>
                <a:ea typeface="ＭＳ 明朝"/>
                <a:cs typeface="Times New Roman"/>
              </a:rPr>
              <a:t>KNOWLEDGE</a:t>
            </a:r>
          </a:p>
        </p:txBody>
      </p:sp>
      <p:sp>
        <p:nvSpPr>
          <p:cNvPr id="32" name="Text Box 107543"/>
          <p:cNvSpPr txBox="1"/>
          <p:nvPr/>
        </p:nvSpPr>
        <p:spPr>
          <a:xfrm>
            <a:off x="3581062" y="2742966"/>
            <a:ext cx="1816100" cy="457200"/>
          </a:xfrm>
          <a:prstGeom prst="rect">
            <a:avLst/>
          </a:prstGeom>
          <a:noFill/>
          <a:ln>
            <a:noFill/>
          </a:ln>
          <a:effectLst/>
          <a:extLst>
            <a:ext uri="{C572A759-6A51-4108-AA02-DFA0A04FC94B}">
              <ma14:wrappingTextBoxFlag xmlns:ma14="http://schemas.microsoft.com/office/mac/drawingml/2011/main"/>
            </a:ext>
          </a:extLst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100">
                <a:effectLst/>
                <a:ea typeface="ＭＳ 明朝"/>
                <a:cs typeface="Times New Roman"/>
              </a:rPr>
              <a:t>LACK OF AWARENESS</a:t>
            </a:r>
          </a:p>
        </p:txBody>
      </p:sp>
    </p:spTree>
    <p:extLst>
      <p:ext uri="{BB962C8B-B14F-4D97-AF65-F5344CB8AC3E}">
        <p14:creationId xmlns:p14="http://schemas.microsoft.com/office/powerpoint/2010/main" val="3914098094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13016" y="227508"/>
            <a:ext cx="5405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CONCLUSIONS</a:t>
            </a:r>
            <a:endParaRPr lang="en-US" sz="28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760700" y="1065994"/>
            <a:ext cx="7698826" cy="7017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b="1" dirty="0" smtClean="0"/>
              <a:t>Infection Control is very important and integral part of hospital</a:t>
            </a:r>
          </a:p>
          <a:p>
            <a:pPr marL="285750" indent="-285750">
              <a:buFont typeface="Arial"/>
              <a:buChar char="•"/>
            </a:pPr>
            <a:endParaRPr lang="en-US" b="1" dirty="0" smtClean="0"/>
          </a:p>
          <a:p>
            <a:pPr marL="285750" indent="-285750">
              <a:buFont typeface="Arial"/>
              <a:buChar char="•"/>
            </a:pPr>
            <a:r>
              <a:rPr lang="en-US" b="1" dirty="0" err="1" smtClean="0"/>
              <a:t>Alll</a:t>
            </a:r>
            <a:r>
              <a:rPr lang="en-US" b="1" dirty="0" smtClean="0"/>
              <a:t> the hospital staff should follow all the necessary steps of infection control to increase the compliance</a:t>
            </a:r>
          </a:p>
          <a:p>
            <a:pPr marL="285750" indent="-285750">
              <a:buFont typeface="Arial"/>
              <a:buChar char="•"/>
            </a:pPr>
            <a:endParaRPr lang="en-US" b="1" dirty="0" smtClean="0"/>
          </a:p>
          <a:p>
            <a:pPr marL="285750" indent="-285750">
              <a:buFont typeface="Arial"/>
              <a:buChar char="•"/>
            </a:pPr>
            <a:r>
              <a:rPr lang="en-US" b="1" dirty="0" smtClean="0"/>
              <a:t>Hand </a:t>
            </a:r>
            <a:r>
              <a:rPr lang="en-US" b="1" dirty="0" err="1" smtClean="0"/>
              <a:t>hygeine</a:t>
            </a:r>
            <a:r>
              <a:rPr lang="en-US" b="1" dirty="0" smtClean="0"/>
              <a:t> is one of the important part of infection </a:t>
            </a:r>
            <a:r>
              <a:rPr lang="en-US" b="1" dirty="0" err="1" smtClean="0"/>
              <a:t>control,HCP</a:t>
            </a:r>
            <a:r>
              <a:rPr lang="en-US" b="1" dirty="0" smtClean="0"/>
              <a:t> should do hand hygiene </a:t>
            </a:r>
            <a:r>
              <a:rPr lang="en-US" b="1" dirty="0" err="1" smtClean="0"/>
              <a:t>frequenlty</a:t>
            </a:r>
            <a:r>
              <a:rPr lang="en-US" b="1" dirty="0" smtClean="0"/>
              <a:t>, including before and after contact with patients</a:t>
            </a:r>
          </a:p>
          <a:p>
            <a:pPr marL="285750" indent="-285750">
              <a:buFont typeface="Arial"/>
              <a:buChar char="•"/>
            </a:pPr>
            <a:endParaRPr lang="en-US" b="1" dirty="0" smtClean="0"/>
          </a:p>
          <a:p>
            <a:pPr marL="285750" indent="-285750">
              <a:buFont typeface="Arial"/>
              <a:buChar char="•"/>
            </a:pPr>
            <a:r>
              <a:rPr lang="en-US" b="1" dirty="0" smtClean="0"/>
              <a:t>To reduce the incidence of infections, line care should be taken proper care and random auditing should be done</a:t>
            </a:r>
          </a:p>
          <a:p>
            <a:pPr marL="285750" indent="-285750">
              <a:buFont typeface="Arial"/>
              <a:buChar char="•"/>
            </a:pPr>
            <a:endParaRPr lang="en-US" b="1" dirty="0" smtClean="0"/>
          </a:p>
          <a:p>
            <a:pPr marL="285750" indent="-285750">
              <a:buFont typeface="Arial"/>
              <a:buChar char="•"/>
            </a:pPr>
            <a:endParaRPr lang="en-US" b="1" dirty="0"/>
          </a:p>
          <a:p>
            <a:pPr marL="285750" indent="-285750">
              <a:buFont typeface="Arial"/>
              <a:buChar char="•"/>
            </a:pPr>
            <a:r>
              <a:rPr lang="en-US" b="1" dirty="0" smtClean="0"/>
              <a:t>Biomedical waste compliance should be increased and new Bio medical waste guidelines should be implemented</a:t>
            </a:r>
          </a:p>
          <a:p>
            <a:pPr marL="285750" indent="-285750">
              <a:buFont typeface="Arial"/>
              <a:buChar char="•"/>
            </a:pPr>
            <a:endParaRPr lang="en-US" b="1" dirty="0" smtClean="0"/>
          </a:p>
          <a:p>
            <a:pPr marL="285750" indent="-285750">
              <a:buFont typeface="Arial"/>
              <a:buChar char="•"/>
            </a:pPr>
            <a:r>
              <a:rPr lang="en-US" b="1" dirty="0" smtClean="0"/>
              <a:t>Infection control committee should take necessary steps for effective implementation of hand hygiene.</a:t>
            </a:r>
          </a:p>
          <a:p>
            <a:pPr marL="285750" indent="-285750">
              <a:buFont typeface="Arial"/>
              <a:buChar char="•"/>
            </a:pPr>
            <a:endParaRPr lang="en-US" dirty="0" smtClean="0"/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 </a:t>
            </a:r>
          </a:p>
          <a:p>
            <a:pPr marL="285750" indent="-285750">
              <a:buFont typeface="Arial"/>
              <a:buChar char="•"/>
            </a:pPr>
            <a:endParaRPr lang="en-US" dirty="0" smtClean="0"/>
          </a:p>
          <a:p>
            <a:pPr marL="285750" indent="-285750">
              <a:buFont typeface="Arial"/>
              <a:buChar char="•"/>
            </a:pPr>
            <a:endParaRPr lang="en-US" dirty="0"/>
          </a:p>
          <a:p>
            <a:pPr marL="285750" indent="-285750">
              <a:buFont typeface="Arial"/>
              <a:buChar char="•"/>
            </a:pPr>
            <a:endParaRPr lang="en-US" dirty="0" smtClean="0"/>
          </a:p>
          <a:p>
            <a:pPr marL="285750" indent="-285750">
              <a:buFont typeface="Arial"/>
              <a:buChar char="•"/>
            </a:pPr>
            <a:endParaRPr lang="en-US" dirty="0" smtClean="0"/>
          </a:p>
          <a:p>
            <a:pPr marL="285750" indent="-285750">
              <a:buFont typeface="Arial"/>
              <a:buChar char="•"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610447756"/>
      </p:ext>
    </p:extLst>
  </p:cSld>
  <p:clrMapOvr>
    <a:masterClrMapping/>
  </p:clrMapOvr>
  <p:transition xmlns:p14="http://schemas.microsoft.com/office/powerpoint/2010/main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09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914400"/>
          </a:xfrm>
        </p:spPr>
        <p:txBody>
          <a:bodyPr/>
          <a:lstStyle/>
          <a:p>
            <a:r>
              <a:rPr lang="en-US">
                <a:latin typeface="Calibri" charset="0"/>
                <a:ea typeface="SimSun" charset="0"/>
              </a:rPr>
              <a:t>Suggestion to improve </a:t>
            </a:r>
          </a:p>
        </p:txBody>
      </p:sp>
      <p:sp>
        <p:nvSpPr>
          <p:cNvPr id="9421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latin typeface="Calibri" charset="0"/>
                <a:ea typeface="SimSun" charset="0"/>
              </a:rPr>
              <a:t>Be our eyes </a:t>
            </a:r>
          </a:p>
          <a:p>
            <a:pPr>
              <a:buFont typeface="Arial" charset="0"/>
              <a:buNone/>
            </a:pPr>
            <a:endParaRPr lang="en-US">
              <a:latin typeface="Calibri" charset="0"/>
              <a:ea typeface="SimSun" charset="0"/>
            </a:endParaRPr>
          </a:p>
          <a:p>
            <a:r>
              <a:rPr lang="en-US">
                <a:latin typeface="Calibri" charset="0"/>
                <a:ea typeface="SimSun" charset="0"/>
              </a:rPr>
              <a:t>Mail us to improve </a:t>
            </a: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3" name="Date Placeholder 1"/>
          <p:cNvSpPr txBox="1">
            <a:spLocks noGrp="1" noChangeArrowheads="1"/>
          </p:cNvSpPr>
          <p:nvPr/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pPr eaLnBrk="1" hangingPunct="1">
              <a:buFont typeface="Arial" charset="0"/>
              <a:buNone/>
            </a:pPr>
            <a:fld id="{2331A9CF-C12E-2B4D-826A-B5629318F1A6}" type="datetime1">
              <a:rPr lang="en-US" sz="1200">
                <a:solidFill>
                  <a:srgbClr val="898989"/>
                </a:solidFill>
                <a:sym typeface="Calibri" charset="0"/>
              </a:rPr>
              <a:pPr eaLnBrk="1" hangingPunct="1">
                <a:buFont typeface="Arial" charset="0"/>
                <a:buNone/>
              </a:pPr>
              <a:t>20/05/16</a:t>
            </a:fld>
            <a:endParaRPr lang="en-US" sz="1800">
              <a:sym typeface="Calibri" charset="0"/>
            </a:endParaRPr>
          </a:p>
        </p:txBody>
      </p:sp>
      <p:pic>
        <p:nvPicPr>
          <p:cNvPr id="95234" name="Rectangle 2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3700" y="2762250"/>
            <a:ext cx="579755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01" name="Picture 2" descr="G:\HAI\nosocomial-char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3813" y="989013"/>
            <a:ext cx="6894512" cy="5627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5" name="Rectangle 2"/>
          <p:cNvSpPr txBox="1">
            <a:spLocks noChangeArrowheads="1"/>
          </p:cNvSpPr>
          <p:nvPr/>
        </p:nvSpPr>
        <p:spPr bwMode="auto">
          <a:xfrm>
            <a:off x="50800" y="531813"/>
            <a:ext cx="9118600" cy="1220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914400" indent="-914400">
              <a:defRPr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pPr algn="ctr"/>
            <a:r>
              <a:rPr lang="en-US" sz="3600" b="1">
                <a:latin typeface="Calibri" charset="0"/>
                <a:sym typeface="Calibri" charset="0"/>
              </a:rPr>
              <a:t>EPIDEMIOLOGICAL INTERACTION</a:t>
            </a:r>
            <a:endParaRPr lang="en-US" sz="3600" b="1" u="sng">
              <a:latin typeface="Calibri" charset="0"/>
              <a:sym typeface="Calibri" charset="0"/>
            </a:endParaRPr>
          </a:p>
        </p:txBody>
      </p:sp>
      <p:sp>
        <p:nvSpPr>
          <p:cNvPr id="154626" name="Text Box 4"/>
          <p:cNvSpPr txBox="1">
            <a:spLocks noChangeArrowheads="1"/>
          </p:cNvSpPr>
          <p:nvPr/>
        </p:nvSpPr>
        <p:spPr bwMode="auto">
          <a:xfrm>
            <a:off x="4495800" y="1676400"/>
            <a:ext cx="4932363" cy="16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r>
              <a:rPr lang="en-US" b="1" u="sng">
                <a:solidFill>
                  <a:srgbClr val="C00000"/>
                </a:solidFill>
              </a:rPr>
              <a:t> HOST FACTORS</a:t>
            </a:r>
            <a:r>
              <a:rPr lang="en-US" b="1">
                <a:solidFill>
                  <a:srgbClr val="C00000"/>
                </a:solidFill>
              </a:rPr>
              <a:t> </a:t>
            </a:r>
          </a:p>
          <a:p>
            <a:r>
              <a:rPr lang="en-US" sz="2000"/>
              <a:t>Suppresed immune system</a:t>
            </a:r>
            <a:r>
              <a:rPr lang="en-US" sz="2000" b="1"/>
              <a:t> </a:t>
            </a:r>
            <a:r>
              <a:rPr lang="en-US" sz="2000"/>
              <a:t>due to Age, Poor nutritional status, severity of underlying disease, complicated diagnostic &amp; therapeutic  procedure,therapeutic, </a:t>
            </a:r>
            <a:endParaRPr lang="en-US" sz="2000" b="1"/>
          </a:p>
        </p:txBody>
      </p:sp>
      <p:sp>
        <p:nvSpPr>
          <p:cNvPr id="154627" name="Text Box 5"/>
          <p:cNvSpPr txBox="1">
            <a:spLocks noChangeArrowheads="1"/>
          </p:cNvSpPr>
          <p:nvPr/>
        </p:nvSpPr>
        <p:spPr bwMode="auto">
          <a:xfrm>
            <a:off x="4495800" y="4114800"/>
            <a:ext cx="3962400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b="1" u="sng">
                <a:solidFill>
                  <a:srgbClr val="C00000"/>
                </a:solidFill>
              </a:rPr>
              <a:t>THE AGENT</a:t>
            </a:r>
            <a:endParaRPr lang="en-US" b="1">
              <a:solidFill>
                <a:srgbClr val="C00000"/>
              </a:solidFill>
            </a:endParaRPr>
          </a:p>
          <a:p>
            <a:pPr>
              <a:spcBef>
                <a:spcPct val="50000"/>
              </a:spcBef>
            </a:pPr>
            <a:r>
              <a:rPr lang="en-US"/>
              <a:t>Varieties of organisms</a:t>
            </a:r>
          </a:p>
          <a:p>
            <a:pPr>
              <a:spcBef>
                <a:spcPct val="50000"/>
              </a:spcBef>
            </a:pPr>
            <a:r>
              <a:rPr lang="en-US"/>
              <a:t>Institutional and human </a:t>
            </a:r>
          </a:p>
          <a:p>
            <a:pPr>
              <a:spcBef>
                <a:spcPct val="50000"/>
              </a:spcBef>
            </a:pPr>
            <a:r>
              <a:rPr lang="en-US"/>
              <a:t>Reservoirs &amp; their virulence</a:t>
            </a:r>
            <a:endParaRPr lang="en-US" sz="1800"/>
          </a:p>
        </p:txBody>
      </p:sp>
      <p:sp>
        <p:nvSpPr>
          <p:cNvPr id="154628" name="Text Box 6"/>
          <p:cNvSpPr txBox="1">
            <a:spLocks noChangeArrowheads="1"/>
          </p:cNvSpPr>
          <p:nvPr/>
        </p:nvSpPr>
        <p:spPr bwMode="auto">
          <a:xfrm>
            <a:off x="303213" y="3810000"/>
            <a:ext cx="3952875" cy="323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pPr algn="just"/>
            <a:r>
              <a:rPr lang="en-US" b="1" u="sng">
                <a:solidFill>
                  <a:srgbClr val="C00000"/>
                </a:solidFill>
              </a:rPr>
              <a:t>THE ENVIRONMENT</a:t>
            </a:r>
            <a:endParaRPr lang="en-US" b="1"/>
          </a:p>
          <a:p>
            <a:r>
              <a:rPr lang="en-US" sz="2000"/>
              <a:t>Everything that surrounds the patient in the hospital is his environment.</a:t>
            </a:r>
          </a:p>
          <a:p>
            <a:endParaRPr lang="en-US" sz="2000"/>
          </a:p>
          <a:p>
            <a:r>
              <a:rPr lang="en-US" sz="2000"/>
              <a:t>Other patients</a:t>
            </a:r>
          </a:p>
          <a:p>
            <a:r>
              <a:rPr lang="en-US" sz="2000"/>
              <a:t>Hospital staff and visitors</a:t>
            </a:r>
          </a:p>
          <a:p>
            <a:r>
              <a:rPr lang="en-US" sz="2000"/>
              <a:t>Eatables</a:t>
            </a:r>
          </a:p>
          <a:p>
            <a:r>
              <a:rPr lang="en-US" sz="2000"/>
              <a:t>Dust and other contaminated articles</a:t>
            </a:r>
            <a:r>
              <a:rPr lang="en-US" sz="1800">
                <a:solidFill>
                  <a:schemeClr val="bg1"/>
                </a:solidFill>
              </a:rPr>
              <a:t>                                                                               </a:t>
            </a:r>
          </a:p>
        </p:txBody>
      </p:sp>
      <p:sp>
        <p:nvSpPr>
          <p:cNvPr id="154629" name="AutoShape 3"/>
          <p:cNvSpPr>
            <a:spLocks noChangeArrowheads="1"/>
          </p:cNvSpPr>
          <p:nvPr/>
        </p:nvSpPr>
        <p:spPr bwMode="auto">
          <a:xfrm>
            <a:off x="684213" y="1371600"/>
            <a:ext cx="3657600" cy="2438400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3200" b="1">
                <a:solidFill>
                  <a:srgbClr val="C00000"/>
                </a:solidFill>
              </a:rPr>
              <a:t>     HAI</a:t>
            </a: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89378" y="1142220"/>
            <a:ext cx="76988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WHAT IS INFECTION CONTROL ?</a:t>
            </a:r>
          </a:p>
          <a:p>
            <a:endParaRPr lang="en-US" sz="2400" b="1" dirty="0" smtClean="0"/>
          </a:p>
        </p:txBody>
      </p:sp>
      <p:sp>
        <p:nvSpPr>
          <p:cNvPr id="3" name="Rectangle 2"/>
          <p:cNvSpPr/>
          <p:nvPr/>
        </p:nvSpPr>
        <p:spPr>
          <a:xfrm>
            <a:off x="455796" y="1675802"/>
            <a:ext cx="800373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400" b="1" dirty="0" smtClean="0"/>
              <a:t>Infection </a:t>
            </a:r>
            <a:r>
              <a:rPr lang="en-US" sz="2400" b="1" dirty="0"/>
              <a:t>control is the discipline concerned with preventing nosocomial or healthcare-associated infection, a practical (rather than academic) sub-discipline of epidemiology. </a:t>
            </a:r>
            <a:endParaRPr lang="en-US" sz="2400" b="1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989378" y="3352774"/>
            <a:ext cx="4878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 smtClean="0"/>
              <a:t>MEASURES OF INFECTION CONTROL</a:t>
            </a:r>
            <a:endParaRPr lang="en-US" b="1" u="sng" dirty="0"/>
          </a:p>
        </p:txBody>
      </p:sp>
      <p:sp>
        <p:nvSpPr>
          <p:cNvPr id="6" name="Rectangle 5"/>
          <p:cNvSpPr/>
          <p:nvPr/>
        </p:nvSpPr>
        <p:spPr>
          <a:xfrm>
            <a:off x="1065604" y="3810130"/>
            <a:ext cx="4572000" cy="286232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/>
              <a:t>1.Sterilisation</a:t>
            </a:r>
            <a:endParaRPr lang="en-US" dirty="0"/>
          </a:p>
          <a:p>
            <a:r>
              <a:rPr lang="en-US" b="1" dirty="0"/>
              <a:t>2.Hand Hygiene</a:t>
            </a:r>
            <a:endParaRPr lang="en-US" dirty="0"/>
          </a:p>
          <a:p>
            <a:r>
              <a:rPr lang="en-US" b="1" dirty="0"/>
              <a:t>3.Isolation</a:t>
            </a:r>
            <a:endParaRPr lang="en-US" dirty="0"/>
          </a:p>
          <a:p>
            <a:r>
              <a:rPr lang="en-US" b="1" dirty="0"/>
              <a:t>4.Gloves</a:t>
            </a:r>
            <a:endParaRPr lang="en-US" dirty="0"/>
          </a:p>
          <a:p>
            <a:r>
              <a:rPr lang="en-US" b="1" dirty="0"/>
              <a:t>5.Surface Sanitation</a:t>
            </a:r>
            <a:endParaRPr lang="en-US" dirty="0"/>
          </a:p>
          <a:p>
            <a:r>
              <a:rPr lang="en-US" b="1" dirty="0"/>
              <a:t>6.Antimicrobial Surfaces </a:t>
            </a:r>
            <a:endParaRPr lang="en-US" dirty="0"/>
          </a:p>
          <a:p>
            <a:r>
              <a:rPr lang="en-US" b="1" dirty="0"/>
              <a:t>7.Cleaning</a:t>
            </a:r>
            <a:endParaRPr lang="en-US" dirty="0"/>
          </a:p>
          <a:p>
            <a:r>
              <a:rPr lang="en-US" b="1" dirty="0"/>
              <a:t>8.Disinfection</a:t>
            </a:r>
            <a:endParaRPr lang="en-US" dirty="0"/>
          </a:p>
          <a:p>
            <a:r>
              <a:rPr lang="en-US" b="1" dirty="0"/>
              <a:t>9.Use of Personal Protective </a:t>
            </a:r>
            <a:r>
              <a:rPr lang="en-US" b="1" dirty="0" err="1"/>
              <a:t>Equipments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5797399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684864"/>
            <a:ext cx="9070894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/>
              <a:t>METHODOLOGY</a:t>
            </a:r>
            <a:endParaRPr lang="en-US" sz="32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0" y="1370898"/>
            <a:ext cx="8764430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r>
              <a:rPr lang="en-US" sz="2000" b="1" dirty="0" smtClean="0"/>
              <a:t>RESEARCH QUESTION:HOW TO IMPROVE INFECTION CONTROL PRACTISES AMONG HEALTH CARE WORKERS?</a:t>
            </a:r>
          </a:p>
          <a:p>
            <a:endParaRPr lang="en-US" sz="2000" b="1" dirty="0"/>
          </a:p>
          <a:p>
            <a:endParaRPr lang="en-US" sz="2000" b="1" dirty="0" smtClean="0"/>
          </a:p>
          <a:p>
            <a:r>
              <a:rPr lang="en-US" sz="2000" b="1" dirty="0" smtClean="0"/>
              <a:t>MODE OF DATA COLLECTION: 1.DAILY OBSERVATIONS</a:t>
            </a:r>
          </a:p>
          <a:p>
            <a:r>
              <a:rPr lang="en-US" sz="2000" b="1" dirty="0" smtClean="0"/>
              <a:t>2. SELF PREPARED QUESTIONARES  3.INTERVIEWS , AUDITING 4.MEDICAL RECORDS 5. SURVEYS</a:t>
            </a:r>
          </a:p>
          <a:p>
            <a:endParaRPr lang="en-US" sz="2000" b="1" dirty="0"/>
          </a:p>
          <a:p>
            <a:endParaRPr lang="en-US" sz="2000" b="1" dirty="0" smtClean="0"/>
          </a:p>
          <a:p>
            <a:r>
              <a:rPr lang="en-US" sz="2000" b="1" dirty="0" smtClean="0"/>
              <a:t>METHODS OF DATA ANALYSIS:</a:t>
            </a:r>
          </a:p>
          <a:p>
            <a:r>
              <a:rPr lang="en-US" sz="2000" b="1" dirty="0" smtClean="0"/>
              <a:t>1.FISH BONE ANALYSIS</a:t>
            </a:r>
          </a:p>
          <a:p>
            <a:r>
              <a:rPr lang="en-US" sz="2000" b="1" dirty="0" smtClean="0"/>
              <a:t>2.THREAT OPPORTUNITY MATRIX</a:t>
            </a:r>
          </a:p>
          <a:p>
            <a:r>
              <a:rPr lang="en-US" sz="2000" b="1" dirty="0" smtClean="0"/>
              <a:t>3.PDCA CYCLE</a:t>
            </a:r>
          </a:p>
          <a:p>
            <a:endParaRPr lang="en-US" sz="2000" b="1" dirty="0"/>
          </a:p>
          <a:p>
            <a:r>
              <a:rPr lang="en-US" sz="2000" b="1" dirty="0" smtClean="0"/>
              <a:t>SAMPLING: RANDOM SAMPLING</a:t>
            </a:r>
            <a:endParaRPr lang="en-US" sz="2000" b="1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9571" y="989769"/>
            <a:ext cx="807257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AIM </a:t>
            </a:r>
          </a:p>
          <a:p>
            <a:endParaRPr lang="en-US" sz="2400" b="1" dirty="0"/>
          </a:p>
          <a:p>
            <a:endParaRPr lang="en-US" sz="2400" b="1" dirty="0" smtClean="0"/>
          </a:p>
          <a:p>
            <a:pPr marL="342900" indent="-342900">
              <a:buFont typeface="Arial"/>
              <a:buChar char="•"/>
            </a:pPr>
            <a:r>
              <a:rPr lang="en-US" sz="2400" b="1" dirty="0" smtClean="0"/>
              <a:t>TO INCREASE THE COMPLIANCE OF INFECTION CONTROL IN HOSPITALS</a:t>
            </a:r>
          </a:p>
          <a:p>
            <a:endParaRPr lang="en-US" sz="2400" b="1" dirty="0"/>
          </a:p>
          <a:p>
            <a:pPr marL="342900" indent="-342900">
              <a:buFont typeface="Arial"/>
              <a:buChar char="•"/>
            </a:pPr>
            <a:r>
              <a:rPr lang="en-US" sz="2400" b="1" dirty="0" smtClean="0"/>
              <a:t>TO SENSITISE ALL STAFF REGARDING INFECTION CONTROL MEASURES</a:t>
            </a:r>
          </a:p>
          <a:p>
            <a:pPr marL="342900" indent="-342900">
              <a:buFont typeface="Arial"/>
              <a:buChar char="•"/>
            </a:pPr>
            <a:endParaRPr lang="en-US" sz="2400" b="1" dirty="0" smtClean="0"/>
          </a:p>
          <a:p>
            <a:pPr marL="342900" indent="-342900">
              <a:buFont typeface="Arial"/>
              <a:buChar char="•"/>
            </a:pPr>
            <a:endParaRPr lang="en-US" sz="2400" b="1" dirty="0" smtClean="0"/>
          </a:p>
          <a:p>
            <a:endParaRPr lang="en-US" sz="2400" b="1" dirty="0"/>
          </a:p>
          <a:p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401488103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4"/>
          <p:cNvSpPr>
            <a:spLocks noChangeArrowheads="1"/>
          </p:cNvSpPr>
          <p:nvPr/>
        </p:nvSpPr>
        <p:spPr bwMode="auto">
          <a:xfrm>
            <a:off x="3428610" y="2361836"/>
            <a:ext cx="2820362" cy="1067164"/>
          </a:xfrm>
          <a:prstGeom prst="downArrowCallout">
            <a:avLst>
              <a:gd name="adj1" fmla="val 25000"/>
              <a:gd name="adj2" fmla="val 25000"/>
              <a:gd name="adj3" fmla="val 16667"/>
              <a:gd name="adj4" fmla="val 66667"/>
            </a:avLst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Aft>
                <a:spcPts val="0"/>
              </a:spcAft>
            </a:pPr>
            <a:r>
              <a:rPr lang="en-US" sz="2000" b="1" kern="1200" dirty="0">
                <a:solidFill>
                  <a:srgbClr val="000000"/>
                </a:solidFill>
                <a:effectLst/>
                <a:latin typeface="Arial Narrow"/>
                <a:ea typeface="Times New Roman"/>
                <a:cs typeface="Times New Roman"/>
              </a:rPr>
              <a:t>Doctors</a:t>
            </a:r>
            <a:endParaRPr lang="en-US" sz="1200" dirty="0">
              <a:effectLst/>
              <a:latin typeface="Times New Roman"/>
              <a:ea typeface="Times New Roman"/>
            </a:endParaRPr>
          </a:p>
        </p:txBody>
      </p:sp>
      <p:sp>
        <p:nvSpPr>
          <p:cNvPr id="3" name="AutoShape 2"/>
          <p:cNvSpPr>
            <a:spLocks noChangeArrowheads="1"/>
          </p:cNvSpPr>
          <p:nvPr/>
        </p:nvSpPr>
        <p:spPr bwMode="auto">
          <a:xfrm rot="20513383">
            <a:off x="1842845" y="3230077"/>
            <a:ext cx="1539433" cy="2303497"/>
          </a:xfrm>
          <a:prstGeom prst="rightArrowCallout">
            <a:avLst>
              <a:gd name="adj1" fmla="val 25000"/>
              <a:gd name="adj2" fmla="val 25000"/>
              <a:gd name="adj3" fmla="val 27451"/>
              <a:gd name="adj4" fmla="val 66667"/>
            </a:avLst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>
            <a:flatTx/>
          </a:bodyPr>
          <a:lstStyle/>
          <a:p>
            <a:pPr algn="ctr" fontAlgn="base">
              <a:spcAft>
                <a:spcPts val="0"/>
              </a:spcAft>
            </a:pPr>
            <a:r>
              <a:rPr lang="en-US" sz="2000" b="1" kern="1200">
                <a:solidFill>
                  <a:srgbClr val="000000"/>
                </a:solidFill>
                <a:effectLst/>
                <a:latin typeface="Arial Narrow"/>
                <a:ea typeface="Times New Roman"/>
                <a:cs typeface="Times New Roman"/>
              </a:rPr>
              <a:t>Nurses</a:t>
            </a:r>
            <a:endParaRPr lang="en-US" sz="1200">
              <a:effectLst/>
              <a:latin typeface="Times New Roman"/>
              <a:ea typeface="Times New Roman"/>
            </a:endParaRPr>
          </a:p>
        </p:txBody>
      </p:sp>
      <p:sp>
        <p:nvSpPr>
          <p:cNvPr id="4" name="AutoShape 3"/>
          <p:cNvSpPr>
            <a:spLocks noChangeArrowheads="1"/>
          </p:cNvSpPr>
          <p:nvPr/>
        </p:nvSpPr>
        <p:spPr bwMode="auto">
          <a:xfrm rot="17388187">
            <a:off x="6275804" y="3663211"/>
            <a:ext cx="1928212" cy="1574163"/>
          </a:xfrm>
          <a:prstGeom prst="upArrowCallout">
            <a:avLst>
              <a:gd name="adj1" fmla="val 25000"/>
              <a:gd name="adj2" fmla="val 25000"/>
              <a:gd name="adj3" fmla="val 16815"/>
              <a:gd name="adj4" fmla="val 66667"/>
            </a:avLst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>
            <a:flatTx/>
          </a:bodyPr>
          <a:lstStyle/>
          <a:p>
            <a:pPr algn="ctr" fontAlgn="base">
              <a:spcAft>
                <a:spcPts val="0"/>
              </a:spcAft>
            </a:pPr>
            <a:r>
              <a:rPr lang="en-US" sz="2000" b="1" kern="1200" dirty="0" err="1">
                <a:solidFill>
                  <a:srgbClr val="000000"/>
                </a:solidFill>
                <a:effectLst/>
                <a:latin typeface="Arial Narrow"/>
                <a:ea typeface="Times New Roman"/>
                <a:cs typeface="Times New Roman"/>
              </a:rPr>
              <a:t>Houskeeping</a:t>
            </a:r>
            <a:endParaRPr lang="en-US" sz="1200" dirty="0">
              <a:effectLst/>
              <a:latin typeface="Times New Roman"/>
              <a:ea typeface="Times New Roman"/>
            </a:endParaRPr>
          </a:p>
        </p:txBody>
      </p:sp>
      <p:sp>
        <p:nvSpPr>
          <p:cNvPr id="5" name="AutoShape 5"/>
          <p:cNvSpPr>
            <a:spLocks noChangeArrowheads="1"/>
          </p:cNvSpPr>
          <p:nvPr/>
        </p:nvSpPr>
        <p:spPr bwMode="auto">
          <a:xfrm>
            <a:off x="3123706" y="3581452"/>
            <a:ext cx="3430170" cy="2667910"/>
          </a:xfrm>
          <a:prstGeom prst="triangle">
            <a:avLst>
              <a:gd name="adj" fmla="val 48775"/>
            </a:avLst>
          </a:prstGeom>
          <a:solidFill>
            <a:srgbClr val="FFC000"/>
          </a:solidFill>
          <a:ln w="9525">
            <a:miter lim="800000"/>
            <a:headEnd/>
            <a:tailEnd/>
          </a:ln>
          <a:effectLst/>
          <a:scene3d>
            <a:camera prst="legacyPerspectiveBottom"/>
            <a:lightRig rig="legacyFlat3" dir="t"/>
          </a:scene3d>
          <a:sp3d extrusionH="887400" prstMaterial="legacyMatte">
            <a:bevelT w="13500" h="13500" prst="angle"/>
            <a:bevelB w="13500" h="13500" prst="angle"/>
            <a:extrusionClr>
              <a:schemeClr val="accent2"/>
            </a:extrusionClr>
          </a:sp3d>
        </p:spPr>
        <p:txBody>
          <a:bodyPr wrap="square" anchor="ctr">
            <a:noAutofit/>
            <a:flatTx/>
          </a:bodyPr>
          <a:lstStyle/>
          <a:p>
            <a:pPr algn="ctr" fontAlgn="base">
              <a:spcAft>
                <a:spcPts val="0"/>
              </a:spcAft>
            </a:pPr>
            <a:r>
              <a:rPr lang="en-US" sz="2000" b="1" kern="1200" dirty="0">
                <a:solidFill>
                  <a:srgbClr val="FFFFFF"/>
                </a:solidFill>
                <a:effectLst>
                  <a:outerShdw blurRad="38100" dist="38100" dir="2700000" algn="tl" rotWithShape="0">
                    <a:srgbClr val="000000"/>
                  </a:outerShdw>
                </a:effectLst>
                <a:latin typeface="Arial Narrow"/>
                <a:ea typeface="Times New Roman"/>
                <a:cs typeface="Times New Roman"/>
              </a:rPr>
              <a:t>To</a:t>
            </a:r>
            <a:endParaRPr lang="en-US" sz="1200" dirty="0">
              <a:effectLst/>
              <a:latin typeface="Times New Roman"/>
              <a:ea typeface="Times New Roman"/>
            </a:endParaRPr>
          </a:p>
          <a:p>
            <a:pPr algn="ctr" fontAlgn="base">
              <a:spcAft>
                <a:spcPts val="0"/>
              </a:spcAft>
            </a:pPr>
            <a:r>
              <a:rPr lang="en-US" sz="2000" b="1" kern="1200" dirty="0">
                <a:solidFill>
                  <a:srgbClr val="FFFFFF"/>
                </a:solidFill>
                <a:effectLst>
                  <a:outerShdw blurRad="38100" dist="38100" dir="2700000" algn="tl" rotWithShape="0">
                    <a:srgbClr val="000000"/>
                  </a:outerShdw>
                </a:effectLst>
                <a:latin typeface="Arial Narrow"/>
                <a:ea typeface="Times New Roman"/>
                <a:cs typeface="Times New Roman"/>
              </a:rPr>
              <a:t>Reduce</a:t>
            </a:r>
            <a:endParaRPr lang="en-US" sz="1200" dirty="0">
              <a:effectLst/>
              <a:latin typeface="Times New Roman"/>
              <a:ea typeface="Times New Roman"/>
            </a:endParaRPr>
          </a:p>
          <a:p>
            <a:pPr algn="ctr" fontAlgn="base">
              <a:spcAft>
                <a:spcPts val="0"/>
              </a:spcAft>
            </a:pPr>
            <a:r>
              <a:rPr lang="en-US" sz="2000" b="1" kern="1200" dirty="0">
                <a:solidFill>
                  <a:srgbClr val="FFFFFF"/>
                </a:solidFill>
                <a:effectLst>
                  <a:outerShdw blurRad="38100" dist="38100" dir="2700000" algn="tl" rotWithShape="0">
                    <a:srgbClr val="000000"/>
                  </a:outerShdw>
                </a:effectLst>
                <a:latin typeface="Arial Narrow"/>
                <a:ea typeface="Times New Roman"/>
                <a:cs typeface="Times New Roman"/>
              </a:rPr>
              <a:t>Hospital Acquired Infections</a:t>
            </a:r>
            <a:endParaRPr lang="en-US" sz="1200" dirty="0">
              <a:effectLst/>
              <a:latin typeface="Times New Roman"/>
              <a:ea typeface="Times New Roman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75412" y="608638"/>
            <a:ext cx="67841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FOCUS AREA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085858804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40_Office Theme">
  <a:themeElements>
    <a:clrScheme name="40_Office Them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40_Office Theme">
      <a:majorFont>
        <a:latin typeface="Calibri"/>
        <a:ea typeface="SimSun"/>
        <a:cs typeface=""/>
      </a:majorFont>
      <a:minorFont>
        <a:latin typeface="Calibri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SimSun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SimSun" charset="-122"/>
          </a:defRPr>
        </a:defPPr>
      </a:lstStyle>
    </a:lnDef>
  </a:objectDefaults>
  <a:extraClrSchemeLst>
    <a:extraClrScheme>
      <a:clrScheme name="40_Office Them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46_Office Theme">
  <a:themeElements>
    <a:clrScheme name="46_Office Them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46_Office Theme">
      <a:majorFont>
        <a:latin typeface="Calibri"/>
        <a:ea typeface="SimSun"/>
        <a:cs typeface=""/>
      </a:majorFont>
      <a:minorFont>
        <a:latin typeface="Calibri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SimSun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SimSun" charset="-122"/>
          </a:defRPr>
        </a:defPPr>
      </a:lstStyle>
    </a:lnDef>
  </a:objectDefaults>
  <a:extraClrSchemeLst>
    <a:extraClrScheme>
      <a:clrScheme name="46_Office Them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51_Office Theme">
  <a:themeElements>
    <a:clrScheme name="51_Office Them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51_Office Theme">
      <a:majorFont>
        <a:latin typeface="Calibri"/>
        <a:ea typeface="SimSun"/>
        <a:cs typeface=""/>
      </a:majorFont>
      <a:minorFont>
        <a:latin typeface="Calibri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SimSun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SimSun" charset="-122"/>
          </a:defRPr>
        </a:defPPr>
      </a:lstStyle>
    </a:lnDef>
  </a:objectDefaults>
  <a:extraClrSchemeLst>
    <a:extraClrScheme>
      <a:clrScheme name="51_Office Them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44_Office Theme_6">
  <a:themeElements>
    <a:clrScheme name="44_Office Theme_6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44_Office Theme_6">
      <a:majorFont>
        <a:latin typeface="Calibri"/>
        <a:ea typeface="SimSun"/>
        <a:cs typeface=""/>
      </a:majorFont>
      <a:minorFont>
        <a:latin typeface="Calibri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SimSun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SimSun" charset="-122"/>
          </a:defRPr>
        </a:defPPr>
      </a:lstStyle>
    </a:lnDef>
  </a:objectDefaults>
  <a:extraClrSchemeLst>
    <a:extraClrScheme>
      <a:clrScheme name="44_Office Theme_6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36_Office Theme_5">
  <a:themeElements>
    <a:clrScheme name="36_Office Theme_5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36_Office Theme_5">
      <a:majorFont>
        <a:latin typeface="Calibri"/>
        <a:ea typeface="SimSun"/>
        <a:cs typeface=""/>
      </a:majorFont>
      <a:minorFont>
        <a:latin typeface="Calibri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SimSun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SimSun" charset="-122"/>
          </a:defRPr>
        </a:defPPr>
      </a:lstStyle>
    </a:lnDef>
  </a:objectDefaults>
  <a:extraClrSchemeLst>
    <a:extraClrScheme>
      <a:clrScheme name="36_Office Theme_5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278</TotalTime>
  <Pages>0</Pages>
  <Words>1873</Words>
  <Characters>0</Characters>
  <Application>Microsoft Macintosh PowerPoint</Application>
  <DocSecurity>0</DocSecurity>
  <PresentationFormat>On-screen Show (4:3)</PresentationFormat>
  <Lines>0</Lines>
  <Paragraphs>542</Paragraphs>
  <Slides>37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5</vt:i4>
      </vt:variant>
      <vt:variant>
        <vt:lpstr>Slide Titles</vt:lpstr>
      </vt:variant>
      <vt:variant>
        <vt:i4>37</vt:i4>
      </vt:variant>
    </vt:vector>
  </HeadingPairs>
  <TitlesOfParts>
    <vt:vector size="42" baseType="lpstr">
      <vt:lpstr>40_Office Theme</vt:lpstr>
      <vt:lpstr>46_Office Theme</vt:lpstr>
      <vt:lpstr>51_Office Theme</vt:lpstr>
      <vt:lpstr>44_Office Theme_6</vt:lpstr>
      <vt:lpstr>36_Office Theme_5</vt:lpstr>
      <vt:lpstr>HOSPITAL INFECTION CONTROL AMONG  HEALTH CARE WORKERS     Dr. Pooja Kakkar </vt:lpstr>
      <vt:lpstr>AGENDA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FOLLOW UP FOR NEEDLE STICK INJURIES</vt:lpstr>
      <vt:lpstr>PowerPoint Presentation</vt:lpstr>
      <vt:lpstr>WARD PERFORMANCE PARAMETERS</vt:lpstr>
      <vt:lpstr>PowerPoint Presentation</vt:lpstr>
      <vt:lpstr>  STATUS OF SURFACE SAMPLING</vt:lpstr>
      <vt:lpstr>BMW AUDIT  (JAN – MAR’16)</vt:lpstr>
      <vt:lpstr>Hand hygiene compliances (Jan’16)</vt:lpstr>
      <vt:lpstr>Hand hygiene compliances (Feb’16)</vt:lpstr>
      <vt:lpstr>Hand hygiene compliances (Mar’16)</vt:lpstr>
      <vt:lpstr>Default rate(non compliances Jan-Mar’16)</vt:lpstr>
      <vt:lpstr>Alarming figures </vt:lpstr>
      <vt:lpstr>NEW INIATIVES </vt:lpstr>
      <vt:lpstr>HAND HYGIENE PROTOCOL</vt:lpstr>
      <vt:lpstr>PowerPoint Presentation</vt:lpstr>
      <vt:lpstr>Probable  Causes of Failure to Clean Hands in ACH </vt:lpstr>
      <vt:lpstr>EFFECTIVE HYGIENE IS IN OUR HANDS</vt:lpstr>
      <vt:lpstr>PowerPoint Presentation</vt:lpstr>
      <vt:lpstr>PowerPoint Presentation</vt:lpstr>
      <vt:lpstr>PROTOCOL TO PREVENT CAUTI IN BED RIDDEN PATIENTS</vt:lpstr>
      <vt:lpstr>PowerPoint Presentation</vt:lpstr>
      <vt:lpstr>PowerPoint Presentation</vt:lpstr>
      <vt:lpstr>STATUS OF QUALITY INDICATOR</vt:lpstr>
      <vt:lpstr>PowerPoint Presentation</vt:lpstr>
      <vt:lpstr>PowerPoint Presentation</vt:lpstr>
      <vt:lpstr>Suggestion to improve </vt:lpstr>
      <vt:lpstr>PowerPoint Presentation</vt:lpstr>
    </vt:vector>
  </TitlesOfParts>
  <Manager/>
  <Company/>
  <LinksUpToDate>false</LinksUpToDate>
  <CharactersWithSpaces>0</CharactersWithSpaces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subject/>
  <dc:creator>MSTOREACH</dc:creator>
  <cp:keywords/>
  <dc:description/>
  <cp:lastModifiedBy>Vinod Kumar Gambhir</cp:lastModifiedBy>
  <cp:revision>881</cp:revision>
  <dcterms:created xsi:type="dcterms:W3CDTF">2006-08-15T18:30:00Z</dcterms:created>
  <dcterms:modified xsi:type="dcterms:W3CDTF">2016-05-20T02:15:12Z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1033-8.1.0.3385</vt:lpwstr>
  </property>
</Properties>
</file>