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274" r:id="rId4"/>
    <p:sldId id="260" r:id="rId5"/>
    <p:sldId id="259" r:id="rId6"/>
    <p:sldId id="261" r:id="rId7"/>
    <p:sldId id="262" r:id="rId8"/>
    <p:sldId id="263" r:id="rId9"/>
    <p:sldId id="275" r:id="rId10"/>
    <p:sldId id="267" r:id="rId11"/>
    <p:sldId id="276" r:id="rId12"/>
    <p:sldId id="268" r:id="rId13"/>
    <p:sldId id="277" r:id="rId14"/>
    <p:sldId id="27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0" d="100"/>
          <a:sy n="70" d="100"/>
        </p:scale>
        <p:origin x="-720" y="-3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oleObject" Target="file:///C:\Users\SARVESH\Downloads\Knowledge%20assessment\KW%204%20Block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32"/>
  <c:chart>
    <c:title>
      <c:tx>
        <c:rich>
          <a:bodyPr/>
          <a:lstStyle/>
          <a:p>
            <a:pPr>
              <a:defRPr/>
            </a:pPr>
            <a:r>
              <a:rPr lang="en-US" dirty="0"/>
              <a:t>Time</a:t>
            </a:r>
            <a:r>
              <a:rPr lang="en-US" baseline="0" dirty="0"/>
              <a:t> Since Training</a:t>
            </a:r>
            <a:endParaRPr lang="en-US" dirty="0"/>
          </a:p>
        </c:rich>
      </c:tx>
      <c:layout/>
    </c:title>
    <c:view3D>
      <c:rAngAx val="1"/>
    </c:view3D>
    <c:plotArea>
      <c:layout/>
      <c:bar3DChart>
        <c:barDir val="col"/>
        <c:grouping val="clustered"/>
        <c:ser>
          <c:idx val="0"/>
          <c:order val="0"/>
          <c:tx>
            <c:strRef>
              <c:f>Sheet4!$D$9</c:f>
              <c:strCache>
                <c:ptCount val="1"/>
                <c:pt idx="0">
                  <c:v>Responses</c:v>
                </c:pt>
              </c:strCache>
            </c:strRef>
          </c:tx>
          <c:dLbls>
            <c:dLbl>
              <c:idx val="0"/>
              <c:layout>
                <c:manualLayout>
                  <c:x val="8.4904705499003735E-3"/>
                  <c:y val="-1.4206952793204379E-2"/>
                </c:manualLayout>
              </c:layout>
              <c:tx>
                <c:rich>
                  <a:bodyPr/>
                  <a:lstStyle/>
                  <a:p>
                    <a:r>
                      <a:rPr lang="en-US" sz="1800" b="1" dirty="0"/>
                      <a:t>4</a:t>
                    </a:r>
                    <a:r>
                      <a:rPr lang="en-US" dirty="0"/>
                      <a:t>2.02%</a:t>
                    </a:r>
                  </a:p>
                </c:rich>
              </c:tx>
              <c:showVal val="1"/>
            </c:dLbl>
            <c:dLbl>
              <c:idx val="1"/>
              <c:layout>
                <c:manualLayout>
                  <c:x val="8.4904705499003735E-3"/>
                  <c:y val="-2.1310429189806572E-2"/>
                </c:manualLayout>
              </c:layout>
              <c:tx>
                <c:rich>
                  <a:bodyPr/>
                  <a:lstStyle/>
                  <a:p>
                    <a:r>
                      <a:rPr lang="en-US" sz="1800" b="1" dirty="0"/>
                      <a:t>2</a:t>
                    </a:r>
                    <a:r>
                      <a:rPr lang="en-US" dirty="0"/>
                      <a:t>3.41%</a:t>
                    </a:r>
                  </a:p>
                </c:rich>
              </c:tx>
              <c:showVal val="1"/>
            </c:dLbl>
            <c:dLbl>
              <c:idx val="2"/>
              <c:layout>
                <c:manualLayout>
                  <c:x val="1.1886658769860526E-2"/>
                  <c:y val="-3.9069120181312054E-2"/>
                </c:manualLayout>
              </c:layout>
              <c:tx>
                <c:rich>
                  <a:bodyPr/>
                  <a:lstStyle/>
                  <a:p>
                    <a:r>
                      <a:rPr lang="en-US" sz="1800" b="1" dirty="0"/>
                      <a:t>1</a:t>
                    </a:r>
                    <a:r>
                      <a:rPr lang="en-US" dirty="0"/>
                      <a:t>8.62%</a:t>
                    </a:r>
                  </a:p>
                </c:rich>
              </c:tx>
              <c:showVal val="1"/>
            </c:dLbl>
            <c:dLbl>
              <c:idx val="3"/>
              <c:layout>
                <c:manualLayout>
                  <c:x val="1.8679035209780814E-2"/>
                  <c:y val="-2.8413905586408782E-2"/>
                </c:manualLayout>
              </c:layout>
              <c:tx>
                <c:rich>
                  <a:bodyPr/>
                  <a:lstStyle/>
                  <a:p>
                    <a:r>
                      <a:rPr lang="en-US" sz="1800" b="1" dirty="0"/>
                      <a:t>1</a:t>
                    </a:r>
                    <a:r>
                      <a:rPr lang="en-US" dirty="0"/>
                      <a:t>2.77%</a:t>
                    </a:r>
                  </a:p>
                </c:rich>
              </c:tx>
              <c:showVal val="1"/>
            </c:dLbl>
            <c:dLbl>
              <c:idx val="4"/>
              <c:layout>
                <c:manualLayout>
                  <c:x val="1.8679035209780814E-2"/>
                  <c:y val="-3.5517381983010958E-2"/>
                </c:manualLayout>
              </c:layout>
              <c:tx>
                <c:rich>
                  <a:bodyPr/>
                  <a:lstStyle/>
                  <a:p>
                    <a:r>
                      <a:rPr lang="en-US" sz="1800" b="1" dirty="0"/>
                      <a:t>3</a:t>
                    </a:r>
                    <a:r>
                      <a:rPr lang="en-US" dirty="0"/>
                      <a:t>.72%</a:t>
                    </a:r>
                  </a:p>
                </c:rich>
              </c:tx>
              <c:showVal val="1"/>
            </c:dLbl>
            <c:txPr>
              <a:bodyPr/>
              <a:lstStyle/>
              <a:p>
                <a:pPr>
                  <a:defRPr sz="1800" b="1"/>
                </a:pPr>
                <a:endParaRPr lang="en-US"/>
              </a:p>
            </c:txPr>
            <c:showVal val="1"/>
          </c:dLbls>
          <c:cat>
            <c:strRef>
              <c:f>Sheet4!$C$10:$C$14</c:f>
              <c:strCache>
                <c:ptCount val="5"/>
                <c:pt idx="0">
                  <c:v>More than 7.5 Years</c:v>
                </c:pt>
                <c:pt idx="1">
                  <c:v>5 to 7.5 Years</c:v>
                </c:pt>
                <c:pt idx="2">
                  <c:v>2.5 to 5 Years</c:v>
                </c:pt>
                <c:pt idx="3">
                  <c:v> Less than 2.5 Years</c:v>
                </c:pt>
                <c:pt idx="4">
                  <c:v>Never</c:v>
                </c:pt>
              </c:strCache>
            </c:strRef>
          </c:cat>
          <c:val>
            <c:numRef>
              <c:f>Sheet4!$D$10:$D$14</c:f>
              <c:numCache>
                <c:formatCode>General</c:formatCode>
                <c:ptCount val="5"/>
                <c:pt idx="0">
                  <c:v>79</c:v>
                </c:pt>
                <c:pt idx="1">
                  <c:v>44</c:v>
                </c:pt>
                <c:pt idx="2">
                  <c:v>35</c:v>
                </c:pt>
                <c:pt idx="3">
                  <c:v>24</c:v>
                </c:pt>
                <c:pt idx="4">
                  <c:v>7</c:v>
                </c:pt>
              </c:numCache>
            </c:numRef>
          </c:val>
        </c:ser>
        <c:shape val="box"/>
        <c:axId val="94536064"/>
        <c:axId val="94537600"/>
        <c:axId val="0"/>
      </c:bar3DChart>
      <c:catAx>
        <c:axId val="94536064"/>
        <c:scaling>
          <c:orientation val="minMax"/>
        </c:scaling>
        <c:axPos val="b"/>
        <c:tickLblPos val="nextTo"/>
        <c:txPr>
          <a:bodyPr/>
          <a:lstStyle/>
          <a:p>
            <a:pPr>
              <a:defRPr b="1"/>
            </a:pPr>
            <a:endParaRPr lang="en-US"/>
          </a:p>
        </c:txPr>
        <c:crossAx val="94537600"/>
        <c:crosses val="autoZero"/>
        <c:auto val="1"/>
        <c:lblAlgn val="ctr"/>
        <c:lblOffset val="100"/>
      </c:catAx>
      <c:valAx>
        <c:axId val="94537600"/>
        <c:scaling>
          <c:orientation val="minMax"/>
        </c:scaling>
        <c:axPos val="l"/>
        <c:majorGridlines>
          <c:spPr>
            <a:ln>
              <a:solidFill>
                <a:schemeClr val="bg1"/>
              </a:solidFill>
            </a:ln>
          </c:spPr>
        </c:majorGridlines>
        <c:numFmt formatCode="General" sourceLinked="1"/>
        <c:tickLblPos val="nextTo"/>
        <c:txPr>
          <a:bodyPr/>
          <a:lstStyle/>
          <a:p>
            <a:pPr>
              <a:defRPr b="1"/>
            </a:pPr>
            <a:endParaRPr lang="en-US"/>
          </a:p>
        </c:txPr>
        <c:crossAx val="94536064"/>
        <c:crosses val="autoZero"/>
        <c:crossBetween val="between"/>
      </c:valAx>
    </c:plotArea>
    <c:plotVisOnly val="1"/>
  </c:chart>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pPr/>
              <a:t>17-06-2023</a:t>
            </a:fld>
            <a:endParaRPr lang="en-IN"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pPr/>
              <a:t>‹#›</a:t>
            </a:fld>
            <a:endParaRPr lang="en-IN" dirty="0"/>
          </a:p>
        </p:txBody>
      </p:sp>
    </p:spTree>
    <p:extLst>
      <p:ext uri="{BB962C8B-B14F-4D97-AF65-F5344CB8AC3E}">
        <p14:creationId xmlns:p14="http://schemas.microsoft.com/office/powerpoint/2010/main" xmlns=""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xmlns=""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xmlns="" id="{51330B9F-6AC3-446B-BE5D-168B172F7D31}"/>
              </a:ext>
            </a:extLst>
          </p:cNvPr>
          <p:cNvSpPr>
            <a:spLocks noGrp="1"/>
          </p:cNvSpPr>
          <p:nvPr>
            <p:ph type="dt" sz="half" idx="10"/>
          </p:nvPr>
        </p:nvSpPr>
        <p:spPr/>
        <p:txBody>
          <a:bodyPr/>
          <a:lstStyle/>
          <a:p>
            <a:fld id="{1147C0E5-F472-4823-852C-D183FA2F2488}" type="datetime1">
              <a:rPr lang="en-IN" smtClean="0"/>
              <a:pPr/>
              <a:t>17-06-2023</a:t>
            </a:fld>
            <a:endParaRPr lang="en-IN" dirty="0"/>
          </a:p>
        </p:txBody>
      </p:sp>
      <p:sp>
        <p:nvSpPr>
          <p:cNvPr id="5" name="Footer Placeholder 4">
            <a:extLst>
              <a:ext uri="{FF2B5EF4-FFF2-40B4-BE49-F238E27FC236}">
                <a16:creationId xmlns:a16="http://schemas.microsoft.com/office/drawing/2014/main" xmlns="" id="{150DD859-66CB-8ECC-6E50-6A57DFF25875}"/>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6" name="Slide Number Placeholder 5">
            <a:extLst>
              <a:ext uri="{FF2B5EF4-FFF2-40B4-BE49-F238E27FC236}">
                <a16:creationId xmlns:a16="http://schemas.microsoft.com/office/drawing/2014/main" xmlns="" id="{745186DF-C26B-58D8-1801-6CC6107B8085}"/>
              </a:ext>
            </a:extLst>
          </p:cNvPr>
          <p:cNvSpPr>
            <a:spLocks noGrp="1"/>
          </p:cNvSpPr>
          <p:nvPr>
            <p:ph type="sldNum" sz="quarter" idx="12"/>
          </p:nvPr>
        </p:nvSpPr>
        <p:spPr/>
        <p:txBody>
          <a:bodyPr/>
          <a:lstStyle/>
          <a:p>
            <a:fld id="{26AD20E6-394B-4DF0-96A5-9647FF39C943}" type="slidenum">
              <a:rPr lang="en-IN" smtClean="0"/>
              <a:pPr/>
              <a:t>‹#›</a:t>
            </a:fld>
            <a:endParaRPr lang="en-IN" dirty="0"/>
          </a:p>
        </p:txBody>
      </p:sp>
    </p:spTree>
    <p:extLst>
      <p:ext uri="{BB962C8B-B14F-4D97-AF65-F5344CB8AC3E}">
        <p14:creationId xmlns:p14="http://schemas.microsoft.com/office/powerpoint/2010/main" xmlns="" val="1268703059"/>
      </p:ext>
    </p:extLst>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80754F30-EF25-E3E3-BB1C-47025CFDEE9B}"/>
              </a:ext>
            </a:extLst>
          </p:cNvPr>
          <p:cNvSpPr>
            <a:spLocks noGrp="1"/>
          </p:cNvSpPr>
          <p:nvPr>
            <p:ph type="dt" sz="half" idx="10"/>
          </p:nvPr>
        </p:nvSpPr>
        <p:spPr/>
        <p:txBody>
          <a:bodyPr/>
          <a:lstStyle/>
          <a:p>
            <a:fld id="{0E9DCF6C-BC1F-457E-8C73-045A403582E6}" type="datetime1">
              <a:rPr lang="en-IN" smtClean="0"/>
              <a:pPr/>
              <a:t>17-06-2023</a:t>
            </a:fld>
            <a:endParaRPr lang="en-IN" dirty="0"/>
          </a:p>
        </p:txBody>
      </p:sp>
      <p:sp>
        <p:nvSpPr>
          <p:cNvPr id="5" name="Footer Placeholder 4">
            <a:extLst>
              <a:ext uri="{FF2B5EF4-FFF2-40B4-BE49-F238E27FC236}">
                <a16:creationId xmlns:a16="http://schemas.microsoft.com/office/drawing/2014/main" xmlns="" id="{367A5C90-C15D-39BC-189C-B04FF8FDA09C}"/>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6" name="Slide Number Placeholder 5">
            <a:extLst>
              <a:ext uri="{FF2B5EF4-FFF2-40B4-BE49-F238E27FC236}">
                <a16:creationId xmlns:a16="http://schemas.microsoft.com/office/drawing/2014/main" xmlns="" id="{C168025F-FDA9-0B8F-AD5D-453E4F100375}"/>
              </a:ext>
            </a:extLst>
          </p:cNvPr>
          <p:cNvSpPr>
            <a:spLocks noGrp="1"/>
          </p:cNvSpPr>
          <p:nvPr>
            <p:ph type="sldNum" sz="quarter" idx="12"/>
          </p:nvPr>
        </p:nvSpPr>
        <p:spPr/>
        <p:txBody>
          <a:bodyPr/>
          <a:lstStyle/>
          <a:p>
            <a:fld id="{26AD20E6-394B-4DF0-96A5-9647FF39C943}" type="slidenum">
              <a:rPr lang="en-IN" smtClean="0"/>
              <a:pPr/>
              <a:t>‹#›</a:t>
            </a:fld>
            <a:endParaRPr lang="en-IN" dirty="0"/>
          </a:p>
        </p:txBody>
      </p:sp>
    </p:spTree>
    <p:extLst>
      <p:ext uri="{BB962C8B-B14F-4D97-AF65-F5344CB8AC3E}">
        <p14:creationId xmlns:p14="http://schemas.microsoft.com/office/powerpoint/2010/main" xmlns="" val="1832630197"/>
      </p:ext>
    </p:extLst>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71CCAA96-007B-16EB-59B9-8466CF3A2B65}"/>
              </a:ext>
            </a:extLst>
          </p:cNvPr>
          <p:cNvSpPr>
            <a:spLocks noGrp="1"/>
          </p:cNvSpPr>
          <p:nvPr>
            <p:ph type="dt" sz="half" idx="10"/>
          </p:nvPr>
        </p:nvSpPr>
        <p:spPr/>
        <p:txBody>
          <a:bodyPr/>
          <a:lstStyle/>
          <a:p>
            <a:fld id="{FE1E070E-952C-41C9-9ABB-C56A7BE64D88}" type="datetime1">
              <a:rPr lang="en-IN" smtClean="0"/>
              <a:pPr/>
              <a:t>17-06-2023</a:t>
            </a:fld>
            <a:endParaRPr lang="en-IN" dirty="0"/>
          </a:p>
        </p:txBody>
      </p:sp>
      <p:sp>
        <p:nvSpPr>
          <p:cNvPr id="5" name="Footer Placeholder 4">
            <a:extLst>
              <a:ext uri="{FF2B5EF4-FFF2-40B4-BE49-F238E27FC236}">
                <a16:creationId xmlns:a16="http://schemas.microsoft.com/office/drawing/2014/main" xmlns="" id="{5B3D4BE2-2DF2-045A-8669-1F641EBCA970}"/>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6" name="Slide Number Placeholder 5">
            <a:extLst>
              <a:ext uri="{FF2B5EF4-FFF2-40B4-BE49-F238E27FC236}">
                <a16:creationId xmlns:a16="http://schemas.microsoft.com/office/drawing/2014/main" xmlns="" id="{E255D12E-7ED4-76EF-2510-3424364F40F6}"/>
              </a:ext>
            </a:extLst>
          </p:cNvPr>
          <p:cNvSpPr>
            <a:spLocks noGrp="1"/>
          </p:cNvSpPr>
          <p:nvPr>
            <p:ph type="sldNum" sz="quarter" idx="12"/>
          </p:nvPr>
        </p:nvSpPr>
        <p:spPr/>
        <p:txBody>
          <a:bodyPr/>
          <a:lstStyle/>
          <a:p>
            <a:fld id="{26AD20E6-394B-4DF0-96A5-9647FF39C943}" type="slidenum">
              <a:rPr lang="en-IN" smtClean="0"/>
              <a:pPr/>
              <a:t>‹#›</a:t>
            </a:fld>
            <a:endParaRPr lang="en-IN" dirty="0"/>
          </a:p>
        </p:txBody>
      </p:sp>
    </p:spTree>
    <p:extLst>
      <p:ext uri="{BB962C8B-B14F-4D97-AF65-F5344CB8AC3E}">
        <p14:creationId xmlns:p14="http://schemas.microsoft.com/office/powerpoint/2010/main" xmlns="" val="1382111308"/>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A95EF2B4-2DC2-6314-D99D-D61B5F64E224}"/>
              </a:ext>
            </a:extLst>
          </p:cNvPr>
          <p:cNvSpPr>
            <a:spLocks noGrp="1"/>
          </p:cNvSpPr>
          <p:nvPr>
            <p:ph type="dt" sz="half" idx="10"/>
          </p:nvPr>
        </p:nvSpPr>
        <p:spPr/>
        <p:txBody>
          <a:bodyPr/>
          <a:lstStyle/>
          <a:p>
            <a:fld id="{2CA2FBC0-878C-4FB7-8E1F-1D6F6FF7C223}" type="datetime1">
              <a:rPr lang="en-IN" smtClean="0"/>
              <a:pPr/>
              <a:t>17-06-2023</a:t>
            </a:fld>
            <a:endParaRPr lang="en-IN" dirty="0"/>
          </a:p>
        </p:txBody>
      </p:sp>
      <p:sp>
        <p:nvSpPr>
          <p:cNvPr id="5" name="Footer Placeholder 4">
            <a:extLst>
              <a:ext uri="{FF2B5EF4-FFF2-40B4-BE49-F238E27FC236}">
                <a16:creationId xmlns:a16="http://schemas.microsoft.com/office/drawing/2014/main" xmlns="" id="{C959C864-56F9-6F24-ACE2-6899436296E7}"/>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6" name="Slide Number Placeholder 5">
            <a:extLst>
              <a:ext uri="{FF2B5EF4-FFF2-40B4-BE49-F238E27FC236}">
                <a16:creationId xmlns:a16="http://schemas.microsoft.com/office/drawing/2014/main" xmlns="" id="{E20218AD-0394-8E9F-0B97-7A979B03DEC1}"/>
              </a:ext>
            </a:extLst>
          </p:cNvPr>
          <p:cNvSpPr>
            <a:spLocks noGrp="1"/>
          </p:cNvSpPr>
          <p:nvPr>
            <p:ph type="sldNum" sz="quarter" idx="12"/>
          </p:nvPr>
        </p:nvSpPr>
        <p:spPr/>
        <p:txBody>
          <a:bodyPr/>
          <a:lstStyle/>
          <a:p>
            <a:fld id="{26AD20E6-394B-4DF0-96A5-9647FF39C943}" type="slidenum">
              <a:rPr lang="en-IN" smtClean="0"/>
              <a:pPr/>
              <a:t>‹#›</a:t>
            </a:fld>
            <a:endParaRPr lang="en-IN" dirty="0"/>
          </a:p>
        </p:txBody>
      </p:sp>
    </p:spTree>
    <p:extLst>
      <p:ext uri="{BB962C8B-B14F-4D97-AF65-F5344CB8AC3E}">
        <p14:creationId xmlns:p14="http://schemas.microsoft.com/office/powerpoint/2010/main" xmlns="" val="1786011488"/>
      </p:ext>
    </p:extLst>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xmlns=""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82FE632E-3E25-D2A6-491C-E5592C333922}"/>
              </a:ext>
            </a:extLst>
          </p:cNvPr>
          <p:cNvSpPr>
            <a:spLocks noGrp="1"/>
          </p:cNvSpPr>
          <p:nvPr>
            <p:ph type="dt" sz="half" idx="10"/>
          </p:nvPr>
        </p:nvSpPr>
        <p:spPr/>
        <p:txBody>
          <a:bodyPr/>
          <a:lstStyle/>
          <a:p>
            <a:fld id="{CD685ADF-9D55-472F-A142-0A5A20BA4577}" type="datetime1">
              <a:rPr lang="en-IN" smtClean="0"/>
              <a:pPr/>
              <a:t>17-06-2023</a:t>
            </a:fld>
            <a:endParaRPr lang="en-IN" dirty="0"/>
          </a:p>
        </p:txBody>
      </p:sp>
      <p:sp>
        <p:nvSpPr>
          <p:cNvPr id="5" name="Footer Placeholder 4">
            <a:extLst>
              <a:ext uri="{FF2B5EF4-FFF2-40B4-BE49-F238E27FC236}">
                <a16:creationId xmlns:a16="http://schemas.microsoft.com/office/drawing/2014/main" xmlns="" id="{9868D8A7-1FEB-8F74-CC96-60F713D941D9}"/>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6" name="Slide Number Placeholder 5">
            <a:extLst>
              <a:ext uri="{FF2B5EF4-FFF2-40B4-BE49-F238E27FC236}">
                <a16:creationId xmlns:a16="http://schemas.microsoft.com/office/drawing/2014/main" xmlns="" id="{00764CDB-61F8-D5A9-1F23-AD369A512602}"/>
              </a:ext>
            </a:extLst>
          </p:cNvPr>
          <p:cNvSpPr>
            <a:spLocks noGrp="1"/>
          </p:cNvSpPr>
          <p:nvPr>
            <p:ph type="sldNum" sz="quarter" idx="12"/>
          </p:nvPr>
        </p:nvSpPr>
        <p:spPr/>
        <p:txBody>
          <a:bodyPr/>
          <a:lstStyle/>
          <a:p>
            <a:fld id="{26AD20E6-394B-4DF0-96A5-9647FF39C943}" type="slidenum">
              <a:rPr lang="en-IN" smtClean="0"/>
              <a:pPr/>
              <a:t>‹#›</a:t>
            </a:fld>
            <a:endParaRPr lang="en-IN" dirty="0"/>
          </a:p>
        </p:txBody>
      </p:sp>
    </p:spTree>
    <p:extLst>
      <p:ext uri="{BB962C8B-B14F-4D97-AF65-F5344CB8AC3E}">
        <p14:creationId xmlns:p14="http://schemas.microsoft.com/office/powerpoint/2010/main" xmlns="" val="1430907659"/>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xmlns=""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xmlns="" id="{8C319AC5-0DE1-5E65-1A58-599D06B824D5}"/>
              </a:ext>
            </a:extLst>
          </p:cNvPr>
          <p:cNvSpPr>
            <a:spLocks noGrp="1"/>
          </p:cNvSpPr>
          <p:nvPr>
            <p:ph type="dt" sz="half" idx="10"/>
          </p:nvPr>
        </p:nvSpPr>
        <p:spPr/>
        <p:txBody>
          <a:bodyPr/>
          <a:lstStyle/>
          <a:p>
            <a:fld id="{19B6A866-57B6-4C39-8809-FBA78A30FCC9}" type="datetime1">
              <a:rPr lang="en-IN" smtClean="0"/>
              <a:pPr/>
              <a:t>17-06-2023</a:t>
            </a:fld>
            <a:endParaRPr lang="en-IN" dirty="0"/>
          </a:p>
        </p:txBody>
      </p:sp>
      <p:sp>
        <p:nvSpPr>
          <p:cNvPr id="6" name="Footer Placeholder 5">
            <a:extLst>
              <a:ext uri="{FF2B5EF4-FFF2-40B4-BE49-F238E27FC236}">
                <a16:creationId xmlns:a16="http://schemas.microsoft.com/office/drawing/2014/main" xmlns="" id="{3B95DFD7-A0B2-3C6A-D7BA-B22A8C6829F4}"/>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7" name="Slide Number Placeholder 6">
            <a:extLst>
              <a:ext uri="{FF2B5EF4-FFF2-40B4-BE49-F238E27FC236}">
                <a16:creationId xmlns:a16="http://schemas.microsoft.com/office/drawing/2014/main" xmlns="" id="{EDB4F3E3-D244-DE91-E177-93FD9910D81A}"/>
              </a:ext>
            </a:extLst>
          </p:cNvPr>
          <p:cNvSpPr>
            <a:spLocks noGrp="1"/>
          </p:cNvSpPr>
          <p:nvPr>
            <p:ph type="sldNum" sz="quarter" idx="12"/>
          </p:nvPr>
        </p:nvSpPr>
        <p:spPr/>
        <p:txBody>
          <a:bodyPr/>
          <a:lstStyle/>
          <a:p>
            <a:fld id="{26AD20E6-394B-4DF0-96A5-9647FF39C943}" type="slidenum">
              <a:rPr lang="en-IN" smtClean="0"/>
              <a:pPr/>
              <a:t>‹#›</a:t>
            </a:fld>
            <a:endParaRPr lang="en-IN" dirty="0"/>
          </a:p>
        </p:txBody>
      </p:sp>
    </p:spTree>
    <p:extLst>
      <p:ext uri="{BB962C8B-B14F-4D97-AF65-F5344CB8AC3E}">
        <p14:creationId xmlns:p14="http://schemas.microsoft.com/office/powerpoint/2010/main" xmlns="" val="3252291733"/>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xmlns=""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xmlns="" id="{9AC9A91A-EBEF-9BB2-B813-F1A9FBC746F3}"/>
              </a:ext>
            </a:extLst>
          </p:cNvPr>
          <p:cNvSpPr>
            <a:spLocks noGrp="1"/>
          </p:cNvSpPr>
          <p:nvPr>
            <p:ph type="dt" sz="half" idx="10"/>
          </p:nvPr>
        </p:nvSpPr>
        <p:spPr/>
        <p:txBody>
          <a:bodyPr/>
          <a:lstStyle/>
          <a:p>
            <a:fld id="{52B34237-4DA9-498D-81CC-7DEBFDE0146A}" type="datetime1">
              <a:rPr lang="en-IN" smtClean="0"/>
              <a:pPr/>
              <a:t>17-06-2023</a:t>
            </a:fld>
            <a:endParaRPr lang="en-IN" dirty="0"/>
          </a:p>
        </p:txBody>
      </p:sp>
      <p:sp>
        <p:nvSpPr>
          <p:cNvPr id="8" name="Footer Placeholder 7">
            <a:extLst>
              <a:ext uri="{FF2B5EF4-FFF2-40B4-BE49-F238E27FC236}">
                <a16:creationId xmlns:a16="http://schemas.microsoft.com/office/drawing/2014/main" xmlns="" id="{5356CC76-53AF-D09D-7090-C46C6BC2E385}"/>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9" name="Slide Number Placeholder 8">
            <a:extLst>
              <a:ext uri="{FF2B5EF4-FFF2-40B4-BE49-F238E27FC236}">
                <a16:creationId xmlns:a16="http://schemas.microsoft.com/office/drawing/2014/main" xmlns="" id="{D1AEB7F1-3FD9-614A-DD77-0F4054D21FBF}"/>
              </a:ext>
            </a:extLst>
          </p:cNvPr>
          <p:cNvSpPr>
            <a:spLocks noGrp="1"/>
          </p:cNvSpPr>
          <p:nvPr>
            <p:ph type="sldNum" sz="quarter" idx="12"/>
          </p:nvPr>
        </p:nvSpPr>
        <p:spPr/>
        <p:txBody>
          <a:bodyPr/>
          <a:lstStyle/>
          <a:p>
            <a:fld id="{26AD20E6-394B-4DF0-96A5-9647FF39C943}" type="slidenum">
              <a:rPr lang="en-IN" smtClean="0"/>
              <a:pPr/>
              <a:t>‹#›</a:t>
            </a:fld>
            <a:endParaRPr lang="en-IN" dirty="0"/>
          </a:p>
        </p:txBody>
      </p:sp>
    </p:spTree>
    <p:extLst>
      <p:ext uri="{BB962C8B-B14F-4D97-AF65-F5344CB8AC3E}">
        <p14:creationId xmlns:p14="http://schemas.microsoft.com/office/powerpoint/2010/main" xmlns="" val="1278433720"/>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xmlns="" id="{F0654D79-6E0A-9D35-0EBD-FB1ECA55D2D3}"/>
              </a:ext>
            </a:extLst>
          </p:cNvPr>
          <p:cNvSpPr>
            <a:spLocks noGrp="1"/>
          </p:cNvSpPr>
          <p:nvPr>
            <p:ph type="dt" sz="half" idx="10"/>
          </p:nvPr>
        </p:nvSpPr>
        <p:spPr/>
        <p:txBody>
          <a:bodyPr/>
          <a:lstStyle/>
          <a:p>
            <a:fld id="{03D29E31-0E2B-4B8B-A4CD-804F6A5D47A9}" type="datetime1">
              <a:rPr lang="en-IN" smtClean="0"/>
              <a:pPr/>
              <a:t>17-06-2023</a:t>
            </a:fld>
            <a:endParaRPr lang="en-IN" dirty="0"/>
          </a:p>
        </p:txBody>
      </p:sp>
      <p:sp>
        <p:nvSpPr>
          <p:cNvPr id="4" name="Footer Placeholder 3">
            <a:extLst>
              <a:ext uri="{FF2B5EF4-FFF2-40B4-BE49-F238E27FC236}">
                <a16:creationId xmlns:a16="http://schemas.microsoft.com/office/drawing/2014/main" xmlns="" id="{A434C3BC-2067-8919-8B3E-4092015A76DD}"/>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5" name="Slide Number Placeholder 4">
            <a:extLst>
              <a:ext uri="{FF2B5EF4-FFF2-40B4-BE49-F238E27FC236}">
                <a16:creationId xmlns:a16="http://schemas.microsoft.com/office/drawing/2014/main" xmlns="" id="{CCEB87ED-C91F-42C9-2E08-5FC7E4892BE0}"/>
              </a:ext>
            </a:extLst>
          </p:cNvPr>
          <p:cNvSpPr>
            <a:spLocks noGrp="1"/>
          </p:cNvSpPr>
          <p:nvPr>
            <p:ph type="sldNum" sz="quarter" idx="12"/>
          </p:nvPr>
        </p:nvSpPr>
        <p:spPr/>
        <p:txBody>
          <a:bodyPr/>
          <a:lstStyle/>
          <a:p>
            <a:fld id="{26AD20E6-394B-4DF0-96A5-9647FF39C943}" type="slidenum">
              <a:rPr lang="en-IN" smtClean="0"/>
              <a:pPr/>
              <a:t>‹#›</a:t>
            </a:fld>
            <a:endParaRPr lang="en-IN" dirty="0"/>
          </a:p>
        </p:txBody>
      </p:sp>
    </p:spTree>
    <p:extLst>
      <p:ext uri="{BB962C8B-B14F-4D97-AF65-F5344CB8AC3E}">
        <p14:creationId xmlns:p14="http://schemas.microsoft.com/office/powerpoint/2010/main" xmlns="" val="1408817172"/>
      </p:ext>
    </p:extLst>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4C6467BF-AB2E-3DEF-67BB-BD30CABBCE82}"/>
              </a:ext>
            </a:extLst>
          </p:cNvPr>
          <p:cNvSpPr>
            <a:spLocks noGrp="1"/>
          </p:cNvSpPr>
          <p:nvPr>
            <p:ph type="dt" sz="half" idx="10"/>
          </p:nvPr>
        </p:nvSpPr>
        <p:spPr/>
        <p:txBody>
          <a:bodyPr/>
          <a:lstStyle/>
          <a:p>
            <a:fld id="{731C5607-A4BB-4D67-95B9-C9085ECC35A9}" type="datetime1">
              <a:rPr lang="en-IN" smtClean="0"/>
              <a:pPr/>
              <a:t>17-06-2023</a:t>
            </a:fld>
            <a:endParaRPr lang="en-IN" dirty="0"/>
          </a:p>
        </p:txBody>
      </p:sp>
      <p:sp>
        <p:nvSpPr>
          <p:cNvPr id="3" name="Footer Placeholder 2">
            <a:extLst>
              <a:ext uri="{FF2B5EF4-FFF2-40B4-BE49-F238E27FC236}">
                <a16:creationId xmlns:a16="http://schemas.microsoft.com/office/drawing/2014/main" xmlns="" id="{B6F09D29-4BFA-2AC9-ECDF-923DF9F3A342}"/>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4" name="Slide Number Placeholder 3">
            <a:extLst>
              <a:ext uri="{FF2B5EF4-FFF2-40B4-BE49-F238E27FC236}">
                <a16:creationId xmlns:a16="http://schemas.microsoft.com/office/drawing/2014/main" xmlns="" id="{64BA3FC0-FAB4-106E-CBFC-20A7CD3900A6}"/>
              </a:ext>
            </a:extLst>
          </p:cNvPr>
          <p:cNvSpPr>
            <a:spLocks noGrp="1"/>
          </p:cNvSpPr>
          <p:nvPr>
            <p:ph type="sldNum" sz="quarter" idx="12"/>
          </p:nvPr>
        </p:nvSpPr>
        <p:spPr/>
        <p:txBody>
          <a:bodyPr/>
          <a:lstStyle/>
          <a:p>
            <a:fld id="{26AD20E6-394B-4DF0-96A5-9647FF39C943}" type="slidenum">
              <a:rPr lang="en-IN" smtClean="0"/>
              <a:pPr/>
              <a:t>‹#›</a:t>
            </a:fld>
            <a:endParaRPr lang="en-IN" dirty="0"/>
          </a:p>
        </p:txBody>
      </p:sp>
    </p:spTree>
    <p:extLst>
      <p:ext uri="{BB962C8B-B14F-4D97-AF65-F5344CB8AC3E}">
        <p14:creationId xmlns:p14="http://schemas.microsoft.com/office/powerpoint/2010/main" xmlns="" val="1750885370"/>
      </p:ext>
    </p:extLst>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xmlns=""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06B0979A-120B-82A8-026D-4BE0C2466700}"/>
              </a:ext>
            </a:extLst>
          </p:cNvPr>
          <p:cNvSpPr>
            <a:spLocks noGrp="1"/>
          </p:cNvSpPr>
          <p:nvPr>
            <p:ph type="dt" sz="half" idx="10"/>
          </p:nvPr>
        </p:nvSpPr>
        <p:spPr/>
        <p:txBody>
          <a:bodyPr/>
          <a:lstStyle/>
          <a:p>
            <a:fld id="{C1C99E65-501E-4E79-B301-EC94E1C8867E}" type="datetime1">
              <a:rPr lang="en-IN" smtClean="0"/>
              <a:pPr/>
              <a:t>17-06-2023</a:t>
            </a:fld>
            <a:endParaRPr lang="en-IN" dirty="0"/>
          </a:p>
        </p:txBody>
      </p:sp>
      <p:sp>
        <p:nvSpPr>
          <p:cNvPr id="6" name="Footer Placeholder 5">
            <a:extLst>
              <a:ext uri="{FF2B5EF4-FFF2-40B4-BE49-F238E27FC236}">
                <a16:creationId xmlns:a16="http://schemas.microsoft.com/office/drawing/2014/main" xmlns="" id="{4AD45F37-3CB4-AE2D-2533-3877135BEEFF}"/>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7" name="Slide Number Placeholder 6">
            <a:extLst>
              <a:ext uri="{FF2B5EF4-FFF2-40B4-BE49-F238E27FC236}">
                <a16:creationId xmlns:a16="http://schemas.microsoft.com/office/drawing/2014/main" xmlns="" id="{68D38491-67AF-16FC-0E0E-3D1128F13375}"/>
              </a:ext>
            </a:extLst>
          </p:cNvPr>
          <p:cNvSpPr>
            <a:spLocks noGrp="1"/>
          </p:cNvSpPr>
          <p:nvPr>
            <p:ph type="sldNum" sz="quarter" idx="12"/>
          </p:nvPr>
        </p:nvSpPr>
        <p:spPr/>
        <p:txBody>
          <a:bodyPr/>
          <a:lstStyle/>
          <a:p>
            <a:fld id="{26AD20E6-394B-4DF0-96A5-9647FF39C943}" type="slidenum">
              <a:rPr lang="en-IN" smtClean="0"/>
              <a:pPr/>
              <a:t>‹#›</a:t>
            </a:fld>
            <a:endParaRPr lang="en-IN" dirty="0"/>
          </a:p>
        </p:txBody>
      </p:sp>
    </p:spTree>
    <p:extLst>
      <p:ext uri="{BB962C8B-B14F-4D97-AF65-F5344CB8AC3E}">
        <p14:creationId xmlns:p14="http://schemas.microsoft.com/office/powerpoint/2010/main" xmlns="" val="209494192"/>
      </p:ext>
    </p:extLst>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xmlns=""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dirty="0"/>
          </a:p>
        </p:txBody>
      </p:sp>
      <p:sp>
        <p:nvSpPr>
          <p:cNvPr id="4" name="Text Placeholder 3">
            <a:extLst>
              <a:ext uri="{FF2B5EF4-FFF2-40B4-BE49-F238E27FC236}">
                <a16:creationId xmlns:a16="http://schemas.microsoft.com/office/drawing/2014/main" xmlns=""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DC42FAAF-4A7B-5286-4106-E767F58BB2BC}"/>
              </a:ext>
            </a:extLst>
          </p:cNvPr>
          <p:cNvSpPr>
            <a:spLocks noGrp="1"/>
          </p:cNvSpPr>
          <p:nvPr>
            <p:ph type="dt" sz="half" idx="10"/>
          </p:nvPr>
        </p:nvSpPr>
        <p:spPr/>
        <p:txBody>
          <a:bodyPr/>
          <a:lstStyle/>
          <a:p>
            <a:fld id="{2751C047-BE12-4A43-A323-58AFB768CD35}" type="datetime1">
              <a:rPr lang="en-IN" smtClean="0"/>
              <a:pPr/>
              <a:t>17-06-2023</a:t>
            </a:fld>
            <a:endParaRPr lang="en-IN" dirty="0"/>
          </a:p>
        </p:txBody>
      </p:sp>
      <p:sp>
        <p:nvSpPr>
          <p:cNvPr id="6" name="Footer Placeholder 5">
            <a:extLst>
              <a:ext uri="{FF2B5EF4-FFF2-40B4-BE49-F238E27FC236}">
                <a16:creationId xmlns:a16="http://schemas.microsoft.com/office/drawing/2014/main" xmlns="" id="{E0E331BE-AD49-7317-E681-91E7744CEDF8}"/>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7" name="Slide Number Placeholder 6">
            <a:extLst>
              <a:ext uri="{FF2B5EF4-FFF2-40B4-BE49-F238E27FC236}">
                <a16:creationId xmlns:a16="http://schemas.microsoft.com/office/drawing/2014/main" xmlns="" id="{7136059E-4898-883B-FD49-34EA78AE0659}"/>
              </a:ext>
            </a:extLst>
          </p:cNvPr>
          <p:cNvSpPr>
            <a:spLocks noGrp="1"/>
          </p:cNvSpPr>
          <p:nvPr>
            <p:ph type="sldNum" sz="quarter" idx="12"/>
          </p:nvPr>
        </p:nvSpPr>
        <p:spPr/>
        <p:txBody>
          <a:bodyPr/>
          <a:lstStyle/>
          <a:p>
            <a:fld id="{26AD20E6-394B-4DF0-96A5-9647FF39C943}" type="slidenum">
              <a:rPr lang="en-IN" smtClean="0"/>
              <a:pPr/>
              <a:t>‹#›</a:t>
            </a:fld>
            <a:endParaRPr lang="en-IN" dirty="0"/>
          </a:p>
        </p:txBody>
      </p:sp>
    </p:spTree>
    <p:extLst>
      <p:ext uri="{BB962C8B-B14F-4D97-AF65-F5344CB8AC3E}">
        <p14:creationId xmlns:p14="http://schemas.microsoft.com/office/powerpoint/2010/main" xmlns="" val="2496063844"/>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pPr/>
              <a:t>17-06-2023</a:t>
            </a:fld>
            <a:endParaRPr lang="en-IN" dirty="0"/>
          </a:p>
        </p:txBody>
      </p:sp>
      <p:sp>
        <p:nvSpPr>
          <p:cNvPr id="5" name="Footer Placeholder 4">
            <a:extLst>
              <a:ext uri="{FF2B5EF4-FFF2-40B4-BE49-F238E27FC236}">
                <a16:creationId xmlns:a16="http://schemas.microsoft.com/office/drawing/2014/main" xmlns=""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You are not allowed to add slides to this presentation</a:t>
            </a:r>
            <a:endParaRPr lang="en-IN" dirty="0"/>
          </a:p>
        </p:txBody>
      </p:sp>
      <p:sp>
        <p:nvSpPr>
          <p:cNvPr id="6" name="Slide Number Placeholder 5">
            <a:extLst>
              <a:ext uri="{FF2B5EF4-FFF2-40B4-BE49-F238E27FC236}">
                <a16:creationId xmlns:a16="http://schemas.microsoft.com/office/drawing/2014/main" xmlns=""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pPr/>
              <a:t>‹#›</a:t>
            </a:fld>
            <a:endParaRPr lang="en-IN" dirty="0"/>
          </a:p>
        </p:txBody>
      </p:sp>
    </p:spTree>
    <p:extLst>
      <p:ext uri="{BB962C8B-B14F-4D97-AF65-F5344CB8AC3E}">
        <p14:creationId xmlns:p14="http://schemas.microsoft.com/office/powerpoint/2010/main" xmlns=""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fade/>
  </p:transition>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cd.nic.in/schemes/integrated-child-development-services-icds-scheme" TargetMode="External"/><Relationship Id="rId7" Type="http://schemas.openxmlformats.org/officeDocument/2006/relationships/hyperlink" Target="https://wcd.nic.in/sites/default/files/IcdsMission%20-%20Broad%20Framework.pdf" TargetMode="External"/><Relationship Id="rId2" Type="http://schemas.openxmlformats.org/officeDocument/2006/relationships/image" Target="../media/image1.png"/><Relationship Id="rId1" Type="http://schemas.openxmlformats.org/officeDocument/2006/relationships/slideLayout" Target="../slideLayouts/slideLayout3.xml"/><Relationship Id="rId6" Type="http://schemas.openxmlformats.org/officeDocument/2006/relationships/hyperlink" Target="https://sciresol.s3.us-east-2.amazonaws.com/srs-j/jnutres/Volume-2/11-Article%20Text-30-1-10-20190425.pdf" TargetMode="External"/><Relationship Id="rId5" Type="http://schemas.openxmlformats.org/officeDocument/2006/relationships/hyperlink" Target="https://www.ijournalhs.org/temp/indianjhealthsci103241-3691028_101510.pdf" TargetMode="External"/><Relationship Id="rId4" Type="http://schemas.openxmlformats.org/officeDocument/2006/relationships/hyperlink" Target="https://www.orfonline.org/research/nutrition-gardens-a-sustainable-model-for-food-security-and-diversity-67933/"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189BD04-9EFD-5298-48E0-BBFFD10429A7}"/>
              </a:ext>
            </a:extLst>
          </p:cNvPr>
          <p:cNvSpPr>
            <a:spLocks noGrp="1"/>
          </p:cNvSpPr>
          <p:nvPr>
            <p:ph type="ctrTitle"/>
          </p:nvPr>
        </p:nvSpPr>
        <p:spPr>
          <a:xfrm>
            <a:off x="504967" y="1545444"/>
            <a:ext cx="11327642" cy="2387600"/>
          </a:xfrm>
        </p:spPr>
        <p:txBody>
          <a:bodyPr>
            <a:normAutofit fontScale="90000"/>
          </a:bodyPr>
          <a:lstStyle/>
          <a:p>
            <a:r>
              <a:rPr lang="en-GB" sz="2800" dirty="0" smtClean="0">
                <a:latin typeface="+mn-lt"/>
              </a:rPr>
              <a:t>A Cross-Sectional Study on the Knowledge among Anganwadi Workers regarding services of ICDS(integrated child development services) in the Mandu Block of</a:t>
            </a:r>
            <a:r>
              <a:rPr lang="en-US" sz="2800" dirty="0" smtClean="0">
                <a:latin typeface="+mn-lt"/>
              </a:rPr>
              <a:t> Jharkhand and Harichandanpur, Rangeilunda &amp; Chatrapur Blocks of Odisha.</a:t>
            </a:r>
            <a:br>
              <a:rPr lang="en-US" sz="2800" dirty="0" smtClean="0">
                <a:latin typeface="+mn-lt"/>
              </a:rPr>
            </a:br>
            <a:r>
              <a:rPr lang="en-US" sz="2800" dirty="0" smtClean="0">
                <a:latin typeface="+mn-lt"/>
              </a:rPr>
              <a:t/>
            </a:r>
            <a:br>
              <a:rPr lang="en-US" sz="2800" dirty="0" smtClean="0">
                <a:latin typeface="+mn-lt"/>
              </a:rPr>
            </a:br>
            <a:r>
              <a:rPr lang="en-US" sz="2800" dirty="0" smtClean="0">
                <a:latin typeface="+mn-lt"/>
              </a:rPr>
              <a:t>TATA STEEL FOUNDATION</a:t>
            </a:r>
            <a:br>
              <a:rPr lang="en-US" sz="2800" dirty="0" smtClean="0">
                <a:latin typeface="+mn-lt"/>
              </a:rPr>
            </a:br>
            <a:r>
              <a:rPr lang="en-US" sz="2800" dirty="0" smtClean="0">
                <a:latin typeface="+mn-lt"/>
              </a:rPr>
              <a:t> </a:t>
            </a:r>
            <a:endParaRPr lang="en-US" sz="2800" dirty="0">
              <a:latin typeface="+mn-lt"/>
            </a:endParaRPr>
          </a:p>
        </p:txBody>
      </p:sp>
      <p:sp>
        <p:nvSpPr>
          <p:cNvPr id="4" name="Slide Number Placeholder 3">
            <a:extLst>
              <a:ext uri="{FF2B5EF4-FFF2-40B4-BE49-F238E27FC236}">
                <a16:creationId xmlns:a16="http://schemas.microsoft.com/office/drawing/2014/main" xmlns="" id="{40197BFF-5EB9-4347-6E13-67AD995EB819}"/>
              </a:ext>
            </a:extLst>
          </p:cNvPr>
          <p:cNvSpPr>
            <a:spLocks noGrp="1"/>
          </p:cNvSpPr>
          <p:nvPr>
            <p:ph type="sldNum" sz="quarter" idx="12"/>
          </p:nvPr>
        </p:nvSpPr>
        <p:spPr/>
        <p:txBody>
          <a:bodyPr/>
          <a:lstStyle/>
          <a:p>
            <a:fld id="{26AD20E6-394B-4DF0-96A5-9647FF39C943}" type="slidenum">
              <a:rPr lang="en-IN" smtClean="0"/>
              <a:pPr/>
              <a:t>1</a:t>
            </a:fld>
            <a:endParaRPr lang="en-IN" dirty="0"/>
          </a:p>
        </p:txBody>
      </p:sp>
      <p:pic>
        <p:nvPicPr>
          <p:cNvPr id="7" name="Picture 6">
            <a:extLst>
              <a:ext uri="{FF2B5EF4-FFF2-40B4-BE49-F238E27FC236}">
                <a16:creationId xmlns:a16="http://schemas.microsoft.com/office/drawing/2014/main" xmlns="" id="{6A5D235C-68B3-B360-0BE2-EE01D32938FF}"/>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23813"/>
            <a:ext cx="2695903" cy="1268959"/>
          </a:xfrm>
          <a:prstGeom prst="rect">
            <a:avLst/>
          </a:prstGeom>
        </p:spPr>
      </p:pic>
      <p:graphicFrame>
        <p:nvGraphicFramePr>
          <p:cNvPr id="8" name="Table 7"/>
          <p:cNvGraphicFramePr>
            <a:graphicFrameLocks noGrp="1"/>
          </p:cNvGraphicFramePr>
          <p:nvPr>
            <p:extLst>
              <p:ext uri="{D42A27DB-BD31-4B8C-83A1-F6EECF244321}">
                <p14:modId xmlns:p14="http://schemas.microsoft.com/office/powerpoint/2010/main" xmlns="" val="846933200"/>
              </p:ext>
            </p:extLst>
          </p:nvPr>
        </p:nvGraphicFramePr>
        <p:xfrm>
          <a:off x="141668" y="5304877"/>
          <a:ext cx="4063999" cy="1420180"/>
        </p:xfrm>
        <a:graphic>
          <a:graphicData uri="http://schemas.openxmlformats.org/drawingml/2006/table">
            <a:tbl>
              <a:tblPr firstRow="1" bandRow="1">
                <a:tableStyleId>{5DA37D80-6434-44D0-A028-1B22A696006F}</a:tableStyleId>
              </a:tblPr>
              <a:tblGrid>
                <a:gridCol w="4063999">
                  <a:extLst>
                    <a:ext uri="{9D8B030D-6E8A-4147-A177-3AD203B41FA5}">
                      <a16:colId xmlns:a16="http://schemas.microsoft.com/office/drawing/2014/main" xmlns="" val="20000"/>
                    </a:ext>
                  </a:extLst>
                </a:gridCol>
              </a:tblGrid>
              <a:tr h="780100">
                <a:tc>
                  <a:txBody>
                    <a:bodyPr/>
                    <a:lstStyle/>
                    <a:p>
                      <a:pPr algn="l"/>
                      <a:r>
                        <a:rPr lang="en-US" dirty="0"/>
                        <a:t>ORGANIZATIONAL</a:t>
                      </a:r>
                      <a:r>
                        <a:rPr lang="en-US" baseline="0" dirty="0"/>
                        <a:t> MENTOR </a:t>
                      </a:r>
                      <a:r>
                        <a:rPr lang="en-US" baseline="0" dirty="0" smtClean="0"/>
                        <a:t>–</a:t>
                      </a:r>
                      <a:endParaRPr lang="en-US" b="0" dirty="0" smtClean="0"/>
                    </a:p>
                    <a:p>
                      <a:r>
                        <a:rPr lang="en-US" b="0" dirty="0" smtClean="0"/>
                        <a:t>Ms Ruth Kerkatta</a:t>
                      </a:r>
                      <a:endParaRPr lang="en-US" b="0" dirty="0"/>
                    </a:p>
                  </a:txBody>
                  <a:tcPr/>
                </a:tc>
                <a:extLst>
                  <a:ext uri="{0D108BD9-81ED-4DB2-BD59-A6C34878D82A}">
                    <a16:rowId xmlns:a16="http://schemas.microsoft.com/office/drawing/2014/main" xmlns="" val="10000"/>
                  </a:ext>
                </a:extLst>
              </a:tr>
              <a:tr h="526796">
                <a:tc>
                  <a:txBody>
                    <a:bodyPr/>
                    <a:lstStyle/>
                    <a:p>
                      <a:pPr algn="l"/>
                      <a:r>
                        <a:rPr lang="en-US" b="1" dirty="0"/>
                        <a:t>INSTITUTIONAL</a:t>
                      </a:r>
                      <a:r>
                        <a:rPr lang="en-US" b="1" baseline="0" dirty="0"/>
                        <a:t> MENTOR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Dr. </a:t>
                      </a:r>
                      <a:r>
                        <a:rPr lang="en-US" dirty="0" smtClean="0"/>
                        <a:t>Sukesh Bhardwaj</a:t>
                      </a:r>
                      <a:endParaRPr lang="en-US" dirty="0"/>
                    </a:p>
                  </a:txBody>
                  <a:tcPr/>
                </a:tc>
                <a:extLst>
                  <a:ext uri="{0D108BD9-81ED-4DB2-BD59-A6C34878D82A}">
                    <a16:rowId xmlns:a16="http://schemas.microsoft.com/office/drawing/2014/main" xmlns="" val="10001"/>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xmlns="" val="2500086770"/>
              </p:ext>
            </p:extLst>
          </p:nvPr>
        </p:nvGraphicFramePr>
        <p:xfrm>
          <a:off x="7986336" y="5312556"/>
          <a:ext cx="3963828" cy="1412527"/>
        </p:xfrm>
        <a:graphic>
          <a:graphicData uri="http://schemas.openxmlformats.org/drawingml/2006/table">
            <a:tbl>
              <a:tblPr firstRow="1" bandRow="1">
                <a:tableStyleId>{5DA37D80-6434-44D0-A028-1B22A696006F}</a:tableStyleId>
              </a:tblPr>
              <a:tblGrid>
                <a:gridCol w="3963828">
                  <a:extLst>
                    <a:ext uri="{9D8B030D-6E8A-4147-A177-3AD203B41FA5}">
                      <a16:colId xmlns:a16="http://schemas.microsoft.com/office/drawing/2014/main" xmlns="" val="20000"/>
                    </a:ext>
                  </a:extLst>
                </a:gridCol>
              </a:tblGrid>
              <a:tr h="1412527">
                <a:tc>
                  <a:txBody>
                    <a:bodyPr/>
                    <a:lstStyle/>
                    <a:p>
                      <a:pPr algn="l"/>
                      <a:r>
                        <a:rPr lang="en-US" dirty="0"/>
                        <a:t>SUBMITTED AND PRESENTED BY:</a:t>
                      </a:r>
                    </a:p>
                    <a:p>
                      <a:r>
                        <a:rPr lang="en-US" baseline="0" dirty="0"/>
                        <a:t>DR. </a:t>
                      </a:r>
                      <a:r>
                        <a:rPr lang="en-US" baseline="0" dirty="0" smtClean="0"/>
                        <a:t>SARVESH GUPTA</a:t>
                      </a:r>
                      <a:endParaRPr lang="en-US" baseline="0" dirty="0"/>
                    </a:p>
                    <a:p>
                      <a:r>
                        <a:rPr lang="en-US" baseline="0" dirty="0" smtClean="0"/>
                        <a:t>PG/21/92</a:t>
                      </a:r>
                      <a:endParaRPr lang="en-US" dirty="0"/>
                    </a:p>
                    <a:p>
                      <a:pPr algn="ctr"/>
                      <a:endParaRPr lang="en-US" dirty="0"/>
                    </a:p>
                  </a:txBody>
                  <a:tcPr/>
                </a:tc>
                <a:extLst>
                  <a:ext uri="{0D108BD9-81ED-4DB2-BD59-A6C34878D82A}">
                    <a16:rowId xmlns:a16="http://schemas.microsoft.com/office/drawing/2014/main" xmlns="" val="10000"/>
                  </a:ext>
                </a:extLst>
              </a:tr>
            </a:tbl>
          </a:graphicData>
        </a:graphic>
      </p:graphicFrame>
    </p:spTree>
    <p:extLst>
      <p:ext uri="{BB962C8B-B14F-4D97-AF65-F5344CB8AC3E}">
        <p14:creationId xmlns:p14="http://schemas.microsoft.com/office/powerpoint/2010/main" xmlns="" val="3199225478"/>
      </p:ext>
    </p:extLst>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2">
            <a:extLst>
              <a:ext uri="{FF2B5EF4-FFF2-40B4-BE49-F238E27FC236}">
                <a16:creationId xmlns:a16="http://schemas.microsoft.com/office/drawing/2014/main" xmlns="" id="{D009D6D5-DAC2-4A8B-A17A-E206B9012D0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4D865BDE-C1E4-2068-7ED7-1D9DDC4B3A10}"/>
              </a:ext>
            </a:extLst>
          </p:cNvPr>
          <p:cNvSpPr>
            <a:spLocks noGrp="1"/>
          </p:cNvSpPr>
          <p:nvPr>
            <p:ph type="title"/>
          </p:nvPr>
        </p:nvSpPr>
        <p:spPr>
          <a:xfrm>
            <a:off x="838201" y="1274164"/>
            <a:ext cx="5251316" cy="898266"/>
          </a:xfrm>
        </p:spPr>
        <p:txBody>
          <a:bodyPr>
            <a:normAutofit/>
          </a:bodyPr>
          <a:lstStyle/>
          <a:p>
            <a:pPr algn="ctr"/>
            <a:r>
              <a:rPr lang="en-IN" b="1" dirty="0"/>
              <a:t>Conclusion</a:t>
            </a:r>
          </a:p>
        </p:txBody>
      </p:sp>
      <p:sp>
        <p:nvSpPr>
          <p:cNvPr id="3" name="Content Placeholder 2">
            <a:extLst>
              <a:ext uri="{FF2B5EF4-FFF2-40B4-BE49-F238E27FC236}">
                <a16:creationId xmlns:a16="http://schemas.microsoft.com/office/drawing/2014/main" xmlns="" id="{C37621F9-57FC-03A7-2EE3-925A45765D10}"/>
              </a:ext>
            </a:extLst>
          </p:cNvPr>
          <p:cNvSpPr>
            <a:spLocks noGrp="1"/>
          </p:cNvSpPr>
          <p:nvPr>
            <p:ph idx="1"/>
          </p:nvPr>
        </p:nvSpPr>
        <p:spPr>
          <a:xfrm>
            <a:off x="263384" y="2333297"/>
            <a:ext cx="5962784" cy="3843666"/>
          </a:xfrm>
        </p:spPr>
        <p:txBody>
          <a:bodyPr>
            <a:normAutofit/>
          </a:bodyPr>
          <a:lstStyle/>
          <a:p>
            <a:pPr algn="just"/>
            <a:r>
              <a:rPr lang="en-US" sz="2000" dirty="0" smtClean="0"/>
              <a:t>The survey results indicate that the majority of participants </a:t>
            </a:r>
            <a:r>
              <a:rPr lang="en-US" sz="2000" dirty="0" smtClean="0">
                <a:latin typeface="+mj-lt"/>
              </a:rPr>
              <a:t>demonstrated</a:t>
            </a:r>
            <a:r>
              <a:rPr lang="en-US" sz="2000" dirty="0" smtClean="0"/>
              <a:t> good knowledge and understanding of the management of MAM children, growth chart interpretation, the importance of supplementary nutrition, and the roles of AWWs in various aspects of ICDS. However, there were some areas where participants displayed relatively lower awareness, such as the meaning of 2SD in the growth chart and the role of AWWs in promoting early childhood education. These findings highlight the need for targeted training and awareness programs to address the knowledge gaps and improve the overall effectiveness of ICDS services.</a:t>
            </a:r>
          </a:p>
          <a:p>
            <a:endParaRPr lang="en-IN" sz="1700" dirty="0"/>
          </a:p>
        </p:txBody>
      </p:sp>
      <p:pic>
        <p:nvPicPr>
          <p:cNvPr id="8" name="Picture 7" descr="Arrows pointing towards light">
            <a:extLst>
              <a:ext uri="{FF2B5EF4-FFF2-40B4-BE49-F238E27FC236}">
                <a16:creationId xmlns:a16="http://schemas.microsoft.com/office/drawing/2014/main" xmlns="" id="{3A3F9193-939F-C85E-0A51-EE669F078D09}"/>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l="1039" r="40924" b="-1"/>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4" name="Slide Number Placeholder 3">
            <a:extLst>
              <a:ext uri="{FF2B5EF4-FFF2-40B4-BE49-F238E27FC236}">
                <a16:creationId xmlns:a16="http://schemas.microsoft.com/office/drawing/2014/main" xmlns="" id="{520413FC-7659-4BBD-06AF-798C6C1C0116}"/>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a:solidFill>
                  <a:srgbClr val="FFFFFF"/>
                </a:solidFill>
              </a:rPr>
              <a:pPr>
                <a:spcAft>
                  <a:spcPts val="600"/>
                </a:spcAft>
              </a:pPr>
              <a:t>10</a:t>
            </a:fld>
            <a:endParaRPr lang="en-IN" dirty="0">
              <a:solidFill>
                <a:srgbClr val="FFFFFF"/>
              </a:solidFill>
            </a:endParaRPr>
          </a:p>
        </p:txBody>
      </p:sp>
      <p:pic>
        <p:nvPicPr>
          <p:cNvPr id="9" name="Picture 8">
            <a:extLst>
              <a:ext uri="{FF2B5EF4-FFF2-40B4-BE49-F238E27FC236}">
                <a16:creationId xmlns:a16="http://schemas.microsoft.com/office/drawing/2014/main" xmlns="" id="{5C102BB1-5832-175C-B433-EC6E0C00665F}"/>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xmlns="" val="1644327927"/>
      </p:ext>
    </p:extLst>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821E95E-74BC-CA9E-D207-2DA0AF9F9D6D}"/>
              </a:ext>
            </a:extLst>
          </p:cNvPr>
          <p:cNvSpPr>
            <a:spLocks noGrp="1"/>
          </p:cNvSpPr>
          <p:nvPr>
            <p:ph type="title"/>
          </p:nvPr>
        </p:nvSpPr>
        <p:spPr>
          <a:xfrm>
            <a:off x="831850" y="352888"/>
            <a:ext cx="10515600" cy="1048210"/>
          </a:xfrm>
        </p:spPr>
        <p:txBody>
          <a:bodyPr/>
          <a:lstStyle/>
          <a:p>
            <a:pPr algn="ctr"/>
            <a:r>
              <a:rPr lang="en-US" dirty="0"/>
              <a:t>REFERENCES</a:t>
            </a:r>
            <a:endParaRPr lang="en-IN" dirty="0"/>
          </a:p>
        </p:txBody>
      </p:sp>
      <p:pic>
        <p:nvPicPr>
          <p:cNvPr id="3" name="Picture 2">
            <a:extLst>
              <a:ext uri="{FF2B5EF4-FFF2-40B4-BE49-F238E27FC236}">
                <a16:creationId xmlns:a16="http://schemas.microsoft.com/office/drawing/2014/main" xmlns="" id="{E46A0A07-8DF3-79F7-C65B-5AA2D199F063}"/>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23813"/>
            <a:ext cx="2695903" cy="1268959"/>
          </a:xfrm>
          <a:prstGeom prst="rect">
            <a:avLst/>
          </a:prstGeom>
        </p:spPr>
      </p:pic>
      <p:sp>
        <p:nvSpPr>
          <p:cNvPr id="10" name="TextBox 9"/>
          <p:cNvSpPr txBox="1"/>
          <p:nvPr/>
        </p:nvSpPr>
        <p:spPr>
          <a:xfrm>
            <a:off x="290286" y="1451430"/>
            <a:ext cx="11277599" cy="4616648"/>
          </a:xfrm>
          <a:prstGeom prst="rect">
            <a:avLst/>
          </a:prstGeom>
          <a:noFill/>
        </p:spPr>
        <p:txBody>
          <a:bodyPr wrap="square" rtlCol="0">
            <a:spAutoFit/>
          </a:bodyPr>
          <a:lstStyle/>
          <a:p>
            <a:pPr marL="342900" lvl="0" indent="-342900">
              <a:buFont typeface="+mj-lt"/>
              <a:buAutoNum type="arabicPeriod"/>
            </a:pPr>
            <a:r>
              <a:rPr lang="en-US" sz="1400" dirty="0" smtClean="0"/>
              <a:t>Ministry of Women and Child Development. Integrated Child Development Services (ICDS) Scheme [Internet]. [cited 2023 Mar 22]. Available from: </a:t>
            </a:r>
            <a:r>
              <a:rPr lang="en-US" sz="1400" u="sng" dirty="0" smtClean="0">
                <a:hlinkClick r:id="rId3"/>
              </a:rPr>
              <a:t>https://wcd.nic.in/schemes/integrated-child-development-services-icds-scheme</a:t>
            </a:r>
            <a:endParaRPr lang="en-US" sz="1400" dirty="0" smtClean="0"/>
          </a:p>
          <a:p>
            <a:pPr marL="342900" lvl="0" indent="-342900">
              <a:buFont typeface="+mj-lt"/>
              <a:buAutoNum type="arabicPeriod"/>
            </a:pPr>
            <a:r>
              <a:rPr lang="en-US" sz="1400" dirty="0" smtClean="0"/>
              <a:t>Ranjan R, Das M, Das S. Knowledge of anganwadi workers about integrated child development services: a study in Sitamarhi district of Bihar, India. Int J Res Med Sci 2019;7:4194-9.</a:t>
            </a:r>
          </a:p>
          <a:p>
            <a:pPr marL="342900" lvl="0" indent="-342900">
              <a:buFont typeface="+mj-lt"/>
              <a:buAutoNum type="arabicPeriod"/>
            </a:pPr>
            <a:r>
              <a:rPr lang="en-US" sz="1400" dirty="0" smtClean="0"/>
              <a:t>Nair N, Gupta N, Arora N, Panda A. Nutrition Gardens: A Sustainable Model for Food Security and Diversity. ORF Issue Brief No. 363 [Internet]. 2021 [cited 2023 Mar 22]. Available from: </a:t>
            </a:r>
            <a:r>
              <a:rPr lang="en-US" sz="1400" u="sng" dirty="0" smtClean="0">
                <a:hlinkClick r:id="rId4"/>
              </a:rPr>
              <a:t>https://www.orfonline.org/research/nutrition-gardens-a-sustainable-model-for-food-security-and-diversity-67933/</a:t>
            </a:r>
            <a:endParaRPr lang="en-US" sz="1400" dirty="0" smtClean="0"/>
          </a:p>
          <a:p>
            <a:pPr marL="342900" lvl="0" indent="-342900">
              <a:buFont typeface="+mj-lt"/>
              <a:buAutoNum type="arabicPeriod"/>
            </a:pPr>
            <a:r>
              <a:rPr lang="en-US" sz="1400" dirty="0" smtClean="0"/>
              <a:t>Dey D, Dey A. Anganwadi workers: on the forefront in the fight against malnutrition in India. J Family Med Prim Care. 2018;7(3):542-548. doi:10.4103/jfmpc.jfmpc_115_18</a:t>
            </a:r>
          </a:p>
          <a:p>
            <a:pPr marL="342900" lvl="0" indent="-342900">
              <a:buFont typeface="+mj-lt"/>
              <a:buAutoNum type="arabicPeriod"/>
            </a:pPr>
            <a:r>
              <a:rPr lang="en-US" sz="1400" dirty="0" smtClean="0"/>
              <a:t>Patel A, Prakash AA, Das PK, Nayak S, Suchitra MR, Pani SP. Anganwadi Workers: Potential Soldiers Against Malnutrition. J Trop Pediatr. 2021;67(4):fmab028. doi: 10.1093/tropej/fmab028</a:t>
            </a:r>
          </a:p>
          <a:p>
            <a:pPr marL="342900" lvl="0" indent="-342900">
              <a:buFont typeface="+mj-lt"/>
              <a:buAutoNum type="arabicPeriod"/>
            </a:pPr>
            <a:r>
              <a:rPr lang="en-US" sz="1400" dirty="0" smtClean="0"/>
              <a:t>Baxi R, Joshi R, Vadgama M, et al. Accelerating Actions Against Malnutrition: A Call for Strengthening the Capacity of Health and Nutrition Program Staff in Devbhumi Dwarka, Gujarat. Cureus. 2020;12(12):e10853. doi:10.7759/cureus.10853</a:t>
            </a:r>
          </a:p>
          <a:p>
            <a:pPr marL="342900" lvl="0" indent="-342900">
              <a:buFont typeface="+mj-lt"/>
              <a:buAutoNum type="arabicPeriod"/>
            </a:pPr>
            <a:r>
              <a:rPr lang="en-IN" sz="1400" dirty="0" smtClean="0"/>
              <a:t>Indian Journal of Health Sciences [Internet]. [cited 2023 Mar 22]. Available from: </a:t>
            </a:r>
            <a:r>
              <a:rPr lang="en-IN" sz="1400" u="sng" dirty="0" smtClean="0">
                <a:hlinkClick r:id="rId5"/>
              </a:rPr>
              <a:t>https://www.ijournalhs.org/temp/indianjhealthsci103241-3691028_101510.pdf</a:t>
            </a:r>
            <a:r>
              <a:rPr lang="en-IN" sz="1400" dirty="0" smtClean="0"/>
              <a:t>.</a:t>
            </a:r>
            <a:endParaRPr lang="en-US" sz="1400" dirty="0" smtClean="0"/>
          </a:p>
          <a:p>
            <a:pPr marL="342900" lvl="0" indent="-342900">
              <a:buFont typeface="+mj-lt"/>
              <a:buAutoNum type="arabicPeriod"/>
            </a:pPr>
            <a:r>
              <a:rPr lang="en-IN" sz="1400" dirty="0" smtClean="0"/>
              <a:t>Joshi K. Knowledge of Anganwadi workers and their problems in Rural ICDS block. J Paediatr Nurs Sci. 2018;1(1):8-14.</a:t>
            </a:r>
            <a:endParaRPr lang="en-US" sz="1400" dirty="0" smtClean="0"/>
          </a:p>
          <a:p>
            <a:pPr marL="342900" lvl="0" indent="-342900">
              <a:buFont typeface="+mj-lt"/>
              <a:buAutoNum type="arabicPeriod"/>
            </a:pPr>
            <a:r>
              <a:rPr lang="en-IN" sz="1400" dirty="0" smtClean="0"/>
              <a:t>J Nutr Res [Internet]. 2019 [cited 2023 Mar 22];2:30-35. Available from: </a:t>
            </a:r>
            <a:r>
              <a:rPr lang="en-IN" sz="1400" u="sng" dirty="0" smtClean="0">
                <a:hlinkClick r:id="rId6"/>
              </a:rPr>
              <a:t>https://sciresol.s3.us-east-2.amazonaws.com/srs-j/jnutres/Volume-2/11-Article%20Text-30-1-10-20190425.pdf</a:t>
            </a:r>
            <a:endParaRPr lang="en-US" sz="1400" dirty="0" smtClean="0"/>
          </a:p>
          <a:p>
            <a:pPr marL="342900" lvl="0" indent="-342900">
              <a:buFont typeface="+mj-lt"/>
              <a:buAutoNum type="arabicPeriod"/>
            </a:pPr>
            <a:r>
              <a:rPr lang="en-IN" sz="1400" dirty="0" smtClean="0"/>
              <a:t>Ministry of Women and Child Development. ICDS Mission - Broad Framework [Internet]. [cited 2023 Mar 22]. Available from: </a:t>
            </a:r>
            <a:r>
              <a:rPr lang="en-IN" sz="1400" u="sng" dirty="0" smtClean="0">
                <a:hlinkClick r:id="rId7"/>
              </a:rPr>
              <a:t>https://wcd.nic.in/sites/default/files/IcdsMission%20-%20Broad%20Framework.pdf</a:t>
            </a:r>
            <a:endParaRPr lang="en-US" sz="1400" dirty="0" smtClean="0"/>
          </a:p>
          <a:p>
            <a:endParaRPr lang="en-US" sz="1400" dirty="0"/>
          </a:p>
        </p:txBody>
      </p:sp>
    </p:spTree>
    <p:extLst>
      <p:ext uri="{BB962C8B-B14F-4D97-AF65-F5344CB8AC3E}">
        <p14:creationId xmlns:p14="http://schemas.microsoft.com/office/powerpoint/2010/main" xmlns="" val="1130027015"/>
      </p:ext>
    </p:extLst>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xmlns="" id="{DF05ACD0-FF4A-4F8F-B5C5-6A4EBD0D1B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xmlns="" id="{4C9AFA28-B5ED-4346-9AF7-68A157F16C7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85800" y="685800"/>
            <a:ext cx="10820400" cy="5486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solidFill>
            </a:endParaRPr>
          </a:p>
        </p:txBody>
      </p:sp>
      <p:sp>
        <p:nvSpPr>
          <p:cNvPr id="2" name="Title 1">
            <a:extLst>
              <a:ext uri="{FF2B5EF4-FFF2-40B4-BE49-F238E27FC236}">
                <a16:creationId xmlns:a16="http://schemas.microsoft.com/office/drawing/2014/main" xmlns="" id="{0F7A40DA-CCAF-AA4D-F02C-E8A499F3A7C1}"/>
              </a:ext>
            </a:extLst>
          </p:cNvPr>
          <p:cNvSpPr>
            <a:spLocks noGrp="1"/>
          </p:cNvSpPr>
          <p:nvPr>
            <p:ph type="ctrTitle"/>
          </p:nvPr>
        </p:nvSpPr>
        <p:spPr>
          <a:xfrm>
            <a:off x="1472608" y="1380564"/>
            <a:ext cx="4561369" cy="2346229"/>
          </a:xfrm>
        </p:spPr>
        <p:txBody>
          <a:bodyPr anchor="b">
            <a:normAutofit/>
          </a:bodyPr>
          <a:lstStyle/>
          <a:p>
            <a:r>
              <a:rPr lang="en-IN" sz="3200" dirty="0">
                <a:solidFill>
                  <a:srgbClr val="595959"/>
                </a:solidFill>
              </a:rPr>
              <a:t>Thank You</a:t>
            </a:r>
          </a:p>
        </p:txBody>
      </p:sp>
      <p:pic>
        <p:nvPicPr>
          <p:cNvPr id="6" name="Picture 5">
            <a:extLst>
              <a:ext uri="{FF2B5EF4-FFF2-40B4-BE49-F238E27FC236}">
                <a16:creationId xmlns:a16="http://schemas.microsoft.com/office/drawing/2014/main" xmlns="" id="{EDC1BA95-363B-4D43-B4A1-2FAE931EE573}"/>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810935" y="2408695"/>
            <a:ext cx="4018430" cy="2040609"/>
          </a:xfrm>
          <a:prstGeom prst="rect">
            <a:avLst/>
          </a:prstGeom>
        </p:spPr>
      </p:pic>
      <p:sp>
        <p:nvSpPr>
          <p:cNvPr id="4" name="Slide Number Placeholder 3">
            <a:extLst>
              <a:ext uri="{FF2B5EF4-FFF2-40B4-BE49-F238E27FC236}">
                <a16:creationId xmlns:a16="http://schemas.microsoft.com/office/drawing/2014/main" xmlns="" id="{33C20748-CF29-ED49-B8D8-5DEBC4A531CC}"/>
              </a:ext>
            </a:extLst>
          </p:cNvPr>
          <p:cNvSpPr>
            <a:spLocks noGrp="1"/>
          </p:cNvSpPr>
          <p:nvPr>
            <p:ph type="sldNum" sz="quarter" idx="12"/>
          </p:nvPr>
        </p:nvSpPr>
        <p:spPr>
          <a:xfrm>
            <a:off x="9180576" y="6356350"/>
            <a:ext cx="2743200" cy="365125"/>
          </a:xfrm>
        </p:spPr>
        <p:txBody>
          <a:bodyPr>
            <a:normAutofit/>
          </a:bodyPr>
          <a:lstStyle/>
          <a:p>
            <a:pPr>
              <a:spcAft>
                <a:spcPts val="600"/>
              </a:spcAft>
            </a:pPr>
            <a:fld id="{26AD20E6-394B-4DF0-96A5-9647FF39C943}" type="slidenum">
              <a:rPr lang="en-IN" sz="900"/>
              <a:pPr>
                <a:spcAft>
                  <a:spcPts val="600"/>
                </a:spcAft>
              </a:pPr>
              <a:t>12</a:t>
            </a:fld>
            <a:endParaRPr lang="en-IN" sz="900" dirty="0"/>
          </a:p>
        </p:txBody>
      </p:sp>
    </p:spTree>
    <p:extLst>
      <p:ext uri="{BB962C8B-B14F-4D97-AF65-F5344CB8AC3E}">
        <p14:creationId xmlns:p14="http://schemas.microsoft.com/office/powerpoint/2010/main" xmlns="" val="3675246277"/>
      </p:ext>
    </p:extLst>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Freeform: Shape 44">
            <a:extLst>
              <a:ext uri="{FF2B5EF4-FFF2-40B4-BE49-F238E27FC236}">
                <a16:creationId xmlns="" xmlns:a16="http://schemas.microsoft.com/office/drawing/2014/main" id="{AFC51C34-26C0-4E2B-AD29-3F463F27A0B3}"/>
              </a:ext>
            </a:extLst>
          </p:cNvPr>
          <p:cNvSpPr/>
          <p:nvPr/>
        </p:nvSpPr>
        <p:spPr>
          <a:xfrm>
            <a:off x="0" y="0"/>
            <a:ext cx="5759388" cy="2610251"/>
          </a:xfrm>
          <a:custGeom>
            <a:avLst/>
            <a:gdLst>
              <a:gd name="connsiteX0" fmla="*/ 0 w 5759388"/>
              <a:gd name="connsiteY0" fmla="*/ 0 h 2610251"/>
              <a:gd name="connsiteX1" fmla="*/ 5759388 w 5759388"/>
              <a:gd name="connsiteY1" fmla="*/ 0 h 2610251"/>
              <a:gd name="connsiteX2" fmla="*/ 5759388 w 5759388"/>
              <a:gd name="connsiteY2" fmla="*/ 2610251 h 2610251"/>
              <a:gd name="connsiteX3" fmla="*/ 0 w 5759388"/>
              <a:gd name="connsiteY3" fmla="*/ 2610251 h 2610251"/>
              <a:gd name="connsiteX4" fmla="*/ 0 w 5759388"/>
              <a:gd name="connsiteY4" fmla="*/ 0 h 2610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9388" h="2610251">
                <a:moveTo>
                  <a:pt x="0" y="0"/>
                </a:moveTo>
                <a:lnTo>
                  <a:pt x="5759388" y="0"/>
                </a:lnTo>
                <a:lnTo>
                  <a:pt x="5759388" y="2610251"/>
                </a:lnTo>
                <a:lnTo>
                  <a:pt x="0" y="2610251"/>
                </a:lnTo>
                <a:lnTo>
                  <a:pt x="0" y="0"/>
                </a:lnTo>
                <a:close/>
              </a:path>
            </a:pathLst>
          </a:custGeom>
          <a:blipFill dpi="0" rotWithShape="1">
            <a:blip r:embed="rId2" cstate="print"/>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4" name="Freeform: Shape 43">
            <a:extLst>
              <a:ext uri="{FF2B5EF4-FFF2-40B4-BE49-F238E27FC236}">
                <a16:creationId xmlns="" xmlns:a16="http://schemas.microsoft.com/office/drawing/2014/main" id="{7D6BE0E4-6C9F-4A78-AAD6-FB63B1A135BC}"/>
              </a:ext>
            </a:extLst>
          </p:cNvPr>
          <p:cNvSpPr/>
          <p:nvPr/>
        </p:nvSpPr>
        <p:spPr>
          <a:xfrm>
            <a:off x="5939389" y="0"/>
            <a:ext cx="6149173" cy="3412991"/>
          </a:xfrm>
          <a:custGeom>
            <a:avLst/>
            <a:gdLst>
              <a:gd name="connsiteX0" fmla="*/ 0 w 6149173"/>
              <a:gd name="connsiteY0" fmla="*/ 0 h 3412991"/>
              <a:gd name="connsiteX1" fmla="*/ 6149173 w 6149173"/>
              <a:gd name="connsiteY1" fmla="*/ 0 h 3412991"/>
              <a:gd name="connsiteX2" fmla="*/ 0 w 6149173"/>
              <a:gd name="connsiteY2" fmla="*/ 3412991 h 3412991"/>
              <a:gd name="connsiteX3" fmla="*/ 0 w 6149173"/>
              <a:gd name="connsiteY3" fmla="*/ 0 h 3412991"/>
            </a:gdLst>
            <a:ahLst/>
            <a:cxnLst>
              <a:cxn ang="0">
                <a:pos x="connsiteX0" y="connsiteY0"/>
              </a:cxn>
              <a:cxn ang="0">
                <a:pos x="connsiteX1" y="connsiteY1"/>
              </a:cxn>
              <a:cxn ang="0">
                <a:pos x="connsiteX2" y="connsiteY2"/>
              </a:cxn>
              <a:cxn ang="0">
                <a:pos x="connsiteX3" y="connsiteY3"/>
              </a:cxn>
            </a:cxnLst>
            <a:rect l="l" t="t" r="r" b="b"/>
            <a:pathLst>
              <a:path w="6149173" h="3412991">
                <a:moveTo>
                  <a:pt x="0" y="0"/>
                </a:moveTo>
                <a:lnTo>
                  <a:pt x="6149173" y="0"/>
                </a:lnTo>
                <a:lnTo>
                  <a:pt x="0" y="3412991"/>
                </a:lnTo>
                <a:lnTo>
                  <a:pt x="0" y="0"/>
                </a:lnTo>
                <a:close/>
              </a:path>
            </a:pathLst>
          </a:custGeom>
          <a:blipFill dpi="0" rotWithShape="1">
            <a:blip r:embed="rId3" cstate="print"/>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3" name="Freeform: Shape 42">
            <a:extLst>
              <a:ext uri="{FF2B5EF4-FFF2-40B4-BE49-F238E27FC236}">
                <a16:creationId xmlns="" xmlns:a16="http://schemas.microsoft.com/office/drawing/2014/main" id="{AD901368-5B19-4DF4-89D8-20DB142EBE7B}"/>
              </a:ext>
            </a:extLst>
          </p:cNvPr>
          <p:cNvSpPr/>
          <p:nvPr/>
        </p:nvSpPr>
        <p:spPr>
          <a:xfrm>
            <a:off x="6281456" y="148455"/>
            <a:ext cx="5910545" cy="3280545"/>
          </a:xfrm>
          <a:custGeom>
            <a:avLst/>
            <a:gdLst>
              <a:gd name="connsiteX0" fmla="*/ 5910545 w 5910545"/>
              <a:gd name="connsiteY0" fmla="*/ 0 h 3280545"/>
              <a:gd name="connsiteX1" fmla="*/ 5910545 w 5910545"/>
              <a:gd name="connsiteY1" fmla="*/ 3280545 h 3280545"/>
              <a:gd name="connsiteX2" fmla="*/ 0 w 5910545"/>
              <a:gd name="connsiteY2" fmla="*/ 3280545 h 3280545"/>
              <a:gd name="connsiteX3" fmla="*/ 5910545 w 5910545"/>
              <a:gd name="connsiteY3" fmla="*/ 0 h 3280545"/>
            </a:gdLst>
            <a:ahLst/>
            <a:cxnLst>
              <a:cxn ang="0">
                <a:pos x="connsiteX0" y="connsiteY0"/>
              </a:cxn>
              <a:cxn ang="0">
                <a:pos x="connsiteX1" y="connsiteY1"/>
              </a:cxn>
              <a:cxn ang="0">
                <a:pos x="connsiteX2" y="connsiteY2"/>
              </a:cxn>
              <a:cxn ang="0">
                <a:pos x="connsiteX3" y="connsiteY3"/>
              </a:cxn>
            </a:cxnLst>
            <a:rect l="l" t="t" r="r" b="b"/>
            <a:pathLst>
              <a:path w="5910545" h="3280545">
                <a:moveTo>
                  <a:pt x="5910545" y="0"/>
                </a:moveTo>
                <a:lnTo>
                  <a:pt x="5910545" y="3280545"/>
                </a:lnTo>
                <a:lnTo>
                  <a:pt x="0" y="3280545"/>
                </a:lnTo>
                <a:lnTo>
                  <a:pt x="5910545" y="0"/>
                </a:lnTo>
                <a:close/>
              </a:path>
            </a:pathLst>
          </a:custGeom>
          <a:blipFill dpi="0" rotWithShape="1">
            <a:blip r:embed="rId4" cstate="print"/>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0" name="Freeform: Shape 39">
            <a:extLst>
              <a:ext uri="{FF2B5EF4-FFF2-40B4-BE49-F238E27FC236}">
                <a16:creationId xmlns="" xmlns:a16="http://schemas.microsoft.com/office/drawing/2014/main" id="{446B6F73-7ACA-42F2-9157-DBD3CEDCEA06}"/>
              </a:ext>
            </a:extLst>
          </p:cNvPr>
          <p:cNvSpPr/>
          <p:nvPr/>
        </p:nvSpPr>
        <p:spPr>
          <a:xfrm>
            <a:off x="0" y="2790251"/>
            <a:ext cx="5759388" cy="3919294"/>
          </a:xfrm>
          <a:custGeom>
            <a:avLst/>
            <a:gdLst>
              <a:gd name="connsiteX0" fmla="*/ 0 w 5759388"/>
              <a:gd name="connsiteY0" fmla="*/ 0 h 3919294"/>
              <a:gd name="connsiteX1" fmla="*/ 5759388 w 5759388"/>
              <a:gd name="connsiteY1" fmla="*/ 0 h 3919294"/>
              <a:gd name="connsiteX2" fmla="*/ 5759388 w 5759388"/>
              <a:gd name="connsiteY2" fmla="*/ 722646 h 3919294"/>
              <a:gd name="connsiteX3" fmla="*/ 0 w 5759388"/>
              <a:gd name="connsiteY3" fmla="*/ 3919294 h 3919294"/>
              <a:gd name="connsiteX4" fmla="*/ 0 w 5759388"/>
              <a:gd name="connsiteY4" fmla="*/ 0 h 3919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9388" h="3919294">
                <a:moveTo>
                  <a:pt x="0" y="0"/>
                </a:moveTo>
                <a:lnTo>
                  <a:pt x="5759388" y="0"/>
                </a:lnTo>
                <a:lnTo>
                  <a:pt x="5759388" y="722646"/>
                </a:lnTo>
                <a:lnTo>
                  <a:pt x="0" y="3919294"/>
                </a:lnTo>
                <a:lnTo>
                  <a:pt x="0" y="0"/>
                </a:lnTo>
                <a:close/>
              </a:path>
            </a:pathLst>
          </a:custGeom>
          <a:blipFill dpi="0" rotWithShape="1">
            <a:blip r:embed="rId5" cstate="print"/>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4" name="Freeform: Shape 33">
            <a:extLst>
              <a:ext uri="{FF2B5EF4-FFF2-40B4-BE49-F238E27FC236}">
                <a16:creationId xmlns="" xmlns:a16="http://schemas.microsoft.com/office/drawing/2014/main" id="{886C21F7-CD4D-4287-9115-C289286F9E22}"/>
              </a:ext>
            </a:extLst>
          </p:cNvPr>
          <p:cNvSpPr/>
          <p:nvPr/>
        </p:nvSpPr>
        <p:spPr>
          <a:xfrm>
            <a:off x="5939388" y="3609000"/>
            <a:ext cx="6252612" cy="3249000"/>
          </a:xfrm>
          <a:custGeom>
            <a:avLst/>
            <a:gdLst>
              <a:gd name="connsiteX0" fmla="*/ 17762 w 6252612"/>
              <a:gd name="connsiteY0" fmla="*/ 0 h 3249000"/>
              <a:gd name="connsiteX1" fmla="*/ 6252612 w 6252612"/>
              <a:gd name="connsiteY1" fmla="*/ 0 h 3249000"/>
              <a:gd name="connsiteX2" fmla="*/ 6252612 w 6252612"/>
              <a:gd name="connsiteY2" fmla="*/ 3249000 h 3249000"/>
              <a:gd name="connsiteX3" fmla="*/ 0 w 6252612"/>
              <a:gd name="connsiteY3" fmla="*/ 3249000 h 3249000"/>
              <a:gd name="connsiteX4" fmla="*/ 0 w 6252612"/>
              <a:gd name="connsiteY4" fmla="*/ 9858 h 3249000"/>
              <a:gd name="connsiteX5" fmla="*/ 17762 w 6252612"/>
              <a:gd name="connsiteY5" fmla="*/ 0 h 324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52612" h="3249000">
                <a:moveTo>
                  <a:pt x="17762" y="0"/>
                </a:moveTo>
                <a:lnTo>
                  <a:pt x="6252612" y="0"/>
                </a:lnTo>
                <a:lnTo>
                  <a:pt x="6252612" y="3249000"/>
                </a:lnTo>
                <a:lnTo>
                  <a:pt x="0" y="3249000"/>
                </a:lnTo>
                <a:lnTo>
                  <a:pt x="0" y="9858"/>
                </a:lnTo>
                <a:lnTo>
                  <a:pt x="17762" y="0"/>
                </a:lnTo>
                <a:close/>
              </a:path>
            </a:pathLst>
          </a:custGeom>
          <a:blipFill dpi="0" rotWithShape="1">
            <a:blip r:embed="rId6" cstate="print"/>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3" name="Freeform: Shape 32">
            <a:extLst>
              <a:ext uri="{FF2B5EF4-FFF2-40B4-BE49-F238E27FC236}">
                <a16:creationId xmlns="" xmlns:a16="http://schemas.microsoft.com/office/drawing/2014/main" id="{6E38C762-978F-4743-8B66-3872DD0E5BF4}"/>
              </a:ext>
            </a:extLst>
          </p:cNvPr>
          <p:cNvSpPr/>
          <p:nvPr/>
        </p:nvSpPr>
        <p:spPr>
          <a:xfrm>
            <a:off x="103440" y="3718764"/>
            <a:ext cx="5655949" cy="3139236"/>
          </a:xfrm>
          <a:custGeom>
            <a:avLst/>
            <a:gdLst>
              <a:gd name="connsiteX0" fmla="*/ 5655949 w 5655949"/>
              <a:gd name="connsiteY0" fmla="*/ 0 h 3139236"/>
              <a:gd name="connsiteX1" fmla="*/ 5655949 w 5655949"/>
              <a:gd name="connsiteY1" fmla="*/ 3139236 h 3139236"/>
              <a:gd name="connsiteX2" fmla="*/ 0 w 5655949"/>
              <a:gd name="connsiteY2" fmla="*/ 3139236 h 3139236"/>
              <a:gd name="connsiteX3" fmla="*/ 5655949 w 5655949"/>
              <a:gd name="connsiteY3" fmla="*/ 0 h 3139236"/>
            </a:gdLst>
            <a:ahLst/>
            <a:cxnLst>
              <a:cxn ang="0">
                <a:pos x="connsiteX0" y="connsiteY0"/>
              </a:cxn>
              <a:cxn ang="0">
                <a:pos x="connsiteX1" y="connsiteY1"/>
              </a:cxn>
              <a:cxn ang="0">
                <a:pos x="connsiteX2" y="connsiteY2"/>
              </a:cxn>
              <a:cxn ang="0">
                <a:pos x="connsiteX3" y="connsiteY3"/>
              </a:cxn>
            </a:cxnLst>
            <a:rect l="l" t="t" r="r" b="b"/>
            <a:pathLst>
              <a:path w="5655949" h="3139236">
                <a:moveTo>
                  <a:pt x="5655949" y="0"/>
                </a:moveTo>
                <a:lnTo>
                  <a:pt x="5655949" y="3139236"/>
                </a:lnTo>
                <a:lnTo>
                  <a:pt x="0" y="3139236"/>
                </a:lnTo>
                <a:lnTo>
                  <a:pt x="5655949" y="0"/>
                </a:lnTo>
                <a:close/>
              </a:path>
            </a:pathLst>
          </a:custGeom>
          <a:blipFill dpi="0" rotWithShape="1">
            <a:blip r:embed="rId7" cstate="print"/>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Title 1">
            <a:extLst>
              <a:ext uri="{FF2B5EF4-FFF2-40B4-BE49-F238E27FC236}">
                <a16:creationId xmlns:a16="http://schemas.microsoft.com/office/drawing/2014/main" xmlns="" id="{BC01393A-C23C-A11B-B552-8F3AB06E5AFD}"/>
              </a:ext>
            </a:extLst>
          </p:cNvPr>
          <p:cNvSpPr txBox="1">
            <a:spLocks/>
          </p:cNvSpPr>
          <p:nvPr/>
        </p:nvSpPr>
        <p:spPr>
          <a:xfrm>
            <a:off x="981075" y="0"/>
            <a:ext cx="11210925" cy="744836"/>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smtClean="0">
                <a:ln>
                  <a:noFill/>
                </a:ln>
                <a:effectLst/>
                <a:uLnTx/>
                <a:uFillTx/>
                <a:latin typeface="+mj-lt"/>
                <a:ea typeface="+mj-ea"/>
                <a:cs typeface="+mj-cs"/>
              </a:rPr>
              <a:t>Pictorial Journey</a:t>
            </a:r>
            <a:endParaRPr kumimoji="0" lang="en-US" sz="4400" b="1" i="0" u="none" strike="noStrike" kern="1200" cap="none" spc="0" normalizeH="0" baseline="0" noProof="0" dirty="0">
              <a:ln>
                <a:noFill/>
              </a:ln>
              <a:effectLst/>
              <a:uLnTx/>
              <a:uFillTx/>
              <a:latin typeface="+mj-lt"/>
              <a:ea typeface="+mj-ea"/>
              <a:cs typeface="+mj-cs"/>
            </a:endParaRPr>
          </a:p>
        </p:txBody>
      </p:sp>
    </p:spTree>
    <p:extLst>
      <p:ext uri="{BB962C8B-B14F-4D97-AF65-F5344CB8AC3E}">
        <p14:creationId xmlns="" xmlns:p14="http://schemas.microsoft.com/office/powerpoint/2010/main" val="3952251328"/>
      </p:ext>
    </p:extLst>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xmlns="" id="{37C89E4B-3C9F-44B9-8B86-D9E3D112D8E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BC01393A-C23C-A11B-B552-8F3AB06E5AFD}"/>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b="1" dirty="0">
                <a:solidFill>
                  <a:schemeClr val="tx1">
                    <a:lumMod val="85000"/>
                    <a:lumOff val="15000"/>
                  </a:schemeClr>
                </a:solidFill>
              </a:rPr>
              <a:t>Pictorial Journey</a:t>
            </a:r>
          </a:p>
        </p:txBody>
      </p:sp>
      <p:cxnSp>
        <p:nvCxnSpPr>
          <p:cNvPr id="18" name="Straight Connector 17">
            <a:extLst>
              <a:ext uri="{FF2B5EF4-FFF2-40B4-BE49-F238E27FC236}">
                <a16:creationId xmlns:a16="http://schemas.microsoft.com/office/drawing/2014/main" xmlns="" id="{AA2EAA10-076F-46BD-8F0F-B9A2FB77A85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xmlns="" id="{D891E407-403B-4764-86C9-33A56D3BCAA3}"/>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xmlns="" id="{F7512292-B42A-7AC1-7086-3818B43D08E8}"/>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defTabSz="457200">
              <a:spcAft>
                <a:spcPts val="600"/>
              </a:spcAft>
            </a:pPr>
            <a:fld id="{26AD20E6-394B-4DF0-96A5-9647FF39C943}" type="slidenum">
              <a:rPr lang="en-US">
                <a:solidFill>
                  <a:srgbClr val="FFFFFF"/>
                </a:solidFill>
              </a:rPr>
              <a:pPr defTabSz="457200">
                <a:spcAft>
                  <a:spcPts val="600"/>
                </a:spcAft>
              </a:pPr>
              <a:t>14</a:t>
            </a:fld>
            <a:endParaRPr lang="en-US" dirty="0">
              <a:solidFill>
                <a:srgbClr val="FFFFFF"/>
              </a:solidFill>
            </a:endParaRPr>
          </a:p>
        </p:txBody>
      </p:sp>
      <p:pic>
        <p:nvPicPr>
          <p:cNvPr id="12" name="Picture 11">
            <a:extLst>
              <a:ext uri="{FF2B5EF4-FFF2-40B4-BE49-F238E27FC236}">
                <a16:creationId xmlns:a16="http://schemas.microsoft.com/office/drawing/2014/main" xmlns="" id="{F2F757E1-4A61-96D6-AF42-2F336974A1B3}"/>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23813"/>
            <a:ext cx="2695903" cy="1268959"/>
          </a:xfrm>
          <a:prstGeom prst="rect">
            <a:avLst/>
          </a:prstGeom>
        </p:spPr>
      </p:pic>
      <p:pic>
        <p:nvPicPr>
          <p:cNvPr id="9" name="Picture 8" descr="WhatsApp Image 2023-05-22 at 23.14.40.jpeg"/>
          <p:cNvPicPr>
            <a:picLocks noChangeAspect="1"/>
          </p:cNvPicPr>
          <p:nvPr/>
        </p:nvPicPr>
        <p:blipFill>
          <a:blip r:embed="rId3" cstate="print"/>
          <a:stretch>
            <a:fillRect/>
          </a:stretch>
        </p:blipFill>
        <p:spPr>
          <a:xfrm>
            <a:off x="3524250" y="0"/>
            <a:ext cx="5143500" cy="6858000"/>
          </a:xfrm>
          <a:prstGeom prst="rect">
            <a:avLst/>
          </a:prstGeom>
        </p:spPr>
      </p:pic>
      <p:sp>
        <p:nvSpPr>
          <p:cNvPr id="13" name="Title 1">
            <a:extLst>
              <a:ext uri="{FF2B5EF4-FFF2-40B4-BE49-F238E27FC236}">
                <a16:creationId xmlns:a16="http://schemas.microsoft.com/office/drawing/2014/main" xmlns="" id="{BC01393A-C23C-A11B-B552-8F3AB06E5AFD}"/>
              </a:ext>
            </a:extLst>
          </p:cNvPr>
          <p:cNvSpPr txBox="1">
            <a:spLocks/>
          </p:cNvSpPr>
          <p:nvPr/>
        </p:nvSpPr>
        <p:spPr>
          <a:xfrm>
            <a:off x="8679542" y="464456"/>
            <a:ext cx="3294744" cy="2191657"/>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smtClean="0">
                <a:ln>
                  <a:noFill/>
                </a:ln>
                <a:effectLst/>
                <a:uLnTx/>
                <a:uFillTx/>
                <a:latin typeface="+mj-lt"/>
                <a:ea typeface="+mj-ea"/>
                <a:cs typeface="+mj-cs"/>
              </a:rPr>
              <a:t>Pictorial Journey</a:t>
            </a:r>
            <a:endParaRPr kumimoji="0" lang="en-US" sz="4400" b="1" i="0" u="none" strike="noStrike" kern="1200" cap="none" spc="0" normalizeH="0" baseline="0" noProof="0" dirty="0">
              <a:ln>
                <a:noFill/>
              </a:ln>
              <a:effectLst/>
              <a:uLnTx/>
              <a:uFillTx/>
              <a:latin typeface="+mj-lt"/>
              <a:ea typeface="+mj-ea"/>
              <a:cs typeface="+mj-cs"/>
            </a:endParaRPr>
          </a:p>
        </p:txBody>
      </p:sp>
    </p:spTree>
    <p:extLst>
      <p:ext uri="{BB962C8B-B14F-4D97-AF65-F5344CB8AC3E}">
        <p14:creationId xmlns:p14="http://schemas.microsoft.com/office/powerpoint/2010/main" xmlns="" val="4112284290"/>
      </p:ext>
    </p:extLst>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1707FC24-6981-43D9-B525-C7832BA22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E2872094-D36A-007C-818C-6DC4FC39F74F}"/>
              </a:ext>
            </a:extLst>
          </p:cNvPr>
          <p:cNvSpPr>
            <a:spLocks noGrp="1"/>
          </p:cNvSpPr>
          <p:nvPr>
            <p:ph type="title"/>
          </p:nvPr>
        </p:nvSpPr>
        <p:spPr>
          <a:xfrm>
            <a:off x="742950" y="742951"/>
            <a:ext cx="3476625" cy="4962524"/>
          </a:xfrm>
        </p:spPr>
        <p:txBody>
          <a:bodyPr vert="horz" lIns="91440" tIns="45720" rIns="91440" bIns="45720" rtlCol="0" anchor="ctr">
            <a:normAutofit/>
          </a:bodyPr>
          <a:lstStyle/>
          <a:p>
            <a:pPr algn="ctr"/>
            <a:r>
              <a:rPr lang="en-US" sz="4800" b="1" kern="1200" dirty="0">
                <a:solidFill>
                  <a:srgbClr val="FFFFFF"/>
                </a:solidFill>
                <a:latin typeface="+mj-lt"/>
                <a:ea typeface="+mj-ea"/>
                <a:cs typeface="+mj-cs"/>
              </a:rPr>
              <a:t>Mentor Approval</a:t>
            </a:r>
          </a:p>
        </p:txBody>
      </p:sp>
      <p:sp>
        <p:nvSpPr>
          <p:cNvPr id="4" name="Slide Number Placeholder 3">
            <a:extLst>
              <a:ext uri="{FF2B5EF4-FFF2-40B4-BE49-F238E27FC236}">
                <a16:creationId xmlns:a16="http://schemas.microsoft.com/office/drawing/2014/main" xmlns="" id="{98B9F59A-EE54-15E1-6F90-F1AB79C0DCE7}"/>
              </a:ext>
            </a:extLst>
          </p:cNvPr>
          <p:cNvSpPr>
            <a:spLocks noGrp="1"/>
          </p:cNvSpPr>
          <p:nvPr>
            <p:ph type="sldNum" sz="quarter" idx="12"/>
          </p:nvPr>
        </p:nvSpPr>
        <p:spPr>
          <a:xfrm>
            <a:off x="10926317" y="6423025"/>
            <a:ext cx="771525" cy="365125"/>
          </a:xfrm>
        </p:spPr>
        <p:txBody>
          <a:bodyPr vert="horz" lIns="91440" tIns="45720" rIns="91440" bIns="45720" rtlCol="0" anchor="ctr">
            <a:normAutofit/>
          </a:bodyPr>
          <a:lstStyle/>
          <a:p>
            <a:pPr>
              <a:spcAft>
                <a:spcPts val="600"/>
              </a:spcAft>
            </a:pPr>
            <a:fld id="{26AD20E6-394B-4DF0-96A5-9647FF39C943}" type="slidenum">
              <a:rPr lang="en-US" smtClean="0"/>
              <a:pPr>
                <a:spcAft>
                  <a:spcPts val="600"/>
                </a:spcAft>
              </a:pPr>
              <a:t>2</a:t>
            </a:fld>
            <a:endParaRPr lang="en-US" dirty="0"/>
          </a:p>
        </p:txBody>
      </p:sp>
      <p:pic>
        <p:nvPicPr>
          <p:cNvPr id="9" name="Picture 8">
            <a:extLst>
              <a:ext uri="{FF2B5EF4-FFF2-40B4-BE49-F238E27FC236}">
                <a16:creationId xmlns:a16="http://schemas.microsoft.com/office/drawing/2014/main" xmlns="" id="{6F8BAB63-5808-20A2-0CBE-FAB895FD23B1}"/>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13274" y="366999"/>
            <a:ext cx="2695903" cy="1268959"/>
          </a:xfrm>
          <a:prstGeom prst="rect">
            <a:avLst/>
          </a:prstGeom>
        </p:spPr>
      </p:pic>
      <p:pic>
        <p:nvPicPr>
          <p:cNvPr id="8" name="Picture 7" descr="WhatsApp Image 2023-06-17 at 00.08.22.jpeg"/>
          <p:cNvPicPr>
            <a:picLocks noChangeAspect="1"/>
          </p:cNvPicPr>
          <p:nvPr/>
        </p:nvPicPr>
        <p:blipFill>
          <a:blip r:embed="rId3" cstate="print"/>
          <a:stretch>
            <a:fillRect/>
          </a:stretch>
        </p:blipFill>
        <p:spPr>
          <a:xfrm>
            <a:off x="6158936" y="286603"/>
            <a:ext cx="5506026" cy="6168788"/>
          </a:xfrm>
          <a:prstGeom prst="rect">
            <a:avLst/>
          </a:prstGeom>
        </p:spPr>
      </p:pic>
    </p:spTree>
    <p:extLst>
      <p:ext uri="{BB962C8B-B14F-4D97-AF65-F5344CB8AC3E}">
        <p14:creationId xmlns:p14="http://schemas.microsoft.com/office/powerpoint/2010/main" xmlns="" val="2861094314"/>
      </p:ext>
    </p:extLst>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2872094-D36A-007C-818C-6DC4FC39F74F}"/>
              </a:ext>
            </a:extLst>
          </p:cNvPr>
          <p:cNvSpPr>
            <a:spLocks noGrp="1"/>
          </p:cNvSpPr>
          <p:nvPr>
            <p:ph type="title"/>
          </p:nvPr>
        </p:nvSpPr>
        <p:spPr>
          <a:xfrm>
            <a:off x="838200" y="185737"/>
            <a:ext cx="10515600" cy="1107035"/>
          </a:xfrm>
        </p:spPr>
        <p:txBody>
          <a:bodyPr/>
          <a:lstStyle/>
          <a:p>
            <a:pPr algn="ctr"/>
            <a:r>
              <a:rPr lang="en-IN" b="1" dirty="0"/>
              <a:t>Introduction </a:t>
            </a:r>
          </a:p>
        </p:txBody>
      </p:sp>
      <p:sp>
        <p:nvSpPr>
          <p:cNvPr id="3" name="Content Placeholder 2">
            <a:extLst>
              <a:ext uri="{FF2B5EF4-FFF2-40B4-BE49-F238E27FC236}">
                <a16:creationId xmlns:a16="http://schemas.microsoft.com/office/drawing/2014/main" xmlns="" id="{2DB44169-B653-8FCC-211C-27ABE8FE014A}"/>
              </a:ext>
            </a:extLst>
          </p:cNvPr>
          <p:cNvSpPr>
            <a:spLocks noGrp="1"/>
          </p:cNvSpPr>
          <p:nvPr>
            <p:ph idx="1"/>
          </p:nvPr>
        </p:nvSpPr>
        <p:spPr>
          <a:xfrm>
            <a:off x="216109" y="1654630"/>
            <a:ext cx="11746041" cy="4579818"/>
          </a:xfrm>
        </p:spPr>
        <p:txBody>
          <a:bodyPr>
            <a:normAutofit/>
          </a:bodyPr>
          <a:lstStyle/>
          <a:p>
            <a:pPr algn="just"/>
            <a:r>
              <a:rPr lang="en-US" dirty="0" smtClean="0"/>
              <a:t>The Integrated Child Development Services (ICDS) program in India aims to combat malnutrition among children aged 0-6 years, with a focus on those under 3, pregnant women, and lactating mothers. </a:t>
            </a:r>
          </a:p>
          <a:p>
            <a:pPr algn="just"/>
            <a:endParaRPr lang="en-US" dirty="0" smtClean="0"/>
          </a:p>
          <a:p>
            <a:pPr algn="just"/>
            <a:r>
              <a:rPr lang="en-US" dirty="0" smtClean="0"/>
              <a:t>It is a large community-based scheme sponsored by the Indian government, implemented nationwide. The government plans to expand the program to all 7076 blocks. </a:t>
            </a:r>
            <a:endParaRPr lang="en-US" sz="4000" dirty="0"/>
          </a:p>
        </p:txBody>
      </p:sp>
      <p:sp>
        <p:nvSpPr>
          <p:cNvPr id="4" name="Slide Number Placeholder 3">
            <a:extLst>
              <a:ext uri="{FF2B5EF4-FFF2-40B4-BE49-F238E27FC236}">
                <a16:creationId xmlns:a16="http://schemas.microsoft.com/office/drawing/2014/main" xmlns="" id="{98B9F59A-EE54-15E1-6F90-F1AB79C0DCE7}"/>
              </a:ext>
            </a:extLst>
          </p:cNvPr>
          <p:cNvSpPr>
            <a:spLocks noGrp="1"/>
          </p:cNvSpPr>
          <p:nvPr>
            <p:ph type="sldNum" sz="quarter" idx="12"/>
          </p:nvPr>
        </p:nvSpPr>
        <p:spPr/>
        <p:txBody>
          <a:bodyPr/>
          <a:lstStyle/>
          <a:p>
            <a:fld id="{26AD20E6-394B-4DF0-96A5-9647FF39C943}" type="slidenum">
              <a:rPr lang="en-IN" smtClean="0"/>
              <a:pPr/>
              <a:t>3</a:t>
            </a:fld>
            <a:endParaRPr lang="en-IN" dirty="0"/>
          </a:p>
        </p:txBody>
      </p:sp>
      <p:pic>
        <p:nvPicPr>
          <p:cNvPr id="6" name="Picture 5">
            <a:extLst>
              <a:ext uri="{FF2B5EF4-FFF2-40B4-BE49-F238E27FC236}">
                <a16:creationId xmlns:a16="http://schemas.microsoft.com/office/drawing/2014/main" xmlns="" id="{623EA6A3-2D9E-C718-EBF4-5B7AFD95B080}"/>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xmlns="" val="2935010475"/>
      </p:ext>
    </p:extLst>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A4904D3-A247-E528-2115-156C18874265}"/>
              </a:ext>
            </a:extLst>
          </p:cNvPr>
          <p:cNvSpPr>
            <a:spLocks noGrp="1"/>
          </p:cNvSpPr>
          <p:nvPr>
            <p:ph type="title"/>
          </p:nvPr>
        </p:nvSpPr>
        <p:spPr/>
        <p:txBody>
          <a:bodyPr/>
          <a:lstStyle/>
          <a:p>
            <a:pPr algn="ctr"/>
            <a:r>
              <a:rPr lang="en-IN" b="1" dirty="0"/>
              <a:t>Objectives of Your Study</a:t>
            </a:r>
          </a:p>
        </p:txBody>
      </p:sp>
      <p:sp>
        <p:nvSpPr>
          <p:cNvPr id="4" name="Slide Number Placeholder 3">
            <a:extLst>
              <a:ext uri="{FF2B5EF4-FFF2-40B4-BE49-F238E27FC236}">
                <a16:creationId xmlns:a16="http://schemas.microsoft.com/office/drawing/2014/main" xmlns="" id="{196429B0-60CE-36A6-DD5A-4112E4534701}"/>
              </a:ext>
            </a:extLst>
          </p:cNvPr>
          <p:cNvSpPr>
            <a:spLocks noGrp="1"/>
          </p:cNvSpPr>
          <p:nvPr>
            <p:ph type="sldNum" sz="quarter" idx="12"/>
          </p:nvPr>
        </p:nvSpPr>
        <p:spPr/>
        <p:txBody>
          <a:bodyPr/>
          <a:lstStyle/>
          <a:p>
            <a:fld id="{26AD20E6-394B-4DF0-96A5-9647FF39C943}" type="slidenum">
              <a:rPr lang="en-IN" smtClean="0"/>
              <a:pPr/>
              <a:t>4</a:t>
            </a:fld>
            <a:endParaRPr lang="en-IN" dirty="0"/>
          </a:p>
        </p:txBody>
      </p:sp>
      <p:pic>
        <p:nvPicPr>
          <p:cNvPr id="6" name="Picture 5">
            <a:extLst>
              <a:ext uri="{FF2B5EF4-FFF2-40B4-BE49-F238E27FC236}">
                <a16:creationId xmlns:a16="http://schemas.microsoft.com/office/drawing/2014/main" xmlns="" id="{59DE848F-23EA-DD10-7CA9-E5A35CA4CEC0}"/>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23813"/>
            <a:ext cx="2695903" cy="1268959"/>
          </a:xfrm>
          <a:prstGeom prst="rect">
            <a:avLst/>
          </a:prstGeom>
        </p:spPr>
      </p:pic>
      <p:sp>
        <p:nvSpPr>
          <p:cNvPr id="7" name="TextBox 6"/>
          <p:cNvSpPr txBox="1"/>
          <p:nvPr/>
        </p:nvSpPr>
        <p:spPr>
          <a:xfrm>
            <a:off x="377372" y="2017485"/>
            <a:ext cx="10929257" cy="2862322"/>
          </a:xfrm>
          <a:prstGeom prst="rect">
            <a:avLst/>
          </a:prstGeom>
          <a:noFill/>
        </p:spPr>
        <p:txBody>
          <a:bodyPr wrap="square" rtlCol="0">
            <a:spAutoFit/>
          </a:bodyPr>
          <a:lstStyle/>
          <a:p>
            <a:pPr lvl="0" algn="just"/>
            <a:r>
              <a:rPr lang="en-GB" dirty="0" smtClean="0"/>
              <a:t>1. To assess the current level of knowledge of Anganwadi Workers (AWW) regarding nutrition-specific services of Integrated Child Development Services (ICDS) program in the Mandu Block of</a:t>
            </a:r>
            <a:r>
              <a:rPr lang="en-IN" dirty="0" smtClean="0"/>
              <a:t> Jharkhand and Harichandanpur, Rangeilunda &amp; Chatrapur Blocks of Odisha.</a:t>
            </a:r>
            <a:endParaRPr lang="en-US" dirty="0" smtClean="0"/>
          </a:p>
          <a:p>
            <a:pPr lvl="0" algn="just"/>
            <a:endParaRPr lang="en-GB" dirty="0" smtClean="0"/>
          </a:p>
          <a:p>
            <a:pPr lvl="0" algn="just"/>
            <a:endParaRPr lang="en-GB" dirty="0" smtClean="0"/>
          </a:p>
          <a:p>
            <a:pPr lvl="0" algn="just"/>
            <a:r>
              <a:rPr lang="en-GB" dirty="0" smtClean="0"/>
              <a:t>2. To identify the gaps in knowledge of AWW regarding ICDS services related to nutrition in the 4 </a:t>
            </a:r>
            <a:r>
              <a:rPr lang="en-IN" dirty="0" smtClean="0"/>
              <a:t>Blocks of Jharkhand and Odisha.</a:t>
            </a:r>
            <a:endParaRPr lang="en-US" dirty="0" smtClean="0"/>
          </a:p>
          <a:p>
            <a:pPr lvl="0" algn="just"/>
            <a:endParaRPr lang="en-GB" dirty="0" smtClean="0"/>
          </a:p>
          <a:p>
            <a:pPr lvl="0" algn="just"/>
            <a:endParaRPr lang="en-GB" dirty="0" smtClean="0"/>
          </a:p>
          <a:p>
            <a:pPr algn="just"/>
            <a:endParaRPr lang="en-US" dirty="0"/>
          </a:p>
        </p:txBody>
      </p:sp>
    </p:spTree>
    <p:extLst>
      <p:ext uri="{BB962C8B-B14F-4D97-AF65-F5344CB8AC3E}">
        <p14:creationId xmlns:p14="http://schemas.microsoft.com/office/powerpoint/2010/main" xmlns="" val="3544687849"/>
      </p:ext>
    </p:extLst>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096DAF6-311E-0255-B1ED-7410C0285961}"/>
              </a:ext>
            </a:extLst>
          </p:cNvPr>
          <p:cNvSpPr>
            <a:spLocks noGrp="1"/>
          </p:cNvSpPr>
          <p:nvPr>
            <p:ph type="title"/>
          </p:nvPr>
        </p:nvSpPr>
        <p:spPr/>
        <p:txBody>
          <a:bodyPr/>
          <a:lstStyle/>
          <a:p>
            <a:pPr algn="ctr"/>
            <a:r>
              <a:rPr lang="en-IN" b="1" dirty="0"/>
              <a:t>Methodology</a:t>
            </a:r>
          </a:p>
        </p:txBody>
      </p:sp>
      <p:sp>
        <p:nvSpPr>
          <p:cNvPr id="3" name="Content Placeholder 2">
            <a:extLst>
              <a:ext uri="{FF2B5EF4-FFF2-40B4-BE49-F238E27FC236}">
                <a16:creationId xmlns:a16="http://schemas.microsoft.com/office/drawing/2014/main" xmlns="" id="{70665C76-273B-9A86-DBC1-54F437B85A44}"/>
              </a:ext>
            </a:extLst>
          </p:cNvPr>
          <p:cNvSpPr>
            <a:spLocks noGrp="1"/>
          </p:cNvSpPr>
          <p:nvPr>
            <p:ph idx="1"/>
          </p:nvPr>
        </p:nvSpPr>
        <p:spPr/>
        <p:txBody>
          <a:bodyPr>
            <a:normAutofit fontScale="77500" lnSpcReduction="20000"/>
          </a:bodyPr>
          <a:lstStyle/>
          <a:p>
            <a:pPr lvl="0"/>
            <a:r>
              <a:rPr lang="en-IN" b="1" u="sng" dirty="0" smtClean="0"/>
              <a:t>Study design</a:t>
            </a:r>
            <a:r>
              <a:rPr lang="en-IN" b="1" dirty="0" smtClean="0"/>
              <a:t>:- </a:t>
            </a:r>
            <a:r>
              <a:rPr lang="en-IN" dirty="0" smtClean="0"/>
              <a:t>Cross-sectional study </a:t>
            </a:r>
          </a:p>
          <a:p>
            <a:pPr lvl="0"/>
            <a:endParaRPr lang="en-US" dirty="0" smtClean="0"/>
          </a:p>
          <a:p>
            <a:pPr lvl="0" algn="just"/>
            <a:r>
              <a:rPr lang="en-IN" b="1" u="sng" dirty="0" smtClean="0"/>
              <a:t>Sampling Method</a:t>
            </a:r>
            <a:r>
              <a:rPr lang="en-IN" dirty="0" smtClean="0"/>
              <a:t>:</a:t>
            </a:r>
            <a:r>
              <a:rPr lang="en-US" dirty="0" smtClean="0"/>
              <a:t>- Simple Random Sampling</a:t>
            </a:r>
          </a:p>
          <a:p>
            <a:pPr>
              <a:buNone/>
            </a:pPr>
            <a:r>
              <a:rPr lang="en-US" b="1" dirty="0" smtClean="0"/>
              <a:t>                                          </a:t>
            </a:r>
            <a:endParaRPr lang="en-US" dirty="0" smtClean="0"/>
          </a:p>
          <a:p>
            <a:pPr lvl="0">
              <a:buNone/>
            </a:pPr>
            <a:r>
              <a:rPr lang="en-IN" b="1" dirty="0" smtClean="0"/>
              <a:t> </a:t>
            </a:r>
            <a:r>
              <a:rPr lang="en-US" dirty="0" smtClean="0"/>
              <a:t> </a:t>
            </a:r>
            <a:br>
              <a:rPr lang="en-US" dirty="0" smtClean="0"/>
            </a:br>
            <a:r>
              <a:rPr lang="en-IN" b="1" dirty="0" smtClean="0"/>
              <a:t>Sample Size Formula:-         </a:t>
            </a:r>
            <a:r>
              <a:rPr lang="en-US" b="1" dirty="0" smtClean="0"/>
              <a:t>N= 4PQ/d </a:t>
            </a:r>
            <a:r>
              <a:rPr lang="en-US" b="1" baseline="30000" dirty="0" smtClean="0"/>
              <a:t>2</a:t>
            </a:r>
            <a:r>
              <a:rPr lang="en-IN" b="1" dirty="0" smtClean="0"/>
              <a:t>                                 </a:t>
            </a:r>
            <a:endParaRPr lang="en-US" dirty="0" smtClean="0"/>
          </a:p>
          <a:p>
            <a:pPr>
              <a:buNone/>
            </a:pPr>
            <a:r>
              <a:rPr lang="en-US" dirty="0" smtClean="0"/>
              <a:t> Where, </a:t>
            </a:r>
          </a:p>
          <a:p>
            <a:pPr>
              <a:buNone/>
            </a:pPr>
            <a:r>
              <a:rPr lang="en-US" dirty="0" smtClean="0"/>
              <a:t>• P = Prevalence (from previous studies) </a:t>
            </a:r>
          </a:p>
          <a:p>
            <a:pPr>
              <a:buNone/>
            </a:pPr>
            <a:r>
              <a:rPr lang="en-US" dirty="0" smtClean="0"/>
              <a:t>• Q = 100 – P</a:t>
            </a:r>
          </a:p>
          <a:p>
            <a:pPr>
              <a:buNone/>
            </a:pPr>
            <a:r>
              <a:rPr lang="en-US" dirty="0" smtClean="0"/>
              <a:t>• d = allowable error (5-20% of P)</a:t>
            </a:r>
          </a:p>
          <a:p>
            <a:pPr>
              <a:buNone/>
            </a:pPr>
            <a:r>
              <a:rPr lang="en-US" dirty="0" smtClean="0"/>
              <a:t>So our, </a:t>
            </a:r>
            <a:r>
              <a:rPr lang="en-US" b="1" dirty="0" smtClean="0"/>
              <a:t>P= 68, Q= 32 &amp; d= 6.8</a:t>
            </a:r>
            <a:r>
              <a:rPr lang="en-US" dirty="0" smtClean="0"/>
              <a:t> (10% of  P).</a:t>
            </a:r>
          </a:p>
          <a:p>
            <a:pPr>
              <a:buNone/>
            </a:pPr>
            <a:r>
              <a:rPr lang="en-US" dirty="0" smtClean="0"/>
              <a:t>Sample Size comes out to be </a:t>
            </a:r>
            <a:r>
              <a:rPr lang="en-US" b="1" dirty="0" smtClean="0"/>
              <a:t>189</a:t>
            </a:r>
            <a:r>
              <a:rPr lang="en-US" dirty="0" smtClean="0"/>
              <a:t>.</a:t>
            </a:r>
            <a:endParaRPr lang="en-US" dirty="0"/>
          </a:p>
        </p:txBody>
      </p:sp>
      <p:sp>
        <p:nvSpPr>
          <p:cNvPr id="4" name="Slide Number Placeholder 3">
            <a:extLst>
              <a:ext uri="{FF2B5EF4-FFF2-40B4-BE49-F238E27FC236}">
                <a16:creationId xmlns:a16="http://schemas.microsoft.com/office/drawing/2014/main" xmlns="" id="{6E049770-9203-2BD7-A999-EDFBD11B0D06}"/>
              </a:ext>
            </a:extLst>
          </p:cNvPr>
          <p:cNvSpPr>
            <a:spLocks noGrp="1"/>
          </p:cNvSpPr>
          <p:nvPr>
            <p:ph type="sldNum" sz="quarter" idx="12"/>
          </p:nvPr>
        </p:nvSpPr>
        <p:spPr/>
        <p:txBody>
          <a:bodyPr/>
          <a:lstStyle/>
          <a:p>
            <a:fld id="{26AD20E6-394B-4DF0-96A5-9647FF39C943}" type="slidenum">
              <a:rPr lang="en-IN" smtClean="0"/>
              <a:pPr/>
              <a:t>5</a:t>
            </a:fld>
            <a:endParaRPr lang="en-IN" dirty="0"/>
          </a:p>
        </p:txBody>
      </p:sp>
      <p:pic>
        <p:nvPicPr>
          <p:cNvPr id="6" name="Picture 5">
            <a:extLst>
              <a:ext uri="{FF2B5EF4-FFF2-40B4-BE49-F238E27FC236}">
                <a16:creationId xmlns:a16="http://schemas.microsoft.com/office/drawing/2014/main" xmlns="" id="{096665F7-D441-D56F-3223-09638E620763}"/>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xmlns="" val="459109267"/>
      </p:ext>
    </p:extLst>
  </p:cSld>
  <p:clrMapOvr>
    <a:masterClrMapping/>
  </p:clrMapOvr>
  <p:transition spd="slow" advClick="0" advTm="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wipe(down)">
                                      <p:cBhvr>
                                        <p:cTn id="25" dur="580">
                                          <p:stCondLst>
                                            <p:cond delay="0"/>
                                          </p:stCondLst>
                                        </p:cTn>
                                        <p:tgtEl>
                                          <p:spTgt spid="3">
                                            <p:txEl>
                                              <p:pRg st="2" end="2"/>
                                            </p:txEl>
                                          </p:spTgt>
                                        </p:tgtEl>
                                      </p:cBhvr>
                                    </p:animEffect>
                                    <p:anim calcmode="lin" valueType="num">
                                      <p:cBhvr>
                                        <p:cTn id="26"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2" end="2"/>
                                            </p:txEl>
                                          </p:spTgt>
                                        </p:tgtEl>
                                      </p:cBhvr>
                                      <p:to x="100000" y="60000"/>
                                    </p:animScale>
                                    <p:animScale>
                                      <p:cBhvr>
                                        <p:cTn id="32" dur="166" decel="50000">
                                          <p:stCondLst>
                                            <p:cond delay="676"/>
                                          </p:stCondLst>
                                        </p:cTn>
                                        <p:tgtEl>
                                          <p:spTgt spid="3">
                                            <p:txEl>
                                              <p:pRg st="2" end="2"/>
                                            </p:txEl>
                                          </p:spTgt>
                                        </p:tgtEl>
                                      </p:cBhvr>
                                      <p:to x="100000" y="100000"/>
                                    </p:animScale>
                                    <p:animScale>
                                      <p:cBhvr>
                                        <p:cTn id="33" dur="26">
                                          <p:stCondLst>
                                            <p:cond delay="1312"/>
                                          </p:stCondLst>
                                        </p:cTn>
                                        <p:tgtEl>
                                          <p:spTgt spid="3">
                                            <p:txEl>
                                              <p:pRg st="2" end="2"/>
                                            </p:txEl>
                                          </p:spTgt>
                                        </p:tgtEl>
                                      </p:cBhvr>
                                      <p:to x="100000" y="80000"/>
                                    </p:animScale>
                                    <p:animScale>
                                      <p:cBhvr>
                                        <p:cTn id="34" dur="166" decel="50000">
                                          <p:stCondLst>
                                            <p:cond delay="1338"/>
                                          </p:stCondLst>
                                        </p:cTn>
                                        <p:tgtEl>
                                          <p:spTgt spid="3">
                                            <p:txEl>
                                              <p:pRg st="2" end="2"/>
                                            </p:txEl>
                                          </p:spTgt>
                                        </p:tgtEl>
                                      </p:cBhvr>
                                      <p:to x="100000" y="100000"/>
                                    </p:animScale>
                                    <p:animScale>
                                      <p:cBhvr>
                                        <p:cTn id="35" dur="26">
                                          <p:stCondLst>
                                            <p:cond delay="1642"/>
                                          </p:stCondLst>
                                        </p:cTn>
                                        <p:tgtEl>
                                          <p:spTgt spid="3">
                                            <p:txEl>
                                              <p:pRg st="2" end="2"/>
                                            </p:txEl>
                                          </p:spTgt>
                                        </p:tgtEl>
                                      </p:cBhvr>
                                      <p:to x="100000" y="90000"/>
                                    </p:animScale>
                                    <p:animScale>
                                      <p:cBhvr>
                                        <p:cTn id="36" dur="166" decel="50000">
                                          <p:stCondLst>
                                            <p:cond delay="1668"/>
                                          </p:stCondLst>
                                        </p:cTn>
                                        <p:tgtEl>
                                          <p:spTgt spid="3">
                                            <p:txEl>
                                              <p:pRg st="2" end="2"/>
                                            </p:txEl>
                                          </p:spTgt>
                                        </p:tgtEl>
                                      </p:cBhvr>
                                      <p:to x="100000" y="100000"/>
                                    </p:animScale>
                                    <p:animScale>
                                      <p:cBhvr>
                                        <p:cTn id="37" dur="26">
                                          <p:stCondLst>
                                            <p:cond delay="1808"/>
                                          </p:stCondLst>
                                        </p:cTn>
                                        <p:tgtEl>
                                          <p:spTgt spid="3">
                                            <p:txEl>
                                              <p:pRg st="2" end="2"/>
                                            </p:txEl>
                                          </p:spTgt>
                                        </p:tgtEl>
                                      </p:cBhvr>
                                      <p:to x="100000" y="95000"/>
                                    </p:animScale>
                                    <p:animScale>
                                      <p:cBhvr>
                                        <p:cTn id="38" dur="166" decel="50000">
                                          <p:stCondLst>
                                            <p:cond delay="1834"/>
                                          </p:stCondLst>
                                        </p:cTn>
                                        <p:tgtEl>
                                          <p:spTgt spid="3">
                                            <p:txEl>
                                              <p:pRg st="2" end="2"/>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3">
                                            <p:txEl>
                                              <p:pRg st="3" end="3"/>
                                            </p:txEl>
                                          </p:spTgt>
                                        </p:tgtEl>
                                        <p:attrNameLst>
                                          <p:attrName>style.visibility</p:attrName>
                                        </p:attrNameLst>
                                      </p:cBhvr>
                                      <p:to>
                                        <p:strVal val="visible"/>
                                      </p:to>
                                    </p:set>
                                    <p:animEffect transition="in" filter="wipe(down)">
                                      <p:cBhvr>
                                        <p:cTn id="43" dur="580">
                                          <p:stCondLst>
                                            <p:cond delay="0"/>
                                          </p:stCondLst>
                                        </p:cTn>
                                        <p:tgtEl>
                                          <p:spTgt spid="3">
                                            <p:txEl>
                                              <p:pRg st="3" end="3"/>
                                            </p:txEl>
                                          </p:spTgt>
                                        </p:tgtEl>
                                      </p:cBhvr>
                                    </p:animEffect>
                                    <p:anim calcmode="lin" valueType="num">
                                      <p:cBhvr>
                                        <p:cTn id="44"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3" end="3"/>
                                            </p:txEl>
                                          </p:spTgt>
                                        </p:tgtEl>
                                      </p:cBhvr>
                                      <p:to x="100000" y="60000"/>
                                    </p:animScale>
                                    <p:animScale>
                                      <p:cBhvr>
                                        <p:cTn id="50" dur="166" decel="50000">
                                          <p:stCondLst>
                                            <p:cond delay="676"/>
                                          </p:stCondLst>
                                        </p:cTn>
                                        <p:tgtEl>
                                          <p:spTgt spid="3">
                                            <p:txEl>
                                              <p:pRg st="3" end="3"/>
                                            </p:txEl>
                                          </p:spTgt>
                                        </p:tgtEl>
                                      </p:cBhvr>
                                      <p:to x="100000" y="100000"/>
                                    </p:animScale>
                                    <p:animScale>
                                      <p:cBhvr>
                                        <p:cTn id="51" dur="26">
                                          <p:stCondLst>
                                            <p:cond delay="1312"/>
                                          </p:stCondLst>
                                        </p:cTn>
                                        <p:tgtEl>
                                          <p:spTgt spid="3">
                                            <p:txEl>
                                              <p:pRg st="3" end="3"/>
                                            </p:txEl>
                                          </p:spTgt>
                                        </p:tgtEl>
                                      </p:cBhvr>
                                      <p:to x="100000" y="80000"/>
                                    </p:animScale>
                                    <p:animScale>
                                      <p:cBhvr>
                                        <p:cTn id="52" dur="166" decel="50000">
                                          <p:stCondLst>
                                            <p:cond delay="1338"/>
                                          </p:stCondLst>
                                        </p:cTn>
                                        <p:tgtEl>
                                          <p:spTgt spid="3">
                                            <p:txEl>
                                              <p:pRg st="3" end="3"/>
                                            </p:txEl>
                                          </p:spTgt>
                                        </p:tgtEl>
                                      </p:cBhvr>
                                      <p:to x="100000" y="100000"/>
                                    </p:animScale>
                                    <p:animScale>
                                      <p:cBhvr>
                                        <p:cTn id="53" dur="26">
                                          <p:stCondLst>
                                            <p:cond delay="1642"/>
                                          </p:stCondLst>
                                        </p:cTn>
                                        <p:tgtEl>
                                          <p:spTgt spid="3">
                                            <p:txEl>
                                              <p:pRg st="3" end="3"/>
                                            </p:txEl>
                                          </p:spTgt>
                                        </p:tgtEl>
                                      </p:cBhvr>
                                      <p:to x="100000" y="90000"/>
                                    </p:animScale>
                                    <p:animScale>
                                      <p:cBhvr>
                                        <p:cTn id="54" dur="166" decel="50000">
                                          <p:stCondLst>
                                            <p:cond delay="1668"/>
                                          </p:stCondLst>
                                        </p:cTn>
                                        <p:tgtEl>
                                          <p:spTgt spid="3">
                                            <p:txEl>
                                              <p:pRg st="3" end="3"/>
                                            </p:txEl>
                                          </p:spTgt>
                                        </p:tgtEl>
                                      </p:cBhvr>
                                      <p:to x="100000" y="100000"/>
                                    </p:animScale>
                                    <p:animScale>
                                      <p:cBhvr>
                                        <p:cTn id="55" dur="26">
                                          <p:stCondLst>
                                            <p:cond delay="1808"/>
                                          </p:stCondLst>
                                        </p:cTn>
                                        <p:tgtEl>
                                          <p:spTgt spid="3">
                                            <p:txEl>
                                              <p:pRg st="3" end="3"/>
                                            </p:txEl>
                                          </p:spTgt>
                                        </p:tgtEl>
                                      </p:cBhvr>
                                      <p:to x="100000" y="95000"/>
                                    </p:animScale>
                                    <p:animScale>
                                      <p:cBhvr>
                                        <p:cTn id="56" dur="166" decel="50000">
                                          <p:stCondLst>
                                            <p:cond delay="1834"/>
                                          </p:stCondLst>
                                        </p:cTn>
                                        <p:tgtEl>
                                          <p:spTgt spid="3">
                                            <p:txEl>
                                              <p:pRg st="3" end="3"/>
                                            </p:txEl>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nodeType="clickEffect">
                                  <p:stCondLst>
                                    <p:cond delay="0"/>
                                  </p:stCondLst>
                                  <p:childTnLst>
                                    <p:set>
                                      <p:cBhvr>
                                        <p:cTn id="60" dur="1" fill="hold">
                                          <p:stCondLst>
                                            <p:cond delay="0"/>
                                          </p:stCondLst>
                                        </p:cTn>
                                        <p:tgtEl>
                                          <p:spTgt spid="3">
                                            <p:txEl>
                                              <p:pRg st="4" end="4"/>
                                            </p:txEl>
                                          </p:spTgt>
                                        </p:tgtEl>
                                        <p:attrNameLst>
                                          <p:attrName>style.visibility</p:attrName>
                                        </p:attrNameLst>
                                      </p:cBhvr>
                                      <p:to>
                                        <p:strVal val="visible"/>
                                      </p:to>
                                    </p:set>
                                    <p:animEffect transition="in" filter="wipe(down)">
                                      <p:cBhvr>
                                        <p:cTn id="61" dur="580">
                                          <p:stCondLst>
                                            <p:cond delay="0"/>
                                          </p:stCondLst>
                                        </p:cTn>
                                        <p:tgtEl>
                                          <p:spTgt spid="3">
                                            <p:txEl>
                                              <p:pRg st="4" end="4"/>
                                            </p:txEl>
                                          </p:spTgt>
                                        </p:tgtEl>
                                      </p:cBhvr>
                                    </p:animEffect>
                                    <p:anim calcmode="lin" valueType="num">
                                      <p:cBhvr>
                                        <p:cTn id="62"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3">
                                            <p:txEl>
                                              <p:pRg st="4" end="4"/>
                                            </p:txEl>
                                          </p:spTgt>
                                        </p:tgtEl>
                                      </p:cBhvr>
                                      <p:to x="100000" y="60000"/>
                                    </p:animScale>
                                    <p:animScale>
                                      <p:cBhvr>
                                        <p:cTn id="68" dur="166" decel="50000">
                                          <p:stCondLst>
                                            <p:cond delay="676"/>
                                          </p:stCondLst>
                                        </p:cTn>
                                        <p:tgtEl>
                                          <p:spTgt spid="3">
                                            <p:txEl>
                                              <p:pRg st="4" end="4"/>
                                            </p:txEl>
                                          </p:spTgt>
                                        </p:tgtEl>
                                      </p:cBhvr>
                                      <p:to x="100000" y="100000"/>
                                    </p:animScale>
                                    <p:animScale>
                                      <p:cBhvr>
                                        <p:cTn id="69" dur="26">
                                          <p:stCondLst>
                                            <p:cond delay="1312"/>
                                          </p:stCondLst>
                                        </p:cTn>
                                        <p:tgtEl>
                                          <p:spTgt spid="3">
                                            <p:txEl>
                                              <p:pRg st="4" end="4"/>
                                            </p:txEl>
                                          </p:spTgt>
                                        </p:tgtEl>
                                      </p:cBhvr>
                                      <p:to x="100000" y="80000"/>
                                    </p:animScale>
                                    <p:animScale>
                                      <p:cBhvr>
                                        <p:cTn id="70" dur="166" decel="50000">
                                          <p:stCondLst>
                                            <p:cond delay="1338"/>
                                          </p:stCondLst>
                                        </p:cTn>
                                        <p:tgtEl>
                                          <p:spTgt spid="3">
                                            <p:txEl>
                                              <p:pRg st="4" end="4"/>
                                            </p:txEl>
                                          </p:spTgt>
                                        </p:tgtEl>
                                      </p:cBhvr>
                                      <p:to x="100000" y="100000"/>
                                    </p:animScale>
                                    <p:animScale>
                                      <p:cBhvr>
                                        <p:cTn id="71" dur="26">
                                          <p:stCondLst>
                                            <p:cond delay="1642"/>
                                          </p:stCondLst>
                                        </p:cTn>
                                        <p:tgtEl>
                                          <p:spTgt spid="3">
                                            <p:txEl>
                                              <p:pRg st="4" end="4"/>
                                            </p:txEl>
                                          </p:spTgt>
                                        </p:tgtEl>
                                      </p:cBhvr>
                                      <p:to x="100000" y="90000"/>
                                    </p:animScale>
                                    <p:animScale>
                                      <p:cBhvr>
                                        <p:cTn id="72" dur="166" decel="50000">
                                          <p:stCondLst>
                                            <p:cond delay="1668"/>
                                          </p:stCondLst>
                                        </p:cTn>
                                        <p:tgtEl>
                                          <p:spTgt spid="3">
                                            <p:txEl>
                                              <p:pRg st="4" end="4"/>
                                            </p:txEl>
                                          </p:spTgt>
                                        </p:tgtEl>
                                      </p:cBhvr>
                                      <p:to x="100000" y="100000"/>
                                    </p:animScale>
                                    <p:animScale>
                                      <p:cBhvr>
                                        <p:cTn id="73" dur="26">
                                          <p:stCondLst>
                                            <p:cond delay="1808"/>
                                          </p:stCondLst>
                                        </p:cTn>
                                        <p:tgtEl>
                                          <p:spTgt spid="3">
                                            <p:txEl>
                                              <p:pRg st="4" end="4"/>
                                            </p:txEl>
                                          </p:spTgt>
                                        </p:tgtEl>
                                      </p:cBhvr>
                                      <p:to x="100000" y="95000"/>
                                    </p:animScale>
                                    <p:animScale>
                                      <p:cBhvr>
                                        <p:cTn id="74" dur="166" decel="50000">
                                          <p:stCondLst>
                                            <p:cond delay="1834"/>
                                          </p:stCondLst>
                                        </p:cTn>
                                        <p:tgtEl>
                                          <p:spTgt spid="3">
                                            <p:txEl>
                                              <p:pRg st="4" end="4"/>
                                            </p:txEl>
                                          </p:spTgt>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nodeType="clickEffect">
                                  <p:stCondLst>
                                    <p:cond delay="0"/>
                                  </p:stCondLst>
                                  <p:childTnLst>
                                    <p:set>
                                      <p:cBhvr>
                                        <p:cTn id="78" dur="1" fill="hold">
                                          <p:stCondLst>
                                            <p:cond delay="0"/>
                                          </p:stCondLst>
                                        </p:cTn>
                                        <p:tgtEl>
                                          <p:spTgt spid="3">
                                            <p:txEl>
                                              <p:pRg st="5" end="5"/>
                                            </p:txEl>
                                          </p:spTgt>
                                        </p:tgtEl>
                                        <p:attrNameLst>
                                          <p:attrName>style.visibility</p:attrName>
                                        </p:attrNameLst>
                                      </p:cBhvr>
                                      <p:to>
                                        <p:strVal val="visible"/>
                                      </p:to>
                                    </p:set>
                                    <p:animEffect transition="in" filter="wipe(down)">
                                      <p:cBhvr>
                                        <p:cTn id="79" dur="580">
                                          <p:stCondLst>
                                            <p:cond delay="0"/>
                                          </p:stCondLst>
                                        </p:cTn>
                                        <p:tgtEl>
                                          <p:spTgt spid="3">
                                            <p:txEl>
                                              <p:pRg st="5" end="5"/>
                                            </p:txEl>
                                          </p:spTgt>
                                        </p:tgtEl>
                                      </p:cBhvr>
                                    </p:animEffect>
                                    <p:anim calcmode="lin" valueType="num">
                                      <p:cBhvr>
                                        <p:cTn id="80"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85" dur="26">
                                          <p:stCondLst>
                                            <p:cond delay="650"/>
                                          </p:stCondLst>
                                        </p:cTn>
                                        <p:tgtEl>
                                          <p:spTgt spid="3">
                                            <p:txEl>
                                              <p:pRg st="5" end="5"/>
                                            </p:txEl>
                                          </p:spTgt>
                                        </p:tgtEl>
                                      </p:cBhvr>
                                      <p:to x="100000" y="60000"/>
                                    </p:animScale>
                                    <p:animScale>
                                      <p:cBhvr>
                                        <p:cTn id="86" dur="166" decel="50000">
                                          <p:stCondLst>
                                            <p:cond delay="676"/>
                                          </p:stCondLst>
                                        </p:cTn>
                                        <p:tgtEl>
                                          <p:spTgt spid="3">
                                            <p:txEl>
                                              <p:pRg st="5" end="5"/>
                                            </p:txEl>
                                          </p:spTgt>
                                        </p:tgtEl>
                                      </p:cBhvr>
                                      <p:to x="100000" y="100000"/>
                                    </p:animScale>
                                    <p:animScale>
                                      <p:cBhvr>
                                        <p:cTn id="87" dur="26">
                                          <p:stCondLst>
                                            <p:cond delay="1312"/>
                                          </p:stCondLst>
                                        </p:cTn>
                                        <p:tgtEl>
                                          <p:spTgt spid="3">
                                            <p:txEl>
                                              <p:pRg st="5" end="5"/>
                                            </p:txEl>
                                          </p:spTgt>
                                        </p:tgtEl>
                                      </p:cBhvr>
                                      <p:to x="100000" y="80000"/>
                                    </p:animScale>
                                    <p:animScale>
                                      <p:cBhvr>
                                        <p:cTn id="88" dur="166" decel="50000">
                                          <p:stCondLst>
                                            <p:cond delay="1338"/>
                                          </p:stCondLst>
                                        </p:cTn>
                                        <p:tgtEl>
                                          <p:spTgt spid="3">
                                            <p:txEl>
                                              <p:pRg st="5" end="5"/>
                                            </p:txEl>
                                          </p:spTgt>
                                        </p:tgtEl>
                                      </p:cBhvr>
                                      <p:to x="100000" y="100000"/>
                                    </p:animScale>
                                    <p:animScale>
                                      <p:cBhvr>
                                        <p:cTn id="89" dur="26">
                                          <p:stCondLst>
                                            <p:cond delay="1642"/>
                                          </p:stCondLst>
                                        </p:cTn>
                                        <p:tgtEl>
                                          <p:spTgt spid="3">
                                            <p:txEl>
                                              <p:pRg st="5" end="5"/>
                                            </p:txEl>
                                          </p:spTgt>
                                        </p:tgtEl>
                                      </p:cBhvr>
                                      <p:to x="100000" y="90000"/>
                                    </p:animScale>
                                    <p:animScale>
                                      <p:cBhvr>
                                        <p:cTn id="90" dur="166" decel="50000">
                                          <p:stCondLst>
                                            <p:cond delay="1668"/>
                                          </p:stCondLst>
                                        </p:cTn>
                                        <p:tgtEl>
                                          <p:spTgt spid="3">
                                            <p:txEl>
                                              <p:pRg st="5" end="5"/>
                                            </p:txEl>
                                          </p:spTgt>
                                        </p:tgtEl>
                                      </p:cBhvr>
                                      <p:to x="100000" y="100000"/>
                                    </p:animScale>
                                    <p:animScale>
                                      <p:cBhvr>
                                        <p:cTn id="91" dur="26">
                                          <p:stCondLst>
                                            <p:cond delay="1808"/>
                                          </p:stCondLst>
                                        </p:cTn>
                                        <p:tgtEl>
                                          <p:spTgt spid="3">
                                            <p:txEl>
                                              <p:pRg st="5" end="5"/>
                                            </p:txEl>
                                          </p:spTgt>
                                        </p:tgtEl>
                                      </p:cBhvr>
                                      <p:to x="100000" y="95000"/>
                                    </p:animScale>
                                    <p:animScale>
                                      <p:cBhvr>
                                        <p:cTn id="92" dur="166" decel="50000">
                                          <p:stCondLst>
                                            <p:cond delay="1834"/>
                                          </p:stCondLst>
                                        </p:cTn>
                                        <p:tgtEl>
                                          <p:spTgt spid="3">
                                            <p:txEl>
                                              <p:pRg st="5" end="5"/>
                                            </p:txEl>
                                          </p:spTgt>
                                        </p:tgtEl>
                                      </p:cBhvr>
                                      <p:to x="100000" y="100000"/>
                                    </p:animScale>
                                  </p:childTnLst>
                                </p:cTn>
                              </p:par>
                            </p:childTnLst>
                          </p:cTn>
                        </p:par>
                      </p:childTnLst>
                    </p:cTn>
                  </p:par>
                  <p:par>
                    <p:cTn id="93" fill="hold">
                      <p:stCondLst>
                        <p:cond delay="indefinite"/>
                      </p:stCondLst>
                      <p:childTnLst>
                        <p:par>
                          <p:cTn id="94" fill="hold">
                            <p:stCondLst>
                              <p:cond delay="0"/>
                            </p:stCondLst>
                            <p:childTnLst>
                              <p:par>
                                <p:cTn id="95" presetID="26" presetClass="entr" presetSubtype="0" fill="hold" nodeType="clickEffect">
                                  <p:stCondLst>
                                    <p:cond delay="0"/>
                                  </p:stCondLst>
                                  <p:childTnLst>
                                    <p:set>
                                      <p:cBhvr>
                                        <p:cTn id="96" dur="1" fill="hold">
                                          <p:stCondLst>
                                            <p:cond delay="0"/>
                                          </p:stCondLst>
                                        </p:cTn>
                                        <p:tgtEl>
                                          <p:spTgt spid="3">
                                            <p:txEl>
                                              <p:pRg st="6" end="6"/>
                                            </p:txEl>
                                          </p:spTgt>
                                        </p:tgtEl>
                                        <p:attrNameLst>
                                          <p:attrName>style.visibility</p:attrName>
                                        </p:attrNameLst>
                                      </p:cBhvr>
                                      <p:to>
                                        <p:strVal val="visible"/>
                                      </p:to>
                                    </p:set>
                                    <p:animEffect transition="in" filter="wipe(down)">
                                      <p:cBhvr>
                                        <p:cTn id="97" dur="580">
                                          <p:stCondLst>
                                            <p:cond delay="0"/>
                                          </p:stCondLst>
                                        </p:cTn>
                                        <p:tgtEl>
                                          <p:spTgt spid="3">
                                            <p:txEl>
                                              <p:pRg st="6" end="6"/>
                                            </p:txEl>
                                          </p:spTgt>
                                        </p:tgtEl>
                                      </p:cBhvr>
                                    </p:animEffect>
                                    <p:anim calcmode="lin" valueType="num">
                                      <p:cBhvr>
                                        <p:cTn id="98"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103" dur="26">
                                          <p:stCondLst>
                                            <p:cond delay="650"/>
                                          </p:stCondLst>
                                        </p:cTn>
                                        <p:tgtEl>
                                          <p:spTgt spid="3">
                                            <p:txEl>
                                              <p:pRg st="6" end="6"/>
                                            </p:txEl>
                                          </p:spTgt>
                                        </p:tgtEl>
                                      </p:cBhvr>
                                      <p:to x="100000" y="60000"/>
                                    </p:animScale>
                                    <p:animScale>
                                      <p:cBhvr>
                                        <p:cTn id="104" dur="166" decel="50000">
                                          <p:stCondLst>
                                            <p:cond delay="676"/>
                                          </p:stCondLst>
                                        </p:cTn>
                                        <p:tgtEl>
                                          <p:spTgt spid="3">
                                            <p:txEl>
                                              <p:pRg st="6" end="6"/>
                                            </p:txEl>
                                          </p:spTgt>
                                        </p:tgtEl>
                                      </p:cBhvr>
                                      <p:to x="100000" y="100000"/>
                                    </p:animScale>
                                    <p:animScale>
                                      <p:cBhvr>
                                        <p:cTn id="105" dur="26">
                                          <p:stCondLst>
                                            <p:cond delay="1312"/>
                                          </p:stCondLst>
                                        </p:cTn>
                                        <p:tgtEl>
                                          <p:spTgt spid="3">
                                            <p:txEl>
                                              <p:pRg st="6" end="6"/>
                                            </p:txEl>
                                          </p:spTgt>
                                        </p:tgtEl>
                                      </p:cBhvr>
                                      <p:to x="100000" y="80000"/>
                                    </p:animScale>
                                    <p:animScale>
                                      <p:cBhvr>
                                        <p:cTn id="106" dur="166" decel="50000">
                                          <p:stCondLst>
                                            <p:cond delay="1338"/>
                                          </p:stCondLst>
                                        </p:cTn>
                                        <p:tgtEl>
                                          <p:spTgt spid="3">
                                            <p:txEl>
                                              <p:pRg st="6" end="6"/>
                                            </p:txEl>
                                          </p:spTgt>
                                        </p:tgtEl>
                                      </p:cBhvr>
                                      <p:to x="100000" y="100000"/>
                                    </p:animScale>
                                    <p:animScale>
                                      <p:cBhvr>
                                        <p:cTn id="107" dur="26">
                                          <p:stCondLst>
                                            <p:cond delay="1642"/>
                                          </p:stCondLst>
                                        </p:cTn>
                                        <p:tgtEl>
                                          <p:spTgt spid="3">
                                            <p:txEl>
                                              <p:pRg st="6" end="6"/>
                                            </p:txEl>
                                          </p:spTgt>
                                        </p:tgtEl>
                                      </p:cBhvr>
                                      <p:to x="100000" y="90000"/>
                                    </p:animScale>
                                    <p:animScale>
                                      <p:cBhvr>
                                        <p:cTn id="108" dur="166" decel="50000">
                                          <p:stCondLst>
                                            <p:cond delay="1668"/>
                                          </p:stCondLst>
                                        </p:cTn>
                                        <p:tgtEl>
                                          <p:spTgt spid="3">
                                            <p:txEl>
                                              <p:pRg st="6" end="6"/>
                                            </p:txEl>
                                          </p:spTgt>
                                        </p:tgtEl>
                                      </p:cBhvr>
                                      <p:to x="100000" y="100000"/>
                                    </p:animScale>
                                    <p:animScale>
                                      <p:cBhvr>
                                        <p:cTn id="109" dur="26">
                                          <p:stCondLst>
                                            <p:cond delay="1808"/>
                                          </p:stCondLst>
                                        </p:cTn>
                                        <p:tgtEl>
                                          <p:spTgt spid="3">
                                            <p:txEl>
                                              <p:pRg st="6" end="6"/>
                                            </p:txEl>
                                          </p:spTgt>
                                        </p:tgtEl>
                                      </p:cBhvr>
                                      <p:to x="100000" y="95000"/>
                                    </p:animScale>
                                    <p:animScale>
                                      <p:cBhvr>
                                        <p:cTn id="110" dur="166" decel="50000">
                                          <p:stCondLst>
                                            <p:cond delay="1834"/>
                                          </p:stCondLst>
                                        </p:cTn>
                                        <p:tgtEl>
                                          <p:spTgt spid="3">
                                            <p:txEl>
                                              <p:pRg st="6" end="6"/>
                                            </p:txEl>
                                          </p:spTgt>
                                        </p:tgtEl>
                                      </p:cBhvr>
                                      <p:to x="100000" y="100000"/>
                                    </p:animScale>
                                  </p:childTnLst>
                                </p:cTn>
                              </p:par>
                            </p:childTnLst>
                          </p:cTn>
                        </p:par>
                      </p:childTnLst>
                    </p:cTn>
                  </p:par>
                  <p:par>
                    <p:cTn id="111" fill="hold">
                      <p:stCondLst>
                        <p:cond delay="indefinite"/>
                      </p:stCondLst>
                      <p:childTnLst>
                        <p:par>
                          <p:cTn id="112" fill="hold">
                            <p:stCondLst>
                              <p:cond delay="0"/>
                            </p:stCondLst>
                            <p:childTnLst>
                              <p:par>
                                <p:cTn id="113" presetID="26" presetClass="entr" presetSubtype="0" fill="hold" nodeType="clickEffect">
                                  <p:stCondLst>
                                    <p:cond delay="0"/>
                                  </p:stCondLst>
                                  <p:childTnLst>
                                    <p:set>
                                      <p:cBhvr>
                                        <p:cTn id="114" dur="1" fill="hold">
                                          <p:stCondLst>
                                            <p:cond delay="0"/>
                                          </p:stCondLst>
                                        </p:cTn>
                                        <p:tgtEl>
                                          <p:spTgt spid="3">
                                            <p:txEl>
                                              <p:pRg st="7" end="7"/>
                                            </p:txEl>
                                          </p:spTgt>
                                        </p:tgtEl>
                                        <p:attrNameLst>
                                          <p:attrName>style.visibility</p:attrName>
                                        </p:attrNameLst>
                                      </p:cBhvr>
                                      <p:to>
                                        <p:strVal val="visible"/>
                                      </p:to>
                                    </p:set>
                                    <p:animEffect transition="in" filter="wipe(down)">
                                      <p:cBhvr>
                                        <p:cTn id="115" dur="580">
                                          <p:stCondLst>
                                            <p:cond delay="0"/>
                                          </p:stCondLst>
                                        </p:cTn>
                                        <p:tgtEl>
                                          <p:spTgt spid="3">
                                            <p:txEl>
                                              <p:pRg st="7" end="7"/>
                                            </p:txEl>
                                          </p:spTgt>
                                        </p:tgtEl>
                                      </p:cBhvr>
                                    </p:animEffect>
                                    <p:anim calcmode="lin" valueType="num">
                                      <p:cBhvr>
                                        <p:cTn id="116" dur="1822" tmFilter="0,0; 0.14,0.36; 0.43,0.73; 0.71,0.91; 1.0,1.0">
                                          <p:stCondLst>
                                            <p:cond delay="0"/>
                                          </p:stCondLst>
                                        </p:cTn>
                                        <p:tgtEl>
                                          <p:spTgt spid="3">
                                            <p:txEl>
                                              <p:pRg st="7" end="7"/>
                                            </p:txEl>
                                          </p:spTgt>
                                        </p:tgtEl>
                                        <p:attrNameLst>
                                          <p:attrName>ppt_x</p:attrName>
                                        </p:attrNameLst>
                                      </p:cBhvr>
                                      <p:tavLst>
                                        <p:tav tm="0">
                                          <p:val>
                                            <p:strVal val="#ppt_x-0.25"/>
                                          </p:val>
                                        </p:tav>
                                        <p:tav tm="100000">
                                          <p:val>
                                            <p:strVal val="#ppt_x"/>
                                          </p:val>
                                        </p:tav>
                                      </p:tavLst>
                                    </p:anim>
                                    <p:anim calcmode="lin" valueType="num">
                                      <p:cBhvr>
                                        <p:cTn id="117" dur="664" tmFilter="0.0,0.0; 0.25,0.07; 0.50,0.2; 0.75,0.467; 1.0,1.0">
                                          <p:stCondLst>
                                            <p:cond delay="0"/>
                                          </p:stCondLst>
                                        </p:cTn>
                                        <p:tgtEl>
                                          <p:spTgt spid="3">
                                            <p:txEl>
                                              <p:pRg st="7" end="7"/>
                                            </p:txEl>
                                          </p:spTgt>
                                        </p:tgtEl>
                                        <p:attrNameLst>
                                          <p:attrName>ppt_y</p:attrName>
                                        </p:attrNameLst>
                                      </p:cBhvr>
                                      <p:tavLst>
                                        <p:tav tm="0" fmla="#ppt_y-sin(pi*$)/3">
                                          <p:val>
                                            <p:fltVal val="0.5"/>
                                          </p:val>
                                        </p:tav>
                                        <p:tav tm="100000">
                                          <p:val>
                                            <p:fltVal val="1"/>
                                          </p:val>
                                        </p:tav>
                                      </p:tavLst>
                                    </p:anim>
                                    <p:anim calcmode="lin" valueType="num">
                                      <p:cBhvr>
                                        <p:cTn id="118" dur="664" tmFilter="0, 0; 0.125,0.2665; 0.25,0.4; 0.375,0.465; 0.5,0.5;  0.625,0.535; 0.75,0.6; 0.875,0.7335; 1,1">
                                          <p:stCondLst>
                                            <p:cond delay="664"/>
                                          </p:stCondLst>
                                        </p:cTn>
                                        <p:tgtEl>
                                          <p:spTgt spid="3">
                                            <p:txEl>
                                              <p:pRg st="7" end="7"/>
                                            </p:txEl>
                                          </p:spTgt>
                                        </p:tgtEl>
                                        <p:attrNameLst>
                                          <p:attrName>ppt_y</p:attrName>
                                        </p:attrNameLst>
                                      </p:cBhvr>
                                      <p:tavLst>
                                        <p:tav tm="0" fmla="#ppt_y-sin(pi*$)/9">
                                          <p:val>
                                            <p:fltVal val="0"/>
                                          </p:val>
                                        </p:tav>
                                        <p:tav tm="100000">
                                          <p:val>
                                            <p:fltVal val="1"/>
                                          </p:val>
                                        </p:tav>
                                      </p:tavLst>
                                    </p:anim>
                                    <p:anim calcmode="lin" valueType="num">
                                      <p:cBhvr>
                                        <p:cTn id="119" dur="332" tmFilter="0, 0; 0.125,0.2665; 0.25,0.4; 0.375,0.465; 0.5,0.5;  0.625,0.535; 0.75,0.6; 0.875,0.7335; 1,1">
                                          <p:stCondLst>
                                            <p:cond delay="1324"/>
                                          </p:stCondLst>
                                        </p:cTn>
                                        <p:tgtEl>
                                          <p:spTgt spid="3">
                                            <p:txEl>
                                              <p:pRg st="7" end="7"/>
                                            </p:txEl>
                                          </p:spTgt>
                                        </p:tgtEl>
                                        <p:attrNameLst>
                                          <p:attrName>ppt_y</p:attrName>
                                        </p:attrNameLst>
                                      </p:cBhvr>
                                      <p:tavLst>
                                        <p:tav tm="0" fmla="#ppt_y-sin(pi*$)/27">
                                          <p:val>
                                            <p:fltVal val="0"/>
                                          </p:val>
                                        </p:tav>
                                        <p:tav tm="100000">
                                          <p:val>
                                            <p:fltVal val="1"/>
                                          </p:val>
                                        </p:tav>
                                      </p:tavLst>
                                    </p:anim>
                                    <p:anim calcmode="lin" valueType="num">
                                      <p:cBhvr>
                                        <p:cTn id="120" dur="164" tmFilter="0, 0; 0.125,0.2665; 0.25,0.4; 0.375,0.465; 0.5,0.5;  0.625,0.535; 0.75,0.6; 0.875,0.7335; 1,1">
                                          <p:stCondLst>
                                            <p:cond delay="1656"/>
                                          </p:stCondLst>
                                        </p:cTn>
                                        <p:tgtEl>
                                          <p:spTgt spid="3">
                                            <p:txEl>
                                              <p:pRg st="7" end="7"/>
                                            </p:txEl>
                                          </p:spTgt>
                                        </p:tgtEl>
                                        <p:attrNameLst>
                                          <p:attrName>ppt_y</p:attrName>
                                        </p:attrNameLst>
                                      </p:cBhvr>
                                      <p:tavLst>
                                        <p:tav tm="0" fmla="#ppt_y-sin(pi*$)/81">
                                          <p:val>
                                            <p:fltVal val="0"/>
                                          </p:val>
                                        </p:tav>
                                        <p:tav tm="100000">
                                          <p:val>
                                            <p:fltVal val="1"/>
                                          </p:val>
                                        </p:tav>
                                      </p:tavLst>
                                    </p:anim>
                                    <p:animScale>
                                      <p:cBhvr>
                                        <p:cTn id="121" dur="26">
                                          <p:stCondLst>
                                            <p:cond delay="650"/>
                                          </p:stCondLst>
                                        </p:cTn>
                                        <p:tgtEl>
                                          <p:spTgt spid="3">
                                            <p:txEl>
                                              <p:pRg st="7" end="7"/>
                                            </p:txEl>
                                          </p:spTgt>
                                        </p:tgtEl>
                                      </p:cBhvr>
                                      <p:to x="100000" y="60000"/>
                                    </p:animScale>
                                    <p:animScale>
                                      <p:cBhvr>
                                        <p:cTn id="122" dur="166" decel="50000">
                                          <p:stCondLst>
                                            <p:cond delay="676"/>
                                          </p:stCondLst>
                                        </p:cTn>
                                        <p:tgtEl>
                                          <p:spTgt spid="3">
                                            <p:txEl>
                                              <p:pRg st="7" end="7"/>
                                            </p:txEl>
                                          </p:spTgt>
                                        </p:tgtEl>
                                      </p:cBhvr>
                                      <p:to x="100000" y="100000"/>
                                    </p:animScale>
                                    <p:animScale>
                                      <p:cBhvr>
                                        <p:cTn id="123" dur="26">
                                          <p:stCondLst>
                                            <p:cond delay="1312"/>
                                          </p:stCondLst>
                                        </p:cTn>
                                        <p:tgtEl>
                                          <p:spTgt spid="3">
                                            <p:txEl>
                                              <p:pRg st="7" end="7"/>
                                            </p:txEl>
                                          </p:spTgt>
                                        </p:tgtEl>
                                      </p:cBhvr>
                                      <p:to x="100000" y="80000"/>
                                    </p:animScale>
                                    <p:animScale>
                                      <p:cBhvr>
                                        <p:cTn id="124" dur="166" decel="50000">
                                          <p:stCondLst>
                                            <p:cond delay="1338"/>
                                          </p:stCondLst>
                                        </p:cTn>
                                        <p:tgtEl>
                                          <p:spTgt spid="3">
                                            <p:txEl>
                                              <p:pRg st="7" end="7"/>
                                            </p:txEl>
                                          </p:spTgt>
                                        </p:tgtEl>
                                      </p:cBhvr>
                                      <p:to x="100000" y="100000"/>
                                    </p:animScale>
                                    <p:animScale>
                                      <p:cBhvr>
                                        <p:cTn id="125" dur="26">
                                          <p:stCondLst>
                                            <p:cond delay="1642"/>
                                          </p:stCondLst>
                                        </p:cTn>
                                        <p:tgtEl>
                                          <p:spTgt spid="3">
                                            <p:txEl>
                                              <p:pRg st="7" end="7"/>
                                            </p:txEl>
                                          </p:spTgt>
                                        </p:tgtEl>
                                      </p:cBhvr>
                                      <p:to x="100000" y="90000"/>
                                    </p:animScale>
                                    <p:animScale>
                                      <p:cBhvr>
                                        <p:cTn id="126" dur="166" decel="50000">
                                          <p:stCondLst>
                                            <p:cond delay="1668"/>
                                          </p:stCondLst>
                                        </p:cTn>
                                        <p:tgtEl>
                                          <p:spTgt spid="3">
                                            <p:txEl>
                                              <p:pRg st="7" end="7"/>
                                            </p:txEl>
                                          </p:spTgt>
                                        </p:tgtEl>
                                      </p:cBhvr>
                                      <p:to x="100000" y="100000"/>
                                    </p:animScale>
                                    <p:animScale>
                                      <p:cBhvr>
                                        <p:cTn id="127" dur="26">
                                          <p:stCondLst>
                                            <p:cond delay="1808"/>
                                          </p:stCondLst>
                                        </p:cTn>
                                        <p:tgtEl>
                                          <p:spTgt spid="3">
                                            <p:txEl>
                                              <p:pRg st="7" end="7"/>
                                            </p:txEl>
                                          </p:spTgt>
                                        </p:tgtEl>
                                      </p:cBhvr>
                                      <p:to x="100000" y="95000"/>
                                    </p:animScale>
                                    <p:animScale>
                                      <p:cBhvr>
                                        <p:cTn id="128" dur="166" decel="50000">
                                          <p:stCondLst>
                                            <p:cond delay="1834"/>
                                          </p:stCondLst>
                                        </p:cTn>
                                        <p:tgtEl>
                                          <p:spTgt spid="3">
                                            <p:txEl>
                                              <p:pRg st="7" end="7"/>
                                            </p:txEl>
                                          </p:spTgt>
                                        </p:tgtEl>
                                      </p:cBhvr>
                                      <p:to x="100000" y="100000"/>
                                    </p:animScale>
                                  </p:childTnLst>
                                </p:cTn>
                              </p:par>
                            </p:childTnLst>
                          </p:cTn>
                        </p:par>
                      </p:childTnLst>
                    </p:cTn>
                  </p:par>
                  <p:par>
                    <p:cTn id="129" fill="hold">
                      <p:stCondLst>
                        <p:cond delay="indefinite"/>
                      </p:stCondLst>
                      <p:childTnLst>
                        <p:par>
                          <p:cTn id="130" fill="hold">
                            <p:stCondLst>
                              <p:cond delay="0"/>
                            </p:stCondLst>
                            <p:childTnLst>
                              <p:par>
                                <p:cTn id="131" presetID="26" presetClass="entr" presetSubtype="0" fill="hold" nodeType="clickEffect">
                                  <p:stCondLst>
                                    <p:cond delay="0"/>
                                  </p:stCondLst>
                                  <p:childTnLst>
                                    <p:set>
                                      <p:cBhvr>
                                        <p:cTn id="132" dur="1" fill="hold">
                                          <p:stCondLst>
                                            <p:cond delay="0"/>
                                          </p:stCondLst>
                                        </p:cTn>
                                        <p:tgtEl>
                                          <p:spTgt spid="3">
                                            <p:txEl>
                                              <p:pRg st="8" end="8"/>
                                            </p:txEl>
                                          </p:spTgt>
                                        </p:tgtEl>
                                        <p:attrNameLst>
                                          <p:attrName>style.visibility</p:attrName>
                                        </p:attrNameLst>
                                      </p:cBhvr>
                                      <p:to>
                                        <p:strVal val="visible"/>
                                      </p:to>
                                    </p:set>
                                    <p:animEffect transition="in" filter="wipe(down)">
                                      <p:cBhvr>
                                        <p:cTn id="133" dur="580">
                                          <p:stCondLst>
                                            <p:cond delay="0"/>
                                          </p:stCondLst>
                                        </p:cTn>
                                        <p:tgtEl>
                                          <p:spTgt spid="3">
                                            <p:txEl>
                                              <p:pRg st="8" end="8"/>
                                            </p:txEl>
                                          </p:spTgt>
                                        </p:tgtEl>
                                      </p:cBhvr>
                                    </p:animEffect>
                                    <p:anim calcmode="lin" valueType="num">
                                      <p:cBhvr>
                                        <p:cTn id="134" dur="1822" tmFilter="0,0; 0.14,0.36; 0.43,0.73; 0.71,0.91; 1.0,1.0">
                                          <p:stCondLst>
                                            <p:cond delay="0"/>
                                          </p:stCondLst>
                                        </p:cTn>
                                        <p:tgtEl>
                                          <p:spTgt spid="3">
                                            <p:txEl>
                                              <p:pRg st="8" end="8"/>
                                            </p:txEl>
                                          </p:spTgt>
                                        </p:tgtEl>
                                        <p:attrNameLst>
                                          <p:attrName>ppt_x</p:attrName>
                                        </p:attrNameLst>
                                      </p:cBhvr>
                                      <p:tavLst>
                                        <p:tav tm="0">
                                          <p:val>
                                            <p:strVal val="#ppt_x-0.25"/>
                                          </p:val>
                                        </p:tav>
                                        <p:tav tm="100000">
                                          <p:val>
                                            <p:strVal val="#ppt_x"/>
                                          </p:val>
                                        </p:tav>
                                      </p:tavLst>
                                    </p:anim>
                                    <p:anim calcmode="lin" valueType="num">
                                      <p:cBhvr>
                                        <p:cTn id="135" dur="664" tmFilter="0.0,0.0; 0.25,0.07; 0.50,0.2; 0.75,0.467; 1.0,1.0">
                                          <p:stCondLst>
                                            <p:cond delay="0"/>
                                          </p:stCondLst>
                                        </p:cTn>
                                        <p:tgtEl>
                                          <p:spTgt spid="3">
                                            <p:txEl>
                                              <p:pRg st="8" end="8"/>
                                            </p:txEl>
                                          </p:spTgt>
                                        </p:tgtEl>
                                        <p:attrNameLst>
                                          <p:attrName>ppt_y</p:attrName>
                                        </p:attrNameLst>
                                      </p:cBhvr>
                                      <p:tavLst>
                                        <p:tav tm="0" fmla="#ppt_y-sin(pi*$)/3">
                                          <p:val>
                                            <p:fltVal val="0.5"/>
                                          </p:val>
                                        </p:tav>
                                        <p:tav tm="100000">
                                          <p:val>
                                            <p:fltVal val="1"/>
                                          </p:val>
                                        </p:tav>
                                      </p:tavLst>
                                    </p:anim>
                                    <p:anim calcmode="lin" valueType="num">
                                      <p:cBhvr>
                                        <p:cTn id="136" dur="664" tmFilter="0, 0; 0.125,0.2665; 0.25,0.4; 0.375,0.465; 0.5,0.5;  0.625,0.535; 0.75,0.6; 0.875,0.7335; 1,1">
                                          <p:stCondLst>
                                            <p:cond delay="664"/>
                                          </p:stCondLst>
                                        </p:cTn>
                                        <p:tgtEl>
                                          <p:spTgt spid="3">
                                            <p:txEl>
                                              <p:pRg st="8" end="8"/>
                                            </p:txEl>
                                          </p:spTgt>
                                        </p:tgtEl>
                                        <p:attrNameLst>
                                          <p:attrName>ppt_y</p:attrName>
                                        </p:attrNameLst>
                                      </p:cBhvr>
                                      <p:tavLst>
                                        <p:tav tm="0" fmla="#ppt_y-sin(pi*$)/9">
                                          <p:val>
                                            <p:fltVal val="0"/>
                                          </p:val>
                                        </p:tav>
                                        <p:tav tm="100000">
                                          <p:val>
                                            <p:fltVal val="1"/>
                                          </p:val>
                                        </p:tav>
                                      </p:tavLst>
                                    </p:anim>
                                    <p:anim calcmode="lin" valueType="num">
                                      <p:cBhvr>
                                        <p:cTn id="137" dur="332" tmFilter="0, 0; 0.125,0.2665; 0.25,0.4; 0.375,0.465; 0.5,0.5;  0.625,0.535; 0.75,0.6; 0.875,0.7335; 1,1">
                                          <p:stCondLst>
                                            <p:cond delay="1324"/>
                                          </p:stCondLst>
                                        </p:cTn>
                                        <p:tgtEl>
                                          <p:spTgt spid="3">
                                            <p:txEl>
                                              <p:pRg st="8" end="8"/>
                                            </p:txEl>
                                          </p:spTgt>
                                        </p:tgtEl>
                                        <p:attrNameLst>
                                          <p:attrName>ppt_y</p:attrName>
                                        </p:attrNameLst>
                                      </p:cBhvr>
                                      <p:tavLst>
                                        <p:tav tm="0" fmla="#ppt_y-sin(pi*$)/27">
                                          <p:val>
                                            <p:fltVal val="0"/>
                                          </p:val>
                                        </p:tav>
                                        <p:tav tm="100000">
                                          <p:val>
                                            <p:fltVal val="1"/>
                                          </p:val>
                                        </p:tav>
                                      </p:tavLst>
                                    </p:anim>
                                    <p:anim calcmode="lin" valueType="num">
                                      <p:cBhvr>
                                        <p:cTn id="138" dur="164" tmFilter="0, 0; 0.125,0.2665; 0.25,0.4; 0.375,0.465; 0.5,0.5;  0.625,0.535; 0.75,0.6; 0.875,0.7335; 1,1">
                                          <p:stCondLst>
                                            <p:cond delay="1656"/>
                                          </p:stCondLst>
                                        </p:cTn>
                                        <p:tgtEl>
                                          <p:spTgt spid="3">
                                            <p:txEl>
                                              <p:pRg st="8" end="8"/>
                                            </p:txEl>
                                          </p:spTgt>
                                        </p:tgtEl>
                                        <p:attrNameLst>
                                          <p:attrName>ppt_y</p:attrName>
                                        </p:attrNameLst>
                                      </p:cBhvr>
                                      <p:tavLst>
                                        <p:tav tm="0" fmla="#ppt_y-sin(pi*$)/81">
                                          <p:val>
                                            <p:fltVal val="0"/>
                                          </p:val>
                                        </p:tav>
                                        <p:tav tm="100000">
                                          <p:val>
                                            <p:fltVal val="1"/>
                                          </p:val>
                                        </p:tav>
                                      </p:tavLst>
                                    </p:anim>
                                    <p:animScale>
                                      <p:cBhvr>
                                        <p:cTn id="139" dur="26">
                                          <p:stCondLst>
                                            <p:cond delay="650"/>
                                          </p:stCondLst>
                                        </p:cTn>
                                        <p:tgtEl>
                                          <p:spTgt spid="3">
                                            <p:txEl>
                                              <p:pRg st="8" end="8"/>
                                            </p:txEl>
                                          </p:spTgt>
                                        </p:tgtEl>
                                      </p:cBhvr>
                                      <p:to x="100000" y="60000"/>
                                    </p:animScale>
                                    <p:animScale>
                                      <p:cBhvr>
                                        <p:cTn id="140" dur="166" decel="50000">
                                          <p:stCondLst>
                                            <p:cond delay="676"/>
                                          </p:stCondLst>
                                        </p:cTn>
                                        <p:tgtEl>
                                          <p:spTgt spid="3">
                                            <p:txEl>
                                              <p:pRg st="8" end="8"/>
                                            </p:txEl>
                                          </p:spTgt>
                                        </p:tgtEl>
                                      </p:cBhvr>
                                      <p:to x="100000" y="100000"/>
                                    </p:animScale>
                                    <p:animScale>
                                      <p:cBhvr>
                                        <p:cTn id="141" dur="26">
                                          <p:stCondLst>
                                            <p:cond delay="1312"/>
                                          </p:stCondLst>
                                        </p:cTn>
                                        <p:tgtEl>
                                          <p:spTgt spid="3">
                                            <p:txEl>
                                              <p:pRg st="8" end="8"/>
                                            </p:txEl>
                                          </p:spTgt>
                                        </p:tgtEl>
                                      </p:cBhvr>
                                      <p:to x="100000" y="80000"/>
                                    </p:animScale>
                                    <p:animScale>
                                      <p:cBhvr>
                                        <p:cTn id="142" dur="166" decel="50000">
                                          <p:stCondLst>
                                            <p:cond delay="1338"/>
                                          </p:stCondLst>
                                        </p:cTn>
                                        <p:tgtEl>
                                          <p:spTgt spid="3">
                                            <p:txEl>
                                              <p:pRg st="8" end="8"/>
                                            </p:txEl>
                                          </p:spTgt>
                                        </p:tgtEl>
                                      </p:cBhvr>
                                      <p:to x="100000" y="100000"/>
                                    </p:animScale>
                                    <p:animScale>
                                      <p:cBhvr>
                                        <p:cTn id="143" dur="26">
                                          <p:stCondLst>
                                            <p:cond delay="1642"/>
                                          </p:stCondLst>
                                        </p:cTn>
                                        <p:tgtEl>
                                          <p:spTgt spid="3">
                                            <p:txEl>
                                              <p:pRg st="8" end="8"/>
                                            </p:txEl>
                                          </p:spTgt>
                                        </p:tgtEl>
                                      </p:cBhvr>
                                      <p:to x="100000" y="90000"/>
                                    </p:animScale>
                                    <p:animScale>
                                      <p:cBhvr>
                                        <p:cTn id="144" dur="166" decel="50000">
                                          <p:stCondLst>
                                            <p:cond delay="1668"/>
                                          </p:stCondLst>
                                        </p:cTn>
                                        <p:tgtEl>
                                          <p:spTgt spid="3">
                                            <p:txEl>
                                              <p:pRg st="8" end="8"/>
                                            </p:txEl>
                                          </p:spTgt>
                                        </p:tgtEl>
                                      </p:cBhvr>
                                      <p:to x="100000" y="100000"/>
                                    </p:animScale>
                                    <p:animScale>
                                      <p:cBhvr>
                                        <p:cTn id="145" dur="26">
                                          <p:stCondLst>
                                            <p:cond delay="1808"/>
                                          </p:stCondLst>
                                        </p:cTn>
                                        <p:tgtEl>
                                          <p:spTgt spid="3">
                                            <p:txEl>
                                              <p:pRg st="8" end="8"/>
                                            </p:txEl>
                                          </p:spTgt>
                                        </p:tgtEl>
                                      </p:cBhvr>
                                      <p:to x="100000" y="95000"/>
                                    </p:animScale>
                                    <p:animScale>
                                      <p:cBhvr>
                                        <p:cTn id="146" dur="166" decel="50000">
                                          <p:stCondLst>
                                            <p:cond delay="1834"/>
                                          </p:stCondLst>
                                        </p:cTn>
                                        <p:tgtEl>
                                          <p:spTgt spid="3">
                                            <p:txEl>
                                              <p:pRg st="8" end="8"/>
                                            </p:txEl>
                                          </p:spTgt>
                                        </p:tgtEl>
                                      </p:cBhvr>
                                      <p:to x="100000" y="100000"/>
                                    </p:animScale>
                                  </p:childTnLst>
                                </p:cTn>
                              </p:par>
                            </p:childTnLst>
                          </p:cTn>
                        </p:par>
                      </p:childTnLst>
                    </p:cTn>
                  </p:par>
                  <p:par>
                    <p:cTn id="147" fill="hold">
                      <p:stCondLst>
                        <p:cond delay="indefinite"/>
                      </p:stCondLst>
                      <p:childTnLst>
                        <p:par>
                          <p:cTn id="148" fill="hold">
                            <p:stCondLst>
                              <p:cond delay="0"/>
                            </p:stCondLst>
                            <p:childTnLst>
                              <p:par>
                                <p:cTn id="149" presetID="26" presetClass="entr" presetSubtype="0" fill="hold" nodeType="clickEffect">
                                  <p:stCondLst>
                                    <p:cond delay="0"/>
                                  </p:stCondLst>
                                  <p:childTnLst>
                                    <p:set>
                                      <p:cBhvr>
                                        <p:cTn id="150" dur="1" fill="hold">
                                          <p:stCondLst>
                                            <p:cond delay="0"/>
                                          </p:stCondLst>
                                        </p:cTn>
                                        <p:tgtEl>
                                          <p:spTgt spid="3">
                                            <p:txEl>
                                              <p:pRg st="9" end="9"/>
                                            </p:txEl>
                                          </p:spTgt>
                                        </p:tgtEl>
                                        <p:attrNameLst>
                                          <p:attrName>style.visibility</p:attrName>
                                        </p:attrNameLst>
                                      </p:cBhvr>
                                      <p:to>
                                        <p:strVal val="visible"/>
                                      </p:to>
                                    </p:set>
                                    <p:animEffect transition="in" filter="wipe(down)">
                                      <p:cBhvr>
                                        <p:cTn id="151" dur="580">
                                          <p:stCondLst>
                                            <p:cond delay="0"/>
                                          </p:stCondLst>
                                        </p:cTn>
                                        <p:tgtEl>
                                          <p:spTgt spid="3">
                                            <p:txEl>
                                              <p:pRg st="9" end="9"/>
                                            </p:txEl>
                                          </p:spTgt>
                                        </p:tgtEl>
                                      </p:cBhvr>
                                    </p:animEffect>
                                    <p:anim calcmode="lin" valueType="num">
                                      <p:cBhvr>
                                        <p:cTn id="152" dur="1822" tmFilter="0,0; 0.14,0.36; 0.43,0.73; 0.71,0.91; 1.0,1.0">
                                          <p:stCondLst>
                                            <p:cond delay="0"/>
                                          </p:stCondLst>
                                        </p:cTn>
                                        <p:tgtEl>
                                          <p:spTgt spid="3">
                                            <p:txEl>
                                              <p:pRg st="9" end="9"/>
                                            </p:txEl>
                                          </p:spTgt>
                                        </p:tgtEl>
                                        <p:attrNameLst>
                                          <p:attrName>ppt_x</p:attrName>
                                        </p:attrNameLst>
                                      </p:cBhvr>
                                      <p:tavLst>
                                        <p:tav tm="0">
                                          <p:val>
                                            <p:strVal val="#ppt_x-0.25"/>
                                          </p:val>
                                        </p:tav>
                                        <p:tav tm="100000">
                                          <p:val>
                                            <p:strVal val="#ppt_x"/>
                                          </p:val>
                                        </p:tav>
                                      </p:tavLst>
                                    </p:anim>
                                    <p:anim calcmode="lin" valueType="num">
                                      <p:cBhvr>
                                        <p:cTn id="153" dur="664" tmFilter="0.0,0.0; 0.25,0.07; 0.50,0.2; 0.75,0.467; 1.0,1.0">
                                          <p:stCondLst>
                                            <p:cond delay="0"/>
                                          </p:stCondLst>
                                        </p:cTn>
                                        <p:tgtEl>
                                          <p:spTgt spid="3">
                                            <p:txEl>
                                              <p:pRg st="9" end="9"/>
                                            </p:txEl>
                                          </p:spTgt>
                                        </p:tgtEl>
                                        <p:attrNameLst>
                                          <p:attrName>ppt_y</p:attrName>
                                        </p:attrNameLst>
                                      </p:cBhvr>
                                      <p:tavLst>
                                        <p:tav tm="0" fmla="#ppt_y-sin(pi*$)/3">
                                          <p:val>
                                            <p:fltVal val="0.5"/>
                                          </p:val>
                                        </p:tav>
                                        <p:tav tm="100000">
                                          <p:val>
                                            <p:fltVal val="1"/>
                                          </p:val>
                                        </p:tav>
                                      </p:tavLst>
                                    </p:anim>
                                    <p:anim calcmode="lin" valueType="num">
                                      <p:cBhvr>
                                        <p:cTn id="154" dur="664" tmFilter="0, 0; 0.125,0.2665; 0.25,0.4; 0.375,0.465; 0.5,0.5;  0.625,0.535; 0.75,0.6; 0.875,0.7335; 1,1">
                                          <p:stCondLst>
                                            <p:cond delay="664"/>
                                          </p:stCondLst>
                                        </p:cTn>
                                        <p:tgtEl>
                                          <p:spTgt spid="3">
                                            <p:txEl>
                                              <p:pRg st="9" end="9"/>
                                            </p:txEl>
                                          </p:spTgt>
                                        </p:tgtEl>
                                        <p:attrNameLst>
                                          <p:attrName>ppt_y</p:attrName>
                                        </p:attrNameLst>
                                      </p:cBhvr>
                                      <p:tavLst>
                                        <p:tav tm="0" fmla="#ppt_y-sin(pi*$)/9">
                                          <p:val>
                                            <p:fltVal val="0"/>
                                          </p:val>
                                        </p:tav>
                                        <p:tav tm="100000">
                                          <p:val>
                                            <p:fltVal val="1"/>
                                          </p:val>
                                        </p:tav>
                                      </p:tavLst>
                                    </p:anim>
                                    <p:anim calcmode="lin" valueType="num">
                                      <p:cBhvr>
                                        <p:cTn id="155" dur="332" tmFilter="0, 0; 0.125,0.2665; 0.25,0.4; 0.375,0.465; 0.5,0.5;  0.625,0.535; 0.75,0.6; 0.875,0.7335; 1,1">
                                          <p:stCondLst>
                                            <p:cond delay="1324"/>
                                          </p:stCondLst>
                                        </p:cTn>
                                        <p:tgtEl>
                                          <p:spTgt spid="3">
                                            <p:txEl>
                                              <p:pRg st="9" end="9"/>
                                            </p:txEl>
                                          </p:spTgt>
                                        </p:tgtEl>
                                        <p:attrNameLst>
                                          <p:attrName>ppt_y</p:attrName>
                                        </p:attrNameLst>
                                      </p:cBhvr>
                                      <p:tavLst>
                                        <p:tav tm="0" fmla="#ppt_y-sin(pi*$)/27">
                                          <p:val>
                                            <p:fltVal val="0"/>
                                          </p:val>
                                        </p:tav>
                                        <p:tav tm="100000">
                                          <p:val>
                                            <p:fltVal val="1"/>
                                          </p:val>
                                        </p:tav>
                                      </p:tavLst>
                                    </p:anim>
                                    <p:anim calcmode="lin" valueType="num">
                                      <p:cBhvr>
                                        <p:cTn id="156" dur="164" tmFilter="0, 0; 0.125,0.2665; 0.25,0.4; 0.375,0.465; 0.5,0.5;  0.625,0.535; 0.75,0.6; 0.875,0.7335; 1,1">
                                          <p:stCondLst>
                                            <p:cond delay="1656"/>
                                          </p:stCondLst>
                                        </p:cTn>
                                        <p:tgtEl>
                                          <p:spTgt spid="3">
                                            <p:txEl>
                                              <p:pRg st="9" end="9"/>
                                            </p:txEl>
                                          </p:spTgt>
                                        </p:tgtEl>
                                        <p:attrNameLst>
                                          <p:attrName>ppt_y</p:attrName>
                                        </p:attrNameLst>
                                      </p:cBhvr>
                                      <p:tavLst>
                                        <p:tav tm="0" fmla="#ppt_y-sin(pi*$)/81">
                                          <p:val>
                                            <p:fltVal val="0"/>
                                          </p:val>
                                        </p:tav>
                                        <p:tav tm="100000">
                                          <p:val>
                                            <p:fltVal val="1"/>
                                          </p:val>
                                        </p:tav>
                                      </p:tavLst>
                                    </p:anim>
                                    <p:animScale>
                                      <p:cBhvr>
                                        <p:cTn id="157" dur="26">
                                          <p:stCondLst>
                                            <p:cond delay="650"/>
                                          </p:stCondLst>
                                        </p:cTn>
                                        <p:tgtEl>
                                          <p:spTgt spid="3">
                                            <p:txEl>
                                              <p:pRg st="9" end="9"/>
                                            </p:txEl>
                                          </p:spTgt>
                                        </p:tgtEl>
                                      </p:cBhvr>
                                      <p:to x="100000" y="60000"/>
                                    </p:animScale>
                                    <p:animScale>
                                      <p:cBhvr>
                                        <p:cTn id="158" dur="166" decel="50000">
                                          <p:stCondLst>
                                            <p:cond delay="676"/>
                                          </p:stCondLst>
                                        </p:cTn>
                                        <p:tgtEl>
                                          <p:spTgt spid="3">
                                            <p:txEl>
                                              <p:pRg st="9" end="9"/>
                                            </p:txEl>
                                          </p:spTgt>
                                        </p:tgtEl>
                                      </p:cBhvr>
                                      <p:to x="100000" y="100000"/>
                                    </p:animScale>
                                    <p:animScale>
                                      <p:cBhvr>
                                        <p:cTn id="159" dur="26">
                                          <p:stCondLst>
                                            <p:cond delay="1312"/>
                                          </p:stCondLst>
                                        </p:cTn>
                                        <p:tgtEl>
                                          <p:spTgt spid="3">
                                            <p:txEl>
                                              <p:pRg st="9" end="9"/>
                                            </p:txEl>
                                          </p:spTgt>
                                        </p:tgtEl>
                                      </p:cBhvr>
                                      <p:to x="100000" y="80000"/>
                                    </p:animScale>
                                    <p:animScale>
                                      <p:cBhvr>
                                        <p:cTn id="160" dur="166" decel="50000">
                                          <p:stCondLst>
                                            <p:cond delay="1338"/>
                                          </p:stCondLst>
                                        </p:cTn>
                                        <p:tgtEl>
                                          <p:spTgt spid="3">
                                            <p:txEl>
                                              <p:pRg st="9" end="9"/>
                                            </p:txEl>
                                          </p:spTgt>
                                        </p:tgtEl>
                                      </p:cBhvr>
                                      <p:to x="100000" y="100000"/>
                                    </p:animScale>
                                    <p:animScale>
                                      <p:cBhvr>
                                        <p:cTn id="161" dur="26">
                                          <p:stCondLst>
                                            <p:cond delay="1642"/>
                                          </p:stCondLst>
                                        </p:cTn>
                                        <p:tgtEl>
                                          <p:spTgt spid="3">
                                            <p:txEl>
                                              <p:pRg st="9" end="9"/>
                                            </p:txEl>
                                          </p:spTgt>
                                        </p:tgtEl>
                                      </p:cBhvr>
                                      <p:to x="100000" y="90000"/>
                                    </p:animScale>
                                    <p:animScale>
                                      <p:cBhvr>
                                        <p:cTn id="162" dur="166" decel="50000">
                                          <p:stCondLst>
                                            <p:cond delay="1668"/>
                                          </p:stCondLst>
                                        </p:cTn>
                                        <p:tgtEl>
                                          <p:spTgt spid="3">
                                            <p:txEl>
                                              <p:pRg st="9" end="9"/>
                                            </p:txEl>
                                          </p:spTgt>
                                        </p:tgtEl>
                                      </p:cBhvr>
                                      <p:to x="100000" y="100000"/>
                                    </p:animScale>
                                    <p:animScale>
                                      <p:cBhvr>
                                        <p:cTn id="163" dur="26">
                                          <p:stCondLst>
                                            <p:cond delay="1808"/>
                                          </p:stCondLst>
                                        </p:cTn>
                                        <p:tgtEl>
                                          <p:spTgt spid="3">
                                            <p:txEl>
                                              <p:pRg st="9" end="9"/>
                                            </p:txEl>
                                          </p:spTgt>
                                        </p:tgtEl>
                                      </p:cBhvr>
                                      <p:to x="100000" y="95000"/>
                                    </p:animScale>
                                    <p:animScale>
                                      <p:cBhvr>
                                        <p:cTn id="164" dur="166" decel="50000">
                                          <p:stCondLst>
                                            <p:cond delay="1834"/>
                                          </p:stCondLst>
                                        </p:cTn>
                                        <p:tgtEl>
                                          <p:spTgt spid="3">
                                            <p:txEl>
                                              <p:pRg st="9" end="9"/>
                                            </p:txEl>
                                          </p:spTgt>
                                        </p:tgtEl>
                                      </p:cBhvr>
                                      <p:to x="100000" y="100000"/>
                                    </p:animScale>
                                  </p:childTnLst>
                                </p:cTn>
                              </p:par>
                            </p:childTnLst>
                          </p:cTn>
                        </p:par>
                      </p:childTnLst>
                    </p:cTn>
                  </p:par>
                  <p:par>
                    <p:cTn id="165" fill="hold">
                      <p:stCondLst>
                        <p:cond delay="indefinite"/>
                      </p:stCondLst>
                      <p:childTnLst>
                        <p:par>
                          <p:cTn id="166" fill="hold">
                            <p:stCondLst>
                              <p:cond delay="0"/>
                            </p:stCondLst>
                            <p:childTnLst>
                              <p:par>
                                <p:cTn id="167" presetID="26" presetClass="entr" presetSubtype="0" fill="hold" nodeType="clickEffect">
                                  <p:stCondLst>
                                    <p:cond delay="0"/>
                                  </p:stCondLst>
                                  <p:childTnLst>
                                    <p:set>
                                      <p:cBhvr>
                                        <p:cTn id="168" dur="1" fill="hold">
                                          <p:stCondLst>
                                            <p:cond delay="0"/>
                                          </p:stCondLst>
                                        </p:cTn>
                                        <p:tgtEl>
                                          <p:spTgt spid="3">
                                            <p:txEl>
                                              <p:pRg st="10" end="10"/>
                                            </p:txEl>
                                          </p:spTgt>
                                        </p:tgtEl>
                                        <p:attrNameLst>
                                          <p:attrName>style.visibility</p:attrName>
                                        </p:attrNameLst>
                                      </p:cBhvr>
                                      <p:to>
                                        <p:strVal val="visible"/>
                                      </p:to>
                                    </p:set>
                                    <p:animEffect transition="in" filter="wipe(down)">
                                      <p:cBhvr>
                                        <p:cTn id="169" dur="580">
                                          <p:stCondLst>
                                            <p:cond delay="0"/>
                                          </p:stCondLst>
                                        </p:cTn>
                                        <p:tgtEl>
                                          <p:spTgt spid="3">
                                            <p:txEl>
                                              <p:pRg st="10" end="10"/>
                                            </p:txEl>
                                          </p:spTgt>
                                        </p:tgtEl>
                                      </p:cBhvr>
                                    </p:animEffect>
                                    <p:anim calcmode="lin" valueType="num">
                                      <p:cBhvr>
                                        <p:cTn id="170" dur="1822" tmFilter="0,0; 0.14,0.36; 0.43,0.73; 0.71,0.91; 1.0,1.0">
                                          <p:stCondLst>
                                            <p:cond delay="0"/>
                                          </p:stCondLst>
                                        </p:cTn>
                                        <p:tgtEl>
                                          <p:spTgt spid="3">
                                            <p:txEl>
                                              <p:pRg st="10" end="10"/>
                                            </p:txEl>
                                          </p:spTgt>
                                        </p:tgtEl>
                                        <p:attrNameLst>
                                          <p:attrName>ppt_x</p:attrName>
                                        </p:attrNameLst>
                                      </p:cBhvr>
                                      <p:tavLst>
                                        <p:tav tm="0">
                                          <p:val>
                                            <p:strVal val="#ppt_x-0.25"/>
                                          </p:val>
                                        </p:tav>
                                        <p:tav tm="100000">
                                          <p:val>
                                            <p:strVal val="#ppt_x"/>
                                          </p:val>
                                        </p:tav>
                                      </p:tavLst>
                                    </p:anim>
                                    <p:anim calcmode="lin" valueType="num">
                                      <p:cBhvr>
                                        <p:cTn id="171" dur="664" tmFilter="0.0,0.0; 0.25,0.07; 0.50,0.2; 0.75,0.467; 1.0,1.0">
                                          <p:stCondLst>
                                            <p:cond delay="0"/>
                                          </p:stCondLst>
                                        </p:cTn>
                                        <p:tgtEl>
                                          <p:spTgt spid="3">
                                            <p:txEl>
                                              <p:pRg st="10" end="10"/>
                                            </p:txEl>
                                          </p:spTgt>
                                        </p:tgtEl>
                                        <p:attrNameLst>
                                          <p:attrName>ppt_y</p:attrName>
                                        </p:attrNameLst>
                                      </p:cBhvr>
                                      <p:tavLst>
                                        <p:tav tm="0" fmla="#ppt_y-sin(pi*$)/3">
                                          <p:val>
                                            <p:fltVal val="0.5"/>
                                          </p:val>
                                        </p:tav>
                                        <p:tav tm="100000">
                                          <p:val>
                                            <p:fltVal val="1"/>
                                          </p:val>
                                        </p:tav>
                                      </p:tavLst>
                                    </p:anim>
                                    <p:anim calcmode="lin" valueType="num">
                                      <p:cBhvr>
                                        <p:cTn id="172" dur="664" tmFilter="0, 0; 0.125,0.2665; 0.25,0.4; 0.375,0.465; 0.5,0.5;  0.625,0.535; 0.75,0.6; 0.875,0.7335; 1,1">
                                          <p:stCondLst>
                                            <p:cond delay="664"/>
                                          </p:stCondLst>
                                        </p:cTn>
                                        <p:tgtEl>
                                          <p:spTgt spid="3">
                                            <p:txEl>
                                              <p:pRg st="10" end="10"/>
                                            </p:txEl>
                                          </p:spTgt>
                                        </p:tgtEl>
                                        <p:attrNameLst>
                                          <p:attrName>ppt_y</p:attrName>
                                        </p:attrNameLst>
                                      </p:cBhvr>
                                      <p:tavLst>
                                        <p:tav tm="0" fmla="#ppt_y-sin(pi*$)/9">
                                          <p:val>
                                            <p:fltVal val="0"/>
                                          </p:val>
                                        </p:tav>
                                        <p:tav tm="100000">
                                          <p:val>
                                            <p:fltVal val="1"/>
                                          </p:val>
                                        </p:tav>
                                      </p:tavLst>
                                    </p:anim>
                                    <p:anim calcmode="lin" valueType="num">
                                      <p:cBhvr>
                                        <p:cTn id="173" dur="332" tmFilter="0, 0; 0.125,0.2665; 0.25,0.4; 0.375,0.465; 0.5,0.5;  0.625,0.535; 0.75,0.6; 0.875,0.7335; 1,1">
                                          <p:stCondLst>
                                            <p:cond delay="1324"/>
                                          </p:stCondLst>
                                        </p:cTn>
                                        <p:tgtEl>
                                          <p:spTgt spid="3">
                                            <p:txEl>
                                              <p:pRg st="10" end="10"/>
                                            </p:txEl>
                                          </p:spTgt>
                                        </p:tgtEl>
                                        <p:attrNameLst>
                                          <p:attrName>ppt_y</p:attrName>
                                        </p:attrNameLst>
                                      </p:cBhvr>
                                      <p:tavLst>
                                        <p:tav tm="0" fmla="#ppt_y-sin(pi*$)/27">
                                          <p:val>
                                            <p:fltVal val="0"/>
                                          </p:val>
                                        </p:tav>
                                        <p:tav tm="100000">
                                          <p:val>
                                            <p:fltVal val="1"/>
                                          </p:val>
                                        </p:tav>
                                      </p:tavLst>
                                    </p:anim>
                                    <p:anim calcmode="lin" valueType="num">
                                      <p:cBhvr>
                                        <p:cTn id="174" dur="164" tmFilter="0, 0; 0.125,0.2665; 0.25,0.4; 0.375,0.465; 0.5,0.5;  0.625,0.535; 0.75,0.6; 0.875,0.7335; 1,1">
                                          <p:stCondLst>
                                            <p:cond delay="1656"/>
                                          </p:stCondLst>
                                        </p:cTn>
                                        <p:tgtEl>
                                          <p:spTgt spid="3">
                                            <p:txEl>
                                              <p:pRg st="10" end="10"/>
                                            </p:txEl>
                                          </p:spTgt>
                                        </p:tgtEl>
                                        <p:attrNameLst>
                                          <p:attrName>ppt_y</p:attrName>
                                        </p:attrNameLst>
                                      </p:cBhvr>
                                      <p:tavLst>
                                        <p:tav tm="0" fmla="#ppt_y-sin(pi*$)/81">
                                          <p:val>
                                            <p:fltVal val="0"/>
                                          </p:val>
                                        </p:tav>
                                        <p:tav tm="100000">
                                          <p:val>
                                            <p:fltVal val="1"/>
                                          </p:val>
                                        </p:tav>
                                      </p:tavLst>
                                    </p:anim>
                                    <p:animScale>
                                      <p:cBhvr>
                                        <p:cTn id="175" dur="26">
                                          <p:stCondLst>
                                            <p:cond delay="650"/>
                                          </p:stCondLst>
                                        </p:cTn>
                                        <p:tgtEl>
                                          <p:spTgt spid="3">
                                            <p:txEl>
                                              <p:pRg st="10" end="10"/>
                                            </p:txEl>
                                          </p:spTgt>
                                        </p:tgtEl>
                                      </p:cBhvr>
                                      <p:to x="100000" y="60000"/>
                                    </p:animScale>
                                    <p:animScale>
                                      <p:cBhvr>
                                        <p:cTn id="176" dur="166" decel="50000">
                                          <p:stCondLst>
                                            <p:cond delay="676"/>
                                          </p:stCondLst>
                                        </p:cTn>
                                        <p:tgtEl>
                                          <p:spTgt spid="3">
                                            <p:txEl>
                                              <p:pRg st="10" end="10"/>
                                            </p:txEl>
                                          </p:spTgt>
                                        </p:tgtEl>
                                      </p:cBhvr>
                                      <p:to x="100000" y="100000"/>
                                    </p:animScale>
                                    <p:animScale>
                                      <p:cBhvr>
                                        <p:cTn id="177" dur="26">
                                          <p:stCondLst>
                                            <p:cond delay="1312"/>
                                          </p:stCondLst>
                                        </p:cTn>
                                        <p:tgtEl>
                                          <p:spTgt spid="3">
                                            <p:txEl>
                                              <p:pRg st="10" end="10"/>
                                            </p:txEl>
                                          </p:spTgt>
                                        </p:tgtEl>
                                      </p:cBhvr>
                                      <p:to x="100000" y="80000"/>
                                    </p:animScale>
                                    <p:animScale>
                                      <p:cBhvr>
                                        <p:cTn id="178" dur="166" decel="50000">
                                          <p:stCondLst>
                                            <p:cond delay="1338"/>
                                          </p:stCondLst>
                                        </p:cTn>
                                        <p:tgtEl>
                                          <p:spTgt spid="3">
                                            <p:txEl>
                                              <p:pRg st="10" end="10"/>
                                            </p:txEl>
                                          </p:spTgt>
                                        </p:tgtEl>
                                      </p:cBhvr>
                                      <p:to x="100000" y="100000"/>
                                    </p:animScale>
                                    <p:animScale>
                                      <p:cBhvr>
                                        <p:cTn id="179" dur="26">
                                          <p:stCondLst>
                                            <p:cond delay="1642"/>
                                          </p:stCondLst>
                                        </p:cTn>
                                        <p:tgtEl>
                                          <p:spTgt spid="3">
                                            <p:txEl>
                                              <p:pRg st="10" end="10"/>
                                            </p:txEl>
                                          </p:spTgt>
                                        </p:tgtEl>
                                      </p:cBhvr>
                                      <p:to x="100000" y="90000"/>
                                    </p:animScale>
                                    <p:animScale>
                                      <p:cBhvr>
                                        <p:cTn id="180" dur="166" decel="50000">
                                          <p:stCondLst>
                                            <p:cond delay="1668"/>
                                          </p:stCondLst>
                                        </p:cTn>
                                        <p:tgtEl>
                                          <p:spTgt spid="3">
                                            <p:txEl>
                                              <p:pRg st="10" end="10"/>
                                            </p:txEl>
                                          </p:spTgt>
                                        </p:tgtEl>
                                      </p:cBhvr>
                                      <p:to x="100000" y="100000"/>
                                    </p:animScale>
                                    <p:animScale>
                                      <p:cBhvr>
                                        <p:cTn id="181" dur="26">
                                          <p:stCondLst>
                                            <p:cond delay="1808"/>
                                          </p:stCondLst>
                                        </p:cTn>
                                        <p:tgtEl>
                                          <p:spTgt spid="3">
                                            <p:txEl>
                                              <p:pRg st="10" end="10"/>
                                            </p:txEl>
                                          </p:spTgt>
                                        </p:tgtEl>
                                      </p:cBhvr>
                                      <p:to x="100000" y="95000"/>
                                    </p:animScale>
                                    <p:animScale>
                                      <p:cBhvr>
                                        <p:cTn id="182" dur="166" decel="50000">
                                          <p:stCondLst>
                                            <p:cond delay="1834"/>
                                          </p:stCondLst>
                                        </p:cTn>
                                        <p:tgtEl>
                                          <p:spTgt spid="3">
                                            <p:txEl>
                                              <p:pRg st="10" end="1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9672BA-4BE1-529E-07EC-8F4A53233F03}"/>
              </a:ext>
            </a:extLst>
          </p:cNvPr>
          <p:cNvSpPr>
            <a:spLocks noGrp="1"/>
          </p:cNvSpPr>
          <p:nvPr>
            <p:ph type="title"/>
          </p:nvPr>
        </p:nvSpPr>
        <p:spPr/>
        <p:txBody>
          <a:bodyPr/>
          <a:lstStyle/>
          <a:p>
            <a:pPr algn="ctr"/>
            <a:r>
              <a:rPr lang="en-IN" b="1" dirty="0"/>
              <a:t>Methodology</a:t>
            </a:r>
            <a:endParaRPr lang="en-IN" dirty="0"/>
          </a:p>
        </p:txBody>
      </p:sp>
      <p:sp>
        <p:nvSpPr>
          <p:cNvPr id="3" name="Content Placeholder 2">
            <a:extLst>
              <a:ext uri="{FF2B5EF4-FFF2-40B4-BE49-F238E27FC236}">
                <a16:creationId xmlns:a16="http://schemas.microsoft.com/office/drawing/2014/main" xmlns="" id="{C69F77E6-6698-55B6-C98F-1338F8539D37}"/>
              </a:ext>
            </a:extLst>
          </p:cNvPr>
          <p:cNvSpPr>
            <a:spLocks noGrp="1"/>
          </p:cNvSpPr>
          <p:nvPr>
            <p:ph idx="1"/>
          </p:nvPr>
        </p:nvSpPr>
        <p:spPr/>
        <p:txBody>
          <a:bodyPr/>
          <a:lstStyle/>
          <a:p>
            <a:pPr marL="0" indent="0">
              <a:buNone/>
            </a:pPr>
            <a:r>
              <a:rPr lang="en-US" b="1" dirty="0" smtClean="0">
                <a:solidFill>
                  <a:schemeClr val="accent1">
                    <a:lumMod val="75000"/>
                  </a:schemeClr>
                </a:solidFill>
                <a:latin typeface="Times New Roman" panose="02020603050405020304" pitchFamily="18" charset="0"/>
                <a:cs typeface="Times New Roman" panose="02020603050405020304" pitchFamily="18" charset="0"/>
              </a:rPr>
              <a:t>METHOD </a:t>
            </a:r>
            <a:r>
              <a:rPr lang="en-US" b="1" dirty="0">
                <a:solidFill>
                  <a:schemeClr val="accent1">
                    <a:lumMod val="75000"/>
                  </a:schemeClr>
                </a:solidFill>
                <a:latin typeface="Times New Roman" panose="02020603050405020304" pitchFamily="18" charset="0"/>
                <a:cs typeface="Times New Roman" panose="02020603050405020304" pitchFamily="18" charset="0"/>
              </a:rPr>
              <a:t>OF DATA COLLECTION AND </a:t>
            </a:r>
            <a:r>
              <a:rPr lang="en-US" b="1" dirty="0" smtClean="0">
                <a:solidFill>
                  <a:schemeClr val="accent1">
                    <a:lumMod val="75000"/>
                  </a:schemeClr>
                </a:solidFill>
                <a:latin typeface="Times New Roman" panose="02020603050405020304" pitchFamily="18" charset="0"/>
                <a:cs typeface="Times New Roman" panose="02020603050405020304" pitchFamily="18" charset="0"/>
              </a:rPr>
              <a:t>ANALYSIS</a:t>
            </a:r>
          </a:p>
          <a:p>
            <a:pPr marL="0" indent="0">
              <a:buNone/>
            </a:pPr>
            <a:endParaRPr lang="en-US" b="1" dirty="0" smtClean="0">
              <a:solidFill>
                <a:schemeClr val="accent1">
                  <a:lumMod val="75000"/>
                </a:schemeClr>
              </a:solidFill>
              <a:latin typeface="Times New Roman" panose="02020603050405020304" pitchFamily="18" charset="0"/>
              <a:cs typeface="Times New Roman" panose="02020603050405020304" pitchFamily="18" charset="0"/>
            </a:endParaRPr>
          </a:p>
          <a:p>
            <a:pPr algn="just"/>
            <a:r>
              <a:rPr lang="en-US" dirty="0" smtClean="0"/>
              <a:t>The data will be collected through a Pen &amp; paper personal interviews in the the Mandu Block  of Jharkhand and Harichandanpur Block,  Chatrapur block , &amp; Rangeilunda Block of Odisha. A checklist is prepared for the same.</a:t>
            </a:r>
          </a:p>
          <a:p>
            <a:r>
              <a:rPr lang="en-GB" dirty="0" smtClean="0"/>
              <a:t>Tools to be used – MS Excel , PowerBI Desktop</a:t>
            </a:r>
            <a:endParaRPr lang="en-US" dirty="0" smtClean="0"/>
          </a:p>
          <a:p>
            <a:pPr marL="0" indent="0">
              <a:buNone/>
            </a:pPr>
            <a:endParaRPr lang="en-IN" dirty="0"/>
          </a:p>
        </p:txBody>
      </p:sp>
      <p:sp>
        <p:nvSpPr>
          <p:cNvPr id="4" name="Slide Number Placeholder 3">
            <a:extLst>
              <a:ext uri="{FF2B5EF4-FFF2-40B4-BE49-F238E27FC236}">
                <a16:creationId xmlns:a16="http://schemas.microsoft.com/office/drawing/2014/main" xmlns="" id="{EEF90905-61DD-7573-FB83-64447E29ABB1}"/>
              </a:ext>
            </a:extLst>
          </p:cNvPr>
          <p:cNvSpPr>
            <a:spLocks noGrp="1"/>
          </p:cNvSpPr>
          <p:nvPr>
            <p:ph type="sldNum" sz="quarter" idx="12"/>
          </p:nvPr>
        </p:nvSpPr>
        <p:spPr/>
        <p:txBody>
          <a:bodyPr/>
          <a:lstStyle/>
          <a:p>
            <a:fld id="{26AD20E6-394B-4DF0-96A5-9647FF39C943}" type="slidenum">
              <a:rPr lang="en-IN" smtClean="0"/>
              <a:pPr/>
              <a:t>6</a:t>
            </a:fld>
            <a:endParaRPr lang="en-IN" dirty="0"/>
          </a:p>
        </p:txBody>
      </p:sp>
      <p:pic>
        <p:nvPicPr>
          <p:cNvPr id="6" name="Picture 5">
            <a:extLst>
              <a:ext uri="{FF2B5EF4-FFF2-40B4-BE49-F238E27FC236}">
                <a16:creationId xmlns:a16="http://schemas.microsoft.com/office/drawing/2014/main" xmlns="" id="{7CA07901-579C-BFCC-7D89-A24BBE44C4BD}"/>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xmlns="" val="1206244218"/>
      </p:ext>
    </p:extLst>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63E1AFC-9CD1-08C8-0F87-3A71E5733E59}"/>
              </a:ext>
            </a:extLst>
          </p:cNvPr>
          <p:cNvSpPr>
            <a:spLocks noGrp="1"/>
          </p:cNvSpPr>
          <p:nvPr>
            <p:ph type="title"/>
          </p:nvPr>
        </p:nvSpPr>
        <p:spPr/>
        <p:txBody>
          <a:bodyPr/>
          <a:lstStyle/>
          <a:p>
            <a:pPr algn="ctr"/>
            <a:r>
              <a:rPr lang="en-IN" b="1" dirty="0"/>
              <a:t>Results</a:t>
            </a:r>
          </a:p>
        </p:txBody>
      </p:sp>
      <p:sp>
        <p:nvSpPr>
          <p:cNvPr id="4" name="Slide Number Placeholder 3">
            <a:extLst>
              <a:ext uri="{FF2B5EF4-FFF2-40B4-BE49-F238E27FC236}">
                <a16:creationId xmlns:a16="http://schemas.microsoft.com/office/drawing/2014/main" xmlns="" id="{6849D843-D489-0698-8F13-E18D7AC34CCE}"/>
              </a:ext>
            </a:extLst>
          </p:cNvPr>
          <p:cNvSpPr>
            <a:spLocks noGrp="1"/>
          </p:cNvSpPr>
          <p:nvPr>
            <p:ph type="sldNum" sz="quarter" idx="12"/>
          </p:nvPr>
        </p:nvSpPr>
        <p:spPr/>
        <p:txBody>
          <a:bodyPr/>
          <a:lstStyle/>
          <a:p>
            <a:fld id="{26AD20E6-394B-4DF0-96A5-9647FF39C943}" type="slidenum">
              <a:rPr lang="en-IN" smtClean="0"/>
              <a:pPr/>
              <a:t>7</a:t>
            </a:fld>
            <a:endParaRPr lang="en-IN" dirty="0"/>
          </a:p>
        </p:txBody>
      </p:sp>
      <p:pic>
        <p:nvPicPr>
          <p:cNvPr id="6" name="Picture 5">
            <a:extLst>
              <a:ext uri="{FF2B5EF4-FFF2-40B4-BE49-F238E27FC236}">
                <a16:creationId xmlns:a16="http://schemas.microsoft.com/office/drawing/2014/main" xmlns="" id="{CC7E35C9-8D50-F7CA-E6F1-C10B29E0AEB2}"/>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23813"/>
            <a:ext cx="2695903" cy="1268959"/>
          </a:xfrm>
          <a:prstGeom prst="rect">
            <a:avLst/>
          </a:prstGeom>
        </p:spPr>
      </p:pic>
      <p:sp>
        <p:nvSpPr>
          <p:cNvPr id="9" name="Content Placeholder 8"/>
          <p:cNvSpPr>
            <a:spLocks noGrp="1"/>
          </p:cNvSpPr>
          <p:nvPr>
            <p:ph idx="1"/>
          </p:nvPr>
        </p:nvSpPr>
        <p:spPr/>
        <p:txBody>
          <a:bodyPr>
            <a:normAutofit lnSpcReduction="10000"/>
          </a:bodyPr>
          <a:lstStyle/>
          <a:p>
            <a:pPr marL="514350" indent="-514350" algn="just">
              <a:buFont typeface="+mj-lt"/>
              <a:buAutoNum type="arabicPeriod"/>
            </a:pPr>
            <a:r>
              <a:rPr lang="en-US" sz="2000" dirty="0" smtClean="0"/>
              <a:t>The majority of respondents are familiar with the program, its components, growth chart preparation, management of SAM and MAM in children, and the referral process to the NRC.</a:t>
            </a:r>
          </a:p>
          <a:p>
            <a:pPr marL="514350" indent="-514350" algn="just">
              <a:buFont typeface="+mj-lt"/>
              <a:buAutoNum type="arabicPeriod"/>
            </a:pPr>
            <a:endParaRPr lang="en-US" sz="2000" dirty="0" smtClean="0"/>
          </a:p>
          <a:p>
            <a:pPr marL="514350" indent="-514350" algn="just">
              <a:buFont typeface="+mj-lt"/>
              <a:buAutoNum type="arabicPeriod"/>
            </a:pPr>
            <a:r>
              <a:rPr lang="en-US" sz="2000" dirty="0" smtClean="0"/>
              <a:t>AWW have good understanding of the implications of different categories in the growth chart and the importance of supplementary nutrition under ICDS.</a:t>
            </a:r>
          </a:p>
          <a:p>
            <a:pPr marL="514350" indent="-514350" algn="just">
              <a:buFont typeface="+mj-lt"/>
              <a:buAutoNum type="arabicPeriod"/>
            </a:pPr>
            <a:endParaRPr lang="en-US" sz="2000" dirty="0" smtClean="0"/>
          </a:p>
          <a:p>
            <a:pPr marL="514350" indent="-514350" algn="just">
              <a:buFont typeface="+mj-lt"/>
              <a:buAutoNum type="arabicPeriod"/>
            </a:pPr>
            <a:r>
              <a:rPr lang="en-US" sz="2000" dirty="0" smtClean="0"/>
              <a:t>Respondents also demonstrated knowledge of the role of AWWs (Anganwadi Workers) in providing supplementary nutrition, promoting early childhood education, promoting immunization, and ensuring effective referral services under ICDS.</a:t>
            </a:r>
          </a:p>
          <a:p>
            <a:pPr marL="514350" indent="-514350" algn="just">
              <a:buFont typeface="+mj-lt"/>
              <a:buAutoNum type="arabicPeriod"/>
            </a:pPr>
            <a:endParaRPr lang="en-US" sz="2000" dirty="0" smtClean="0"/>
          </a:p>
          <a:p>
            <a:pPr marL="514350" indent="-514350" algn="just">
              <a:buFont typeface="+mj-lt"/>
              <a:buAutoNum type="arabicPeriod"/>
            </a:pPr>
            <a:r>
              <a:rPr lang="en-US" sz="2000" dirty="0" smtClean="0"/>
              <a:t>A lower percentage of respondents who are aware of the role of AWWs in assessing the nutrition status of beneficiaries, ensuring the quality of supplementary nutrition, and addressing common challenges faced by AWWs in implementing ICDS services.</a:t>
            </a:r>
          </a:p>
          <a:p>
            <a:pPr marL="514350" indent="-514350" algn="just">
              <a:buFont typeface="+mj-lt"/>
              <a:buAutoNum type="arabicPeriod"/>
            </a:pPr>
            <a:endParaRPr lang="en-US" sz="2000" dirty="0" smtClean="0"/>
          </a:p>
          <a:p>
            <a:pPr marL="514350" indent="-514350">
              <a:buFont typeface="+mj-lt"/>
              <a:buAutoNum type="arabicPeriod"/>
            </a:pPr>
            <a:endParaRPr lang="en-US" dirty="0"/>
          </a:p>
        </p:txBody>
      </p:sp>
    </p:spTree>
    <p:extLst>
      <p:ext uri="{BB962C8B-B14F-4D97-AF65-F5344CB8AC3E}">
        <p14:creationId xmlns:p14="http://schemas.microsoft.com/office/powerpoint/2010/main" xmlns="" val="1373306154"/>
      </p:ext>
    </p:extLst>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xmlns="" id="{B082622D-AAF3-4897-8629-FC918530DD8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E63E1AFC-9CD1-08C8-0F87-3A71E5733E59}"/>
              </a:ext>
            </a:extLst>
          </p:cNvPr>
          <p:cNvSpPr>
            <a:spLocks noGrp="1"/>
          </p:cNvSpPr>
          <p:nvPr>
            <p:ph type="title"/>
          </p:nvPr>
        </p:nvSpPr>
        <p:spPr>
          <a:xfrm>
            <a:off x="382137" y="1266603"/>
            <a:ext cx="11255447" cy="5202436"/>
          </a:xfrm>
        </p:spPr>
        <p:txBody>
          <a:bodyPr>
            <a:normAutofit/>
          </a:bodyPr>
          <a:lstStyle/>
          <a:p>
            <a:pPr algn="just"/>
            <a:r>
              <a:rPr lang="en-IN" sz="2000" dirty="0" smtClean="0">
                <a:latin typeface="+mn-lt"/>
              </a:rPr>
              <a:t>5.  </a:t>
            </a:r>
            <a:r>
              <a:rPr lang="en-US" sz="2000" dirty="0" smtClean="0"/>
              <a:t>In terms of training, a significant portion of respondents (42.02%) had their last training more than 7.5 years ago, while 23.41% had training between 5 to 7.5 years ago, and 18.62% had training between 2.5 to 5 years ago. Only 12.77% of respondents had training less than 2.5 years ago, and 3.72% have never received training.</a:t>
            </a:r>
            <a:br>
              <a:rPr lang="en-US" sz="2000" dirty="0" smtClean="0"/>
            </a:br>
            <a:r>
              <a:rPr lang="en-US" sz="2000" dirty="0" smtClean="0"/>
              <a:t/>
            </a:r>
            <a:br>
              <a:rPr lang="en-US" sz="2000" dirty="0" smtClean="0"/>
            </a:br>
            <a:r>
              <a:rPr lang="en-US" sz="2000" dirty="0" smtClean="0"/>
              <a:t/>
            </a:r>
            <a:br>
              <a:rPr lang="en-US" sz="2000" dirty="0" smtClean="0"/>
            </a:br>
            <a:r>
              <a:rPr lang="en-US" sz="2000" dirty="0" smtClean="0"/>
              <a:t/>
            </a:r>
            <a:br>
              <a:rPr lang="en-US" sz="2000" dirty="0" smtClean="0"/>
            </a:br>
            <a:r>
              <a:rPr lang="en-US" sz="2000" dirty="0" smtClean="0"/>
              <a:t/>
            </a:r>
            <a:br>
              <a:rPr lang="en-US" sz="2000" dirty="0" smtClean="0"/>
            </a:br>
            <a:r>
              <a:rPr lang="en-US" sz="2000" dirty="0" smtClean="0"/>
              <a:t/>
            </a:r>
            <a:br>
              <a:rPr lang="en-US" sz="2000" dirty="0" smtClean="0"/>
            </a:br>
            <a:r>
              <a:rPr lang="en-US" sz="2000" dirty="0" smtClean="0"/>
              <a:t/>
            </a:r>
            <a:br>
              <a:rPr lang="en-US" sz="2000" dirty="0" smtClean="0"/>
            </a:br>
            <a:r>
              <a:rPr lang="en-US" sz="2000" dirty="0" smtClean="0"/>
              <a:t/>
            </a:r>
            <a:br>
              <a:rPr lang="en-US" sz="2000" dirty="0" smtClean="0"/>
            </a:br>
            <a:r>
              <a:rPr lang="en-US" sz="2000" dirty="0" smtClean="0"/>
              <a:t/>
            </a:r>
            <a:br>
              <a:rPr lang="en-US" sz="2000" dirty="0" smtClean="0"/>
            </a:br>
            <a:r>
              <a:rPr lang="en-US" sz="2000" dirty="0" smtClean="0"/>
              <a:t/>
            </a:r>
            <a:br>
              <a:rPr lang="en-US" sz="2000" dirty="0" smtClean="0"/>
            </a:br>
            <a:r>
              <a:rPr lang="en-US" sz="2000" dirty="0" smtClean="0"/>
              <a:t/>
            </a:r>
            <a:br>
              <a:rPr lang="en-US" sz="2000" dirty="0" smtClean="0"/>
            </a:br>
            <a:endParaRPr lang="en-IN" sz="2000" dirty="0">
              <a:latin typeface="+mn-lt"/>
            </a:endParaRPr>
          </a:p>
        </p:txBody>
      </p:sp>
      <p:sp>
        <p:nvSpPr>
          <p:cNvPr id="4" name="Slide Number Placeholder 3">
            <a:extLst>
              <a:ext uri="{FF2B5EF4-FFF2-40B4-BE49-F238E27FC236}">
                <a16:creationId xmlns:a16="http://schemas.microsoft.com/office/drawing/2014/main" xmlns="" id="{152510F1-C90F-1644-E1E6-E6F7AEB43F1B}"/>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a:solidFill>
                  <a:schemeClr val="tx1">
                    <a:lumMod val="50000"/>
                    <a:lumOff val="50000"/>
                  </a:schemeClr>
                </a:solidFill>
              </a:rPr>
              <a:pPr>
                <a:spcAft>
                  <a:spcPts val="600"/>
                </a:spcAft>
              </a:pPr>
              <a:t>8</a:t>
            </a:fld>
            <a:endParaRPr lang="en-IN" dirty="0">
              <a:solidFill>
                <a:schemeClr val="tx1">
                  <a:lumMod val="50000"/>
                  <a:lumOff val="50000"/>
                </a:schemeClr>
              </a:solidFill>
            </a:endParaRPr>
          </a:p>
        </p:txBody>
      </p:sp>
      <p:pic>
        <p:nvPicPr>
          <p:cNvPr id="3" name="Picture 2">
            <a:extLst>
              <a:ext uri="{FF2B5EF4-FFF2-40B4-BE49-F238E27FC236}">
                <a16:creationId xmlns:a16="http://schemas.microsoft.com/office/drawing/2014/main" xmlns="" id="{67AF74AC-5DB5-734B-21C9-909B758179B5}"/>
              </a:ext>
            </a:extLst>
          </p:cNvPr>
          <p:cNvPicPr>
            <a:picLocks noChangeAspect="1"/>
          </p:cNvPicPr>
          <p:nvPr/>
        </p:nvPicPr>
        <p:blipFill>
          <a:blip r:embed="rId2" cstate="print"/>
          <a:stretch>
            <a:fillRect/>
          </a:stretch>
        </p:blipFill>
        <p:spPr>
          <a:xfrm>
            <a:off x="341559" y="190335"/>
            <a:ext cx="2694666" cy="1268078"/>
          </a:xfrm>
          <a:prstGeom prst="rect">
            <a:avLst/>
          </a:prstGeom>
        </p:spPr>
      </p:pic>
      <p:graphicFrame>
        <p:nvGraphicFramePr>
          <p:cNvPr id="10" name="Chart 9"/>
          <p:cNvGraphicFramePr/>
          <p:nvPr/>
        </p:nvGraphicFramePr>
        <p:xfrm>
          <a:off x="2115403" y="2947916"/>
          <a:ext cx="7478973" cy="357571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xmlns="" val="1911276768"/>
      </p:ext>
    </p:extLst>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xmlns="" id="{0E91F5CA-B392-444C-88E3-BF5BAAEBDEB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erson reaching for a paper on a table full of paper and sticky notes">
            <a:extLst>
              <a:ext uri="{FF2B5EF4-FFF2-40B4-BE49-F238E27FC236}">
                <a16:creationId xmlns:a16="http://schemas.microsoft.com/office/drawing/2014/main" xmlns="" id="{1EFE80DB-4CD7-57C9-2453-E67E08739FF3}"/>
              </a:ext>
            </a:extLst>
          </p:cNvPr>
          <p:cNvPicPr>
            <a:picLocks noChangeAspect="1"/>
          </p:cNvPicPr>
          <p:nvPr/>
        </p:nvPicPr>
        <p:blipFill rotWithShape="1">
          <a:blip r:embed="rId2" cstate="print"/>
          <a:srcRect t="8913" b="6817"/>
          <a:stretch/>
        </p:blipFill>
        <p:spPr>
          <a:xfrm>
            <a:off x="20" y="1"/>
            <a:ext cx="12191979" cy="6857999"/>
          </a:xfrm>
          <a:prstGeom prst="rect">
            <a:avLst/>
          </a:prstGeom>
        </p:spPr>
      </p:pic>
      <p:sp useBgFill="1">
        <p:nvSpPr>
          <p:cNvPr id="13" name="Freeform: Shape 12">
            <a:extLst>
              <a:ext uri="{FF2B5EF4-FFF2-40B4-BE49-F238E27FC236}">
                <a16:creationId xmlns:a16="http://schemas.microsoft.com/office/drawing/2014/main" xmlns="" id="{561308AD-F95B-4430-886C-40173A45B2E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296538" y="470849"/>
            <a:ext cx="9662615" cy="1750949"/>
          </a:xfrm>
          <a:custGeom>
            <a:avLst/>
            <a:gdLst>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4055448 w 9662615"/>
              <a:gd name="connsiteY72" fmla="*/ 1528913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86537 w 9662615"/>
              <a:gd name="connsiteY72" fmla="*/ 1523612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30805 w 9662615"/>
              <a:gd name="connsiteY81" fmla="*/ 1542521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30805 w 9662615"/>
              <a:gd name="connsiteY81" fmla="*/ 1542521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91676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30805 w 9662615"/>
              <a:gd name="connsiteY81" fmla="*/ 1542521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91676 w 9662615"/>
              <a:gd name="connsiteY91" fmla="*/ 1500859 h 1583140"/>
              <a:gd name="connsiteX92" fmla="*/ 2378036 w 9662615"/>
              <a:gd name="connsiteY92" fmla="*/ 1520645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94469 w 9662615"/>
              <a:gd name="connsiteY66" fmla="*/ 1551958 h 1587534"/>
              <a:gd name="connsiteX67" fmla="*/ 4671940 w 9662615"/>
              <a:gd name="connsiteY67" fmla="*/ 1547617 h 1587534"/>
              <a:gd name="connsiteX68" fmla="*/ 4589320 w 9662615"/>
              <a:gd name="connsiteY68" fmla="*/ 1534660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94469 w 9662615"/>
              <a:gd name="connsiteY66" fmla="*/ 1551958 h 1587534"/>
              <a:gd name="connsiteX67" fmla="*/ 4671940 w 9662615"/>
              <a:gd name="connsiteY67" fmla="*/ 1547617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94469 w 9662615"/>
              <a:gd name="connsiteY66" fmla="*/ 1551958 h 1587534"/>
              <a:gd name="connsiteX67" fmla="*/ 4603028 w 9662615"/>
              <a:gd name="connsiteY67" fmla="*/ 1568821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62664 w 9662615"/>
              <a:gd name="connsiteY66" fmla="*/ 1573162 h 1587534"/>
              <a:gd name="connsiteX67" fmla="*/ 4603028 w 9662615"/>
              <a:gd name="connsiteY67" fmla="*/ 1568821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921303 w 9662615"/>
              <a:gd name="connsiteY56" fmla="*/ 1575379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62664 w 9662615"/>
              <a:gd name="connsiteY66" fmla="*/ 1573162 h 1587534"/>
              <a:gd name="connsiteX67" fmla="*/ 4603028 w 9662615"/>
              <a:gd name="connsiteY67" fmla="*/ 1568821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082104 w 9662615"/>
              <a:gd name="connsiteY49" fmla="*/ 1547781 h 1598136"/>
              <a:gd name="connsiteX50" fmla="*/ 5059484 w 9662615"/>
              <a:gd name="connsiteY50" fmla="*/ 1546802 h 1598136"/>
              <a:gd name="connsiteX51" fmla="*/ 5050958 w 9662615"/>
              <a:gd name="connsiteY51" fmla="*/ 1545776 h 1598136"/>
              <a:gd name="connsiteX52" fmla="*/ 5038524 w 9662615"/>
              <a:gd name="connsiteY52" fmla="*/ 1545675 h 1598136"/>
              <a:gd name="connsiteX53" fmla="*/ 5038223 w 9662615"/>
              <a:gd name="connsiteY53" fmla="*/ 1545881 h 1598136"/>
              <a:gd name="connsiteX54" fmla="*/ 5026564 w 9662615"/>
              <a:gd name="connsiteY54" fmla="*/ 1545376 h 1598136"/>
              <a:gd name="connsiteX55" fmla="*/ 4969433 w 9662615"/>
              <a:gd name="connsiteY55" fmla="*/ 1540263 h 1598136"/>
              <a:gd name="connsiteX56" fmla="*/ 4921303 w 9662615"/>
              <a:gd name="connsiteY56" fmla="*/ 1575379 h 1598136"/>
              <a:gd name="connsiteX57" fmla="*/ 4863775 w 9662615"/>
              <a:gd name="connsiteY57" fmla="*/ 1562633 h 1598136"/>
              <a:gd name="connsiteX58" fmla="*/ 4847242 w 9662615"/>
              <a:gd name="connsiteY58" fmla="*/ 1565435 h 1598136"/>
              <a:gd name="connsiteX59" fmla="*/ 4856839 w 9662615"/>
              <a:gd name="connsiteY59" fmla="*/ 1598136 h 1598136"/>
              <a:gd name="connsiteX60" fmla="*/ 4791466 w 9662615"/>
              <a:gd name="connsiteY60" fmla="*/ 1561324 h 1598136"/>
              <a:gd name="connsiteX61" fmla="*/ 4784247 w 9662615"/>
              <a:gd name="connsiteY61" fmla="*/ 1562342 h 1598136"/>
              <a:gd name="connsiteX62" fmla="*/ 4748477 w 9662615"/>
              <a:gd name="connsiteY62" fmla="*/ 1556925 h 1598136"/>
              <a:gd name="connsiteX63" fmla="*/ 4730033 w 9662615"/>
              <a:gd name="connsiteY63" fmla="*/ 1555274 h 1598136"/>
              <a:gd name="connsiteX64" fmla="*/ 4724747 w 9662615"/>
              <a:gd name="connsiteY64" fmla="*/ 1552439 h 1598136"/>
              <a:gd name="connsiteX65" fmla="*/ 4697562 w 9662615"/>
              <a:gd name="connsiteY65" fmla="*/ 1551206 h 1598136"/>
              <a:gd name="connsiteX66" fmla="*/ 4662664 w 9662615"/>
              <a:gd name="connsiteY66" fmla="*/ 1573162 h 1598136"/>
              <a:gd name="connsiteX67" fmla="*/ 4603028 w 9662615"/>
              <a:gd name="connsiteY67" fmla="*/ 1568821 h 1598136"/>
              <a:gd name="connsiteX68" fmla="*/ 4541612 w 9662615"/>
              <a:gd name="connsiteY68" fmla="*/ 1545262 h 1598136"/>
              <a:gd name="connsiteX69" fmla="*/ 4422155 w 9662615"/>
              <a:gd name="connsiteY69" fmla="*/ 1542059 h 1598136"/>
              <a:gd name="connsiteX70" fmla="*/ 4221826 w 9662615"/>
              <a:gd name="connsiteY70" fmla="*/ 1508923 h 1598136"/>
              <a:gd name="connsiteX71" fmla="*/ 4096601 w 9662615"/>
              <a:gd name="connsiteY71" fmla="*/ 1521563 h 1598136"/>
              <a:gd name="connsiteX72" fmla="*/ 3970635 w 9662615"/>
              <a:gd name="connsiteY72" fmla="*/ 1544815 h 1598136"/>
              <a:gd name="connsiteX73" fmla="*/ 3833906 w 9662615"/>
              <a:gd name="connsiteY73" fmla="*/ 1516637 h 1598136"/>
              <a:gd name="connsiteX74" fmla="*/ 3696258 w 9662615"/>
              <a:gd name="connsiteY74" fmla="*/ 1537563 h 1598136"/>
              <a:gd name="connsiteX75" fmla="*/ 3594070 w 9662615"/>
              <a:gd name="connsiteY75" fmla="*/ 1509422 h 1598136"/>
              <a:gd name="connsiteX76" fmla="*/ 3565233 w 9662615"/>
              <a:gd name="connsiteY76" fmla="*/ 1515122 h 1598136"/>
              <a:gd name="connsiteX77" fmla="*/ 3560267 w 9662615"/>
              <a:gd name="connsiteY77" fmla="*/ 1516288 h 1598136"/>
              <a:gd name="connsiteX78" fmla="*/ 3540258 w 9662615"/>
              <a:gd name="connsiteY78" fmla="*/ 1516976 h 1598136"/>
              <a:gd name="connsiteX79" fmla="*/ 3534780 w 9662615"/>
              <a:gd name="connsiteY79" fmla="*/ 1522141 h 1598136"/>
              <a:gd name="connsiteX80" fmla="*/ 3504783 w 9662615"/>
              <a:gd name="connsiteY80" fmla="*/ 1526739 h 1598136"/>
              <a:gd name="connsiteX81" fmla="*/ 3430805 w 9662615"/>
              <a:gd name="connsiteY81" fmla="*/ 1542521 h 1598136"/>
              <a:gd name="connsiteX82" fmla="*/ 3292707 w 9662615"/>
              <a:gd name="connsiteY82" fmla="*/ 1520490 h 1598136"/>
              <a:gd name="connsiteX83" fmla="*/ 3187872 w 9662615"/>
              <a:gd name="connsiteY83" fmla="*/ 1519991 h 1598136"/>
              <a:gd name="connsiteX84" fmla="*/ 3148026 w 9662615"/>
              <a:gd name="connsiteY84" fmla="*/ 1524777 h 1598136"/>
              <a:gd name="connsiteX85" fmla="*/ 3092394 w 9662615"/>
              <a:gd name="connsiteY85" fmla="*/ 1528115 h 1598136"/>
              <a:gd name="connsiteX86" fmla="*/ 2994200 w 9662615"/>
              <a:gd name="connsiteY86" fmla="*/ 1537857 h 1598136"/>
              <a:gd name="connsiteX87" fmla="*/ 2862301 w 9662615"/>
              <a:gd name="connsiteY87" fmla="*/ 1544250 h 1598136"/>
              <a:gd name="connsiteX88" fmla="*/ 2766335 w 9662615"/>
              <a:gd name="connsiteY88" fmla="*/ 1527662 h 1598136"/>
              <a:gd name="connsiteX89" fmla="*/ 2757836 w 9662615"/>
              <a:gd name="connsiteY89" fmla="*/ 1531371 h 1598136"/>
              <a:gd name="connsiteX90" fmla="*/ 2691555 w 9662615"/>
              <a:gd name="connsiteY90" fmla="*/ 1530283 h 1598136"/>
              <a:gd name="connsiteX91" fmla="*/ 2491676 w 9662615"/>
              <a:gd name="connsiteY91" fmla="*/ 1500859 h 1598136"/>
              <a:gd name="connsiteX92" fmla="*/ 2378036 w 9662615"/>
              <a:gd name="connsiteY92" fmla="*/ 1520645 h 1598136"/>
              <a:gd name="connsiteX93" fmla="*/ 2284269 w 9662615"/>
              <a:gd name="connsiteY93" fmla="*/ 1503068 h 1598136"/>
              <a:gd name="connsiteX94" fmla="*/ 2207104 w 9662615"/>
              <a:gd name="connsiteY94" fmla="*/ 1508888 h 1598136"/>
              <a:gd name="connsiteX95" fmla="*/ 2149226 w 9662615"/>
              <a:gd name="connsiteY95" fmla="*/ 1523409 h 1598136"/>
              <a:gd name="connsiteX96" fmla="*/ 2084783 w 9662615"/>
              <a:gd name="connsiteY96" fmla="*/ 1524245 h 1598136"/>
              <a:gd name="connsiteX97" fmla="*/ 2070075 w 9662615"/>
              <a:gd name="connsiteY97" fmla="*/ 1511285 h 1598136"/>
              <a:gd name="connsiteX98" fmla="*/ 2001057 w 9662615"/>
              <a:gd name="connsiteY98" fmla="*/ 1516449 h 1598136"/>
              <a:gd name="connsiteX99" fmla="*/ 1896330 w 9662615"/>
              <a:gd name="connsiteY99" fmla="*/ 1525725 h 1598136"/>
              <a:gd name="connsiteX100" fmla="*/ 1835994 w 9662615"/>
              <a:gd name="connsiteY100" fmla="*/ 1527678 h 1598136"/>
              <a:gd name="connsiteX101" fmla="*/ 1671119 w 9662615"/>
              <a:gd name="connsiteY101" fmla="*/ 1536701 h 1598136"/>
              <a:gd name="connsiteX102" fmla="*/ 1601337 w 9662615"/>
              <a:gd name="connsiteY102" fmla="*/ 1548552 h 1598136"/>
              <a:gd name="connsiteX103" fmla="*/ 1407755 w 9662615"/>
              <a:gd name="connsiteY103" fmla="*/ 1571444 h 1598136"/>
              <a:gd name="connsiteX104" fmla="*/ 1271994 w 9662615"/>
              <a:gd name="connsiteY104" fmla="*/ 1579471 h 1598136"/>
              <a:gd name="connsiteX105" fmla="*/ 1249226 w 9662615"/>
              <a:gd name="connsiteY105" fmla="*/ 1583140 h 1598136"/>
              <a:gd name="connsiteX106" fmla="*/ 1217719 w 9662615"/>
              <a:gd name="connsiteY106" fmla="*/ 1580863 h 1598136"/>
              <a:gd name="connsiteX107" fmla="*/ 1091432 w 9662615"/>
              <a:gd name="connsiteY107" fmla="*/ 1571003 h 1598136"/>
              <a:gd name="connsiteX108" fmla="*/ 992039 w 9662615"/>
              <a:gd name="connsiteY108" fmla="*/ 1556662 h 1598136"/>
              <a:gd name="connsiteX109" fmla="*/ 868264 w 9662615"/>
              <a:gd name="connsiteY109" fmla="*/ 1566392 h 1598136"/>
              <a:gd name="connsiteX110" fmla="*/ 792765 w 9662615"/>
              <a:gd name="connsiteY110" fmla="*/ 1563102 h 1598136"/>
              <a:gd name="connsiteX111" fmla="*/ 669055 w 9662615"/>
              <a:gd name="connsiteY111" fmla="*/ 1543638 h 1598136"/>
              <a:gd name="connsiteX112" fmla="*/ 506152 w 9662615"/>
              <a:gd name="connsiteY112" fmla="*/ 1549124 h 1598136"/>
              <a:gd name="connsiteX113" fmla="*/ 472797 w 9662615"/>
              <a:gd name="connsiteY113" fmla="*/ 1568904 h 1598136"/>
              <a:gd name="connsiteX114" fmla="*/ 427864 w 9662615"/>
              <a:gd name="connsiteY114" fmla="*/ 1580848 h 1598136"/>
              <a:gd name="connsiteX115" fmla="*/ 408381 w 9662615"/>
              <a:gd name="connsiteY115" fmla="*/ 1552940 h 1598136"/>
              <a:gd name="connsiteX116" fmla="*/ 267163 w 9662615"/>
              <a:gd name="connsiteY116" fmla="*/ 1531913 h 1598136"/>
              <a:gd name="connsiteX117" fmla="*/ 196644 w 9662615"/>
              <a:gd name="connsiteY117" fmla="*/ 1524565 h 1598136"/>
              <a:gd name="connsiteX118" fmla="*/ 86819 w 9662615"/>
              <a:gd name="connsiteY118" fmla="*/ 1519517 h 1598136"/>
              <a:gd name="connsiteX119" fmla="*/ 53369 w 9662615"/>
              <a:gd name="connsiteY119" fmla="*/ 1516853 h 1598136"/>
              <a:gd name="connsiteX120" fmla="*/ 2359 w 9662615"/>
              <a:gd name="connsiteY120" fmla="*/ 1515247 h 1598136"/>
              <a:gd name="connsiteX121" fmla="*/ 0 w 9662615"/>
              <a:gd name="connsiteY121" fmla="*/ 1514932 h 1598136"/>
              <a:gd name="connsiteX122" fmla="*/ 0 w 9662615"/>
              <a:gd name="connsiteY122"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50958 w 9662615"/>
              <a:gd name="connsiteY51" fmla="*/ 1545776 h 1598136"/>
              <a:gd name="connsiteX52" fmla="*/ 5038524 w 9662615"/>
              <a:gd name="connsiteY52" fmla="*/ 1545675 h 1598136"/>
              <a:gd name="connsiteX53" fmla="*/ 5038223 w 9662615"/>
              <a:gd name="connsiteY53" fmla="*/ 1545881 h 1598136"/>
              <a:gd name="connsiteX54" fmla="*/ 5026564 w 9662615"/>
              <a:gd name="connsiteY54" fmla="*/ 1545376 h 1598136"/>
              <a:gd name="connsiteX55" fmla="*/ 4969433 w 9662615"/>
              <a:gd name="connsiteY55" fmla="*/ 1540263 h 1598136"/>
              <a:gd name="connsiteX56" fmla="*/ 4921303 w 9662615"/>
              <a:gd name="connsiteY56" fmla="*/ 1575379 h 1598136"/>
              <a:gd name="connsiteX57" fmla="*/ 4863775 w 9662615"/>
              <a:gd name="connsiteY57" fmla="*/ 1562633 h 1598136"/>
              <a:gd name="connsiteX58" fmla="*/ 4847242 w 9662615"/>
              <a:gd name="connsiteY58" fmla="*/ 1565435 h 1598136"/>
              <a:gd name="connsiteX59" fmla="*/ 4856839 w 9662615"/>
              <a:gd name="connsiteY59" fmla="*/ 1598136 h 1598136"/>
              <a:gd name="connsiteX60" fmla="*/ 4791466 w 9662615"/>
              <a:gd name="connsiteY60" fmla="*/ 1561324 h 1598136"/>
              <a:gd name="connsiteX61" fmla="*/ 4784247 w 9662615"/>
              <a:gd name="connsiteY61" fmla="*/ 1562342 h 1598136"/>
              <a:gd name="connsiteX62" fmla="*/ 4748477 w 9662615"/>
              <a:gd name="connsiteY62" fmla="*/ 1556925 h 1598136"/>
              <a:gd name="connsiteX63" fmla="*/ 4730033 w 9662615"/>
              <a:gd name="connsiteY63" fmla="*/ 1555274 h 1598136"/>
              <a:gd name="connsiteX64" fmla="*/ 4724747 w 9662615"/>
              <a:gd name="connsiteY64" fmla="*/ 1552439 h 1598136"/>
              <a:gd name="connsiteX65" fmla="*/ 4697562 w 9662615"/>
              <a:gd name="connsiteY65" fmla="*/ 1551206 h 1598136"/>
              <a:gd name="connsiteX66" fmla="*/ 4662664 w 9662615"/>
              <a:gd name="connsiteY66" fmla="*/ 1573162 h 1598136"/>
              <a:gd name="connsiteX67" fmla="*/ 4603028 w 9662615"/>
              <a:gd name="connsiteY67" fmla="*/ 1568821 h 1598136"/>
              <a:gd name="connsiteX68" fmla="*/ 4541612 w 9662615"/>
              <a:gd name="connsiteY68" fmla="*/ 1545262 h 1598136"/>
              <a:gd name="connsiteX69" fmla="*/ 4422155 w 9662615"/>
              <a:gd name="connsiteY69" fmla="*/ 1542059 h 1598136"/>
              <a:gd name="connsiteX70" fmla="*/ 4221826 w 9662615"/>
              <a:gd name="connsiteY70" fmla="*/ 1508923 h 1598136"/>
              <a:gd name="connsiteX71" fmla="*/ 4096601 w 9662615"/>
              <a:gd name="connsiteY71" fmla="*/ 1521563 h 1598136"/>
              <a:gd name="connsiteX72" fmla="*/ 3970635 w 9662615"/>
              <a:gd name="connsiteY72" fmla="*/ 1544815 h 1598136"/>
              <a:gd name="connsiteX73" fmla="*/ 3833906 w 9662615"/>
              <a:gd name="connsiteY73" fmla="*/ 1516637 h 1598136"/>
              <a:gd name="connsiteX74" fmla="*/ 3696258 w 9662615"/>
              <a:gd name="connsiteY74" fmla="*/ 1537563 h 1598136"/>
              <a:gd name="connsiteX75" fmla="*/ 3594070 w 9662615"/>
              <a:gd name="connsiteY75" fmla="*/ 1509422 h 1598136"/>
              <a:gd name="connsiteX76" fmla="*/ 3565233 w 9662615"/>
              <a:gd name="connsiteY76" fmla="*/ 1515122 h 1598136"/>
              <a:gd name="connsiteX77" fmla="*/ 3560267 w 9662615"/>
              <a:gd name="connsiteY77" fmla="*/ 1516288 h 1598136"/>
              <a:gd name="connsiteX78" fmla="*/ 3540258 w 9662615"/>
              <a:gd name="connsiteY78" fmla="*/ 1516976 h 1598136"/>
              <a:gd name="connsiteX79" fmla="*/ 3534780 w 9662615"/>
              <a:gd name="connsiteY79" fmla="*/ 1522141 h 1598136"/>
              <a:gd name="connsiteX80" fmla="*/ 3504783 w 9662615"/>
              <a:gd name="connsiteY80" fmla="*/ 1526739 h 1598136"/>
              <a:gd name="connsiteX81" fmla="*/ 3430805 w 9662615"/>
              <a:gd name="connsiteY81" fmla="*/ 1542521 h 1598136"/>
              <a:gd name="connsiteX82" fmla="*/ 3292707 w 9662615"/>
              <a:gd name="connsiteY82" fmla="*/ 1520490 h 1598136"/>
              <a:gd name="connsiteX83" fmla="*/ 3187872 w 9662615"/>
              <a:gd name="connsiteY83" fmla="*/ 1519991 h 1598136"/>
              <a:gd name="connsiteX84" fmla="*/ 3148026 w 9662615"/>
              <a:gd name="connsiteY84" fmla="*/ 1524777 h 1598136"/>
              <a:gd name="connsiteX85" fmla="*/ 3092394 w 9662615"/>
              <a:gd name="connsiteY85" fmla="*/ 1528115 h 1598136"/>
              <a:gd name="connsiteX86" fmla="*/ 2994200 w 9662615"/>
              <a:gd name="connsiteY86" fmla="*/ 1537857 h 1598136"/>
              <a:gd name="connsiteX87" fmla="*/ 2862301 w 9662615"/>
              <a:gd name="connsiteY87" fmla="*/ 1544250 h 1598136"/>
              <a:gd name="connsiteX88" fmla="*/ 2766335 w 9662615"/>
              <a:gd name="connsiteY88" fmla="*/ 1527662 h 1598136"/>
              <a:gd name="connsiteX89" fmla="*/ 2757836 w 9662615"/>
              <a:gd name="connsiteY89" fmla="*/ 1531371 h 1598136"/>
              <a:gd name="connsiteX90" fmla="*/ 2691555 w 9662615"/>
              <a:gd name="connsiteY90" fmla="*/ 1530283 h 1598136"/>
              <a:gd name="connsiteX91" fmla="*/ 2491676 w 9662615"/>
              <a:gd name="connsiteY91" fmla="*/ 1500859 h 1598136"/>
              <a:gd name="connsiteX92" fmla="*/ 2378036 w 9662615"/>
              <a:gd name="connsiteY92" fmla="*/ 1520645 h 1598136"/>
              <a:gd name="connsiteX93" fmla="*/ 2284269 w 9662615"/>
              <a:gd name="connsiteY93" fmla="*/ 1503068 h 1598136"/>
              <a:gd name="connsiteX94" fmla="*/ 2207104 w 9662615"/>
              <a:gd name="connsiteY94" fmla="*/ 1508888 h 1598136"/>
              <a:gd name="connsiteX95" fmla="*/ 2149226 w 9662615"/>
              <a:gd name="connsiteY95" fmla="*/ 1523409 h 1598136"/>
              <a:gd name="connsiteX96" fmla="*/ 2084783 w 9662615"/>
              <a:gd name="connsiteY96" fmla="*/ 1524245 h 1598136"/>
              <a:gd name="connsiteX97" fmla="*/ 2070075 w 9662615"/>
              <a:gd name="connsiteY97" fmla="*/ 1511285 h 1598136"/>
              <a:gd name="connsiteX98" fmla="*/ 2001057 w 9662615"/>
              <a:gd name="connsiteY98" fmla="*/ 1516449 h 1598136"/>
              <a:gd name="connsiteX99" fmla="*/ 1896330 w 9662615"/>
              <a:gd name="connsiteY99" fmla="*/ 1525725 h 1598136"/>
              <a:gd name="connsiteX100" fmla="*/ 1835994 w 9662615"/>
              <a:gd name="connsiteY100" fmla="*/ 1527678 h 1598136"/>
              <a:gd name="connsiteX101" fmla="*/ 1671119 w 9662615"/>
              <a:gd name="connsiteY101" fmla="*/ 1536701 h 1598136"/>
              <a:gd name="connsiteX102" fmla="*/ 1601337 w 9662615"/>
              <a:gd name="connsiteY102" fmla="*/ 1548552 h 1598136"/>
              <a:gd name="connsiteX103" fmla="*/ 1407755 w 9662615"/>
              <a:gd name="connsiteY103" fmla="*/ 1571444 h 1598136"/>
              <a:gd name="connsiteX104" fmla="*/ 1271994 w 9662615"/>
              <a:gd name="connsiteY104" fmla="*/ 1579471 h 1598136"/>
              <a:gd name="connsiteX105" fmla="*/ 1249226 w 9662615"/>
              <a:gd name="connsiteY105" fmla="*/ 1583140 h 1598136"/>
              <a:gd name="connsiteX106" fmla="*/ 1217719 w 9662615"/>
              <a:gd name="connsiteY106" fmla="*/ 1580863 h 1598136"/>
              <a:gd name="connsiteX107" fmla="*/ 1091432 w 9662615"/>
              <a:gd name="connsiteY107" fmla="*/ 1571003 h 1598136"/>
              <a:gd name="connsiteX108" fmla="*/ 992039 w 9662615"/>
              <a:gd name="connsiteY108" fmla="*/ 1556662 h 1598136"/>
              <a:gd name="connsiteX109" fmla="*/ 868264 w 9662615"/>
              <a:gd name="connsiteY109" fmla="*/ 1566392 h 1598136"/>
              <a:gd name="connsiteX110" fmla="*/ 792765 w 9662615"/>
              <a:gd name="connsiteY110" fmla="*/ 1563102 h 1598136"/>
              <a:gd name="connsiteX111" fmla="*/ 669055 w 9662615"/>
              <a:gd name="connsiteY111" fmla="*/ 1543638 h 1598136"/>
              <a:gd name="connsiteX112" fmla="*/ 506152 w 9662615"/>
              <a:gd name="connsiteY112" fmla="*/ 1549124 h 1598136"/>
              <a:gd name="connsiteX113" fmla="*/ 472797 w 9662615"/>
              <a:gd name="connsiteY113" fmla="*/ 1568904 h 1598136"/>
              <a:gd name="connsiteX114" fmla="*/ 427864 w 9662615"/>
              <a:gd name="connsiteY114" fmla="*/ 1580848 h 1598136"/>
              <a:gd name="connsiteX115" fmla="*/ 408381 w 9662615"/>
              <a:gd name="connsiteY115" fmla="*/ 1552940 h 1598136"/>
              <a:gd name="connsiteX116" fmla="*/ 267163 w 9662615"/>
              <a:gd name="connsiteY116" fmla="*/ 1531913 h 1598136"/>
              <a:gd name="connsiteX117" fmla="*/ 196644 w 9662615"/>
              <a:gd name="connsiteY117" fmla="*/ 1524565 h 1598136"/>
              <a:gd name="connsiteX118" fmla="*/ 86819 w 9662615"/>
              <a:gd name="connsiteY118" fmla="*/ 1519517 h 1598136"/>
              <a:gd name="connsiteX119" fmla="*/ 53369 w 9662615"/>
              <a:gd name="connsiteY119" fmla="*/ 1516853 h 1598136"/>
              <a:gd name="connsiteX120" fmla="*/ 2359 w 9662615"/>
              <a:gd name="connsiteY120" fmla="*/ 1515247 h 1598136"/>
              <a:gd name="connsiteX121" fmla="*/ 0 w 9662615"/>
              <a:gd name="connsiteY121" fmla="*/ 1514932 h 1598136"/>
              <a:gd name="connsiteX122" fmla="*/ 0 w 9662615"/>
              <a:gd name="connsiteY122"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50958 w 9662615"/>
              <a:gd name="connsiteY51" fmla="*/ 1545776 h 1598136"/>
              <a:gd name="connsiteX52" fmla="*/ 5038524 w 9662615"/>
              <a:gd name="connsiteY52" fmla="*/ 1545675 h 1598136"/>
              <a:gd name="connsiteX53" fmla="*/ 5026564 w 9662615"/>
              <a:gd name="connsiteY53" fmla="*/ 1545376 h 1598136"/>
              <a:gd name="connsiteX54" fmla="*/ 4969433 w 9662615"/>
              <a:gd name="connsiteY54" fmla="*/ 1540263 h 1598136"/>
              <a:gd name="connsiteX55" fmla="*/ 4921303 w 9662615"/>
              <a:gd name="connsiteY55" fmla="*/ 1575379 h 1598136"/>
              <a:gd name="connsiteX56" fmla="*/ 4863775 w 9662615"/>
              <a:gd name="connsiteY56" fmla="*/ 1562633 h 1598136"/>
              <a:gd name="connsiteX57" fmla="*/ 4847242 w 9662615"/>
              <a:gd name="connsiteY57" fmla="*/ 1565435 h 1598136"/>
              <a:gd name="connsiteX58" fmla="*/ 4856839 w 9662615"/>
              <a:gd name="connsiteY58" fmla="*/ 1598136 h 1598136"/>
              <a:gd name="connsiteX59" fmla="*/ 4791466 w 9662615"/>
              <a:gd name="connsiteY59" fmla="*/ 1561324 h 1598136"/>
              <a:gd name="connsiteX60" fmla="*/ 4784247 w 9662615"/>
              <a:gd name="connsiteY60" fmla="*/ 1562342 h 1598136"/>
              <a:gd name="connsiteX61" fmla="*/ 4748477 w 9662615"/>
              <a:gd name="connsiteY61" fmla="*/ 1556925 h 1598136"/>
              <a:gd name="connsiteX62" fmla="*/ 4730033 w 9662615"/>
              <a:gd name="connsiteY62" fmla="*/ 1555274 h 1598136"/>
              <a:gd name="connsiteX63" fmla="*/ 4724747 w 9662615"/>
              <a:gd name="connsiteY63" fmla="*/ 1552439 h 1598136"/>
              <a:gd name="connsiteX64" fmla="*/ 4697562 w 9662615"/>
              <a:gd name="connsiteY64" fmla="*/ 1551206 h 1598136"/>
              <a:gd name="connsiteX65" fmla="*/ 4662664 w 9662615"/>
              <a:gd name="connsiteY65" fmla="*/ 1573162 h 1598136"/>
              <a:gd name="connsiteX66" fmla="*/ 4603028 w 9662615"/>
              <a:gd name="connsiteY66" fmla="*/ 1568821 h 1598136"/>
              <a:gd name="connsiteX67" fmla="*/ 4541612 w 9662615"/>
              <a:gd name="connsiteY67" fmla="*/ 1545262 h 1598136"/>
              <a:gd name="connsiteX68" fmla="*/ 4422155 w 9662615"/>
              <a:gd name="connsiteY68" fmla="*/ 1542059 h 1598136"/>
              <a:gd name="connsiteX69" fmla="*/ 4221826 w 9662615"/>
              <a:gd name="connsiteY69" fmla="*/ 1508923 h 1598136"/>
              <a:gd name="connsiteX70" fmla="*/ 4096601 w 9662615"/>
              <a:gd name="connsiteY70" fmla="*/ 1521563 h 1598136"/>
              <a:gd name="connsiteX71" fmla="*/ 3970635 w 9662615"/>
              <a:gd name="connsiteY71" fmla="*/ 1544815 h 1598136"/>
              <a:gd name="connsiteX72" fmla="*/ 3833906 w 9662615"/>
              <a:gd name="connsiteY72" fmla="*/ 1516637 h 1598136"/>
              <a:gd name="connsiteX73" fmla="*/ 3696258 w 9662615"/>
              <a:gd name="connsiteY73" fmla="*/ 1537563 h 1598136"/>
              <a:gd name="connsiteX74" fmla="*/ 3594070 w 9662615"/>
              <a:gd name="connsiteY74" fmla="*/ 1509422 h 1598136"/>
              <a:gd name="connsiteX75" fmla="*/ 3565233 w 9662615"/>
              <a:gd name="connsiteY75" fmla="*/ 1515122 h 1598136"/>
              <a:gd name="connsiteX76" fmla="*/ 3560267 w 9662615"/>
              <a:gd name="connsiteY76" fmla="*/ 1516288 h 1598136"/>
              <a:gd name="connsiteX77" fmla="*/ 3540258 w 9662615"/>
              <a:gd name="connsiteY77" fmla="*/ 1516976 h 1598136"/>
              <a:gd name="connsiteX78" fmla="*/ 3534780 w 9662615"/>
              <a:gd name="connsiteY78" fmla="*/ 1522141 h 1598136"/>
              <a:gd name="connsiteX79" fmla="*/ 3504783 w 9662615"/>
              <a:gd name="connsiteY79" fmla="*/ 1526739 h 1598136"/>
              <a:gd name="connsiteX80" fmla="*/ 3430805 w 9662615"/>
              <a:gd name="connsiteY80" fmla="*/ 1542521 h 1598136"/>
              <a:gd name="connsiteX81" fmla="*/ 3292707 w 9662615"/>
              <a:gd name="connsiteY81" fmla="*/ 1520490 h 1598136"/>
              <a:gd name="connsiteX82" fmla="*/ 3187872 w 9662615"/>
              <a:gd name="connsiteY82" fmla="*/ 1519991 h 1598136"/>
              <a:gd name="connsiteX83" fmla="*/ 3148026 w 9662615"/>
              <a:gd name="connsiteY83" fmla="*/ 1524777 h 1598136"/>
              <a:gd name="connsiteX84" fmla="*/ 3092394 w 9662615"/>
              <a:gd name="connsiteY84" fmla="*/ 1528115 h 1598136"/>
              <a:gd name="connsiteX85" fmla="*/ 2994200 w 9662615"/>
              <a:gd name="connsiteY85" fmla="*/ 1537857 h 1598136"/>
              <a:gd name="connsiteX86" fmla="*/ 2862301 w 9662615"/>
              <a:gd name="connsiteY86" fmla="*/ 1544250 h 1598136"/>
              <a:gd name="connsiteX87" fmla="*/ 2766335 w 9662615"/>
              <a:gd name="connsiteY87" fmla="*/ 1527662 h 1598136"/>
              <a:gd name="connsiteX88" fmla="*/ 2757836 w 9662615"/>
              <a:gd name="connsiteY88" fmla="*/ 1531371 h 1598136"/>
              <a:gd name="connsiteX89" fmla="*/ 2691555 w 9662615"/>
              <a:gd name="connsiteY89" fmla="*/ 1530283 h 1598136"/>
              <a:gd name="connsiteX90" fmla="*/ 2491676 w 9662615"/>
              <a:gd name="connsiteY90" fmla="*/ 1500859 h 1598136"/>
              <a:gd name="connsiteX91" fmla="*/ 2378036 w 9662615"/>
              <a:gd name="connsiteY91" fmla="*/ 1520645 h 1598136"/>
              <a:gd name="connsiteX92" fmla="*/ 2284269 w 9662615"/>
              <a:gd name="connsiteY92" fmla="*/ 1503068 h 1598136"/>
              <a:gd name="connsiteX93" fmla="*/ 2207104 w 9662615"/>
              <a:gd name="connsiteY93" fmla="*/ 1508888 h 1598136"/>
              <a:gd name="connsiteX94" fmla="*/ 2149226 w 9662615"/>
              <a:gd name="connsiteY94" fmla="*/ 1523409 h 1598136"/>
              <a:gd name="connsiteX95" fmla="*/ 2084783 w 9662615"/>
              <a:gd name="connsiteY95" fmla="*/ 1524245 h 1598136"/>
              <a:gd name="connsiteX96" fmla="*/ 2070075 w 9662615"/>
              <a:gd name="connsiteY96" fmla="*/ 1511285 h 1598136"/>
              <a:gd name="connsiteX97" fmla="*/ 2001057 w 9662615"/>
              <a:gd name="connsiteY97" fmla="*/ 1516449 h 1598136"/>
              <a:gd name="connsiteX98" fmla="*/ 1896330 w 9662615"/>
              <a:gd name="connsiteY98" fmla="*/ 1525725 h 1598136"/>
              <a:gd name="connsiteX99" fmla="*/ 1835994 w 9662615"/>
              <a:gd name="connsiteY99" fmla="*/ 1527678 h 1598136"/>
              <a:gd name="connsiteX100" fmla="*/ 1671119 w 9662615"/>
              <a:gd name="connsiteY100" fmla="*/ 1536701 h 1598136"/>
              <a:gd name="connsiteX101" fmla="*/ 1601337 w 9662615"/>
              <a:gd name="connsiteY101" fmla="*/ 1548552 h 1598136"/>
              <a:gd name="connsiteX102" fmla="*/ 1407755 w 9662615"/>
              <a:gd name="connsiteY102" fmla="*/ 1571444 h 1598136"/>
              <a:gd name="connsiteX103" fmla="*/ 1271994 w 9662615"/>
              <a:gd name="connsiteY103" fmla="*/ 1579471 h 1598136"/>
              <a:gd name="connsiteX104" fmla="*/ 1249226 w 9662615"/>
              <a:gd name="connsiteY104" fmla="*/ 1583140 h 1598136"/>
              <a:gd name="connsiteX105" fmla="*/ 1217719 w 9662615"/>
              <a:gd name="connsiteY105" fmla="*/ 1580863 h 1598136"/>
              <a:gd name="connsiteX106" fmla="*/ 1091432 w 9662615"/>
              <a:gd name="connsiteY106" fmla="*/ 1571003 h 1598136"/>
              <a:gd name="connsiteX107" fmla="*/ 992039 w 9662615"/>
              <a:gd name="connsiteY107" fmla="*/ 1556662 h 1598136"/>
              <a:gd name="connsiteX108" fmla="*/ 868264 w 9662615"/>
              <a:gd name="connsiteY108" fmla="*/ 1566392 h 1598136"/>
              <a:gd name="connsiteX109" fmla="*/ 792765 w 9662615"/>
              <a:gd name="connsiteY109" fmla="*/ 1563102 h 1598136"/>
              <a:gd name="connsiteX110" fmla="*/ 669055 w 9662615"/>
              <a:gd name="connsiteY110" fmla="*/ 1543638 h 1598136"/>
              <a:gd name="connsiteX111" fmla="*/ 506152 w 9662615"/>
              <a:gd name="connsiteY111" fmla="*/ 1549124 h 1598136"/>
              <a:gd name="connsiteX112" fmla="*/ 472797 w 9662615"/>
              <a:gd name="connsiteY112" fmla="*/ 1568904 h 1598136"/>
              <a:gd name="connsiteX113" fmla="*/ 427864 w 9662615"/>
              <a:gd name="connsiteY113" fmla="*/ 1580848 h 1598136"/>
              <a:gd name="connsiteX114" fmla="*/ 408381 w 9662615"/>
              <a:gd name="connsiteY114" fmla="*/ 1552940 h 1598136"/>
              <a:gd name="connsiteX115" fmla="*/ 267163 w 9662615"/>
              <a:gd name="connsiteY115" fmla="*/ 1531913 h 1598136"/>
              <a:gd name="connsiteX116" fmla="*/ 196644 w 9662615"/>
              <a:gd name="connsiteY116" fmla="*/ 1524565 h 1598136"/>
              <a:gd name="connsiteX117" fmla="*/ 86819 w 9662615"/>
              <a:gd name="connsiteY117" fmla="*/ 1519517 h 1598136"/>
              <a:gd name="connsiteX118" fmla="*/ 53369 w 9662615"/>
              <a:gd name="connsiteY118" fmla="*/ 1516853 h 1598136"/>
              <a:gd name="connsiteX119" fmla="*/ 2359 w 9662615"/>
              <a:gd name="connsiteY119" fmla="*/ 1515247 h 1598136"/>
              <a:gd name="connsiteX120" fmla="*/ 0 w 9662615"/>
              <a:gd name="connsiteY120" fmla="*/ 1514932 h 1598136"/>
              <a:gd name="connsiteX121" fmla="*/ 0 w 9662615"/>
              <a:gd name="connsiteY121"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38524 w 9662615"/>
              <a:gd name="connsiteY51" fmla="*/ 1545675 h 1598136"/>
              <a:gd name="connsiteX52" fmla="*/ 5026564 w 9662615"/>
              <a:gd name="connsiteY52" fmla="*/ 1545376 h 1598136"/>
              <a:gd name="connsiteX53" fmla="*/ 4969433 w 9662615"/>
              <a:gd name="connsiteY53" fmla="*/ 1540263 h 1598136"/>
              <a:gd name="connsiteX54" fmla="*/ 4921303 w 9662615"/>
              <a:gd name="connsiteY54" fmla="*/ 1575379 h 1598136"/>
              <a:gd name="connsiteX55" fmla="*/ 4863775 w 9662615"/>
              <a:gd name="connsiteY55" fmla="*/ 1562633 h 1598136"/>
              <a:gd name="connsiteX56" fmla="*/ 4847242 w 9662615"/>
              <a:gd name="connsiteY56" fmla="*/ 1565435 h 1598136"/>
              <a:gd name="connsiteX57" fmla="*/ 4856839 w 9662615"/>
              <a:gd name="connsiteY57" fmla="*/ 1598136 h 1598136"/>
              <a:gd name="connsiteX58" fmla="*/ 4791466 w 9662615"/>
              <a:gd name="connsiteY58" fmla="*/ 1561324 h 1598136"/>
              <a:gd name="connsiteX59" fmla="*/ 4784247 w 9662615"/>
              <a:gd name="connsiteY59" fmla="*/ 1562342 h 1598136"/>
              <a:gd name="connsiteX60" fmla="*/ 4748477 w 9662615"/>
              <a:gd name="connsiteY60" fmla="*/ 1556925 h 1598136"/>
              <a:gd name="connsiteX61" fmla="*/ 4730033 w 9662615"/>
              <a:gd name="connsiteY61" fmla="*/ 1555274 h 1598136"/>
              <a:gd name="connsiteX62" fmla="*/ 4724747 w 9662615"/>
              <a:gd name="connsiteY62" fmla="*/ 1552439 h 1598136"/>
              <a:gd name="connsiteX63" fmla="*/ 4697562 w 9662615"/>
              <a:gd name="connsiteY63" fmla="*/ 1551206 h 1598136"/>
              <a:gd name="connsiteX64" fmla="*/ 4662664 w 9662615"/>
              <a:gd name="connsiteY64" fmla="*/ 1573162 h 1598136"/>
              <a:gd name="connsiteX65" fmla="*/ 4603028 w 9662615"/>
              <a:gd name="connsiteY65" fmla="*/ 1568821 h 1598136"/>
              <a:gd name="connsiteX66" fmla="*/ 4541612 w 9662615"/>
              <a:gd name="connsiteY66" fmla="*/ 1545262 h 1598136"/>
              <a:gd name="connsiteX67" fmla="*/ 4422155 w 9662615"/>
              <a:gd name="connsiteY67" fmla="*/ 1542059 h 1598136"/>
              <a:gd name="connsiteX68" fmla="*/ 4221826 w 9662615"/>
              <a:gd name="connsiteY68" fmla="*/ 1508923 h 1598136"/>
              <a:gd name="connsiteX69" fmla="*/ 4096601 w 9662615"/>
              <a:gd name="connsiteY69" fmla="*/ 1521563 h 1598136"/>
              <a:gd name="connsiteX70" fmla="*/ 3970635 w 9662615"/>
              <a:gd name="connsiteY70" fmla="*/ 1544815 h 1598136"/>
              <a:gd name="connsiteX71" fmla="*/ 3833906 w 9662615"/>
              <a:gd name="connsiteY71" fmla="*/ 1516637 h 1598136"/>
              <a:gd name="connsiteX72" fmla="*/ 3696258 w 9662615"/>
              <a:gd name="connsiteY72" fmla="*/ 1537563 h 1598136"/>
              <a:gd name="connsiteX73" fmla="*/ 3594070 w 9662615"/>
              <a:gd name="connsiteY73" fmla="*/ 1509422 h 1598136"/>
              <a:gd name="connsiteX74" fmla="*/ 3565233 w 9662615"/>
              <a:gd name="connsiteY74" fmla="*/ 1515122 h 1598136"/>
              <a:gd name="connsiteX75" fmla="*/ 3560267 w 9662615"/>
              <a:gd name="connsiteY75" fmla="*/ 1516288 h 1598136"/>
              <a:gd name="connsiteX76" fmla="*/ 3540258 w 9662615"/>
              <a:gd name="connsiteY76" fmla="*/ 1516976 h 1598136"/>
              <a:gd name="connsiteX77" fmla="*/ 3534780 w 9662615"/>
              <a:gd name="connsiteY77" fmla="*/ 1522141 h 1598136"/>
              <a:gd name="connsiteX78" fmla="*/ 3504783 w 9662615"/>
              <a:gd name="connsiteY78" fmla="*/ 1526739 h 1598136"/>
              <a:gd name="connsiteX79" fmla="*/ 3430805 w 9662615"/>
              <a:gd name="connsiteY79" fmla="*/ 1542521 h 1598136"/>
              <a:gd name="connsiteX80" fmla="*/ 3292707 w 9662615"/>
              <a:gd name="connsiteY80" fmla="*/ 1520490 h 1598136"/>
              <a:gd name="connsiteX81" fmla="*/ 3187872 w 9662615"/>
              <a:gd name="connsiteY81" fmla="*/ 1519991 h 1598136"/>
              <a:gd name="connsiteX82" fmla="*/ 3148026 w 9662615"/>
              <a:gd name="connsiteY82" fmla="*/ 1524777 h 1598136"/>
              <a:gd name="connsiteX83" fmla="*/ 3092394 w 9662615"/>
              <a:gd name="connsiteY83" fmla="*/ 1528115 h 1598136"/>
              <a:gd name="connsiteX84" fmla="*/ 2994200 w 9662615"/>
              <a:gd name="connsiteY84" fmla="*/ 1537857 h 1598136"/>
              <a:gd name="connsiteX85" fmla="*/ 2862301 w 9662615"/>
              <a:gd name="connsiteY85" fmla="*/ 1544250 h 1598136"/>
              <a:gd name="connsiteX86" fmla="*/ 2766335 w 9662615"/>
              <a:gd name="connsiteY86" fmla="*/ 1527662 h 1598136"/>
              <a:gd name="connsiteX87" fmla="*/ 2757836 w 9662615"/>
              <a:gd name="connsiteY87" fmla="*/ 1531371 h 1598136"/>
              <a:gd name="connsiteX88" fmla="*/ 2691555 w 9662615"/>
              <a:gd name="connsiteY88" fmla="*/ 1530283 h 1598136"/>
              <a:gd name="connsiteX89" fmla="*/ 2491676 w 9662615"/>
              <a:gd name="connsiteY89" fmla="*/ 1500859 h 1598136"/>
              <a:gd name="connsiteX90" fmla="*/ 2378036 w 9662615"/>
              <a:gd name="connsiteY90" fmla="*/ 1520645 h 1598136"/>
              <a:gd name="connsiteX91" fmla="*/ 2284269 w 9662615"/>
              <a:gd name="connsiteY91" fmla="*/ 1503068 h 1598136"/>
              <a:gd name="connsiteX92" fmla="*/ 2207104 w 9662615"/>
              <a:gd name="connsiteY92" fmla="*/ 1508888 h 1598136"/>
              <a:gd name="connsiteX93" fmla="*/ 2149226 w 9662615"/>
              <a:gd name="connsiteY93" fmla="*/ 1523409 h 1598136"/>
              <a:gd name="connsiteX94" fmla="*/ 2084783 w 9662615"/>
              <a:gd name="connsiteY94" fmla="*/ 1524245 h 1598136"/>
              <a:gd name="connsiteX95" fmla="*/ 2070075 w 9662615"/>
              <a:gd name="connsiteY95" fmla="*/ 1511285 h 1598136"/>
              <a:gd name="connsiteX96" fmla="*/ 2001057 w 9662615"/>
              <a:gd name="connsiteY96" fmla="*/ 1516449 h 1598136"/>
              <a:gd name="connsiteX97" fmla="*/ 1896330 w 9662615"/>
              <a:gd name="connsiteY97" fmla="*/ 1525725 h 1598136"/>
              <a:gd name="connsiteX98" fmla="*/ 1835994 w 9662615"/>
              <a:gd name="connsiteY98" fmla="*/ 1527678 h 1598136"/>
              <a:gd name="connsiteX99" fmla="*/ 1671119 w 9662615"/>
              <a:gd name="connsiteY99" fmla="*/ 1536701 h 1598136"/>
              <a:gd name="connsiteX100" fmla="*/ 1601337 w 9662615"/>
              <a:gd name="connsiteY100" fmla="*/ 1548552 h 1598136"/>
              <a:gd name="connsiteX101" fmla="*/ 1407755 w 9662615"/>
              <a:gd name="connsiteY101" fmla="*/ 1571444 h 1598136"/>
              <a:gd name="connsiteX102" fmla="*/ 1271994 w 9662615"/>
              <a:gd name="connsiteY102" fmla="*/ 1579471 h 1598136"/>
              <a:gd name="connsiteX103" fmla="*/ 1249226 w 9662615"/>
              <a:gd name="connsiteY103" fmla="*/ 1583140 h 1598136"/>
              <a:gd name="connsiteX104" fmla="*/ 1217719 w 9662615"/>
              <a:gd name="connsiteY104" fmla="*/ 1580863 h 1598136"/>
              <a:gd name="connsiteX105" fmla="*/ 1091432 w 9662615"/>
              <a:gd name="connsiteY105" fmla="*/ 1571003 h 1598136"/>
              <a:gd name="connsiteX106" fmla="*/ 992039 w 9662615"/>
              <a:gd name="connsiteY106" fmla="*/ 1556662 h 1598136"/>
              <a:gd name="connsiteX107" fmla="*/ 868264 w 9662615"/>
              <a:gd name="connsiteY107" fmla="*/ 1566392 h 1598136"/>
              <a:gd name="connsiteX108" fmla="*/ 792765 w 9662615"/>
              <a:gd name="connsiteY108" fmla="*/ 1563102 h 1598136"/>
              <a:gd name="connsiteX109" fmla="*/ 669055 w 9662615"/>
              <a:gd name="connsiteY109" fmla="*/ 1543638 h 1598136"/>
              <a:gd name="connsiteX110" fmla="*/ 506152 w 9662615"/>
              <a:gd name="connsiteY110" fmla="*/ 1549124 h 1598136"/>
              <a:gd name="connsiteX111" fmla="*/ 472797 w 9662615"/>
              <a:gd name="connsiteY111" fmla="*/ 1568904 h 1598136"/>
              <a:gd name="connsiteX112" fmla="*/ 427864 w 9662615"/>
              <a:gd name="connsiteY112" fmla="*/ 1580848 h 1598136"/>
              <a:gd name="connsiteX113" fmla="*/ 408381 w 9662615"/>
              <a:gd name="connsiteY113" fmla="*/ 1552940 h 1598136"/>
              <a:gd name="connsiteX114" fmla="*/ 267163 w 9662615"/>
              <a:gd name="connsiteY114" fmla="*/ 1531913 h 1598136"/>
              <a:gd name="connsiteX115" fmla="*/ 196644 w 9662615"/>
              <a:gd name="connsiteY115" fmla="*/ 1524565 h 1598136"/>
              <a:gd name="connsiteX116" fmla="*/ 86819 w 9662615"/>
              <a:gd name="connsiteY116" fmla="*/ 1519517 h 1598136"/>
              <a:gd name="connsiteX117" fmla="*/ 53369 w 9662615"/>
              <a:gd name="connsiteY117" fmla="*/ 1516853 h 1598136"/>
              <a:gd name="connsiteX118" fmla="*/ 2359 w 9662615"/>
              <a:gd name="connsiteY118" fmla="*/ 1515247 h 1598136"/>
              <a:gd name="connsiteX119" fmla="*/ 0 w 9662615"/>
              <a:gd name="connsiteY119" fmla="*/ 1514932 h 1598136"/>
              <a:gd name="connsiteX120" fmla="*/ 0 w 9662615"/>
              <a:gd name="connsiteY120"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38524 w 9662615"/>
              <a:gd name="connsiteY51" fmla="*/ 1545675 h 1598136"/>
              <a:gd name="connsiteX52" fmla="*/ 5026564 w 9662615"/>
              <a:gd name="connsiteY52" fmla="*/ 1545376 h 1598136"/>
              <a:gd name="connsiteX53" fmla="*/ 4969433 w 9662615"/>
              <a:gd name="connsiteY53" fmla="*/ 1550865 h 1598136"/>
              <a:gd name="connsiteX54" fmla="*/ 4921303 w 9662615"/>
              <a:gd name="connsiteY54" fmla="*/ 1575379 h 1598136"/>
              <a:gd name="connsiteX55" fmla="*/ 4863775 w 9662615"/>
              <a:gd name="connsiteY55" fmla="*/ 1562633 h 1598136"/>
              <a:gd name="connsiteX56" fmla="*/ 4847242 w 9662615"/>
              <a:gd name="connsiteY56" fmla="*/ 1565435 h 1598136"/>
              <a:gd name="connsiteX57" fmla="*/ 4856839 w 9662615"/>
              <a:gd name="connsiteY57" fmla="*/ 1598136 h 1598136"/>
              <a:gd name="connsiteX58" fmla="*/ 4791466 w 9662615"/>
              <a:gd name="connsiteY58" fmla="*/ 1561324 h 1598136"/>
              <a:gd name="connsiteX59" fmla="*/ 4784247 w 9662615"/>
              <a:gd name="connsiteY59" fmla="*/ 1562342 h 1598136"/>
              <a:gd name="connsiteX60" fmla="*/ 4748477 w 9662615"/>
              <a:gd name="connsiteY60" fmla="*/ 1556925 h 1598136"/>
              <a:gd name="connsiteX61" fmla="*/ 4730033 w 9662615"/>
              <a:gd name="connsiteY61" fmla="*/ 1555274 h 1598136"/>
              <a:gd name="connsiteX62" fmla="*/ 4724747 w 9662615"/>
              <a:gd name="connsiteY62" fmla="*/ 1552439 h 1598136"/>
              <a:gd name="connsiteX63" fmla="*/ 4697562 w 9662615"/>
              <a:gd name="connsiteY63" fmla="*/ 1551206 h 1598136"/>
              <a:gd name="connsiteX64" fmla="*/ 4662664 w 9662615"/>
              <a:gd name="connsiteY64" fmla="*/ 1573162 h 1598136"/>
              <a:gd name="connsiteX65" fmla="*/ 4603028 w 9662615"/>
              <a:gd name="connsiteY65" fmla="*/ 1568821 h 1598136"/>
              <a:gd name="connsiteX66" fmla="*/ 4541612 w 9662615"/>
              <a:gd name="connsiteY66" fmla="*/ 1545262 h 1598136"/>
              <a:gd name="connsiteX67" fmla="*/ 4422155 w 9662615"/>
              <a:gd name="connsiteY67" fmla="*/ 1542059 h 1598136"/>
              <a:gd name="connsiteX68" fmla="*/ 4221826 w 9662615"/>
              <a:gd name="connsiteY68" fmla="*/ 1508923 h 1598136"/>
              <a:gd name="connsiteX69" fmla="*/ 4096601 w 9662615"/>
              <a:gd name="connsiteY69" fmla="*/ 1521563 h 1598136"/>
              <a:gd name="connsiteX70" fmla="*/ 3970635 w 9662615"/>
              <a:gd name="connsiteY70" fmla="*/ 1544815 h 1598136"/>
              <a:gd name="connsiteX71" fmla="*/ 3833906 w 9662615"/>
              <a:gd name="connsiteY71" fmla="*/ 1516637 h 1598136"/>
              <a:gd name="connsiteX72" fmla="*/ 3696258 w 9662615"/>
              <a:gd name="connsiteY72" fmla="*/ 1537563 h 1598136"/>
              <a:gd name="connsiteX73" fmla="*/ 3594070 w 9662615"/>
              <a:gd name="connsiteY73" fmla="*/ 1509422 h 1598136"/>
              <a:gd name="connsiteX74" fmla="*/ 3565233 w 9662615"/>
              <a:gd name="connsiteY74" fmla="*/ 1515122 h 1598136"/>
              <a:gd name="connsiteX75" fmla="*/ 3560267 w 9662615"/>
              <a:gd name="connsiteY75" fmla="*/ 1516288 h 1598136"/>
              <a:gd name="connsiteX76" fmla="*/ 3540258 w 9662615"/>
              <a:gd name="connsiteY76" fmla="*/ 1516976 h 1598136"/>
              <a:gd name="connsiteX77" fmla="*/ 3534780 w 9662615"/>
              <a:gd name="connsiteY77" fmla="*/ 1522141 h 1598136"/>
              <a:gd name="connsiteX78" fmla="*/ 3504783 w 9662615"/>
              <a:gd name="connsiteY78" fmla="*/ 1526739 h 1598136"/>
              <a:gd name="connsiteX79" fmla="*/ 3430805 w 9662615"/>
              <a:gd name="connsiteY79" fmla="*/ 1542521 h 1598136"/>
              <a:gd name="connsiteX80" fmla="*/ 3292707 w 9662615"/>
              <a:gd name="connsiteY80" fmla="*/ 1520490 h 1598136"/>
              <a:gd name="connsiteX81" fmla="*/ 3187872 w 9662615"/>
              <a:gd name="connsiteY81" fmla="*/ 1519991 h 1598136"/>
              <a:gd name="connsiteX82" fmla="*/ 3148026 w 9662615"/>
              <a:gd name="connsiteY82" fmla="*/ 1524777 h 1598136"/>
              <a:gd name="connsiteX83" fmla="*/ 3092394 w 9662615"/>
              <a:gd name="connsiteY83" fmla="*/ 1528115 h 1598136"/>
              <a:gd name="connsiteX84" fmla="*/ 2994200 w 9662615"/>
              <a:gd name="connsiteY84" fmla="*/ 1537857 h 1598136"/>
              <a:gd name="connsiteX85" fmla="*/ 2862301 w 9662615"/>
              <a:gd name="connsiteY85" fmla="*/ 1544250 h 1598136"/>
              <a:gd name="connsiteX86" fmla="*/ 2766335 w 9662615"/>
              <a:gd name="connsiteY86" fmla="*/ 1527662 h 1598136"/>
              <a:gd name="connsiteX87" fmla="*/ 2757836 w 9662615"/>
              <a:gd name="connsiteY87" fmla="*/ 1531371 h 1598136"/>
              <a:gd name="connsiteX88" fmla="*/ 2691555 w 9662615"/>
              <a:gd name="connsiteY88" fmla="*/ 1530283 h 1598136"/>
              <a:gd name="connsiteX89" fmla="*/ 2491676 w 9662615"/>
              <a:gd name="connsiteY89" fmla="*/ 1500859 h 1598136"/>
              <a:gd name="connsiteX90" fmla="*/ 2378036 w 9662615"/>
              <a:gd name="connsiteY90" fmla="*/ 1520645 h 1598136"/>
              <a:gd name="connsiteX91" fmla="*/ 2284269 w 9662615"/>
              <a:gd name="connsiteY91" fmla="*/ 1503068 h 1598136"/>
              <a:gd name="connsiteX92" fmla="*/ 2207104 w 9662615"/>
              <a:gd name="connsiteY92" fmla="*/ 1508888 h 1598136"/>
              <a:gd name="connsiteX93" fmla="*/ 2149226 w 9662615"/>
              <a:gd name="connsiteY93" fmla="*/ 1523409 h 1598136"/>
              <a:gd name="connsiteX94" fmla="*/ 2084783 w 9662615"/>
              <a:gd name="connsiteY94" fmla="*/ 1524245 h 1598136"/>
              <a:gd name="connsiteX95" fmla="*/ 2070075 w 9662615"/>
              <a:gd name="connsiteY95" fmla="*/ 1511285 h 1598136"/>
              <a:gd name="connsiteX96" fmla="*/ 2001057 w 9662615"/>
              <a:gd name="connsiteY96" fmla="*/ 1516449 h 1598136"/>
              <a:gd name="connsiteX97" fmla="*/ 1896330 w 9662615"/>
              <a:gd name="connsiteY97" fmla="*/ 1525725 h 1598136"/>
              <a:gd name="connsiteX98" fmla="*/ 1835994 w 9662615"/>
              <a:gd name="connsiteY98" fmla="*/ 1527678 h 1598136"/>
              <a:gd name="connsiteX99" fmla="*/ 1671119 w 9662615"/>
              <a:gd name="connsiteY99" fmla="*/ 1536701 h 1598136"/>
              <a:gd name="connsiteX100" fmla="*/ 1601337 w 9662615"/>
              <a:gd name="connsiteY100" fmla="*/ 1548552 h 1598136"/>
              <a:gd name="connsiteX101" fmla="*/ 1407755 w 9662615"/>
              <a:gd name="connsiteY101" fmla="*/ 1571444 h 1598136"/>
              <a:gd name="connsiteX102" fmla="*/ 1271994 w 9662615"/>
              <a:gd name="connsiteY102" fmla="*/ 1579471 h 1598136"/>
              <a:gd name="connsiteX103" fmla="*/ 1249226 w 9662615"/>
              <a:gd name="connsiteY103" fmla="*/ 1583140 h 1598136"/>
              <a:gd name="connsiteX104" fmla="*/ 1217719 w 9662615"/>
              <a:gd name="connsiteY104" fmla="*/ 1580863 h 1598136"/>
              <a:gd name="connsiteX105" fmla="*/ 1091432 w 9662615"/>
              <a:gd name="connsiteY105" fmla="*/ 1571003 h 1598136"/>
              <a:gd name="connsiteX106" fmla="*/ 992039 w 9662615"/>
              <a:gd name="connsiteY106" fmla="*/ 1556662 h 1598136"/>
              <a:gd name="connsiteX107" fmla="*/ 868264 w 9662615"/>
              <a:gd name="connsiteY107" fmla="*/ 1566392 h 1598136"/>
              <a:gd name="connsiteX108" fmla="*/ 792765 w 9662615"/>
              <a:gd name="connsiteY108" fmla="*/ 1563102 h 1598136"/>
              <a:gd name="connsiteX109" fmla="*/ 669055 w 9662615"/>
              <a:gd name="connsiteY109" fmla="*/ 1543638 h 1598136"/>
              <a:gd name="connsiteX110" fmla="*/ 506152 w 9662615"/>
              <a:gd name="connsiteY110" fmla="*/ 1549124 h 1598136"/>
              <a:gd name="connsiteX111" fmla="*/ 472797 w 9662615"/>
              <a:gd name="connsiteY111" fmla="*/ 1568904 h 1598136"/>
              <a:gd name="connsiteX112" fmla="*/ 427864 w 9662615"/>
              <a:gd name="connsiteY112" fmla="*/ 1580848 h 1598136"/>
              <a:gd name="connsiteX113" fmla="*/ 408381 w 9662615"/>
              <a:gd name="connsiteY113" fmla="*/ 1552940 h 1598136"/>
              <a:gd name="connsiteX114" fmla="*/ 267163 w 9662615"/>
              <a:gd name="connsiteY114" fmla="*/ 1531913 h 1598136"/>
              <a:gd name="connsiteX115" fmla="*/ 196644 w 9662615"/>
              <a:gd name="connsiteY115" fmla="*/ 1524565 h 1598136"/>
              <a:gd name="connsiteX116" fmla="*/ 86819 w 9662615"/>
              <a:gd name="connsiteY116" fmla="*/ 1519517 h 1598136"/>
              <a:gd name="connsiteX117" fmla="*/ 53369 w 9662615"/>
              <a:gd name="connsiteY117" fmla="*/ 1516853 h 1598136"/>
              <a:gd name="connsiteX118" fmla="*/ 2359 w 9662615"/>
              <a:gd name="connsiteY118" fmla="*/ 1515247 h 1598136"/>
              <a:gd name="connsiteX119" fmla="*/ 0 w 9662615"/>
              <a:gd name="connsiteY119" fmla="*/ 1514932 h 1598136"/>
              <a:gd name="connsiteX120" fmla="*/ 0 w 9662615"/>
              <a:gd name="connsiteY120" fmla="*/ 0 h 1598136"/>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48477 w 9662615"/>
              <a:gd name="connsiteY60" fmla="*/ 1556925 h 1592835"/>
              <a:gd name="connsiteX61" fmla="*/ 4730033 w 9662615"/>
              <a:gd name="connsiteY61" fmla="*/ 1555274 h 1592835"/>
              <a:gd name="connsiteX62" fmla="*/ 4724747 w 9662615"/>
              <a:gd name="connsiteY62" fmla="*/ 1552439 h 1592835"/>
              <a:gd name="connsiteX63" fmla="*/ 4697562 w 9662615"/>
              <a:gd name="connsiteY63" fmla="*/ 1551206 h 1592835"/>
              <a:gd name="connsiteX64" fmla="*/ 4662664 w 9662615"/>
              <a:gd name="connsiteY64" fmla="*/ 1573162 h 1592835"/>
              <a:gd name="connsiteX65" fmla="*/ 4603028 w 9662615"/>
              <a:gd name="connsiteY65" fmla="*/ 1568821 h 1592835"/>
              <a:gd name="connsiteX66" fmla="*/ 4541612 w 9662615"/>
              <a:gd name="connsiteY66" fmla="*/ 1545262 h 1592835"/>
              <a:gd name="connsiteX67" fmla="*/ 4422155 w 9662615"/>
              <a:gd name="connsiteY67" fmla="*/ 1542059 h 1592835"/>
              <a:gd name="connsiteX68" fmla="*/ 4221826 w 9662615"/>
              <a:gd name="connsiteY68" fmla="*/ 1508923 h 1592835"/>
              <a:gd name="connsiteX69" fmla="*/ 4096601 w 9662615"/>
              <a:gd name="connsiteY69" fmla="*/ 1521563 h 1592835"/>
              <a:gd name="connsiteX70" fmla="*/ 3970635 w 9662615"/>
              <a:gd name="connsiteY70" fmla="*/ 1544815 h 1592835"/>
              <a:gd name="connsiteX71" fmla="*/ 3833906 w 9662615"/>
              <a:gd name="connsiteY71" fmla="*/ 1516637 h 1592835"/>
              <a:gd name="connsiteX72" fmla="*/ 3696258 w 9662615"/>
              <a:gd name="connsiteY72" fmla="*/ 1537563 h 1592835"/>
              <a:gd name="connsiteX73" fmla="*/ 3594070 w 9662615"/>
              <a:gd name="connsiteY73" fmla="*/ 1509422 h 1592835"/>
              <a:gd name="connsiteX74" fmla="*/ 3565233 w 9662615"/>
              <a:gd name="connsiteY74" fmla="*/ 1515122 h 1592835"/>
              <a:gd name="connsiteX75" fmla="*/ 3560267 w 9662615"/>
              <a:gd name="connsiteY75" fmla="*/ 1516288 h 1592835"/>
              <a:gd name="connsiteX76" fmla="*/ 3540258 w 9662615"/>
              <a:gd name="connsiteY76" fmla="*/ 1516976 h 1592835"/>
              <a:gd name="connsiteX77" fmla="*/ 3534780 w 9662615"/>
              <a:gd name="connsiteY77" fmla="*/ 1522141 h 1592835"/>
              <a:gd name="connsiteX78" fmla="*/ 3504783 w 9662615"/>
              <a:gd name="connsiteY78" fmla="*/ 1526739 h 1592835"/>
              <a:gd name="connsiteX79" fmla="*/ 3430805 w 9662615"/>
              <a:gd name="connsiteY79" fmla="*/ 1542521 h 1592835"/>
              <a:gd name="connsiteX80" fmla="*/ 3292707 w 9662615"/>
              <a:gd name="connsiteY80" fmla="*/ 1520490 h 1592835"/>
              <a:gd name="connsiteX81" fmla="*/ 3187872 w 9662615"/>
              <a:gd name="connsiteY81" fmla="*/ 1519991 h 1592835"/>
              <a:gd name="connsiteX82" fmla="*/ 3148026 w 9662615"/>
              <a:gd name="connsiteY82" fmla="*/ 1524777 h 1592835"/>
              <a:gd name="connsiteX83" fmla="*/ 3092394 w 9662615"/>
              <a:gd name="connsiteY83" fmla="*/ 1528115 h 1592835"/>
              <a:gd name="connsiteX84" fmla="*/ 2994200 w 9662615"/>
              <a:gd name="connsiteY84" fmla="*/ 1537857 h 1592835"/>
              <a:gd name="connsiteX85" fmla="*/ 2862301 w 9662615"/>
              <a:gd name="connsiteY85" fmla="*/ 1544250 h 1592835"/>
              <a:gd name="connsiteX86" fmla="*/ 2766335 w 9662615"/>
              <a:gd name="connsiteY86" fmla="*/ 1527662 h 1592835"/>
              <a:gd name="connsiteX87" fmla="*/ 2757836 w 9662615"/>
              <a:gd name="connsiteY87" fmla="*/ 1531371 h 1592835"/>
              <a:gd name="connsiteX88" fmla="*/ 2691555 w 9662615"/>
              <a:gd name="connsiteY88" fmla="*/ 1530283 h 1592835"/>
              <a:gd name="connsiteX89" fmla="*/ 2491676 w 9662615"/>
              <a:gd name="connsiteY89" fmla="*/ 1500859 h 1592835"/>
              <a:gd name="connsiteX90" fmla="*/ 2378036 w 9662615"/>
              <a:gd name="connsiteY90" fmla="*/ 1520645 h 1592835"/>
              <a:gd name="connsiteX91" fmla="*/ 2284269 w 9662615"/>
              <a:gd name="connsiteY91" fmla="*/ 1503068 h 1592835"/>
              <a:gd name="connsiteX92" fmla="*/ 2207104 w 9662615"/>
              <a:gd name="connsiteY92" fmla="*/ 1508888 h 1592835"/>
              <a:gd name="connsiteX93" fmla="*/ 2149226 w 9662615"/>
              <a:gd name="connsiteY93" fmla="*/ 1523409 h 1592835"/>
              <a:gd name="connsiteX94" fmla="*/ 2084783 w 9662615"/>
              <a:gd name="connsiteY94" fmla="*/ 1524245 h 1592835"/>
              <a:gd name="connsiteX95" fmla="*/ 2070075 w 9662615"/>
              <a:gd name="connsiteY95" fmla="*/ 1511285 h 1592835"/>
              <a:gd name="connsiteX96" fmla="*/ 2001057 w 9662615"/>
              <a:gd name="connsiteY96" fmla="*/ 1516449 h 1592835"/>
              <a:gd name="connsiteX97" fmla="*/ 1896330 w 9662615"/>
              <a:gd name="connsiteY97" fmla="*/ 1525725 h 1592835"/>
              <a:gd name="connsiteX98" fmla="*/ 1835994 w 9662615"/>
              <a:gd name="connsiteY98" fmla="*/ 1527678 h 1592835"/>
              <a:gd name="connsiteX99" fmla="*/ 1671119 w 9662615"/>
              <a:gd name="connsiteY99" fmla="*/ 1536701 h 1592835"/>
              <a:gd name="connsiteX100" fmla="*/ 1601337 w 9662615"/>
              <a:gd name="connsiteY100" fmla="*/ 1548552 h 1592835"/>
              <a:gd name="connsiteX101" fmla="*/ 1407755 w 9662615"/>
              <a:gd name="connsiteY101" fmla="*/ 1571444 h 1592835"/>
              <a:gd name="connsiteX102" fmla="*/ 1271994 w 9662615"/>
              <a:gd name="connsiteY102" fmla="*/ 1579471 h 1592835"/>
              <a:gd name="connsiteX103" fmla="*/ 1249226 w 9662615"/>
              <a:gd name="connsiteY103" fmla="*/ 1583140 h 1592835"/>
              <a:gd name="connsiteX104" fmla="*/ 1217719 w 9662615"/>
              <a:gd name="connsiteY104" fmla="*/ 1580863 h 1592835"/>
              <a:gd name="connsiteX105" fmla="*/ 1091432 w 9662615"/>
              <a:gd name="connsiteY105" fmla="*/ 1571003 h 1592835"/>
              <a:gd name="connsiteX106" fmla="*/ 992039 w 9662615"/>
              <a:gd name="connsiteY106" fmla="*/ 1556662 h 1592835"/>
              <a:gd name="connsiteX107" fmla="*/ 868264 w 9662615"/>
              <a:gd name="connsiteY107" fmla="*/ 1566392 h 1592835"/>
              <a:gd name="connsiteX108" fmla="*/ 792765 w 9662615"/>
              <a:gd name="connsiteY108" fmla="*/ 1563102 h 1592835"/>
              <a:gd name="connsiteX109" fmla="*/ 669055 w 9662615"/>
              <a:gd name="connsiteY109" fmla="*/ 1543638 h 1592835"/>
              <a:gd name="connsiteX110" fmla="*/ 506152 w 9662615"/>
              <a:gd name="connsiteY110" fmla="*/ 1549124 h 1592835"/>
              <a:gd name="connsiteX111" fmla="*/ 472797 w 9662615"/>
              <a:gd name="connsiteY111" fmla="*/ 1568904 h 1592835"/>
              <a:gd name="connsiteX112" fmla="*/ 427864 w 9662615"/>
              <a:gd name="connsiteY112" fmla="*/ 1580848 h 1592835"/>
              <a:gd name="connsiteX113" fmla="*/ 408381 w 9662615"/>
              <a:gd name="connsiteY113" fmla="*/ 1552940 h 1592835"/>
              <a:gd name="connsiteX114" fmla="*/ 267163 w 9662615"/>
              <a:gd name="connsiteY114" fmla="*/ 1531913 h 1592835"/>
              <a:gd name="connsiteX115" fmla="*/ 196644 w 9662615"/>
              <a:gd name="connsiteY115" fmla="*/ 1524565 h 1592835"/>
              <a:gd name="connsiteX116" fmla="*/ 86819 w 9662615"/>
              <a:gd name="connsiteY116" fmla="*/ 1519517 h 1592835"/>
              <a:gd name="connsiteX117" fmla="*/ 53369 w 9662615"/>
              <a:gd name="connsiteY117" fmla="*/ 1516853 h 1592835"/>
              <a:gd name="connsiteX118" fmla="*/ 2359 w 9662615"/>
              <a:gd name="connsiteY118" fmla="*/ 1515247 h 1592835"/>
              <a:gd name="connsiteX119" fmla="*/ 0 w 9662615"/>
              <a:gd name="connsiteY119" fmla="*/ 1514932 h 1592835"/>
              <a:gd name="connsiteX120" fmla="*/ 0 w 9662615"/>
              <a:gd name="connsiteY120" fmla="*/ 0 h 1592835"/>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48477 w 9662615"/>
              <a:gd name="connsiteY60" fmla="*/ 1556925 h 1592835"/>
              <a:gd name="connsiteX61" fmla="*/ 4730033 w 9662615"/>
              <a:gd name="connsiteY61" fmla="*/ 1555274 h 1592835"/>
              <a:gd name="connsiteX62" fmla="*/ 4697562 w 9662615"/>
              <a:gd name="connsiteY62" fmla="*/ 1551206 h 1592835"/>
              <a:gd name="connsiteX63" fmla="*/ 4662664 w 9662615"/>
              <a:gd name="connsiteY63" fmla="*/ 1573162 h 1592835"/>
              <a:gd name="connsiteX64" fmla="*/ 4603028 w 9662615"/>
              <a:gd name="connsiteY64" fmla="*/ 1568821 h 1592835"/>
              <a:gd name="connsiteX65" fmla="*/ 4541612 w 9662615"/>
              <a:gd name="connsiteY65" fmla="*/ 1545262 h 1592835"/>
              <a:gd name="connsiteX66" fmla="*/ 4422155 w 9662615"/>
              <a:gd name="connsiteY66" fmla="*/ 1542059 h 1592835"/>
              <a:gd name="connsiteX67" fmla="*/ 4221826 w 9662615"/>
              <a:gd name="connsiteY67" fmla="*/ 1508923 h 1592835"/>
              <a:gd name="connsiteX68" fmla="*/ 4096601 w 9662615"/>
              <a:gd name="connsiteY68" fmla="*/ 1521563 h 1592835"/>
              <a:gd name="connsiteX69" fmla="*/ 3970635 w 9662615"/>
              <a:gd name="connsiteY69" fmla="*/ 1544815 h 1592835"/>
              <a:gd name="connsiteX70" fmla="*/ 3833906 w 9662615"/>
              <a:gd name="connsiteY70" fmla="*/ 1516637 h 1592835"/>
              <a:gd name="connsiteX71" fmla="*/ 3696258 w 9662615"/>
              <a:gd name="connsiteY71" fmla="*/ 1537563 h 1592835"/>
              <a:gd name="connsiteX72" fmla="*/ 3594070 w 9662615"/>
              <a:gd name="connsiteY72" fmla="*/ 1509422 h 1592835"/>
              <a:gd name="connsiteX73" fmla="*/ 3565233 w 9662615"/>
              <a:gd name="connsiteY73" fmla="*/ 1515122 h 1592835"/>
              <a:gd name="connsiteX74" fmla="*/ 3560267 w 9662615"/>
              <a:gd name="connsiteY74" fmla="*/ 1516288 h 1592835"/>
              <a:gd name="connsiteX75" fmla="*/ 3540258 w 9662615"/>
              <a:gd name="connsiteY75" fmla="*/ 1516976 h 1592835"/>
              <a:gd name="connsiteX76" fmla="*/ 3534780 w 9662615"/>
              <a:gd name="connsiteY76" fmla="*/ 1522141 h 1592835"/>
              <a:gd name="connsiteX77" fmla="*/ 3504783 w 9662615"/>
              <a:gd name="connsiteY77" fmla="*/ 1526739 h 1592835"/>
              <a:gd name="connsiteX78" fmla="*/ 3430805 w 9662615"/>
              <a:gd name="connsiteY78" fmla="*/ 1542521 h 1592835"/>
              <a:gd name="connsiteX79" fmla="*/ 3292707 w 9662615"/>
              <a:gd name="connsiteY79" fmla="*/ 1520490 h 1592835"/>
              <a:gd name="connsiteX80" fmla="*/ 3187872 w 9662615"/>
              <a:gd name="connsiteY80" fmla="*/ 1519991 h 1592835"/>
              <a:gd name="connsiteX81" fmla="*/ 3148026 w 9662615"/>
              <a:gd name="connsiteY81" fmla="*/ 1524777 h 1592835"/>
              <a:gd name="connsiteX82" fmla="*/ 3092394 w 9662615"/>
              <a:gd name="connsiteY82" fmla="*/ 1528115 h 1592835"/>
              <a:gd name="connsiteX83" fmla="*/ 2994200 w 9662615"/>
              <a:gd name="connsiteY83" fmla="*/ 1537857 h 1592835"/>
              <a:gd name="connsiteX84" fmla="*/ 2862301 w 9662615"/>
              <a:gd name="connsiteY84" fmla="*/ 1544250 h 1592835"/>
              <a:gd name="connsiteX85" fmla="*/ 2766335 w 9662615"/>
              <a:gd name="connsiteY85" fmla="*/ 1527662 h 1592835"/>
              <a:gd name="connsiteX86" fmla="*/ 2757836 w 9662615"/>
              <a:gd name="connsiteY86" fmla="*/ 1531371 h 1592835"/>
              <a:gd name="connsiteX87" fmla="*/ 2691555 w 9662615"/>
              <a:gd name="connsiteY87" fmla="*/ 1530283 h 1592835"/>
              <a:gd name="connsiteX88" fmla="*/ 2491676 w 9662615"/>
              <a:gd name="connsiteY88" fmla="*/ 1500859 h 1592835"/>
              <a:gd name="connsiteX89" fmla="*/ 2378036 w 9662615"/>
              <a:gd name="connsiteY89" fmla="*/ 1520645 h 1592835"/>
              <a:gd name="connsiteX90" fmla="*/ 2284269 w 9662615"/>
              <a:gd name="connsiteY90" fmla="*/ 1503068 h 1592835"/>
              <a:gd name="connsiteX91" fmla="*/ 2207104 w 9662615"/>
              <a:gd name="connsiteY91" fmla="*/ 1508888 h 1592835"/>
              <a:gd name="connsiteX92" fmla="*/ 2149226 w 9662615"/>
              <a:gd name="connsiteY92" fmla="*/ 1523409 h 1592835"/>
              <a:gd name="connsiteX93" fmla="*/ 2084783 w 9662615"/>
              <a:gd name="connsiteY93" fmla="*/ 1524245 h 1592835"/>
              <a:gd name="connsiteX94" fmla="*/ 2070075 w 9662615"/>
              <a:gd name="connsiteY94" fmla="*/ 1511285 h 1592835"/>
              <a:gd name="connsiteX95" fmla="*/ 2001057 w 9662615"/>
              <a:gd name="connsiteY95" fmla="*/ 1516449 h 1592835"/>
              <a:gd name="connsiteX96" fmla="*/ 1896330 w 9662615"/>
              <a:gd name="connsiteY96" fmla="*/ 1525725 h 1592835"/>
              <a:gd name="connsiteX97" fmla="*/ 1835994 w 9662615"/>
              <a:gd name="connsiteY97" fmla="*/ 1527678 h 1592835"/>
              <a:gd name="connsiteX98" fmla="*/ 1671119 w 9662615"/>
              <a:gd name="connsiteY98" fmla="*/ 1536701 h 1592835"/>
              <a:gd name="connsiteX99" fmla="*/ 1601337 w 9662615"/>
              <a:gd name="connsiteY99" fmla="*/ 1548552 h 1592835"/>
              <a:gd name="connsiteX100" fmla="*/ 1407755 w 9662615"/>
              <a:gd name="connsiteY100" fmla="*/ 1571444 h 1592835"/>
              <a:gd name="connsiteX101" fmla="*/ 1271994 w 9662615"/>
              <a:gd name="connsiteY101" fmla="*/ 1579471 h 1592835"/>
              <a:gd name="connsiteX102" fmla="*/ 1249226 w 9662615"/>
              <a:gd name="connsiteY102" fmla="*/ 1583140 h 1592835"/>
              <a:gd name="connsiteX103" fmla="*/ 1217719 w 9662615"/>
              <a:gd name="connsiteY103" fmla="*/ 1580863 h 1592835"/>
              <a:gd name="connsiteX104" fmla="*/ 1091432 w 9662615"/>
              <a:gd name="connsiteY104" fmla="*/ 1571003 h 1592835"/>
              <a:gd name="connsiteX105" fmla="*/ 992039 w 9662615"/>
              <a:gd name="connsiteY105" fmla="*/ 1556662 h 1592835"/>
              <a:gd name="connsiteX106" fmla="*/ 868264 w 9662615"/>
              <a:gd name="connsiteY106" fmla="*/ 1566392 h 1592835"/>
              <a:gd name="connsiteX107" fmla="*/ 792765 w 9662615"/>
              <a:gd name="connsiteY107" fmla="*/ 1563102 h 1592835"/>
              <a:gd name="connsiteX108" fmla="*/ 669055 w 9662615"/>
              <a:gd name="connsiteY108" fmla="*/ 1543638 h 1592835"/>
              <a:gd name="connsiteX109" fmla="*/ 506152 w 9662615"/>
              <a:gd name="connsiteY109" fmla="*/ 1549124 h 1592835"/>
              <a:gd name="connsiteX110" fmla="*/ 472797 w 9662615"/>
              <a:gd name="connsiteY110" fmla="*/ 1568904 h 1592835"/>
              <a:gd name="connsiteX111" fmla="*/ 427864 w 9662615"/>
              <a:gd name="connsiteY111" fmla="*/ 1580848 h 1592835"/>
              <a:gd name="connsiteX112" fmla="*/ 408381 w 9662615"/>
              <a:gd name="connsiteY112" fmla="*/ 1552940 h 1592835"/>
              <a:gd name="connsiteX113" fmla="*/ 267163 w 9662615"/>
              <a:gd name="connsiteY113" fmla="*/ 1531913 h 1592835"/>
              <a:gd name="connsiteX114" fmla="*/ 196644 w 9662615"/>
              <a:gd name="connsiteY114" fmla="*/ 1524565 h 1592835"/>
              <a:gd name="connsiteX115" fmla="*/ 86819 w 9662615"/>
              <a:gd name="connsiteY115" fmla="*/ 1519517 h 1592835"/>
              <a:gd name="connsiteX116" fmla="*/ 53369 w 9662615"/>
              <a:gd name="connsiteY116" fmla="*/ 1516853 h 1592835"/>
              <a:gd name="connsiteX117" fmla="*/ 2359 w 9662615"/>
              <a:gd name="connsiteY117" fmla="*/ 1515247 h 1592835"/>
              <a:gd name="connsiteX118" fmla="*/ 0 w 9662615"/>
              <a:gd name="connsiteY118" fmla="*/ 1514932 h 1592835"/>
              <a:gd name="connsiteX119" fmla="*/ 0 w 9662615"/>
              <a:gd name="connsiteY119" fmla="*/ 0 h 1592835"/>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30033 w 9662615"/>
              <a:gd name="connsiteY60" fmla="*/ 1555274 h 1592835"/>
              <a:gd name="connsiteX61" fmla="*/ 4697562 w 9662615"/>
              <a:gd name="connsiteY61" fmla="*/ 1551206 h 1592835"/>
              <a:gd name="connsiteX62" fmla="*/ 4662664 w 9662615"/>
              <a:gd name="connsiteY62" fmla="*/ 1573162 h 1592835"/>
              <a:gd name="connsiteX63" fmla="*/ 4603028 w 9662615"/>
              <a:gd name="connsiteY63" fmla="*/ 1568821 h 1592835"/>
              <a:gd name="connsiteX64" fmla="*/ 4541612 w 9662615"/>
              <a:gd name="connsiteY64" fmla="*/ 1545262 h 1592835"/>
              <a:gd name="connsiteX65" fmla="*/ 4422155 w 9662615"/>
              <a:gd name="connsiteY65" fmla="*/ 1542059 h 1592835"/>
              <a:gd name="connsiteX66" fmla="*/ 4221826 w 9662615"/>
              <a:gd name="connsiteY66" fmla="*/ 1508923 h 1592835"/>
              <a:gd name="connsiteX67" fmla="*/ 4096601 w 9662615"/>
              <a:gd name="connsiteY67" fmla="*/ 1521563 h 1592835"/>
              <a:gd name="connsiteX68" fmla="*/ 3970635 w 9662615"/>
              <a:gd name="connsiteY68" fmla="*/ 1544815 h 1592835"/>
              <a:gd name="connsiteX69" fmla="*/ 3833906 w 9662615"/>
              <a:gd name="connsiteY69" fmla="*/ 1516637 h 1592835"/>
              <a:gd name="connsiteX70" fmla="*/ 3696258 w 9662615"/>
              <a:gd name="connsiteY70" fmla="*/ 1537563 h 1592835"/>
              <a:gd name="connsiteX71" fmla="*/ 3594070 w 9662615"/>
              <a:gd name="connsiteY71" fmla="*/ 1509422 h 1592835"/>
              <a:gd name="connsiteX72" fmla="*/ 3565233 w 9662615"/>
              <a:gd name="connsiteY72" fmla="*/ 1515122 h 1592835"/>
              <a:gd name="connsiteX73" fmla="*/ 3560267 w 9662615"/>
              <a:gd name="connsiteY73" fmla="*/ 1516288 h 1592835"/>
              <a:gd name="connsiteX74" fmla="*/ 3540258 w 9662615"/>
              <a:gd name="connsiteY74" fmla="*/ 1516976 h 1592835"/>
              <a:gd name="connsiteX75" fmla="*/ 3534780 w 9662615"/>
              <a:gd name="connsiteY75" fmla="*/ 1522141 h 1592835"/>
              <a:gd name="connsiteX76" fmla="*/ 3504783 w 9662615"/>
              <a:gd name="connsiteY76" fmla="*/ 1526739 h 1592835"/>
              <a:gd name="connsiteX77" fmla="*/ 3430805 w 9662615"/>
              <a:gd name="connsiteY77" fmla="*/ 1542521 h 1592835"/>
              <a:gd name="connsiteX78" fmla="*/ 3292707 w 9662615"/>
              <a:gd name="connsiteY78" fmla="*/ 1520490 h 1592835"/>
              <a:gd name="connsiteX79" fmla="*/ 3187872 w 9662615"/>
              <a:gd name="connsiteY79" fmla="*/ 1519991 h 1592835"/>
              <a:gd name="connsiteX80" fmla="*/ 3148026 w 9662615"/>
              <a:gd name="connsiteY80" fmla="*/ 1524777 h 1592835"/>
              <a:gd name="connsiteX81" fmla="*/ 3092394 w 9662615"/>
              <a:gd name="connsiteY81" fmla="*/ 1528115 h 1592835"/>
              <a:gd name="connsiteX82" fmla="*/ 2994200 w 9662615"/>
              <a:gd name="connsiteY82" fmla="*/ 1537857 h 1592835"/>
              <a:gd name="connsiteX83" fmla="*/ 2862301 w 9662615"/>
              <a:gd name="connsiteY83" fmla="*/ 1544250 h 1592835"/>
              <a:gd name="connsiteX84" fmla="*/ 2766335 w 9662615"/>
              <a:gd name="connsiteY84" fmla="*/ 1527662 h 1592835"/>
              <a:gd name="connsiteX85" fmla="*/ 2757836 w 9662615"/>
              <a:gd name="connsiteY85" fmla="*/ 1531371 h 1592835"/>
              <a:gd name="connsiteX86" fmla="*/ 2691555 w 9662615"/>
              <a:gd name="connsiteY86" fmla="*/ 1530283 h 1592835"/>
              <a:gd name="connsiteX87" fmla="*/ 2491676 w 9662615"/>
              <a:gd name="connsiteY87" fmla="*/ 1500859 h 1592835"/>
              <a:gd name="connsiteX88" fmla="*/ 2378036 w 9662615"/>
              <a:gd name="connsiteY88" fmla="*/ 1520645 h 1592835"/>
              <a:gd name="connsiteX89" fmla="*/ 2284269 w 9662615"/>
              <a:gd name="connsiteY89" fmla="*/ 1503068 h 1592835"/>
              <a:gd name="connsiteX90" fmla="*/ 2207104 w 9662615"/>
              <a:gd name="connsiteY90" fmla="*/ 1508888 h 1592835"/>
              <a:gd name="connsiteX91" fmla="*/ 2149226 w 9662615"/>
              <a:gd name="connsiteY91" fmla="*/ 1523409 h 1592835"/>
              <a:gd name="connsiteX92" fmla="*/ 2084783 w 9662615"/>
              <a:gd name="connsiteY92" fmla="*/ 1524245 h 1592835"/>
              <a:gd name="connsiteX93" fmla="*/ 2070075 w 9662615"/>
              <a:gd name="connsiteY93" fmla="*/ 1511285 h 1592835"/>
              <a:gd name="connsiteX94" fmla="*/ 2001057 w 9662615"/>
              <a:gd name="connsiteY94" fmla="*/ 1516449 h 1592835"/>
              <a:gd name="connsiteX95" fmla="*/ 1896330 w 9662615"/>
              <a:gd name="connsiteY95" fmla="*/ 1525725 h 1592835"/>
              <a:gd name="connsiteX96" fmla="*/ 1835994 w 9662615"/>
              <a:gd name="connsiteY96" fmla="*/ 1527678 h 1592835"/>
              <a:gd name="connsiteX97" fmla="*/ 1671119 w 9662615"/>
              <a:gd name="connsiteY97" fmla="*/ 1536701 h 1592835"/>
              <a:gd name="connsiteX98" fmla="*/ 1601337 w 9662615"/>
              <a:gd name="connsiteY98" fmla="*/ 1548552 h 1592835"/>
              <a:gd name="connsiteX99" fmla="*/ 1407755 w 9662615"/>
              <a:gd name="connsiteY99" fmla="*/ 1571444 h 1592835"/>
              <a:gd name="connsiteX100" fmla="*/ 1271994 w 9662615"/>
              <a:gd name="connsiteY100" fmla="*/ 1579471 h 1592835"/>
              <a:gd name="connsiteX101" fmla="*/ 1249226 w 9662615"/>
              <a:gd name="connsiteY101" fmla="*/ 1583140 h 1592835"/>
              <a:gd name="connsiteX102" fmla="*/ 1217719 w 9662615"/>
              <a:gd name="connsiteY102" fmla="*/ 1580863 h 1592835"/>
              <a:gd name="connsiteX103" fmla="*/ 1091432 w 9662615"/>
              <a:gd name="connsiteY103" fmla="*/ 1571003 h 1592835"/>
              <a:gd name="connsiteX104" fmla="*/ 992039 w 9662615"/>
              <a:gd name="connsiteY104" fmla="*/ 1556662 h 1592835"/>
              <a:gd name="connsiteX105" fmla="*/ 868264 w 9662615"/>
              <a:gd name="connsiteY105" fmla="*/ 1566392 h 1592835"/>
              <a:gd name="connsiteX106" fmla="*/ 792765 w 9662615"/>
              <a:gd name="connsiteY106" fmla="*/ 1563102 h 1592835"/>
              <a:gd name="connsiteX107" fmla="*/ 669055 w 9662615"/>
              <a:gd name="connsiteY107" fmla="*/ 1543638 h 1592835"/>
              <a:gd name="connsiteX108" fmla="*/ 506152 w 9662615"/>
              <a:gd name="connsiteY108" fmla="*/ 1549124 h 1592835"/>
              <a:gd name="connsiteX109" fmla="*/ 472797 w 9662615"/>
              <a:gd name="connsiteY109" fmla="*/ 1568904 h 1592835"/>
              <a:gd name="connsiteX110" fmla="*/ 427864 w 9662615"/>
              <a:gd name="connsiteY110" fmla="*/ 1580848 h 1592835"/>
              <a:gd name="connsiteX111" fmla="*/ 408381 w 9662615"/>
              <a:gd name="connsiteY111" fmla="*/ 1552940 h 1592835"/>
              <a:gd name="connsiteX112" fmla="*/ 267163 w 9662615"/>
              <a:gd name="connsiteY112" fmla="*/ 1531913 h 1592835"/>
              <a:gd name="connsiteX113" fmla="*/ 196644 w 9662615"/>
              <a:gd name="connsiteY113" fmla="*/ 1524565 h 1592835"/>
              <a:gd name="connsiteX114" fmla="*/ 86819 w 9662615"/>
              <a:gd name="connsiteY114" fmla="*/ 1519517 h 1592835"/>
              <a:gd name="connsiteX115" fmla="*/ 53369 w 9662615"/>
              <a:gd name="connsiteY115" fmla="*/ 1516853 h 1592835"/>
              <a:gd name="connsiteX116" fmla="*/ 2359 w 9662615"/>
              <a:gd name="connsiteY116" fmla="*/ 1515247 h 1592835"/>
              <a:gd name="connsiteX117" fmla="*/ 0 w 9662615"/>
              <a:gd name="connsiteY117" fmla="*/ 1514932 h 1592835"/>
              <a:gd name="connsiteX118" fmla="*/ 0 w 9662615"/>
              <a:gd name="connsiteY118" fmla="*/ 0 h 1592835"/>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35334 w 9662615"/>
              <a:gd name="connsiteY60" fmla="*/ 1581778 h 1592835"/>
              <a:gd name="connsiteX61" fmla="*/ 4697562 w 9662615"/>
              <a:gd name="connsiteY61" fmla="*/ 1551206 h 1592835"/>
              <a:gd name="connsiteX62" fmla="*/ 4662664 w 9662615"/>
              <a:gd name="connsiteY62" fmla="*/ 1573162 h 1592835"/>
              <a:gd name="connsiteX63" fmla="*/ 4603028 w 9662615"/>
              <a:gd name="connsiteY63" fmla="*/ 1568821 h 1592835"/>
              <a:gd name="connsiteX64" fmla="*/ 4541612 w 9662615"/>
              <a:gd name="connsiteY64" fmla="*/ 1545262 h 1592835"/>
              <a:gd name="connsiteX65" fmla="*/ 4422155 w 9662615"/>
              <a:gd name="connsiteY65" fmla="*/ 1542059 h 1592835"/>
              <a:gd name="connsiteX66" fmla="*/ 4221826 w 9662615"/>
              <a:gd name="connsiteY66" fmla="*/ 1508923 h 1592835"/>
              <a:gd name="connsiteX67" fmla="*/ 4096601 w 9662615"/>
              <a:gd name="connsiteY67" fmla="*/ 1521563 h 1592835"/>
              <a:gd name="connsiteX68" fmla="*/ 3970635 w 9662615"/>
              <a:gd name="connsiteY68" fmla="*/ 1544815 h 1592835"/>
              <a:gd name="connsiteX69" fmla="*/ 3833906 w 9662615"/>
              <a:gd name="connsiteY69" fmla="*/ 1516637 h 1592835"/>
              <a:gd name="connsiteX70" fmla="*/ 3696258 w 9662615"/>
              <a:gd name="connsiteY70" fmla="*/ 1537563 h 1592835"/>
              <a:gd name="connsiteX71" fmla="*/ 3594070 w 9662615"/>
              <a:gd name="connsiteY71" fmla="*/ 1509422 h 1592835"/>
              <a:gd name="connsiteX72" fmla="*/ 3565233 w 9662615"/>
              <a:gd name="connsiteY72" fmla="*/ 1515122 h 1592835"/>
              <a:gd name="connsiteX73" fmla="*/ 3560267 w 9662615"/>
              <a:gd name="connsiteY73" fmla="*/ 1516288 h 1592835"/>
              <a:gd name="connsiteX74" fmla="*/ 3540258 w 9662615"/>
              <a:gd name="connsiteY74" fmla="*/ 1516976 h 1592835"/>
              <a:gd name="connsiteX75" fmla="*/ 3534780 w 9662615"/>
              <a:gd name="connsiteY75" fmla="*/ 1522141 h 1592835"/>
              <a:gd name="connsiteX76" fmla="*/ 3504783 w 9662615"/>
              <a:gd name="connsiteY76" fmla="*/ 1526739 h 1592835"/>
              <a:gd name="connsiteX77" fmla="*/ 3430805 w 9662615"/>
              <a:gd name="connsiteY77" fmla="*/ 1542521 h 1592835"/>
              <a:gd name="connsiteX78" fmla="*/ 3292707 w 9662615"/>
              <a:gd name="connsiteY78" fmla="*/ 1520490 h 1592835"/>
              <a:gd name="connsiteX79" fmla="*/ 3187872 w 9662615"/>
              <a:gd name="connsiteY79" fmla="*/ 1519991 h 1592835"/>
              <a:gd name="connsiteX80" fmla="*/ 3148026 w 9662615"/>
              <a:gd name="connsiteY80" fmla="*/ 1524777 h 1592835"/>
              <a:gd name="connsiteX81" fmla="*/ 3092394 w 9662615"/>
              <a:gd name="connsiteY81" fmla="*/ 1528115 h 1592835"/>
              <a:gd name="connsiteX82" fmla="*/ 2994200 w 9662615"/>
              <a:gd name="connsiteY82" fmla="*/ 1537857 h 1592835"/>
              <a:gd name="connsiteX83" fmla="*/ 2862301 w 9662615"/>
              <a:gd name="connsiteY83" fmla="*/ 1544250 h 1592835"/>
              <a:gd name="connsiteX84" fmla="*/ 2766335 w 9662615"/>
              <a:gd name="connsiteY84" fmla="*/ 1527662 h 1592835"/>
              <a:gd name="connsiteX85" fmla="*/ 2757836 w 9662615"/>
              <a:gd name="connsiteY85" fmla="*/ 1531371 h 1592835"/>
              <a:gd name="connsiteX86" fmla="*/ 2691555 w 9662615"/>
              <a:gd name="connsiteY86" fmla="*/ 1530283 h 1592835"/>
              <a:gd name="connsiteX87" fmla="*/ 2491676 w 9662615"/>
              <a:gd name="connsiteY87" fmla="*/ 1500859 h 1592835"/>
              <a:gd name="connsiteX88" fmla="*/ 2378036 w 9662615"/>
              <a:gd name="connsiteY88" fmla="*/ 1520645 h 1592835"/>
              <a:gd name="connsiteX89" fmla="*/ 2284269 w 9662615"/>
              <a:gd name="connsiteY89" fmla="*/ 1503068 h 1592835"/>
              <a:gd name="connsiteX90" fmla="*/ 2207104 w 9662615"/>
              <a:gd name="connsiteY90" fmla="*/ 1508888 h 1592835"/>
              <a:gd name="connsiteX91" fmla="*/ 2149226 w 9662615"/>
              <a:gd name="connsiteY91" fmla="*/ 1523409 h 1592835"/>
              <a:gd name="connsiteX92" fmla="*/ 2084783 w 9662615"/>
              <a:gd name="connsiteY92" fmla="*/ 1524245 h 1592835"/>
              <a:gd name="connsiteX93" fmla="*/ 2070075 w 9662615"/>
              <a:gd name="connsiteY93" fmla="*/ 1511285 h 1592835"/>
              <a:gd name="connsiteX94" fmla="*/ 2001057 w 9662615"/>
              <a:gd name="connsiteY94" fmla="*/ 1516449 h 1592835"/>
              <a:gd name="connsiteX95" fmla="*/ 1896330 w 9662615"/>
              <a:gd name="connsiteY95" fmla="*/ 1525725 h 1592835"/>
              <a:gd name="connsiteX96" fmla="*/ 1835994 w 9662615"/>
              <a:gd name="connsiteY96" fmla="*/ 1527678 h 1592835"/>
              <a:gd name="connsiteX97" fmla="*/ 1671119 w 9662615"/>
              <a:gd name="connsiteY97" fmla="*/ 1536701 h 1592835"/>
              <a:gd name="connsiteX98" fmla="*/ 1601337 w 9662615"/>
              <a:gd name="connsiteY98" fmla="*/ 1548552 h 1592835"/>
              <a:gd name="connsiteX99" fmla="*/ 1407755 w 9662615"/>
              <a:gd name="connsiteY99" fmla="*/ 1571444 h 1592835"/>
              <a:gd name="connsiteX100" fmla="*/ 1271994 w 9662615"/>
              <a:gd name="connsiteY100" fmla="*/ 1579471 h 1592835"/>
              <a:gd name="connsiteX101" fmla="*/ 1249226 w 9662615"/>
              <a:gd name="connsiteY101" fmla="*/ 1583140 h 1592835"/>
              <a:gd name="connsiteX102" fmla="*/ 1217719 w 9662615"/>
              <a:gd name="connsiteY102" fmla="*/ 1580863 h 1592835"/>
              <a:gd name="connsiteX103" fmla="*/ 1091432 w 9662615"/>
              <a:gd name="connsiteY103" fmla="*/ 1571003 h 1592835"/>
              <a:gd name="connsiteX104" fmla="*/ 992039 w 9662615"/>
              <a:gd name="connsiteY104" fmla="*/ 1556662 h 1592835"/>
              <a:gd name="connsiteX105" fmla="*/ 868264 w 9662615"/>
              <a:gd name="connsiteY105" fmla="*/ 1566392 h 1592835"/>
              <a:gd name="connsiteX106" fmla="*/ 792765 w 9662615"/>
              <a:gd name="connsiteY106" fmla="*/ 1563102 h 1592835"/>
              <a:gd name="connsiteX107" fmla="*/ 669055 w 9662615"/>
              <a:gd name="connsiteY107" fmla="*/ 1543638 h 1592835"/>
              <a:gd name="connsiteX108" fmla="*/ 506152 w 9662615"/>
              <a:gd name="connsiteY108" fmla="*/ 1549124 h 1592835"/>
              <a:gd name="connsiteX109" fmla="*/ 472797 w 9662615"/>
              <a:gd name="connsiteY109" fmla="*/ 1568904 h 1592835"/>
              <a:gd name="connsiteX110" fmla="*/ 427864 w 9662615"/>
              <a:gd name="connsiteY110" fmla="*/ 1580848 h 1592835"/>
              <a:gd name="connsiteX111" fmla="*/ 408381 w 9662615"/>
              <a:gd name="connsiteY111" fmla="*/ 1552940 h 1592835"/>
              <a:gd name="connsiteX112" fmla="*/ 267163 w 9662615"/>
              <a:gd name="connsiteY112" fmla="*/ 1531913 h 1592835"/>
              <a:gd name="connsiteX113" fmla="*/ 196644 w 9662615"/>
              <a:gd name="connsiteY113" fmla="*/ 1524565 h 1592835"/>
              <a:gd name="connsiteX114" fmla="*/ 86819 w 9662615"/>
              <a:gd name="connsiteY114" fmla="*/ 1519517 h 1592835"/>
              <a:gd name="connsiteX115" fmla="*/ 53369 w 9662615"/>
              <a:gd name="connsiteY115" fmla="*/ 1516853 h 1592835"/>
              <a:gd name="connsiteX116" fmla="*/ 2359 w 9662615"/>
              <a:gd name="connsiteY116" fmla="*/ 1515247 h 1592835"/>
              <a:gd name="connsiteX117" fmla="*/ 0 w 9662615"/>
              <a:gd name="connsiteY117" fmla="*/ 1514932 h 1592835"/>
              <a:gd name="connsiteX118" fmla="*/ 0 w 9662615"/>
              <a:gd name="connsiteY118" fmla="*/ 0 h 1592835"/>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63775 w 9662615"/>
              <a:gd name="connsiteY55" fmla="*/ 1562633 h 1692226"/>
              <a:gd name="connsiteX56" fmla="*/ 4847242 w 9662615"/>
              <a:gd name="connsiteY56" fmla="*/ 1565435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63775 w 9662615"/>
              <a:gd name="connsiteY55" fmla="*/ 1562633 h 1692226"/>
              <a:gd name="connsiteX56" fmla="*/ 4847242 w 9662615"/>
              <a:gd name="connsiteY56" fmla="*/ 1664826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71726 w 9662615"/>
              <a:gd name="connsiteY55" fmla="*/ 1570584 h 1692226"/>
              <a:gd name="connsiteX56" fmla="*/ 4847242 w 9662615"/>
              <a:gd name="connsiteY56" fmla="*/ 1664826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71726 w 9662615"/>
              <a:gd name="connsiteY55" fmla="*/ 1570584 h 1692226"/>
              <a:gd name="connsiteX56" fmla="*/ 4847242 w 9662615"/>
              <a:gd name="connsiteY56" fmla="*/ 1621094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21094"/>
              <a:gd name="connsiteX1" fmla="*/ 9662615 w 9662615"/>
              <a:gd name="connsiteY1" fmla="*/ 0 h 1621094"/>
              <a:gd name="connsiteX2" fmla="*/ 9662615 w 9662615"/>
              <a:gd name="connsiteY2" fmla="*/ 1280346 h 1621094"/>
              <a:gd name="connsiteX3" fmla="*/ 9658420 w 9662615"/>
              <a:gd name="connsiteY3" fmla="*/ 1280106 h 1621094"/>
              <a:gd name="connsiteX4" fmla="*/ 9469546 w 9662615"/>
              <a:gd name="connsiteY4" fmla="*/ 1289837 h 1621094"/>
              <a:gd name="connsiteX5" fmla="*/ 9385895 w 9662615"/>
              <a:gd name="connsiteY5" fmla="*/ 1269203 h 1621094"/>
              <a:gd name="connsiteX6" fmla="*/ 9144767 w 9662615"/>
              <a:gd name="connsiteY6" fmla="*/ 1264120 h 1621094"/>
              <a:gd name="connsiteX7" fmla="*/ 8837252 w 9662615"/>
              <a:gd name="connsiteY7" fmla="*/ 1350515 h 1621094"/>
              <a:gd name="connsiteX8" fmla="*/ 8705466 w 9662615"/>
              <a:gd name="connsiteY8" fmla="*/ 1342419 h 1621094"/>
              <a:gd name="connsiteX9" fmla="*/ 8652221 w 9662615"/>
              <a:gd name="connsiteY9" fmla="*/ 1326906 h 1621094"/>
              <a:gd name="connsiteX10" fmla="*/ 8632312 w 9662615"/>
              <a:gd name="connsiteY10" fmla="*/ 1326025 h 1621094"/>
              <a:gd name="connsiteX11" fmla="*/ 8591582 w 9662615"/>
              <a:gd name="connsiteY11" fmla="*/ 1341666 h 1621094"/>
              <a:gd name="connsiteX12" fmla="*/ 8537336 w 9662615"/>
              <a:gd name="connsiteY12" fmla="*/ 1341684 h 1621094"/>
              <a:gd name="connsiteX13" fmla="*/ 8472508 w 9662615"/>
              <a:gd name="connsiteY13" fmla="*/ 1363109 h 1621094"/>
              <a:gd name="connsiteX14" fmla="*/ 8258477 w 9662615"/>
              <a:gd name="connsiteY14" fmla="*/ 1370666 h 1621094"/>
              <a:gd name="connsiteX15" fmla="*/ 8197961 w 9662615"/>
              <a:gd name="connsiteY15" fmla="*/ 1392804 h 1621094"/>
              <a:gd name="connsiteX16" fmla="*/ 8171196 w 9662615"/>
              <a:gd name="connsiteY16" fmla="*/ 1397216 h 1621094"/>
              <a:gd name="connsiteX17" fmla="*/ 8127667 w 9662615"/>
              <a:gd name="connsiteY17" fmla="*/ 1418254 h 1621094"/>
              <a:gd name="connsiteX18" fmla="*/ 7974579 w 9662615"/>
              <a:gd name="connsiteY18" fmla="*/ 1383439 h 1621094"/>
              <a:gd name="connsiteX19" fmla="*/ 7768351 w 9662615"/>
              <a:gd name="connsiteY19" fmla="*/ 1395051 h 1621094"/>
              <a:gd name="connsiteX20" fmla="*/ 7635985 w 9662615"/>
              <a:gd name="connsiteY20" fmla="*/ 1386363 h 1621094"/>
              <a:gd name="connsiteX21" fmla="*/ 7466069 w 9662615"/>
              <a:gd name="connsiteY21" fmla="*/ 1377654 h 1621094"/>
              <a:gd name="connsiteX22" fmla="*/ 7355642 w 9662615"/>
              <a:gd name="connsiteY22" fmla="*/ 1407761 h 1621094"/>
              <a:gd name="connsiteX23" fmla="*/ 7151610 w 9662615"/>
              <a:gd name="connsiteY23" fmla="*/ 1397856 h 1621094"/>
              <a:gd name="connsiteX24" fmla="*/ 7082147 w 9662615"/>
              <a:gd name="connsiteY24" fmla="*/ 1406113 h 1621094"/>
              <a:gd name="connsiteX25" fmla="*/ 7014958 w 9662615"/>
              <a:gd name="connsiteY25" fmla="*/ 1396883 h 1621094"/>
              <a:gd name="connsiteX26" fmla="*/ 6907567 w 9662615"/>
              <a:gd name="connsiteY26" fmla="*/ 1419149 h 1621094"/>
              <a:gd name="connsiteX27" fmla="*/ 6748428 w 9662615"/>
              <a:gd name="connsiteY27" fmla="*/ 1420308 h 1621094"/>
              <a:gd name="connsiteX28" fmla="*/ 6654257 w 9662615"/>
              <a:gd name="connsiteY28" fmla="*/ 1424143 h 1621094"/>
              <a:gd name="connsiteX29" fmla="*/ 6620123 w 9662615"/>
              <a:gd name="connsiteY29" fmla="*/ 1430535 h 1621094"/>
              <a:gd name="connsiteX30" fmla="*/ 6571355 w 9662615"/>
              <a:gd name="connsiteY30" fmla="*/ 1436144 h 1621094"/>
              <a:gd name="connsiteX31" fmla="*/ 6486557 w 9662615"/>
              <a:gd name="connsiteY31" fmla="*/ 1449861 h 1621094"/>
              <a:gd name="connsiteX32" fmla="*/ 6370419 w 9662615"/>
              <a:gd name="connsiteY32" fmla="*/ 1461649 h 1621094"/>
              <a:gd name="connsiteX33" fmla="*/ 6278839 w 9662615"/>
              <a:gd name="connsiteY33" fmla="*/ 1449160 h 1621094"/>
              <a:gd name="connsiteX34" fmla="*/ 6272455 w 9662615"/>
              <a:gd name="connsiteY34" fmla="*/ 1453191 h 1621094"/>
              <a:gd name="connsiteX35" fmla="*/ 6212659 w 9662615"/>
              <a:gd name="connsiteY35" fmla="*/ 1454850 h 1621094"/>
              <a:gd name="connsiteX36" fmla="*/ 6069317 w 9662615"/>
              <a:gd name="connsiteY36" fmla="*/ 1445838 h 1621094"/>
              <a:gd name="connsiteX37" fmla="*/ 5878477 w 9662615"/>
              <a:gd name="connsiteY37" fmla="*/ 1439180 h 1621094"/>
              <a:gd name="connsiteX38" fmla="*/ 5838387 w 9662615"/>
              <a:gd name="connsiteY38" fmla="*/ 1444679 h 1621094"/>
              <a:gd name="connsiteX39" fmla="*/ 5771136 w 9662615"/>
              <a:gd name="connsiteY39" fmla="*/ 1453639 h 1621094"/>
              <a:gd name="connsiteX40" fmla="*/ 5724081 w 9662615"/>
              <a:gd name="connsiteY40" fmla="*/ 1470431 h 1621094"/>
              <a:gd name="connsiteX41" fmla="*/ 5666577 w 9662615"/>
              <a:gd name="connsiteY41" fmla="*/ 1473921 h 1621094"/>
              <a:gd name="connsiteX42" fmla="*/ 5649068 w 9662615"/>
              <a:gd name="connsiteY42" fmla="*/ 1461676 h 1621094"/>
              <a:gd name="connsiteX43" fmla="*/ 5588902 w 9662615"/>
              <a:gd name="connsiteY43" fmla="*/ 1469647 h 1621094"/>
              <a:gd name="connsiteX44" fmla="*/ 5498090 w 9662615"/>
              <a:gd name="connsiteY44" fmla="*/ 1483173 h 1621094"/>
              <a:gd name="connsiteX45" fmla="*/ 5444641 w 9662615"/>
              <a:gd name="connsiteY45" fmla="*/ 1487602 h 1621094"/>
              <a:gd name="connsiteX46" fmla="*/ 5299812 w 9662615"/>
              <a:gd name="connsiteY46" fmla="*/ 1503362 h 1621094"/>
              <a:gd name="connsiteX47" fmla="*/ 5213947 w 9662615"/>
              <a:gd name="connsiteY47" fmla="*/ 1516637 h 1621094"/>
              <a:gd name="connsiteX48" fmla="*/ 5090342 w 9662615"/>
              <a:gd name="connsiteY48" fmla="*/ 1546680 h 1621094"/>
              <a:gd name="connsiteX49" fmla="*/ 5129812 w 9662615"/>
              <a:gd name="connsiteY49" fmla="*/ 1521277 h 1621094"/>
              <a:gd name="connsiteX50" fmla="*/ 5059484 w 9662615"/>
              <a:gd name="connsiteY50" fmla="*/ 1546802 h 1621094"/>
              <a:gd name="connsiteX51" fmla="*/ 5038524 w 9662615"/>
              <a:gd name="connsiteY51" fmla="*/ 1545675 h 1621094"/>
              <a:gd name="connsiteX52" fmla="*/ 5026564 w 9662615"/>
              <a:gd name="connsiteY52" fmla="*/ 1545376 h 1621094"/>
              <a:gd name="connsiteX53" fmla="*/ 4969433 w 9662615"/>
              <a:gd name="connsiteY53" fmla="*/ 1550865 h 1621094"/>
              <a:gd name="connsiteX54" fmla="*/ 4921303 w 9662615"/>
              <a:gd name="connsiteY54" fmla="*/ 1575379 h 1621094"/>
              <a:gd name="connsiteX55" fmla="*/ 4871726 w 9662615"/>
              <a:gd name="connsiteY55" fmla="*/ 1570584 h 1621094"/>
              <a:gd name="connsiteX56" fmla="*/ 4847242 w 9662615"/>
              <a:gd name="connsiteY56" fmla="*/ 1621094 h 1621094"/>
              <a:gd name="connsiteX57" fmla="*/ 4821058 w 9662615"/>
              <a:gd name="connsiteY57" fmla="*/ 1553078 h 1621094"/>
              <a:gd name="connsiteX58" fmla="*/ 4791466 w 9662615"/>
              <a:gd name="connsiteY58" fmla="*/ 1561324 h 1621094"/>
              <a:gd name="connsiteX59" fmla="*/ 4784247 w 9662615"/>
              <a:gd name="connsiteY59" fmla="*/ 1562342 h 1621094"/>
              <a:gd name="connsiteX60" fmla="*/ 4735334 w 9662615"/>
              <a:gd name="connsiteY60" fmla="*/ 1581778 h 1621094"/>
              <a:gd name="connsiteX61" fmla="*/ 4697562 w 9662615"/>
              <a:gd name="connsiteY61" fmla="*/ 1551206 h 1621094"/>
              <a:gd name="connsiteX62" fmla="*/ 4662664 w 9662615"/>
              <a:gd name="connsiteY62" fmla="*/ 1573162 h 1621094"/>
              <a:gd name="connsiteX63" fmla="*/ 4603028 w 9662615"/>
              <a:gd name="connsiteY63" fmla="*/ 1568821 h 1621094"/>
              <a:gd name="connsiteX64" fmla="*/ 4541612 w 9662615"/>
              <a:gd name="connsiteY64" fmla="*/ 1545262 h 1621094"/>
              <a:gd name="connsiteX65" fmla="*/ 4422155 w 9662615"/>
              <a:gd name="connsiteY65" fmla="*/ 1542059 h 1621094"/>
              <a:gd name="connsiteX66" fmla="*/ 4221826 w 9662615"/>
              <a:gd name="connsiteY66" fmla="*/ 1508923 h 1621094"/>
              <a:gd name="connsiteX67" fmla="*/ 4096601 w 9662615"/>
              <a:gd name="connsiteY67" fmla="*/ 1521563 h 1621094"/>
              <a:gd name="connsiteX68" fmla="*/ 3970635 w 9662615"/>
              <a:gd name="connsiteY68" fmla="*/ 1544815 h 1621094"/>
              <a:gd name="connsiteX69" fmla="*/ 3833906 w 9662615"/>
              <a:gd name="connsiteY69" fmla="*/ 1516637 h 1621094"/>
              <a:gd name="connsiteX70" fmla="*/ 3696258 w 9662615"/>
              <a:gd name="connsiteY70" fmla="*/ 1537563 h 1621094"/>
              <a:gd name="connsiteX71" fmla="*/ 3594070 w 9662615"/>
              <a:gd name="connsiteY71" fmla="*/ 1509422 h 1621094"/>
              <a:gd name="connsiteX72" fmla="*/ 3565233 w 9662615"/>
              <a:gd name="connsiteY72" fmla="*/ 1515122 h 1621094"/>
              <a:gd name="connsiteX73" fmla="*/ 3560267 w 9662615"/>
              <a:gd name="connsiteY73" fmla="*/ 1516288 h 1621094"/>
              <a:gd name="connsiteX74" fmla="*/ 3540258 w 9662615"/>
              <a:gd name="connsiteY74" fmla="*/ 1516976 h 1621094"/>
              <a:gd name="connsiteX75" fmla="*/ 3534780 w 9662615"/>
              <a:gd name="connsiteY75" fmla="*/ 1522141 h 1621094"/>
              <a:gd name="connsiteX76" fmla="*/ 3504783 w 9662615"/>
              <a:gd name="connsiteY76" fmla="*/ 1526739 h 1621094"/>
              <a:gd name="connsiteX77" fmla="*/ 3430805 w 9662615"/>
              <a:gd name="connsiteY77" fmla="*/ 1542521 h 1621094"/>
              <a:gd name="connsiteX78" fmla="*/ 3292707 w 9662615"/>
              <a:gd name="connsiteY78" fmla="*/ 1520490 h 1621094"/>
              <a:gd name="connsiteX79" fmla="*/ 3187872 w 9662615"/>
              <a:gd name="connsiteY79" fmla="*/ 1519991 h 1621094"/>
              <a:gd name="connsiteX80" fmla="*/ 3148026 w 9662615"/>
              <a:gd name="connsiteY80" fmla="*/ 1524777 h 1621094"/>
              <a:gd name="connsiteX81" fmla="*/ 3092394 w 9662615"/>
              <a:gd name="connsiteY81" fmla="*/ 1528115 h 1621094"/>
              <a:gd name="connsiteX82" fmla="*/ 2994200 w 9662615"/>
              <a:gd name="connsiteY82" fmla="*/ 1537857 h 1621094"/>
              <a:gd name="connsiteX83" fmla="*/ 2862301 w 9662615"/>
              <a:gd name="connsiteY83" fmla="*/ 1544250 h 1621094"/>
              <a:gd name="connsiteX84" fmla="*/ 2766335 w 9662615"/>
              <a:gd name="connsiteY84" fmla="*/ 1527662 h 1621094"/>
              <a:gd name="connsiteX85" fmla="*/ 2757836 w 9662615"/>
              <a:gd name="connsiteY85" fmla="*/ 1531371 h 1621094"/>
              <a:gd name="connsiteX86" fmla="*/ 2691555 w 9662615"/>
              <a:gd name="connsiteY86" fmla="*/ 1530283 h 1621094"/>
              <a:gd name="connsiteX87" fmla="*/ 2491676 w 9662615"/>
              <a:gd name="connsiteY87" fmla="*/ 1500859 h 1621094"/>
              <a:gd name="connsiteX88" fmla="*/ 2378036 w 9662615"/>
              <a:gd name="connsiteY88" fmla="*/ 1520645 h 1621094"/>
              <a:gd name="connsiteX89" fmla="*/ 2284269 w 9662615"/>
              <a:gd name="connsiteY89" fmla="*/ 1503068 h 1621094"/>
              <a:gd name="connsiteX90" fmla="*/ 2207104 w 9662615"/>
              <a:gd name="connsiteY90" fmla="*/ 1508888 h 1621094"/>
              <a:gd name="connsiteX91" fmla="*/ 2149226 w 9662615"/>
              <a:gd name="connsiteY91" fmla="*/ 1523409 h 1621094"/>
              <a:gd name="connsiteX92" fmla="*/ 2084783 w 9662615"/>
              <a:gd name="connsiteY92" fmla="*/ 1524245 h 1621094"/>
              <a:gd name="connsiteX93" fmla="*/ 2070075 w 9662615"/>
              <a:gd name="connsiteY93" fmla="*/ 1511285 h 1621094"/>
              <a:gd name="connsiteX94" fmla="*/ 2001057 w 9662615"/>
              <a:gd name="connsiteY94" fmla="*/ 1516449 h 1621094"/>
              <a:gd name="connsiteX95" fmla="*/ 1896330 w 9662615"/>
              <a:gd name="connsiteY95" fmla="*/ 1525725 h 1621094"/>
              <a:gd name="connsiteX96" fmla="*/ 1835994 w 9662615"/>
              <a:gd name="connsiteY96" fmla="*/ 1527678 h 1621094"/>
              <a:gd name="connsiteX97" fmla="*/ 1671119 w 9662615"/>
              <a:gd name="connsiteY97" fmla="*/ 1536701 h 1621094"/>
              <a:gd name="connsiteX98" fmla="*/ 1601337 w 9662615"/>
              <a:gd name="connsiteY98" fmla="*/ 1548552 h 1621094"/>
              <a:gd name="connsiteX99" fmla="*/ 1407755 w 9662615"/>
              <a:gd name="connsiteY99" fmla="*/ 1571444 h 1621094"/>
              <a:gd name="connsiteX100" fmla="*/ 1271994 w 9662615"/>
              <a:gd name="connsiteY100" fmla="*/ 1579471 h 1621094"/>
              <a:gd name="connsiteX101" fmla="*/ 1249226 w 9662615"/>
              <a:gd name="connsiteY101" fmla="*/ 1583140 h 1621094"/>
              <a:gd name="connsiteX102" fmla="*/ 1217719 w 9662615"/>
              <a:gd name="connsiteY102" fmla="*/ 1580863 h 1621094"/>
              <a:gd name="connsiteX103" fmla="*/ 1091432 w 9662615"/>
              <a:gd name="connsiteY103" fmla="*/ 1571003 h 1621094"/>
              <a:gd name="connsiteX104" fmla="*/ 992039 w 9662615"/>
              <a:gd name="connsiteY104" fmla="*/ 1556662 h 1621094"/>
              <a:gd name="connsiteX105" fmla="*/ 868264 w 9662615"/>
              <a:gd name="connsiteY105" fmla="*/ 1566392 h 1621094"/>
              <a:gd name="connsiteX106" fmla="*/ 792765 w 9662615"/>
              <a:gd name="connsiteY106" fmla="*/ 1563102 h 1621094"/>
              <a:gd name="connsiteX107" fmla="*/ 669055 w 9662615"/>
              <a:gd name="connsiteY107" fmla="*/ 1543638 h 1621094"/>
              <a:gd name="connsiteX108" fmla="*/ 506152 w 9662615"/>
              <a:gd name="connsiteY108" fmla="*/ 1549124 h 1621094"/>
              <a:gd name="connsiteX109" fmla="*/ 472797 w 9662615"/>
              <a:gd name="connsiteY109" fmla="*/ 1568904 h 1621094"/>
              <a:gd name="connsiteX110" fmla="*/ 427864 w 9662615"/>
              <a:gd name="connsiteY110" fmla="*/ 1580848 h 1621094"/>
              <a:gd name="connsiteX111" fmla="*/ 408381 w 9662615"/>
              <a:gd name="connsiteY111" fmla="*/ 1552940 h 1621094"/>
              <a:gd name="connsiteX112" fmla="*/ 267163 w 9662615"/>
              <a:gd name="connsiteY112" fmla="*/ 1531913 h 1621094"/>
              <a:gd name="connsiteX113" fmla="*/ 196644 w 9662615"/>
              <a:gd name="connsiteY113" fmla="*/ 1524565 h 1621094"/>
              <a:gd name="connsiteX114" fmla="*/ 86819 w 9662615"/>
              <a:gd name="connsiteY114" fmla="*/ 1519517 h 1621094"/>
              <a:gd name="connsiteX115" fmla="*/ 53369 w 9662615"/>
              <a:gd name="connsiteY115" fmla="*/ 1516853 h 1621094"/>
              <a:gd name="connsiteX116" fmla="*/ 2359 w 9662615"/>
              <a:gd name="connsiteY116" fmla="*/ 1515247 h 1621094"/>
              <a:gd name="connsiteX117" fmla="*/ 0 w 9662615"/>
              <a:gd name="connsiteY117" fmla="*/ 1514932 h 1621094"/>
              <a:gd name="connsiteX118" fmla="*/ 0 w 9662615"/>
              <a:gd name="connsiteY118" fmla="*/ 0 h 1621094"/>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1303 w 9662615"/>
              <a:gd name="connsiteY54" fmla="*/ 1575379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5334 w 9662615"/>
              <a:gd name="connsiteY60" fmla="*/ 158177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422155 w 9662615"/>
              <a:gd name="connsiteY65" fmla="*/ 1542059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5334 w 9662615"/>
              <a:gd name="connsiteY60" fmla="*/ 158177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422155 w 9662615"/>
              <a:gd name="connsiteY65" fmla="*/ 1542059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97680"/>
              <a:gd name="connsiteX1" fmla="*/ 9662615 w 9662615"/>
              <a:gd name="connsiteY1" fmla="*/ 0 h 1597680"/>
              <a:gd name="connsiteX2" fmla="*/ 9662615 w 9662615"/>
              <a:gd name="connsiteY2" fmla="*/ 1280346 h 1597680"/>
              <a:gd name="connsiteX3" fmla="*/ 9658420 w 9662615"/>
              <a:gd name="connsiteY3" fmla="*/ 1280106 h 1597680"/>
              <a:gd name="connsiteX4" fmla="*/ 9469546 w 9662615"/>
              <a:gd name="connsiteY4" fmla="*/ 1289837 h 1597680"/>
              <a:gd name="connsiteX5" fmla="*/ 9385895 w 9662615"/>
              <a:gd name="connsiteY5" fmla="*/ 1269203 h 1597680"/>
              <a:gd name="connsiteX6" fmla="*/ 9144767 w 9662615"/>
              <a:gd name="connsiteY6" fmla="*/ 1264120 h 1597680"/>
              <a:gd name="connsiteX7" fmla="*/ 8837252 w 9662615"/>
              <a:gd name="connsiteY7" fmla="*/ 1350515 h 1597680"/>
              <a:gd name="connsiteX8" fmla="*/ 8705466 w 9662615"/>
              <a:gd name="connsiteY8" fmla="*/ 1342419 h 1597680"/>
              <a:gd name="connsiteX9" fmla="*/ 8652221 w 9662615"/>
              <a:gd name="connsiteY9" fmla="*/ 1326906 h 1597680"/>
              <a:gd name="connsiteX10" fmla="*/ 8632312 w 9662615"/>
              <a:gd name="connsiteY10" fmla="*/ 1326025 h 1597680"/>
              <a:gd name="connsiteX11" fmla="*/ 8591582 w 9662615"/>
              <a:gd name="connsiteY11" fmla="*/ 1341666 h 1597680"/>
              <a:gd name="connsiteX12" fmla="*/ 8537336 w 9662615"/>
              <a:gd name="connsiteY12" fmla="*/ 1341684 h 1597680"/>
              <a:gd name="connsiteX13" fmla="*/ 8472508 w 9662615"/>
              <a:gd name="connsiteY13" fmla="*/ 1363109 h 1597680"/>
              <a:gd name="connsiteX14" fmla="*/ 8258477 w 9662615"/>
              <a:gd name="connsiteY14" fmla="*/ 1370666 h 1597680"/>
              <a:gd name="connsiteX15" fmla="*/ 8197961 w 9662615"/>
              <a:gd name="connsiteY15" fmla="*/ 1392804 h 1597680"/>
              <a:gd name="connsiteX16" fmla="*/ 8171196 w 9662615"/>
              <a:gd name="connsiteY16" fmla="*/ 1397216 h 1597680"/>
              <a:gd name="connsiteX17" fmla="*/ 8127667 w 9662615"/>
              <a:gd name="connsiteY17" fmla="*/ 1418254 h 1597680"/>
              <a:gd name="connsiteX18" fmla="*/ 7974579 w 9662615"/>
              <a:gd name="connsiteY18" fmla="*/ 1383439 h 1597680"/>
              <a:gd name="connsiteX19" fmla="*/ 7768351 w 9662615"/>
              <a:gd name="connsiteY19" fmla="*/ 1395051 h 1597680"/>
              <a:gd name="connsiteX20" fmla="*/ 7635985 w 9662615"/>
              <a:gd name="connsiteY20" fmla="*/ 1386363 h 1597680"/>
              <a:gd name="connsiteX21" fmla="*/ 7466069 w 9662615"/>
              <a:gd name="connsiteY21" fmla="*/ 1377654 h 1597680"/>
              <a:gd name="connsiteX22" fmla="*/ 7355642 w 9662615"/>
              <a:gd name="connsiteY22" fmla="*/ 1407761 h 1597680"/>
              <a:gd name="connsiteX23" fmla="*/ 7151610 w 9662615"/>
              <a:gd name="connsiteY23" fmla="*/ 1397856 h 1597680"/>
              <a:gd name="connsiteX24" fmla="*/ 7082147 w 9662615"/>
              <a:gd name="connsiteY24" fmla="*/ 1406113 h 1597680"/>
              <a:gd name="connsiteX25" fmla="*/ 7014958 w 9662615"/>
              <a:gd name="connsiteY25" fmla="*/ 1396883 h 1597680"/>
              <a:gd name="connsiteX26" fmla="*/ 6907567 w 9662615"/>
              <a:gd name="connsiteY26" fmla="*/ 1419149 h 1597680"/>
              <a:gd name="connsiteX27" fmla="*/ 6748428 w 9662615"/>
              <a:gd name="connsiteY27" fmla="*/ 1420308 h 1597680"/>
              <a:gd name="connsiteX28" fmla="*/ 6654257 w 9662615"/>
              <a:gd name="connsiteY28" fmla="*/ 1424143 h 1597680"/>
              <a:gd name="connsiteX29" fmla="*/ 6620123 w 9662615"/>
              <a:gd name="connsiteY29" fmla="*/ 1430535 h 1597680"/>
              <a:gd name="connsiteX30" fmla="*/ 6571355 w 9662615"/>
              <a:gd name="connsiteY30" fmla="*/ 1436144 h 1597680"/>
              <a:gd name="connsiteX31" fmla="*/ 6486557 w 9662615"/>
              <a:gd name="connsiteY31" fmla="*/ 1449861 h 1597680"/>
              <a:gd name="connsiteX32" fmla="*/ 6370419 w 9662615"/>
              <a:gd name="connsiteY32" fmla="*/ 1461649 h 1597680"/>
              <a:gd name="connsiteX33" fmla="*/ 6278839 w 9662615"/>
              <a:gd name="connsiteY33" fmla="*/ 1449160 h 1597680"/>
              <a:gd name="connsiteX34" fmla="*/ 6272455 w 9662615"/>
              <a:gd name="connsiteY34" fmla="*/ 1453191 h 1597680"/>
              <a:gd name="connsiteX35" fmla="*/ 6212659 w 9662615"/>
              <a:gd name="connsiteY35" fmla="*/ 1454850 h 1597680"/>
              <a:gd name="connsiteX36" fmla="*/ 6069317 w 9662615"/>
              <a:gd name="connsiteY36" fmla="*/ 1445838 h 1597680"/>
              <a:gd name="connsiteX37" fmla="*/ 5878477 w 9662615"/>
              <a:gd name="connsiteY37" fmla="*/ 1439180 h 1597680"/>
              <a:gd name="connsiteX38" fmla="*/ 5838387 w 9662615"/>
              <a:gd name="connsiteY38" fmla="*/ 1444679 h 1597680"/>
              <a:gd name="connsiteX39" fmla="*/ 5771136 w 9662615"/>
              <a:gd name="connsiteY39" fmla="*/ 1453639 h 1597680"/>
              <a:gd name="connsiteX40" fmla="*/ 5724081 w 9662615"/>
              <a:gd name="connsiteY40" fmla="*/ 1470431 h 1597680"/>
              <a:gd name="connsiteX41" fmla="*/ 5666577 w 9662615"/>
              <a:gd name="connsiteY41" fmla="*/ 1473921 h 1597680"/>
              <a:gd name="connsiteX42" fmla="*/ 5649068 w 9662615"/>
              <a:gd name="connsiteY42" fmla="*/ 1461676 h 1597680"/>
              <a:gd name="connsiteX43" fmla="*/ 5588902 w 9662615"/>
              <a:gd name="connsiteY43" fmla="*/ 1469647 h 1597680"/>
              <a:gd name="connsiteX44" fmla="*/ 5498090 w 9662615"/>
              <a:gd name="connsiteY44" fmla="*/ 1483173 h 1597680"/>
              <a:gd name="connsiteX45" fmla="*/ 5444641 w 9662615"/>
              <a:gd name="connsiteY45" fmla="*/ 1487602 h 1597680"/>
              <a:gd name="connsiteX46" fmla="*/ 5299812 w 9662615"/>
              <a:gd name="connsiteY46" fmla="*/ 1503362 h 1597680"/>
              <a:gd name="connsiteX47" fmla="*/ 5213947 w 9662615"/>
              <a:gd name="connsiteY47" fmla="*/ 1516637 h 1597680"/>
              <a:gd name="connsiteX48" fmla="*/ 5090342 w 9662615"/>
              <a:gd name="connsiteY48" fmla="*/ 1546680 h 1597680"/>
              <a:gd name="connsiteX49" fmla="*/ 5129812 w 9662615"/>
              <a:gd name="connsiteY49" fmla="*/ 1521277 h 1597680"/>
              <a:gd name="connsiteX50" fmla="*/ 5059484 w 9662615"/>
              <a:gd name="connsiteY50" fmla="*/ 1546802 h 1597680"/>
              <a:gd name="connsiteX51" fmla="*/ 5038524 w 9662615"/>
              <a:gd name="connsiteY51" fmla="*/ 1545675 h 1597680"/>
              <a:gd name="connsiteX52" fmla="*/ 5026564 w 9662615"/>
              <a:gd name="connsiteY52" fmla="*/ 1545376 h 1597680"/>
              <a:gd name="connsiteX53" fmla="*/ 4969433 w 9662615"/>
              <a:gd name="connsiteY53" fmla="*/ 1550865 h 1597680"/>
              <a:gd name="connsiteX54" fmla="*/ 4929254 w 9662615"/>
              <a:gd name="connsiteY54" fmla="*/ 1563452 h 1597680"/>
              <a:gd name="connsiteX55" fmla="*/ 4871726 w 9662615"/>
              <a:gd name="connsiteY55" fmla="*/ 1570584 h 1597680"/>
              <a:gd name="connsiteX56" fmla="*/ 4843267 w 9662615"/>
              <a:gd name="connsiteY56" fmla="*/ 1561459 h 1597680"/>
              <a:gd name="connsiteX57" fmla="*/ 4821058 w 9662615"/>
              <a:gd name="connsiteY57" fmla="*/ 1553078 h 1597680"/>
              <a:gd name="connsiteX58" fmla="*/ 4791466 w 9662615"/>
              <a:gd name="connsiteY58" fmla="*/ 1561324 h 1597680"/>
              <a:gd name="connsiteX59" fmla="*/ 4784247 w 9662615"/>
              <a:gd name="connsiteY59" fmla="*/ 1562342 h 1597680"/>
              <a:gd name="connsiteX60" fmla="*/ 4743285 w 9662615"/>
              <a:gd name="connsiteY60" fmla="*/ 1597680 h 1597680"/>
              <a:gd name="connsiteX61" fmla="*/ 4697562 w 9662615"/>
              <a:gd name="connsiteY61" fmla="*/ 1551206 h 1597680"/>
              <a:gd name="connsiteX62" fmla="*/ 4662664 w 9662615"/>
              <a:gd name="connsiteY62" fmla="*/ 1573162 h 1597680"/>
              <a:gd name="connsiteX63" fmla="*/ 4603028 w 9662615"/>
              <a:gd name="connsiteY63" fmla="*/ 1568821 h 1597680"/>
              <a:gd name="connsiteX64" fmla="*/ 4541612 w 9662615"/>
              <a:gd name="connsiteY64" fmla="*/ 1545262 h 1597680"/>
              <a:gd name="connsiteX65" fmla="*/ 4422155 w 9662615"/>
              <a:gd name="connsiteY65" fmla="*/ 1542059 h 1597680"/>
              <a:gd name="connsiteX66" fmla="*/ 4221826 w 9662615"/>
              <a:gd name="connsiteY66" fmla="*/ 1508923 h 1597680"/>
              <a:gd name="connsiteX67" fmla="*/ 4096601 w 9662615"/>
              <a:gd name="connsiteY67" fmla="*/ 1521563 h 1597680"/>
              <a:gd name="connsiteX68" fmla="*/ 3970635 w 9662615"/>
              <a:gd name="connsiteY68" fmla="*/ 1544815 h 1597680"/>
              <a:gd name="connsiteX69" fmla="*/ 3833906 w 9662615"/>
              <a:gd name="connsiteY69" fmla="*/ 1516637 h 1597680"/>
              <a:gd name="connsiteX70" fmla="*/ 3696258 w 9662615"/>
              <a:gd name="connsiteY70" fmla="*/ 1537563 h 1597680"/>
              <a:gd name="connsiteX71" fmla="*/ 3594070 w 9662615"/>
              <a:gd name="connsiteY71" fmla="*/ 1509422 h 1597680"/>
              <a:gd name="connsiteX72" fmla="*/ 3565233 w 9662615"/>
              <a:gd name="connsiteY72" fmla="*/ 1515122 h 1597680"/>
              <a:gd name="connsiteX73" fmla="*/ 3560267 w 9662615"/>
              <a:gd name="connsiteY73" fmla="*/ 1516288 h 1597680"/>
              <a:gd name="connsiteX74" fmla="*/ 3540258 w 9662615"/>
              <a:gd name="connsiteY74" fmla="*/ 1516976 h 1597680"/>
              <a:gd name="connsiteX75" fmla="*/ 3534780 w 9662615"/>
              <a:gd name="connsiteY75" fmla="*/ 1522141 h 1597680"/>
              <a:gd name="connsiteX76" fmla="*/ 3504783 w 9662615"/>
              <a:gd name="connsiteY76" fmla="*/ 1526739 h 1597680"/>
              <a:gd name="connsiteX77" fmla="*/ 3430805 w 9662615"/>
              <a:gd name="connsiteY77" fmla="*/ 1542521 h 1597680"/>
              <a:gd name="connsiteX78" fmla="*/ 3292707 w 9662615"/>
              <a:gd name="connsiteY78" fmla="*/ 1520490 h 1597680"/>
              <a:gd name="connsiteX79" fmla="*/ 3187872 w 9662615"/>
              <a:gd name="connsiteY79" fmla="*/ 1519991 h 1597680"/>
              <a:gd name="connsiteX80" fmla="*/ 3148026 w 9662615"/>
              <a:gd name="connsiteY80" fmla="*/ 1524777 h 1597680"/>
              <a:gd name="connsiteX81" fmla="*/ 3092394 w 9662615"/>
              <a:gd name="connsiteY81" fmla="*/ 1528115 h 1597680"/>
              <a:gd name="connsiteX82" fmla="*/ 2994200 w 9662615"/>
              <a:gd name="connsiteY82" fmla="*/ 1537857 h 1597680"/>
              <a:gd name="connsiteX83" fmla="*/ 2862301 w 9662615"/>
              <a:gd name="connsiteY83" fmla="*/ 1544250 h 1597680"/>
              <a:gd name="connsiteX84" fmla="*/ 2766335 w 9662615"/>
              <a:gd name="connsiteY84" fmla="*/ 1527662 h 1597680"/>
              <a:gd name="connsiteX85" fmla="*/ 2757836 w 9662615"/>
              <a:gd name="connsiteY85" fmla="*/ 1531371 h 1597680"/>
              <a:gd name="connsiteX86" fmla="*/ 2691555 w 9662615"/>
              <a:gd name="connsiteY86" fmla="*/ 1530283 h 1597680"/>
              <a:gd name="connsiteX87" fmla="*/ 2491676 w 9662615"/>
              <a:gd name="connsiteY87" fmla="*/ 1500859 h 1597680"/>
              <a:gd name="connsiteX88" fmla="*/ 2378036 w 9662615"/>
              <a:gd name="connsiteY88" fmla="*/ 1520645 h 1597680"/>
              <a:gd name="connsiteX89" fmla="*/ 2284269 w 9662615"/>
              <a:gd name="connsiteY89" fmla="*/ 1503068 h 1597680"/>
              <a:gd name="connsiteX90" fmla="*/ 2207104 w 9662615"/>
              <a:gd name="connsiteY90" fmla="*/ 1508888 h 1597680"/>
              <a:gd name="connsiteX91" fmla="*/ 2149226 w 9662615"/>
              <a:gd name="connsiteY91" fmla="*/ 1523409 h 1597680"/>
              <a:gd name="connsiteX92" fmla="*/ 2084783 w 9662615"/>
              <a:gd name="connsiteY92" fmla="*/ 1524245 h 1597680"/>
              <a:gd name="connsiteX93" fmla="*/ 2070075 w 9662615"/>
              <a:gd name="connsiteY93" fmla="*/ 1511285 h 1597680"/>
              <a:gd name="connsiteX94" fmla="*/ 2001057 w 9662615"/>
              <a:gd name="connsiteY94" fmla="*/ 1516449 h 1597680"/>
              <a:gd name="connsiteX95" fmla="*/ 1896330 w 9662615"/>
              <a:gd name="connsiteY95" fmla="*/ 1525725 h 1597680"/>
              <a:gd name="connsiteX96" fmla="*/ 1835994 w 9662615"/>
              <a:gd name="connsiteY96" fmla="*/ 1527678 h 1597680"/>
              <a:gd name="connsiteX97" fmla="*/ 1671119 w 9662615"/>
              <a:gd name="connsiteY97" fmla="*/ 1536701 h 1597680"/>
              <a:gd name="connsiteX98" fmla="*/ 1601337 w 9662615"/>
              <a:gd name="connsiteY98" fmla="*/ 1548552 h 1597680"/>
              <a:gd name="connsiteX99" fmla="*/ 1407755 w 9662615"/>
              <a:gd name="connsiteY99" fmla="*/ 1571444 h 1597680"/>
              <a:gd name="connsiteX100" fmla="*/ 1271994 w 9662615"/>
              <a:gd name="connsiteY100" fmla="*/ 1579471 h 1597680"/>
              <a:gd name="connsiteX101" fmla="*/ 1249226 w 9662615"/>
              <a:gd name="connsiteY101" fmla="*/ 1583140 h 1597680"/>
              <a:gd name="connsiteX102" fmla="*/ 1217719 w 9662615"/>
              <a:gd name="connsiteY102" fmla="*/ 1580863 h 1597680"/>
              <a:gd name="connsiteX103" fmla="*/ 1091432 w 9662615"/>
              <a:gd name="connsiteY103" fmla="*/ 1571003 h 1597680"/>
              <a:gd name="connsiteX104" fmla="*/ 992039 w 9662615"/>
              <a:gd name="connsiteY104" fmla="*/ 1556662 h 1597680"/>
              <a:gd name="connsiteX105" fmla="*/ 868264 w 9662615"/>
              <a:gd name="connsiteY105" fmla="*/ 1566392 h 1597680"/>
              <a:gd name="connsiteX106" fmla="*/ 792765 w 9662615"/>
              <a:gd name="connsiteY106" fmla="*/ 1563102 h 1597680"/>
              <a:gd name="connsiteX107" fmla="*/ 669055 w 9662615"/>
              <a:gd name="connsiteY107" fmla="*/ 1543638 h 1597680"/>
              <a:gd name="connsiteX108" fmla="*/ 506152 w 9662615"/>
              <a:gd name="connsiteY108" fmla="*/ 1549124 h 1597680"/>
              <a:gd name="connsiteX109" fmla="*/ 472797 w 9662615"/>
              <a:gd name="connsiteY109" fmla="*/ 1568904 h 1597680"/>
              <a:gd name="connsiteX110" fmla="*/ 427864 w 9662615"/>
              <a:gd name="connsiteY110" fmla="*/ 1580848 h 1597680"/>
              <a:gd name="connsiteX111" fmla="*/ 408381 w 9662615"/>
              <a:gd name="connsiteY111" fmla="*/ 1552940 h 1597680"/>
              <a:gd name="connsiteX112" fmla="*/ 267163 w 9662615"/>
              <a:gd name="connsiteY112" fmla="*/ 1531913 h 1597680"/>
              <a:gd name="connsiteX113" fmla="*/ 196644 w 9662615"/>
              <a:gd name="connsiteY113" fmla="*/ 1524565 h 1597680"/>
              <a:gd name="connsiteX114" fmla="*/ 86819 w 9662615"/>
              <a:gd name="connsiteY114" fmla="*/ 1519517 h 1597680"/>
              <a:gd name="connsiteX115" fmla="*/ 53369 w 9662615"/>
              <a:gd name="connsiteY115" fmla="*/ 1516853 h 1597680"/>
              <a:gd name="connsiteX116" fmla="*/ 2359 w 9662615"/>
              <a:gd name="connsiteY116" fmla="*/ 1515247 h 1597680"/>
              <a:gd name="connsiteX117" fmla="*/ 0 w 9662615"/>
              <a:gd name="connsiteY117" fmla="*/ 1514932 h 1597680"/>
              <a:gd name="connsiteX118" fmla="*/ 0 w 9662615"/>
              <a:gd name="connsiteY118" fmla="*/ 0 h 1597680"/>
              <a:gd name="connsiteX0" fmla="*/ 0 w 9662615"/>
              <a:gd name="connsiteY0" fmla="*/ 0 h 1603753"/>
              <a:gd name="connsiteX1" fmla="*/ 9662615 w 9662615"/>
              <a:gd name="connsiteY1" fmla="*/ 0 h 1603753"/>
              <a:gd name="connsiteX2" fmla="*/ 9662615 w 9662615"/>
              <a:gd name="connsiteY2" fmla="*/ 1280346 h 1603753"/>
              <a:gd name="connsiteX3" fmla="*/ 9658420 w 9662615"/>
              <a:gd name="connsiteY3" fmla="*/ 1280106 h 1603753"/>
              <a:gd name="connsiteX4" fmla="*/ 9469546 w 9662615"/>
              <a:gd name="connsiteY4" fmla="*/ 1289837 h 1603753"/>
              <a:gd name="connsiteX5" fmla="*/ 9385895 w 9662615"/>
              <a:gd name="connsiteY5" fmla="*/ 1269203 h 1603753"/>
              <a:gd name="connsiteX6" fmla="*/ 9144767 w 9662615"/>
              <a:gd name="connsiteY6" fmla="*/ 1264120 h 1603753"/>
              <a:gd name="connsiteX7" fmla="*/ 8837252 w 9662615"/>
              <a:gd name="connsiteY7" fmla="*/ 1350515 h 1603753"/>
              <a:gd name="connsiteX8" fmla="*/ 8705466 w 9662615"/>
              <a:gd name="connsiteY8" fmla="*/ 1342419 h 1603753"/>
              <a:gd name="connsiteX9" fmla="*/ 8652221 w 9662615"/>
              <a:gd name="connsiteY9" fmla="*/ 1326906 h 1603753"/>
              <a:gd name="connsiteX10" fmla="*/ 8632312 w 9662615"/>
              <a:gd name="connsiteY10" fmla="*/ 1326025 h 1603753"/>
              <a:gd name="connsiteX11" fmla="*/ 8591582 w 9662615"/>
              <a:gd name="connsiteY11" fmla="*/ 1341666 h 1603753"/>
              <a:gd name="connsiteX12" fmla="*/ 8537336 w 9662615"/>
              <a:gd name="connsiteY12" fmla="*/ 1341684 h 1603753"/>
              <a:gd name="connsiteX13" fmla="*/ 8472508 w 9662615"/>
              <a:gd name="connsiteY13" fmla="*/ 1363109 h 1603753"/>
              <a:gd name="connsiteX14" fmla="*/ 8258477 w 9662615"/>
              <a:gd name="connsiteY14" fmla="*/ 1370666 h 1603753"/>
              <a:gd name="connsiteX15" fmla="*/ 8197961 w 9662615"/>
              <a:gd name="connsiteY15" fmla="*/ 1392804 h 1603753"/>
              <a:gd name="connsiteX16" fmla="*/ 8171196 w 9662615"/>
              <a:gd name="connsiteY16" fmla="*/ 1397216 h 1603753"/>
              <a:gd name="connsiteX17" fmla="*/ 8127667 w 9662615"/>
              <a:gd name="connsiteY17" fmla="*/ 1418254 h 1603753"/>
              <a:gd name="connsiteX18" fmla="*/ 7974579 w 9662615"/>
              <a:gd name="connsiteY18" fmla="*/ 1383439 h 1603753"/>
              <a:gd name="connsiteX19" fmla="*/ 7768351 w 9662615"/>
              <a:gd name="connsiteY19" fmla="*/ 1395051 h 1603753"/>
              <a:gd name="connsiteX20" fmla="*/ 7635985 w 9662615"/>
              <a:gd name="connsiteY20" fmla="*/ 1386363 h 1603753"/>
              <a:gd name="connsiteX21" fmla="*/ 7466069 w 9662615"/>
              <a:gd name="connsiteY21" fmla="*/ 1377654 h 1603753"/>
              <a:gd name="connsiteX22" fmla="*/ 7355642 w 9662615"/>
              <a:gd name="connsiteY22" fmla="*/ 1407761 h 1603753"/>
              <a:gd name="connsiteX23" fmla="*/ 7151610 w 9662615"/>
              <a:gd name="connsiteY23" fmla="*/ 1397856 h 1603753"/>
              <a:gd name="connsiteX24" fmla="*/ 7082147 w 9662615"/>
              <a:gd name="connsiteY24" fmla="*/ 1406113 h 1603753"/>
              <a:gd name="connsiteX25" fmla="*/ 7014958 w 9662615"/>
              <a:gd name="connsiteY25" fmla="*/ 1396883 h 1603753"/>
              <a:gd name="connsiteX26" fmla="*/ 6907567 w 9662615"/>
              <a:gd name="connsiteY26" fmla="*/ 1419149 h 1603753"/>
              <a:gd name="connsiteX27" fmla="*/ 6748428 w 9662615"/>
              <a:gd name="connsiteY27" fmla="*/ 1420308 h 1603753"/>
              <a:gd name="connsiteX28" fmla="*/ 6654257 w 9662615"/>
              <a:gd name="connsiteY28" fmla="*/ 1424143 h 1603753"/>
              <a:gd name="connsiteX29" fmla="*/ 6620123 w 9662615"/>
              <a:gd name="connsiteY29" fmla="*/ 1430535 h 1603753"/>
              <a:gd name="connsiteX30" fmla="*/ 6571355 w 9662615"/>
              <a:gd name="connsiteY30" fmla="*/ 1436144 h 1603753"/>
              <a:gd name="connsiteX31" fmla="*/ 6486557 w 9662615"/>
              <a:gd name="connsiteY31" fmla="*/ 1449861 h 1603753"/>
              <a:gd name="connsiteX32" fmla="*/ 6370419 w 9662615"/>
              <a:gd name="connsiteY32" fmla="*/ 1461649 h 1603753"/>
              <a:gd name="connsiteX33" fmla="*/ 6278839 w 9662615"/>
              <a:gd name="connsiteY33" fmla="*/ 1449160 h 1603753"/>
              <a:gd name="connsiteX34" fmla="*/ 6272455 w 9662615"/>
              <a:gd name="connsiteY34" fmla="*/ 1453191 h 1603753"/>
              <a:gd name="connsiteX35" fmla="*/ 6212659 w 9662615"/>
              <a:gd name="connsiteY35" fmla="*/ 1454850 h 1603753"/>
              <a:gd name="connsiteX36" fmla="*/ 6069317 w 9662615"/>
              <a:gd name="connsiteY36" fmla="*/ 1445838 h 1603753"/>
              <a:gd name="connsiteX37" fmla="*/ 5878477 w 9662615"/>
              <a:gd name="connsiteY37" fmla="*/ 1439180 h 1603753"/>
              <a:gd name="connsiteX38" fmla="*/ 5838387 w 9662615"/>
              <a:gd name="connsiteY38" fmla="*/ 1444679 h 1603753"/>
              <a:gd name="connsiteX39" fmla="*/ 5771136 w 9662615"/>
              <a:gd name="connsiteY39" fmla="*/ 1453639 h 1603753"/>
              <a:gd name="connsiteX40" fmla="*/ 5724081 w 9662615"/>
              <a:gd name="connsiteY40" fmla="*/ 1470431 h 1603753"/>
              <a:gd name="connsiteX41" fmla="*/ 5666577 w 9662615"/>
              <a:gd name="connsiteY41" fmla="*/ 1473921 h 1603753"/>
              <a:gd name="connsiteX42" fmla="*/ 5649068 w 9662615"/>
              <a:gd name="connsiteY42" fmla="*/ 1461676 h 1603753"/>
              <a:gd name="connsiteX43" fmla="*/ 5588902 w 9662615"/>
              <a:gd name="connsiteY43" fmla="*/ 1469647 h 1603753"/>
              <a:gd name="connsiteX44" fmla="*/ 5498090 w 9662615"/>
              <a:gd name="connsiteY44" fmla="*/ 1483173 h 1603753"/>
              <a:gd name="connsiteX45" fmla="*/ 5444641 w 9662615"/>
              <a:gd name="connsiteY45" fmla="*/ 1487602 h 1603753"/>
              <a:gd name="connsiteX46" fmla="*/ 5299812 w 9662615"/>
              <a:gd name="connsiteY46" fmla="*/ 1503362 h 1603753"/>
              <a:gd name="connsiteX47" fmla="*/ 5213947 w 9662615"/>
              <a:gd name="connsiteY47" fmla="*/ 1516637 h 1603753"/>
              <a:gd name="connsiteX48" fmla="*/ 5090342 w 9662615"/>
              <a:gd name="connsiteY48" fmla="*/ 1546680 h 1603753"/>
              <a:gd name="connsiteX49" fmla="*/ 5129812 w 9662615"/>
              <a:gd name="connsiteY49" fmla="*/ 1521277 h 1603753"/>
              <a:gd name="connsiteX50" fmla="*/ 5059484 w 9662615"/>
              <a:gd name="connsiteY50" fmla="*/ 1546802 h 1603753"/>
              <a:gd name="connsiteX51" fmla="*/ 5038524 w 9662615"/>
              <a:gd name="connsiteY51" fmla="*/ 1545675 h 1603753"/>
              <a:gd name="connsiteX52" fmla="*/ 5026564 w 9662615"/>
              <a:gd name="connsiteY52" fmla="*/ 1545376 h 1603753"/>
              <a:gd name="connsiteX53" fmla="*/ 4969433 w 9662615"/>
              <a:gd name="connsiteY53" fmla="*/ 1550865 h 1603753"/>
              <a:gd name="connsiteX54" fmla="*/ 4929254 w 9662615"/>
              <a:gd name="connsiteY54" fmla="*/ 1563452 h 1603753"/>
              <a:gd name="connsiteX55" fmla="*/ 4871726 w 9662615"/>
              <a:gd name="connsiteY55" fmla="*/ 1570584 h 1603753"/>
              <a:gd name="connsiteX56" fmla="*/ 4843267 w 9662615"/>
              <a:gd name="connsiteY56" fmla="*/ 1561459 h 1603753"/>
              <a:gd name="connsiteX57" fmla="*/ 4821058 w 9662615"/>
              <a:gd name="connsiteY57" fmla="*/ 1553078 h 1603753"/>
              <a:gd name="connsiteX58" fmla="*/ 4791466 w 9662615"/>
              <a:gd name="connsiteY58" fmla="*/ 1561324 h 1603753"/>
              <a:gd name="connsiteX59" fmla="*/ 4784247 w 9662615"/>
              <a:gd name="connsiteY59" fmla="*/ 1562342 h 1603753"/>
              <a:gd name="connsiteX60" fmla="*/ 4743285 w 9662615"/>
              <a:gd name="connsiteY60" fmla="*/ 1597680 h 1603753"/>
              <a:gd name="connsiteX61" fmla="*/ 4697562 w 9662615"/>
              <a:gd name="connsiteY61" fmla="*/ 1551206 h 1603753"/>
              <a:gd name="connsiteX62" fmla="*/ 4662664 w 9662615"/>
              <a:gd name="connsiteY62" fmla="*/ 1573162 h 1603753"/>
              <a:gd name="connsiteX63" fmla="*/ 4603028 w 9662615"/>
              <a:gd name="connsiteY63" fmla="*/ 1568821 h 1603753"/>
              <a:gd name="connsiteX64" fmla="*/ 4541612 w 9662615"/>
              <a:gd name="connsiteY64" fmla="*/ 1545262 h 1603753"/>
              <a:gd name="connsiteX65" fmla="*/ 4422155 w 9662615"/>
              <a:gd name="connsiteY65" fmla="*/ 1542059 h 1603753"/>
              <a:gd name="connsiteX66" fmla="*/ 4221826 w 9662615"/>
              <a:gd name="connsiteY66" fmla="*/ 1508923 h 1603753"/>
              <a:gd name="connsiteX67" fmla="*/ 4096601 w 9662615"/>
              <a:gd name="connsiteY67" fmla="*/ 1521563 h 1603753"/>
              <a:gd name="connsiteX68" fmla="*/ 3970635 w 9662615"/>
              <a:gd name="connsiteY68" fmla="*/ 1544815 h 1603753"/>
              <a:gd name="connsiteX69" fmla="*/ 3833906 w 9662615"/>
              <a:gd name="connsiteY69" fmla="*/ 1516637 h 1603753"/>
              <a:gd name="connsiteX70" fmla="*/ 3696258 w 9662615"/>
              <a:gd name="connsiteY70" fmla="*/ 1537563 h 1603753"/>
              <a:gd name="connsiteX71" fmla="*/ 3594070 w 9662615"/>
              <a:gd name="connsiteY71" fmla="*/ 1509422 h 1603753"/>
              <a:gd name="connsiteX72" fmla="*/ 3565233 w 9662615"/>
              <a:gd name="connsiteY72" fmla="*/ 1515122 h 1603753"/>
              <a:gd name="connsiteX73" fmla="*/ 3560267 w 9662615"/>
              <a:gd name="connsiteY73" fmla="*/ 1516288 h 1603753"/>
              <a:gd name="connsiteX74" fmla="*/ 3540258 w 9662615"/>
              <a:gd name="connsiteY74" fmla="*/ 1516976 h 1603753"/>
              <a:gd name="connsiteX75" fmla="*/ 3534780 w 9662615"/>
              <a:gd name="connsiteY75" fmla="*/ 1522141 h 1603753"/>
              <a:gd name="connsiteX76" fmla="*/ 3504783 w 9662615"/>
              <a:gd name="connsiteY76" fmla="*/ 1526739 h 1603753"/>
              <a:gd name="connsiteX77" fmla="*/ 3430805 w 9662615"/>
              <a:gd name="connsiteY77" fmla="*/ 1542521 h 1603753"/>
              <a:gd name="connsiteX78" fmla="*/ 3292707 w 9662615"/>
              <a:gd name="connsiteY78" fmla="*/ 1520490 h 1603753"/>
              <a:gd name="connsiteX79" fmla="*/ 3187872 w 9662615"/>
              <a:gd name="connsiteY79" fmla="*/ 1519991 h 1603753"/>
              <a:gd name="connsiteX80" fmla="*/ 3148026 w 9662615"/>
              <a:gd name="connsiteY80" fmla="*/ 1524777 h 1603753"/>
              <a:gd name="connsiteX81" fmla="*/ 3092394 w 9662615"/>
              <a:gd name="connsiteY81" fmla="*/ 1528115 h 1603753"/>
              <a:gd name="connsiteX82" fmla="*/ 2994200 w 9662615"/>
              <a:gd name="connsiteY82" fmla="*/ 1537857 h 1603753"/>
              <a:gd name="connsiteX83" fmla="*/ 2862301 w 9662615"/>
              <a:gd name="connsiteY83" fmla="*/ 1544250 h 1603753"/>
              <a:gd name="connsiteX84" fmla="*/ 2766335 w 9662615"/>
              <a:gd name="connsiteY84" fmla="*/ 1527662 h 1603753"/>
              <a:gd name="connsiteX85" fmla="*/ 2757836 w 9662615"/>
              <a:gd name="connsiteY85" fmla="*/ 1531371 h 1603753"/>
              <a:gd name="connsiteX86" fmla="*/ 2691555 w 9662615"/>
              <a:gd name="connsiteY86" fmla="*/ 1530283 h 1603753"/>
              <a:gd name="connsiteX87" fmla="*/ 2491676 w 9662615"/>
              <a:gd name="connsiteY87" fmla="*/ 1500859 h 1603753"/>
              <a:gd name="connsiteX88" fmla="*/ 2378036 w 9662615"/>
              <a:gd name="connsiteY88" fmla="*/ 1520645 h 1603753"/>
              <a:gd name="connsiteX89" fmla="*/ 2284269 w 9662615"/>
              <a:gd name="connsiteY89" fmla="*/ 1503068 h 1603753"/>
              <a:gd name="connsiteX90" fmla="*/ 2207104 w 9662615"/>
              <a:gd name="connsiteY90" fmla="*/ 1508888 h 1603753"/>
              <a:gd name="connsiteX91" fmla="*/ 2149226 w 9662615"/>
              <a:gd name="connsiteY91" fmla="*/ 1523409 h 1603753"/>
              <a:gd name="connsiteX92" fmla="*/ 2084783 w 9662615"/>
              <a:gd name="connsiteY92" fmla="*/ 1524245 h 1603753"/>
              <a:gd name="connsiteX93" fmla="*/ 2070075 w 9662615"/>
              <a:gd name="connsiteY93" fmla="*/ 1511285 h 1603753"/>
              <a:gd name="connsiteX94" fmla="*/ 2001057 w 9662615"/>
              <a:gd name="connsiteY94" fmla="*/ 1516449 h 1603753"/>
              <a:gd name="connsiteX95" fmla="*/ 1896330 w 9662615"/>
              <a:gd name="connsiteY95" fmla="*/ 1525725 h 1603753"/>
              <a:gd name="connsiteX96" fmla="*/ 1835994 w 9662615"/>
              <a:gd name="connsiteY96" fmla="*/ 1527678 h 1603753"/>
              <a:gd name="connsiteX97" fmla="*/ 1671119 w 9662615"/>
              <a:gd name="connsiteY97" fmla="*/ 1536701 h 1603753"/>
              <a:gd name="connsiteX98" fmla="*/ 1601337 w 9662615"/>
              <a:gd name="connsiteY98" fmla="*/ 1548552 h 1603753"/>
              <a:gd name="connsiteX99" fmla="*/ 1407755 w 9662615"/>
              <a:gd name="connsiteY99" fmla="*/ 1571444 h 1603753"/>
              <a:gd name="connsiteX100" fmla="*/ 1271994 w 9662615"/>
              <a:gd name="connsiteY100" fmla="*/ 1579471 h 1603753"/>
              <a:gd name="connsiteX101" fmla="*/ 1249226 w 9662615"/>
              <a:gd name="connsiteY101" fmla="*/ 1583140 h 1603753"/>
              <a:gd name="connsiteX102" fmla="*/ 1217719 w 9662615"/>
              <a:gd name="connsiteY102" fmla="*/ 1580863 h 1603753"/>
              <a:gd name="connsiteX103" fmla="*/ 1091432 w 9662615"/>
              <a:gd name="connsiteY103" fmla="*/ 1571003 h 1603753"/>
              <a:gd name="connsiteX104" fmla="*/ 992039 w 9662615"/>
              <a:gd name="connsiteY104" fmla="*/ 1556662 h 1603753"/>
              <a:gd name="connsiteX105" fmla="*/ 868264 w 9662615"/>
              <a:gd name="connsiteY105" fmla="*/ 1566392 h 1603753"/>
              <a:gd name="connsiteX106" fmla="*/ 792765 w 9662615"/>
              <a:gd name="connsiteY106" fmla="*/ 1563102 h 1603753"/>
              <a:gd name="connsiteX107" fmla="*/ 669055 w 9662615"/>
              <a:gd name="connsiteY107" fmla="*/ 1543638 h 1603753"/>
              <a:gd name="connsiteX108" fmla="*/ 506152 w 9662615"/>
              <a:gd name="connsiteY108" fmla="*/ 1549124 h 1603753"/>
              <a:gd name="connsiteX109" fmla="*/ 472797 w 9662615"/>
              <a:gd name="connsiteY109" fmla="*/ 1568904 h 1603753"/>
              <a:gd name="connsiteX110" fmla="*/ 427864 w 9662615"/>
              <a:gd name="connsiteY110" fmla="*/ 1580848 h 1603753"/>
              <a:gd name="connsiteX111" fmla="*/ 408381 w 9662615"/>
              <a:gd name="connsiteY111" fmla="*/ 1552940 h 1603753"/>
              <a:gd name="connsiteX112" fmla="*/ 267163 w 9662615"/>
              <a:gd name="connsiteY112" fmla="*/ 1531913 h 1603753"/>
              <a:gd name="connsiteX113" fmla="*/ 196644 w 9662615"/>
              <a:gd name="connsiteY113" fmla="*/ 1524565 h 1603753"/>
              <a:gd name="connsiteX114" fmla="*/ 86819 w 9662615"/>
              <a:gd name="connsiteY114" fmla="*/ 1519517 h 1603753"/>
              <a:gd name="connsiteX115" fmla="*/ 53369 w 9662615"/>
              <a:gd name="connsiteY115" fmla="*/ 1516853 h 1603753"/>
              <a:gd name="connsiteX116" fmla="*/ 2359 w 9662615"/>
              <a:gd name="connsiteY116" fmla="*/ 1515247 h 1603753"/>
              <a:gd name="connsiteX117" fmla="*/ 0 w 9662615"/>
              <a:gd name="connsiteY117" fmla="*/ 1514932 h 1603753"/>
              <a:gd name="connsiteX118" fmla="*/ 0 w 9662615"/>
              <a:gd name="connsiteY118" fmla="*/ 0 h 1603753"/>
              <a:gd name="connsiteX0" fmla="*/ 0 w 9662615"/>
              <a:gd name="connsiteY0" fmla="*/ 0 h 1603753"/>
              <a:gd name="connsiteX1" fmla="*/ 9662615 w 9662615"/>
              <a:gd name="connsiteY1" fmla="*/ 0 h 1603753"/>
              <a:gd name="connsiteX2" fmla="*/ 9662615 w 9662615"/>
              <a:gd name="connsiteY2" fmla="*/ 1280346 h 1603753"/>
              <a:gd name="connsiteX3" fmla="*/ 9658420 w 9662615"/>
              <a:gd name="connsiteY3" fmla="*/ 1280106 h 1603753"/>
              <a:gd name="connsiteX4" fmla="*/ 9469546 w 9662615"/>
              <a:gd name="connsiteY4" fmla="*/ 1289837 h 1603753"/>
              <a:gd name="connsiteX5" fmla="*/ 9385895 w 9662615"/>
              <a:gd name="connsiteY5" fmla="*/ 1269203 h 1603753"/>
              <a:gd name="connsiteX6" fmla="*/ 9144767 w 9662615"/>
              <a:gd name="connsiteY6" fmla="*/ 1264120 h 1603753"/>
              <a:gd name="connsiteX7" fmla="*/ 8837252 w 9662615"/>
              <a:gd name="connsiteY7" fmla="*/ 1350515 h 1603753"/>
              <a:gd name="connsiteX8" fmla="*/ 8705466 w 9662615"/>
              <a:gd name="connsiteY8" fmla="*/ 1342419 h 1603753"/>
              <a:gd name="connsiteX9" fmla="*/ 8652221 w 9662615"/>
              <a:gd name="connsiteY9" fmla="*/ 1326906 h 1603753"/>
              <a:gd name="connsiteX10" fmla="*/ 8632312 w 9662615"/>
              <a:gd name="connsiteY10" fmla="*/ 1326025 h 1603753"/>
              <a:gd name="connsiteX11" fmla="*/ 8591582 w 9662615"/>
              <a:gd name="connsiteY11" fmla="*/ 1341666 h 1603753"/>
              <a:gd name="connsiteX12" fmla="*/ 8537336 w 9662615"/>
              <a:gd name="connsiteY12" fmla="*/ 1341684 h 1603753"/>
              <a:gd name="connsiteX13" fmla="*/ 8472508 w 9662615"/>
              <a:gd name="connsiteY13" fmla="*/ 1363109 h 1603753"/>
              <a:gd name="connsiteX14" fmla="*/ 8258477 w 9662615"/>
              <a:gd name="connsiteY14" fmla="*/ 1370666 h 1603753"/>
              <a:gd name="connsiteX15" fmla="*/ 8197961 w 9662615"/>
              <a:gd name="connsiteY15" fmla="*/ 1392804 h 1603753"/>
              <a:gd name="connsiteX16" fmla="*/ 8171196 w 9662615"/>
              <a:gd name="connsiteY16" fmla="*/ 1397216 h 1603753"/>
              <a:gd name="connsiteX17" fmla="*/ 8127667 w 9662615"/>
              <a:gd name="connsiteY17" fmla="*/ 1418254 h 1603753"/>
              <a:gd name="connsiteX18" fmla="*/ 7974579 w 9662615"/>
              <a:gd name="connsiteY18" fmla="*/ 1383439 h 1603753"/>
              <a:gd name="connsiteX19" fmla="*/ 7768351 w 9662615"/>
              <a:gd name="connsiteY19" fmla="*/ 1395051 h 1603753"/>
              <a:gd name="connsiteX20" fmla="*/ 7635985 w 9662615"/>
              <a:gd name="connsiteY20" fmla="*/ 1386363 h 1603753"/>
              <a:gd name="connsiteX21" fmla="*/ 7466069 w 9662615"/>
              <a:gd name="connsiteY21" fmla="*/ 1377654 h 1603753"/>
              <a:gd name="connsiteX22" fmla="*/ 7355642 w 9662615"/>
              <a:gd name="connsiteY22" fmla="*/ 1407761 h 1603753"/>
              <a:gd name="connsiteX23" fmla="*/ 7151610 w 9662615"/>
              <a:gd name="connsiteY23" fmla="*/ 1397856 h 1603753"/>
              <a:gd name="connsiteX24" fmla="*/ 7082147 w 9662615"/>
              <a:gd name="connsiteY24" fmla="*/ 1406113 h 1603753"/>
              <a:gd name="connsiteX25" fmla="*/ 7014958 w 9662615"/>
              <a:gd name="connsiteY25" fmla="*/ 1396883 h 1603753"/>
              <a:gd name="connsiteX26" fmla="*/ 6907567 w 9662615"/>
              <a:gd name="connsiteY26" fmla="*/ 1419149 h 1603753"/>
              <a:gd name="connsiteX27" fmla="*/ 6748428 w 9662615"/>
              <a:gd name="connsiteY27" fmla="*/ 1420308 h 1603753"/>
              <a:gd name="connsiteX28" fmla="*/ 6654257 w 9662615"/>
              <a:gd name="connsiteY28" fmla="*/ 1424143 h 1603753"/>
              <a:gd name="connsiteX29" fmla="*/ 6620123 w 9662615"/>
              <a:gd name="connsiteY29" fmla="*/ 1430535 h 1603753"/>
              <a:gd name="connsiteX30" fmla="*/ 6571355 w 9662615"/>
              <a:gd name="connsiteY30" fmla="*/ 1436144 h 1603753"/>
              <a:gd name="connsiteX31" fmla="*/ 6486557 w 9662615"/>
              <a:gd name="connsiteY31" fmla="*/ 1449861 h 1603753"/>
              <a:gd name="connsiteX32" fmla="*/ 6370419 w 9662615"/>
              <a:gd name="connsiteY32" fmla="*/ 1461649 h 1603753"/>
              <a:gd name="connsiteX33" fmla="*/ 6278839 w 9662615"/>
              <a:gd name="connsiteY33" fmla="*/ 1449160 h 1603753"/>
              <a:gd name="connsiteX34" fmla="*/ 6272455 w 9662615"/>
              <a:gd name="connsiteY34" fmla="*/ 1453191 h 1603753"/>
              <a:gd name="connsiteX35" fmla="*/ 6212659 w 9662615"/>
              <a:gd name="connsiteY35" fmla="*/ 1454850 h 1603753"/>
              <a:gd name="connsiteX36" fmla="*/ 6069317 w 9662615"/>
              <a:gd name="connsiteY36" fmla="*/ 1445838 h 1603753"/>
              <a:gd name="connsiteX37" fmla="*/ 5878477 w 9662615"/>
              <a:gd name="connsiteY37" fmla="*/ 1439180 h 1603753"/>
              <a:gd name="connsiteX38" fmla="*/ 5838387 w 9662615"/>
              <a:gd name="connsiteY38" fmla="*/ 1444679 h 1603753"/>
              <a:gd name="connsiteX39" fmla="*/ 5771136 w 9662615"/>
              <a:gd name="connsiteY39" fmla="*/ 1453639 h 1603753"/>
              <a:gd name="connsiteX40" fmla="*/ 5724081 w 9662615"/>
              <a:gd name="connsiteY40" fmla="*/ 1470431 h 1603753"/>
              <a:gd name="connsiteX41" fmla="*/ 5666577 w 9662615"/>
              <a:gd name="connsiteY41" fmla="*/ 1473921 h 1603753"/>
              <a:gd name="connsiteX42" fmla="*/ 5649068 w 9662615"/>
              <a:gd name="connsiteY42" fmla="*/ 1461676 h 1603753"/>
              <a:gd name="connsiteX43" fmla="*/ 5588902 w 9662615"/>
              <a:gd name="connsiteY43" fmla="*/ 1469647 h 1603753"/>
              <a:gd name="connsiteX44" fmla="*/ 5498090 w 9662615"/>
              <a:gd name="connsiteY44" fmla="*/ 1483173 h 1603753"/>
              <a:gd name="connsiteX45" fmla="*/ 5444641 w 9662615"/>
              <a:gd name="connsiteY45" fmla="*/ 1487602 h 1603753"/>
              <a:gd name="connsiteX46" fmla="*/ 5299812 w 9662615"/>
              <a:gd name="connsiteY46" fmla="*/ 1503362 h 1603753"/>
              <a:gd name="connsiteX47" fmla="*/ 5213947 w 9662615"/>
              <a:gd name="connsiteY47" fmla="*/ 1516637 h 1603753"/>
              <a:gd name="connsiteX48" fmla="*/ 5090342 w 9662615"/>
              <a:gd name="connsiteY48" fmla="*/ 1546680 h 1603753"/>
              <a:gd name="connsiteX49" fmla="*/ 5129812 w 9662615"/>
              <a:gd name="connsiteY49" fmla="*/ 1521277 h 1603753"/>
              <a:gd name="connsiteX50" fmla="*/ 5059484 w 9662615"/>
              <a:gd name="connsiteY50" fmla="*/ 1546802 h 1603753"/>
              <a:gd name="connsiteX51" fmla="*/ 5038524 w 9662615"/>
              <a:gd name="connsiteY51" fmla="*/ 1545675 h 1603753"/>
              <a:gd name="connsiteX52" fmla="*/ 5026564 w 9662615"/>
              <a:gd name="connsiteY52" fmla="*/ 1545376 h 1603753"/>
              <a:gd name="connsiteX53" fmla="*/ 4969433 w 9662615"/>
              <a:gd name="connsiteY53" fmla="*/ 1550865 h 1603753"/>
              <a:gd name="connsiteX54" fmla="*/ 4929254 w 9662615"/>
              <a:gd name="connsiteY54" fmla="*/ 1563452 h 1603753"/>
              <a:gd name="connsiteX55" fmla="*/ 4871726 w 9662615"/>
              <a:gd name="connsiteY55" fmla="*/ 1570584 h 1603753"/>
              <a:gd name="connsiteX56" fmla="*/ 4843267 w 9662615"/>
              <a:gd name="connsiteY56" fmla="*/ 1561459 h 1603753"/>
              <a:gd name="connsiteX57" fmla="*/ 4821058 w 9662615"/>
              <a:gd name="connsiteY57" fmla="*/ 1553078 h 1603753"/>
              <a:gd name="connsiteX58" fmla="*/ 4791466 w 9662615"/>
              <a:gd name="connsiteY58" fmla="*/ 1561324 h 1603753"/>
              <a:gd name="connsiteX59" fmla="*/ 4784247 w 9662615"/>
              <a:gd name="connsiteY59" fmla="*/ 1562342 h 1603753"/>
              <a:gd name="connsiteX60" fmla="*/ 4743285 w 9662615"/>
              <a:gd name="connsiteY60" fmla="*/ 1597680 h 1603753"/>
              <a:gd name="connsiteX61" fmla="*/ 4697562 w 9662615"/>
              <a:gd name="connsiteY61" fmla="*/ 1551206 h 1603753"/>
              <a:gd name="connsiteX62" fmla="*/ 4662664 w 9662615"/>
              <a:gd name="connsiteY62" fmla="*/ 1573162 h 1603753"/>
              <a:gd name="connsiteX63" fmla="*/ 4603028 w 9662615"/>
              <a:gd name="connsiteY63" fmla="*/ 1568821 h 1603753"/>
              <a:gd name="connsiteX64" fmla="*/ 4541612 w 9662615"/>
              <a:gd name="connsiteY64" fmla="*/ 1545262 h 1603753"/>
              <a:gd name="connsiteX65" fmla="*/ 4422155 w 9662615"/>
              <a:gd name="connsiteY65" fmla="*/ 1542059 h 1603753"/>
              <a:gd name="connsiteX66" fmla="*/ 4221826 w 9662615"/>
              <a:gd name="connsiteY66" fmla="*/ 1508923 h 1603753"/>
              <a:gd name="connsiteX67" fmla="*/ 4096601 w 9662615"/>
              <a:gd name="connsiteY67" fmla="*/ 1521563 h 1603753"/>
              <a:gd name="connsiteX68" fmla="*/ 3970635 w 9662615"/>
              <a:gd name="connsiteY68" fmla="*/ 1544815 h 1603753"/>
              <a:gd name="connsiteX69" fmla="*/ 3833906 w 9662615"/>
              <a:gd name="connsiteY69" fmla="*/ 1516637 h 1603753"/>
              <a:gd name="connsiteX70" fmla="*/ 3696258 w 9662615"/>
              <a:gd name="connsiteY70" fmla="*/ 1537563 h 1603753"/>
              <a:gd name="connsiteX71" fmla="*/ 3594070 w 9662615"/>
              <a:gd name="connsiteY71" fmla="*/ 1509422 h 1603753"/>
              <a:gd name="connsiteX72" fmla="*/ 3565233 w 9662615"/>
              <a:gd name="connsiteY72" fmla="*/ 1515122 h 1603753"/>
              <a:gd name="connsiteX73" fmla="*/ 3560267 w 9662615"/>
              <a:gd name="connsiteY73" fmla="*/ 1516288 h 1603753"/>
              <a:gd name="connsiteX74" fmla="*/ 3540258 w 9662615"/>
              <a:gd name="connsiteY74" fmla="*/ 1516976 h 1603753"/>
              <a:gd name="connsiteX75" fmla="*/ 3534780 w 9662615"/>
              <a:gd name="connsiteY75" fmla="*/ 1522141 h 1603753"/>
              <a:gd name="connsiteX76" fmla="*/ 3504783 w 9662615"/>
              <a:gd name="connsiteY76" fmla="*/ 1526739 h 1603753"/>
              <a:gd name="connsiteX77" fmla="*/ 3430805 w 9662615"/>
              <a:gd name="connsiteY77" fmla="*/ 1542521 h 1603753"/>
              <a:gd name="connsiteX78" fmla="*/ 3292707 w 9662615"/>
              <a:gd name="connsiteY78" fmla="*/ 1520490 h 1603753"/>
              <a:gd name="connsiteX79" fmla="*/ 3187872 w 9662615"/>
              <a:gd name="connsiteY79" fmla="*/ 1519991 h 1603753"/>
              <a:gd name="connsiteX80" fmla="*/ 3148026 w 9662615"/>
              <a:gd name="connsiteY80" fmla="*/ 1524777 h 1603753"/>
              <a:gd name="connsiteX81" fmla="*/ 3092394 w 9662615"/>
              <a:gd name="connsiteY81" fmla="*/ 1528115 h 1603753"/>
              <a:gd name="connsiteX82" fmla="*/ 2994200 w 9662615"/>
              <a:gd name="connsiteY82" fmla="*/ 1537857 h 1603753"/>
              <a:gd name="connsiteX83" fmla="*/ 2862301 w 9662615"/>
              <a:gd name="connsiteY83" fmla="*/ 1544250 h 1603753"/>
              <a:gd name="connsiteX84" fmla="*/ 2766335 w 9662615"/>
              <a:gd name="connsiteY84" fmla="*/ 1527662 h 1603753"/>
              <a:gd name="connsiteX85" fmla="*/ 2757836 w 9662615"/>
              <a:gd name="connsiteY85" fmla="*/ 1531371 h 1603753"/>
              <a:gd name="connsiteX86" fmla="*/ 2691555 w 9662615"/>
              <a:gd name="connsiteY86" fmla="*/ 1530283 h 1603753"/>
              <a:gd name="connsiteX87" fmla="*/ 2491676 w 9662615"/>
              <a:gd name="connsiteY87" fmla="*/ 1500859 h 1603753"/>
              <a:gd name="connsiteX88" fmla="*/ 2378036 w 9662615"/>
              <a:gd name="connsiteY88" fmla="*/ 1520645 h 1603753"/>
              <a:gd name="connsiteX89" fmla="*/ 2284269 w 9662615"/>
              <a:gd name="connsiteY89" fmla="*/ 1503068 h 1603753"/>
              <a:gd name="connsiteX90" fmla="*/ 2207104 w 9662615"/>
              <a:gd name="connsiteY90" fmla="*/ 1508888 h 1603753"/>
              <a:gd name="connsiteX91" fmla="*/ 2149226 w 9662615"/>
              <a:gd name="connsiteY91" fmla="*/ 1523409 h 1603753"/>
              <a:gd name="connsiteX92" fmla="*/ 2084783 w 9662615"/>
              <a:gd name="connsiteY92" fmla="*/ 1524245 h 1603753"/>
              <a:gd name="connsiteX93" fmla="*/ 2070075 w 9662615"/>
              <a:gd name="connsiteY93" fmla="*/ 1511285 h 1603753"/>
              <a:gd name="connsiteX94" fmla="*/ 2001057 w 9662615"/>
              <a:gd name="connsiteY94" fmla="*/ 1516449 h 1603753"/>
              <a:gd name="connsiteX95" fmla="*/ 1896330 w 9662615"/>
              <a:gd name="connsiteY95" fmla="*/ 1525725 h 1603753"/>
              <a:gd name="connsiteX96" fmla="*/ 1835994 w 9662615"/>
              <a:gd name="connsiteY96" fmla="*/ 1527678 h 1603753"/>
              <a:gd name="connsiteX97" fmla="*/ 1671119 w 9662615"/>
              <a:gd name="connsiteY97" fmla="*/ 1536701 h 1603753"/>
              <a:gd name="connsiteX98" fmla="*/ 1601337 w 9662615"/>
              <a:gd name="connsiteY98" fmla="*/ 1548552 h 1603753"/>
              <a:gd name="connsiteX99" fmla="*/ 1407755 w 9662615"/>
              <a:gd name="connsiteY99" fmla="*/ 1571444 h 1603753"/>
              <a:gd name="connsiteX100" fmla="*/ 1271994 w 9662615"/>
              <a:gd name="connsiteY100" fmla="*/ 1579471 h 1603753"/>
              <a:gd name="connsiteX101" fmla="*/ 1249226 w 9662615"/>
              <a:gd name="connsiteY101" fmla="*/ 1583140 h 1603753"/>
              <a:gd name="connsiteX102" fmla="*/ 1217719 w 9662615"/>
              <a:gd name="connsiteY102" fmla="*/ 1580863 h 1603753"/>
              <a:gd name="connsiteX103" fmla="*/ 1091432 w 9662615"/>
              <a:gd name="connsiteY103" fmla="*/ 1571003 h 1603753"/>
              <a:gd name="connsiteX104" fmla="*/ 992039 w 9662615"/>
              <a:gd name="connsiteY104" fmla="*/ 1556662 h 1603753"/>
              <a:gd name="connsiteX105" fmla="*/ 868264 w 9662615"/>
              <a:gd name="connsiteY105" fmla="*/ 1566392 h 1603753"/>
              <a:gd name="connsiteX106" fmla="*/ 792765 w 9662615"/>
              <a:gd name="connsiteY106" fmla="*/ 1563102 h 1603753"/>
              <a:gd name="connsiteX107" fmla="*/ 669055 w 9662615"/>
              <a:gd name="connsiteY107" fmla="*/ 1543638 h 1603753"/>
              <a:gd name="connsiteX108" fmla="*/ 506152 w 9662615"/>
              <a:gd name="connsiteY108" fmla="*/ 1549124 h 1603753"/>
              <a:gd name="connsiteX109" fmla="*/ 472797 w 9662615"/>
              <a:gd name="connsiteY109" fmla="*/ 1568904 h 1603753"/>
              <a:gd name="connsiteX110" fmla="*/ 427864 w 9662615"/>
              <a:gd name="connsiteY110" fmla="*/ 1580848 h 1603753"/>
              <a:gd name="connsiteX111" fmla="*/ 408381 w 9662615"/>
              <a:gd name="connsiteY111" fmla="*/ 1552940 h 1603753"/>
              <a:gd name="connsiteX112" fmla="*/ 267163 w 9662615"/>
              <a:gd name="connsiteY112" fmla="*/ 1531913 h 1603753"/>
              <a:gd name="connsiteX113" fmla="*/ 196644 w 9662615"/>
              <a:gd name="connsiteY113" fmla="*/ 1524565 h 1603753"/>
              <a:gd name="connsiteX114" fmla="*/ 86819 w 9662615"/>
              <a:gd name="connsiteY114" fmla="*/ 1519517 h 1603753"/>
              <a:gd name="connsiteX115" fmla="*/ 53369 w 9662615"/>
              <a:gd name="connsiteY115" fmla="*/ 1516853 h 1603753"/>
              <a:gd name="connsiteX116" fmla="*/ 2359 w 9662615"/>
              <a:gd name="connsiteY116" fmla="*/ 1515247 h 1603753"/>
              <a:gd name="connsiteX117" fmla="*/ 0 w 9662615"/>
              <a:gd name="connsiteY117" fmla="*/ 1514932 h 1603753"/>
              <a:gd name="connsiteX118" fmla="*/ 0 w 9662615"/>
              <a:gd name="connsiteY118" fmla="*/ 0 h 1603753"/>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422155 w 9662615"/>
              <a:gd name="connsiteY65" fmla="*/ 1542059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595077 w 9662615"/>
              <a:gd name="connsiteY63" fmla="*/ 1552918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595077 w 9662615"/>
              <a:gd name="connsiteY63" fmla="*/ 1552918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66659 w 9662615"/>
              <a:gd name="connsiteY68" fmla="*/ 1528913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96499"/>
              <a:gd name="connsiteX1" fmla="*/ 9662615 w 9662615"/>
              <a:gd name="connsiteY1" fmla="*/ 0 h 1596499"/>
              <a:gd name="connsiteX2" fmla="*/ 9662615 w 9662615"/>
              <a:gd name="connsiteY2" fmla="*/ 1280346 h 1596499"/>
              <a:gd name="connsiteX3" fmla="*/ 9658420 w 9662615"/>
              <a:gd name="connsiteY3" fmla="*/ 1280106 h 1596499"/>
              <a:gd name="connsiteX4" fmla="*/ 9469546 w 9662615"/>
              <a:gd name="connsiteY4" fmla="*/ 1289837 h 1596499"/>
              <a:gd name="connsiteX5" fmla="*/ 9385895 w 9662615"/>
              <a:gd name="connsiteY5" fmla="*/ 1269203 h 1596499"/>
              <a:gd name="connsiteX6" fmla="*/ 9144767 w 9662615"/>
              <a:gd name="connsiteY6" fmla="*/ 1264120 h 1596499"/>
              <a:gd name="connsiteX7" fmla="*/ 8837252 w 9662615"/>
              <a:gd name="connsiteY7" fmla="*/ 1350515 h 1596499"/>
              <a:gd name="connsiteX8" fmla="*/ 8705466 w 9662615"/>
              <a:gd name="connsiteY8" fmla="*/ 1342419 h 1596499"/>
              <a:gd name="connsiteX9" fmla="*/ 8652221 w 9662615"/>
              <a:gd name="connsiteY9" fmla="*/ 1326906 h 1596499"/>
              <a:gd name="connsiteX10" fmla="*/ 8632312 w 9662615"/>
              <a:gd name="connsiteY10" fmla="*/ 1326025 h 1596499"/>
              <a:gd name="connsiteX11" fmla="*/ 8591582 w 9662615"/>
              <a:gd name="connsiteY11" fmla="*/ 1341666 h 1596499"/>
              <a:gd name="connsiteX12" fmla="*/ 8537336 w 9662615"/>
              <a:gd name="connsiteY12" fmla="*/ 1341684 h 1596499"/>
              <a:gd name="connsiteX13" fmla="*/ 8472508 w 9662615"/>
              <a:gd name="connsiteY13" fmla="*/ 1363109 h 1596499"/>
              <a:gd name="connsiteX14" fmla="*/ 8258477 w 9662615"/>
              <a:gd name="connsiteY14" fmla="*/ 1370666 h 1596499"/>
              <a:gd name="connsiteX15" fmla="*/ 8197961 w 9662615"/>
              <a:gd name="connsiteY15" fmla="*/ 1392804 h 1596499"/>
              <a:gd name="connsiteX16" fmla="*/ 8171196 w 9662615"/>
              <a:gd name="connsiteY16" fmla="*/ 1397216 h 1596499"/>
              <a:gd name="connsiteX17" fmla="*/ 8127667 w 9662615"/>
              <a:gd name="connsiteY17" fmla="*/ 1418254 h 1596499"/>
              <a:gd name="connsiteX18" fmla="*/ 7974579 w 9662615"/>
              <a:gd name="connsiteY18" fmla="*/ 1383439 h 1596499"/>
              <a:gd name="connsiteX19" fmla="*/ 7768351 w 9662615"/>
              <a:gd name="connsiteY19" fmla="*/ 1395051 h 1596499"/>
              <a:gd name="connsiteX20" fmla="*/ 7635985 w 9662615"/>
              <a:gd name="connsiteY20" fmla="*/ 1386363 h 1596499"/>
              <a:gd name="connsiteX21" fmla="*/ 7466069 w 9662615"/>
              <a:gd name="connsiteY21" fmla="*/ 1377654 h 1596499"/>
              <a:gd name="connsiteX22" fmla="*/ 7355642 w 9662615"/>
              <a:gd name="connsiteY22" fmla="*/ 1407761 h 1596499"/>
              <a:gd name="connsiteX23" fmla="*/ 7151610 w 9662615"/>
              <a:gd name="connsiteY23" fmla="*/ 1397856 h 1596499"/>
              <a:gd name="connsiteX24" fmla="*/ 7082147 w 9662615"/>
              <a:gd name="connsiteY24" fmla="*/ 1406113 h 1596499"/>
              <a:gd name="connsiteX25" fmla="*/ 7014958 w 9662615"/>
              <a:gd name="connsiteY25" fmla="*/ 1396883 h 1596499"/>
              <a:gd name="connsiteX26" fmla="*/ 6907567 w 9662615"/>
              <a:gd name="connsiteY26" fmla="*/ 1419149 h 1596499"/>
              <a:gd name="connsiteX27" fmla="*/ 6748428 w 9662615"/>
              <a:gd name="connsiteY27" fmla="*/ 1420308 h 1596499"/>
              <a:gd name="connsiteX28" fmla="*/ 6654257 w 9662615"/>
              <a:gd name="connsiteY28" fmla="*/ 1424143 h 1596499"/>
              <a:gd name="connsiteX29" fmla="*/ 6620123 w 9662615"/>
              <a:gd name="connsiteY29" fmla="*/ 1430535 h 1596499"/>
              <a:gd name="connsiteX30" fmla="*/ 6571355 w 9662615"/>
              <a:gd name="connsiteY30" fmla="*/ 1436144 h 1596499"/>
              <a:gd name="connsiteX31" fmla="*/ 6486557 w 9662615"/>
              <a:gd name="connsiteY31" fmla="*/ 1449861 h 1596499"/>
              <a:gd name="connsiteX32" fmla="*/ 6370419 w 9662615"/>
              <a:gd name="connsiteY32" fmla="*/ 1461649 h 1596499"/>
              <a:gd name="connsiteX33" fmla="*/ 6278839 w 9662615"/>
              <a:gd name="connsiteY33" fmla="*/ 1449160 h 1596499"/>
              <a:gd name="connsiteX34" fmla="*/ 6272455 w 9662615"/>
              <a:gd name="connsiteY34" fmla="*/ 1453191 h 1596499"/>
              <a:gd name="connsiteX35" fmla="*/ 6212659 w 9662615"/>
              <a:gd name="connsiteY35" fmla="*/ 1454850 h 1596499"/>
              <a:gd name="connsiteX36" fmla="*/ 6069317 w 9662615"/>
              <a:gd name="connsiteY36" fmla="*/ 1445838 h 1596499"/>
              <a:gd name="connsiteX37" fmla="*/ 5878477 w 9662615"/>
              <a:gd name="connsiteY37" fmla="*/ 1439180 h 1596499"/>
              <a:gd name="connsiteX38" fmla="*/ 5838387 w 9662615"/>
              <a:gd name="connsiteY38" fmla="*/ 1444679 h 1596499"/>
              <a:gd name="connsiteX39" fmla="*/ 5771136 w 9662615"/>
              <a:gd name="connsiteY39" fmla="*/ 1453639 h 1596499"/>
              <a:gd name="connsiteX40" fmla="*/ 5724081 w 9662615"/>
              <a:gd name="connsiteY40" fmla="*/ 1470431 h 1596499"/>
              <a:gd name="connsiteX41" fmla="*/ 5666577 w 9662615"/>
              <a:gd name="connsiteY41" fmla="*/ 1473921 h 1596499"/>
              <a:gd name="connsiteX42" fmla="*/ 5649068 w 9662615"/>
              <a:gd name="connsiteY42" fmla="*/ 1461676 h 1596499"/>
              <a:gd name="connsiteX43" fmla="*/ 5588902 w 9662615"/>
              <a:gd name="connsiteY43" fmla="*/ 1469647 h 1596499"/>
              <a:gd name="connsiteX44" fmla="*/ 5498090 w 9662615"/>
              <a:gd name="connsiteY44" fmla="*/ 1483173 h 1596499"/>
              <a:gd name="connsiteX45" fmla="*/ 5444641 w 9662615"/>
              <a:gd name="connsiteY45" fmla="*/ 1487602 h 1596499"/>
              <a:gd name="connsiteX46" fmla="*/ 5299812 w 9662615"/>
              <a:gd name="connsiteY46" fmla="*/ 1503362 h 1596499"/>
              <a:gd name="connsiteX47" fmla="*/ 5213947 w 9662615"/>
              <a:gd name="connsiteY47" fmla="*/ 1516637 h 1596499"/>
              <a:gd name="connsiteX48" fmla="*/ 5090342 w 9662615"/>
              <a:gd name="connsiteY48" fmla="*/ 1546680 h 1596499"/>
              <a:gd name="connsiteX49" fmla="*/ 5129812 w 9662615"/>
              <a:gd name="connsiteY49" fmla="*/ 1521277 h 1596499"/>
              <a:gd name="connsiteX50" fmla="*/ 5059484 w 9662615"/>
              <a:gd name="connsiteY50" fmla="*/ 1546802 h 1596499"/>
              <a:gd name="connsiteX51" fmla="*/ 5038524 w 9662615"/>
              <a:gd name="connsiteY51" fmla="*/ 1545675 h 1596499"/>
              <a:gd name="connsiteX52" fmla="*/ 5026564 w 9662615"/>
              <a:gd name="connsiteY52" fmla="*/ 1545376 h 1596499"/>
              <a:gd name="connsiteX53" fmla="*/ 4969433 w 9662615"/>
              <a:gd name="connsiteY53" fmla="*/ 1550865 h 1596499"/>
              <a:gd name="connsiteX54" fmla="*/ 4929254 w 9662615"/>
              <a:gd name="connsiteY54" fmla="*/ 1563452 h 1596499"/>
              <a:gd name="connsiteX55" fmla="*/ 4871726 w 9662615"/>
              <a:gd name="connsiteY55" fmla="*/ 1570584 h 1596499"/>
              <a:gd name="connsiteX56" fmla="*/ 4843267 w 9662615"/>
              <a:gd name="connsiteY56" fmla="*/ 1561459 h 1596499"/>
              <a:gd name="connsiteX57" fmla="*/ 4821058 w 9662615"/>
              <a:gd name="connsiteY57" fmla="*/ 1553078 h 1596499"/>
              <a:gd name="connsiteX58" fmla="*/ 4791466 w 9662615"/>
              <a:gd name="connsiteY58" fmla="*/ 1561324 h 1596499"/>
              <a:gd name="connsiteX59" fmla="*/ 4784247 w 9662615"/>
              <a:gd name="connsiteY59" fmla="*/ 1562342 h 1596499"/>
              <a:gd name="connsiteX60" fmla="*/ 4739309 w 9662615"/>
              <a:gd name="connsiteY60" fmla="*/ 1553948 h 1596499"/>
              <a:gd name="connsiteX61" fmla="*/ 4697562 w 9662615"/>
              <a:gd name="connsiteY61" fmla="*/ 1551206 h 1596499"/>
              <a:gd name="connsiteX62" fmla="*/ 4650737 w 9662615"/>
              <a:gd name="connsiteY62" fmla="*/ 1537381 h 1596499"/>
              <a:gd name="connsiteX63" fmla="*/ 4583150 w 9662615"/>
              <a:gd name="connsiteY63" fmla="*/ 1529064 h 1596499"/>
              <a:gd name="connsiteX64" fmla="*/ 4521734 w 9662615"/>
              <a:gd name="connsiteY64" fmla="*/ 1529359 h 1596499"/>
              <a:gd name="connsiteX65" fmla="*/ 4382398 w 9662615"/>
              <a:gd name="connsiteY65" fmla="*/ 1534108 h 1596499"/>
              <a:gd name="connsiteX66" fmla="*/ 4221826 w 9662615"/>
              <a:gd name="connsiteY66" fmla="*/ 1500972 h 1596499"/>
              <a:gd name="connsiteX67" fmla="*/ 4096601 w 9662615"/>
              <a:gd name="connsiteY67" fmla="*/ 1521563 h 1596499"/>
              <a:gd name="connsiteX68" fmla="*/ 3978586 w 9662615"/>
              <a:gd name="connsiteY68" fmla="*/ 1596499 h 1596499"/>
              <a:gd name="connsiteX69" fmla="*/ 3833906 w 9662615"/>
              <a:gd name="connsiteY69" fmla="*/ 1516637 h 1596499"/>
              <a:gd name="connsiteX70" fmla="*/ 3696258 w 9662615"/>
              <a:gd name="connsiteY70" fmla="*/ 1537563 h 1596499"/>
              <a:gd name="connsiteX71" fmla="*/ 3594070 w 9662615"/>
              <a:gd name="connsiteY71" fmla="*/ 1509422 h 1596499"/>
              <a:gd name="connsiteX72" fmla="*/ 3565233 w 9662615"/>
              <a:gd name="connsiteY72" fmla="*/ 1515122 h 1596499"/>
              <a:gd name="connsiteX73" fmla="*/ 3560267 w 9662615"/>
              <a:gd name="connsiteY73" fmla="*/ 1516288 h 1596499"/>
              <a:gd name="connsiteX74" fmla="*/ 3540258 w 9662615"/>
              <a:gd name="connsiteY74" fmla="*/ 1516976 h 1596499"/>
              <a:gd name="connsiteX75" fmla="*/ 3534780 w 9662615"/>
              <a:gd name="connsiteY75" fmla="*/ 1522141 h 1596499"/>
              <a:gd name="connsiteX76" fmla="*/ 3504783 w 9662615"/>
              <a:gd name="connsiteY76" fmla="*/ 1526739 h 1596499"/>
              <a:gd name="connsiteX77" fmla="*/ 3430805 w 9662615"/>
              <a:gd name="connsiteY77" fmla="*/ 1542521 h 1596499"/>
              <a:gd name="connsiteX78" fmla="*/ 3292707 w 9662615"/>
              <a:gd name="connsiteY78" fmla="*/ 1520490 h 1596499"/>
              <a:gd name="connsiteX79" fmla="*/ 3187872 w 9662615"/>
              <a:gd name="connsiteY79" fmla="*/ 1519991 h 1596499"/>
              <a:gd name="connsiteX80" fmla="*/ 3148026 w 9662615"/>
              <a:gd name="connsiteY80" fmla="*/ 1524777 h 1596499"/>
              <a:gd name="connsiteX81" fmla="*/ 3092394 w 9662615"/>
              <a:gd name="connsiteY81" fmla="*/ 1528115 h 1596499"/>
              <a:gd name="connsiteX82" fmla="*/ 2994200 w 9662615"/>
              <a:gd name="connsiteY82" fmla="*/ 1537857 h 1596499"/>
              <a:gd name="connsiteX83" fmla="*/ 2862301 w 9662615"/>
              <a:gd name="connsiteY83" fmla="*/ 1544250 h 1596499"/>
              <a:gd name="connsiteX84" fmla="*/ 2766335 w 9662615"/>
              <a:gd name="connsiteY84" fmla="*/ 1527662 h 1596499"/>
              <a:gd name="connsiteX85" fmla="*/ 2757836 w 9662615"/>
              <a:gd name="connsiteY85" fmla="*/ 1531371 h 1596499"/>
              <a:gd name="connsiteX86" fmla="*/ 2691555 w 9662615"/>
              <a:gd name="connsiteY86" fmla="*/ 1530283 h 1596499"/>
              <a:gd name="connsiteX87" fmla="*/ 2491676 w 9662615"/>
              <a:gd name="connsiteY87" fmla="*/ 1500859 h 1596499"/>
              <a:gd name="connsiteX88" fmla="*/ 2378036 w 9662615"/>
              <a:gd name="connsiteY88" fmla="*/ 1520645 h 1596499"/>
              <a:gd name="connsiteX89" fmla="*/ 2284269 w 9662615"/>
              <a:gd name="connsiteY89" fmla="*/ 1503068 h 1596499"/>
              <a:gd name="connsiteX90" fmla="*/ 2207104 w 9662615"/>
              <a:gd name="connsiteY90" fmla="*/ 1508888 h 1596499"/>
              <a:gd name="connsiteX91" fmla="*/ 2149226 w 9662615"/>
              <a:gd name="connsiteY91" fmla="*/ 1523409 h 1596499"/>
              <a:gd name="connsiteX92" fmla="*/ 2084783 w 9662615"/>
              <a:gd name="connsiteY92" fmla="*/ 1524245 h 1596499"/>
              <a:gd name="connsiteX93" fmla="*/ 2070075 w 9662615"/>
              <a:gd name="connsiteY93" fmla="*/ 1511285 h 1596499"/>
              <a:gd name="connsiteX94" fmla="*/ 2001057 w 9662615"/>
              <a:gd name="connsiteY94" fmla="*/ 1516449 h 1596499"/>
              <a:gd name="connsiteX95" fmla="*/ 1896330 w 9662615"/>
              <a:gd name="connsiteY95" fmla="*/ 1525725 h 1596499"/>
              <a:gd name="connsiteX96" fmla="*/ 1835994 w 9662615"/>
              <a:gd name="connsiteY96" fmla="*/ 1527678 h 1596499"/>
              <a:gd name="connsiteX97" fmla="*/ 1671119 w 9662615"/>
              <a:gd name="connsiteY97" fmla="*/ 1536701 h 1596499"/>
              <a:gd name="connsiteX98" fmla="*/ 1601337 w 9662615"/>
              <a:gd name="connsiteY98" fmla="*/ 1548552 h 1596499"/>
              <a:gd name="connsiteX99" fmla="*/ 1407755 w 9662615"/>
              <a:gd name="connsiteY99" fmla="*/ 1571444 h 1596499"/>
              <a:gd name="connsiteX100" fmla="*/ 1271994 w 9662615"/>
              <a:gd name="connsiteY100" fmla="*/ 1579471 h 1596499"/>
              <a:gd name="connsiteX101" fmla="*/ 1249226 w 9662615"/>
              <a:gd name="connsiteY101" fmla="*/ 1583140 h 1596499"/>
              <a:gd name="connsiteX102" fmla="*/ 1217719 w 9662615"/>
              <a:gd name="connsiteY102" fmla="*/ 1580863 h 1596499"/>
              <a:gd name="connsiteX103" fmla="*/ 1091432 w 9662615"/>
              <a:gd name="connsiteY103" fmla="*/ 1571003 h 1596499"/>
              <a:gd name="connsiteX104" fmla="*/ 992039 w 9662615"/>
              <a:gd name="connsiteY104" fmla="*/ 1556662 h 1596499"/>
              <a:gd name="connsiteX105" fmla="*/ 868264 w 9662615"/>
              <a:gd name="connsiteY105" fmla="*/ 1566392 h 1596499"/>
              <a:gd name="connsiteX106" fmla="*/ 792765 w 9662615"/>
              <a:gd name="connsiteY106" fmla="*/ 1563102 h 1596499"/>
              <a:gd name="connsiteX107" fmla="*/ 669055 w 9662615"/>
              <a:gd name="connsiteY107" fmla="*/ 1543638 h 1596499"/>
              <a:gd name="connsiteX108" fmla="*/ 506152 w 9662615"/>
              <a:gd name="connsiteY108" fmla="*/ 1549124 h 1596499"/>
              <a:gd name="connsiteX109" fmla="*/ 472797 w 9662615"/>
              <a:gd name="connsiteY109" fmla="*/ 1568904 h 1596499"/>
              <a:gd name="connsiteX110" fmla="*/ 427864 w 9662615"/>
              <a:gd name="connsiteY110" fmla="*/ 1580848 h 1596499"/>
              <a:gd name="connsiteX111" fmla="*/ 408381 w 9662615"/>
              <a:gd name="connsiteY111" fmla="*/ 1552940 h 1596499"/>
              <a:gd name="connsiteX112" fmla="*/ 267163 w 9662615"/>
              <a:gd name="connsiteY112" fmla="*/ 1531913 h 1596499"/>
              <a:gd name="connsiteX113" fmla="*/ 196644 w 9662615"/>
              <a:gd name="connsiteY113" fmla="*/ 1524565 h 1596499"/>
              <a:gd name="connsiteX114" fmla="*/ 86819 w 9662615"/>
              <a:gd name="connsiteY114" fmla="*/ 1519517 h 1596499"/>
              <a:gd name="connsiteX115" fmla="*/ 53369 w 9662615"/>
              <a:gd name="connsiteY115" fmla="*/ 1516853 h 1596499"/>
              <a:gd name="connsiteX116" fmla="*/ 2359 w 9662615"/>
              <a:gd name="connsiteY116" fmla="*/ 1515247 h 1596499"/>
              <a:gd name="connsiteX117" fmla="*/ 0 w 9662615"/>
              <a:gd name="connsiteY117" fmla="*/ 1514932 h 1596499"/>
              <a:gd name="connsiteX118" fmla="*/ 0 w 9662615"/>
              <a:gd name="connsiteY118" fmla="*/ 0 h 1596499"/>
              <a:gd name="connsiteX0" fmla="*/ 0 w 9662615"/>
              <a:gd name="connsiteY0" fmla="*/ 0 h 1600474"/>
              <a:gd name="connsiteX1" fmla="*/ 9662615 w 9662615"/>
              <a:gd name="connsiteY1" fmla="*/ 0 h 1600474"/>
              <a:gd name="connsiteX2" fmla="*/ 9662615 w 9662615"/>
              <a:gd name="connsiteY2" fmla="*/ 1280346 h 1600474"/>
              <a:gd name="connsiteX3" fmla="*/ 9658420 w 9662615"/>
              <a:gd name="connsiteY3" fmla="*/ 1280106 h 1600474"/>
              <a:gd name="connsiteX4" fmla="*/ 9469546 w 9662615"/>
              <a:gd name="connsiteY4" fmla="*/ 1289837 h 1600474"/>
              <a:gd name="connsiteX5" fmla="*/ 9385895 w 9662615"/>
              <a:gd name="connsiteY5" fmla="*/ 1269203 h 1600474"/>
              <a:gd name="connsiteX6" fmla="*/ 9144767 w 9662615"/>
              <a:gd name="connsiteY6" fmla="*/ 1264120 h 1600474"/>
              <a:gd name="connsiteX7" fmla="*/ 8837252 w 9662615"/>
              <a:gd name="connsiteY7" fmla="*/ 1350515 h 1600474"/>
              <a:gd name="connsiteX8" fmla="*/ 8705466 w 9662615"/>
              <a:gd name="connsiteY8" fmla="*/ 1342419 h 1600474"/>
              <a:gd name="connsiteX9" fmla="*/ 8652221 w 9662615"/>
              <a:gd name="connsiteY9" fmla="*/ 1326906 h 1600474"/>
              <a:gd name="connsiteX10" fmla="*/ 8632312 w 9662615"/>
              <a:gd name="connsiteY10" fmla="*/ 1326025 h 1600474"/>
              <a:gd name="connsiteX11" fmla="*/ 8591582 w 9662615"/>
              <a:gd name="connsiteY11" fmla="*/ 1341666 h 1600474"/>
              <a:gd name="connsiteX12" fmla="*/ 8537336 w 9662615"/>
              <a:gd name="connsiteY12" fmla="*/ 1341684 h 1600474"/>
              <a:gd name="connsiteX13" fmla="*/ 8472508 w 9662615"/>
              <a:gd name="connsiteY13" fmla="*/ 1363109 h 1600474"/>
              <a:gd name="connsiteX14" fmla="*/ 8258477 w 9662615"/>
              <a:gd name="connsiteY14" fmla="*/ 1370666 h 1600474"/>
              <a:gd name="connsiteX15" fmla="*/ 8197961 w 9662615"/>
              <a:gd name="connsiteY15" fmla="*/ 1392804 h 1600474"/>
              <a:gd name="connsiteX16" fmla="*/ 8171196 w 9662615"/>
              <a:gd name="connsiteY16" fmla="*/ 1397216 h 1600474"/>
              <a:gd name="connsiteX17" fmla="*/ 8127667 w 9662615"/>
              <a:gd name="connsiteY17" fmla="*/ 1418254 h 1600474"/>
              <a:gd name="connsiteX18" fmla="*/ 7974579 w 9662615"/>
              <a:gd name="connsiteY18" fmla="*/ 1383439 h 1600474"/>
              <a:gd name="connsiteX19" fmla="*/ 7768351 w 9662615"/>
              <a:gd name="connsiteY19" fmla="*/ 1395051 h 1600474"/>
              <a:gd name="connsiteX20" fmla="*/ 7635985 w 9662615"/>
              <a:gd name="connsiteY20" fmla="*/ 1386363 h 1600474"/>
              <a:gd name="connsiteX21" fmla="*/ 7466069 w 9662615"/>
              <a:gd name="connsiteY21" fmla="*/ 1377654 h 1600474"/>
              <a:gd name="connsiteX22" fmla="*/ 7355642 w 9662615"/>
              <a:gd name="connsiteY22" fmla="*/ 1407761 h 1600474"/>
              <a:gd name="connsiteX23" fmla="*/ 7151610 w 9662615"/>
              <a:gd name="connsiteY23" fmla="*/ 1397856 h 1600474"/>
              <a:gd name="connsiteX24" fmla="*/ 7082147 w 9662615"/>
              <a:gd name="connsiteY24" fmla="*/ 1406113 h 1600474"/>
              <a:gd name="connsiteX25" fmla="*/ 7014958 w 9662615"/>
              <a:gd name="connsiteY25" fmla="*/ 1396883 h 1600474"/>
              <a:gd name="connsiteX26" fmla="*/ 6907567 w 9662615"/>
              <a:gd name="connsiteY26" fmla="*/ 1419149 h 1600474"/>
              <a:gd name="connsiteX27" fmla="*/ 6748428 w 9662615"/>
              <a:gd name="connsiteY27" fmla="*/ 1420308 h 1600474"/>
              <a:gd name="connsiteX28" fmla="*/ 6654257 w 9662615"/>
              <a:gd name="connsiteY28" fmla="*/ 1424143 h 1600474"/>
              <a:gd name="connsiteX29" fmla="*/ 6620123 w 9662615"/>
              <a:gd name="connsiteY29" fmla="*/ 1430535 h 1600474"/>
              <a:gd name="connsiteX30" fmla="*/ 6571355 w 9662615"/>
              <a:gd name="connsiteY30" fmla="*/ 1436144 h 1600474"/>
              <a:gd name="connsiteX31" fmla="*/ 6486557 w 9662615"/>
              <a:gd name="connsiteY31" fmla="*/ 1449861 h 1600474"/>
              <a:gd name="connsiteX32" fmla="*/ 6370419 w 9662615"/>
              <a:gd name="connsiteY32" fmla="*/ 1461649 h 1600474"/>
              <a:gd name="connsiteX33" fmla="*/ 6278839 w 9662615"/>
              <a:gd name="connsiteY33" fmla="*/ 1449160 h 1600474"/>
              <a:gd name="connsiteX34" fmla="*/ 6272455 w 9662615"/>
              <a:gd name="connsiteY34" fmla="*/ 1453191 h 1600474"/>
              <a:gd name="connsiteX35" fmla="*/ 6212659 w 9662615"/>
              <a:gd name="connsiteY35" fmla="*/ 1454850 h 1600474"/>
              <a:gd name="connsiteX36" fmla="*/ 6069317 w 9662615"/>
              <a:gd name="connsiteY36" fmla="*/ 1445838 h 1600474"/>
              <a:gd name="connsiteX37" fmla="*/ 5878477 w 9662615"/>
              <a:gd name="connsiteY37" fmla="*/ 1439180 h 1600474"/>
              <a:gd name="connsiteX38" fmla="*/ 5838387 w 9662615"/>
              <a:gd name="connsiteY38" fmla="*/ 1444679 h 1600474"/>
              <a:gd name="connsiteX39" fmla="*/ 5771136 w 9662615"/>
              <a:gd name="connsiteY39" fmla="*/ 1453639 h 1600474"/>
              <a:gd name="connsiteX40" fmla="*/ 5724081 w 9662615"/>
              <a:gd name="connsiteY40" fmla="*/ 1470431 h 1600474"/>
              <a:gd name="connsiteX41" fmla="*/ 5666577 w 9662615"/>
              <a:gd name="connsiteY41" fmla="*/ 1473921 h 1600474"/>
              <a:gd name="connsiteX42" fmla="*/ 5649068 w 9662615"/>
              <a:gd name="connsiteY42" fmla="*/ 1461676 h 1600474"/>
              <a:gd name="connsiteX43" fmla="*/ 5588902 w 9662615"/>
              <a:gd name="connsiteY43" fmla="*/ 1469647 h 1600474"/>
              <a:gd name="connsiteX44" fmla="*/ 5498090 w 9662615"/>
              <a:gd name="connsiteY44" fmla="*/ 1483173 h 1600474"/>
              <a:gd name="connsiteX45" fmla="*/ 5444641 w 9662615"/>
              <a:gd name="connsiteY45" fmla="*/ 1487602 h 1600474"/>
              <a:gd name="connsiteX46" fmla="*/ 5299812 w 9662615"/>
              <a:gd name="connsiteY46" fmla="*/ 1503362 h 1600474"/>
              <a:gd name="connsiteX47" fmla="*/ 5213947 w 9662615"/>
              <a:gd name="connsiteY47" fmla="*/ 1516637 h 1600474"/>
              <a:gd name="connsiteX48" fmla="*/ 5090342 w 9662615"/>
              <a:gd name="connsiteY48" fmla="*/ 1546680 h 1600474"/>
              <a:gd name="connsiteX49" fmla="*/ 5129812 w 9662615"/>
              <a:gd name="connsiteY49" fmla="*/ 1521277 h 1600474"/>
              <a:gd name="connsiteX50" fmla="*/ 5059484 w 9662615"/>
              <a:gd name="connsiteY50" fmla="*/ 1546802 h 1600474"/>
              <a:gd name="connsiteX51" fmla="*/ 5038524 w 9662615"/>
              <a:gd name="connsiteY51" fmla="*/ 1545675 h 1600474"/>
              <a:gd name="connsiteX52" fmla="*/ 5026564 w 9662615"/>
              <a:gd name="connsiteY52" fmla="*/ 1545376 h 1600474"/>
              <a:gd name="connsiteX53" fmla="*/ 4969433 w 9662615"/>
              <a:gd name="connsiteY53" fmla="*/ 1550865 h 1600474"/>
              <a:gd name="connsiteX54" fmla="*/ 4929254 w 9662615"/>
              <a:gd name="connsiteY54" fmla="*/ 1563452 h 1600474"/>
              <a:gd name="connsiteX55" fmla="*/ 4871726 w 9662615"/>
              <a:gd name="connsiteY55" fmla="*/ 1570584 h 1600474"/>
              <a:gd name="connsiteX56" fmla="*/ 4843267 w 9662615"/>
              <a:gd name="connsiteY56" fmla="*/ 1561459 h 1600474"/>
              <a:gd name="connsiteX57" fmla="*/ 4821058 w 9662615"/>
              <a:gd name="connsiteY57" fmla="*/ 1553078 h 1600474"/>
              <a:gd name="connsiteX58" fmla="*/ 4791466 w 9662615"/>
              <a:gd name="connsiteY58" fmla="*/ 1561324 h 1600474"/>
              <a:gd name="connsiteX59" fmla="*/ 4784247 w 9662615"/>
              <a:gd name="connsiteY59" fmla="*/ 1562342 h 1600474"/>
              <a:gd name="connsiteX60" fmla="*/ 4739309 w 9662615"/>
              <a:gd name="connsiteY60" fmla="*/ 1553948 h 1600474"/>
              <a:gd name="connsiteX61" fmla="*/ 4697562 w 9662615"/>
              <a:gd name="connsiteY61" fmla="*/ 1551206 h 1600474"/>
              <a:gd name="connsiteX62" fmla="*/ 4650737 w 9662615"/>
              <a:gd name="connsiteY62" fmla="*/ 1537381 h 1600474"/>
              <a:gd name="connsiteX63" fmla="*/ 4583150 w 9662615"/>
              <a:gd name="connsiteY63" fmla="*/ 1529064 h 1600474"/>
              <a:gd name="connsiteX64" fmla="*/ 4521734 w 9662615"/>
              <a:gd name="connsiteY64" fmla="*/ 1529359 h 1600474"/>
              <a:gd name="connsiteX65" fmla="*/ 4382398 w 9662615"/>
              <a:gd name="connsiteY65" fmla="*/ 1534108 h 1600474"/>
              <a:gd name="connsiteX66" fmla="*/ 4221826 w 9662615"/>
              <a:gd name="connsiteY66" fmla="*/ 1500972 h 1600474"/>
              <a:gd name="connsiteX67" fmla="*/ 4096601 w 9662615"/>
              <a:gd name="connsiteY67" fmla="*/ 1521563 h 1600474"/>
              <a:gd name="connsiteX68" fmla="*/ 4046172 w 9662615"/>
              <a:gd name="connsiteY68" fmla="*/ 1600474 h 1600474"/>
              <a:gd name="connsiteX69" fmla="*/ 3833906 w 9662615"/>
              <a:gd name="connsiteY69" fmla="*/ 1516637 h 1600474"/>
              <a:gd name="connsiteX70" fmla="*/ 3696258 w 9662615"/>
              <a:gd name="connsiteY70" fmla="*/ 1537563 h 1600474"/>
              <a:gd name="connsiteX71" fmla="*/ 3594070 w 9662615"/>
              <a:gd name="connsiteY71" fmla="*/ 1509422 h 1600474"/>
              <a:gd name="connsiteX72" fmla="*/ 3565233 w 9662615"/>
              <a:gd name="connsiteY72" fmla="*/ 1515122 h 1600474"/>
              <a:gd name="connsiteX73" fmla="*/ 3560267 w 9662615"/>
              <a:gd name="connsiteY73" fmla="*/ 1516288 h 1600474"/>
              <a:gd name="connsiteX74" fmla="*/ 3540258 w 9662615"/>
              <a:gd name="connsiteY74" fmla="*/ 1516976 h 1600474"/>
              <a:gd name="connsiteX75" fmla="*/ 3534780 w 9662615"/>
              <a:gd name="connsiteY75" fmla="*/ 1522141 h 1600474"/>
              <a:gd name="connsiteX76" fmla="*/ 3504783 w 9662615"/>
              <a:gd name="connsiteY76" fmla="*/ 1526739 h 1600474"/>
              <a:gd name="connsiteX77" fmla="*/ 3430805 w 9662615"/>
              <a:gd name="connsiteY77" fmla="*/ 1542521 h 1600474"/>
              <a:gd name="connsiteX78" fmla="*/ 3292707 w 9662615"/>
              <a:gd name="connsiteY78" fmla="*/ 1520490 h 1600474"/>
              <a:gd name="connsiteX79" fmla="*/ 3187872 w 9662615"/>
              <a:gd name="connsiteY79" fmla="*/ 1519991 h 1600474"/>
              <a:gd name="connsiteX80" fmla="*/ 3148026 w 9662615"/>
              <a:gd name="connsiteY80" fmla="*/ 1524777 h 1600474"/>
              <a:gd name="connsiteX81" fmla="*/ 3092394 w 9662615"/>
              <a:gd name="connsiteY81" fmla="*/ 1528115 h 1600474"/>
              <a:gd name="connsiteX82" fmla="*/ 2994200 w 9662615"/>
              <a:gd name="connsiteY82" fmla="*/ 1537857 h 1600474"/>
              <a:gd name="connsiteX83" fmla="*/ 2862301 w 9662615"/>
              <a:gd name="connsiteY83" fmla="*/ 1544250 h 1600474"/>
              <a:gd name="connsiteX84" fmla="*/ 2766335 w 9662615"/>
              <a:gd name="connsiteY84" fmla="*/ 1527662 h 1600474"/>
              <a:gd name="connsiteX85" fmla="*/ 2757836 w 9662615"/>
              <a:gd name="connsiteY85" fmla="*/ 1531371 h 1600474"/>
              <a:gd name="connsiteX86" fmla="*/ 2691555 w 9662615"/>
              <a:gd name="connsiteY86" fmla="*/ 1530283 h 1600474"/>
              <a:gd name="connsiteX87" fmla="*/ 2491676 w 9662615"/>
              <a:gd name="connsiteY87" fmla="*/ 1500859 h 1600474"/>
              <a:gd name="connsiteX88" fmla="*/ 2378036 w 9662615"/>
              <a:gd name="connsiteY88" fmla="*/ 1520645 h 1600474"/>
              <a:gd name="connsiteX89" fmla="*/ 2284269 w 9662615"/>
              <a:gd name="connsiteY89" fmla="*/ 1503068 h 1600474"/>
              <a:gd name="connsiteX90" fmla="*/ 2207104 w 9662615"/>
              <a:gd name="connsiteY90" fmla="*/ 1508888 h 1600474"/>
              <a:gd name="connsiteX91" fmla="*/ 2149226 w 9662615"/>
              <a:gd name="connsiteY91" fmla="*/ 1523409 h 1600474"/>
              <a:gd name="connsiteX92" fmla="*/ 2084783 w 9662615"/>
              <a:gd name="connsiteY92" fmla="*/ 1524245 h 1600474"/>
              <a:gd name="connsiteX93" fmla="*/ 2070075 w 9662615"/>
              <a:gd name="connsiteY93" fmla="*/ 1511285 h 1600474"/>
              <a:gd name="connsiteX94" fmla="*/ 2001057 w 9662615"/>
              <a:gd name="connsiteY94" fmla="*/ 1516449 h 1600474"/>
              <a:gd name="connsiteX95" fmla="*/ 1896330 w 9662615"/>
              <a:gd name="connsiteY95" fmla="*/ 1525725 h 1600474"/>
              <a:gd name="connsiteX96" fmla="*/ 1835994 w 9662615"/>
              <a:gd name="connsiteY96" fmla="*/ 1527678 h 1600474"/>
              <a:gd name="connsiteX97" fmla="*/ 1671119 w 9662615"/>
              <a:gd name="connsiteY97" fmla="*/ 1536701 h 1600474"/>
              <a:gd name="connsiteX98" fmla="*/ 1601337 w 9662615"/>
              <a:gd name="connsiteY98" fmla="*/ 1548552 h 1600474"/>
              <a:gd name="connsiteX99" fmla="*/ 1407755 w 9662615"/>
              <a:gd name="connsiteY99" fmla="*/ 1571444 h 1600474"/>
              <a:gd name="connsiteX100" fmla="*/ 1271994 w 9662615"/>
              <a:gd name="connsiteY100" fmla="*/ 1579471 h 1600474"/>
              <a:gd name="connsiteX101" fmla="*/ 1249226 w 9662615"/>
              <a:gd name="connsiteY101" fmla="*/ 1583140 h 1600474"/>
              <a:gd name="connsiteX102" fmla="*/ 1217719 w 9662615"/>
              <a:gd name="connsiteY102" fmla="*/ 1580863 h 1600474"/>
              <a:gd name="connsiteX103" fmla="*/ 1091432 w 9662615"/>
              <a:gd name="connsiteY103" fmla="*/ 1571003 h 1600474"/>
              <a:gd name="connsiteX104" fmla="*/ 992039 w 9662615"/>
              <a:gd name="connsiteY104" fmla="*/ 1556662 h 1600474"/>
              <a:gd name="connsiteX105" fmla="*/ 868264 w 9662615"/>
              <a:gd name="connsiteY105" fmla="*/ 1566392 h 1600474"/>
              <a:gd name="connsiteX106" fmla="*/ 792765 w 9662615"/>
              <a:gd name="connsiteY106" fmla="*/ 1563102 h 1600474"/>
              <a:gd name="connsiteX107" fmla="*/ 669055 w 9662615"/>
              <a:gd name="connsiteY107" fmla="*/ 1543638 h 1600474"/>
              <a:gd name="connsiteX108" fmla="*/ 506152 w 9662615"/>
              <a:gd name="connsiteY108" fmla="*/ 1549124 h 1600474"/>
              <a:gd name="connsiteX109" fmla="*/ 472797 w 9662615"/>
              <a:gd name="connsiteY109" fmla="*/ 1568904 h 1600474"/>
              <a:gd name="connsiteX110" fmla="*/ 427864 w 9662615"/>
              <a:gd name="connsiteY110" fmla="*/ 1580848 h 1600474"/>
              <a:gd name="connsiteX111" fmla="*/ 408381 w 9662615"/>
              <a:gd name="connsiteY111" fmla="*/ 1552940 h 1600474"/>
              <a:gd name="connsiteX112" fmla="*/ 267163 w 9662615"/>
              <a:gd name="connsiteY112" fmla="*/ 1531913 h 1600474"/>
              <a:gd name="connsiteX113" fmla="*/ 196644 w 9662615"/>
              <a:gd name="connsiteY113" fmla="*/ 1524565 h 1600474"/>
              <a:gd name="connsiteX114" fmla="*/ 86819 w 9662615"/>
              <a:gd name="connsiteY114" fmla="*/ 1519517 h 1600474"/>
              <a:gd name="connsiteX115" fmla="*/ 53369 w 9662615"/>
              <a:gd name="connsiteY115" fmla="*/ 1516853 h 1600474"/>
              <a:gd name="connsiteX116" fmla="*/ 2359 w 9662615"/>
              <a:gd name="connsiteY116" fmla="*/ 1515247 h 1600474"/>
              <a:gd name="connsiteX117" fmla="*/ 0 w 9662615"/>
              <a:gd name="connsiteY117" fmla="*/ 1514932 h 1600474"/>
              <a:gd name="connsiteX118" fmla="*/ 0 w 9662615"/>
              <a:gd name="connsiteY118" fmla="*/ 0 h 1600474"/>
              <a:gd name="connsiteX0" fmla="*/ 0 w 9662615"/>
              <a:gd name="connsiteY0" fmla="*/ 0 h 1679987"/>
              <a:gd name="connsiteX1" fmla="*/ 9662615 w 9662615"/>
              <a:gd name="connsiteY1" fmla="*/ 0 h 1679987"/>
              <a:gd name="connsiteX2" fmla="*/ 9662615 w 9662615"/>
              <a:gd name="connsiteY2" fmla="*/ 1280346 h 1679987"/>
              <a:gd name="connsiteX3" fmla="*/ 9658420 w 9662615"/>
              <a:gd name="connsiteY3" fmla="*/ 1280106 h 1679987"/>
              <a:gd name="connsiteX4" fmla="*/ 9469546 w 9662615"/>
              <a:gd name="connsiteY4" fmla="*/ 1289837 h 1679987"/>
              <a:gd name="connsiteX5" fmla="*/ 9385895 w 9662615"/>
              <a:gd name="connsiteY5" fmla="*/ 1269203 h 1679987"/>
              <a:gd name="connsiteX6" fmla="*/ 9144767 w 9662615"/>
              <a:gd name="connsiteY6" fmla="*/ 1264120 h 1679987"/>
              <a:gd name="connsiteX7" fmla="*/ 8837252 w 9662615"/>
              <a:gd name="connsiteY7" fmla="*/ 1350515 h 1679987"/>
              <a:gd name="connsiteX8" fmla="*/ 8705466 w 9662615"/>
              <a:gd name="connsiteY8" fmla="*/ 1342419 h 1679987"/>
              <a:gd name="connsiteX9" fmla="*/ 8652221 w 9662615"/>
              <a:gd name="connsiteY9" fmla="*/ 1326906 h 1679987"/>
              <a:gd name="connsiteX10" fmla="*/ 8632312 w 9662615"/>
              <a:gd name="connsiteY10" fmla="*/ 1326025 h 1679987"/>
              <a:gd name="connsiteX11" fmla="*/ 8591582 w 9662615"/>
              <a:gd name="connsiteY11" fmla="*/ 1341666 h 1679987"/>
              <a:gd name="connsiteX12" fmla="*/ 8537336 w 9662615"/>
              <a:gd name="connsiteY12" fmla="*/ 1341684 h 1679987"/>
              <a:gd name="connsiteX13" fmla="*/ 8472508 w 9662615"/>
              <a:gd name="connsiteY13" fmla="*/ 1363109 h 1679987"/>
              <a:gd name="connsiteX14" fmla="*/ 8258477 w 9662615"/>
              <a:gd name="connsiteY14" fmla="*/ 1370666 h 1679987"/>
              <a:gd name="connsiteX15" fmla="*/ 8197961 w 9662615"/>
              <a:gd name="connsiteY15" fmla="*/ 1392804 h 1679987"/>
              <a:gd name="connsiteX16" fmla="*/ 8171196 w 9662615"/>
              <a:gd name="connsiteY16" fmla="*/ 1397216 h 1679987"/>
              <a:gd name="connsiteX17" fmla="*/ 8127667 w 9662615"/>
              <a:gd name="connsiteY17" fmla="*/ 1418254 h 1679987"/>
              <a:gd name="connsiteX18" fmla="*/ 7974579 w 9662615"/>
              <a:gd name="connsiteY18" fmla="*/ 1383439 h 1679987"/>
              <a:gd name="connsiteX19" fmla="*/ 7768351 w 9662615"/>
              <a:gd name="connsiteY19" fmla="*/ 1395051 h 1679987"/>
              <a:gd name="connsiteX20" fmla="*/ 7635985 w 9662615"/>
              <a:gd name="connsiteY20" fmla="*/ 1386363 h 1679987"/>
              <a:gd name="connsiteX21" fmla="*/ 7466069 w 9662615"/>
              <a:gd name="connsiteY21" fmla="*/ 1377654 h 1679987"/>
              <a:gd name="connsiteX22" fmla="*/ 7355642 w 9662615"/>
              <a:gd name="connsiteY22" fmla="*/ 1407761 h 1679987"/>
              <a:gd name="connsiteX23" fmla="*/ 7151610 w 9662615"/>
              <a:gd name="connsiteY23" fmla="*/ 1397856 h 1679987"/>
              <a:gd name="connsiteX24" fmla="*/ 7082147 w 9662615"/>
              <a:gd name="connsiteY24" fmla="*/ 1406113 h 1679987"/>
              <a:gd name="connsiteX25" fmla="*/ 7014958 w 9662615"/>
              <a:gd name="connsiteY25" fmla="*/ 1396883 h 1679987"/>
              <a:gd name="connsiteX26" fmla="*/ 6907567 w 9662615"/>
              <a:gd name="connsiteY26" fmla="*/ 1419149 h 1679987"/>
              <a:gd name="connsiteX27" fmla="*/ 6748428 w 9662615"/>
              <a:gd name="connsiteY27" fmla="*/ 1420308 h 1679987"/>
              <a:gd name="connsiteX28" fmla="*/ 6654257 w 9662615"/>
              <a:gd name="connsiteY28" fmla="*/ 1424143 h 1679987"/>
              <a:gd name="connsiteX29" fmla="*/ 6620123 w 9662615"/>
              <a:gd name="connsiteY29" fmla="*/ 1430535 h 1679987"/>
              <a:gd name="connsiteX30" fmla="*/ 6571355 w 9662615"/>
              <a:gd name="connsiteY30" fmla="*/ 1436144 h 1679987"/>
              <a:gd name="connsiteX31" fmla="*/ 6486557 w 9662615"/>
              <a:gd name="connsiteY31" fmla="*/ 1449861 h 1679987"/>
              <a:gd name="connsiteX32" fmla="*/ 6370419 w 9662615"/>
              <a:gd name="connsiteY32" fmla="*/ 1461649 h 1679987"/>
              <a:gd name="connsiteX33" fmla="*/ 6278839 w 9662615"/>
              <a:gd name="connsiteY33" fmla="*/ 1449160 h 1679987"/>
              <a:gd name="connsiteX34" fmla="*/ 6272455 w 9662615"/>
              <a:gd name="connsiteY34" fmla="*/ 1453191 h 1679987"/>
              <a:gd name="connsiteX35" fmla="*/ 6212659 w 9662615"/>
              <a:gd name="connsiteY35" fmla="*/ 1454850 h 1679987"/>
              <a:gd name="connsiteX36" fmla="*/ 6069317 w 9662615"/>
              <a:gd name="connsiteY36" fmla="*/ 1445838 h 1679987"/>
              <a:gd name="connsiteX37" fmla="*/ 5878477 w 9662615"/>
              <a:gd name="connsiteY37" fmla="*/ 1439180 h 1679987"/>
              <a:gd name="connsiteX38" fmla="*/ 5838387 w 9662615"/>
              <a:gd name="connsiteY38" fmla="*/ 1444679 h 1679987"/>
              <a:gd name="connsiteX39" fmla="*/ 5771136 w 9662615"/>
              <a:gd name="connsiteY39" fmla="*/ 1453639 h 1679987"/>
              <a:gd name="connsiteX40" fmla="*/ 5724081 w 9662615"/>
              <a:gd name="connsiteY40" fmla="*/ 1470431 h 1679987"/>
              <a:gd name="connsiteX41" fmla="*/ 5666577 w 9662615"/>
              <a:gd name="connsiteY41" fmla="*/ 1473921 h 1679987"/>
              <a:gd name="connsiteX42" fmla="*/ 5649068 w 9662615"/>
              <a:gd name="connsiteY42" fmla="*/ 1461676 h 1679987"/>
              <a:gd name="connsiteX43" fmla="*/ 5588902 w 9662615"/>
              <a:gd name="connsiteY43" fmla="*/ 1469647 h 1679987"/>
              <a:gd name="connsiteX44" fmla="*/ 5498090 w 9662615"/>
              <a:gd name="connsiteY44" fmla="*/ 1483173 h 1679987"/>
              <a:gd name="connsiteX45" fmla="*/ 5444641 w 9662615"/>
              <a:gd name="connsiteY45" fmla="*/ 1487602 h 1679987"/>
              <a:gd name="connsiteX46" fmla="*/ 5299812 w 9662615"/>
              <a:gd name="connsiteY46" fmla="*/ 1503362 h 1679987"/>
              <a:gd name="connsiteX47" fmla="*/ 5213947 w 9662615"/>
              <a:gd name="connsiteY47" fmla="*/ 1516637 h 1679987"/>
              <a:gd name="connsiteX48" fmla="*/ 5090342 w 9662615"/>
              <a:gd name="connsiteY48" fmla="*/ 1546680 h 1679987"/>
              <a:gd name="connsiteX49" fmla="*/ 5129812 w 9662615"/>
              <a:gd name="connsiteY49" fmla="*/ 1521277 h 1679987"/>
              <a:gd name="connsiteX50" fmla="*/ 5059484 w 9662615"/>
              <a:gd name="connsiteY50" fmla="*/ 1546802 h 1679987"/>
              <a:gd name="connsiteX51" fmla="*/ 5038524 w 9662615"/>
              <a:gd name="connsiteY51" fmla="*/ 1545675 h 1679987"/>
              <a:gd name="connsiteX52" fmla="*/ 5026564 w 9662615"/>
              <a:gd name="connsiteY52" fmla="*/ 1545376 h 1679987"/>
              <a:gd name="connsiteX53" fmla="*/ 4969433 w 9662615"/>
              <a:gd name="connsiteY53" fmla="*/ 1550865 h 1679987"/>
              <a:gd name="connsiteX54" fmla="*/ 4929254 w 9662615"/>
              <a:gd name="connsiteY54" fmla="*/ 1563452 h 1679987"/>
              <a:gd name="connsiteX55" fmla="*/ 4871726 w 9662615"/>
              <a:gd name="connsiteY55" fmla="*/ 1570584 h 1679987"/>
              <a:gd name="connsiteX56" fmla="*/ 4843267 w 9662615"/>
              <a:gd name="connsiteY56" fmla="*/ 1561459 h 1679987"/>
              <a:gd name="connsiteX57" fmla="*/ 4821058 w 9662615"/>
              <a:gd name="connsiteY57" fmla="*/ 1553078 h 1679987"/>
              <a:gd name="connsiteX58" fmla="*/ 4791466 w 9662615"/>
              <a:gd name="connsiteY58" fmla="*/ 1561324 h 1679987"/>
              <a:gd name="connsiteX59" fmla="*/ 4784247 w 9662615"/>
              <a:gd name="connsiteY59" fmla="*/ 1562342 h 1679987"/>
              <a:gd name="connsiteX60" fmla="*/ 4739309 w 9662615"/>
              <a:gd name="connsiteY60" fmla="*/ 1553948 h 1679987"/>
              <a:gd name="connsiteX61" fmla="*/ 4697562 w 9662615"/>
              <a:gd name="connsiteY61" fmla="*/ 1551206 h 1679987"/>
              <a:gd name="connsiteX62" fmla="*/ 4650737 w 9662615"/>
              <a:gd name="connsiteY62" fmla="*/ 1537381 h 1679987"/>
              <a:gd name="connsiteX63" fmla="*/ 4583150 w 9662615"/>
              <a:gd name="connsiteY63" fmla="*/ 1529064 h 1679987"/>
              <a:gd name="connsiteX64" fmla="*/ 4521734 w 9662615"/>
              <a:gd name="connsiteY64" fmla="*/ 1529359 h 1679987"/>
              <a:gd name="connsiteX65" fmla="*/ 4382398 w 9662615"/>
              <a:gd name="connsiteY65" fmla="*/ 1534108 h 1679987"/>
              <a:gd name="connsiteX66" fmla="*/ 4221826 w 9662615"/>
              <a:gd name="connsiteY66" fmla="*/ 1500972 h 1679987"/>
              <a:gd name="connsiteX67" fmla="*/ 4096601 w 9662615"/>
              <a:gd name="connsiteY67" fmla="*/ 1521563 h 1679987"/>
              <a:gd name="connsiteX68" fmla="*/ 3879195 w 9662615"/>
              <a:gd name="connsiteY68" fmla="*/ 1679987 h 1679987"/>
              <a:gd name="connsiteX69" fmla="*/ 3833906 w 9662615"/>
              <a:gd name="connsiteY69" fmla="*/ 1516637 h 1679987"/>
              <a:gd name="connsiteX70" fmla="*/ 3696258 w 9662615"/>
              <a:gd name="connsiteY70" fmla="*/ 1537563 h 1679987"/>
              <a:gd name="connsiteX71" fmla="*/ 3594070 w 9662615"/>
              <a:gd name="connsiteY71" fmla="*/ 1509422 h 1679987"/>
              <a:gd name="connsiteX72" fmla="*/ 3565233 w 9662615"/>
              <a:gd name="connsiteY72" fmla="*/ 1515122 h 1679987"/>
              <a:gd name="connsiteX73" fmla="*/ 3560267 w 9662615"/>
              <a:gd name="connsiteY73" fmla="*/ 1516288 h 1679987"/>
              <a:gd name="connsiteX74" fmla="*/ 3540258 w 9662615"/>
              <a:gd name="connsiteY74" fmla="*/ 1516976 h 1679987"/>
              <a:gd name="connsiteX75" fmla="*/ 3534780 w 9662615"/>
              <a:gd name="connsiteY75" fmla="*/ 1522141 h 1679987"/>
              <a:gd name="connsiteX76" fmla="*/ 3504783 w 9662615"/>
              <a:gd name="connsiteY76" fmla="*/ 1526739 h 1679987"/>
              <a:gd name="connsiteX77" fmla="*/ 3430805 w 9662615"/>
              <a:gd name="connsiteY77" fmla="*/ 1542521 h 1679987"/>
              <a:gd name="connsiteX78" fmla="*/ 3292707 w 9662615"/>
              <a:gd name="connsiteY78" fmla="*/ 1520490 h 1679987"/>
              <a:gd name="connsiteX79" fmla="*/ 3187872 w 9662615"/>
              <a:gd name="connsiteY79" fmla="*/ 1519991 h 1679987"/>
              <a:gd name="connsiteX80" fmla="*/ 3148026 w 9662615"/>
              <a:gd name="connsiteY80" fmla="*/ 1524777 h 1679987"/>
              <a:gd name="connsiteX81" fmla="*/ 3092394 w 9662615"/>
              <a:gd name="connsiteY81" fmla="*/ 1528115 h 1679987"/>
              <a:gd name="connsiteX82" fmla="*/ 2994200 w 9662615"/>
              <a:gd name="connsiteY82" fmla="*/ 1537857 h 1679987"/>
              <a:gd name="connsiteX83" fmla="*/ 2862301 w 9662615"/>
              <a:gd name="connsiteY83" fmla="*/ 1544250 h 1679987"/>
              <a:gd name="connsiteX84" fmla="*/ 2766335 w 9662615"/>
              <a:gd name="connsiteY84" fmla="*/ 1527662 h 1679987"/>
              <a:gd name="connsiteX85" fmla="*/ 2757836 w 9662615"/>
              <a:gd name="connsiteY85" fmla="*/ 1531371 h 1679987"/>
              <a:gd name="connsiteX86" fmla="*/ 2691555 w 9662615"/>
              <a:gd name="connsiteY86" fmla="*/ 1530283 h 1679987"/>
              <a:gd name="connsiteX87" fmla="*/ 2491676 w 9662615"/>
              <a:gd name="connsiteY87" fmla="*/ 1500859 h 1679987"/>
              <a:gd name="connsiteX88" fmla="*/ 2378036 w 9662615"/>
              <a:gd name="connsiteY88" fmla="*/ 1520645 h 1679987"/>
              <a:gd name="connsiteX89" fmla="*/ 2284269 w 9662615"/>
              <a:gd name="connsiteY89" fmla="*/ 1503068 h 1679987"/>
              <a:gd name="connsiteX90" fmla="*/ 2207104 w 9662615"/>
              <a:gd name="connsiteY90" fmla="*/ 1508888 h 1679987"/>
              <a:gd name="connsiteX91" fmla="*/ 2149226 w 9662615"/>
              <a:gd name="connsiteY91" fmla="*/ 1523409 h 1679987"/>
              <a:gd name="connsiteX92" fmla="*/ 2084783 w 9662615"/>
              <a:gd name="connsiteY92" fmla="*/ 1524245 h 1679987"/>
              <a:gd name="connsiteX93" fmla="*/ 2070075 w 9662615"/>
              <a:gd name="connsiteY93" fmla="*/ 1511285 h 1679987"/>
              <a:gd name="connsiteX94" fmla="*/ 2001057 w 9662615"/>
              <a:gd name="connsiteY94" fmla="*/ 1516449 h 1679987"/>
              <a:gd name="connsiteX95" fmla="*/ 1896330 w 9662615"/>
              <a:gd name="connsiteY95" fmla="*/ 1525725 h 1679987"/>
              <a:gd name="connsiteX96" fmla="*/ 1835994 w 9662615"/>
              <a:gd name="connsiteY96" fmla="*/ 1527678 h 1679987"/>
              <a:gd name="connsiteX97" fmla="*/ 1671119 w 9662615"/>
              <a:gd name="connsiteY97" fmla="*/ 1536701 h 1679987"/>
              <a:gd name="connsiteX98" fmla="*/ 1601337 w 9662615"/>
              <a:gd name="connsiteY98" fmla="*/ 1548552 h 1679987"/>
              <a:gd name="connsiteX99" fmla="*/ 1407755 w 9662615"/>
              <a:gd name="connsiteY99" fmla="*/ 1571444 h 1679987"/>
              <a:gd name="connsiteX100" fmla="*/ 1271994 w 9662615"/>
              <a:gd name="connsiteY100" fmla="*/ 1579471 h 1679987"/>
              <a:gd name="connsiteX101" fmla="*/ 1249226 w 9662615"/>
              <a:gd name="connsiteY101" fmla="*/ 1583140 h 1679987"/>
              <a:gd name="connsiteX102" fmla="*/ 1217719 w 9662615"/>
              <a:gd name="connsiteY102" fmla="*/ 1580863 h 1679987"/>
              <a:gd name="connsiteX103" fmla="*/ 1091432 w 9662615"/>
              <a:gd name="connsiteY103" fmla="*/ 1571003 h 1679987"/>
              <a:gd name="connsiteX104" fmla="*/ 992039 w 9662615"/>
              <a:gd name="connsiteY104" fmla="*/ 1556662 h 1679987"/>
              <a:gd name="connsiteX105" fmla="*/ 868264 w 9662615"/>
              <a:gd name="connsiteY105" fmla="*/ 1566392 h 1679987"/>
              <a:gd name="connsiteX106" fmla="*/ 792765 w 9662615"/>
              <a:gd name="connsiteY106" fmla="*/ 1563102 h 1679987"/>
              <a:gd name="connsiteX107" fmla="*/ 669055 w 9662615"/>
              <a:gd name="connsiteY107" fmla="*/ 1543638 h 1679987"/>
              <a:gd name="connsiteX108" fmla="*/ 506152 w 9662615"/>
              <a:gd name="connsiteY108" fmla="*/ 1549124 h 1679987"/>
              <a:gd name="connsiteX109" fmla="*/ 472797 w 9662615"/>
              <a:gd name="connsiteY109" fmla="*/ 1568904 h 1679987"/>
              <a:gd name="connsiteX110" fmla="*/ 427864 w 9662615"/>
              <a:gd name="connsiteY110" fmla="*/ 1580848 h 1679987"/>
              <a:gd name="connsiteX111" fmla="*/ 408381 w 9662615"/>
              <a:gd name="connsiteY111" fmla="*/ 1552940 h 1679987"/>
              <a:gd name="connsiteX112" fmla="*/ 267163 w 9662615"/>
              <a:gd name="connsiteY112" fmla="*/ 1531913 h 1679987"/>
              <a:gd name="connsiteX113" fmla="*/ 196644 w 9662615"/>
              <a:gd name="connsiteY113" fmla="*/ 1524565 h 1679987"/>
              <a:gd name="connsiteX114" fmla="*/ 86819 w 9662615"/>
              <a:gd name="connsiteY114" fmla="*/ 1519517 h 1679987"/>
              <a:gd name="connsiteX115" fmla="*/ 53369 w 9662615"/>
              <a:gd name="connsiteY115" fmla="*/ 1516853 h 1679987"/>
              <a:gd name="connsiteX116" fmla="*/ 2359 w 9662615"/>
              <a:gd name="connsiteY116" fmla="*/ 1515247 h 1679987"/>
              <a:gd name="connsiteX117" fmla="*/ 0 w 9662615"/>
              <a:gd name="connsiteY117" fmla="*/ 1514932 h 1679987"/>
              <a:gd name="connsiteX118" fmla="*/ 0 w 9662615"/>
              <a:gd name="connsiteY118" fmla="*/ 0 h 1679987"/>
              <a:gd name="connsiteX0" fmla="*/ 0 w 9662615"/>
              <a:gd name="connsiteY0" fmla="*/ 0 h 1648182"/>
              <a:gd name="connsiteX1" fmla="*/ 9662615 w 9662615"/>
              <a:gd name="connsiteY1" fmla="*/ 0 h 1648182"/>
              <a:gd name="connsiteX2" fmla="*/ 9662615 w 9662615"/>
              <a:gd name="connsiteY2" fmla="*/ 1280346 h 1648182"/>
              <a:gd name="connsiteX3" fmla="*/ 9658420 w 9662615"/>
              <a:gd name="connsiteY3" fmla="*/ 1280106 h 1648182"/>
              <a:gd name="connsiteX4" fmla="*/ 9469546 w 9662615"/>
              <a:gd name="connsiteY4" fmla="*/ 1289837 h 1648182"/>
              <a:gd name="connsiteX5" fmla="*/ 9385895 w 9662615"/>
              <a:gd name="connsiteY5" fmla="*/ 1269203 h 1648182"/>
              <a:gd name="connsiteX6" fmla="*/ 9144767 w 9662615"/>
              <a:gd name="connsiteY6" fmla="*/ 1264120 h 1648182"/>
              <a:gd name="connsiteX7" fmla="*/ 8837252 w 9662615"/>
              <a:gd name="connsiteY7" fmla="*/ 1350515 h 1648182"/>
              <a:gd name="connsiteX8" fmla="*/ 8705466 w 9662615"/>
              <a:gd name="connsiteY8" fmla="*/ 1342419 h 1648182"/>
              <a:gd name="connsiteX9" fmla="*/ 8652221 w 9662615"/>
              <a:gd name="connsiteY9" fmla="*/ 1326906 h 1648182"/>
              <a:gd name="connsiteX10" fmla="*/ 8632312 w 9662615"/>
              <a:gd name="connsiteY10" fmla="*/ 1326025 h 1648182"/>
              <a:gd name="connsiteX11" fmla="*/ 8591582 w 9662615"/>
              <a:gd name="connsiteY11" fmla="*/ 1341666 h 1648182"/>
              <a:gd name="connsiteX12" fmla="*/ 8537336 w 9662615"/>
              <a:gd name="connsiteY12" fmla="*/ 1341684 h 1648182"/>
              <a:gd name="connsiteX13" fmla="*/ 8472508 w 9662615"/>
              <a:gd name="connsiteY13" fmla="*/ 1363109 h 1648182"/>
              <a:gd name="connsiteX14" fmla="*/ 8258477 w 9662615"/>
              <a:gd name="connsiteY14" fmla="*/ 1370666 h 1648182"/>
              <a:gd name="connsiteX15" fmla="*/ 8197961 w 9662615"/>
              <a:gd name="connsiteY15" fmla="*/ 1392804 h 1648182"/>
              <a:gd name="connsiteX16" fmla="*/ 8171196 w 9662615"/>
              <a:gd name="connsiteY16" fmla="*/ 1397216 h 1648182"/>
              <a:gd name="connsiteX17" fmla="*/ 8127667 w 9662615"/>
              <a:gd name="connsiteY17" fmla="*/ 1418254 h 1648182"/>
              <a:gd name="connsiteX18" fmla="*/ 7974579 w 9662615"/>
              <a:gd name="connsiteY18" fmla="*/ 1383439 h 1648182"/>
              <a:gd name="connsiteX19" fmla="*/ 7768351 w 9662615"/>
              <a:gd name="connsiteY19" fmla="*/ 1395051 h 1648182"/>
              <a:gd name="connsiteX20" fmla="*/ 7635985 w 9662615"/>
              <a:gd name="connsiteY20" fmla="*/ 1386363 h 1648182"/>
              <a:gd name="connsiteX21" fmla="*/ 7466069 w 9662615"/>
              <a:gd name="connsiteY21" fmla="*/ 1377654 h 1648182"/>
              <a:gd name="connsiteX22" fmla="*/ 7355642 w 9662615"/>
              <a:gd name="connsiteY22" fmla="*/ 1407761 h 1648182"/>
              <a:gd name="connsiteX23" fmla="*/ 7151610 w 9662615"/>
              <a:gd name="connsiteY23" fmla="*/ 1397856 h 1648182"/>
              <a:gd name="connsiteX24" fmla="*/ 7082147 w 9662615"/>
              <a:gd name="connsiteY24" fmla="*/ 1406113 h 1648182"/>
              <a:gd name="connsiteX25" fmla="*/ 7014958 w 9662615"/>
              <a:gd name="connsiteY25" fmla="*/ 1396883 h 1648182"/>
              <a:gd name="connsiteX26" fmla="*/ 6907567 w 9662615"/>
              <a:gd name="connsiteY26" fmla="*/ 1419149 h 1648182"/>
              <a:gd name="connsiteX27" fmla="*/ 6748428 w 9662615"/>
              <a:gd name="connsiteY27" fmla="*/ 1420308 h 1648182"/>
              <a:gd name="connsiteX28" fmla="*/ 6654257 w 9662615"/>
              <a:gd name="connsiteY28" fmla="*/ 1424143 h 1648182"/>
              <a:gd name="connsiteX29" fmla="*/ 6620123 w 9662615"/>
              <a:gd name="connsiteY29" fmla="*/ 1430535 h 1648182"/>
              <a:gd name="connsiteX30" fmla="*/ 6571355 w 9662615"/>
              <a:gd name="connsiteY30" fmla="*/ 1436144 h 1648182"/>
              <a:gd name="connsiteX31" fmla="*/ 6486557 w 9662615"/>
              <a:gd name="connsiteY31" fmla="*/ 1449861 h 1648182"/>
              <a:gd name="connsiteX32" fmla="*/ 6370419 w 9662615"/>
              <a:gd name="connsiteY32" fmla="*/ 1461649 h 1648182"/>
              <a:gd name="connsiteX33" fmla="*/ 6278839 w 9662615"/>
              <a:gd name="connsiteY33" fmla="*/ 1449160 h 1648182"/>
              <a:gd name="connsiteX34" fmla="*/ 6272455 w 9662615"/>
              <a:gd name="connsiteY34" fmla="*/ 1453191 h 1648182"/>
              <a:gd name="connsiteX35" fmla="*/ 6212659 w 9662615"/>
              <a:gd name="connsiteY35" fmla="*/ 1454850 h 1648182"/>
              <a:gd name="connsiteX36" fmla="*/ 6069317 w 9662615"/>
              <a:gd name="connsiteY36" fmla="*/ 1445838 h 1648182"/>
              <a:gd name="connsiteX37" fmla="*/ 5878477 w 9662615"/>
              <a:gd name="connsiteY37" fmla="*/ 1439180 h 1648182"/>
              <a:gd name="connsiteX38" fmla="*/ 5838387 w 9662615"/>
              <a:gd name="connsiteY38" fmla="*/ 1444679 h 1648182"/>
              <a:gd name="connsiteX39" fmla="*/ 5771136 w 9662615"/>
              <a:gd name="connsiteY39" fmla="*/ 1453639 h 1648182"/>
              <a:gd name="connsiteX40" fmla="*/ 5724081 w 9662615"/>
              <a:gd name="connsiteY40" fmla="*/ 1470431 h 1648182"/>
              <a:gd name="connsiteX41" fmla="*/ 5666577 w 9662615"/>
              <a:gd name="connsiteY41" fmla="*/ 1473921 h 1648182"/>
              <a:gd name="connsiteX42" fmla="*/ 5649068 w 9662615"/>
              <a:gd name="connsiteY42" fmla="*/ 1461676 h 1648182"/>
              <a:gd name="connsiteX43" fmla="*/ 5588902 w 9662615"/>
              <a:gd name="connsiteY43" fmla="*/ 1469647 h 1648182"/>
              <a:gd name="connsiteX44" fmla="*/ 5498090 w 9662615"/>
              <a:gd name="connsiteY44" fmla="*/ 1483173 h 1648182"/>
              <a:gd name="connsiteX45" fmla="*/ 5444641 w 9662615"/>
              <a:gd name="connsiteY45" fmla="*/ 1487602 h 1648182"/>
              <a:gd name="connsiteX46" fmla="*/ 5299812 w 9662615"/>
              <a:gd name="connsiteY46" fmla="*/ 1503362 h 1648182"/>
              <a:gd name="connsiteX47" fmla="*/ 5213947 w 9662615"/>
              <a:gd name="connsiteY47" fmla="*/ 1516637 h 1648182"/>
              <a:gd name="connsiteX48" fmla="*/ 5090342 w 9662615"/>
              <a:gd name="connsiteY48" fmla="*/ 1546680 h 1648182"/>
              <a:gd name="connsiteX49" fmla="*/ 5129812 w 9662615"/>
              <a:gd name="connsiteY49" fmla="*/ 1521277 h 1648182"/>
              <a:gd name="connsiteX50" fmla="*/ 5059484 w 9662615"/>
              <a:gd name="connsiteY50" fmla="*/ 1546802 h 1648182"/>
              <a:gd name="connsiteX51" fmla="*/ 5038524 w 9662615"/>
              <a:gd name="connsiteY51" fmla="*/ 1545675 h 1648182"/>
              <a:gd name="connsiteX52" fmla="*/ 5026564 w 9662615"/>
              <a:gd name="connsiteY52" fmla="*/ 1545376 h 1648182"/>
              <a:gd name="connsiteX53" fmla="*/ 4969433 w 9662615"/>
              <a:gd name="connsiteY53" fmla="*/ 1550865 h 1648182"/>
              <a:gd name="connsiteX54" fmla="*/ 4929254 w 9662615"/>
              <a:gd name="connsiteY54" fmla="*/ 1563452 h 1648182"/>
              <a:gd name="connsiteX55" fmla="*/ 4871726 w 9662615"/>
              <a:gd name="connsiteY55" fmla="*/ 1570584 h 1648182"/>
              <a:gd name="connsiteX56" fmla="*/ 4843267 w 9662615"/>
              <a:gd name="connsiteY56" fmla="*/ 1561459 h 1648182"/>
              <a:gd name="connsiteX57" fmla="*/ 4821058 w 9662615"/>
              <a:gd name="connsiteY57" fmla="*/ 1553078 h 1648182"/>
              <a:gd name="connsiteX58" fmla="*/ 4791466 w 9662615"/>
              <a:gd name="connsiteY58" fmla="*/ 1561324 h 1648182"/>
              <a:gd name="connsiteX59" fmla="*/ 4784247 w 9662615"/>
              <a:gd name="connsiteY59" fmla="*/ 1562342 h 1648182"/>
              <a:gd name="connsiteX60" fmla="*/ 4739309 w 9662615"/>
              <a:gd name="connsiteY60" fmla="*/ 1553948 h 1648182"/>
              <a:gd name="connsiteX61" fmla="*/ 4697562 w 9662615"/>
              <a:gd name="connsiteY61" fmla="*/ 1551206 h 1648182"/>
              <a:gd name="connsiteX62" fmla="*/ 4650737 w 9662615"/>
              <a:gd name="connsiteY62" fmla="*/ 1537381 h 1648182"/>
              <a:gd name="connsiteX63" fmla="*/ 4583150 w 9662615"/>
              <a:gd name="connsiteY63" fmla="*/ 1529064 h 1648182"/>
              <a:gd name="connsiteX64" fmla="*/ 4521734 w 9662615"/>
              <a:gd name="connsiteY64" fmla="*/ 1529359 h 1648182"/>
              <a:gd name="connsiteX65" fmla="*/ 4382398 w 9662615"/>
              <a:gd name="connsiteY65" fmla="*/ 1534108 h 1648182"/>
              <a:gd name="connsiteX66" fmla="*/ 4221826 w 9662615"/>
              <a:gd name="connsiteY66" fmla="*/ 1500972 h 1648182"/>
              <a:gd name="connsiteX67" fmla="*/ 4096601 w 9662615"/>
              <a:gd name="connsiteY67" fmla="*/ 1521563 h 1648182"/>
              <a:gd name="connsiteX68" fmla="*/ 4058099 w 9662615"/>
              <a:gd name="connsiteY68" fmla="*/ 1648182 h 1648182"/>
              <a:gd name="connsiteX69" fmla="*/ 3833906 w 9662615"/>
              <a:gd name="connsiteY69" fmla="*/ 1516637 h 1648182"/>
              <a:gd name="connsiteX70" fmla="*/ 3696258 w 9662615"/>
              <a:gd name="connsiteY70" fmla="*/ 1537563 h 1648182"/>
              <a:gd name="connsiteX71" fmla="*/ 3594070 w 9662615"/>
              <a:gd name="connsiteY71" fmla="*/ 1509422 h 1648182"/>
              <a:gd name="connsiteX72" fmla="*/ 3565233 w 9662615"/>
              <a:gd name="connsiteY72" fmla="*/ 1515122 h 1648182"/>
              <a:gd name="connsiteX73" fmla="*/ 3560267 w 9662615"/>
              <a:gd name="connsiteY73" fmla="*/ 1516288 h 1648182"/>
              <a:gd name="connsiteX74" fmla="*/ 3540258 w 9662615"/>
              <a:gd name="connsiteY74" fmla="*/ 1516976 h 1648182"/>
              <a:gd name="connsiteX75" fmla="*/ 3534780 w 9662615"/>
              <a:gd name="connsiteY75" fmla="*/ 1522141 h 1648182"/>
              <a:gd name="connsiteX76" fmla="*/ 3504783 w 9662615"/>
              <a:gd name="connsiteY76" fmla="*/ 1526739 h 1648182"/>
              <a:gd name="connsiteX77" fmla="*/ 3430805 w 9662615"/>
              <a:gd name="connsiteY77" fmla="*/ 1542521 h 1648182"/>
              <a:gd name="connsiteX78" fmla="*/ 3292707 w 9662615"/>
              <a:gd name="connsiteY78" fmla="*/ 1520490 h 1648182"/>
              <a:gd name="connsiteX79" fmla="*/ 3187872 w 9662615"/>
              <a:gd name="connsiteY79" fmla="*/ 1519991 h 1648182"/>
              <a:gd name="connsiteX80" fmla="*/ 3148026 w 9662615"/>
              <a:gd name="connsiteY80" fmla="*/ 1524777 h 1648182"/>
              <a:gd name="connsiteX81" fmla="*/ 3092394 w 9662615"/>
              <a:gd name="connsiteY81" fmla="*/ 1528115 h 1648182"/>
              <a:gd name="connsiteX82" fmla="*/ 2994200 w 9662615"/>
              <a:gd name="connsiteY82" fmla="*/ 1537857 h 1648182"/>
              <a:gd name="connsiteX83" fmla="*/ 2862301 w 9662615"/>
              <a:gd name="connsiteY83" fmla="*/ 1544250 h 1648182"/>
              <a:gd name="connsiteX84" fmla="*/ 2766335 w 9662615"/>
              <a:gd name="connsiteY84" fmla="*/ 1527662 h 1648182"/>
              <a:gd name="connsiteX85" fmla="*/ 2757836 w 9662615"/>
              <a:gd name="connsiteY85" fmla="*/ 1531371 h 1648182"/>
              <a:gd name="connsiteX86" fmla="*/ 2691555 w 9662615"/>
              <a:gd name="connsiteY86" fmla="*/ 1530283 h 1648182"/>
              <a:gd name="connsiteX87" fmla="*/ 2491676 w 9662615"/>
              <a:gd name="connsiteY87" fmla="*/ 1500859 h 1648182"/>
              <a:gd name="connsiteX88" fmla="*/ 2378036 w 9662615"/>
              <a:gd name="connsiteY88" fmla="*/ 1520645 h 1648182"/>
              <a:gd name="connsiteX89" fmla="*/ 2284269 w 9662615"/>
              <a:gd name="connsiteY89" fmla="*/ 1503068 h 1648182"/>
              <a:gd name="connsiteX90" fmla="*/ 2207104 w 9662615"/>
              <a:gd name="connsiteY90" fmla="*/ 1508888 h 1648182"/>
              <a:gd name="connsiteX91" fmla="*/ 2149226 w 9662615"/>
              <a:gd name="connsiteY91" fmla="*/ 1523409 h 1648182"/>
              <a:gd name="connsiteX92" fmla="*/ 2084783 w 9662615"/>
              <a:gd name="connsiteY92" fmla="*/ 1524245 h 1648182"/>
              <a:gd name="connsiteX93" fmla="*/ 2070075 w 9662615"/>
              <a:gd name="connsiteY93" fmla="*/ 1511285 h 1648182"/>
              <a:gd name="connsiteX94" fmla="*/ 2001057 w 9662615"/>
              <a:gd name="connsiteY94" fmla="*/ 1516449 h 1648182"/>
              <a:gd name="connsiteX95" fmla="*/ 1896330 w 9662615"/>
              <a:gd name="connsiteY95" fmla="*/ 1525725 h 1648182"/>
              <a:gd name="connsiteX96" fmla="*/ 1835994 w 9662615"/>
              <a:gd name="connsiteY96" fmla="*/ 1527678 h 1648182"/>
              <a:gd name="connsiteX97" fmla="*/ 1671119 w 9662615"/>
              <a:gd name="connsiteY97" fmla="*/ 1536701 h 1648182"/>
              <a:gd name="connsiteX98" fmla="*/ 1601337 w 9662615"/>
              <a:gd name="connsiteY98" fmla="*/ 1548552 h 1648182"/>
              <a:gd name="connsiteX99" fmla="*/ 1407755 w 9662615"/>
              <a:gd name="connsiteY99" fmla="*/ 1571444 h 1648182"/>
              <a:gd name="connsiteX100" fmla="*/ 1271994 w 9662615"/>
              <a:gd name="connsiteY100" fmla="*/ 1579471 h 1648182"/>
              <a:gd name="connsiteX101" fmla="*/ 1249226 w 9662615"/>
              <a:gd name="connsiteY101" fmla="*/ 1583140 h 1648182"/>
              <a:gd name="connsiteX102" fmla="*/ 1217719 w 9662615"/>
              <a:gd name="connsiteY102" fmla="*/ 1580863 h 1648182"/>
              <a:gd name="connsiteX103" fmla="*/ 1091432 w 9662615"/>
              <a:gd name="connsiteY103" fmla="*/ 1571003 h 1648182"/>
              <a:gd name="connsiteX104" fmla="*/ 992039 w 9662615"/>
              <a:gd name="connsiteY104" fmla="*/ 1556662 h 1648182"/>
              <a:gd name="connsiteX105" fmla="*/ 868264 w 9662615"/>
              <a:gd name="connsiteY105" fmla="*/ 1566392 h 1648182"/>
              <a:gd name="connsiteX106" fmla="*/ 792765 w 9662615"/>
              <a:gd name="connsiteY106" fmla="*/ 1563102 h 1648182"/>
              <a:gd name="connsiteX107" fmla="*/ 669055 w 9662615"/>
              <a:gd name="connsiteY107" fmla="*/ 1543638 h 1648182"/>
              <a:gd name="connsiteX108" fmla="*/ 506152 w 9662615"/>
              <a:gd name="connsiteY108" fmla="*/ 1549124 h 1648182"/>
              <a:gd name="connsiteX109" fmla="*/ 472797 w 9662615"/>
              <a:gd name="connsiteY109" fmla="*/ 1568904 h 1648182"/>
              <a:gd name="connsiteX110" fmla="*/ 427864 w 9662615"/>
              <a:gd name="connsiteY110" fmla="*/ 1580848 h 1648182"/>
              <a:gd name="connsiteX111" fmla="*/ 408381 w 9662615"/>
              <a:gd name="connsiteY111" fmla="*/ 1552940 h 1648182"/>
              <a:gd name="connsiteX112" fmla="*/ 267163 w 9662615"/>
              <a:gd name="connsiteY112" fmla="*/ 1531913 h 1648182"/>
              <a:gd name="connsiteX113" fmla="*/ 196644 w 9662615"/>
              <a:gd name="connsiteY113" fmla="*/ 1524565 h 1648182"/>
              <a:gd name="connsiteX114" fmla="*/ 86819 w 9662615"/>
              <a:gd name="connsiteY114" fmla="*/ 1519517 h 1648182"/>
              <a:gd name="connsiteX115" fmla="*/ 53369 w 9662615"/>
              <a:gd name="connsiteY115" fmla="*/ 1516853 h 1648182"/>
              <a:gd name="connsiteX116" fmla="*/ 2359 w 9662615"/>
              <a:gd name="connsiteY116" fmla="*/ 1515247 h 1648182"/>
              <a:gd name="connsiteX117" fmla="*/ 0 w 9662615"/>
              <a:gd name="connsiteY117" fmla="*/ 1514932 h 1648182"/>
              <a:gd name="connsiteX118" fmla="*/ 0 w 9662615"/>
              <a:gd name="connsiteY118" fmla="*/ 0 h 1648182"/>
              <a:gd name="connsiteX0" fmla="*/ 0 w 9662615"/>
              <a:gd name="connsiteY0" fmla="*/ 0 h 1648182"/>
              <a:gd name="connsiteX1" fmla="*/ 9662615 w 9662615"/>
              <a:gd name="connsiteY1" fmla="*/ 0 h 1648182"/>
              <a:gd name="connsiteX2" fmla="*/ 9662615 w 9662615"/>
              <a:gd name="connsiteY2" fmla="*/ 1280346 h 1648182"/>
              <a:gd name="connsiteX3" fmla="*/ 9658420 w 9662615"/>
              <a:gd name="connsiteY3" fmla="*/ 1280106 h 1648182"/>
              <a:gd name="connsiteX4" fmla="*/ 9469546 w 9662615"/>
              <a:gd name="connsiteY4" fmla="*/ 1289837 h 1648182"/>
              <a:gd name="connsiteX5" fmla="*/ 9385895 w 9662615"/>
              <a:gd name="connsiteY5" fmla="*/ 1269203 h 1648182"/>
              <a:gd name="connsiteX6" fmla="*/ 9144767 w 9662615"/>
              <a:gd name="connsiteY6" fmla="*/ 1264120 h 1648182"/>
              <a:gd name="connsiteX7" fmla="*/ 8837252 w 9662615"/>
              <a:gd name="connsiteY7" fmla="*/ 1350515 h 1648182"/>
              <a:gd name="connsiteX8" fmla="*/ 8705466 w 9662615"/>
              <a:gd name="connsiteY8" fmla="*/ 1342419 h 1648182"/>
              <a:gd name="connsiteX9" fmla="*/ 8652221 w 9662615"/>
              <a:gd name="connsiteY9" fmla="*/ 1326906 h 1648182"/>
              <a:gd name="connsiteX10" fmla="*/ 8632312 w 9662615"/>
              <a:gd name="connsiteY10" fmla="*/ 1326025 h 1648182"/>
              <a:gd name="connsiteX11" fmla="*/ 8591582 w 9662615"/>
              <a:gd name="connsiteY11" fmla="*/ 1341666 h 1648182"/>
              <a:gd name="connsiteX12" fmla="*/ 8537336 w 9662615"/>
              <a:gd name="connsiteY12" fmla="*/ 1341684 h 1648182"/>
              <a:gd name="connsiteX13" fmla="*/ 8472508 w 9662615"/>
              <a:gd name="connsiteY13" fmla="*/ 1363109 h 1648182"/>
              <a:gd name="connsiteX14" fmla="*/ 8258477 w 9662615"/>
              <a:gd name="connsiteY14" fmla="*/ 1370666 h 1648182"/>
              <a:gd name="connsiteX15" fmla="*/ 8197961 w 9662615"/>
              <a:gd name="connsiteY15" fmla="*/ 1392804 h 1648182"/>
              <a:gd name="connsiteX16" fmla="*/ 8171196 w 9662615"/>
              <a:gd name="connsiteY16" fmla="*/ 1397216 h 1648182"/>
              <a:gd name="connsiteX17" fmla="*/ 8127667 w 9662615"/>
              <a:gd name="connsiteY17" fmla="*/ 1418254 h 1648182"/>
              <a:gd name="connsiteX18" fmla="*/ 7974579 w 9662615"/>
              <a:gd name="connsiteY18" fmla="*/ 1383439 h 1648182"/>
              <a:gd name="connsiteX19" fmla="*/ 7768351 w 9662615"/>
              <a:gd name="connsiteY19" fmla="*/ 1395051 h 1648182"/>
              <a:gd name="connsiteX20" fmla="*/ 7635985 w 9662615"/>
              <a:gd name="connsiteY20" fmla="*/ 1386363 h 1648182"/>
              <a:gd name="connsiteX21" fmla="*/ 7466069 w 9662615"/>
              <a:gd name="connsiteY21" fmla="*/ 1377654 h 1648182"/>
              <a:gd name="connsiteX22" fmla="*/ 7355642 w 9662615"/>
              <a:gd name="connsiteY22" fmla="*/ 1407761 h 1648182"/>
              <a:gd name="connsiteX23" fmla="*/ 7151610 w 9662615"/>
              <a:gd name="connsiteY23" fmla="*/ 1397856 h 1648182"/>
              <a:gd name="connsiteX24" fmla="*/ 7082147 w 9662615"/>
              <a:gd name="connsiteY24" fmla="*/ 1406113 h 1648182"/>
              <a:gd name="connsiteX25" fmla="*/ 7014958 w 9662615"/>
              <a:gd name="connsiteY25" fmla="*/ 1396883 h 1648182"/>
              <a:gd name="connsiteX26" fmla="*/ 6907567 w 9662615"/>
              <a:gd name="connsiteY26" fmla="*/ 1419149 h 1648182"/>
              <a:gd name="connsiteX27" fmla="*/ 6748428 w 9662615"/>
              <a:gd name="connsiteY27" fmla="*/ 1420308 h 1648182"/>
              <a:gd name="connsiteX28" fmla="*/ 6654257 w 9662615"/>
              <a:gd name="connsiteY28" fmla="*/ 1424143 h 1648182"/>
              <a:gd name="connsiteX29" fmla="*/ 6620123 w 9662615"/>
              <a:gd name="connsiteY29" fmla="*/ 1430535 h 1648182"/>
              <a:gd name="connsiteX30" fmla="*/ 6571355 w 9662615"/>
              <a:gd name="connsiteY30" fmla="*/ 1436144 h 1648182"/>
              <a:gd name="connsiteX31" fmla="*/ 6486557 w 9662615"/>
              <a:gd name="connsiteY31" fmla="*/ 1449861 h 1648182"/>
              <a:gd name="connsiteX32" fmla="*/ 6370419 w 9662615"/>
              <a:gd name="connsiteY32" fmla="*/ 1461649 h 1648182"/>
              <a:gd name="connsiteX33" fmla="*/ 6278839 w 9662615"/>
              <a:gd name="connsiteY33" fmla="*/ 1449160 h 1648182"/>
              <a:gd name="connsiteX34" fmla="*/ 6272455 w 9662615"/>
              <a:gd name="connsiteY34" fmla="*/ 1453191 h 1648182"/>
              <a:gd name="connsiteX35" fmla="*/ 6212659 w 9662615"/>
              <a:gd name="connsiteY35" fmla="*/ 1454850 h 1648182"/>
              <a:gd name="connsiteX36" fmla="*/ 6069317 w 9662615"/>
              <a:gd name="connsiteY36" fmla="*/ 1445838 h 1648182"/>
              <a:gd name="connsiteX37" fmla="*/ 5878477 w 9662615"/>
              <a:gd name="connsiteY37" fmla="*/ 1439180 h 1648182"/>
              <a:gd name="connsiteX38" fmla="*/ 5838387 w 9662615"/>
              <a:gd name="connsiteY38" fmla="*/ 1444679 h 1648182"/>
              <a:gd name="connsiteX39" fmla="*/ 5771136 w 9662615"/>
              <a:gd name="connsiteY39" fmla="*/ 1453639 h 1648182"/>
              <a:gd name="connsiteX40" fmla="*/ 5724081 w 9662615"/>
              <a:gd name="connsiteY40" fmla="*/ 1470431 h 1648182"/>
              <a:gd name="connsiteX41" fmla="*/ 5666577 w 9662615"/>
              <a:gd name="connsiteY41" fmla="*/ 1473921 h 1648182"/>
              <a:gd name="connsiteX42" fmla="*/ 5649068 w 9662615"/>
              <a:gd name="connsiteY42" fmla="*/ 1461676 h 1648182"/>
              <a:gd name="connsiteX43" fmla="*/ 5588902 w 9662615"/>
              <a:gd name="connsiteY43" fmla="*/ 1469647 h 1648182"/>
              <a:gd name="connsiteX44" fmla="*/ 5498090 w 9662615"/>
              <a:gd name="connsiteY44" fmla="*/ 1483173 h 1648182"/>
              <a:gd name="connsiteX45" fmla="*/ 5444641 w 9662615"/>
              <a:gd name="connsiteY45" fmla="*/ 1487602 h 1648182"/>
              <a:gd name="connsiteX46" fmla="*/ 5299812 w 9662615"/>
              <a:gd name="connsiteY46" fmla="*/ 1503362 h 1648182"/>
              <a:gd name="connsiteX47" fmla="*/ 5213947 w 9662615"/>
              <a:gd name="connsiteY47" fmla="*/ 1516637 h 1648182"/>
              <a:gd name="connsiteX48" fmla="*/ 5090342 w 9662615"/>
              <a:gd name="connsiteY48" fmla="*/ 1546680 h 1648182"/>
              <a:gd name="connsiteX49" fmla="*/ 5129812 w 9662615"/>
              <a:gd name="connsiteY49" fmla="*/ 1521277 h 1648182"/>
              <a:gd name="connsiteX50" fmla="*/ 5059484 w 9662615"/>
              <a:gd name="connsiteY50" fmla="*/ 1546802 h 1648182"/>
              <a:gd name="connsiteX51" fmla="*/ 5038524 w 9662615"/>
              <a:gd name="connsiteY51" fmla="*/ 1545675 h 1648182"/>
              <a:gd name="connsiteX52" fmla="*/ 5026564 w 9662615"/>
              <a:gd name="connsiteY52" fmla="*/ 1545376 h 1648182"/>
              <a:gd name="connsiteX53" fmla="*/ 4969433 w 9662615"/>
              <a:gd name="connsiteY53" fmla="*/ 1550865 h 1648182"/>
              <a:gd name="connsiteX54" fmla="*/ 4929254 w 9662615"/>
              <a:gd name="connsiteY54" fmla="*/ 1563452 h 1648182"/>
              <a:gd name="connsiteX55" fmla="*/ 4871726 w 9662615"/>
              <a:gd name="connsiteY55" fmla="*/ 1570584 h 1648182"/>
              <a:gd name="connsiteX56" fmla="*/ 4843267 w 9662615"/>
              <a:gd name="connsiteY56" fmla="*/ 1561459 h 1648182"/>
              <a:gd name="connsiteX57" fmla="*/ 4821058 w 9662615"/>
              <a:gd name="connsiteY57" fmla="*/ 1553078 h 1648182"/>
              <a:gd name="connsiteX58" fmla="*/ 4791466 w 9662615"/>
              <a:gd name="connsiteY58" fmla="*/ 1561324 h 1648182"/>
              <a:gd name="connsiteX59" fmla="*/ 4784247 w 9662615"/>
              <a:gd name="connsiteY59" fmla="*/ 1562342 h 1648182"/>
              <a:gd name="connsiteX60" fmla="*/ 4739309 w 9662615"/>
              <a:gd name="connsiteY60" fmla="*/ 1553948 h 1648182"/>
              <a:gd name="connsiteX61" fmla="*/ 4697562 w 9662615"/>
              <a:gd name="connsiteY61" fmla="*/ 1551206 h 1648182"/>
              <a:gd name="connsiteX62" fmla="*/ 4650737 w 9662615"/>
              <a:gd name="connsiteY62" fmla="*/ 1537381 h 1648182"/>
              <a:gd name="connsiteX63" fmla="*/ 4583150 w 9662615"/>
              <a:gd name="connsiteY63" fmla="*/ 1529064 h 1648182"/>
              <a:gd name="connsiteX64" fmla="*/ 4521734 w 9662615"/>
              <a:gd name="connsiteY64" fmla="*/ 1529359 h 1648182"/>
              <a:gd name="connsiteX65" fmla="*/ 4382398 w 9662615"/>
              <a:gd name="connsiteY65" fmla="*/ 1534108 h 1648182"/>
              <a:gd name="connsiteX66" fmla="*/ 4221826 w 9662615"/>
              <a:gd name="connsiteY66" fmla="*/ 1500972 h 1648182"/>
              <a:gd name="connsiteX67" fmla="*/ 4096601 w 9662615"/>
              <a:gd name="connsiteY67" fmla="*/ 1521563 h 1648182"/>
              <a:gd name="connsiteX68" fmla="*/ 4058099 w 9662615"/>
              <a:gd name="connsiteY68" fmla="*/ 1648182 h 1648182"/>
              <a:gd name="connsiteX69" fmla="*/ 3833906 w 9662615"/>
              <a:gd name="connsiteY69" fmla="*/ 1516637 h 1648182"/>
              <a:gd name="connsiteX70" fmla="*/ 3696258 w 9662615"/>
              <a:gd name="connsiteY70" fmla="*/ 1537563 h 1648182"/>
              <a:gd name="connsiteX71" fmla="*/ 3594070 w 9662615"/>
              <a:gd name="connsiteY71" fmla="*/ 1509422 h 1648182"/>
              <a:gd name="connsiteX72" fmla="*/ 3565233 w 9662615"/>
              <a:gd name="connsiteY72" fmla="*/ 1515122 h 1648182"/>
              <a:gd name="connsiteX73" fmla="*/ 3560267 w 9662615"/>
              <a:gd name="connsiteY73" fmla="*/ 1516288 h 1648182"/>
              <a:gd name="connsiteX74" fmla="*/ 3540258 w 9662615"/>
              <a:gd name="connsiteY74" fmla="*/ 1516976 h 1648182"/>
              <a:gd name="connsiteX75" fmla="*/ 3534780 w 9662615"/>
              <a:gd name="connsiteY75" fmla="*/ 1522141 h 1648182"/>
              <a:gd name="connsiteX76" fmla="*/ 3504783 w 9662615"/>
              <a:gd name="connsiteY76" fmla="*/ 1526739 h 1648182"/>
              <a:gd name="connsiteX77" fmla="*/ 3430805 w 9662615"/>
              <a:gd name="connsiteY77" fmla="*/ 1542521 h 1648182"/>
              <a:gd name="connsiteX78" fmla="*/ 3292707 w 9662615"/>
              <a:gd name="connsiteY78" fmla="*/ 1520490 h 1648182"/>
              <a:gd name="connsiteX79" fmla="*/ 3187872 w 9662615"/>
              <a:gd name="connsiteY79" fmla="*/ 1519991 h 1648182"/>
              <a:gd name="connsiteX80" fmla="*/ 3148026 w 9662615"/>
              <a:gd name="connsiteY80" fmla="*/ 1524777 h 1648182"/>
              <a:gd name="connsiteX81" fmla="*/ 3092394 w 9662615"/>
              <a:gd name="connsiteY81" fmla="*/ 1528115 h 1648182"/>
              <a:gd name="connsiteX82" fmla="*/ 2994200 w 9662615"/>
              <a:gd name="connsiteY82" fmla="*/ 1537857 h 1648182"/>
              <a:gd name="connsiteX83" fmla="*/ 2862301 w 9662615"/>
              <a:gd name="connsiteY83" fmla="*/ 1544250 h 1648182"/>
              <a:gd name="connsiteX84" fmla="*/ 2766335 w 9662615"/>
              <a:gd name="connsiteY84" fmla="*/ 1527662 h 1648182"/>
              <a:gd name="connsiteX85" fmla="*/ 2757836 w 9662615"/>
              <a:gd name="connsiteY85" fmla="*/ 1531371 h 1648182"/>
              <a:gd name="connsiteX86" fmla="*/ 2691555 w 9662615"/>
              <a:gd name="connsiteY86" fmla="*/ 1530283 h 1648182"/>
              <a:gd name="connsiteX87" fmla="*/ 2491676 w 9662615"/>
              <a:gd name="connsiteY87" fmla="*/ 1500859 h 1648182"/>
              <a:gd name="connsiteX88" fmla="*/ 2378036 w 9662615"/>
              <a:gd name="connsiteY88" fmla="*/ 1520645 h 1648182"/>
              <a:gd name="connsiteX89" fmla="*/ 2284269 w 9662615"/>
              <a:gd name="connsiteY89" fmla="*/ 1503068 h 1648182"/>
              <a:gd name="connsiteX90" fmla="*/ 2207104 w 9662615"/>
              <a:gd name="connsiteY90" fmla="*/ 1508888 h 1648182"/>
              <a:gd name="connsiteX91" fmla="*/ 2149226 w 9662615"/>
              <a:gd name="connsiteY91" fmla="*/ 1523409 h 1648182"/>
              <a:gd name="connsiteX92" fmla="*/ 2084783 w 9662615"/>
              <a:gd name="connsiteY92" fmla="*/ 1524245 h 1648182"/>
              <a:gd name="connsiteX93" fmla="*/ 2070075 w 9662615"/>
              <a:gd name="connsiteY93" fmla="*/ 1511285 h 1648182"/>
              <a:gd name="connsiteX94" fmla="*/ 2001057 w 9662615"/>
              <a:gd name="connsiteY94" fmla="*/ 1516449 h 1648182"/>
              <a:gd name="connsiteX95" fmla="*/ 1896330 w 9662615"/>
              <a:gd name="connsiteY95" fmla="*/ 1525725 h 1648182"/>
              <a:gd name="connsiteX96" fmla="*/ 1835994 w 9662615"/>
              <a:gd name="connsiteY96" fmla="*/ 1527678 h 1648182"/>
              <a:gd name="connsiteX97" fmla="*/ 1671119 w 9662615"/>
              <a:gd name="connsiteY97" fmla="*/ 1536701 h 1648182"/>
              <a:gd name="connsiteX98" fmla="*/ 1601337 w 9662615"/>
              <a:gd name="connsiteY98" fmla="*/ 1548552 h 1648182"/>
              <a:gd name="connsiteX99" fmla="*/ 1407755 w 9662615"/>
              <a:gd name="connsiteY99" fmla="*/ 1571444 h 1648182"/>
              <a:gd name="connsiteX100" fmla="*/ 1271994 w 9662615"/>
              <a:gd name="connsiteY100" fmla="*/ 1579471 h 1648182"/>
              <a:gd name="connsiteX101" fmla="*/ 1249226 w 9662615"/>
              <a:gd name="connsiteY101" fmla="*/ 1583140 h 1648182"/>
              <a:gd name="connsiteX102" fmla="*/ 1217719 w 9662615"/>
              <a:gd name="connsiteY102" fmla="*/ 1580863 h 1648182"/>
              <a:gd name="connsiteX103" fmla="*/ 1091432 w 9662615"/>
              <a:gd name="connsiteY103" fmla="*/ 1571003 h 1648182"/>
              <a:gd name="connsiteX104" fmla="*/ 992039 w 9662615"/>
              <a:gd name="connsiteY104" fmla="*/ 1556662 h 1648182"/>
              <a:gd name="connsiteX105" fmla="*/ 868264 w 9662615"/>
              <a:gd name="connsiteY105" fmla="*/ 1566392 h 1648182"/>
              <a:gd name="connsiteX106" fmla="*/ 792765 w 9662615"/>
              <a:gd name="connsiteY106" fmla="*/ 1563102 h 1648182"/>
              <a:gd name="connsiteX107" fmla="*/ 669055 w 9662615"/>
              <a:gd name="connsiteY107" fmla="*/ 1543638 h 1648182"/>
              <a:gd name="connsiteX108" fmla="*/ 506152 w 9662615"/>
              <a:gd name="connsiteY108" fmla="*/ 1549124 h 1648182"/>
              <a:gd name="connsiteX109" fmla="*/ 472797 w 9662615"/>
              <a:gd name="connsiteY109" fmla="*/ 1568904 h 1648182"/>
              <a:gd name="connsiteX110" fmla="*/ 427864 w 9662615"/>
              <a:gd name="connsiteY110" fmla="*/ 1580848 h 1648182"/>
              <a:gd name="connsiteX111" fmla="*/ 408381 w 9662615"/>
              <a:gd name="connsiteY111" fmla="*/ 1552940 h 1648182"/>
              <a:gd name="connsiteX112" fmla="*/ 267163 w 9662615"/>
              <a:gd name="connsiteY112" fmla="*/ 1531913 h 1648182"/>
              <a:gd name="connsiteX113" fmla="*/ 196644 w 9662615"/>
              <a:gd name="connsiteY113" fmla="*/ 1524565 h 1648182"/>
              <a:gd name="connsiteX114" fmla="*/ 86819 w 9662615"/>
              <a:gd name="connsiteY114" fmla="*/ 1519517 h 1648182"/>
              <a:gd name="connsiteX115" fmla="*/ 53369 w 9662615"/>
              <a:gd name="connsiteY115" fmla="*/ 1516853 h 1648182"/>
              <a:gd name="connsiteX116" fmla="*/ 2359 w 9662615"/>
              <a:gd name="connsiteY116" fmla="*/ 1515247 h 1648182"/>
              <a:gd name="connsiteX117" fmla="*/ 0 w 9662615"/>
              <a:gd name="connsiteY117" fmla="*/ 1514932 h 1648182"/>
              <a:gd name="connsiteX118" fmla="*/ 0 w 9662615"/>
              <a:gd name="connsiteY118" fmla="*/ 0 h 1648182"/>
              <a:gd name="connsiteX0" fmla="*/ 0 w 9662615"/>
              <a:gd name="connsiteY0" fmla="*/ 0 h 1723719"/>
              <a:gd name="connsiteX1" fmla="*/ 9662615 w 9662615"/>
              <a:gd name="connsiteY1" fmla="*/ 0 h 1723719"/>
              <a:gd name="connsiteX2" fmla="*/ 9662615 w 9662615"/>
              <a:gd name="connsiteY2" fmla="*/ 1280346 h 1723719"/>
              <a:gd name="connsiteX3" fmla="*/ 9658420 w 9662615"/>
              <a:gd name="connsiteY3" fmla="*/ 1280106 h 1723719"/>
              <a:gd name="connsiteX4" fmla="*/ 9469546 w 9662615"/>
              <a:gd name="connsiteY4" fmla="*/ 1289837 h 1723719"/>
              <a:gd name="connsiteX5" fmla="*/ 9385895 w 9662615"/>
              <a:gd name="connsiteY5" fmla="*/ 1269203 h 1723719"/>
              <a:gd name="connsiteX6" fmla="*/ 9144767 w 9662615"/>
              <a:gd name="connsiteY6" fmla="*/ 1264120 h 1723719"/>
              <a:gd name="connsiteX7" fmla="*/ 8837252 w 9662615"/>
              <a:gd name="connsiteY7" fmla="*/ 1350515 h 1723719"/>
              <a:gd name="connsiteX8" fmla="*/ 8705466 w 9662615"/>
              <a:gd name="connsiteY8" fmla="*/ 1342419 h 1723719"/>
              <a:gd name="connsiteX9" fmla="*/ 8652221 w 9662615"/>
              <a:gd name="connsiteY9" fmla="*/ 1326906 h 1723719"/>
              <a:gd name="connsiteX10" fmla="*/ 8632312 w 9662615"/>
              <a:gd name="connsiteY10" fmla="*/ 1326025 h 1723719"/>
              <a:gd name="connsiteX11" fmla="*/ 8591582 w 9662615"/>
              <a:gd name="connsiteY11" fmla="*/ 1341666 h 1723719"/>
              <a:gd name="connsiteX12" fmla="*/ 8537336 w 9662615"/>
              <a:gd name="connsiteY12" fmla="*/ 1341684 h 1723719"/>
              <a:gd name="connsiteX13" fmla="*/ 8472508 w 9662615"/>
              <a:gd name="connsiteY13" fmla="*/ 1363109 h 1723719"/>
              <a:gd name="connsiteX14" fmla="*/ 8258477 w 9662615"/>
              <a:gd name="connsiteY14" fmla="*/ 1370666 h 1723719"/>
              <a:gd name="connsiteX15" fmla="*/ 8197961 w 9662615"/>
              <a:gd name="connsiteY15" fmla="*/ 1392804 h 1723719"/>
              <a:gd name="connsiteX16" fmla="*/ 8171196 w 9662615"/>
              <a:gd name="connsiteY16" fmla="*/ 1397216 h 1723719"/>
              <a:gd name="connsiteX17" fmla="*/ 8127667 w 9662615"/>
              <a:gd name="connsiteY17" fmla="*/ 1418254 h 1723719"/>
              <a:gd name="connsiteX18" fmla="*/ 7974579 w 9662615"/>
              <a:gd name="connsiteY18" fmla="*/ 1383439 h 1723719"/>
              <a:gd name="connsiteX19" fmla="*/ 7768351 w 9662615"/>
              <a:gd name="connsiteY19" fmla="*/ 1395051 h 1723719"/>
              <a:gd name="connsiteX20" fmla="*/ 7635985 w 9662615"/>
              <a:gd name="connsiteY20" fmla="*/ 1386363 h 1723719"/>
              <a:gd name="connsiteX21" fmla="*/ 7466069 w 9662615"/>
              <a:gd name="connsiteY21" fmla="*/ 1377654 h 1723719"/>
              <a:gd name="connsiteX22" fmla="*/ 7355642 w 9662615"/>
              <a:gd name="connsiteY22" fmla="*/ 1407761 h 1723719"/>
              <a:gd name="connsiteX23" fmla="*/ 7151610 w 9662615"/>
              <a:gd name="connsiteY23" fmla="*/ 1397856 h 1723719"/>
              <a:gd name="connsiteX24" fmla="*/ 7082147 w 9662615"/>
              <a:gd name="connsiteY24" fmla="*/ 1406113 h 1723719"/>
              <a:gd name="connsiteX25" fmla="*/ 7014958 w 9662615"/>
              <a:gd name="connsiteY25" fmla="*/ 1396883 h 1723719"/>
              <a:gd name="connsiteX26" fmla="*/ 6907567 w 9662615"/>
              <a:gd name="connsiteY26" fmla="*/ 1419149 h 1723719"/>
              <a:gd name="connsiteX27" fmla="*/ 6748428 w 9662615"/>
              <a:gd name="connsiteY27" fmla="*/ 1420308 h 1723719"/>
              <a:gd name="connsiteX28" fmla="*/ 6654257 w 9662615"/>
              <a:gd name="connsiteY28" fmla="*/ 1424143 h 1723719"/>
              <a:gd name="connsiteX29" fmla="*/ 6620123 w 9662615"/>
              <a:gd name="connsiteY29" fmla="*/ 1430535 h 1723719"/>
              <a:gd name="connsiteX30" fmla="*/ 6571355 w 9662615"/>
              <a:gd name="connsiteY30" fmla="*/ 1436144 h 1723719"/>
              <a:gd name="connsiteX31" fmla="*/ 6486557 w 9662615"/>
              <a:gd name="connsiteY31" fmla="*/ 1449861 h 1723719"/>
              <a:gd name="connsiteX32" fmla="*/ 6370419 w 9662615"/>
              <a:gd name="connsiteY32" fmla="*/ 1461649 h 1723719"/>
              <a:gd name="connsiteX33" fmla="*/ 6278839 w 9662615"/>
              <a:gd name="connsiteY33" fmla="*/ 1449160 h 1723719"/>
              <a:gd name="connsiteX34" fmla="*/ 6272455 w 9662615"/>
              <a:gd name="connsiteY34" fmla="*/ 1453191 h 1723719"/>
              <a:gd name="connsiteX35" fmla="*/ 6212659 w 9662615"/>
              <a:gd name="connsiteY35" fmla="*/ 1454850 h 1723719"/>
              <a:gd name="connsiteX36" fmla="*/ 6069317 w 9662615"/>
              <a:gd name="connsiteY36" fmla="*/ 1445838 h 1723719"/>
              <a:gd name="connsiteX37" fmla="*/ 5878477 w 9662615"/>
              <a:gd name="connsiteY37" fmla="*/ 1439180 h 1723719"/>
              <a:gd name="connsiteX38" fmla="*/ 5838387 w 9662615"/>
              <a:gd name="connsiteY38" fmla="*/ 1444679 h 1723719"/>
              <a:gd name="connsiteX39" fmla="*/ 5771136 w 9662615"/>
              <a:gd name="connsiteY39" fmla="*/ 1453639 h 1723719"/>
              <a:gd name="connsiteX40" fmla="*/ 5724081 w 9662615"/>
              <a:gd name="connsiteY40" fmla="*/ 1470431 h 1723719"/>
              <a:gd name="connsiteX41" fmla="*/ 5666577 w 9662615"/>
              <a:gd name="connsiteY41" fmla="*/ 1473921 h 1723719"/>
              <a:gd name="connsiteX42" fmla="*/ 5649068 w 9662615"/>
              <a:gd name="connsiteY42" fmla="*/ 1461676 h 1723719"/>
              <a:gd name="connsiteX43" fmla="*/ 5588902 w 9662615"/>
              <a:gd name="connsiteY43" fmla="*/ 1469647 h 1723719"/>
              <a:gd name="connsiteX44" fmla="*/ 5498090 w 9662615"/>
              <a:gd name="connsiteY44" fmla="*/ 1483173 h 1723719"/>
              <a:gd name="connsiteX45" fmla="*/ 5444641 w 9662615"/>
              <a:gd name="connsiteY45" fmla="*/ 1487602 h 1723719"/>
              <a:gd name="connsiteX46" fmla="*/ 5299812 w 9662615"/>
              <a:gd name="connsiteY46" fmla="*/ 1503362 h 1723719"/>
              <a:gd name="connsiteX47" fmla="*/ 5213947 w 9662615"/>
              <a:gd name="connsiteY47" fmla="*/ 1516637 h 1723719"/>
              <a:gd name="connsiteX48" fmla="*/ 5090342 w 9662615"/>
              <a:gd name="connsiteY48" fmla="*/ 1546680 h 1723719"/>
              <a:gd name="connsiteX49" fmla="*/ 5129812 w 9662615"/>
              <a:gd name="connsiteY49" fmla="*/ 1521277 h 1723719"/>
              <a:gd name="connsiteX50" fmla="*/ 5059484 w 9662615"/>
              <a:gd name="connsiteY50" fmla="*/ 1546802 h 1723719"/>
              <a:gd name="connsiteX51" fmla="*/ 5038524 w 9662615"/>
              <a:gd name="connsiteY51" fmla="*/ 1545675 h 1723719"/>
              <a:gd name="connsiteX52" fmla="*/ 5026564 w 9662615"/>
              <a:gd name="connsiteY52" fmla="*/ 1545376 h 1723719"/>
              <a:gd name="connsiteX53" fmla="*/ 4969433 w 9662615"/>
              <a:gd name="connsiteY53" fmla="*/ 1550865 h 1723719"/>
              <a:gd name="connsiteX54" fmla="*/ 4929254 w 9662615"/>
              <a:gd name="connsiteY54" fmla="*/ 1563452 h 1723719"/>
              <a:gd name="connsiteX55" fmla="*/ 4871726 w 9662615"/>
              <a:gd name="connsiteY55" fmla="*/ 1570584 h 1723719"/>
              <a:gd name="connsiteX56" fmla="*/ 4843267 w 9662615"/>
              <a:gd name="connsiteY56" fmla="*/ 1561459 h 1723719"/>
              <a:gd name="connsiteX57" fmla="*/ 4821058 w 9662615"/>
              <a:gd name="connsiteY57" fmla="*/ 1553078 h 1723719"/>
              <a:gd name="connsiteX58" fmla="*/ 4791466 w 9662615"/>
              <a:gd name="connsiteY58" fmla="*/ 1561324 h 1723719"/>
              <a:gd name="connsiteX59" fmla="*/ 4784247 w 9662615"/>
              <a:gd name="connsiteY59" fmla="*/ 1562342 h 1723719"/>
              <a:gd name="connsiteX60" fmla="*/ 4739309 w 9662615"/>
              <a:gd name="connsiteY60" fmla="*/ 1553948 h 1723719"/>
              <a:gd name="connsiteX61" fmla="*/ 4697562 w 9662615"/>
              <a:gd name="connsiteY61" fmla="*/ 1551206 h 1723719"/>
              <a:gd name="connsiteX62" fmla="*/ 4650737 w 9662615"/>
              <a:gd name="connsiteY62" fmla="*/ 1537381 h 1723719"/>
              <a:gd name="connsiteX63" fmla="*/ 4583150 w 9662615"/>
              <a:gd name="connsiteY63" fmla="*/ 1529064 h 1723719"/>
              <a:gd name="connsiteX64" fmla="*/ 4521734 w 9662615"/>
              <a:gd name="connsiteY64" fmla="*/ 1529359 h 1723719"/>
              <a:gd name="connsiteX65" fmla="*/ 4382398 w 9662615"/>
              <a:gd name="connsiteY65" fmla="*/ 1534108 h 1723719"/>
              <a:gd name="connsiteX66" fmla="*/ 4221826 w 9662615"/>
              <a:gd name="connsiteY66" fmla="*/ 1500972 h 1723719"/>
              <a:gd name="connsiteX67" fmla="*/ 4096601 w 9662615"/>
              <a:gd name="connsiteY67" fmla="*/ 1521563 h 1723719"/>
              <a:gd name="connsiteX68" fmla="*/ 3970635 w 9662615"/>
              <a:gd name="connsiteY68" fmla="*/ 1723719 h 1723719"/>
              <a:gd name="connsiteX69" fmla="*/ 3833906 w 9662615"/>
              <a:gd name="connsiteY69" fmla="*/ 1516637 h 1723719"/>
              <a:gd name="connsiteX70" fmla="*/ 3696258 w 9662615"/>
              <a:gd name="connsiteY70" fmla="*/ 1537563 h 1723719"/>
              <a:gd name="connsiteX71" fmla="*/ 3594070 w 9662615"/>
              <a:gd name="connsiteY71" fmla="*/ 1509422 h 1723719"/>
              <a:gd name="connsiteX72" fmla="*/ 3565233 w 9662615"/>
              <a:gd name="connsiteY72" fmla="*/ 1515122 h 1723719"/>
              <a:gd name="connsiteX73" fmla="*/ 3560267 w 9662615"/>
              <a:gd name="connsiteY73" fmla="*/ 1516288 h 1723719"/>
              <a:gd name="connsiteX74" fmla="*/ 3540258 w 9662615"/>
              <a:gd name="connsiteY74" fmla="*/ 1516976 h 1723719"/>
              <a:gd name="connsiteX75" fmla="*/ 3534780 w 9662615"/>
              <a:gd name="connsiteY75" fmla="*/ 1522141 h 1723719"/>
              <a:gd name="connsiteX76" fmla="*/ 3504783 w 9662615"/>
              <a:gd name="connsiteY76" fmla="*/ 1526739 h 1723719"/>
              <a:gd name="connsiteX77" fmla="*/ 3430805 w 9662615"/>
              <a:gd name="connsiteY77" fmla="*/ 1542521 h 1723719"/>
              <a:gd name="connsiteX78" fmla="*/ 3292707 w 9662615"/>
              <a:gd name="connsiteY78" fmla="*/ 1520490 h 1723719"/>
              <a:gd name="connsiteX79" fmla="*/ 3187872 w 9662615"/>
              <a:gd name="connsiteY79" fmla="*/ 1519991 h 1723719"/>
              <a:gd name="connsiteX80" fmla="*/ 3148026 w 9662615"/>
              <a:gd name="connsiteY80" fmla="*/ 1524777 h 1723719"/>
              <a:gd name="connsiteX81" fmla="*/ 3092394 w 9662615"/>
              <a:gd name="connsiteY81" fmla="*/ 1528115 h 1723719"/>
              <a:gd name="connsiteX82" fmla="*/ 2994200 w 9662615"/>
              <a:gd name="connsiteY82" fmla="*/ 1537857 h 1723719"/>
              <a:gd name="connsiteX83" fmla="*/ 2862301 w 9662615"/>
              <a:gd name="connsiteY83" fmla="*/ 1544250 h 1723719"/>
              <a:gd name="connsiteX84" fmla="*/ 2766335 w 9662615"/>
              <a:gd name="connsiteY84" fmla="*/ 1527662 h 1723719"/>
              <a:gd name="connsiteX85" fmla="*/ 2757836 w 9662615"/>
              <a:gd name="connsiteY85" fmla="*/ 1531371 h 1723719"/>
              <a:gd name="connsiteX86" fmla="*/ 2691555 w 9662615"/>
              <a:gd name="connsiteY86" fmla="*/ 1530283 h 1723719"/>
              <a:gd name="connsiteX87" fmla="*/ 2491676 w 9662615"/>
              <a:gd name="connsiteY87" fmla="*/ 1500859 h 1723719"/>
              <a:gd name="connsiteX88" fmla="*/ 2378036 w 9662615"/>
              <a:gd name="connsiteY88" fmla="*/ 1520645 h 1723719"/>
              <a:gd name="connsiteX89" fmla="*/ 2284269 w 9662615"/>
              <a:gd name="connsiteY89" fmla="*/ 1503068 h 1723719"/>
              <a:gd name="connsiteX90" fmla="*/ 2207104 w 9662615"/>
              <a:gd name="connsiteY90" fmla="*/ 1508888 h 1723719"/>
              <a:gd name="connsiteX91" fmla="*/ 2149226 w 9662615"/>
              <a:gd name="connsiteY91" fmla="*/ 1523409 h 1723719"/>
              <a:gd name="connsiteX92" fmla="*/ 2084783 w 9662615"/>
              <a:gd name="connsiteY92" fmla="*/ 1524245 h 1723719"/>
              <a:gd name="connsiteX93" fmla="*/ 2070075 w 9662615"/>
              <a:gd name="connsiteY93" fmla="*/ 1511285 h 1723719"/>
              <a:gd name="connsiteX94" fmla="*/ 2001057 w 9662615"/>
              <a:gd name="connsiteY94" fmla="*/ 1516449 h 1723719"/>
              <a:gd name="connsiteX95" fmla="*/ 1896330 w 9662615"/>
              <a:gd name="connsiteY95" fmla="*/ 1525725 h 1723719"/>
              <a:gd name="connsiteX96" fmla="*/ 1835994 w 9662615"/>
              <a:gd name="connsiteY96" fmla="*/ 1527678 h 1723719"/>
              <a:gd name="connsiteX97" fmla="*/ 1671119 w 9662615"/>
              <a:gd name="connsiteY97" fmla="*/ 1536701 h 1723719"/>
              <a:gd name="connsiteX98" fmla="*/ 1601337 w 9662615"/>
              <a:gd name="connsiteY98" fmla="*/ 1548552 h 1723719"/>
              <a:gd name="connsiteX99" fmla="*/ 1407755 w 9662615"/>
              <a:gd name="connsiteY99" fmla="*/ 1571444 h 1723719"/>
              <a:gd name="connsiteX100" fmla="*/ 1271994 w 9662615"/>
              <a:gd name="connsiteY100" fmla="*/ 1579471 h 1723719"/>
              <a:gd name="connsiteX101" fmla="*/ 1249226 w 9662615"/>
              <a:gd name="connsiteY101" fmla="*/ 1583140 h 1723719"/>
              <a:gd name="connsiteX102" fmla="*/ 1217719 w 9662615"/>
              <a:gd name="connsiteY102" fmla="*/ 1580863 h 1723719"/>
              <a:gd name="connsiteX103" fmla="*/ 1091432 w 9662615"/>
              <a:gd name="connsiteY103" fmla="*/ 1571003 h 1723719"/>
              <a:gd name="connsiteX104" fmla="*/ 992039 w 9662615"/>
              <a:gd name="connsiteY104" fmla="*/ 1556662 h 1723719"/>
              <a:gd name="connsiteX105" fmla="*/ 868264 w 9662615"/>
              <a:gd name="connsiteY105" fmla="*/ 1566392 h 1723719"/>
              <a:gd name="connsiteX106" fmla="*/ 792765 w 9662615"/>
              <a:gd name="connsiteY106" fmla="*/ 1563102 h 1723719"/>
              <a:gd name="connsiteX107" fmla="*/ 669055 w 9662615"/>
              <a:gd name="connsiteY107" fmla="*/ 1543638 h 1723719"/>
              <a:gd name="connsiteX108" fmla="*/ 506152 w 9662615"/>
              <a:gd name="connsiteY108" fmla="*/ 1549124 h 1723719"/>
              <a:gd name="connsiteX109" fmla="*/ 472797 w 9662615"/>
              <a:gd name="connsiteY109" fmla="*/ 1568904 h 1723719"/>
              <a:gd name="connsiteX110" fmla="*/ 427864 w 9662615"/>
              <a:gd name="connsiteY110" fmla="*/ 1580848 h 1723719"/>
              <a:gd name="connsiteX111" fmla="*/ 408381 w 9662615"/>
              <a:gd name="connsiteY111" fmla="*/ 1552940 h 1723719"/>
              <a:gd name="connsiteX112" fmla="*/ 267163 w 9662615"/>
              <a:gd name="connsiteY112" fmla="*/ 1531913 h 1723719"/>
              <a:gd name="connsiteX113" fmla="*/ 196644 w 9662615"/>
              <a:gd name="connsiteY113" fmla="*/ 1524565 h 1723719"/>
              <a:gd name="connsiteX114" fmla="*/ 86819 w 9662615"/>
              <a:gd name="connsiteY114" fmla="*/ 1519517 h 1723719"/>
              <a:gd name="connsiteX115" fmla="*/ 53369 w 9662615"/>
              <a:gd name="connsiteY115" fmla="*/ 1516853 h 1723719"/>
              <a:gd name="connsiteX116" fmla="*/ 2359 w 9662615"/>
              <a:gd name="connsiteY116" fmla="*/ 1515247 h 1723719"/>
              <a:gd name="connsiteX117" fmla="*/ 0 w 9662615"/>
              <a:gd name="connsiteY117" fmla="*/ 1514932 h 1723719"/>
              <a:gd name="connsiteX118" fmla="*/ 0 w 9662615"/>
              <a:gd name="connsiteY118" fmla="*/ 0 h 1723719"/>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37764 w 9662615"/>
              <a:gd name="connsiteY49" fmla="*/ 1481521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177807 w 9662615"/>
              <a:gd name="connsiteY48" fmla="*/ 1526802 h 1583140"/>
              <a:gd name="connsiteX49" fmla="*/ 5137764 w 9662615"/>
              <a:gd name="connsiteY49" fmla="*/ 1481521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18664 w 9662615"/>
              <a:gd name="connsiteY3" fmla="*/ 1331789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06152 w 9662615"/>
              <a:gd name="connsiteY107" fmla="*/ 1549124 h 1583140"/>
              <a:gd name="connsiteX108" fmla="*/ 472797 w 9662615"/>
              <a:gd name="connsiteY108" fmla="*/ 1568904 h 1583140"/>
              <a:gd name="connsiteX109" fmla="*/ 427864 w 9662615"/>
              <a:gd name="connsiteY109" fmla="*/ 1580848 h 1583140"/>
              <a:gd name="connsiteX110" fmla="*/ 408381 w 9662615"/>
              <a:gd name="connsiteY110" fmla="*/ 1552940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06152 w 9662615"/>
              <a:gd name="connsiteY107" fmla="*/ 1549124 h 1583140"/>
              <a:gd name="connsiteX108" fmla="*/ 472797 w 9662615"/>
              <a:gd name="connsiteY108" fmla="*/ 1568904 h 1583140"/>
              <a:gd name="connsiteX109" fmla="*/ 427864 w 9662615"/>
              <a:gd name="connsiteY109" fmla="*/ 1580848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06152 w 9662615"/>
              <a:gd name="connsiteY107" fmla="*/ 1549124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41933 w 9662615"/>
              <a:gd name="connsiteY107" fmla="*/ 1561051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53153 w 9662615"/>
              <a:gd name="connsiteY106" fmla="*/ 1563516 h 1583140"/>
              <a:gd name="connsiteX107" fmla="*/ 541933 w 9662615"/>
              <a:gd name="connsiteY107" fmla="*/ 1561051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40355 w 9662615"/>
              <a:gd name="connsiteY103" fmla="*/ 1560638 h 1583140"/>
              <a:gd name="connsiteX104" fmla="*/ 868264 w 9662615"/>
              <a:gd name="connsiteY104" fmla="*/ 1566392 h 1583140"/>
              <a:gd name="connsiteX105" fmla="*/ 792765 w 9662615"/>
              <a:gd name="connsiteY105" fmla="*/ 1563102 h 1583140"/>
              <a:gd name="connsiteX106" fmla="*/ 653153 w 9662615"/>
              <a:gd name="connsiteY106" fmla="*/ 1563516 h 1583140"/>
              <a:gd name="connsiteX107" fmla="*/ 541933 w 9662615"/>
              <a:gd name="connsiteY107" fmla="*/ 1561051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92811"/>
              <a:gd name="connsiteX1" fmla="*/ 9662615 w 9662615"/>
              <a:gd name="connsiteY1" fmla="*/ 0 h 1592811"/>
              <a:gd name="connsiteX2" fmla="*/ 9662615 w 9662615"/>
              <a:gd name="connsiteY2" fmla="*/ 1280346 h 1592811"/>
              <a:gd name="connsiteX3" fmla="*/ 9551077 w 9662615"/>
              <a:gd name="connsiteY3" fmla="*/ 1292033 h 1592811"/>
              <a:gd name="connsiteX4" fmla="*/ 9469546 w 9662615"/>
              <a:gd name="connsiteY4" fmla="*/ 1289837 h 1592811"/>
              <a:gd name="connsiteX5" fmla="*/ 9326260 w 9662615"/>
              <a:gd name="connsiteY5" fmla="*/ 1277155 h 1592811"/>
              <a:gd name="connsiteX6" fmla="*/ 9144767 w 9662615"/>
              <a:gd name="connsiteY6" fmla="*/ 1264120 h 1592811"/>
              <a:gd name="connsiteX7" fmla="*/ 8976400 w 9662615"/>
              <a:gd name="connsiteY7" fmla="*/ 1326661 h 1592811"/>
              <a:gd name="connsiteX8" fmla="*/ 8828711 w 9662615"/>
              <a:gd name="connsiteY8" fmla="*/ 1346394 h 1592811"/>
              <a:gd name="connsiteX9" fmla="*/ 8695953 w 9662615"/>
              <a:gd name="connsiteY9" fmla="*/ 1346784 h 1592811"/>
              <a:gd name="connsiteX10" fmla="*/ 8652191 w 9662615"/>
              <a:gd name="connsiteY10" fmla="*/ 1345903 h 1592811"/>
              <a:gd name="connsiteX11" fmla="*/ 8591582 w 9662615"/>
              <a:gd name="connsiteY11" fmla="*/ 1341666 h 1592811"/>
              <a:gd name="connsiteX12" fmla="*/ 8537336 w 9662615"/>
              <a:gd name="connsiteY12" fmla="*/ 1341684 h 1592811"/>
              <a:gd name="connsiteX13" fmla="*/ 8416849 w 9662615"/>
              <a:gd name="connsiteY13" fmla="*/ 1367085 h 1592811"/>
              <a:gd name="connsiteX14" fmla="*/ 8278355 w 9662615"/>
              <a:gd name="connsiteY14" fmla="*/ 1386569 h 1592811"/>
              <a:gd name="connsiteX15" fmla="*/ 8197961 w 9662615"/>
              <a:gd name="connsiteY15" fmla="*/ 1392804 h 1592811"/>
              <a:gd name="connsiteX16" fmla="*/ 8171196 w 9662615"/>
              <a:gd name="connsiteY16" fmla="*/ 1397216 h 1592811"/>
              <a:gd name="connsiteX17" fmla="*/ 8087910 w 9662615"/>
              <a:gd name="connsiteY17" fmla="*/ 1386449 h 1592811"/>
              <a:gd name="connsiteX18" fmla="*/ 7974579 w 9662615"/>
              <a:gd name="connsiteY18" fmla="*/ 1383439 h 1592811"/>
              <a:gd name="connsiteX19" fmla="*/ 7768351 w 9662615"/>
              <a:gd name="connsiteY19" fmla="*/ 1395051 h 1592811"/>
              <a:gd name="connsiteX20" fmla="*/ 7635985 w 9662615"/>
              <a:gd name="connsiteY20" fmla="*/ 1386363 h 1592811"/>
              <a:gd name="connsiteX21" fmla="*/ 7466069 w 9662615"/>
              <a:gd name="connsiteY21" fmla="*/ 1377654 h 1592811"/>
              <a:gd name="connsiteX22" fmla="*/ 7355642 w 9662615"/>
              <a:gd name="connsiteY22" fmla="*/ 1407761 h 1592811"/>
              <a:gd name="connsiteX23" fmla="*/ 7215220 w 9662615"/>
              <a:gd name="connsiteY23" fmla="*/ 1397856 h 1592811"/>
              <a:gd name="connsiteX24" fmla="*/ 7082147 w 9662615"/>
              <a:gd name="connsiteY24" fmla="*/ 1406113 h 1592811"/>
              <a:gd name="connsiteX25" fmla="*/ 6987129 w 9662615"/>
              <a:gd name="connsiteY25" fmla="*/ 1404834 h 1592811"/>
              <a:gd name="connsiteX26" fmla="*/ 6907567 w 9662615"/>
              <a:gd name="connsiteY26" fmla="*/ 1419149 h 1592811"/>
              <a:gd name="connsiteX27" fmla="*/ 6748428 w 9662615"/>
              <a:gd name="connsiteY27" fmla="*/ 1420308 h 1592811"/>
              <a:gd name="connsiteX28" fmla="*/ 6654257 w 9662615"/>
              <a:gd name="connsiteY28" fmla="*/ 1424143 h 1592811"/>
              <a:gd name="connsiteX29" fmla="*/ 6620123 w 9662615"/>
              <a:gd name="connsiteY29" fmla="*/ 1430535 h 1592811"/>
              <a:gd name="connsiteX30" fmla="*/ 6571355 w 9662615"/>
              <a:gd name="connsiteY30" fmla="*/ 1436144 h 1592811"/>
              <a:gd name="connsiteX31" fmla="*/ 6486557 w 9662615"/>
              <a:gd name="connsiteY31" fmla="*/ 1449861 h 1592811"/>
              <a:gd name="connsiteX32" fmla="*/ 6370419 w 9662615"/>
              <a:gd name="connsiteY32" fmla="*/ 1461649 h 1592811"/>
              <a:gd name="connsiteX33" fmla="*/ 6278839 w 9662615"/>
              <a:gd name="connsiteY33" fmla="*/ 1449160 h 1592811"/>
              <a:gd name="connsiteX34" fmla="*/ 6272455 w 9662615"/>
              <a:gd name="connsiteY34" fmla="*/ 1453191 h 1592811"/>
              <a:gd name="connsiteX35" fmla="*/ 6212659 w 9662615"/>
              <a:gd name="connsiteY35" fmla="*/ 1454850 h 1592811"/>
              <a:gd name="connsiteX36" fmla="*/ 6069317 w 9662615"/>
              <a:gd name="connsiteY36" fmla="*/ 1445838 h 1592811"/>
              <a:gd name="connsiteX37" fmla="*/ 5878477 w 9662615"/>
              <a:gd name="connsiteY37" fmla="*/ 1439180 h 1592811"/>
              <a:gd name="connsiteX38" fmla="*/ 5838387 w 9662615"/>
              <a:gd name="connsiteY38" fmla="*/ 1444679 h 1592811"/>
              <a:gd name="connsiteX39" fmla="*/ 5771136 w 9662615"/>
              <a:gd name="connsiteY39" fmla="*/ 1453639 h 1592811"/>
              <a:gd name="connsiteX40" fmla="*/ 5724081 w 9662615"/>
              <a:gd name="connsiteY40" fmla="*/ 1470431 h 1592811"/>
              <a:gd name="connsiteX41" fmla="*/ 5666577 w 9662615"/>
              <a:gd name="connsiteY41" fmla="*/ 1473921 h 1592811"/>
              <a:gd name="connsiteX42" fmla="*/ 5649068 w 9662615"/>
              <a:gd name="connsiteY42" fmla="*/ 1461676 h 1592811"/>
              <a:gd name="connsiteX43" fmla="*/ 5588902 w 9662615"/>
              <a:gd name="connsiteY43" fmla="*/ 1469647 h 1592811"/>
              <a:gd name="connsiteX44" fmla="*/ 5498090 w 9662615"/>
              <a:gd name="connsiteY44" fmla="*/ 1483173 h 1592811"/>
              <a:gd name="connsiteX45" fmla="*/ 5444641 w 9662615"/>
              <a:gd name="connsiteY45" fmla="*/ 1487602 h 1592811"/>
              <a:gd name="connsiteX46" fmla="*/ 5299812 w 9662615"/>
              <a:gd name="connsiteY46" fmla="*/ 1503362 h 1592811"/>
              <a:gd name="connsiteX47" fmla="*/ 5245752 w 9662615"/>
              <a:gd name="connsiteY47" fmla="*/ 1520612 h 1592811"/>
              <a:gd name="connsiteX48" fmla="*/ 5177807 w 9662615"/>
              <a:gd name="connsiteY48" fmla="*/ 1526802 h 1592811"/>
              <a:gd name="connsiteX49" fmla="*/ 5113910 w 9662615"/>
              <a:gd name="connsiteY49" fmla="*/ 1533205 h 1592811"/>
              <a:gd name="connsiteX50" fmla="*/ 5059484 w 9662615"/>
              <a:gd name="connsiteY50" fmla="*/ 1546802 h 1592811"/>
              <a:gd name="connsiteX51" fmla="*/ 5038524 w 9662615"/>
              <a:gd name="connsiteY51" fmla="*/ 1545675 h 1592811"/>
              <a:gd name="connsiteX52" fmla="*/ 5026564 w 9662615"/>
              <a:gd name="connsiteY52" fmla="*/ 1545376 h 1592811"/>
              <a:gd name="connsiteX53" fmla="*/ 4969433 w 9662615"/>
              <a:gd name="connsiteY53" fmla="*/ 1550865 h 1592811"/>
              <a:gd name="connsiteX54" fmla="*/ 4871726 w 9662615"/>
              <a:gd name="connsiteY54" fmla="*/ 1570584 h 1592811"/>
              <a:gd name="connsiteX55" fmla="*/ 4843267 w 9662615"/>
              <a:gd name="connsiteY55" fmla="*/ 1561459 h 1592811"/>
              <a:gd name="connsiteX56" fmla="*/ 4821058 w 9662615"/>
              <a:gd name="connsiteY56" fmla="*/ 1553078 h 1592811"/>
              <a:gd name="connsiteX57" fmla="*/ 4791466 w 9662615"/>
              <a:gd name="connsiteY57" fmla="*/ 1561324 h 1592811"/>
              <a:gd name="connsiteX58" fmla="*/ 4784247 w 9662615"/>
              <a:gd name="connsiteY58" fmla="*/ 1562342 h 1592811"/>
              <a:gd name="connsiteX59" fmla="*/ 4739309 w 9662615"/>
              <a:gd name="connsiteY59" fmla="*/ 1553948 h 1592811"/>
              <a:gd name="connsiteX60" fmla="*/ 4697562 w 9662615"/>
              <a:gd name="connsiteY60" fmla="*/ 1551206 h 1592811"/>
              <a:gd name="connsiteX61" fmla="*/ 4650737 w 9662615"/>
              <a:gd name="connsiteY61" fmla="*/ 1537381 h 1592811"/>
              <a:gd name="connsiteX62" fmla="*/ 4583150 w 9662615"/>
              <a:gd name="connsiteY62" fmla="*/ 1529064 h 1592811"/>
              <a:gd name="connsiteX63" fmla="*/ 4521734 w 9662615"/>
              <a:gd name="connsiteY63" fmla="*/ 1529359 h 1592811"/>
              <a:gd name="connsiteX64" fmla="*/ 4382398 w 9662615"/>
              <a:gd name="connsiteY64" fmla="*/ 1534108 h 1592811"/>
              <a:gd name="connsiteX65" fmla="*/ 4221826 w 9662615"/>
              <a:gd name="connsiteY65" fmla="*/ 1500972 h 1592811"/>
              <a:gd name="connsiteX66" fmla="*/ 4096601 w 9662615"/>
              <a:gd name="connsiteY66" fmla="*/ 1521563 h 1592811"/>
              <a:gd name="connsiteX67" fmla="*/ 4002441 w 9662615"/>
              <a:gd name="connsiteY67" fmla="*/ 1528912 h 1592811"/>
              <a:gd name="connsiteX68" fmla="*/ 3833906 w 9662615"/>
              <a:gd name="connsiteY68" fmla="*/ 1516637 h 1592811"/>
              <a:gd name="connsiteX69" fmla="*/ 3763845 w 9662615"/>
              <a:gd name="connsiteY69" fmla="*/ 1501782 h 1592811"/>
              <a:gd name="connsiteX70" fmla="*/ 3641778 w 9662615"/>
              <a:gd name="connsiteY70" fmla="*/ 1505446 h 1592811"/>
              <a:gd name="connsiteX71" fmla="*/ 3565233 w 9662615"/>
              <a:gd name="connsiteY71" fmla="*/ 1515122 h 1592811"/>
              <a:gd name="connsiteX72" fmla="*/ 3560267 w 9662615"/>
              <a:gd name="connsiteY72" fmla="*/ 1516288 h 1592811"/>
              <a:gd name="connsiteX73" fmla="*/ 3540258 w 9662615"/>
              <a:gd name="connsiteY73" fmla="*/ 1516976 h 1592811"/>
              <a:gd name="connsiteX74" fmla="*/ 3534780 w 9662615"/>
              <a:gd name="connsiteY74" fmla="*/ 1522141 h 1592811"/>
              <a:gd name="connsiteX75" fmla="*/ 3504783 w 9662615"/>
              <a:gd name="connsiteY75" fmla="*/ 1526739 h 1592811"/>
              <a:gd name="connsiteX76" fmla="*/ 3430805 w 9662615"/>
              <a:gd name="connsiteY76" fmla="*/ 1542521 h 1592811"/>
              <a:gd name="connsiteX77" fmla="*/ 3292707 w 9662615"/>
              <a:gd name="connsiteY77" fmla="*/ 1520490 h 1592811"/>
              <a:gd name="connsiteX78" fmla="*/ 3187872 w 9662615"/>
              <a:gd name="connsiteY78" fmla="*/ 1519991 h 1592811"/>
              <a:gd name="connsiteX79" fmla="*/ 3148026 w 9662615"/>
              <a:gd name="connsiteY79" fmla="*/ 1524777 h 1592811"/>
              <a:gd name="connsiteX80" fmla="*/ 3092394 w 9662615"/>
              <a:gd name="connsiteY80" fmla="*/ 1528115 h 1592811"/>
              <a:gd name="connsiteX81" fmla="*/ 2994200 w 9662615"/>
              <a:gd name="connsiteY81" fmla="*/ 1537857 h 1592811"/>
              <a:gd name="connsiteX82" fmla="*/ 2862301 w 9662615"/>
              <a:gd name="connsiteY82" fmla="*/ 1544250 h 1592811"/>
              <a:gd name="connsiteX83" fmla="*/ 2766335 w 9662615"/>
              <a:gd name="connsiteY83" fmla="*/ 1527662 h 1592811"/>
              <a:gd name="connsiteX84" fmla="*/ 2757836 w 9662615"/>
              <a:gd name="connsiteY84" fmla="*/ 1531371 h 1592811"/>
              <a:gd name="connsiteX85" fmla="*/ 2691555 w 9662615"/>
              <a:gd name="connsiteY85" fmla="*/ 1530283 h 1592811"/>
              <a:gd name="connsiteX86" fmla="*/ 2491676 w 9662615"/>
              <a:gd name="connsiteY86" fmla="*/ 1500859 h 1592811"/>
              <a:gd name="connsiteX87" fmla="*/ 2378036 w 9662615"/>
              <a:gd name="connsiteY87" fmla="*/ 1520645 h 1592811"/>
              <a:gd name="connsiteX88" fmla="*/ 2284269 w 9662615"/>
              <a:gd name="connsiteY88" fmla="*/ 1503068 h 1592811"/>
              <a:gd name="connsiteX89" fmla="*/ 2207104 w 9662615"/>
              <a:gd name="connsiteY89" fmla="*/ 1508888 h 1592811"/>
              <a:gd name="connsiteX90" fmla="*/ 2149226 w 9662615"/>
              <a:gd name="connsiteY90" fmla="*/ 1523409 h 1592811"/>
              <a:gd name="connsiteX91" fmla="*/ 2084783 w 9662615"/>
              <a:gd name="connsiteY91" fmla="*/ 1524245 h 1592811"/>
              <a:gd name="connsiteX92" fmla="*/ 2070075 w 9662615"/>
              <a:gd name="connsiteY92" fmla="*/ 1511285 h 1592811"/>
              <a:gd name="connsiteX93" fmla="*/ 2001057 w 9662615"/>
              <a:gd name="connsiteY93" fmla="*/ 1516449 h 1592811"/>
              <a:gd name="connsiteX94" fmla="*/ 1896330 w 9662615"/>
              <a:gd name="connsiteY94" fmla="*/ 1525725 h 1592811"/>
              <a:gd name="connsiteX95" fmla="*/ 1835994 w 9662615"/>
              <a:gd name="connsiteY95" fmla="*/ 1527678 h 1592811"/>
              <a:gd name="connsiteX96" fmla="*/ 1671119 w 9662615"/>
              <a:gd name="connsiteY96" fmla="*/ 1536701 h 1592811"/>
              <a:gd name="connsiteX97" fmla="*/ 1601337 w 9662615"/>
              <a:gd name="connsiteY97" fmla="*/ 1548552 h 1592811"/>
              <a:gd name="connsiteX98" fmla="*/ 1407755 w 9662615"/>
              <a:gd name="connsiteY98" fmla="*/ 1571444 h 1592811"/>
              <a:gd name="connsiteX99" fmla="*/ 1271994 w 9662615"/>
              <a:gd name="connsiteY99" fmla="*/ 1579471 h 1592811"/>
              <a:gd name="connsiteX100" fmla="*/ 1249226 w 9662615"/>
              <a:gd name="connsiteY100" fmla="*/ 1583140 h 1592811"/>
              <a:gd name="connsiteX101" fmla="*/ 1181938 w 9662615"/>
              <a:gd name="connsiteY101" fmla="*/ 1592789 h 1592811"/>
              <a:gd name="connsiteX102" fmla="*/ 1091432 w 9662615"/>
              <a:gd name="connsiteY102" fmla="*/ 1571003 h 1592811"/>
              <a:gd name="connsiteX103" fmla="*/ 940355 w 9662615"/>
              <a:gd name="connsiteY103" fmla="*/ 1560638 h 1592811"/>
              <a:gd name="connsiteX104" fmla="*/ 868264 w 9662615"/>
              <a:gd name="connsiteY104" fmla="*/ 1566392 h 1592811"/>
              <a:gd name="connsiteX105" fmla="*/ 792765 w 9662615"/>
              <a:gd name="connsiteY105" fmla="*/ 1563102 h 1592811"/>
              <a:gd name="connsiteX106" fmla="*/ 653153 w 9662615"/>
              <a:gd name="connsiteY106" fmla="*/ 1563516 h 1592811"/>
              <a:gd name="connsiteX107" fmla="*/ 541933 w 9662615"/>
              <a:gd name="connsiteY107" fmla="*/ 1561051 h 1592811"/>
              <a:gd name="connsiteX108" fmla="*/ 472797 w 9662615"/>
              <a:gd name="connsiteY108" fmla="*/ 1568904 h 1592811"/>
              <a:gd name="connsiteX109" fmla="*/ 396059 w 9662615"/>
              <a:gd name="connsiteY109" fmla="*/ 1560970 h 1592811"/>
              <a:gd name="connsiteX110" fmla="*/ 336819 w 9662615"/>
              <a:gd name="connsiteY110" fmla="*/ 1560892 h 1592811"/>
              <a:gd name="connsiteX111" fmla="*/ 267163 w 9662615"/>
              <a:gd name="connsiteY111" fmla="*/ 1531913 h 1592811"/>
              <a:gd name="connsiteX112" fmla="*/ 196644 w 9662615"/>
              <a:gd name="connsiteY112" fmla="*/ 1524565 h 1592811"/>
              <a:gd name="connsiteX113" fmla="*/ 86819 w 9662615"/>
              <a:gd name="connsiteY113" fmla="*/ 1519517 h 1592811"/>
              <a:gd name="connsiteX114" fmla="*/ 53369 w 9662615"/>
              <a:gd name="connsiteY114" fmla="*/ 1516853 h 1592811"/>
              <a:gd name="connsiteX115" fmla="*/ 2359 w 9662615"/>
              <a:gd name="connsiteY115" fmla="*/ 1515247 h 1592811"/>
              <a:gd name="connsiteX116" fmla="*/ 0 w 9662615"/>
              <a:gd name="connsiteY116" fmla="*/ 1514932 h 1592811"/>
              <a:gd name="connsiteX117" fmla="*/ 0 w 9662615"/>
              <a:gd name="connsiteY117" fmla="*/ 0 h 1592811"/>
              <a:gd name="connsiteX0" fmla="*/ 0 w 9662615"/>
              <a:gd name="connsiteY0" fmla="*/ 0 h 1592811"/>
              <a:gd name="connsiteX1" fmla="*/ 9662615 w 9662615"/>
              <a:gd name="connsiteY1" fmla="*/ 0 h 1592811"/>
              <a:gd name="connsiteX2" fmla="*/ 9662615 w 9662615"/>
              <a:gd name="connsiteY2" fmla="*/ 1280346 h 1592811"/>
              <a:gd name="connsiteX3" fmla="*/ 9551077 w 9662615"/>
              <a:gd name="connsiteY3" fmla="*/ 1292033 h 1592811"/>
              <a:gd name="connsiteX4" fmla="*/ 9469546 w 9662615"/>
              <a:gd name="connsiteY4" fmla="*/ 1289837 h 1592811"/>
              <a:gd name="connsiteX5" fmla="*/ 9326260 w 9662615"/>
              <a:gd name="connsiteY5" fmla="*/ 1277155 h 1592811"/>
              <a:gd name="connsiteX6" fmla="*/ 9144767 w 9662615"/>
              <a:gd name="connsiteY6" fmla="*/ 1264120 h 1592811"/>
              <a:gd name="connsiteX7" fmla="*/ 8976400 w 9662615"/>
              <a:gd name="connsiteY7" fmla="*/ 1326661 h 1592811"/>
              <a:gd name="connsiteX8" fmla="*/ 8828711 w 9662615"/>
              <a:gd name="connsiteY8" fmla="*/ 1346394 h 1592811"/>
              <a:gd name="connsiteX9" fmla="*/ 8695953 w 9662615"/>
              <a:gd name="connsiteY9" fmla="*/ 1346784 h 1592811"/>
              <a:gd name="connsiteX10" fmla="*/ 8652191 w 9662615"/>
              <a:gd name="connsiteY10" fmla="*/ 1345903 h 1592811"/>
              <a:gd name="connsiteX11" fmla="*/ 8591582 w 9662615"/>
              <a:gd name="connsiteY11" fmla="*/ 1341666 h 1592811"/>
              <a:gd name="connsiteX12" fmla="*/ 8537336 w 9662615"/>
              <a:gd name="connsiteY12" fmla="*/ 1341684 h 1592811"/>
              <a:gd name="connsiteX13" fmla="*/ 8416849 w 9662615"/>
              <a:gd name="connsiteY13" fmla="*/ 1367085 h 1592811"/>
              <a:gd name="connsiteX14" fmla="*/ 8278355 w 9662615"/>
              <a:gd name="connsiteY14" fmla="*/ 1386569 h 1592811"/>
              <a:gd name="connsiteX15" fmla="*/ 8197961 w 9662615"/>
              <a:gd name="connsiteY15" fmla="*/ 1392804 h 1592811"/>
              <a:gd name="connsiteX16" fmla="*/ 8171196 w 9662615"/>
              <a:gd name="connsiteY16" fmla="*/ 1397216 h 1592811"/>
              <a:gd name="connsiteX17" fmla="*/ 8087910 w 9662615"/>
              <a:gd name="connsiteY17" fmla="*/ 1386449 h 1592811"/>
              <a:gd name="connsiteX18" fmla="*/ 7974579 w 9662615"/>
              <a:gd name="connsiteY18" fmla="*/ 1383439 h 1592811"/>
              <a:gd name="connsiteX19" fmla="*/ 7768351 w 9662615"/>
              <a:gd name="connsiteY19" fmla="*/ 1395051 h 1592811"/>
              <a:gd name="connsiteX20" fmla="*/ 7635985 w 9662615"/>
              <a:gd name="connsiteY20" fmla="*/ 1386363 h 1592811"/>
              <a:gd name="connsiteX21" fmla="*/ 7466069 w 9662615"/>
              <a:gd name="connsiteY21" fmla="*/ 1377654 h 1592811"/>
              <a:gd name="connsiteX22" fmla="*/ 7355642 w 9662615"/>
              <a:gd name="connsiteY22" fmla="*/ 1407761 h 1592811"/>
              <a:gd name="connsiteX23" fmla="*/ 7215220 w 9662615"/>
              <a:gd name="connsiteY23" fmla="*/ 1397856 h 1592811"/>
              <a:gd name="connsiteX24" fmla="*/ 7082147 w 9662615"/>
              <a:gd name="connsiteY24" fmla="*/ 1406113 h 1592811"/>
              <a:gd name="connsiteX25" fmla="*/ 6987129 w 9662615"/>
              <a:gd name="connsiteY25" fmla="*/ 1404834 h 1592811"/>
              <a:gd name="connsiteX26" fmla="*/ 6907567 w 9662615"/>
              <a:gd name="connsiteY26" fmla="*/ 1419149 h 1592811"/>
              <a:gd name="connsiteX27" fmla="*/ 6748428 w 9662615"/>
              <a:gd name="connsiteY27" fmla="*/ 1420308 h 1592811"/>
              <a:gd name="connsiteX28" fmla="*/ 6654257 w 9662615"/>
              <a:gd name="connsiteY28" fmla="*/ 1424143 h 1592811"/>
              <a:gd name="connsiteX29" fmla="*/ 6620123 w 9662615"/>
              <a:gd name="connsiteY29" fmla="*/ 1430535 h 1592811"/>
              <a:gd name="connsiteX30" fmla="*/ 6571355 w 9662615"/>
              <a:gd name="connsiteY30" fmla="*/ 1436144 h 1592811"/>
              <a:gd name="connsiteX31" fmla="*/ 6486557 w 9662615"/>
              <a:gd name="connsiteY31" fmla="*/ 1449861 h 1592811"/>
              <a:gd name="connsiteX32" fmla="*/ 6370419 w 9662615"/>
              <a:gd name="connsiteY32" fmla="*/ 1461649 h 1592811"/>
              <a:gd name="connsiteX33" fmla="*/ 6278839 w 9662615"/>
              <a:gd name="connsiteY33" fmla="*/ 1449160 h 1592811"/>
              <a:gd name="connsiteX34" fmla="*/ 6272455 w 9662615"/>
              <a:gd name="connsiteY34" fmla="*/ 1453191 h 1592811"/>
              <a:gd name="connsiteX35" fmla="*/ 6212659 w 9662615"/>
              <a:gd name="connsiteY35" fmla="*/ 1454850 h 1592811"/>
              <a:gd name="connsiteX36" fmla="*/ 6069317 w 9662615"/>
              <a:gd name="connsiteY36" fmla="*/ 1445838 h 1592811"/>
              <a:gd name="connsiteX37" fmla="*/ 5878477 w 9662615"/>
              <a:gd name="connsiteY37" fmla="*/ 1439180 h 1592811"/>
              <a:gd name="connsiteX38" fmla="*/ 5838387 w 9662615"/>
              <a:gd name="connsiteY38" fmla="*/ 1444679 h 1592811"/>
              <a:gd name="connsiteX39" fmla="*/ 5771136 w 9662615"/>
              <a:gd name="connsiteY39" fmla="*/ 1453639 h 1592811"/>
              <a:gd name="connsiteX40" fmla="*/ 5724081 w 9662615"/>
              <a:gd name="connsiteY40" fmla="*/ 1470431 h 1592811"/>
              <a:gd name="connsiteX41" fmla="*/ 5666577 w 9662615"/>
              <a:gd name="connsiteY41" fmla="*/ 1473921 h 1592811"/>
              <a:gd name="connsiteX42" fmla="*/ 5649068 w 9662615"/>
              <a:gd name="connsiteY42" fmla="*/ 1461676 h 1592811"/>
              <a:gd name="connsiteX43" fmla="*/ 5588902 w 9662615"/>
              <a:gd name="connsiteY43" fmla="*/ 1469647 h 1592811"/>
              <a:gd name="connsiteX44" fmla="*/ 5498090 w 9662615"/>
              <a:gd name="connsiteY44" fmla="*/ 1483173 h 1592811"/>
              <a:gd name="connsiteX45" fmla="*/ 5444641 w 9662615"/>
              <a:gd name="connsiteY45" fmla="*/ 1487602 h 1592811"/>
              <a:gd name="connsiteX46" fmla="*/ 5299812 w 9662615"/>
              <a:gd name="connsiteY46" fmla="*/ 1503362 h 1592811"/>
              <a:gd name="connsiteX47" fmla="*/ 5245752 w 9662615"/>
              <a:gd name="connsiteY47" fmla="*/ 1520612 h 1592811"/>
              <a:gd name="connsiteX48" fmla="*/ 5177807 w 9662615"/>
              <a:gd name="connsiteY48" fmla="*/ 1526802 h 1592811"/>
              <a:gd name="connsiteX49" fmla="*/ 5113910 w 9662615"/>
              <a:gd name="connsiteY49" fmla="*/ 1533205 h 1592811"/>
              <a:gd name="connsiteX50" fmla="*/ 5059484 w 9662615"/>
              <a:gd name="connsiteY50" fmla="*/ 1546802 h 1592811"/>
              <a:gd name="connsiteX51" fmla="*/ 5038524 w 9662615"/>
              <a:gd name="connsiteY51" fmla="*/ 1545675 h 1592811"/>
              <a:gd name="connsiteX52" fmla="*/ 5026564 w 9662615"/>
              <a:gd name="connsiteY52" fmla="*/ 1545376 h 1592811"/>
              <a:gd name="connsiteX53" fmla="*/ 4969433 w 9662615"/>
              <a:gd name="connsiteY53" fmla="*/ 1550865 h 1592811"/>
              <a:gd name="connsiteX54" fmla="*/ 4871726 w 9662615"/>
              <a:gd name="connsiteY54" fmla="*/ 1570584 h 1592811"/>
              <a:gd name="connsiteX55" fmla="*/ 4843267 w 9662615"/>
              <a:gd name="connsiteY55" fmla="*/ 1561459 h 1592811"/>
              <a:gd name="connsiteX56" fmla="*/ 4821058 w 9662615"/>
              <a:gd name="connsiteY56" fmla="*/ 1553078 h 1592811"/>
              <a:gd name="connsiteX57" fmla="*/ 4791466 w 9662615"/>
              <a:gd name="connsiteY57" fmla="*/ 1561324 h 1592811"/>
              <a:gd name="connsiteX58" fmla="*/ 4784247 w 9662615"/>
              <a:gd name="connsiteY58" fmla="*/ 1562342 h 1592811"/>
              <a:gd name="connsiteX59" fmla="*/ 4739309 w 9662615"/>
              <a:gd name="connsiteY59" fmla="*/ 1553948 h 1592811"/>
              <a:gd name="connsiteX60" fmla="*/ 4697562 w 9662615"/>
              <a:gd name="connsiteY60" fmla="*/ 1551206 h 1592811"/>
              <a:gd name="connsiteX61" fmla="*/ 4650737 w 9662615"/>
              <a:gd name="connsiteY61" fmla="*/ 1537381 h 1592811"/>
              <a:gd name="connsiteX62" fmla="*/ 4583150 w 9662615"/>
              <a:gd name="connsiteY62" fmla="*/ 1529064 h 1592811"/>
              <a:gd name="connsiteX63" fmla="*/ 4521734 w 9662615"/>
              <a:gd name="connsiteY63" fmla="*/ 1529359 h 1592811"/>
              <a:gd name="connsiteX64" fmla="*/ 4382398 w 9662615"/>
              <a:gd name="connsiteY64" fmla="*/ 1534108 h 1592811"/>
              <a:gd name="connsiteX65" fmla="*/ 4221826 w 9662615"/>
              <a:gd name="connsiteY65" fmla="*/ 1500972 h 1592811"/>
              <a:gd name="connsiteX66" fmla="*/ 4096601 w 9662615"/>
              <a:gd name="connsiteY66" fmla="*/ 1521563 h 1592811"/>
              <a:gd name="connsiteX67" fmla="*/ 4002441 w 9662615"/>
              <a:gd name="connsiteY67" fmla="*/ 1528912 h 1592811"/>
              <a:gd name="connsiteX68" fmla="*/ 3833906 w 9662615"/>
              <a:gd name="connsiteY68" fmla="*/ 1516637 h 1592811"/>
              <a:gd name="connsiteX69" fmla="*/ 3763845 w 9662615"/>
              <a:gd name="connsiteY69" fmla="*/ 1501782 h 1592811"/>
              <a:gd name="connsiteX70" fmla="*/ 3641778 w 9662615"/>
              <a:gd name="connsiteY70" fmla="*/ 1505446 h 1592811"/>
              <a:gd name="connsiteX71" fmla="*/ 3565233 w 9662615"/>
              <a:gd name="connsiteY71" fmla="*/ 1515122 h 1592811"/>
              <a:gd name="connsiteX72" fmla="*/ 3560267 w 9662615"/>
              <a:gd name="connsiteY72" fmla="*/ 1516288 h 1592811"/>
              <a:gd name="connsiteX73" fmla="*/ 3540258 w 9662615"/>
              <a:gd name="connsiteY73" fmla="*/ 1516976 h 1592811"/>
              <a:gd name="connsiteX74" fmla="*/ 3534780 w 9662615"/>
              <a:gd name="connsiteY74" fmla="*/ 1522141 h 1592811"/>
              <a:gd name="connsiteX75" fmla="*/ 3504783 w 9662615"/>
              <a:gd name="connsiteY75" fmla="*/ 1526739 h 1592811"/>
              <a:gd name="connsiteX76" fmla="*/ 3430805 w 9662615"/>
              <a:gd name="connsiteY76" fmla="*/ 1542521 h 1592811"/>
              <a:gd name="connsiteX77" fmla="*/ 3292707 w 9662615"/>
              <a:gd name="connsiteY77" fmla="*/ 1520490 h 1592811"/>
              <a:gd name="connsiteX78" fmla="*/ 3187872 w 9662615"/>
              <a:gd name="connsiteY78" fmla="*/ 1519991 h 1592811"/>
              <a:gd name="connsiteX79" fmla="*/ 3148026 w 9662615"/>
              <a:gd name="connsiteY79" fmla="*/ 1524777 h 1592811"/>
              <a:gd name="connsiteX80" fmla="*/ 3092394 w 9662615"/>
              <a:gd name="connsiteY80" fmla="*/ 1528115 h 1592811"/>
              <a:gd name="connsiteX81" fmla="*/ 2994200 w 9662615"/>
              <a:gd name="connsiteY81" fmla="*/ 1537857 h 1592811"/>
              <a:gd name="connsiteX82" fmla="*/ 2862301 w 9662615"/>
              <a:gd name="connsiteY82" fmla="*/ 1544250 h 1592811"/>
              <a:gd name="connsiteX83" fmla="*/ 2766335 w 9662615"/>
              <a:gd name="connsiteY83" fmla="*/ 1527662 h 1592811"/>
              <a:gd name="connsiteX84" fmla="*/ 2757836 w 9662615"/>
              <a:gd name="connsiteY84" fmla="*/ 1531371 h 1592811"/>
              <a:gd name="connsiteX85" fmla="*/ 2691555 w 9662615"/>
              <a:gd name="connsiteY85" fmla="*/ 1530283 h 1592811"/>
              <a:gd name="connsiteX86" fmla="*/ 2491676 w 9662615"/>
              <a:gd name="connsiteY86" fmla="*/ 1500859 h 1592811"/>
              <a:gd name="connsiteX87" fmla="*/ 2378036 w 9662615"/>
              <a:gd name="connsiteY87" fmla="*/ 1520645 h 1592811"/>
              <a:gd name="connsiteX88" fmla="*/ 2284269 w 9662615"/>
              <a:gd name="connsiteY88" fmla="*/ 1503068 h 1592811"/>
              <a:gd name="connsiteX89" fmla="*/ 2207104 w 9662615"/>
              <a:gd name="connsiteY89" fmla="*/ 1508888 h 1592811"/>
              <a:gd name="connsiteX90" fmla="*/ 2149226 w 9662615"/>
              <a:gd name="connsiteY90" fmla="*/ 1523409 h 1592811"/>
              <a:gd name="connsiteX91" fmla="*/ 2084783 w 9662615"/>
              <a:gd name="connsiteY91" fmla="*/ 1524245 h 1592811"/>
              <a:gd name="connsiteX92" fmla="*/ 2070075 w 9662615"/>
              <a:gd name="connsiteY92" fmla="*/ 1511285 h 1592811"/>
              <a:gd name="connsiteX93" fmla="*/ 2001057 w 9662615"/>
              <a:gd name="connsiteY93" fmla="*/ 1516449 h 1592811"/>
              <a:gd name="connsiteX94" fmla="*/ 1896330 w 9662615"/>
              <a:gd name="connsiteY94" fmla="*/ 1525725 h 1592811"/>
              <a:gd name="connsiteX95" fmla="*/ 1835994 w 9662615"/>
              <a:gd name="connsiteY95" fmla="*/ 1527678 h 1592811"/>
              <a:gd name="connsiteX96" fmla="*/ 1671119 w 9662615"/>
              <a:gd name="connsiteY96" fmla="*/ 1536701 h 1592811"/>
              <a:gd name="connsiteX97" fmla="*/ 1601337 w 9662615"/>
              <a:gd name="connsiteY97" fmla="*/ 1548552 h 1592811"/>
              <a:gd name="connsiteX98" fmla="*/ 1407755 w 9662615"/>
              <a:gd name="connsiteY98" fmla="*/ 1571444 h 1592811"/>
              <a:gd name="connsiteX99" fmla="*/ 1291872 w 9662615"/>
              <a:gd name="connsiteY99" fmla="*/ 1579471 h 1592811"/>
              <a:gd name="connsiteX100" fmla="*/ 1249226 w 9662615"/>
              <a:gd name="connsiteY100" fmla="*/ 1583140 h 1592811"/>
              <a:gd name="connsiteX101" fmla="*/ 1181938 w 9662615"/>
              <a:gd name="connsiteY101" fmla="*/ 1592789 h 1592811"/>
              <a:gd name="connsiteX102" fmla="*/ 1091432 w 9662615"/>
              <a:gd name="connsiteY102" fmla="*/ 1571003 h 1592811"/>
              <a:gd name="connsiteX103" fmla="*/ 940355 w 9662615"/>
              <a:gd name="connsiteY103" fmla="*/ 1560638 h 1592811"/>
              <a:gd name="connsiteX104" fmla="*/ 868264 w 9662615"/>
              <a:gd name="connsiteY104" fmla="*/ 1566392 h 1592811"/>
              <a:gd name="connsiteX105" fmla="*/ 792765 w 9662615"/>
              <a:gd name="connsiteY105" fmla="*/ 1563102 h 1592811"/>
              <a:gd name="connsiteX106" fmla="*/ 653153 w 9662615"/>
              <a:gd name="connsiteY106" fmla="*/ 1563516 h 1592811"/>
              <a:gd name="connsiteX107" fmla="*/ 541933 w 9662615"/>
              <a:gd name="connsiteY107" fmla="*/ 1561051 h 1592811"/>
              <a:gd name="connsiteX108" fmla="*/ 472797 w 9662615"/>
              <a:gd name="connsiteY108" fmla="*/ 1568904 h 1592811"/>
              <a:gd name="connsiteX109" fmla="*/ 396059 w 9662615"/>
              <a:gd name="connsiteY109" fmla="*/ 1560970 h 1592811"/>
              <a:gd name="connsiteX110" fmla="*/ 336819 w 9662615"/>
              <a:gd name="connsiteY110" fmla="*/ 1560892 h 1592811"/>
              <a:gd name="connsiteX111" fmla="*/ 267163 w 9662615"/>
              <a:gd name="connsiteY111" fmla="*/ 1531913 h 1592811"/>
              <a:gd name="connsiteX112" fmla="*/ 196644 w 9662615"/>
              <a:gd name="connsiteY112" fmla="*/ 1524565 h 1592811"/>
              <a:gd name="connsiteX113" fmla="*/ 86819 w 9662615"/>
              <a:gd name="connsiteY113" fmla="*/ 1519517 h 1592811"/>
              <a:gd name="connsiteX114" fmla="*/ 53369 w 9662615"/>
              <a:gd name="connsiteY114" fmla="*/ 1516853 h 1592811"/>
              <a:gd name="connsiteX115" fmla="*/ 2359 w 9662615"/>
              <a:gd name="connsiteY115" fmla="*/ 1515247 h 1592811"/>
              <a:gd name="connsiteX116" fmla="*/ 0 w 9662615"/>
              <a:gd name="connsiteY116" fmla="*/ 1514932 h 1592811"/>
              <a:gd name="connsiteX117" fmla="*/ 0 w 9662615"/>
              <a:gd name="connsiteY117" fmla="*/ 0 h 1592811"/>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34780 w 9662615"/>
              <a:gd name="connsiteY74" fmla="*/ 1522141 h 1603018"/>
              <a:gd name="connsiteX75" fmla="*/ 3504783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601337 w 9662615"/>
              <a:gd name="connsiteY97" fmla="*/ 1548552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34780 w 9662615"/>
              <a:gd name="connsiteY74" fmla="*/ 1522141 h 1603018"/>
              <a:gd name="connsiteX75" fmla="*/ 3504783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34780 w 9662615"/>
              <a:gd name="connsiteY74" fmla="*/ 1522141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612941 w 9662615"/>
              <a:gd name="connsiteY71" fmla="*/ 1411755 h 1603018"/>
              <a:gd name="connsiteX72" fmla="*/ 3560267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612941 w 9662615"/>
              <a:gd name="connsiteY71" fmla="*/ 141175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12941 w 9662615"/>
              <a:gd name="connsiteY71" fmla="*/ 141175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11261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112613 w 9662615"/>
              <a:gd name="connsiteY91" fmla="*/ 1524245 h 1603018"/>
              <a:gd name="connsiteX92" fmla="*/ 2046221 w 9662615"/>
              <a:gd name="connsiteY92" fmla="*/ 1523212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112613 w 9662615"/>
              <a:gd name="connsiteY91" fmla="*/ 1524245 h 1603018"/>
              <a:gd name="connsiteX92" fmla="*/ 2046221 w 9662615"/>
              <a:gd name="connsiteY92" fmla="*/ 1523212 h 1603018"/>
              <a:gd name="connsiteX93" fmla="*/ 2001057 w 9662615"/>
              <a:gd name="connsiteY93" fmla="*/ 1516449 h 1603018"/>
              <a:gd name="connsiteX94" fmla="*/ 1920184 w 9662615"/>
              <a:gd name="connsiteY94" fmla="*/ 1533676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9662615" h="1603018">
                <a:moveTo>
                  <a:pt x="0" y="0"/>
                </a:moveTo>
                <a:lnTo>
                  <a:pt x="9662615" y="0"/>
                </a:lnTo>
                <a:lnTo>
                  <a:pt x="9662615" y="1280346"/>
                </a:lnTo>
                <a:lnTo>
                  <a:pt x="9551077" y="1292033"/>
                </a:lnTo>
                <a:cubicBezTo>
                  <a:pt x="9489925" y="1291588"/>
                  <a:pt x="9543615" y="1296257"/>
                  <a:pt x="9469546" y="1289837"/>
                </a:cubicBezTo>
                <a:cubicBezTo>
                  <a:pt x="9413040" y="1331485"/>
                  <a:pt x="9340031" y="1268376"/>
                  <a:pt x="9326260" y="1277155"/>
                </a:cubicBezTo>
                <a:cubicBezTo>
                  <a:pt x="9234251" y="1284900"/>
                  <a:pt x="9225377" y="1258935"/>
                  <a:pt x="9144767" y="1264120"/>
                </a:cubicBezTo>
                <a:cubicBezTo>
                  <a:pt x="9159115" y="1310075"/>
                  <a:pt x="9066692" y="1304806"/>
                  <a:pt x="8976400" y="1326661"/>
                </a:cubicBezTo>
                <a:cubicBezTo>
                  <a:pt x="8931920" y="1325947"/>
                  <a:pt x="8871807" y="1351060"/>
                  <a:pt x="8828711" y="1346394"/>
                </a:cubicBezTo>
                <a:cubicBezTo>
                  <a:pt x="8809650" y="1326213"/>
                  <a:pt x="8718313" y="1358527"/>
                  <a:pt x="8695953" y="1346784"/>
                </a:cubicBezTo>
                <a:cubicBezTo>
                  <a:pt x="8694290" y="1355317"/>
                  <a:pt x="8661526" y="1349865"/>
                  <a:pt x="8652191" y="1345903"/>
                </a:cubicBezTo>
                <a:cubicBezTo>
                  <a:pt x="8641363" y="1349626"/>
                  <a:pt x="8603292" y="1341304"/>
                  <a:pt x="8591582" y="1341666"/>
                </a:cubicBezTo>
                <a:cubicBezTo>
                  <a:pt x="8568421" y="1323004"/>
                  <a:pt x="8565847" y="1352287"/>
                  <a:pt x="8537336" y="1341684"/>
                </a:cubicBezTo>
                <a:cubicBezTo>
                  <a:pt x="8524809" y="1348019"/>
                  <a:pt x="8445703" y="1377667"/>
                  <a:pt x="8416849" y="1367085"/>
                </a:cubicBezTo>
                <a:cubicBezTo>
                  <a:pt x="8350736" y="1379599"/>
                  <a:pt x="8346589" y="1391624"/>
                  <a:pt x="8278355" y="1386569"/>
                </a:cubicBezTo>
                <a:cubicBezTo>
                  <a:pt x="8268756" y="1398649"/>
                  <a:pt x="8183331" y="1371185"/>
                  <a:pt x="8197961" y="1392804"/>
                </a:cubicBezTo>
                <a:cubicBezTo>
                  <a:pt x="8175189" y="1391748"/>
                  <a:pt x="8158503" y="1383145"/>
                  <a:pt x="8171196" y="1397216"/>
                </a:cubicBezTo>
                <a:cubicBezTo>
                  <a:pt x="8141821" y="1397466"/>
                  <a:pt x="8125626" y="1386947"/>
                  <a:pt x="8087910" y="1386449"/>
                </a:cubicBezTo>
                <a:cubicBezTo>
                  <a:pt x="8029319" y="1362701"/>
                  <a:pt x="8020916" y="1407035"/>
                  <a:pt x="7974579" y="1383439"/>
                </a:cubicBezTo>
                <a:cubicBezTo>
                  <a:pt x="7912074" y="1402493"/>
                  <a:pt x="7841761" y="1389550"/>
                  <a:pt x="7768351" y="1395051"/>
                </a:cubicBezTo>
                <a:cubicBezTo>
                  <a:pt x="7741665" y="1390266"/>
                  <a:pt x="7663663" y="1410813"/>
                  <a:pt x="7635985" y="1386363"/>
                </a:cubicBezTo>
                <a:cubicBezTo>
                  <a:pt x="7646173" y="1415707"/>
                  <a:pt x="7542198" y="1378410"/>
                  <a:pt x="7466069" y="1377654"/>
                </a:cubicBezTo>
                <a:cubicBezTo>
                  <a:pt x="7427626" y="1403818"/>
                  <a:pt x="7337822" y="1398948"/>
                  <a:pt x="7355642" y="1407761"/>
                </a:cubicBezTo>
                <a:cubicBezTo>
                  <a:pt x="7270634" y="1390553"/>
                  <a:pt x="7306340" y="1403822"/>
                  <a:pt x="7215220" y="1397856"/>
                </a:cubicBezTo>
                <a:cubicBezTo>
                  <a:pt x="7175381" y="1421457"/>
                  <a:pt x="7122339" y="1428094"/>
                  <a:pt x="7082147" y="1406113"/>
                </a:cubicBezTo>
                <a:cubicBezTo>
                  <a:pt x="7040624" y="1425217"/>
                  <a:pt x="7029993" y="1391726"/>
                  <a:pt x="6987129" y="1404834"/>
                </a:cubicBezTo>
                <a:cubicBezTo>
                  <a:pt x="6953477" y="1411964"/>
                  <a:pt x="6957479" y="1421694"/>
                  <a:pt x="6907567" y="1419149"/>
                </a:cubicBezTo>
                <a:cubicBezTo>
                  <a:pt x="6863513" y="1408514"/>
                  <a:pt x="6803088" y="1434619"/>
                  <a:pt x="6748428" y="1420308"/>
                </a:cubicBezTo>
                <a:cubicBezTo>
                  <a:pt x="6728317" y="1416860"/>
                  <a:pt x="6666046" y="1417296"/>
                  <a:pt x="6654257" y="1424143"/>
                </a:cubicBezTo>
                <a:cubicBezTo>
                  <a:pt x="6641271" y="1425628"/>
                  <a:pt x="6626125" y="1423202"/>
                  <a:pt x="6620123" y="1430535"/>
                </a:cubicBezTo>
                <a:cubicBezTo>
                  <a:pt x="6610208" y="1439359"/>
                  <a:pt x="6564906" y="1425734"/>
                  <a:pt x="6571355" y="1436144"/>
                </a:cubicBezTo>
                <a:cubicBezTo>
                  <a:pt x="6539188" y="1426808"/>
                  <a:pt x="6513602" y="1445293"/>
                  <a:pt x="6486557" y="1449861"/>
                </a:cubicBezTo>
                <a:cubicBezTo>
                  <a:pt x="6461221" y="1440598"/>
                  <a:pt x="6429457" y="1459319"/>
                  <a:pt x="6370419" y="1461649"/>
                </a:cubicBezTo>
                <a:cubicBezTo>
                  <a:pt x="6342558" y="1450937"/>
                  <a:pt x="6330664" y="1463365"/>
                  <a:pt x="6278839" y="1449160"/>
                </a:cubicBezTo>
                <a:cubicBezTo>
                  <a:pt x="6277206" y="1450621"/>
                  <a:pt x="6275057" y="1451978"/>
                  <a:pt x="6272455" y="1453191"/>
                </a:cubicBezTo>
                <a:cubicBezTo>
                  <a:pt x="6257338" y="1460236"/>
                  <a:pt x="6230567" y="1460979"/>
                  <a:pt x="6212659" y="1454850"/>
                </a:cubicBezTo>
                <a:cubicBezTo>
                  <a:pt x="6130994" y="1436046"/>
                  <a:pt x="6135790" y="1448771"/>
                  <a:pt x="6069317" y="1445838"/>
                </a:cubicBezTo>
                <a:cubicBezTo>
                  <a:pt x="5994738" y="1444791"/>
                  <a:pt x="5975991" y="1456673"/>
                  <a:pt x="5878477" y="1439180"/>
                </a:cubicBezTo>
                <a:cubicBezTo>
                  <a:pt x="5870803" y="1447519"/>
                  <a:pt x="5859206" y="1448153"/>
                  <a:pt x="5838387" y="1444679"/>
                </a:cubicBezTo>
                <a:cubicBezTo>
                  <a:pt x="5802317" y="1444778"/>
                  <a:pt x="5810848" y="1465165"/>
                  <a:pt x="5771136" y="1453639"/>
                </a:cubicBezTo>
                <a:cubicBezTo>
                  <a:pt x="5780732" y="1464484"/>
                  <a:pt x="5704275" y="1459369"/>
                  <a:pt x="5724081" y="1470431"/>
                </a:cubicBezTo>
                <a:cubicBezTo>
                  <a:pt x="5703536" y="1480946"/>
                  <a:pt x="5687323" y="1464719"/>
                  <a:pt x="5666577" y="1473921"/>
                </a:cubicBezTo>
                <a:cubicBezTo>
                  <a:pt x="5640974" y="1476520"/>
                  <a:pt x="5678275" y="1461854"/>
                  <a:pt x="5649068" y="1461676"/>
                </a:cubicBezTo>
                <a:cubicBezTo>
                  <a:pt x="5614218" y="1463443"/>
                  <a:pt x="5608578" y="1443299"/>
                  <a:pt x="5588902" y="1469647"/>
                </a:cubicBezTo>
                <a:cubicBezTo>
                  <a:pt x="5550386" y="1464321"/>
                  <a:pt x="5546573" y="1476049"/>
                  <a:pt x="5498090" y="1483173"/>
                </a:cubicBezTo>
                <a:cubicBezTo>
                  <a:pt x="5475226" y="1477314"/>
                  <a:pt x="5459293" y="1480930"/>
                  <a:pt x="5444641" y="1487602"/>
                </a:cubicBezTo>
                <a:cubicBezTo>
                  <a:pt x="5395328" y="1487320"/>
                  <a:pt x="5353572" y="1498007"/>
                  <a:pt x="5299812" y="1503362"/>
                </a:cubicBezTo>
                <a:cubicBezTo>
                  <a:pt x="5238326" y="1497756"/>
                  <a:pt x="5303225" y="1514963"/>
                  <a:pt x="5245752" y="1520612"/>
                </a:cubicBezTo>
                <a:cubicBezTo>
                  <a:pt x="5190753" y="1507732"/>
                  <a:pt x="5205712" y="1518627"/>
                  <a:pt x="5177807" y="1526802"/>
                </a:cubicBezTo>
                <a:lnTo>
                  <a:pt x="5113910" y="1533205"/>
                </a:lnTo>
                <a:lnTo>
                  <a:pt x="5059484" y="1546802"/>
                </a:lnTo>
                <a:lnTo>
                  <a:pt x="5038524" y="1545675"/>
                </a:lnTo>
                <a:lnTo>
                  <a:pt x="5026564" y="1545376"/>
                </a:lnTo>
                <a:cubicBezTo>
                  <a:pt x="5006873" y="1544046"/>
                  <a:pt x="4987701" y="1552900"/>
                  <a:pt x="4969433" y="1550865"/>
                </a:cubicBezTo>
                <a:cubicBezTo>
                  <a:pt x="4943627" y="1555066"/>
                  <a:pt x="4892754" y="1568818"/>
                  <a:pt x="4871726" y="1570584"/>
                </a:cubicBezTo>
                <a:cubicBezTo>
                  <a:pt x="4863638" y="1570310"/>
                  <a:pt x="4846771" y="1559566"/>
                  <a:pt x="4843267" y="1561459"/>
                </a:cubicBezTo>
                <a:lnTo>
                  <a:pt x="4821058" y="1553078"/>
                </a:lnTo>
                <a:lnTo>
                  <a:pt x="4791466" y="1561324"/>
                </a:lnTo>
                <a:lnTo>
                  <a:pt x="4784247" y="1562342"/>
                </a:lnTo>
                <a:cubicBezTo>
                  <a:pt x="4770593" y="1574121"/>
                  <a:pt x="4776816" y="1558072"/>
                  <a:pt x="4739309" y="1553948"/>
                </a:cubicBezTo>
                <a:cubicBezTo>
                  <a:pt x="4684311" y="1578213"/>
                  <a:pt x="4712803" y="1566697"/>
                  <a:pt x="4697562" y="1551206"/>
                </a:cubicBezTo>
                <a:lnTo>
                  <a:pt x="4650737" y="1537381"/>
                </a:lnTo>
                <a:cubicBezTo>
                  <a:pt x="4628208" y="1530633"/>
                  <a:pt x="4609654" y="1567617"/>
                  <a:pt x="4583150" y="1529064"/>
                </a:cubicBezTo>
                <a:cubicBezTo>
                  <a:pt x="4575879" y="1527088"/>
                  <a:pt x="4527005" y="1532552"/>
                  <a:pt x="4521734" y="1529359"/>
                </a:cubicBezTo>
                <a:cubicBezTo>
                  <a:pt x="4457980" y="1517590"/>
                  <a:pt x="4465052" y="1532003"/>
                  <a:pt x="4382398" y="1534108"/>
                </a:cubicBezTo>
                <a:cubicBezTo>
                  <a:pt x="4347480" y="1506889"/>
                  <a:pt x="4310783" y="1494709"/>
                  <a:pt x="4221826" y="1500972"/>
                </a:cubicBezTo>
                <a:cubicBezTo>
                  <a:pt x="4174471" y="1526598"/>
                  <a:pt x="4136675" y="1542031"/>
                  <a:pt x="4096601" y="1521563"/>
                </a:cubicBezTo>
                <a:cubicBezTo>
                  <a:pt x="4015086" y="1550501"/>
                  <a:pt x="3986123" y="1519347"/>
                  <a:pt x="4002441" y="1528912"/>
                </a:cubicBezTo>
                <a:cubicBezTo>
                  <a:pt x="3967120" y="1539744"/>
                  <a:pt x="3931774" y="1526729"/>
                  <a:pt x="3833906" y="1516637"/>
                </a:cubicBezTo>
                <a:cubicBezTo>
                  <a:pt x="3781438" y="1538249"/>
                  <a:pt x="3822855" y="1526006"/>
                  <a:pt x="3763845" y="1501782"/>
                </a:cubicBezTo>
                <a:cubicBezTo>
                  <a:pt x="3734533" y="1525292"/>
                  <a:pt x="3677359" y="1524487"/>
                  <a:pt x="3673583" y="1501471"/>
                </a:cubicBezTo>
                <a:cubicBezTo>
                  <a:pt x="3663687" y="1502855"/>
                  <a:pt x="3650245" y="1528777"/>
                  <a:pt x="3640771" y="1531025"/>
                </a:cubicBezTo>
                <a:lnTo>
                  <a:pt x="3576170" y="1516288"/>
                </a:lnTo>
                <a:lnTo>
                  <a:pt x="3540258" y="1516976"/>
                </a:lnTo>
                <a:lnTo>
                  <a:pt x="3522853" y="1538044"/>
                </a:lnTo>
                <a:lnTo>
                  <a:pt x="3480929" y="1526739"/>
                </a:lnTo>
                <a:cubicBezTo>
                  <a:pt x="3469671" y="1527693"/>
                  <a:pt x="3444273" y="1543724"/>
                  <a:pt x="3430805" y="1542521"/>
                </a:cubicBezTo>
                <a:cubicBezTo>
                  <a:pt x="3386352" y="1529947"/>
                  <a:pt x="3347457" y="1537200"/>
                  <a:pt x="3292707" y="1520490"/>
                </a:cubicBezTo>
                <a:cubicBezTo>
                  <a:pt x="3271897" y="1516147"/>
                  <a:pt x="3203347" y="1513732"/>
                  <a:pt x="3187872" y="1519991"/>
                </a:cubicBezTo>
                <a:cubicBezTo>
                  <a:pt x="3173062" y="1520872"/>
                  <a:pt x="3157325" y="1517771"/>
                  <a:pt x="3148026" y="1524777"/>
                </a:cubicBezTo>
                <a:cubicBezTo>
                  <a:pt x="3133878" y="1533085"/>
                  <a:pt x="3089156" y="1517485"/>
                  <a:pt x="3092394" y="1528115"/>
                </a:cubicBezTo>
                <a:cubicBezTo>
                  <a:pt x="3060512" y="1517374"/>
                  <a:pt x="3025593" y="1534558"/>
                  <a:pt x="2994200" y="1537857"/>
                </a:cubicBezTo>
                <a:cubicBezTo>
                  <a:pt x="2969798" y="1527501"/>
                  <a:pt x="2927999" y="1544636"/>
                  <a:pt x="2862301" y="1544250"/>
                </a:cubicBezTo>
                <a:cubicBezTo>
                  <a:pt x="2835658" y="1532340"/>
                  <a:pt x="2818008" y="1544135"/>
                  <a:pt x="2766335" y="1527662"/>
                </a:cubicBezTo>
                <a:cubicBezTo>
                  <a:pt x="2764004" y="1529036"/>
                  <a:pt x="2761142" y="1530285"/>
                  <a:pt x="2757836" y="1531371"/>
                </a:cubicBezTo>
                <a:cubicBezTo>
                  <a:pt x="2738633" y="1537675"/>
                  <a:pt x="2708957" y="1537188"/>
                  <a:pt x="2691555" y="1530283"/>
                </a:cubicBezTo>
                <a:cubicBezTo>
                  <a:pt x="2608810" y="1507878"/>
                  <a:pt x="2611304" y="1510787"/>
                  <a:pt x="2539383" y="1504835"/>
                </a:cubicBezTo>
                <a:cubicBezTo>
                  <a:pt x="2457862" y="1500384"/>
                  <a:pt x="2478670" y="1542474"/>
                  <a:pt x="2378036" y="1520645"/>
                </a:cubicBezTo>
                <a:cubicBezTo>
                  <a:pt x="2366529" y="1528574"/>
                  <a:pt x="2341629" y="1515421"/>
                  <a:pt x="2320049" y="1511019"/>
                </a:cubicBezTo>
                <a:cubicBezTo>
                  <a:pt x="2280399" y="1509467"/>
                  <a:pt x="2278267" y="1522148"/>
                  <a:pt x="2238909" y="1508888"/>
                </a:cubicBezTo>
                <a:cubicBezTo>
                  <a:pt x="2245444" y="1520095"/>
                  <a:pt x="2163364" y="1519472"/>
                  <a:pt x="2181031" y="1531361"/>
                </a:cubicBezTo>
                <a:cubicBezTo>
                  <a:pt x="2154585" y="1540861"/>
                  <a:pt x="2138796" y="1516056"/>
                  <a:pt x="2112613" y="1524245"/>
                </a:cubicBezTo>
                <a:cubicBezTo>
                  <a:pt x="2083537" y="1525655"/>
                  <a:pt x="2078233" y="1524725"/>
                  <a:pt x="2046221" y="1523212"/>
                </a:cubicBezTo>
                <a:cubicBezTo>
                  <a:pt x="2007296" y="1523373"/>
                  <a:pt x="2032394" y="1491187"/>
                  <a:pt x="2001057" y="1516449"/>
                </a:cubicBezTo>
                <a:cubicBezTo>
                  <a:pt x="1960724" y="1509398"/>
                  <a:pt x="1976058" y="1528820"/>
                  <a:pt x="1920184" y="1533676"/>
                </a:cubicBezTo>
                <a:cubicBezTo>
                  <a:pt x="1897238" y="1526813"/>
                  <a:pt x="1877505" y="1527174"/>
                  <a:pt x="1835994" y="1527678"/>
                </a:cubicBezTo>
                <a:cubicBezTo>
                  <a:pt x="1794483" y="1528182"/>
                  <a:pt x="1726077" y="1533693"/>
                  <a:pt x="1671119" y="1536701"/>
                </a:cubicBezTo>
                <a:cubicBezTo>
                  <a:pt x="1605663" y="1528324"/>
                  <a:pt x="1630763" y="1553523"/>
                  <a:pt x="1565556" y="1556503"/>
                </a:cubicBezTo>
                <a:cubicBezTo>
                  <a:pt x="1501959" y="1539013"/>
                  <a:pt x="1462468" y="1572800"/>
                  <a:pt x="1407755" y="1571444"/>
                </a:cubicBezTo>
                <a:cubicBezTo>
                  <a:pt x="1319286" y="1555448"/>
                  <a:pt x="1429251" y="1585263"/>
                  <a:pt x="1291872" y="1579471"/>
                </a:cubicBezTo>
                <a:cubicBezTo>
                  <a:pt x="1284192" y="1576816"/>
                  <a:pt x="1243590" y="1599390"/>
                  <a:pt x="1245251" y="1603018"/>
                </a:cubicBezTo>
                <a:cubicBezTo>
                  <a:pt x="1236562" y="1601891"/>
                  <a:pt x="1184091" y="1586977"/>
                  <a:pt x="1181938" y="1592789"/>
                </a:cubicBezTo>
                <a:cubicBezTo>
                  <a:pt x="1138153" y="1593474"/>
                  <a:pt x="1130439" y="1578153"/>
                  <a:pt x="1091432" y="1571003"/>
                </a:cubicBezTo>
                <a:cubicBezTo>
                  <a:pt x="1007000" y="1580980"/>
                  <a:pt x="1001377" y="1557850"/>
                  <a:pt x="940355" y="1560638"/>
                </a:cubicBezTo>
                <a:cubicBezTo>
                  <a:pt x="891367" y="1572083"/>
                  <a:pt x="924846" y="1558773"/>
                  <a:pt x="868264" y="1566392"/>
                </a:cubicBezTo>
                <a:cubicBezTo>
                  <a:pt x="848640" y="1547574"/>
                  <a:pt x="814997" y="1568391"/>
                  <a:pt x="792765" y="1563102"/>
                </a:cubicBezTo>
                <a:cubicBezTo>
                  <a:pt x="758082" y="1585102"/>
                  <a:pt x="689950" y="1563038"/>
                  <a:pt x="653153" y="1563516"/>
                </a:cubicBezTo>
                <a:cubicBezTo>
                  <a:pt x="591300" y="1567692"/>
                  <a:pt x="576686" y="1582565"/>
                  <a:pt x="541933" y="1561051"/>
                </a:cubicBezTo>
                <a:cubicBezTo>
                  <a:pt x="537775" y="1570056"/>
                  <a:pt x="508236" y="1570304"/>
                  <a:pt x="472797" y="1568904"/>
                </a:cubicBezTo>
                <a:cubicBezTo>
                  <a:pt x="458898" y="1573560"/>
                  <a:pt x="425270" y="1567476"/>
                  <a:pt x="396059" y="1560970"/>
                </a:cubicBezTo>
                <a:cubicBezTo>
                  <a:pt x="431016" y="1548467"/>
                  <a:pt x="332180" y="1575204"/>
                  <a:pt x="336819" y="1560892"/>
                </a:cubicBezTo>
                <a:cubicBezTo>
                  <a:pt x="292157" y="1552383"/>
                  <a:pt x="263346" y="1557575"/>
                  <a:pt x="267163" y="1531913"/>
                </a:cubicBezTo>
                <a:cubicBezTo>
                  <a:pt x="253228" y="1516946"/>
                  <a:pt x="198100" y="1540864"/>
                  <a:pt x="196644" y="1524565"/>
                </a:cubicBezTo>
                <a:cubicBezTo>
                  <a:pt x="172602" y="1535342"/>
                  <a:pt x="127394" y="1518578"/>
                  <a:pt x="86819" y="1519517"/>
                </a:cubicBezTo>
                <a:cubicBezTo>
                  <a:pt x="78537" y="1512257"/>
                  <a:pt x="69224" y="1512723"/>
                  <a:pt x="53369" y="1516853"/>
                </a:cubicBezTo>
                <a:cubicBezTo>
                  <a:pt x="37131" y="1517503"/>
                  <a:pt x="19976" y="1516838"/>
                  <a:pt x="2359" y="1515247"/>
                </a:cubicBezTo>
                <a:lnTo>
                  <a:pt x="0" y="1514932"/>
                </a:lnTo>
                <a:lnTo>
                  <a:pt x="0" y="0"/>
                </a:lnTo>
                <a:close/>
              </a:path>
            </a:pathLst>
          </a:custGeom>
          <a:ln>
            <a:noFill/>
          </a:ln>
          <a:effectLst>
            <a:outerShdw blurRad="63500" dist="12700" dir="2700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xmlns="" id="{DB8C0BEF-1AD9-4002-9C03-EBFDBBE574F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296538" y="475883"/>
            <a:ext cx="9662615" cy="1750949"/>
          </a:xfrm>
          <a:custGeom>
            <a:avLst/>
            <a:gdLst>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4055448 w 9662615"/>
              <a:gd name="connsiteY72" fmla="*/ 1528913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86537 w 9662615"/>
              <a:gd name="connsiteY72" fmla="*/ 1523612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30805 w 9662615"/>
              <a:gd name="connsiteY81" fmla="*/ 1542521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30805 w 9662615"/>
              <a:gd name="connsiteY81" fmla="*/ 1542521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91676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30805 w 9662615"/>
              <a:gd name="connsiteY81" fmla="*/ 1542521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91676 w 9662615"/>
              <a:gd name="connsiteY91" fmla="*/ 1500859 h 1583140"/>
              <a:gd name="connsiteX92" fmla="*/ 2378036 w 9662615"/>
              <a:gd name="connsiteY92" fmla="*/ 1520645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94469 w 9662615"/>
              <a:gd name="connsiteY66" fmla="*/ 1551958 h 1587534"/>
              <a:gd name="connsiteX67" fmla="*/ 4671940 w 9662615"/>
              <a:gd name="connsiteY67" fmla="*/ 1547617 h 1587534"/>
              <a:gd name="connsiteX68" fmla="*/ 4589320 w 9662615"/>
              <a:gd name="connsiteY68" fmla="*/ 1534660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94469 w 9662615"/>
              <a:gd name="connsiteY66" fmla="*/ 1551958 h 1587534"/>
              <a:gd name="connsiteX67" fmla="*/ 4671940 w 9662615"/>
              <a:gd name="connsiteY67" fmla="*/ 1547617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94469 w 9662615"/>
              <a:gd name="connsiteY66" fmla="*/ 1551958 h 1587534"/>
              <a:gd name="connsiteX67" fmla="*/ 4603028 w 9662615"/>
              <a:gd name="connsiteY67" fmla="*/ 1568821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62664 w 9662615"/>
              <a:gd name="connsiteY66" fmla="*/ 1573162 h 1587534"/>
              <a:gd name="connsiteX67" fmla="*/ 4603028 w 9662615"/>
              <a:gd name="connsiteY67" fmla="*/ 1568821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921303 w 9662615"/>
              <a:gd name="connsiteY56" fmla="*/ 1575379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62664 w 9662615"/>
              <a:gd name="connsiteY66" fmla="*/ 1573162 h 1587534"/>
              <a:gd name="connsiteX67" fmla="*/ 4603028 w 9662615"/>
              <a:gd name="connsiteY67" fmla="*/ 1568821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082104 w 9662615"/>
              <a:gd name="connsiteY49" fmla="*/ 1547781 h 1598136"/>
              <a:gd name="connsiteX50" fmla="*/ 5059484 w 9662615"/>
              <a:gd name="connsiteY50" fmla="*/ 1546802 h 1598136"/>
              <a:gd name="connsiteX51" fmla="*/ 5050958 w 9662615"/>
              <a:gd name="connsiteY51" fmla="*/ 1545776 h 1598136"/>
              <a:gd name="connsiteX52" fmla="*/ 5038524 w 9662615"/>
              <a:gd name="connsiteY52" fmla="*/ 1545675 h 1598136"/>
              <a:gd name="connsiteX53" fmla="*/ 5038223 w 9662615"/>
              <a:gd name="connsiteY53" fmla="*/ 1545881 h 1598136"/>
              <a:gd name="connsiteX54" fmla="*/ 5026564 w 9662615"/>
              <a:gd name="connsiteY54" fmla="*/ 1545376 h 1598136"/>
              <a:gd name="connsiteX55" fmla="*/ 4969433 w 9662615"/>
              <a:gd name="connsiteY55" fmla="*/ 1540263 h 1598136"/>
              <a:gd name="connsiteX56" fmla="*/ 4921303 w 9662615"/>
              <a:gd name="connsiteY56" fmla="*/ 1575379 h 1598136"/>
              <a:gd name="connsiteX57" fmla="*/ 4863775 w 9662615"/>
              <a:gd name="connsiteY57" fmla="*/ 1562633 h 1598136"/>
              <a:gd name="connsiteX58" fmla="*/ 4847242 w 9662615"/>
              <a:gd name="connsiteY58" fmla="*/ 1565435 h 1598136"/>
              <a:gd name="connsiteX59" fmla="*/ 4856839 w 9662615"/>
              <a:gd name="connsiteY59" fmla="*/ 1598136 h 1598136"/>
              <a:gd name="connsiteX60" fmla="*/ 4791466 w 9662615"/>
              <a:gd name="connsiteY60" fmla="*/ 1561324 h 1598136"/>
              <a:gd name="connsiteX61" fmla="*/ 4784247 w 9662615"/>
              <a:gd name="connsiteY61" fmla="*/ 1562342 h 1598136"/>
              <a:gd name="connsiteX62" fmla="*/ 4748477 w 9662615"/>
              <a:gd name="connsiteY62" fmla="*/ 1556925 h 1598136"/>
              <a:gd name="connsiteX63" fmla="*/ 4730033 w 9662615"/>
              <a:gd name="connsiteY63" fmla="*/ 1555274 h 1598136"/>
              <a:gd name="connsiteX64" fmla="*/ 4724747 w 9662615"/>
              <a:gd name="connsiteY64" fmla="*/ 1552439 h 1598136"/>
              <a:gd name="connsiteX65" fmla="*/ 4697562 w 9662615"/>
              <a:gd name="connsiteY65" fmla="*/ 1551206 h 1598136"/>
              <a:gd name="connsiteX66" fmla="*/ 4662664 w 9662615"/>
              <a:gd name="connsiteY66" fmla="*/ 1573162 h 1598136"/>
              <a:gd name="connsiteX67" fmla="*/ 4603028 w 9662615"/>
              <a:gd name="connsiteY67" fmla="*/ 1568821 h 1598136"/>
              <a:gd name="connsiteX68" fmla="*/ 4541612 w 9662615"/>
              <a:gd name="connsiteY68" fmla="*/ 1545262 h 1598136"/>
              <a:gd name="connsiteX69" fmla="*/ 4422155 w 9662615"/>
              <a:gd name="connsiteY69" fmla="*/ 1542059 h 1598136"/>
              <a:gd name="connsiteX70" fmla="*/ 4221826 w 9662615"/>
              <a:gd name="connsiteY70" fmla="*/ 1508923 h 1598136"/>
              <a:gd name="connsiteX71" fmla="*/ 4096601 w 9662615"/>
              <a:gd name="connsiteY71" fmla="*/ 1521563 h 1598136"/>
              <a:gd name="connsiteX72" fmla="*/ 3970635 w 9662615"/>
              <a:gd name="connsiteY72" fmla="*/ 1544815 h 1598136"/>
              <a:gd name="connsiteX73" fmla="*/ 3833906 w 9662615"/>
              <a:gd name="connsiteY73" fmla="*/ 1516637 h 1598136"/>
              <a:gd name="connsiteX74" fmla="*/ 3696258 w 9662615"/>
              <a:gd name="connsiteY74" fmla="*/ 1537563 h 1598136"/>
              <a:gd name="connsiteX75" fmla="*/ 3594070 w 9662615"/>
              <a:gd name="connsiteY75" fmla="*/ 1509422 h 1598136"/>
              <a:gd name="connsiteX76" fmla="*/ 3565233 w 9662615"/>
              <a:gd name="connsiteY76" fmla="*/ 1515122 h 1598136"/>
              <a:gd name="connsiteX77" fmla="*/ 3560267 w 9662615"/>
              <a:gd name="connsiteY77" fmla="*/ 1516288 h 1598136"/>
              <a:gd name="connsiteX78" fmla="*/ 3540258 w 9662615"/>
              <a:gd name="connsiteY78" fmla="*/ 1516976 h 1598136"/>
              <a:gd name="connsiteX79" fmla="*/ 3534780 w 9662615"/>
              <a:gd name="connsiteY79" fmla="*/ 1522141 h 1598136"/>
              <a:gd name="connsiteX80" fmla="*/ 3504783 w 9662615"/>
              <a:gd name="connsiteY80" fmla="*/ 1526739 h 1598136"/>
              <a:gd name="connsiteX81" fmla="*/ 3430805 w 9662615"/>
              <a:gd name="connsiteY81" fmla="*/ 1542521 h 1598136"/>
              <a:gd name="connsiteX82" fmla="*/ 3292707 w 9662615"/>
              <a:gd name="connsiteY82" fmla="*/ 1520490 h 1598136"/>
              <a:gd name="connsiteX83" fmla="*/ 3187872 w 9662615"/>
              <a:gd name="connsiteY83" fmla="*/ 1519991 h 1598136"/>
              <a:gd name="connsiteX84" fmla="*/ 3148026 w 9662615"/>
              <a:gd name="connsiteY84" fmla="*/ 1524777 h 1598136"/>
              <a:gd name="connsiteX85" fmla="*/ 3092394 w 9662615"/>
              <a:gd name="connsiteY85" fmla="*/ 1528115 h 1598136"/>
              <a:gd name="connsiteX86" fmla="*/ 2994200 w 9662615"/>
              <a:gd name="connsiteY86" fmla="*/ 1537857 h 1598136"/>
              <a:gd name="connsiteX87" fmla="*/ 2862301 w 9662615"/>
              <a:gd name="connsiteY87" fmla="*/ 1544250 h 1598136"/>
              <a:gd name="connsiteX88" fmla="*/ 2766335 w 9662615"/>
              <a:gd name="connsiteY88" fmla="*/ 1527662 h 1598136"/>
              <a:gd name="connsiteX89" fmla="*/ 2757836 w 9662615"/>
              <a:gd name="connsiteY89" fmla="*/ 1531371 h 1598136"/>
              <a:gd name="connsiteX90" fmla="*/ 2691555 w 9662615"/>
              <a:gd name="connsiteY90" fmla="*/ 1530283 h 1598136"/>
              <a:gd name="connsiteX91" fmla="*/ 2491676 w 9662615"/>
              <a:gd name="connsiteY91" fmla="*/ 1500859 h 1598136"/>
              <a:gd name="connsiteX92" fmla="*/ 2378036 w 9662615"/>
              <a:gd name="connsiteY92" fmla="*/ 1520645 h 1598136"/>
              <a:gd name="connsiteX93" fmla="*/ 2284269 w 9662615"/>
              <a:gd name="connsiteY93" fmla="*/ 1503068 h 1598136"/>
              <a:gd name="connsiteX94" fmla="*/ 2207104 w 9662615"/>
              <a:gd name="connsiteY94" fmla="*/ 1508888 h 1598136"/>
              <a:gd name="connsiteX95" fmla="*/ 2149226 w 9662615"/>
              <a:gd name="connsiteY95" fmla="*/ 1523409 h 1598136"/>
              <a:gd name="connsiteX96" fmla="*/ 2084783 w 9662615"/>
              <a:gd name="connsiteY96" fmla="*/ 1524245 h 1598136"/>
              <a:gd name="connsiteX97" fmla="*/ 2070075 w 9662615"/>
              <a:gd name="connsiteY97" fmla="*/ 1511285 h 1598136"/>
              <a:gd name="connsiteX98" fmla="*/ 2001057 w 9662615"/>
              <a:gd name="connsiteY98" fmla="*/ 1516449 h 1598136"/>
              <a:gd name="connsiteX99" fmla="*/ 1896330 w 9662615"/>
              <a:gd name="connsiteY99" fmla="*/ 1525725 h 1598136"/>
              <a:gd name="connsiteX100" fmla="*/ 1835994 w 9662615"/>
              <a:gd name="connsiteY100" fmla="*/ 1527678 h 1598136"/>
              <a:gd name="connsiteX101" fmla="*/ 1671119 w 9662615"/>
              <a:gd name="connsiteY101" fmla="*/ 1536701 h 1598136"/>
              <a:gd name="connsiteX102" fmla="*/ 1601337 w 9662615"/>
              <a:gd name="connsiteY102" fmla="*/ 1548552 h 1598136"/>
              <a:gd name="connsiteX103" fmla="*/ 1407755 w 9662615"/>
              <a:gd name="connsiteY103" fmla="*/ 1571444 h 1598136"/>
              <a:gd name="connsiteX104" fmla="*/ 1271994 w 9662615"/>
              <a:gd name="connsiteY104" fmla="*/ 1579471 h 1598136"/>
              <a:gd name="connsiteX105" fmla="*/ 1249226 w 9662615"/>
              <a:gd name="connsiteY105" fmla="*/ 1583140 h 1598136"/>
              <a:gd name="connsiteX106" fmla="*/ 1217719 w 9662615"/>
              <a:gd name="connsiteY106" fmla="*/ 1580863 h 1598136"/>
              <a:gd name="connsiteX107" fmla="*/ 1091432 w 9662615"/>
              <a:gd name="connsiteY107" fmla="*/ 1571003 h 1598136"/>
              <a:gd name="connsiteX108" fmla="*/ 992039 w 9662615"/>
              <a:gd name="connsiteY108" fmla="*/ 1556662 h 1598136"/>
              <a:gd name="connsiteX109" fmla="*/ 868264 w 9662615"/>
              <a:gd name="connsiteY109" fmla="*/ 1566392 h 1598136"/>
              <a:gd name="connsiteX110" fmla="*/ 792765 w 9662615"/>
              <a:gd name="connsiteY110" fmla="*/ 1563102 h 1598136"/>
              <a:gd name="connsiteX111" fmla="*/ 669055 w 9662615"/>
              <a:gd name="connsiteY111" fmla="*/ 1543638 h 1598136"/>
              <a:gd name="connsiteX112" fmla="*/ 506152 w 9662615"/>
              <a:gd name="connsiteY112" fmla="*/ 1549124 h 1598136"/>
              <a:gd name="connsiteX113" fmla="*/ 472797 w 9662615"/>
              <a:gd name="connsiteY113" fmla="*/ 1568904 h 1598136"/>
              <a:gd name="connsiteX114" fmla="*/ 427864 w 9662615"/>
              <a:gd name="connsiteY114" fmla="*/ 1580848 h 1598136"/>
              <a:gd name="connsiteX115" fmla="*/ 408381 w 9662615"/>
              <a:gd name="connsiteY115" fmla="*/ 1552940 h 1598136"/>
              <a:gd name="connsiteX116" fmla="*/ 267163 w 9662615"/>
              <a:gd name="connsiteY116" fmla="*/ 1531913 h 1598136"/>
              <a:gd name="connsiteX117" fmla="*/ 196644 w 9662615"/>
              <a:gd name="connsiteY117" fmla="*/ 1524565 h 1598136"/>
              <a:gd name="connsiteX118" fmla="*/ 86819 w 9662615"/>
              <a:gd name="connsiteY118" fmla="*/ 1519517 h 1598136"/>
              <a:gd name="connsiteX119" fmla="*/ 53369 w 9662615"/>
              <a:gd name="connsiteY119" fmla="*/ 1516853 h 1598136"/>
              <a:gd name="connsiteX120" fmla="*/ 2359 w 9662615"/>
              <a:gd name="connsiteY120" fmla="*/ 1515247 h 1598136"/>
              <a:gd name="connsiteX121" fmla="*/ 0 w 9662615"/>
              <a:gd name="connsiteY121" fmla="*/ 1514932 h 1598136"/>
              <a:gd name="connsiteX122" fmla="*/ 0 w 9662615"/>
              <a:gd name="connsiteY122"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50958 w 9662615"/>
              <a:gd name="connsiteY51" fmla="*/ 1545776 h 1598136"/>
              <a:gd name="connsiteX52" fmla="*/ 5038524 w 9662615"/>
              <a:gd name="connsiteY52" fmla="*/ 1545675 h 1598136"/>
              <a:gd name="connsiteX53" fmla="*/ 5038223 w 9662615"/>
              <a:gd name="connsiteY53" fmla="*/ 1545881 h 1598136"/>
              <a:gd name="connsiteX54" fmla="*/ 5026564 w 9662615"/>
              <a:gd name="connsiteY54" fmla="*/ 1545376 h 1598136"/>
              <a:gd name="connsiteX55" fmla="*/ 4969433 w 9662615"/>
              <a:gd name="connsiteY55" fmla="*/ 1540263 h 1598136"/>
              <a:gd name="connsiteX56" fmla="*/ 4921303 w 9662615"/>
              <a:gd name="connsiteY56" fmla="*/ 1575379 h 1598136"/>
              <a:gd name="connsiteX57" fmla="*/ 4863775 w 9662615"/>
              <a:gd name="connsiteY57" fmla="*/ 1562633 h 1598136"/>
              <a:gd name="connsiteX58" fmla="*/ 4847242 w 9662615"/>
              <a:gd name="connsiteY58" fmla="*/ 1565435 h 1598136"/>
              <a:gd name="connsiteX59" fmla="*/ 4856839 w 9662615"/>
              <a:gd name="connsiteY59" fmla="*/ 1598136 h 1598136"/>
              <a:gd name="connsiteX60" fmla="*/ 4791466 w 9662615"/>
              <a:gd name="connsiteY60" fmla="*/ 1561324 h 1598136"/>
              <a:gd name="connsiteX61" fmla="*/ 4784247 w 9662615"/>
              <a:gd name="connsiteY61" fmla="*/ 1562342 h 1598136"/>
              <a:gd name="connsiteX62" fmla="*/ 4748477 w 9662615"/>
              <a:gd name="connsiteY62" fmla="*/ 1556925 h 1598136"/>
              <a:gd name="connsiteX63" fmla="*/ 4730033 w 9662615"/>
              <a:gd name="connsiteY63" fmla="*/ 1555274 h 1598136"/>
              <a:gd name="connsiteX64" fmla="*/ 4724747 w 9662615"/>
              <a:gd name="connsiteY64" fmla="*/ 1552439 h 1598136"/>
              <a:gd name="connsiteX65" fmla="*/ 4697562 w 9662615"/>
              <a:gd name="connsiteY65" fmla="*/ 1551206 h 1598136"/>
              <a:gd name="connsiteX66" fmla="*/ 4662664 w 9662615"/>
              <a:gd name="connsiteY66" fmla="*/ 1573162 h 1598136"/>
              <a:gd name="connsiteX67" fmla="*/ 4603028 w 9662615"/>
              <a:gd name="connsiteY67" fmla="*/ 1568821 h 1598136"/>
              <a:gd name="connsiteX68" fmla="*/ 4541612 w 9662615"/>
              <a:gd name="connsiteY68" fmla="*/ 1545262 h 1598136"/>
              <a:gd name="connsiteX69" fmla="*/ 4422155 w 9662615"/>
              <a:gd name="connsiteY69" fmla="*/ 1542059 h 1598136"/>
              <a:gd name="connsiteX70" fmla="*/ 4221826 w 9662615"/>
              <a:gd name="connsiteY70" fmla="*/ 1508923 h 1598136"/>
              <a:gd name="connsiteX71" fmla="*/ 4096601 w 9662615"/>
              <a:gd name="connsiteY71" fmla="*/ 1521563 h 1598136"/>
              <a:gd name="connsiteX72" fmla="*/ 3970635 w 9662615"/>
              <a:gd name="connsiteY72" fmla="*/ 1544815 h 1598136"/>
              <a:gd name="connsiteX73" fmla="*/ 3833906 w 9662615"/>
              <a:gd name="connsiteY73" fmla="*/ 1516637 h 1598136"/>
              <a:gd name="connsiteX74" fmla="*/ 3696258 w 9662615"/>
              <a:gd name="connsiteY74" fmla="*/ 1537563 h 1598136"/>
              <a:gd name="connsiteX75" fmla="*/ 3594070 w 9662615"/>
              <a:gd name="connsiteY75" fmla="*/ 1509422 h 1598136"/>
              <a:gd name="connsiteX76" fmla="*/ 3565233 w 9662615"/>
              <a:gd name="connsiteY76" fmla="*/ 1515122 h 1598136"/>
              <a:gd name="connsiteX77" fmla="*/ 3560267 w 9662615"/>
              <a:gd name="connsiteY77" fmla="*/ 1516288 h 1598136"/>
              <a:gd name="connsiteX78" fmla="*/ 3540258 w 9662615"/>
              <a:gd name="connsiteY78" fmla="*/ 1516976 h 1598136"/>
              <a:gd name="connsiteX79" fmla="*/ 3534780 w 9662615"/>
              <a:gd name="connsiteY79" fmla="*/ 1522141 h 1598136"/>
              <a:gd name="connsiteX80" fmla="*/ 3504783 w 9662615"/>
              <a:gd name="connsiteY80" fmla="*/ 1526739 h 1598136"/>
              <a:gd name="connsiteX81" fmla="*/ 3430805 w 9662615"/>
              <a:gd name="connsiteY81" fmla="*/ 1542521 h 1598136"/>
              <a:gd name="connsiteX82" fmla="*/ 3292707 w 9662615"/>
              <a:gd name="connsiteY82" fmla="*/ 1520490 h 1598136"/>
              <a:gd name="connsiteX83" fmla="*/ 3187872 w 9662615"/>
              <a:gd name="connsiteY83" fmla="*/ 1519991 h 1598136"/>
              <a:gd name="connsiteX84" fmla="*/ 3148026 w 9662615"/>
              <a:gd name="connsiteY84" fmla="*/ 1524777 h 1598136"/>
              <a:gd name="connsiteX85" fmla="*/ 3092394 w 9662615"/>
              <a:gd name="connsiteY85" fmla="*/ 1528115 h 1598136"/>
              <a:gd name="connsiteX86" fmla="*/ 2994200 w 9662615"/>
              <a:gd name="connsiteY86" fmla="*/ 1537857 h 1598136"/>
              <a:gd name="connsiteX87" fmla="*/ 2862301 w 9662615"/>
              <a:gd name="connsiteY87" fmla="*/ 1544250 h 1598136"/>
              <a:gd name="connsiteX88" fmla="*/ 2766335 w 9662615"/>
              <a:gd name="connsiteY88" fmla="*/ 1527662 h 1598136"/>
              <a:gd name="connsiteX89" fmla="*/ 2757836 w 9662615"/>
              <a:gd name="connsiteY89" fmla="*/ 1531371 h 1598136"/>
              <a:gd name="connsiteX90" fmla="*/ 2691555 w 9662615"/>
              <a:gd name="connsiteY90" fmla="*/ 1530283 h 1598136"/>
              <a:gd name="connsiteX91" fmla="*/ 2491676 w 9662615"/>
              <a:gd name="connsiteY91" fmla="*/ 1500859 h 1598136"/>
              <a:gd name="connsiteX92" fmla="*/ 2378036 w 9662615"/>
              <a:gd name="connsiteY92" fmla="*/ 1520645 h 1598136"/>
              <a:gd name="connsiteX93" fmla="*/ 2284269 w 9662615"/>
              <a:gd name="connsiteY93" fmla="*/ 1503068 h 1598136"/>
              <a:gd name="connsiteX94" fmla="*/ 2207104 w 9662615"/>
              <a:gd name="connsiteY94" fmla="*/ 1508888 h 1598136"/>
              <a:gd name="connsiteX95" fmla="*/ 2149226 w 9662615"/>
              <a:gd name="connsiteY95" fmla="*/ 1523409 h 1598136"/>
              <a:gd name="connsiteX96" fmla="*/ 2084783 w 9662615"/>
              <a:gd name="connsiteY96" fmla="*/ 1524245 h 1598136"/>
              <a:gd name="connsiteX97" fmla="*/ 2070075 w 9662615"/>
              <a:gd name="connsiteY97" fmla="*/ 1511285 h 1598136"/>
              <a:gd name="connsiteX98" fmla="*/ 2001057 w 9662615"/>
              <a:gd name="connsiteY98" fmla="*/ 1516449 h 1598136"/>
              <a:gd name="connsiteX99" fmla="*/ 1896330 w 9662615"/>
              <a:gd name="connsiteY99" fmla="*/ 1525725 h 1598136"/>
              <a:gd name="connsiteX100" fmla="*/ 1835994 w 9662615"/>
              <a:gd name="connsiteY100" fmla="*/ 1527678 h 1598136"/>
              <a:gd name="connsiteX101" fmla="*/ 1671119 w 9662615"/>
              <a:gd name="connsiteY101" fmla="*/ 1536701 h 1598136"/>
              <a:gd name="connsiteX102" fmla="*/ 1601337 w 9662615"/>
              <a:gd name="connsiteY102" fmla="*/ 1548552 h 1598136"/>
              <a:gd name="connsiteX103" fmla="*/ 1407755 w 9662615"/>
              <a:gd name="connsiteY103" fmla="*/ 1571444 h 1598136"/>
              <a:gd name="connsiteX104" fmla="*/ 1271994 w 9662615"/>
              <a:gd name="connsiteY104" fmla="*/ 1579471 h 1598136"/>
              <a:gd name="connsiteX105" fmla="*/ 1249226 w 9662615"/>
              <a:gd name="connsiteY105" fmla="*/ 1583140 h 1598136"/>
              <a:gd name="connsiteX106" fmla="*/ 1217719 w 9662615"/>
              <a:gd name="connsiteY106" fmla="*/ 1580863 h 1598136"/>
              <a:gd name="connsiteX107" fmla="*/ 1091432 w 9662615"/>
              <a:gd name="connsiteY107" fmla="*/ 1571003 h 1598136"/>
              <a:gd name="connsiteX108" fmla="*/ 992039 w 9662615"/>
              <a:gd name="connsiteY108" fmla="*/ 1556662 h 1598136"/>
              <a:gd name="connsiteX109" fmla="*/ 868264 w 9662615"/>
              <a:gd name="connsiteY109" fmla="*/ 1566392 h 1598136"/>
              <a:gd name="connsiteX110" fmla="*/ 792765 w 9662615"/>
              <a:gd name="connsiteY110" fmla="*/ 1563102 h 1598136"/>
              <a:gd name="connsiteX111" fmla="*/ 669055 w 9662615"/>
              <a:gd name="connsiteY111" fmla="*/ 1543638 h 1598136"/>
              <a:gd name="connsiteX112" fmla="*/ 506152 w 9662615"/>
              <a:gd name="connsiteY112" fmla="*/ 1549124 h 1598136"/>
              <a:gd name="connsiteX113" fmla="*/ 472797 w 9662615"/>
              <a:gd name="connsiteY113" fmla="*/ 1568904 h 1598136"/>
              <a:gd name="connsiteX114" fmla="*/ 427864 w 9662615"/>
              <a:gd name="connsiteY114" fmla="*/ 1580848 h 1598136"/>
              <a:gd name="connsiteX115" fmla="*/ 408381 w 9662615"/>
              <a:gd name="connsiteY115" fmla="*/ 1552940 h 1598136"/>
              <a:gd name="connsiteX116" fmla="*/ 267163 w 9662615"/>
              <a:gd name="connsiteY116" fmla="*/ 1531913 h 1598136"/>
              <a:gd name="connsiteX117" fmla="*/ 196644 w 9662615"/>
              <a:gd name="connsiteY117" fmla="*/ 1524565 h 1598136"/>
              <a:gd name="connsiteX118" fmla="*/ 86819 w 9662615"/>
              <a:gd name="connsiteY118" fmla="*/ 1519517 h 1598136"/>
              <a:gd name="connsiteX119" fmla="*/ 53369 w 9662615"/>
              <a:gd name="connsiteY119" fmla="*/ 1516853 h 1598136"/>
              <a:gd name="connsiteX120" fmla="*/ 2359 w 9662615"/>
              <a:gd name="connsiteY120" fmla="*/ 1515247 h 1598136"/>
              <a:gd name="connsiteX121" fmla="*/ 0 w 9662615"/>
              <a:gd name="connsiteY121" fmla="*/ 1514932 h 1598136"/>
              <a:gd name="connsiteX122" fmla="*/ 0 w 9662615"/>
              <a:gd name="connsiteY122"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50958 w 9662615"/>
              <a:gd name="connsiteY51" fmla="*/ 1545776 h 1598136"/>
              <a:gd name="connsiteX52" fmla="*/ 5038524 w 9662615"/>
              <a:gd name="connsiteY52" fmla="*/ 1545675 h 1598136"/>
              <a:gd name="connsiteX53" fmla="*/ 5026564 w 9662615"/>
              <a:gd name="connsiteY53" fmla="*/ 1545376 h 1598136"/>
              <a:gd name="connsiteX54" fmla="*/ 4969433 w 9662615"/>
              <a:gd name="connsiteY54" fmla="*/ 1540263 h 1598136"/>
              <a:gd name="connsiteX55" fmla="*/ 4921303 w 9662615"/>
              <a:gd name="connsiteY55" fmla="*/ 1575379 h 1598136"/>
              <a:gd name="connsiteX56" fmla="*/ 4863775 w 9662615"/>
              <a:gd name="connsiteY56" fmla="*/ 1562633 h 1598136"/>
              <a:gd name="connsiteX57" fmla="*/ 4847242 w 9662615"/>
              <a:gd name="connsiteY57" fmla="*/ 1565435 h 1598136"/>
              <a:gd name="connsiteX58" fmla="*/ 4856839 w 9662615"/>
              <a:gd name="connsiteY58" fmla="*/ 1598136 h 1598136"/>
              <a:gd name="connsiteX59" fmla="*/ 4791466 w 9662615"/>
              <a:gd name="connsiteY59" fmla="*/ 1561324 h 1598136"/>
              <a:gd name="connsiteX60" fmla="*/ 4784247 w 9662615"/>
              <a:gd name="connsiteY60" fmla="*/ 1562342 h 1598136"/>
              <a:gd name="connsiteX61" fmla="*/ 4748477 w 9662615"/>
              <a:gd name="connsiteY61" fmla="*/ 1556925 h 1598136"/>
              <a:gd name="connsiteX62" fmla="*/ 4730033 w 9662615"/>
              <a:gd name="connsiteY62" fmla="*/ 1555274 h 1598136"/>
              <a:gd name="connsiteX63" fmla="*/ 4724747 w 9662615"/>
              <a:gd name="connsiteY63" fmla="*/ 1552439 h 1598136"/>
              <a:gd name="connsiteX64" fmla="*/ 4697562 w 9662615"/>
              <a:gd name="connsiteY64" fmla="*/ 1551206 h 1598136"/>
              <a:gd name="connsiteX65" fmla="*/ 4662664 w 9662615"/>
              <a:gd name="connsiteY65" fmla="*/ 1573162 h 1598136"/>
              <a:gd name="connsiteX66" fmla="*/ 4603028 w 9662615"/>
              <a:gd name="connsiteY66" fmla="*/ 1568821 h 1598136"/>
              <a:gd name="connsiteX67" fmla="*/ 4541612 w 9662615"/>
              <a:gd name="connsiteY67" fmla="*/ 1545262 h 1598136"/>
              <a:gd name="connsiteX68" fmla="*/ 4422155 w 9662615"/>
              <a:gd name="connsiteY68" fmla="*/ 1542059 h 1598136"/>
              <a:gd name="connsiteX69" fmla="*/ 4221826 w 9662615"/>
              <a:gd name="connsiteY69" fmla="*/ 1508923 h 1598136"/>
              <a:gd name="connsiteX70" fmla="*/ 4096601 w 9662615"/>
              <a:gd name="connsiteY70" fmla="*/ 1521563 h 1598136"/>
              <a:gd name="connsiteX71" fmla="*/ 3970635 w 9662615"/>
              <a:gd name="connsiteY71" fmla="*/ 1544815 h 1598136"/>
              <a:gd name="connsiteX72" fmla="*/ 3833906 w 9662615"/>
              <a:gd name="connsiteY72" fmla="*/ 1516637 h 1598136"/>
              <a:gd name="connsiteX73" fmla="*/ 3696258 w 9662615"/>
              <a:gd name="connsiteY73" fmla="*/ 1537563 h 1598136"/>
              <a:gd name="connsiteX74" fmla="*/ 3594070 w 9662615"/>
              <a:gd name="connsiteY74" fmla="*/ 1509422 h 1598136"/>
              <a:gd name="connsiteX75" fmla="*/ 3565233 w 9662615"/>
              <a:gd name="connsiteY75" fmla="*/ 1515122 h 1598136"/>
              <a:gd name="connsiteX76" fmla="*/ 3560267 w 9662615"/>
              <a:gd name="connsiteY76" fmla="*/ 1516288 h 1598136"/>
              <a:gd name="connsiteX77" fmla="*/ 3540258 w 9662615"/>
              <a:gd name="connsiteY77" fmla="*/ 1516976 h 1598136"/>
              <a:gd name="connsiteX78" fmla="*/ 3534780 w 9662615"/>
              <a:gd name="connsiteY78" fmla="*/ 1522141 h 1598136"/>
              <a:gd name="connsiteX79" fmla="*/ 3504783 w 9662615"/>
              <a:gd name="connsiteY79" fmla="*/ 1526739 h 1598136"/>
              <a:gd name="connsiteX80" fmla="*/ 3430805 w 9662615"/>
              <a:gd name="connsiteY80" fmla="*/ 1542521 h 1598136"/>
              <a:gd name="connsiteX81" fmla="*/ 3292707 w 9662615"/>
              <a:gd name="connsiteY81" fmla="*/ 1520490 h 1598136"/>
              <a:gd name="connsiteX82" fmla="*/ 3187872 w 9662615"/>
              <a:gd name="connsiteY82" fmla="*/ 1519991 h 1598136"/>
              <a:gd name="connsiteX83" fmla="*/ 3148026 w 9662615"/>
              <a:gd name="connsiteY83" fmla="*/ 1524777 h 1598136"/>
              <a:gd name="connsiteX84" fmla="*/ 3092394 w 9662615"/>
              <a:gd name="connsiteY84" fmla="*/ 1528115 h 1598136"/>
              <a:gd name="connsiteX85" fmla="*/ 2994200 w 9662615"/>
              <a:gd name="connsiteY85" fmla="*/ 1537857 h 1598136"/>
              <a:gd name="connsiteX86" fmla="*/ 2862301 w 9662615"/>
              <a:gd name="connsiteY86" fmla="*/ 1544250 h 1598136"/>
              <a:gd name="connsiteX87" fmla="*/ 2766335 w 9662615"/>
              <a:gd name="connsiteY87" fmla="*/ 1527662 h 1598136"/>
              <a:gd name="connsiteX88" fmla="*/ 2757836 w 9662615"/>
              <a:gd name="connsiteY88" fmla="*/ 1531371 h 1598136"/>
              <a:gd name="connsiteX89" fmla="*/ 2691555 w 9662615"/>
              <a:gd name="connsiteY89" fmla="*/ 1530283 h 1598136"/>
              <a:gd name="connsiteX90" fmla="*/ 2491676 w 9662615"/>
              <a:gd name="connsiteY90" fmla="*/ 1500859 h 1598136"/>
              <a:gd name="connsiteX91" fmla="*/ 2378036 w 9662615"/>
              <a:gd name="connsiteY91" fmla="*/ 1520645 h 1598136"/>
              <a:gd name="connsiteX92" fmla="*/ 2284269 w 9662615"/>
              <a:gd name="connsiteY92" fmla="*/ 1503068 h 1598136"/>
              <a:gd name="connsiteX93" fmla="*/ 2207104 w 9662615"/>
              <a:gd name="connsiteY93" fmla="*/ 1508888 h 1598136"/>
              <a:gd name="connsiteX94" fmla="*/ 2149226 w 9662615"/>
              <a:gd name="connsiteY94" fmla="*/ 1523409 h 1598136"/>
              <a:gd name="connsiteX95" fmla="*/ 2084783 w 9662615"/>
              <a:gd name="connsiteY95" fmla="*/ 1524245 h 1598136"/>
              <a:gd name="connsiteX96" fmla="*/ 2070075 w 9662615"/>
              <a:gd name="connsiteY96" fmla="*/ 1511285 h 1598136"/>
              <a:gd name="connsiteX97" fmla="*/ 2001057 w 9662615"/>
              <a:gd name="connsiteY97" fmla="*/ 1516449 h 1598136"/>
              <a:gd name="connsiteX98" fmla="*/ 1896330 w 9662615"/>
              <a:gd name="connsiteY98" fmla="*/ 1525725 h 1598136"/>
              <a:gd name="connsiteX99" fmla="*/ 1835994 w 9662615"/>
              <a:gd name="connsiteY99" fmla="*/ 1527678 h 1598136"/>
              <a:gd name="connsiteX100" fmla="*/ 1671119 w 9662615"/>
              <a:gd name="connsiteY100" fmla="*/ 1536701 h 1598136"/>
              <a:gd name="connsiteX101" fmla="*/ 1601337 w 9662615"/>
              <a:gd name="connsiteY101" fmla="*/ 1548552 h 1598136"/>
              <a:gd name="connsiteX102" fmla="*/ 1407755 w 9662615"/>
              <a:gd name="connsiteY102" fmla="*/ 1571444 h 1598136"/>
              <a:gd name="connsiteX103" fmla="*/ 1271994 w 9662615"/>
              <a:gd name="connsiteY103" fmla="*/ 1579471 h 1598136"/>
              <a:gd name="connsiteX104" fmla="*/ 1249226 w 9662615"/>
              <a:gd name="connsiteY104" fmla="*/ 1583140 h 1598136"/>
              <a:gd name="connsiteX105" fmla="*/ 1217719 w 9662615"/>
              <a:gd name="connsiteY105" fmla="*/ 1580863 h 1598136"/>
              <a:gd name="connsiteX106" fmla="*/ 1091432 w 9662615"/>
              <a:gd name="connsiteY106" fmla="*/ 1571003 h 1598136"/>
              <a:gd name="connsiteX107" fmla="*/ 992039 w 9662615"/>
              <a:gd name="connsiteY107" fmla="*/ 1556662 h 1598136"/>
              <a:gd name="connsiteX108" fmla="*/ 868264 w 9662615"/>
              <a:gd name="connsiteY108" fmla="*/ 1566392 h 1598136"/>
              <a:gd name="connsiteX109" fmla="*/ 792765 w 9662615"/>
              <a:gd name="connsiteY109" fmla="*/ 1563102 h 1598136"/>
              <a:gd name="connsiteX110" fmla="*/ 669055 w 9662615"/>
              <a:gd name="connsiteY110" fmla="*/ 1543638 h 1598136"/>
              <a:gd name="connsiteX111" fmla="*/ 506152 w 9662615"/>
              <a:gd name="connsiteY111" fmla="*/ 1549124 h 1598136"/>
              <a:gd name="connsiteX112" fmla="*/ 472797 w 9662615"/>
              <a:gd name="connsiteY112" fmla="*/ 1568904 h 1598136"/>
              <a:gd name="connsiteX113" fmla="*/ 427864 w 9662615"/>
              <a:gd name="connsiteY113" fmla="*/ 1580848 h 1598136"/>
              <a:gd name="connsiteX114" fmla="*/ 408381 w 9662615"/>
              <a:gd name="connsiteY114" fmla="*/ 1552940 h 1598136"/>
              <a:gd name="connsiteX115" fmla="*/ 267163 w 9662615"/>
              <a:gd name="connsiteY115" fmla="*/ 1531913 h 1598136"/>
              <a:gd name="connsiteX116" fmla="*/ 196644 w 9662615"/>
              <a:gd name="connsiteY116" fmla="*/ 1524565 h 1598136"/>
              <a:gd name="connsiteX117" fmla="*/ 86819 w 9662615"/>
              <a:gd name="connsiteY117" fmla="*/ 1519517 h 1598136"/>
              <a:gd name="connsiteX118" fmla="*/ 53369 w 9662615"/>
              <a:gd name="connsiteY118" fmla="*/ 1516853 h 1598136"/>
              <a:gd name="connsiteX119" fmla="*/ 2359 w 9662615"/>
              <a:gd name="connsiteY119" fmla="*/ 1515247 h 1598136"/>
              <a:gd name="connsiteX120" fmla="*/ 0 w 9662615"/>
              <a:gd name="connsiteY120" fmla="*/ 1514932 h 1598136"/>
              <a:gd name="connsiteX121" fmla="*/ 0 w 9662615"/>
              <a:gd name="connsiteY121"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38524 w 9662615"/>
              <a:gd name="connsiteY51" fmla="*/ 1545675 h 1598136"/>
              <a:gd name="connsiteX52" fmla="*/ 5026564 w 9662615"/>
              <a:gd name="connsiteY52" fmla="*/ 1545376 h 1598136"/>
              <a:gd name="connsiteX53" fmla="*/ 4969433 w 9662615"/>
              <a:gd name="connsiteY53" fmla="*/ 1540263 h 1598136"/>
              <a:gd name="connsiteX54" fmla="*/ 4921303 w 9662615"/>
              <a:gd name="connsiteY54" fmla="*/ 1575379 h 1598136"/>
              <a:gd name="connsiteX55" fmla="*/ 4863775 w 9662615"/>
              <a:gd name="connsiteY55" fmla="*/ 1562633 h 1598136"/>
              <a:gd name="connsiteX56" fmla="*/ 4847242 w 9662615"/>
              <a:gd name="connsiteY56" fmla="*/ 1565435 h 1598136"/>
              <a:gd name="connsiteX57" fmla="*/ 4856839 w 9662615"/>
              <a:gd name="connsiteY57" fmla="*/ 1598136 h 1598136"/>
              <a:gd name="connsiteX58" fmla="*/ 4791466 w 9662615"/>
              <a:gd name="connsiteY58" fmla="*/ 1561324 h 1598136"/>
              <a:gd name="connsiteX59" fmla="*/ 4784247 w 9662615"/>
              <a:gd name="connsiteY59" fmla="*/ 1562342 h 1598136"/>
              <a:gd name="connsiteX60" fmla="*/ 4748477 w 9662615"/>
              <a:gd name="connsiteY60" fmla="*/ 1556925 h 1598136"/>
              <a:gd name="connsiteX61" fmla="*/ 4730033 w 9662615"/>
              <a:gd name="connsiteY61" fmla="*/ 1555274 h 1598136"/>
              <a:gd name="connsiteX62" fmla="*/ 4724747 w 9662615"/>
              <a:gd name="connsiteY62" fmla="*/ 1552439 h 1598136"/>
              <a:gd name="connsiteX63" fmla="*/ 4697562 w 9662615"/>
              <a:gd name="connsiteY63" fmla="*/ 1551206 h 1598136"/>
              <a:gd name="connsiteX64" fmla="*/ 4662664 w 9662615"/>
              <a:gd name="connsiteY64" fmla="*/ 1573162 h 1598136"/>
              <a:gd name="connsiteX65" fmla="*/ 4603028 w 9662615"/>
              <a:gd name="connsiteY65" fmla="*/ 1568821 h 1598136"/>
              <a:gd name="connsiteX66" fmla="*/ 4541612 w 9662615"/>
              <a:gd name="connsiteY66" fmla="*/ 1545262 h 1598136"/>
              <a:gd name="connsiteX67" fmla="*/ 4422155 w 9662615"/>
              <a:gd name="connsiteY67" fmla="*/ 1542059 h 1598136"/>
              <a:gd name="connsiteX68" fmla="*/ 4221826 w 9662615"/>
              <a:gd name="connsiteY68" fmla="*/ 1508923 h 1598136"/>
              <a:gd name="connsiteX69" fmla="*/ 4096601 w 9662615"/>
              <a:gd name="connsiteY69" fmla="*/ 1521563 h 1598136"/>
              <a:gd name="connsiteX70" fmla="*/ 3970635 w 9662615"/>
              <a:gd name="connsiteY70" fmla="*/ 1544815 h 1598136"/>
              <a:gd name="connsiteX71" fmla="*/ 3833906 w 9662615"/>
              <a:gd name="connsiteY71" fmla="*/ 1516637 h 1598136"/>
              <a:gd name="connsiteX72" fmla="*/ 3696258 w 9662615"/>
              <a:gd name="connsiteY72" fmla="*/ 1537563 h 1598136"/>
              <a:gd name="connsiteX73" fmla="*/ 3594070 w 9662615"/>
              <a:gd name="connsiteY73" fmla="*/ 1509422 h 1598136"/>
              <a:gd name="connsiteX74" fmla="*/ 3565233 w 9662615"/>
              <a:gd name="connsiteY74" fmla="*/ 1515122 h 1598136"/>
              <a:gd name="connsiteX75" fmla="*/ 3560267 w 9662615"/>
              <a:gd name="connsiteY75" fmla="*/ 1516288 h 1598136"/>
              <a:gd name="connsiteX76" fmla="*/ 3540258 w 9662615"/>
              <a:gd name="connsiteY76" fmla="*/ 1516976 h 1598136"/>
              <a:gd name="connsiteX77" fmla="*/ 3534780 w 9662615"/>
              <a:gd name="connsiteY77" fmla="*/ 1522141 h 1598136"/>
              <a:gd name="connsiteX78" fmla="*/ 3504783 w 9662615"/>
              <a:gd name="connsiteY78" fmla="*/ 1526739 h 1598136"/>
              <a:gd name="connsiteX79" fmla="*/ 3430805 w 9662615"/>
              <a:gd name="connsiteY79" fmla="*/ 1542521 h 1598136"/>
              <a:gd name="connsiteX80" fmla="*/ 3292707 w 9662615"/>
              <a:gd name="connsiteY80" fmla="*/ 1520490 h 1598136"/>
              <a:gd name="connsiteX81" fmla="*/ 3187872 w 9662615"/>
              <a:gd name="connsiteY81" fmla="*/ 1519991 h 1598136"/>
              <a:gd name="connsiteX82" fmla="*/ 3148026 w 9662615"/>
              <a:gd name="connsiteY82" fmla="*/ 1524777 h 1598136"/>
              <a:gd name="connsiteX83" fmla="*/ 3092394 w 9662615"/>
              <a:gd name="connsiteY83" fmla="*/ 1528115 h 1598136"/>
              <a:gd name="connsiteX84" fmla="*/ 2994200 w 9662615"/>
              <a:gd name="connsiteY84" fmla="*/ 1537857 h 1598136"/>
              <a:gd name="connsiteX85" fmla="*/ 2862301 w 9662615"/>
              <a:gd name="connsiteY85" fmla="*/ 1544250 h 1598136"/>
              <a:gd name="connsiteX86" fmla="*/ 2766335 w 9662615"/>
              <a:gd name="connsiteY86" fmla="*/ 1527662 h 1598136"/>
              <a:gd name="connsiteX87" fmla="*/ 2757836 w 9662615"/>
              <a:gd name="connsiteY87" fmla="*/ 1531371 h 1598136"/>
              <a:gd name="connsiteX88" fmla="*/ 2691555 w 9662615"/>
              <a:gd name="connsiteY88" fmla="*/ 1530283 h 1598136"/>
              <a:gd name="connsiteX89" fmla="*/ 2491676 w 9662615"/>
              <a:gd name="connsiteY89" fmla="*/ 1500859 h 1598136"/>
              <a:gd name="connsiteX90" fmla="*/ 2378036 w 9662615"/>
              <a:gd name="connsiteY90" fmla="*/ 1520645 h 1598136"/>
              <a:gd name="connsiteX91" fmla="*/ 2284269 w 9662615"/>
              <a:gd name="connsiteY91" fmla="*/ 1503068 h 1598136"/>
              <a:gd name="connsiteX92" fmla="*/ 2207104 w 9662615"/>
              <a:gd name="connsiteY92" fmla="*/ 1508888 h 1598136"/>
              <a:gd name="connsiteX93" fmla="*/ 2149226 w 9662615"/>
              <a:gd name="connsiteY93" fmla="*/ 1523409 h 1598136"/>
              <a:gd name="connsiteX94" fmla="*/ 2084783 w 9662615"/>
              <a:gd name="connsiteY94" fmla="*/ 1524245 h 1598136"/>
              <a:gd name="connsiteX95" fmla="*/ 2070075 w 9662615"/>
              <a:gd name="connsiteY95" fmla="*/ 1511285 h 1598136"/>
              <a:gd name="connsiteX96" fmla="*/ 2001057 w 9662615"/>
              <a:gd name="connsiteY96" fmla="*/ 1516449 h 1598136"/>
              <a:gd name="connsiteX97" fmla="*/ 1896330 w 9662615"/>
              <a:gd name="connsiteY97" fmla="*/ 1525725 h 1598136"/>
              <a:gd name="connsiteX98" fmla="*/ 1835994 w 9662615"/>
              <a:gd name="connsiteY98" fmla="*/ 1527678 h 1598136"/>
              <a:gd name="connsiteX99" fmla="*/ 1671119 w 9662615"/>
              <a:gd name="connsiteY99" fmla="*/ 1536701 h 1598136"/>
              <a:gd name="connsiteX100" fmla="*/ 1601337 w 9662615"/>
              <a:gd name="connsiteY100" fmla="*/ 1548552 h 1598136"/>
              <a:gd name="connsiteX101" fmla="*/ 1407755 w 9662615"/>
              <a:gd name="connsiteY101" fmla="*/ 1571444 h 1598136"/>
              <a:gd name="connsiteX102" fmla="*/ 1271994 w 9662615"/>
              <a:gd name="connsiteY102" fmla="*/ 1579471 h 1598136"/>
              <a:gd name="connsiteX103" fmla="*/ 1249226 w 9662615"/>
              <a:gd name="connsiteY103" fmla="*/ 1583140 h 1598136"/>
              <a:gd name="connsiteX104" fmla="*/ 1217719 w 9662615"/>
              <a:gd name="connsiteY104" fmla="*/ 1580863 h 1598136"/>
              <a:gd name="connsiteX105" fmla="*/ 1091432 w 9662615"/>
              <a:gd name="connsiteY105" fmla="*/ 1571003 h 1598136"/>
              <a:gd name="connsiteX106" fmla="*/ 992039 w 9662615"/>
              <a:gd name="connsiteY106" fmla="*/ 1556662 h 1598136"/>
              <a:gd name="connsiteX107" fmla="*/ 868264 w 9662615"/>
              <a:gd name="connsiteY107" fmla="*/ 1566392 h 1598136"/>
              <a:gd name="connsiteX108" fmla="*/ 792765 w 9662615"/>
              <a:gd name="connsiteY108" fmla="*/ 1563102 h 1598136"/>
              <a:gd name="connsiteX109" fmla="*/ 669055 w 9662615"/>
              <a:gd name="connsiteY109" fmla="*/ 1543638 h 1598136"/>
              <a:gd name="connsiteX110" fmla="*/ 506152 w 9662615"/>
              <a:gd name="connsiteY110" fmla="*/ 1549124 h 1598136"/>
              <a:gd name="connsiteX111" fmla="*/ 472797 w 9662615"/>
              <a:gd name="connsiteY111" fmla="*/ 1568904 h 1598136"/>
              <a:gd name="connsiteX112" fmla="*/ 427864 w 9662615"/>
              <a:gd name="connsiteY112" fmla="*/ 1580848 h 1598136"/>
              <a:gd name="connsiteX113" fmla="*/ 408381 w 9662615"/>
              <a:gd name="connsiteY113" fmla="*/ 1552940 h 1598136"/>
              <a:gd name="connsiteX114" fmla="*/ 267163 w 9662615"/>
              <a:gd name="connsiteY114" fmla="*/ 1531913 h 1598136"/>
              <a:gd name="connsiteX115" fmla="*/ 196644 w 9662615"/>
              <a:gd name="connsiteY115" fmla="*/ 1524565 h 1598136"/>
              <a:gd name="connsiteX116" fmla="*/ 86819 w 9662615"/>
              <a:gd name="connsiteY116" fmla="*/ 1519517 h 1598136"/>
              <a:gd name="connsiteX117" fmla="*/ 53369 w 9662615"/>
              <a:gd name="connsiteY117" fmla="*/ 1516853 h 1598136"/>
              <a:gd name="connsiteX118" fmla="*/ 2359 w 9662615"/>
              <a:gd name="connsiteY118" fmla="*/ 1515247 h 1598136"/>
              <a:gd name="connsiteX119" fmla="*/ 0 w 9662615"/>
              <a:gd name="connsiteY119" fmla="*/ 1514932 h 1598136"/>
              <a:gd name="connsiteX120" fmla="*/ 0 w 9662615"/>
              <a:gd name="connsiteY120"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38524 w 9662615"/>
              <a:gd name="connsiteY51" fmla="*/ 1545675 h 1598136"/>
              <a:gd name="connsiteX52" fmla="*/ 5026564 w 9662615"/>
              <a:gd name="connsiteY52" fmla="*/ 1545376 h 1598136"/>
              <a:gd name="connsiteX53" fmla="*/ 4969433 w 9662615"/>
              <a:gd name="connsiteY53" fmla="*/ 1550865 h 1598136"/>
              <a:gd name="connsiteX54" fmla="*/ 4921303 w 9662615"/>
              <a:gd name="connsiteY54" fmla="*/ 1575379 h 1598136"/>
              <a:gd name="connsiteX55" fmla="*/ 4863775 w 9662615"/>
              <a:gd name="connsiteY55" fmla="*/ 1562633 h 1598136"/>
              <a:gd name="connsiteX56" fmla="*/ 4847242 w 9662615"/>
              <a:gd name="connsiteY56" fmla="*/ 1565435 h 1598136"/>
              <a:gd name="connsiteX57" fmla="*/ 4856839 w 9662615"/>
              <a:gd name="connsiteY57" fmla="*/ 1598136 h 1598136"/>
              <a:gd name="connsiteX58" fmla="*/ 4791466 w 9662615"/>
              <a:gd name="connsiteY58" fmla="*/ 1561324 h 1598136"/>
              <a:gd name="connsiteX59" fmla="*/ 4784247 w 9662615"/>
              <a:gd name="connsiteY59" fmla="*/ 1562342 h 1598136"/>
              <a:gd name="connsiteX60" fmla="*/ 4748477 w 9662615"/>
              <a:gd name="connsiteY60" fmla="*/ 1556925 h 1598136"/>
              <a:gd name="connsiteX61" fmla="*/ 4730033 w 9662615"/>
              <a:gd name="connsiteY61" fmla="*/ 1555274 h 1598136"/>
              <a:gd name="connsiteX62" fmla="*/ 4724747 w 9662615"/>
              <a:gd name="connsiteY62" fmla="*/ 1552439 h 1598136"/>
              <a:gd name="connsiteX63" fmla="*/ 4697562 w 9662615"/>
              <a:gd name="connsiteY63" fmla="*/ 1551206 h 1598136"/>
              <a:gd name="connsiteX64" fmla="*/ 4662664 w 9662615"/>
              <a:gd name="connsiteY64" fmla="*/ 1573162 h 1598136"/>
              <a:gd name="connsiteX65" fmla="*/ 4603028 w 9662615"/>
              <a:gd name="connsiteY65" fmla="*/ 1568821 h 1598136"/>
              <a:gd name="connsiteX66" fmla="*/ 4541612 w 9662615"/>
              <a:gd name="connsiteY66" fmla="*/ 1545262 h 1598136"/>
              <a:gd name="connsiteX67" fmla="*/ 4422155 w 9662615"/>
              <a:gd name="connsiteY67" fmla="*/ 1542059 h 1598136"/>
              <a:gd name="connsiteX68" fmla="*/ 4221826 w 9662615"/>
              <a:gd name="connsiteY68" fmla="*/ 1508923 h 1598136"/>
              <a:gd name="connsiteX69" fmla="*/ 4096601 w 9662615"/>
              <a:gd name="connsiteY69" fmla="*/ 1521563 h 1598136"/>
              <a:gd name="connsiteX70" fmla="*/ 3970635 w 9662615"/>
              <a:gd name="connsiteY70" fmla="*/ 1544815 h 1598136"/>
              <a:gd name="connsiteX71" fmla="*/ 3833906 w 9662615"/>
              <a:gd name="connsiteY71" fmla="*/ 1516637 h 1598136"/>
              <a:gd name="connsiteX72" fmla="*/ 3696258 w 9662615"/>
              <a:gd name="connsiteY72" fmla="*/ 1537563 h 1598136"/>
              <a:gd name="connsiteX73" fmla="*/ 3594070 w 9662615"/>
              <a:gd name="connsiteY73" fmla="*/ 1509422 h 1598136"/>
              <a:gd name="connsiteX74" fmla="*/ 3565233 w 9662615"/>
              <a:gd name="connsiteY74" fmla="*/ 1515122 h 1598136"/>
              <a:gd name="connsiteX75" fmla="*/ 3560267 w 9662615"/>
              <a:gd name="connsiteY75" fmla="*/ 1516288 h 1598136"/>
              <a:gd name="connsiteX76" fmla="*/ 3540258 w 9662615"/>
              <a:gd name="connsiteY76" fmla="*/ 1516976 h 1598136"/>
              <a:gd name="connsiteX77" fmla="*/ 3534780 w 9662615"/>
              <a:gd name="connsiteY77" fmla="*/ 1522141 h 1598136"/>
              <a:gd name="connsiteX78" fmla="*/ 3504783 w 9662615"/>
              <a:gd name="connsiteY78" fmla="*/ 1526739 h 1598136"/>
              <a:gd name="connsiteX79" fmla="*/ 3430805 w 9662615"/>
              <a:gd name="connsiteY79" fmla="*/ 1542521 h 1598136"/>
              <a:gd name="connsiteX80" fmla="*/ 3292707 w 9662615"/>
              <a:gd name="connsiteY80" fmla="*/ 1520490 h 1598136"/>
              <a:gd name="connsiteX81" fmla="*/ 3187872 w 9662615"/>
              <a:gd name="connsiteY81" fmla="*/ 1519991 h 1598136"/>
              <a:gd name="connsiteX82" fmla="*/ 3148026 w 9662615"/>
              <a:gd name="connsiteY82" fmla="*/ 1524777 h 1598136"/>
              <a:gd name="connsiteX83" fmla="*/ 3092394 w 9662615"/>
              <a:gd name="connsiteY83" fmla="*/ 1528115 h 1598136"/>
              <a:gd name="connsiteX84" fmla="*/ 2994200 w 9662615"/>
              <a:gd name="connsiteY84" fmla="*/ 1537857 h 1598136"/>
              <a:gd name="connsiteX85" fmla="*/ 2862301 w 9662615"/>
              <a:gd name="connsiteY85" fmla="*/ 1544250 h 1598136"/>
              <a:gd name="connsiteX86" fmla="*/ 2766335 w 9662615"/>
              <a:gd name="connsiteY86" fmla="*/ 1527662 h 1598136"/>
              <a:gd name="connsiteX87" fmla="*/ 2757836 w 9662615"/>
              <a:gd name="connsiteY87" fmla="*/ 1531371 h 1598136"/>
              <a:gd name="connsiteX88" fmla="*/ 2691555 w 9662615"/>
              <a:gd name="connsiteY88" fmla="*/ 1530283 h 1598136"/>
              <a:gd name="connsiteX89" fmla="*/ 2491676 w 9662615"/>
              <a:gd name="connsiteY89" fmla="*/ 1500859 h 1598136"/>
              <a:gd name="connsiteX90" fmla="*/ 2378036 w 9662615"/>
              <a:gd name="connsiteY90" fmla="*/ 1520645 h 1598136"/>
              <a:gd name="connsiteX91" fmla="*/ 2284269 w 9662615"/>
              <a:gd name="connsiteY91" fmla="*/ 1503068 h 1598136"/>
              <a:gd name="connsiteX92" fmla="*/ 2207104 w 9662615"/>
              <a:gd name="connsiteY92" fmla="*/ 1508888 h 1598136"/>
              <a:gd name="connsiteX93" fmla="*/ 2149226 w 9662615"/>
              <a:gd name="connsiteY93" fmla="*/ 1523409 h 1598136"/>
              <a:gd name="connsiteX94" fmla="*/ 2084783 w 9662615"/>
              <a:gd name="connsiteY94" fmla="*/ 1524245 h 1598136"/>
              <a:gd name="connsiteX95" fmla="*/ 2070075 w 9662615"/>
              <a:gd name="connsiteY95" fmla="*/ 1511285 h 1598136"/>
              <a:gd name="connsiteX96" fmla="*/ 2001057 w 9662615"/>
              <a:gd name="connsiteY96" fmla="*/ 1516449 h 1598136"/>
              <a:gd name="connsiteX97" fmla="*/ 1896330 w 9662615"/>
              <a:gd name="connsiteY97" fmla="*/ 1525725 h 1598136"/>
              <a:gd name="connsiteX98" fmla="*/ 1835994 w 9662615"/>
              <a:gd name="connsiteY98" fmla="*/ 1527678 h 1598136"/>
              <a:gd name="connsiteX99" fmla="*/ 1671119 w 9662615"/>
              <a:gd name="connsiteY99" fmla="*/ 1536701 h 1598136"/>
              <a:gd name="connsiteX100" fmla="*/ 1601337 w 9662615"/>
              <a:gd name="connsiteY100" fmla="*/ 1548552 h 1598136"/>
              <a:gd name="connsiteX101" fmla="*/ 1407755 w 9662615"/>
              <a:gd name="connsiteY101" fmla="*/ 1571444 h 1598136"/>
              <a:gd name="connsiteX102" fmla="*/ 1271994 w 9662615"/>
              <a:gd name="connsiteY102" fmla="*/ 1579471 h 1598136"/>
              <a:gd name="connsiteX103" fmla="*/ 1249226 w 9662615"/>
              <a:gd name="connsiteY103" fmla="*/ 1583140 h 1598136"/>
              <a:gd name="connsiteX104" fmla="*/ 1217719 w 9662615"/>
              <a:gd name="connsiteY104" fmla="*/ 1580863 h 1598136"/>
              <a:gd name="connsiteX105" fmla="*/ 1091432 w 9662615"/>
              <a:gd name="connsiteY105" fmla="*/ 1571003 h 1598136"/>
              <a:gd name="connsiteX106" fmla="*/ 992039 w 9662615"/>
              <a:gd name="connsiteY106" fmla="*/ 1556662 h 1598136"/>
              <a:gd name="connsiteX107" fmla="*/ 868264 w 9662615"/>
              <a:gd name="connsiteY107" fmla="*/ 1566392 h 1598136"/>
              <a:gd name="connsiteX108" fmla="*/ 792765 w 9662615"/>
              <a:gd name="connsiteY108" fmla="*/ 1563102 h 1598136"/>
              <a:gd name="connsiteX109" fmla="*/ 669055 w 9662615"/>
              <a:gd name="connsiteY109" fmla="*/ 1543638 h 1598136"/>
              <a:gd name="connsiteX110" fmla="*/ 506152 w 9662615"/>
              <a:gd name="connsiteY110" fmla="*/ 1549124 h 1598136"/>
              <a:gd name="connsiteX111" fmla="*/ 472797 w 9662615"/>
              <a:gd name="connsiteY111" fmla="*/ 1568904 h 1598136"/>
              <a:gd name="connsiteX112" fmla="*/ 427864 w 9662615"/>
              <a:gd name="connsiteY112" fmla="*/ 1580848 h 1598136"/>
              <a:gd name="connsiteX113" fmla="*/ 408381 w 9662615"/>
              <a:gd name="connsiteY113" fmla="*/ 1552940 h 1598136"/>
              <a:gd name="connsiteX114" fmla="*/ 267163 w 9662615"/>
              <a:gd name="connsiteY114" fmla="*/ 1531913 h 1598136"/>
              <a:gd name="connsiteX115" fmla="*/ 196644 w 9662615"/>
              <a:gd name="connsiteY115" fmla="*/ 1524565 h 1598136"/>
              <a:gd name="connsiteX116" fmla="*/ 86819 w 9662615"/>
              <a:gd name="connsiteY116" fmla="*/ 1519517 h 1598136"/>
              <a:gd name="connsiteX117" fmla="*/ 53369 w 9662615"/>
              <a:gd name="connsiteY117" fmla="*/ 1516853 h 1598136"/>
              <a:gd name="connsiteX118" fmla="*/ 2359 w 9662615"/>
              <a:gd name="connsiteY118" fmla="*/ 1515247 h 1598136"/>
              <a:gd name="connsiteX119" fmla="*/ 0 w 9662615"/>
              <a:gd name="connsiteY119" fmla="*/ 1514932 h 1598136"/>
              <a:gd name="connsiteX120" fmla="*/ 0 w 9662615"/>
              <a:gd name="connsiteY120" fmla="*/ 0 h 1598136"/>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48477 w 9662615"/>
              <a:gd name="connsiteY60" fmla="*/ 1556925 h 1592835"/>
              <a:gd name="connsiteX61" fmla="*/ 4730033 w 9662615"/>
              <a:gd name="connsiteY61" fmla="*/ 1555274 h 1592835"/>
              <a:gd name="connsiteX62" fmla="*/ 4724747 w 9662615"/>
              <a:gd name="connsiteY62" fmla="*/ 1552439 h 1592835"/>
              <a:gd name="connsiteX63" fmla="*/ 4697562 w 9662615"/>
              <a:gd name="connsiteY63" fmla="*/ 1551206 h 1592835"/>
              <a:gd name="connsiteX64" fmla="*/ 4662664 w 9662615"/>
              <a:gd name="connsiteY64" fmla="*/ 1573162 h 1592835"/>
              <a:gd name="connsiteX65" fmla="*/ 4603028 w 9662615"/>
              <a:gd name="connsiteY65" fmla="*/ 1568821 h 1592835"/>
              <a:gd name="connsiteX66" fmla="*/ 4541612 w 9662615"/>
              <a:gd name="connsiteY66" fmla="*/ 1545262 h 1592835"/>
              <a:gd name="connsiteX67" fmla="*/ 4422155 w 9662615"/>
              <a:gd name="connsiteY67" fmla="*/ 1542059 h 1592835"/>
              <a:gd name="connsiteX68" fmla="*/ 4221826 w 9662615"/>
              <a:gd name="connsiteY68" fmla="*/ 1508923 h 1592835"/>
              <a:gd name="connsiteX69" fmla="*/ 4096601 w 9662615"/>
              <a:gd name="connsiteY69" fmla="*/ 1521563 h 1592835"/>
              <a:gd name="connsiteX70" fmla="*/ 3970635 w 9662615"/>
              <a:gd name="connsiteY70" fmla="*/ 1544815 h 1592835"/>
              <a:gd name="connsiteX71" fmla="*/ 3833906 w 9662615"/>
              <a:gd name="connsiteY71" fmla="*/ 1516637 h 1592835"/>
              <a:gd name="connsiteX72" fmla="*/ 3696258 w 9662615"/>
              <a:gd name="connsiteY72" fmla="*/ 1537563 h 1592835"/>
              <a:gd name="connsiteX73" fmla="*/ 3594070 w 9662615"/>
              <a:gd name="connsiteY73" fmla="*/ 1509422 h 1592835"/>
              <a:gd name="connsiteX74" fmla="*/ 3565233 w 9662615"/>
              <a:gd name="connsiteY74" fmla="*/ 1515122 h 1592835"/>
              <a:gd name="connsiteX75" fmla="*/ 3560267 w 9662615"/>
              <a:gd name="connsiteY75" fmla="*/ 1516288 h 1592835"/>
              <a:gd name="connsiteX76" fmla="*/ 3540258 w 9662615"/>
              <a:gd name="connsiteY76" fmla="*/ 1516976 h 1592835"/>
              <a:gd name="connsiteX77" fmla="*/ 3534780 w 9662615"/>
              <a:gd name="connsiteY77" fmla="*/ 1522141 h 1592835"/>
              <a:gd name="connsiteX78" fmla="*/ 3504783 w 9662615"/>
              <a:gd name="connsiteY78" fmla="*/ 1526739 h 1592835"/>
              <a:gd name="connsiteX79" fmla="*/ 3430805 w 9662615"/>
              <a:gd name="connsiteY79" fmla="*/ 1542521 h 1592835"/>
              <a:gd name="connsiteX80" fmla="*/ 3292707 w 9662615"/>
              <a:gd name="connsiteY80" fmla="*/ 1520490 h 1592835"/>
              <a:gd name="connsiteX81" fmla="*/ 3187872 w 9662615"/>
              <a:gd name="connsiteY81" fmla="*/ 1519991 h 1592835"/>
              <a:gd name="connsiteX82" fmla="*/ 3148026 w 9662615"/>
              <a:gd name="connsiteY82" fmla="*/ 1524777 h 1592835"/>
              <a:gd name="connsiteX83" fmla="*/ 3092394 w 9662615"/>
              <a:gd name="connsiteY83" fmla="*/ 1528115 h 1592835"/>
              <a:gd name="connsiteX84" fmla="*/ 2994200 w 9662615"/>
              <a:gd name="connsiteY84" fmla="*/ 1537857 h 1592835"/>
              <a:gd name="connsiteX85" fmla="*/ 2862301 w 9662615"/>
              <a:gd name="connsiteY85" fmla="*/ 1544250 h 1592835"/>
              <a:gd name="connsiteX86" fmla="*/ 2766335 w 9662615"/>
              <a:gd name="connsiteY86" fmla="*/ 1527662 h 1592835"/>
              <a:gd name="connsiteX87" fmla="*/ 2757836 w 9662615"/>
              <a:gd name="connsiteY87" fmla="*/ 1531371 h 1592835"/>
              <a:gd name="connsiteX88" fmla="*/ 2691555 w 9662615"/>
              <a:gd name="connsiteY88" fmla="*/ 1530283 h 1592835"/>
              <a:gd name="connsiteX89" fmla="*/ 2491676 w 9662615"/>
              <a:gd name="connsiteY89" fmla="*/ 1500859 h 1592835"/>
              <a:gd name="connsiteX90" fmla="*/ 2378036 w 9662615"/>
              <a:gd name="connsiteY90" fmla="*/ 1520645 h 1592835"/>
              <a:gd name="connsiteX91" fmla="*/ 2284269 w 9662615"/>
              <a:gd name="connsiteY91" fmla="*/ 1503068 h 1592835"/>
              <a:gd name="connsiteX92" fmla="*/ 2207104 w 9662615"/>
              <a:gd name="connsiteY92" fmla="*/ 1508888 h 1592835"/>
              <a:gd name="connsiteX93" fmla="*/ 2149226 w 9662615"/>
              <a:gd name="connsiteY93" fmla="*/ 1523409 h 1592835"/>
              <a:gd name="connsiteX94" fmla="*/ 2084783 w 9662615"/>
              <a:gd name="connsiteY94" fmla="*/ 1524245 h 1592835"/>
              <a:gd name="connsiteX95" fmla="*/ 2070075 w 9662615"/>
              <a:gd name="connsiteY95" fmla="*/ 1511285 h 1592835"/>
              <a:gd name="connsiteX96" fmla="*/ 2001057 w 9662615"/>
              <a:gd name="connsiteY96" fmla="*/ 1516449 h 1592835"/>
              <a:gd name="connsiteX97" fmla="*/ 1896330 w 9662615"/>
              <a:gd name="connsiteY97" fmla="*/ 1525725 h 1592835"/>
              <a:gd name="connsiteX98" fmla="*/ 1835994 w 9662615"/>
              <a:gd name="connsiteY98" fmla="*/ 1527678 h 1592835"/>
              <a:gd name="connsiteX99" fmla="*/ 1671119 w 9662615"/>
              <a:gd name="connsiteY99" fmla="*/ 1536701 h 1592835"/>
              <a:gd name="connsiteX100" fmla="*/ 1601337 w 9662615"/>
              <a:gd name="connsiteY100" fmla="*/ 1548552 h 1592835"/>
              <a:gd name="connsiteX101" fmla="*/ 1407755 w 9662615"/>
              <a:gd name="connsiteY101" fmla="*/ 1571444 h 1592835"/>
              <a:gd name="connsiteX102" fmla="*/ 1271994 w 9662615"/>
              <a:gd name="connsiteY102" fmla="*/ 1579471 h 1592835"/>
              <a:gd name="connsiteX103" fmla="*/ 1249226 w 9662615"/>
              <a:gd name="connsiteY103" fmla="*/ 1583140 h 1592835"/>
              <a:gd name="connsiteX104" fmla="*/ 1217719 w 9662615"/>
              <a:gd name="connsiteY104" fmla="*/ 1580863 h 1592835"/>
              <a:gd name="connsiteX105" fmla="*/ 1091432 w 9662615"/>
              <a:gd name="connsiteY105" fmla="*/ 1571003 h 1592835"/>
              <a:gd name="connsiteX106" fmla="*/ 992039 w 9662615"/>
              <a:gd name="connsiteY106" fmla="*/ 1556662 h 1592835"/>
              <a:gd name="connsiteX107" fmla="*/ 868264 w 9662615"/>
              <a:gd name="connsiteY107" fmla="*/ 1566392 h 1592835"/>
              <a:gd name="connsiteX108" fmla="*/ 792765 w 9662615"/>
              <a:gd name="connsiteY108" fmla="*/ 1563102 h 1592835"/>
              <a:gd name="connsiteX109" fmla="*/ 669055 w 9662615"/>
              <a:gd name="connsiteY109" fmla="*/ 1543638 h 1592835"/>
              <a:gd name="connsiteX110" fmla="*/ 506152 w 9662615"/>
              <a:gd name="connsiteY110" fmla="*/ 1549124 h 1592835"/>
              <a:gd name="connsiteX111" fmla="*/ 472797 w 9662615"/>
              <a:gd name="connsiteY111" fmla="*/ 1568904 h 1592835"/>
              <a:gd name="connsiteX112" fmla="*/ 427864 w 9662615"/>
              <a:gd name="connsiteY112" fmla="*/ 1580848 h 1592835"/>
              <a:gd name="connsiteX113" fmla="*/ 408381 w 9662615"/>
              <a:gd name="connsiteY113" fmla="*/ 1552940 h 1592835"/>
              <a:gd name="connsiteX114" fmla="*/ 267163 w 9662615"/>
              <a:gd name="connsiteY114" fmla="*/ 1531913 h 1592835"/>
              <a:gd name="connsiteX115" fmla="*/ 196644 w 9662615"/>
              <a:gd name="connsiteY115" fmla="*/ 1524565 h 1592835"/>
              <a:gd name="connsiteX116" fmla="*/ 86819 w 9662615"/>
              <a:gd name="connsiteY116" fmla="*/ 1519517 h 1592835"/>
              <a:gd name="connsiteX117" fmla="*/ 53369 w 9662615"/>
              <a:gd name="connsiteY117" fmla="*/ 1516853 h 1592835"/>
              <a:gd name="connsiteX118" fmla="*/ 2359 w 9662615"/>
              <a:gd name="connsiteY118" fmla="*/ 1515247 h 1592835"/>
              <a:gd name="connsiteX119" fmla="*/ 0 w 9662615"/>
              <a:gd name="connsiteY119" fmla="*/ 1514932 h 1592835"/>
              <a:gd name="connsiteX120" fmla="*/ 0 w 9662615"/>
              <a:gd name="connsiteY120" fmla="*/ 0 h 1592835"/>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48477 w 9662615"/>
              <a:gd name="connsiteY60" fmla="*/ 1556925 h 1592835"/>
              <a:gd name="connsiteX61" fmla="*/ 4730033 w 9662615"/>
              <a:gd name="connsiteY61" fmla="*/ 1555274 h 1592835"/>
              <a:gd name="connsiteX62" fmla="*/ 4697562 w 9662615"/>
              <a:gd name="connsiteY62" fmla="*/ 1551206 h 1592835"/>
              <a:gd name="connsiteX63" fmla="*/ 4662664 w 9662615"/>
              <a:gd name="connsiteY63" fmla="*/ 1573162 h 1592835"/>
              <a:gd name="connsiteX64" fmla="*/ 4603028 w 9662615"/>
              <a:gd name="connsiteY64" fmla="*/ 1568821 h 1592835"/>
              <a:gd name="connsiteX65" fmla="*/ 4541612 w 9662615"/>
              <a:gd name="connsiteY65" fmla="*/ 1545262 h 1592835"/>
              <a:gd name="connsiteX66" fmla="*/ 4422155 w 9662615"/>
              <a:gd name="connsiteY66" fmla="*/ 1542059 h 1592835"/>
              <a:gd name="connsiteX67" fmla="*/ 4221826 w 9662615"/>
              <a:gd name="connsiteY67" fmla="*/ 1508923 h 1592835"/>
              <a:gd name="connsiteX68" fmla="*/ 4096601 w 9662615"/>
              <a:gd name="connsiteY68" fmla="*/ 1521563 h 1592835"/>
              <a:gd name="connsiteX69" fmla="*/ 3970635 w 9662615"/>
              <a:gd name="connsiteY69" fmla="*/ 1544815 h 1592835"/>
              <a:gd name="connsiteX70" fmla="*/ 3833906 w 9662615"/>
              <a:gd name="connsiteY70" fmla="*/ 1516637 h 1592835"/>
              <a:gd name="connsiteX71" fmla="*/ 3696258 w 9662615"/>
              <a:gd name="connsiteY71" fmla="*/ 1537563 h 1592835"/>
              <a:gd name="connsiteX72" fmla="*/ 3594070 w 9662615"/>
              <a:gd name="connsiteY72" fmla="*/ 1509422 h 1592835"/>
              <a:gd name="connsiteX73" fmla="*/ 3565233 w 9662615"/>
              <a:gd name="connsiteY73" fmla="*/ 1515122 h 1592835"/>
              <a:gd name="connsiteX74" fmla="*/ 3560267 w 9662615"/>
              <a:gd name="connsiteY74" fmla="*/ 1516288 h 1592835"/>
              <a:gd name="connsiteX75" fmla="*/ 3540258 w 9662615"/>
              <a:gd name="connsiteY75" fmla="*/ 1516976 h 1592835"/>
              <a:gd name="connsiteX76" fmla="*/ 3534780 w 9662615"/>
              <a:gd name="connsiteY76" fmla="*/ 1522141 h 1592835"/>
              <a:gd name="connsiteX77" fmla="*/ 3504783 w 9662615"/>
              <a:gd name="connsiteY77" fmla="*/ 1526739 h 1592835"/>
              <a:gd name="connsiteX78" fmla="*/ 3430805 w 9662615"/>
              <a:gd name="connsiteY78" fmla="*/ 1542521 h 1592835"/>
              <a:gd name="connsiteX79" fmla="*/ 3292707 w 9662615"/>
              <a:gd name="connsiteY79" fmla="*/ 1520490 h 1592835"/>
              <a:gd name="connsiteX80" fmla="*/ 3187872 w 9662615"/>
              <a:gd name="connsiteY80" fmla="*/ 1519991 h 1592835"/>
              <a:gd name="connsiteX81" fmla="*/ 3148026 w 9662615"/>
              <a:gd name="connsiteY81" fmla="*/ 1524777 h 1592835"/>
              <a:gd name="connsiteX82" fmla="*/ 3092394 w 9662615"/>
              <a:gd name="connsiteY82" fmla="*/ 1528115 h 1592835"/>
              <a:gd name="connsiteX83" fmla="*/ 2994200 w 9662615"/>
              <a:gd name="connsiteY83" fmla="*/ 1537857 h 1592835"/>
              <a:gd name="connsiteX84" fmla="*/ 2862301 w 9662615"/>
              <a:gd name="connsiteY84" fmla="*/ 1544250 h 1592835"/>
              <a:gd name="connsiteX85" fmla="*/ 2766335 w 9662615"/>
              <a:gd name="connsiteY85" fmla="*/ 1527662 h 1592835"/>
              <a:gd name="connsiteX86" fmla="*/ 2757836 w 9662615"/>
              <a:gd name="connsiteY86" fmla="*/ 1531371 h 1592835"/>
              <a:gd name="connsiteX87" fmla="*/ 2691555 w 9662615"/>
              <a:gd name="connsiteY87" fmla="*/ 1530283 h 1592835"/>
              <a:gd name="connsiteX88" fmla="*/ 2491676 w 9662615"/>
              <a:gd name="connsiteY88" fmla="*/ 1500859 h 1592835"/>
              <a:gd name="connsiteX89" fmla="*/ 2378036 w 9662615"/>
              <a:gd name="connsiteY89" fmla="*/ 1520645 h 1592835"/>
              <a:gd name="connsiteX90" fmla="*/ 2284269 w 9662615"/>
              <a:gd name="connsiteY90" fmla="*/ 1503068 h 1592835"/>
              <a:gd name="connsiteX91" fmla="*/ 2207104 w 9662615"/>
              <a:gd name="connsiteY91" fmla="*/ 1508888 h 1592835"/>
              <a:gd name="connsiteX92" fmla="*/ 2149226 w 9662615"/>
              <a:gd name="connsiteY92" fmla="*/ 1523409 h 1592835"/>
              <a:gd name="connsiteX93" fmla="*/ 2084783 w 9662615"/>
              <a:gd name="connsiteY93" fmla="*/ 1524245 h 1592835"/>
              <a:gd name="connsiteX94" fmla="*/ 2070075 w 9662615"/>
              <a:gd name="connsiteY94" fmla="*/ 1511285 h 1592835"/>
              <a:gd name="connsiteX95" fmla="*/ 2001057 w 9662615"/>
              <a:gd name="connsiteY95" fmla="*/ 1516449 h 1592835"/>
              <a:gd name="connsiteX96" fmla="*/ 1896330 w 9662615"/>
              <a:gd name="connsiteY96" fmla="*/ 1525725 h 1592835"/>
              <a:gd name="connsiteX97" fmla="*/ 1835994 w 9662615"/>
              <a:gd name="connsiteY97" fmla="*/ 1527678 h 1592835"/>
              <a:gd name="connsiteX98" fmla="*/ 1671119 w 9662615"/>
              <a:gd name="connsiteY98" fmla="*/ 1536701 h 1592835"/>
              <a:gd name="connsiteX99" fmla="*/ 1601337 w 9662615"/>
              <a:gd name="connsiteY99" fmla="*/ 1548552 h 1592835"/>
              <a:gd name="connsiteX100" fmla="*/ 1407755 w 9662615"/>
              <a:gd name="connsiteY100" fmla="*/ 1571444 h 1592835"/>
              <a:gd name="connsiteX101" fmla="*/ 1271994 w 9662615"/>
              <a:gd name="connsiteY101" fmla="*/ 1579471 h 1592835"/>
              <a:gd name="connsiteX102" fmla="*/ 1249226 w 9662615"/>
              <a:gd name="connsiteY102" fmla="*/ 1583140 h 1592835"/>
              <a:gd name="connsiteX103" fmla="*/ 1217719 w 9662615"/>
              <a:gd name="connsiteY103" fmla="*/ 1580863 h 1592835"/>
              <a:gd name="connsiteX104" fmla="*/ 1091432 w 9662615"/>
              <a:gd name="connsiteY104" fmla="*/ 1571003 h 1592835"/>
              <a:gd name="connsiteX105" fmla="*/ 992039 w 9662615"/>
              <a:gd name="connsiteY105" fmla="*/ 1556662 h 1592835"/>
              <a:gd name="connsiteX106" fmla="*/ 868264 w 9662615"/>
              <a:gd name="connsiteY106" fmla="*/ 1566392 h 1592835"/>
              <a:gd name="connsiteX107" fmla="*/ 792765 w 9662615"/>
              <a:gd name="connsiteY107" fmla="*/ 1563102 h 1592835"/>
              <a:gd name="connsiteX108" fmla="*/ 669055 w 9662615"/>
              <a:gd name="connsiteY108" fmla="*/ 1543638 h 1592835"/>
              <a:gd name="connsiteX109" fmla="*/ 506152 w 9662615"/>
              <a:gd name="connsiteY109" fmla="*/ 1549124 h 1592835"/>
              <a:gd name="connsiteX110" fmla="*/ 472797 w 9662615"/>
              <a:gd name="connsiteY110" fmla="*/ 1568904 h 1592835"/>
              <a:gd name="connsiteX111" fmla="*/ 427864 w 9662615"/>
              <a:gd name="connsiteY111" fmla="*/ 1580848 h 1592835"/>
              <a:gd name="connsiteX112" fmla="*/ 408381 w 9662615"/>
              <a:gd name="connsiteY112" fmla="*/ 1552940 h 1592835"/>
              <a:gd name="connsiteX113" fmla="*/ 267163 w 9662615"/>
              <a:gd name="connsiteY113" fmla="*/ 1531913 h 1592835"/>
              <a:gd name="connsiteX114" fmla="*/ 196644 w 9662615"/>
              <a:gd name="connsiteY114" fmla="*/ 1524565 h 1592835"/>
              <a:gd name="connsiteX115" fmla="*/ 86819 w 9662615"/>
              <a:gd name="connsiteY115" fmla="*/ 1519517 h 1592835"/>
              <a:gd name="connsiteX116" fmla="*/ 53369 w 9662615"/>
              <a:gd name="connsiteY116" fmla="*/ 1516853 h 1592835"/>
              <a:gd name="connsiteX117" fmla="*/ 2359 w 9662615"/>
              <a:gd name="connsiteY117" fmla="*/ 1515247 h 1592835"/>
              <a:gd name="connsiteX118" fmla="*/ 0 w 9662615"/>
              <a:gd name="connsiteY118" fmla="*/ 1514932 h 1592835"/>
              <a:gd name="connsiteX119" fmla="*/ 0 w 9662615"/>
              <a:gd name="connsiteY119" fmla="*/ 0 h 1592835"/>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30033 w 9662615"/>
              <a:gd name="connsiteY60" fmla="*/ 1555274 h 1592835"/>
              <a:gd name="connsiteX61" fmla="*/ 4697562 w 9662615"/>
              <a:gd name="connsiteY61" fmla="*/ 1551206 h 1592835"/>
              <a:gd name="connsiteX62" fmla="*/ 4662664 w 9662615"/>
              <a:gd name="connsiteY62" fmla="*/ 1573162 h 1592835"/>
              <a:gd name="connsiteX63" fmla="*/ 4603028 w 9662615"/>
              <a:gd name="connsiteY63" fmla="*/ 1568821 h 1592835"/>
              <a:gd name="connsiteX64" fmla="*/ 4541612 w 9662615"/>
              <a:gd name="connsiteY64" fmla="*/ 1545262 h 1592835"/>
              <a:gd name="connsiteX65" fmla="*/ 4422155 w 9662615"/>
              <a:gd name="connsiteY65" fmla="*/ 1542059 h 1592835"/>
              <a:gd name="connsiteX66" fmla="*/ 4221826 w 9662615"/>
              <a:gd name="connsiteY66" fmla="*/ 1508923 h 1592835"/>
              <a:gd name="connsiteX67" fmla="*/ 4096601 w 9662615"/>
              <a:gd name="connsiteY67" fmla="*/ 1521563 h 1592835"/>
              <a:gd name="connsiteX68" fmla="*/ 3970635 w 9662615"/>
              <a:gd name="connsiteY68" fmla="*/ 1544815 h 1592835"/>
              <a:gd name="connsiteX69" fmla="*/ 3833906 w 9662615"/>
              <a:gd name="connsiteY69" fmla="*/ 1516637 h 1592835"/>
              <a:gd name="connsiteX70" fmla="*/ 3696258 w 9662615"/>
              <a:gd name="connsiteY70" fmla="*/ 1537563 h 1592835"/>
              <a:gd name="connsiteX71" fmla="*/ 3594070 w 9662615"/>
              <a:gd name="connsiteY71" fmla="*/ 1509422 h 1592835"/>
              <a:gd name="connsiteX72" fmla="*/ 3565233 w 9662615"/>
              <a:gd name="connsiteY72" fmla="*/ 1515122 h 1592835"/>
              <a:gd name="connsiteX73" fmla="*/ 3560267 w 9662615"/>
              <a:gd name="connsiteY73" fmla="*/ 1516288 h 1592835"/>
              <a:gd name="connsiteX74" fmla="*/ 3540258 w 9662615"/>
              <a:gd name="connsiteY74" fmla="*/ 1516976 h 1592835"/>
              <a:gd name="connsiteX75" fmla="*/ 3534780 w 9662615"/>
              <a:gd name="connsiteY75" fmla="*/ 1522141 h 1592835"/>
              <a:gd name="connsiteX76" fmla="*/ 3504783 w 9662615"/>
              <a:gd name="connsiteY76" fmla="*/ 1526739 h 1592835"/>
              <a:gd name="connsiteX77" fmla="*/ 3430805 w 9662615"/>
              <a:gd name="connsiteY77" fmla="*/ 1542521 h 1592835"/>
              <a:gd name="connsiteX78" fmla="*/ 3292707 w 9662615"/>
              <a:gd name="connsiteY78" fmla="*/ 1520490 h 1592835"/>
              <a:gd name="connsiteX79" fmla="*/ 3187872 w 9662615"/>
              <a:gd name="connsiteY79" fmla="*/ 1519991 h 1592835"/>
              <a:gd name="connsiteX80" fmla="*/ 3148026 w 9662615"/>
              <a:gd name="connsiteY80" fmla="*/ 1524777 h 1592835"/>
              <a:gd name="connsiteX81" fmla="*/ 3092394 w 9662615"/>
              <a:gd name="connsiteY81" fmla="*/ 1528115 h 1592835"/>
              <a:gd name="connsiteX82" fmla="*/ 2994200 w 9662615"/>
              <a:gd name="connsiteY82" fmla="*/ 1537857 h 1592835"/>
              <a:gd name="connsiteX83" fmla="*/ 2862301 w 9662615"/>
              <a:gd name="connsiteY83" fmla="*/ 1544250 h 1592835"/>
              <a:gd name="connsiteX84" fmla="*/ 2766335 w 9662615"/>
              <a:gd name="connsiteY84" fmla="*/ 1527662 h 1592835"/>
              <a:gd name="connsiteX85" fmla="*/ 2757836 w 9662615"/>
              <a:gd name="connsiteY85" fmla="*/ 1531371 h 1592835"/>
              <a:gd name="connsiteX86" fmla="*/ 2691555 w 9662615"/>
              <a:gd name="connsiteY86" fmla="*/ 1530283 h 1592835"/>
              <a:gd name="connsiteX87" fmla="*/ 2491676 w 9662615"/>
              <a:gd name="connsiteY87" fmla="*/ 1500859 h 1592835"/>
              <a:gd name="connsiteX88" fmla="*/ 2378036 w 9662615"/>
              <a:gd name="connsiteY88" fmla="*/ 1520645 h 1592835"/>
              <a:gd name="connsiteX89" fmla="*/ 2284269 w 9662615"/>
              <a:gd name="connsiteY89" fmla="*/ 1503068 h 1592835"/>
              <a:gd name="connsiteX90" fmla="*/ 2207104 w 9662615"/>
              <a:gd name="connsiteY90" fmla="*/ 1508888 h 1592835"/>
              <a:gd name="connsiteX91" fmla="*/ 2149226 w 9662615"/>
              <a:gd name="connsiteY91" fmla="*/ 1523409 h 1592835"/>
              <a:gd name="connsiteX92" fmla="*/ 2084783 w 9662615"/>
              <a:gd name="connsiteY92" fmla="*/ 1524245 h 1592835"/>
              <a:gd name="connsiteX93" fmla="*/ 2070075 w 9662615"/>
              <a:gd name="connsiteY93" fmla="*/ 1511285 h 1592835"/>
              <a:gd name="connsiteX94" fmla="*/ 2001057 w 9662615"/>
              <a:gd name="connsiteY94" fmla="*/ 1516449 h 1592835"/>
              <a:gd name="connsiteX95" fmla="*/ 1896330 w 9662615"/>
              <a:gd name="connsiteY95" fmla="*/ 1525725 h 1592835"/>
              <a:gd name="connsiteX96" fmla="*/ 1835994 w 9662615"/>
              <a:gd name="connsiteY96" fmla="*/ 1527678 h 1592835"/>
              <a:gd name="connsiteX97" fmla="*/ 1671119 w 9662615"/>
              <a:gd name="connsiteY97" fmla="*/ 1536701 h 1592835"/>
              <a:gd name="connsiteX98" fmla="*/ 1601337 w 9662615"/>
              <a:gd name="connsiteY98" fmla="*/ 1548552 h 1592835"/>
              <a:gd name="connsiteX99" fmla="*/ 1407755 w 9662615"/>
              <a:gd name="connsiteY99" fmla="*/ 1571444 h 1592835"/>
              <a:gd name="connsiteX100" fmla="*/ 1271994 w 9662615"/>
              <a:gd name="connsiteY100" fmla="*/ 1579471 h 1592835"/>
              <a:gd name="connsiteX101" fmla="*/ 1249226 w 9662615"/>
              <a:gd name="connsiteY101" fmla="*/ 1583140 h 1592835"/>
              <a:gd name="connsiteX102" fmla="*/ 1217719 w 9662615"/>
              <a:gd name="connsiteY102" fmla="*/ 1580863 h 1592835"/>
              <a:gd name="connsiteX103" fmla="*/ 1091432 w 9662615"/>
              <a:gd name="connsiteY103" fmla="*/ 1571003 h 1592835"/>
              <a:gd name="connsiteX104" fmla="*/ 992039 w 9662615"/>
              <a:gd name="connsiteY104" fmla="*/ 1556662 h 1592835"/>
              <a:gd name="connsiteX105" fmla="*/ 868264 w 9662615"/>
              <a:gd name="connsiteY105" fmla="*/ 1566392 h 1592835"/>
              <a:gd name="connsiteX106" fmla="*/ 792765 w 9662615"/>
              <a:gd name="connsiteY106" fmla="*/ 1563102 h 1592835"/>
              <a:gd name="connsiteX107" fmla="*/ 669055 w 9662615"/>
              <a:gd name="connsiteY107" fmla="*/ 1543638 h 1592835"/>
              <a:gd name="connsiteX108" fmla="*/ 506152 w 9662615"/>
              <a:gd name="connsiteY108" fmla="*/ 1549124 h 1592835"/>
              <a:gd name="connsiteX109" fmla="*/ 472797 w 9662615"/>
              <a:gd name="connsiteY109" fmla="*/ 1568904 h 1592835"/>
              <a:gd name="connsiteX110" fmla="*/ 427864 w 9662615"/>
              <a:gd name="connsiteY110" fmla="*/ 1580848 h 1592835"/>
              <a:gd name="connsiteX111" fmla="*/ 408381 w 9662615"/>
              <a:gd name="connsiteY111" fmla="*/ 1552940 h 1592835"/>
              <a:gd name="connsiteX112" fmla="*/ 267163 w 9662615"/>
              <a:gd name="connsiteY112" fmla="*/ 1531913 h 1592835"/>
              <a:gd name="connsiteX113" fmla="*/ 196644 w 9662615"/>
              <a:gd name="connsiteY113" fmla="*/ 1524565 h 1592835"/>
              <a:gd name="connsiteX114" fmla="*/ 86819 w 9662615"/>
              <a:gd name="connsiteY114" fmla="*/ 1519517 h 1592835"/>
              <a:gd name="connsiteX115" fmla="*/ 53369 w 9662615"/>
              <a:gd name="connsiteY115" fmla="*/ 1516853 h 1592835"/>
              <a:gd name="connsiteX116" fmla="*/ 2359 w 9662615"/>
              <a:gd name="connsiteY116" fmla="*/ 1515247 h 1592835"/>
              <a:gd name="connsiteX117" fmla="*/ 0 w 9662615"/>
              <a:gd name="connsiteY117" fmla="*/ 1514932 h 1592835"/>
              <a:gd name="connsiteX118" fmla="*/ 0 w 9662615"/>
              <a:gd name="connsiteY118" fmla="*/ 0 h 1592835"/>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35334 w 9662615"/>
              <a:gd name="connsiteY60" fmla="*/ 1581778 h 1592835"/>
              <a:gd name="connsiteX61" fmla="*/ 4697562 w 9662615"/>
              <a:gd name="connsiteY61" fmla="*/ 1551206 h 1592835"/>
              <a:gd name="connsiteX62" fmla="*/ 4662664 w 9662615"/>
              <a:gd name="connsiteY62" fmla="*/ 1573162 h 1592835"/>
              <a:gd name="connsiteX63" fmla="*/ 4603028 w 9662615"/>
              <a:gd name="connsiteY63" fmla="*/ 1568821 h 1592835"/>
              <a:gd name="connsiteX64" fmla="*/ 4541612 w 9662615"/>
              <a:gd name="connsiteY64" fmla="*/ 1545262 h 1592835"/>
              <a:gd name="connsiteX65" fmla="*/ 4422155 w 9662615"/>
              <a:gd name="connsiteY65" fmla="*/ 1542059 h 1592835"/>
              <a:gd name="connsiteX66" fmla="*/ 4221826 w 9662615"/>
              <a:gd name="connsiteY66" fmla="*/ 1508923 h 1592835"/>
              <a:gd name="connsiteX67" fmla="*/ 4096601 w 9662615"/>
              <a:gd name="connsiteY67" fmla="*/ 1521563 h 1592835"/>
              <a:gd name="connsiteX68" fmla="*/ 3970635 w 9662615"/>
              <a:gd name="connsiteY68" fmla="*/ 1544815 h 1592835"/>
              <a:gd name="connsiteX69" fmla="*/ 3833906 w 9662615"/>
              <a:gd name="connsiteY69" fmla="*/ 1516637 h 1592835"/>
              <a:gd name="connsiteX70" fmla="*/ 3696258 w 9662615"/>
              <a:gd name="connsiteY70" fmla="*/ 1537563 h 1592835"/>
              <a:gd name="connsiteX71" fmla="*/ 3594070 w 9662615"/>
              <a:gd name="connsiteY71" fmla="*/ 1509422 h 1592835"/>
              <a:gd name="connsiteX72" fmla="*/ 3565233 w 9662615"/>
              <a:gd name="connsiteY72" fmla="*/ 1515122 h 1592835"/>
              <a:gd name="connsiteX73" fmla="*/ 3560267 w 9662615"/>
              <a:gd name="connsiteY73" fmla="*/ 1516288 h 1592835"/>
              <a:gd name="connsiteX74" fmla="*/ 3540258 w 9662615"/>
              <a:gd name="connsiteY74" fmla="*/ 1516976 h 1592835"/>
              <a:gd name="connsiteX75" fmla="*/ 3534780 w 9662615"/>
              <a:gd name="connsiteY75" fmla="*/ 1522141 h 1592835"/>
              <a:gd name="connsiteX76" fmla="*/ 3504783 w 9662615"/>
              <a:gd name="connsiteY76" fmla="*/ 1526739 h 1592835"/>
              <a:gd name="connsiteX77" fmla="*/ 3430805 w 9662615"/>
              <a:gd name="connsiteY77" fmla="*/ 1542521 h 1592835"/>
              <a:gd name="connsiteX78" fmla="*/ 3292707 w 9662615"/>
              <a:gd name="connsiteY78" fmla="*/ 1520490 h 1592835"/>
              <a:gd name="connsiteX79" fmla="*/ 3187872 w 9662615"/>
              <a:gd name="connsiteY79" fmla="*/ 1519991 h 1592835"/>
              <a:gd name="connsiteX80" fmla="*/ 3148026 w 9662615"/>
              <a:gd name="connsiteY80" fmla="*/ 1524777 h 1592835"/>
              <a:gd name="connsiteX81" fmla="*/ 3092394 w 9662615"/>
              <a:gd name="connsiteY81" fmla="*/ 1528115 h 1592835"/>
              <a:gd name="connsiteX82" fmla="*/ 2994200 w 9662615"/>
              <a:gd name="connsiteY82" fmla="*/ 1537857 h 1592835"/>
              <a:gd name="connsiteX83" fmla="*/ 2862301 w 9662615"/>
              <a:gd name="connsiteY83" fmla="*/ 1544250 h 1592835"/>
              <a:gd name="connsiteX84" fmla="*/ 2766335 w 9662615"/>
              <a:gd name="connsiteY84" fmla="*/ 1527662 h 1592835"/>
              <a:gd name="connsiteX85" fmla="*/ 2757836 w 9662615"/>
              <a:gd name="connsiteY85" fmla="*/ 1531371 h 1592835"/>
              <a:gd name="connsiteX86" fmla="*/ 2691555 w 9662615"/>
              <a:gd name="connsiteY86" fmla="*/ 1530283 h 1592835"/>
              <a:gd name="connsiteX87" fmla="*/ 2491676 w 9662615"/>
              <a:gd name="connsiteY87" fmla="*/ 1500859 h 1592835"/>
              <a:gd name="connsiteX88" fmla="*/ 2378036 w 9662615"/>
              <a:gd name="connsiteY88" fmla="*/ 1520645 h 1592835"/>
              <a:gd name="connsiteX89" fmla="*/ 2284269 w 9662615"/>
              <a:gd name="connsiteY89" fmla="*/ 1503068 h 1592835"/>
              <a:gd name="connsiteX90" fmla="*/ 2207104 w 9662615"/>
              <a:gd name="connsiteY90" fmla="*/ 1508888 h 1592835"/>
              <a:gd name="connsiteX91" fmla="*/ 2149226 w 9662615"/>
              <a:gd name="connsiteY91" fmla="*/ 1523409 h 1592835"/>
              <a:gd name="connsiteX92" fmla="*/ 2084783 w 9662615"/>
              <a:gd name="connsiteY92" fmla="*/ 1524245 h 1592835"/>
              <a:gd name="connsiteX93" fmla="*/ 2070075 w 9662615"/>
              <a:gd name="connsiteY93" fmla="*/ 1511285 h 1592835"/>
              <a:gd name="connsiteX94" fmla="*/ 2001057 w 9662615"/>
              <a:gd name="connsiteY94" fmla="*/ 1516449 h 1592835"/>
              <a:gd name="connsiteX95" fmla="*/ 1896330 w 9662615"/>
              <a:gd name="connsiteY95" fmla="*/ 1525725 h 1592835"/>
              <a:gd name="connsiteX96" fmla="*/ 1835994 w 9662615"/>
              <a:gd name="connsiteY96" fmla="*/ 1527678 h 1592835"/>
              <a:gd name="connsiteX97" fmla="*/ 1671119 w 9662615"/>
              <a:gd name="connsiteY97" fmla="*/ 1536701 h 1592835"/>
              <a:gd name="connsiteX98" fmla="*/ 1601337 w 9662615"/>
              <a:gd name="connsiteY98" fmla="*/ 1548552 h 1592835"/>
              <a:gd name="connsiteX99" fmla="*/ 1407755 w 9662615"/>
              <a:gd name="connsiteY99" fmla="*/ 1571444 h 1592835"/>
              <a:gd name="connsiteX100" fmla="*/ 1271994 w 9662615"/>
              <a:gd name="connsiteY100" fmla="*/ 1579471 h 1592835"/>
              <a:gd name="connsiteX101" fmla="*/ 1249226 w 9662615"/>
              <a:gd name="connsiteY101" fmla="*/ 1583140 h 1592835"/>
              <a:gd name="connsiteX102" fmla="*/ 1217719 w 9662615"/>
              <a:gd name="connsiteY102" fmla="*/ 1580863 h 1592835"/>
              <a:gd name="connsiteX103" fmla="*/ 1091432 w 9662615"/>
              <a:gd name="connsiteY103" fmla="*/ 1571003 h 1592835"/>
              <a:gd name="connsiteX104" fmla="*/ 992039 w 9662615"/>
              <a:gd name="connsiteY104" fmla="*/ 1556662 h 1592835"/>
              <a:gd name="connsiteX105" fmla="*/ 868264 w 9662615"/>
              <a:gd name="connsiteY105" fmla="*/ 1566392 h 1592835"/>
              <a:gd name="connsiteX106" fmla="*/ 792765 w 9662615"/>
              <a:gd name="connsiteY106" fmla="*/ 1563102 h 1592835"/>
              <a:gd name="connsiteX107" fmla="*/ 669055 w 9662615"/>
              <a:gd name="connsiteY107" fmla="*/ 1543638 h 1592835"/>
              <a:gd name="connsiteX108" fmla="*/ 506152 w 9662615"/>
              <a:gd name="connsiteY108" fmla="*/ 1549124 h 1592835"/>
              <a:gd name="connsiteX109" fmla="*/ 472797 w 9662615"/>
              <a:gd name="connsiteY109" fmla="*/ 1568904 h 1592835"/>
              <a:gd name="connsiteX110" fmla="*/ 427864 w 9662615"/>
              <a:gd name="connsiteY110" fmla="*/ 1580848 h 1592835"/>
              <a:gd name="connsiteX111" fmla="*/ 408381 w 9662615"/>
              <a:gd name="connsiteY111" fmla="*/ 1552940 h 1592835"/>
              <a:gd name="connsiteX112" fmla="*/ 267163 w 9662615"/>
              <a:gd name="connsiteY112" fmla="*/ 1531913 h 1592835"/>
              <a:gd name="connsiteX113" fmla="*/ 196644 w 9662615"/>
              <a:gd name="connsiteY113" fmla="*/ 1524565 h 1592835"/>
              <a:gd name="connsiteX114" fmla="*/ 86819 w 9662615"/>
              <a:gd name="connsiteY114" fmla="*/ 1519517 h 1592835"/>
              <a:gd name="connsiteX115" fmla="*/ 53369 w 9662615"/>
              <a:gd name="connsiteY115" fmla="*/ 1516853 h 1592835"/>
              <a:gd name="connsiteX116" fmla="*/ 2359 w 9662615"/>
              <a:gd name="connsiteY116" fmla="*/ 1515247 h 1592835"/>
              <a:gd name="connsiteX117" fmla="*/ 0 w 9662615"/>
              <a:gd name="connsiteY117" fmla="*/ 1514932 h 1592835"/>
              <a:gd name="connsiteX118" fmla="*/ 0 w 9662615"/>
              <a:gd name="connsiteY118" fmla="*/ 0 h 1592835"/>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63775 w 9662615"/>
              <a:gd name="connsiteY55" fmla="*/ 1562633 h 1692226"/>
              <a:gd name="connsiteX56" fmla="*/ 4847242 w 9662615"/>
              <a:gd name="connsiteY56" fmla="*/ 1565435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63775 w 9662615"/>
              <a:gd name="connsiteY55" fmla="*/ 1562633 h 1692226"/>
              <a:gd name="connsiteX56" fmla="*/ 4847242 w 9662615"/>
              <a:gd name="connsiteY56" fmla="*/ 1664826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71726 w 9662615"/>
              <a:gd name="connsiteY55" fmla="*/ 1570584 h 1692226"/>
              <a:gd name="connsiteX56" fmla="*/ 4847242 w 9662615"/>
              <a:gd name="connsiteY56" fmla="*/ 1664826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71726 w 9662615"/>
              <a:gd name="connsiteY55" fmla="*/ 1570584 h 1692226"/>
              <a:gd name="connsiteX56" fmla="*/ 4847242 w 9662615"/>
              <a:gd name="connsiteY56" fmla="*/ 1621094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21094"/>
              <a:gd name="connsiteX1" fmla="*/ 9662615 w 9662615"/>
              <a:gd name="connsiteY1" fmla="*/ 0 h 1621094"/>
              <a:gd name="connsiteX2" fmla="*/ 9662615 w 9662615"/>
              <a:gd name="connsiteY2" fmla="*/ 1280346 h 1621094"/>
              <a:gd name="connsiteX3" fmla="*/ 9658420 w 9662615"/>
              <a:gd name="connsiteY3" fmla="*/ 1280106 h 1621094"/>
              <a:gd name="connsiteX4" fmla="*/ 9469546 w 9662615"/>
              <a:gd name="connsiteY4" fmla="*/ 1289837 h 1621094"/>
              <a:gd name="connsiteX5" fmla="*/ 9385895 w 9662615"/>
              <a:gd name="connsiteY5" fmla="*/ 1269203 h 1621094"/>
              <a:gd name="connsiteX6" fmla="*/ 9144767 w 9662615"/>
              <a:gd name="connsiteY6" fmla="*/ 1264120 h 1621094"/>
              <a:gd name="connsiteX7" fmla="*/ 8837252 w 9662615"/>
              <a:gd name="connsiteY7" fmla="*/ 1350515 h 1621094"/>
              <a:gd name="connsiteX8" fmla="*/ 8705466 w 9662615"/>
              <a:gd name="connsiteY8" fmla="*/ 1342419 h 1621094"/>
              <a:gd name="connsiteX9" fmla="*/ 8652221 w 9662615"/>
              <a:gd name="connsiteY9" fmla="*/ 1326906 h 1621094"/>
              <a:gd name="connsiteX10" fmla="*/ 8632312 w 9662615"/>
              <a:gd name="connsiteY10" fmla="*/ 1326025 h 1621094"/>
              <a:gd name="connsiteX11" fmla="*/ 8591582 w 9662615"/>
              <a:gd name="connsiteY11" fmla="*/ 1341666 h 1621094"/>
              <a:gd name="connsiteX12" fmla="*/ 8537336 w 9662615"/>
              <a:gd name="connsiteY12" fmla="*/ 1341684 h 1621094"/>
              <a:gd name="connsiteX13" fmla="*/ 8472508 w 9662615"/>
              <a:gd name="connsiteY13" fmla="*/ 1363109 h 1621094"/>
              <a:gd name="connsiteX14" fmla="*/ 8258477 w 9662615"/>
              <a:gd name="connsiteY14" fmla="*/ 1370666 h 1621094"/>
              <a:gd name="connsiteX15" fmla="*/ 8197961 w 9662615"/>
              <a:gd name="connsiteY15" fmla="*/ 1392804 h 1621094"/>
              <a:gd name="connsiteX16" fmla="*/ 8171196 w 9662615"/>
              <a:gd name="connsiteY16" fmla="*/ 1397216 h 1621094"/>
              <a:gd name="connsiteX17" fmla="*/ 8127667 w 9662615"/>
              <a:gd name="connsiteY17" fmla="*/ 1418254 h 1621094"/>
              <a:gd name="connsiteX18" fmla="*/ 7974579 w 9662615"/>
              <a:gd name="connsiteY18" fmla="*/ 1383439 h 1621094"/>
              <a:gd name="connsiteX19" fmla="*/ 7768351 w 9662615"/>
              <a:gd name="connsiteY19" fmla="*/ 1395051 h 1621094"/>
              <a:gd name="connsiteX20" fmla="*/ 7635985 w 9662615"/>
              <a:gd name="connsiteY20" fmla="*/ 1386363 h 1621094"/>
              <a:gd name="connsiteX21" fmla="*/ 7466069 w 9662615"/>
              <a:gd name="connsiteY21" fmla="*/ 1377654 h 1621094"/>
              <a:gd name="connsiteX22" fmla="*/ 7355642 w 9662615"/>
              <a:gd name="connsiteY22" fmla="*/ 1407761 h 1621094"/>
              <a:gd name="connsiteX23" fmla="*/ 7151610 w 9662615"/>
              <a:gd name="connsiteY23" fmla="*/ 1397856 h 1621094"/>
              <a:gd name="connsiteX24" fmla="*/ 7082147 w 9662615"/>
              <a:gd name="connsiteY24" fmla="*/ 1406113 h 1621094"/>
              <a:gd name="connsiteX25" fmla="*/ 7014958 w 9662615"/>
              <a:gd name="connsiteY25" fmla="*/ 1396883 h 1621094"/>
              <a:gd name="connsiteX26" fmla="*/ 6907567 w 9662615"/>
              <a:gd name="connsiteY26" fmla="*/ 1419149 h 1621094"/>
              <a:gd name="connsiteX27" fmla="*/ 6748428 w 9662615"/>
              <a:gd name="connsiteY27" fmla="*/ 1420308 h 1621094"/>
              <a:gd name="connsiteX28" fmla="*/ 6654257 w 9662615"/>
              <a:gd name="connsiteY28" fmla="*/ 1424143 h 1621094"/>
              <a:gd name="connsiteX29" fmla="*/ 6620123 w 9662615"/>
              <a:gd name="connsiteY29" fmla="*/ 1430535 h 1621094"/>
              <a:gd name="connsiteX30" fmla="*/ 6571355 w 9662615"/>
              <a:gd name="connsiteY30" fmla="*/ 1436144 h 1621094"/>
              <a:gd name="connsiteX31" fmla="*/ 6486557 w 9662615"/>
              <a:gd name="connsiteY31" fmla="*/ 1449861 h 1621094"/>
              <a:gd name="connsiteX32" fmla="*/ 6370419 w 9662615"/>
              <a:gd name="connsiteY32" fmla="*/ 1461649 h 1621094"/>
              <a:gd name="connsiteX33" fmla="*/ 6278839 w 9662615"/>
              <a:gd name="connsiteY33" fmla="*/ 1449160 h 1621094"/>
              <a:gd name="connsiteX34" fmla="*/ 6272455 w 9662615"/>
              <a:gd name="connsiteY34" fmla="*/ 1453191 h 1621094"/>
              <a:gd name="connsiteX35" fmla="*/ 6212659 w 9662615"/>
              <a:gd name="connsiteY35" fmla="*/ 1454850 h 1621094"/>
              <a:gd name="connsiteX36" fmla="*/ 6069317 w 9662615"/>
              <a:gd name="connsiteY36" fmla="*/ 1445838 h 1621094"/>
              <a:gd name="connsiteX37" fmla="*/ 5878477 w 9662615"/>
              <a:gd name="connsiteY37" fmla="*/ 1439180 h 1621094"/>
              <a:gd name="connsiteX38" fmla="*/ 5838387 w 9662615"/>
              <a:gd name="connsiteY38" fmla="*/ 1444679 h 1621094"/>
              <a:gd name="connsiteX39" fmla="*/ 5771136 w 9662615"/>
              <a:gd name="connsiteY39" fmla="*/ 1453639 h 1621094"/>
              <a:gd name="connsiteX40" fmla="*/ 5724081 w 9662615"/>
              <a:gd name="connsiteY40" fmla="*/ 1470431 h 1621094"/>
              <a:gd name="connsiteX41" fmla="*/ 5666577 w 9662615"/>
              <a:gd name="connsiteY41" fmla="*/ 1473921 h 1621094"/>
              <a:gd name="connsiteX42" fmla="*/ 5649068 w 9662615"/>
              <a:gd name="connsiteY42" fmla="*/ 1461676 h 1621094"/>
              <a:gd name="connsiteX43" fmla="*/ 5588902 w 9662615"/>
              <a:gd name="connsiteY43" fmla="*/ 1469647 h 1621094"/>
              <a:gd name="connsiteX44" fmla="*/ 5498090 w 9662615"/>
              <a:gd name="connsiteY44" fmla="*/ 1483173 h 1621094"/>
              <a:gd name="connsiteX45" fmla="*/ 5444641 w 9662615"/>
              <a:gd name="connsiteY45" fmla="*/ 1487602 h 1621094"/>
              <a:gd name="connsiteX46" fmla="*/ 5299812 w 9662615"/>
              <a:gd name="connsiteY46" fmla="*/ 1503362 h 1621094"/>
              <a:gd name="connsiteX47" fmla="*/ 5213947 w 9662615"/>
              <a:gd name="connsiteY47" fmla="*/ 1516637 h 1621094"/>
              <a:gd name="connsiteX48" fmla="*/ 5090342 w 9662615"/>
              <a:gd name="connsiteY48" fmla="*/ 1546680 h 1621094"/>
              <a:gd name="connsiteX49" fmla="*/ 5129812 w 9662615"/>
              <a:gd name="connsiteY49" fmla="*/ 1521277 h 1621094"/>
              <a:gd name="connsiteX50" fmla="*/ 5059484 w 9662615"/>
              <a:gd name="connsiteY50" fmla="*/ 1546802 h 1621094"/>
              <a:gd name="connsiteX51" fmla="*/ 5038524 w 9662615"/>
              <a:gd name="connsiteY51" fmla="*/ 1545675 h 1621094"/>
              <a:gd name="connsiteX52" fmla="*/ 5026564 w 9662615"/>
              <a:gd name="connsiteY52" fmla="*/ 1545376 h 1621094"/>
              <a:gd name="connsiteX53" fmla="*/ 4969433 w 9662615"/>
              <a:gd name="connsiteY53" fmla="*/ 1550865 h 1621094"/>
              <a:gd name="connsiteX54" fmla="*/ 4921303 w 9662615"/>
              <a:gd name="connsiteY54" fmla="*/ 1575379 h 1621094"/>
              <a:gd name="connsiteX55" fmla="*/ 4871726 w 9662615"/>
              <a:gd name="connsiteY55" fmla="*/ 1570584 h 1621094"/>
              <a:gd name="connsiteX56" fmla="*/ 4847242 w 9662615"/>
              <a:gd name="connsiteY56" fmla="*/ 1621094 h 1621094"/>
              <a:gd name="connsiteX57" fmla="*/ 4821058 w 9662615"/>
              <a:gd name="connsiteY57" fmla="*/ 1553078 h 1621094"/>
              <a:gd name="connsiteX58" fmla="*/ 4791466 w 9662615"/>
              <a:gd name="connsiteY58" fmla="*/ 1561324 h 1621094"/>
              <a:gd name="connsiteX59" fmla="*/ 4784247 w 9662615"/>
              <a:gd name="connsiteY59" fmla="*/ 1562342 h 1621094"/>
              <a:gd name="connsiteX60" fmla="*/ 4735334 w 9662615"/>
              <a:gd name="connsiteY60" fmla="*/ 1581778 h 1621094"/>
              <a:gd name="connsiteX61" fmla="*/ 4697562 w 9662615"/>
              <a:gd name="connsiteY61" fmla="*/ 1551206 h 1621094"/>
              <a:gd name="connsiteX62" fmla="*/ 4662664 w 9662615"/>
              <a:gd name="connsiteY62" fmla="*/ 1573162 h 1621094"/>
              <a:gd name="connsiteX63" fmla="*/ 4603028 w 9662615"/>
              <a:gd name="connsiteY63" fmla="*/ 1568821 h 1621094"/>
              <a:gd name="connsiteX64" fmla="*/ 4541612 w 9662615"/>
              <a:gd name="connsiteY64" fmla="*/ 1545262 h 1621094"/>
              <a:gd name="connsiteX65" fmla="*/ 4422155 w 9662615"/>
              <a:gd name="connsiteY65" fmla="*/ 1542059 h 1621094"/>
              <a:gd name="connsiteX66" fmla="*/ 4221826 w 9662615"/>
              <a:gd name="connsiteY66" fmla="*/ 1508923 h 1621094"/>
              <a:gd name="connsiteX67" fmla="*/ 4096601 w 9662615"/>
              <a:gd name="connsiteY67" fmla="*/ 1521563 h 1621094"/>
              <a:gd name="connsiteX68" fmla="*/ 3970635 w 9662615"/>
              <a:gd name="connsiteY68" fmla="*/ 1544815 h 1621094"/>
              <a:gd name="connsiteX69" fmla="*/ 3833906 w 9662615"/>
              <a:gd name="connsiteY69" fmla="*/ 1516637 h 1621094"/>
              <a:gd name="connsiteX70" fmla="*/ 3696258 w 9662615"/>
              <a:gd name="connsiteY70" fmla="*/ 1537563 h 1621094"/>
              <a:gd name="connsiteX71" fmla="*/ 3594070 w 9662615"/>
              <a:gd name="connsiteY71" fmla="*/ 1509422 h 1621094"/>
              <a:gd name="connsiteX72" fmla="*/ 3565233 w 9662615"/>
              <a:gd name="connsiteY72" fmla="*/ 1515122 h 1621094"/>
              <a:gd name="connsiteX73" fmla="*/ 3560267 w 9662615"/>
              <a:gd name="connsiteY73" fmla="*/ 1516288 h 1621094"/>
              <a:gd name="connsiteX74" fmla="*/ 3540258 w 9662615"/>
              <a:gd name="connsiteY74" fmla="*/ 1516976 h 1621094"/>
              <a:gd name="connsiteX75" fmla="*/ 3534780 w 9662615"/>
              <a:gd name="connsiteY75" fmla="*/ 1522141 h 1621094"/>
              <a:gd name="connsiteX76" fmla="*/ 3504783 w 9662615"/>
              <a:gd name="connsiteY76" fmla="*/ 1526739 h 1621094"/>
              <a:gd name="connsiteX77" fmla="*/ 3430805 w 9662615"/>
              <a:gd name="connsiteY77" fmla="*/ 1542521 h 1621094"/>
              <a:gd name="connsiteX78" fmla="*/ 3292707 w 9662615"/>
              <a:gd name="connsiteY78" fmla="*/ 1520490 h 1621094"/>
              <a:gd name="connsiteX79" fmla="*/ 3187872 w 9662615"/>
              <a:gd name="connsiteY79" fmla="*/ 1519991 h 1621094"/>
              <a:gd name="connsiteX80" fmla="*/ 3148026 w 9662615"/>
              <a:gd name="connsiteY80" fmla="*/ 1524777 h 1621094"/>
              <a:gd name="connsiteX81" fmla="*/ 3092394 w 9662615"/>
              <a:gd name="connsiteY81" fmla="*/ 1528115 h 1621094"/>
              <a:gd name="connsiteX82" fmla="*/ 2994200 w 9662615"/>
              <a:gd name="connsiteY82" fmla="*/ 1537857 h 1621094"/>
              <a:gd name="connsiteX83" fmla="*/ 2862301 w 9662615"/>
              <a:gd name="connsiteY83" fmla="*/ 1544250 h 1621094"/>
              <a:gd name="connsiteX84" fmla="*/ 2766335 w 9662615"/>
              <a:gd name="connsiteY84" fmla="*/ 1527662 h 1621094"/>
              <a:gd name="connsiteX85" fmla="*/ 2757836 w 9662615"/>
              <a:gd name="connsiteY85" fmla="*/ 1531371 h 1621094"/>
              <a:gd name="connsiteX86" fmla="*/ 2691555 w 9662615"/>
              <a:gd name="connsiteY86" fmla="*/ 1530283 h 1621094"/>
              <a:gd name="connsiteX87" fmla="*/ 2491676 w 9662615"/>
              <a:gd name="connsiteY87" fmla="*/ 1500859 h 1621094"/>
              <a:gd name="connsiteX88" fmla="*/ 2378036 w 9662615"/>
              <a:gd name="connsiteY88" fmla="*/ 1520645 h 1621094"/>
              <a:gd name="connsiteX89" fmla="*/ 2284269 w 9662615"/>
              <a:gd name="connsiteY89" fmla="*/ 1503068 h 1621094"/>
              <a:gd name="connsiteX90" fmla="*/ 2207104 w 9662615"/>
              <a:gd name="connsiteY90" fmla="*/ 1508888 h 1621094"/>
              <a:gd name="connsiteX91" fmla="*/ 2149226 w 9662615"/>
              <a:gd name="connsiteY91" fmla="*/ 1523409 h 1621094"/>
              <a:gd name="connsiteX92" fmla="*/ 2084783 w 9662615"/>
              <a:gd name="connsiteY92" fmla="*/ 1524245 h 1621094"/>
              <a:gd name="connsiteX93" fmla="*/ 2070075 w 9662615"/>
              <a:gd name="connsiteY93" fmla="*/ 1511285 h 1621094"/>
              <a:gd name="connsiteX94" fmla="*/ 2001057 w 9662615"/>
              <a:gd name="connsiteY94" fmla="*/ 1516449 h 1621094"/>
              <a:gd name="connsiteX95" fmla="*/ 1896330 w 9662615"/>
              <a:gd name="connsiteY95" fmla="*/ 1525725 h 1621094"/>
              <a:gd name="connsiteX96" fmla="*/ 1835994 w 9662615"/>
              <a:gd name="connsiteY96" fmla="*/ 1527678 h 1621094"/>
              <a:gd name="connsiteX97" fmla="*/ 1671119 w 9662615"/>
              <a:gd name="connsiteY97" fmla="*/ 1536701 h 1621094"/>
              <a:gd name="connsiteX98" fmla="*/ 1601337 w 9662615"/>
              <a:gd name="connsiteY98" fmla="*/ 1548552 h 1621094"/>
              <a:gd name="connsiteX99" fmla="*/ 1407755 w 9662615"/>
              <a:gd name="connsiteY99" fmla="*/ 1571444 h 1621094"/>
              <a:gd name="connsiteX100" fmla="*/ 1271994 w 9662615"/>
              <a:gd name="connsiteY100" fmla="*/ 1579471 h 1621094"/>
              <a:gd name="connsiteX101" fmla="*/ 1249226 w 9662615"/>
              <a:gd name="connsiteY101" fmla="*/ 1583140 h 1621094"/>
              <a:gd name="connsiteX102" fmla="*/ 1217719 w 9662615"/>
              <a:gd name="connsiteY102" fmla="*/ 1580863 h 1621094"/>
              <a:gd name="connsiteX103" fmla="*/ 1091432 w 9662615"/>
              <a:gd name="connsiteY103" fmla="*/ 1571003 h 1621094"/>
              <a:gd name="connsiteX104" fmla="*/ 992039 w 9662615"/>
              <a:gd name="connsiteY104" fmla="*/ 1556662 h 1621094"/>
              <a:gd name="connsiteX105" fmla="*/ 868264 w 9662615"/>
              <a:gd name="connsiteY105" fmla="*/ 1566392 h 1621094"/>
              <a:gd name="connsiteX106" fmla="*/ 792765 w 9662615"/>
              <a:gd name="connsiteY106" fmla="*/ 1563102 h 1621094"/>
              <a:gd name="connsiteX107" fmla="*/ 669055 w 9662615"/>
              <a:gd name="connsiteY107" fmla="*/ 1543638 h 1621094"/>
              <a:gd name="connsiteX108" fmla="*/ 506152 w 9662615"/>
              <a:gd name="connsiteY108" fmla="*/ 1549124 h 1621094"/>
              <a:gd name="connsiteX109" fmla="*/ 472797 w 9662615"/>
              <a:gd name="connsiteY109" fmla="*/ 1568904 h 1621094"/>
              <a:gd name="connsiteX110" fmla="*/ 427864 w 9662615"/>
              <a:gd name="connsiteY110" fmla="*/ 1580848 h 1621094"/>
              <a:gd name="connsiteX111" fmla="*/ 408381 w 9662615"/>
              <a:gd name="connsiteY111" fmla="*/ 1552940 h 1621094"/>
              <a:gd name="connsiteX112" fmla="*/ 267163 w 9662615"/>
              <a:gd name="connsiteY112" fmla="*/ 1531913 h 1621094"/>
              <a:gd name="connsiteX113" fmla="*/ 196644 w 9662615"/>
              <a:gd name="connsiteY113" fmla="*/ 1524565 h 1621094"/>
              <a:gd name="connsiteX114" fmla="*/ 86819 w 9662615"/>
              <a:gd name="connsiteY114" fmla="*/ 1519517 h 1621094"/>
              <a:gd name="connsiteX115" fmla="*/ 53369 w 9662615"/>
              <a:gd name="connsiteY115" fmla="*/ 1516853 h 1621094"/>
              <a:gd name="connsiteX116" fmla="*/ 2359 w 9662615"/>
              <a:gd name="connsiteY116" fmla="*/ 1515247 h 1621094"/>
              <a:gd name="connsiteX117" fmla="*/ 0 w 9662615"/>
              <a:gd name="connsiteY117" fmla="*/ 1514932 h 1621094"/>
              <a:gd name="connsiteX118" fmla="*/ 0 w 9662615"/>
              <a:gd name="connsiteY118" fmla="*/ 0 h 1621094"/>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1303 w 9662615"/>
              <a:gd name="connsiteY54" fmla="*/ 1575379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5334 w 9662615"/>
              <a:gd name="connsiteY60" fmla="*/ 158177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422155 w 9662615"/>
              <a:gd name="connsiteY65" fmla="*/ 1542059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5334 w 9662615"/>
              <a:gd name="connsiteY60" fmla="*/ 158177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422155 w 9662615"/>
              <a:gd name="connsiteY65" fmla="*/ 1542059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97680"/>
              <a:gd name="connsiteX1" fmla="*/ 9662615 w 9662615"/>
              <a:gd name="connsiteY1" fmla="*/ 0 h 1597680"/>
              <a:gd name="connsiteX2" fmla="*/ 9662615 w 9662615"/>
              <a:gd name="connsiteY2" fmla="*/ 1280346 h 1597680"/>
              <a:gd name="connsiteX3" fmla="*/ 9658420 w 9662615"/>
              <a:gd name="connsiteY3" fmla="*/ 1280106 h 1597680"/>
              <a:gd name="connsiteX4" fmla="*/ 9469546 w 9662615"/>
              <a:gd name="connsiteY4" fmla="*/ 1289837 h 1597680"/>
              <a:gd name="connsiteX5" fmla="*/ 9385895 w 9662615"/>
              <a:gd name="connsiteY5" fmla="*/ 1269203 h 1597680"/>
              <a:gd name="connsiteX6" fmla="*/ 9144767 w 9662615"/>
              <a:gd name="connsiteY6" fmla="*/ 1264120 h 1597680"/>
              <a:gd name="connsiteX7" fmla="*/ 8837252 w 9662615"/>
              <a:gd name="connsiteY7" fmla="*/ 1350515 h 1597680"/>
              <a:gd name="connsiteX8" fmla="*/ 8705466 w 9662615"/>
              <a:gd name="connsiteY8" fmla="*/ 1342419 h 1597680"/>
              <a:gd name="connsiteX9" fmla="*/ 8652221 w 9662615"/>
              <a:gd name="connsiteY9" fmla="*/ 1326906 h 1597680"/>
              <a:gd name="connsiteX10" fmla="*/ 8632312 w 9662615"/>
              <a:gd name="connsiteY10" fmla="*/ 1326025 h 1597680"/>
              <a:gd name="connsiteX11" fmla="*/ 8591582 w 9662615"/>
              <a:gd name="connsiteY11" fmla="*/ 1341666 h 1597680"/>
              <a:gd name="connsiteX12" fmla="*/ 8537336 w 9662615"/>
              <a:gd name="connsiteY12" fmla="*/ 1341684 h 1597680"/>
              <a:gd name="connsiteX13" fmla="*/ 8472508 w 9662615"/>
              <a:gd name="connsiteY13" fmla="*/ 1363109 h 1597680"/>
              <a:gd name="connsiteX14" fmla="*/ 8258477 w 9662615"/>
              <a:gd name="connsiteY14" fmla="*/ 1370666 h 1597680"/>
              <a:gd name="connsiteX15" fmla="*/ 8197961 w 9662615"/>
              <a:gd name="connsiteY15" fmla="*/ 1392804 h 1597680"/>
              <a:gd name="connsiteX16" fmla="*/ 8171196 w 9662615"/>
              <a:gd name="connsiteY16" fmla="*/ 1397216 h 1597680"/>
              <a:gd name="connsiteX17" fmla="*/ 8127667 w 9662615"/>
              <a:gd name="connsiteY17" fmla="*/ 1418254 h 1597680"/>
              <a:gd name="connsiteX18" fmla="*/ 7974579 w 9662615"/>
              <a:gd name="connsiteY18" fmla="*/ 1383439 h 1597680"/>
              <a:gd name="connsiteX19" fmla="*/ 7768351 w 9662615"/>
              <a:gd name="connsiteY19" fmla="*/ 1395051 h 1597680"/>
              <a:gd name="connsiteX20" fmla="*/ 7635985 w 9662615"/>
              <a:gd name="connsiteY20" fmla="*/ 1386363 h 1597680"/>
              <a:gd name="connsiteX21" fmla="*/ 7466069 w 9662615"/>
              <a:gd name="connsiteY21" fmla="*/ 1377654 h 1597680"/>
              <a:gd name="connsiteX22" fmla="*/ 7355642 w 9662615"/>
              <a:gd name="connsiteY22" fmla="*/ 1407761 h 1597680"/>
              <a:gd name="connsiteX23" fmla="*/ 7151610 w 9662615"/>
              <a:gd name="connsiteY23" fmla="*/ 1397856 h 1597680"/>
              <a:gd name="connsiteX24" fmla="*/ 7082147 w 9662615"/>
              <a:gd name="connsiteY24" fmla="*/ 1406113 h 1597680"/>
              <a:gd name="connsiteX25" fmla="*/ 7014958 w 9662615"/>
              <a:gd name="connsiteY25" fmla="*/ 1396883 h 1597680"/>
              <a:gd name="connsiteX26" fmla="*/ 6907567 w 9662615"/>
              <a:gd name="connsiteY26" fmla="*/ 1419149 h 1597680"/>
              <a:gd name="connsiteX27" fmla="*/ 6748428 w 9662615"/>
              <a:gd name="connsiteY27" fmla="*/ 1420308 h 1597680"/>
              <a:gd name="connsiteX28" fmla="*/ 6654257 w 9662615"/>
              <a:gd name="connsiteY28" fmla="*/ 1424143 h 1597680"/>
              <a:gd name="connsiteX29" fmla="*/ 6620123 w 9662615"/>
              <a:gd name="connsiteY29" fmla="*/ 1430535 h 1597680"/>
              <a:gd name="connsiteX30" fmla="*/ 6571355 w 9662615"/>
              <a:gd name="connsiteY30" fmla="*/ 1436144 h 1597680"/>
              <a:gd name="connsiteX31" fmla="*/ 6486557 w 9662615"/>
              <a:gd name="connsiteY31" fmla="*/ 1449861 h 1597680"/>
              <a:gd name="connsiteX32" fmla="*/ 6370419 w 9662615"/>
              <a:gd name="connsiteY32" fmla="*/ 1461649 h 1597680"/>
              <a:gd name="connsiteX33" fmla="*/ 6278839 w 9662615"/>
              <a:gd name="connsiteY33" fmla="*/ 1449160 h 1597680"/>
              <a:gd name="connsiteX34" fmla="*/ 6272455 w 9662615"/>
              <a:gd name="connsiteY34" fmla="*/ 1453191 h 1597680"/>
              <a:gd name="connsiteX35" fmla="*/ 6212659 w 9662615"/>
              <a:gd name="connsiteY35" fmla="*/ 1454850 h 1597680"/>
              <a:gd name="connsiteX36" fmla="*/ 6069317 w 9662615"/>
              <a:gd name="connsiteY36" fmla="*/ 1445838 h 1597680"/>
              <a:gd name="connsiteX37" fmla="*/ 5878477 w 9662615"/>
              <a:gd name="connsiteY37" fmla="*/ 1439180 h 1597680"/>
              <a:gd name="connsiteX38" fmla="*/ 5838387 w 9662615"/>
              <a:gd name="connsiteY38" fmla="*/ 1444679 h 1597680"/>
              <a:gd name="connsiteX39" fmla="*/ 5771136 w 9662615"/>
              <a:gd name="connsiteY39" fmla="*/ 1453639 h 1597680"/>
              <a:gd name="connsiteX40" fmla="*/ 5724081 w 9662615"/>
              <a:gd name="connsiteY40" fmla="*/ 1470431 h 1597680"/>
              <a:gd name="connsiteX41" fmla="*/ 5666577 w 9662615"/>
              <a:gd name="connsiteY41" fmla="*/ 1473921 h 1597680"/>
              <a:gd name="connsiteX42" fmla="*/ 5649068 w 9662615"/>
              <a:gd name="connsiteY42" fmla="*/ 1461676 h 1597680"/>
              <a:gd name="connsiteX43" fmla="*/ 5588902 w 9662615"/>
              <a:gd name="connsiteY43" fmla="*/ 1469647 h 1597680"/>
              <a:gd name="connsiteX44" fmla="*/ 5498090 w 9662615"/>
              <a:gd name="connsiteY44" fmla="*/ 1483173 h 1597680"/>
              <a:gd name="connsiteX45" fmla="*/ 5444641 w 9662615"/>
              <a:gd name="connsiteY45" fmla="*/ 1487602 h 1597680"/>
              <a:gd name="connsiteX46" fmla="*/ 5299812 w 9662615"/>
              <a:gd name="connsiteY46" fmla="*/ 1503362 h 1597680"/>
              <a:gd name="connsiteX47" fmla="*/ 5213947 w 9662615"/>
              <a:gd name="connsiteY47" fmla="*/ 1516637 h 1597680"/>
              <a:gd name="connsiteX48" fmla="*/ 5090342 w 9662615"/>
              <a:gd name="connsiteY48" fmla="*/ 1546680 h 1597680"/>
              <a:gd name="connsiteX49" fmla="*/ 5129812 w 9662615"/>
              <a:gd name="connsiteY49" fmla="*/ 1521277 h 1597680"/>
              <a:gd name="connsiteX50" fmla="*/ 5059484 w 9662615"/>
              <a:gd name="connsiteY50" fmla="*/ 1546802 h 1597680"/>
              <a:gd name="connsiteX51" fmla="*/ 5038524 w 9662615"/>
              <a:gd name="connsiteY51" fmla="*/ 1545675 h 1597680"/>
              <a:gd name="connsiteX52" fmla="*/ 5026564 w 9662615"/>
              <a:gd name="connsiteY52" fmla="*/ 1545376 h 1597680"/>
              <a:gd name="connsiteX53" fmla="*/ 4969433 w 9662615"/>
              <a:gd name="connsiteY53" fmla="*/ 1550865 h 1597680"/>
              <a:gd name="connsiteX54" fmla="*/ 4929254 w 9662615"/>
              <a:gd name="connsiteY54" fmla="*/ 1563452 h 1597680"/>
              <a:gd name="connsiteX55" fmla="*/ 4871726 w 9662615"/>
              <a:gd name="connsiteY55" fmla="*/ 1570584 h 1597680"/>
              <a:gd name="connsiteX56" fmla="*/ 4843267 w 9662615"/>
              <a:gd name="connsiteY56" fmla="*/ 1561459 h 1597680"/>
              <a:gd name="connsiteX57" fmla="*/ 4821058 w 9662615"/>
              <a:gd name="connsiteY57" fmla="*/ 1553078 h 1597680"/>
              <a:gd name="connsiteX58" fmla="*/ 4791466 w 9662615"/>
              <a:gd name="connsiteY58" fmla="*/ 1561324 h 1597680"/>
              <a:gd name="connsiteX59" fmla="*/ 4784247 w 9662615"/>
              <a:gd name="connsiteY59" fmla="*/ 1562342 h 1597680"/>
              <a:gd name="connsiteX60" fmla="*/ 4743285 w 9662615"/>
              <a:gd name="connsiteY60" fmla="*/ 1597680 h 1597680"/>
              <a:gd name="connsiteX61" fmla="*/ 4697562 w 9662615"/>
              <a:gd name="connsiteY61" fmla="*/ 1551206 h 1597680"/>
              <a:gd name="connsiteX62" fmla="*/ 4662664 w 9662615"/>
              <a:gd name="connsiteY62" fmla="*/ 1573162 h 1597680"/>
              <a:gd name="connsiteX63" fmla="*/ 4603028 w 9662615"/>
              <a:gd name="connsiteY63" fmla="*/ 1568821 h 1597680"/>
              <a:gd name="connsiteX64" fmla="*/ 4541612 w 9662615"/>
              <a:gd name="connsiteY64" fmla="*/ 1545262 h 1597680"/>
              <a:gd name="connsiteX65" fmla="*/ 4422155 w 9662615"/>
              <a:gd name="connsiteY65" fmla="*/ 1542059 h 1597680"/>
              <a:gd name="connsiteX66" fmla="*/ 4221826 w 9662615"/>
              <a:gd name="connsiteY66" fmla="*/ 1508923 h 1597680"/>
              <a:gd name="connsiteX67" fmla="*/ 4096601 w 9662615"/>
              <a:gd name="connsiteY67" fmla="*/ 1521563 h 1597680"/>
              <a:gd name="connsiteX68" fmla="*/ 3970635 w 9662615"/>
              <a:gd name="connsiteY68" fmla="*/ 1544815 h 1597680"/>
              <a:gd name="connsiteX69" fmla="*/ 3833906 w 9662615"/>
              <a:gd name="connsiteY69" fmla="*/ 1516637 h 1597680"/>
              <a:gd name="connsiteX70" fmla="*/ 3696258 w 9662615"/>
              <a:gd name="connsiteY70" fmla="*/ 1537563 h 1597680"/>
              <a:gd name="connsiteX71" fmla="*/ 3594070 w 9662615"/>
              <a:gd name="connsiteY71" fmla="*/ 1509422 h 1597680"/>
              <a:gd name="connsiteX72" fmla="*/ 3565233 w 9662615"/>
              <a:gd name="connsiteY72" fmla="*/ 1515122 h 1597680"/>
              <a:gd name="connsiteX73" fmla="*/ 3560267 w 9662615"/>
              <a:gd name="connsiteY73" fmla="*/ 1516288 h 1597680"/>
              <a:gd name="connsiteX74" fmla="*/ 3540258 w 9662615"/>
              <a:gd name="connsiteY74" fmla="*/ 1516976 h 1597680"/>
              <a:gd name="connsiteX75" fmla="*/ 3534780 w 9662615"/>
              <a:gd name="connsiteY75" fmla="*/ 1522141 h 1597680"/>
              <a:gd name="connsiteX76" fmla="*/ 3504783 w 9662615"/>
              <a:gd name="connsiteY76" fmla="*/ 1526739 h 1597680"/>
              <a:gd name="connsiteX77" fmla="*/ 3430805 w 9662615"/>
              <a:gd name="connsiteY77" fmla="*/ 1542521 h 1597680"/>
              <a:gd name="connsiteX78" fmla="*/ 3292707 w 9662615"/>
              <a:gd name="connsiteY78" fmla="*/ 1520490 h 1597680"/>
              <a:gd name="connsiteX79" fmla="*/ 3187872 w 9662615"/>
              <a:gd name="connsiteY79" fmla="*/ 1519991 h 1597680"/>
              <a:gd name="connsiteX80" fmla="*/ 3148026 w 9662615"/>
              <a:gd name="connsiteY80" fmla="*/ 1524777 h 1597680"/>
              <a:gd name="connsiteX81" fmla="*/ 3092394 w 9662615"/>
              <a:gd name="connsiteY81" fmla="*/ 1528115 h 1597680"/>
              <a:gd name="connsiteX82" fmla="*/ 2994200 w 9662615"/>
              <a:gd name="connsiteY82" fmla="*/ 1537857 h 1597680"/>
              <a:gd name="connsiteX83" fmla="*/ 2862301 w 9662615"/>
              <a:gd name="connsiteY83" fmla="*/ 1544250 h 1597680"/>
              <a:gd name="connsiteX84" fmla="*/ 2766335 w 9662615"/>
              <a:gd name="connsiteY84" fmla="*/ 1527662 h 1597680"/>
              <a:gd name="connsiteX85" fmla="*/ 2757836 w 9662615"/>
              <a:gd name="connsiteY85" fmla="*/ 1531371 h 1597680"/>
              <a:gd name="connsiteX86" fmla="*/ 2691555 w 9662615"/>
              <a:gd name="connsiteY86" fmla="*/ 1530283 h 1597680"/>
              <a:gd name="connsiteX87" fmla="*/ 2491676 w 9662615"/>
              <a:gd name="connsiteY87" fmla="*/ 1500859 h 1597680"/>
              <a:gd name="connsiteX88" fmla="*/ 2378036 w 9662615"/>
              <a:gd name="connsiteY88" fmla="*/ 1520645 h 1597680"/>
              <a:gd name="connsiteX89" fmla="*/ 2284269 w 9662615"/>
              <a:gd name="connsiteY89" fmla="*/ 1503068 h 1597680"/>
              <a:gd name="connsiteX90" fmla="*/ 2207104 w 9662615"/>
              <a:gd name="connsiteY90" fmla="*/ 1508888 h 1597680"/>
              <a:gd name="connsiteX91" fmla="*/ 2149226 w 9662615"/>
              <a:gd name="connsiteY91" fmla="*/ 1523409 h 1597680"/>
              <a:gd name="connsiteX92" fmla="*/ 2084783 w 9662615"/>
              <a:gd name="connsiteY92" fmla="*/ 1524245 h 1597680"/>
              <a:gd name="connsiteX93" fmla="*/ 2070075 w 9662615"/>
              <a:gd name="connsiteY93" fmla="*/ 1511285 h 1597680"/>
              <a:gd name="connsiteX94" fmla="*/ 2001057 w 9662615"/>
              <a:gd name="connsiteY94" fmla="*/ 1516449 h 1597680"/>
              <a:gd name="connsiteX95" fmla="*/ 1896330 w 9662615"/>
              <a:gd name="connsiteY95" fmla="*/ 1525725 h 1597680"/>
              <a:gd name="connsiteX96" fmla="*/ 1835994 w 9662615"/>
              <a:gd name="connsiteY96" fmla="*/ 1527678 h 1597680"/>
              <a:gd name="connsiteX97" fmla="*/ 1671119 w 9662615"/>
              <a:gd name="connsiteY97" fmla="*/ 1536701 h 1597680"/>
              <a:gd name="connsiteX98" fmla="*/ 1601337 w 9662615"/>
              <a:gd name="connsiteY98" fmla="*/ 1548552 h 1597680"/>
              <a:gd name="connsiteX99" fmla="*/ 1407755 w 9662615"/>
              <a:gd name="connsiteY99" fmla="*/ 1571444 h 1597680"/>
              <a:gd name="connsiteX100" fmla="*/ 1271994 w 9662615"/>
              <a:gd name="connsiteY100" fmla="*/ 1579471 h 1597680"/>
              <a:gd name="connsiteX101" fmla="*/ 1249226 w 9662615"/>
              <a:gd name="connsiteY101" fmla="*/ 1583140 h 1597680"/>
              <a:gd name="connsiteX102" fmla="*/ 1217719 w 9662615"/>
              <a:gd name="connsiteY102" fmla="*/ 1580863 h 1597680"/>
              <a:gd name="connsiteX103" fmla="*/ 1091432 w 9662615"/>
              <a:gd name="connsiteY103" fmla="*/ 1571003 h 1597680"/>
              <a:gd name="connsiteX104" fmla="*/ 992039 w 9662615"/>
              <a:gd name="connsiteY104" fmla="*/ 1556662 h 1597680"/>
              <a:gd name="connsiteX105" fmla="*/ 868264 w 9662615"/>
              <a:gd name="connsiteY105" fmla="*/ 1566392 h 1597680"/>
              <a:gd name="connsiteX106" fmla="*/ 792765 w 9662615"/>
              <a:gd name="connsiteY106" fmla="*/ 1563102 h 1597680"/>
              <a:gd name="connsiteX107" fmla="*/ 669055 w 9662615"/>
              <a:gd name="connsiteY107" fmla="*/ 1543638 h 1597680"/>
              <a:gd name="connsiteX108" fmla="*/ 506152 w 9662615"/>
              <a:gd name="connsiteY108" fmla="*/ 1549124 h 1597680"/>
              <a:gd name="connsiteX109" fmla="*/ 472797 w 9662615"/>
              <a:gd name="connsiteY109" fmla="*/ 1568904 h 1597680"/>
              <a:gd name="connsiteX110" fmla="*/ 427864 w 9662615"/>
              <a:gd name="connsiteY110" fmla="*/ 1580848 h 1597680"/>
              <a:gd name="connsiteX111" fmla="*/ 408381 w 9662615"/>
              <a:gd name="connsiteY111" fmla="*/ 1552940 h 1597680"/>
              <a:gd name="connsiteX112" fmla="*/ 267163 w 9662615"/>
              <a:gd name="connsiteY112" fmla="*/ 1531913 h 1597680"/>
              <a:gd name="connsiteX113" fmla="*/ 196644 w 9662615"/>
              <a:gd name="connsiteY113" fmla="*/ 1524565 h 1597680"/>
              <a:gd name="connsiteX114" fmla="*/ 86819 w 9662615"/>
              <a:gd name="connsiteY114" fmla="*/ 1519517 h 1597680"/>
              <a:gd name="connsiteX115" fmla="*/ 53369 w 9662615"/>
              <a:gd name="connsiteY115" fmla="*/ 1516853 h 1597680"/>
              <a:gd name="connsiteX116" fmla="*/ 2359 w 9662615"/>
              <a:gd name="connsiteY116" fmla="*/ 1515247 h 1597680"/>
              <a:gd name="connsiteX117" fmla="*/ 0 w 9662615"/>
              <a:gd name="connsiteY117" fmla="*/ 1514932 h 1597680"/>
              <a:gd name="connsiteX118" fmla="*/ 0 w 9662615"/>
              <a:gd name="connsiteY118" fmla="*/ 0 h 1597680"/>
              <a:gd name="connsiteX0" fmla="*/ 0 w 9662615"/>
              <a:gd name="connsiteY0" fmla="*/ 0 h 1603753"/>
              <a:gd name="connsiteX1" fmla="*/ 9662615 w 9662615"/>
              <a:gd name="connsiteY1" fmla="*/ 0 h 1603753"/>
              <a:gd name="connsiteX2" fmla="*/ 9662615 w 9662615"/>
              <a:gd name="connsiteY2" fmla="*/ 1280346 h 1603753"/>
              <a:gd name="connsiteX3" fmla="*/ 9658420 w 9662615"/>
              <a:gd name="connsiteY3" fmla="*/ 1280106 h 1603753"/>
              <a:gd name="connsiteX4" fmla="*/ 9469546 w 9662615"/>
              <a:gd name="connsiteY4" fmla="*/ 1289837 h 1603753"/>
              <a:gd name="connsiteX5" fmla="*/ 9385895 w 9662615"/>
              <a:gd name="connsiteY5" fmla="*/ 1269203 h 1603753"/>
              <a:gd name="connsiteX6" fmla="*/ 9144767 w 9662615"/>
              <a:gd name="connsiteY6" fmla="*/ 1264120 h 1603753"/>
              <a:gd name="connsiteX7" fmla="*/ 8837252 w 9662615"/>
              <a:gd name="connsiteY7" fmla="*/ 1350515 h 1603753"/>
              <a:gd name="connsiteX8" fmla="*/ 8705466 w 9662615"/>
              <a:gd name="connsiteY8" fmla="*/ 1342419 h 1603753"/>
              <a:gd name="connsiteX9" fmla="*/ 8652221 w 9662615"/>
              <a:gd name="connsiteY9" fmla="*/ 1326906 h 1603753"/>
              <a:gd name="connsiteX10" fmla="*/ 8632312 w 9662615"/>
              <a:gd name="connsiteY10" fmla="*/ 1326025 h 1603753"/>
              <a:gd name="connsiteX11" fmla="*/ 8591582 w 9662615"/>
              <a:gd name="connsiteY11" fmla="*/ 1341666 h 1603753"/>
              <a:gd name="connsiteX12" fmla="*/ 8537336 w 9662615"/>
              <a:gd name="connsiteY12" fmla="*/ 1341684 h 1603753"/>
              <a:gd name="connsiteX13" fmla="*/ 8472508 w 9662615"/>
              <a:gd name="connsiteY13" fmla="*/ 1363109 h 1603753"/>
              <a:gd name="connsiteX14" fmla="*/ 8258477 w 9662615"/>
              <a:gd name="connsiteY14" fmla="*/ 1370666 h 1603753"/>
              <a:gd name="connsiteX15" fmla="*/ 8197961 w 9662615"/>
              <a:gd name="connsiteY15" fmla="*/ 1392804 h 1603753"/>
              <a:gd name="connsiteX16" fmla="*/ 8171196 w 9662615"/>
              <a:gd name="connsiteY16" fmla="*/ 1397216 h 1603753"/>
              <a:gd name="connsiteX17" fmla="*/ 8127667 w 9662615"/>
              <a:gd name="connsiteY17" fmla="*/ 1418254 h 1603753"/>
              <a:gd name="connsiteX18" fmla="*/ 7974579 w 9662615"/>
              <a:gd name="connsiteY18" fmla="*/ 1383439 h 1603753"/>
              <a:gd name="connsiteX19" fmla="*/ 7768351 w 9662615"/>
              <a:gd name="connsiteY19" fmla="*/ 1395051 h 1603753"/>
              <a:gd name="connsiteX20" fmla="*/ 7635985 w 9662615"/>
              <a:gd name="connsiteY20" fmla="*/ 1386363 h 1603753"/>
              <a:gd name="connsiteX21" fmla="*/ 7466069 w 9662615"/>
              <a:gd name="connsiteY21" fmla="*/ 1377654 h 1603753"/>
              <a:gd name="connsiteX22" fmla="*/ 7355642 w 9662615"/>
              <a:gd name="connsiteY22" fmla="*/ 1407761 h 1603753"/>
              <a:gd name="connsiteX23" fmla="*/ 7151610 w 9662615"/>
              <a:gd name="connsiteY23" fmla="*/ 1397856 h 1603753"/>
              <a:gd name="connsiteX24" fmla="*/ 7082147 w 9662615"/>
              <a:gd name="connsiteY24" fmla="*/ 1406113 h 1603753"/>
              <a:gd name="connsiteX25" fmla="*/ 7014958 w 9662615"/>
              <a:gd name="connsiteY25" fmla="*/ 1396883 h 1603753"/>
              <a:gd name="connsiteX26" fmla="*/ 6907567 w 9662615"/>
              <a:gd name="connsiteY26" fmla="*/ 1419149 h 1603753"/>
              <a:gd name="connsiteX27" fmla="*/ 6748428 w 9662615"/>
              <a:gd name="connsiteY27" fmla="*/ 1420308 h 1603753"/>
              <a:gd name="connsiteX28" fmla="*/ 6654257 w 9662615"/>
              <a:gd name="connsiteY28" fmla="*/ 1424143 h 1603753"/>
              <a:gd name="connsiteX29" fmla="*/ 6620123 w 9662615"/>
              <a:gd name="connsiteY29" fmla="*/ 1430535 h 1603753"/>
              <a:gd name="connsiteX30" fmla="*/ 6571355 w 9662615"/>
              <a:gd name="connsiteY30" fmla="*/ 1436144 h 1603753"/>
              <a:gd name="connsiteX31" fmla="*/ 6486557 w 9662615"/>
              <a:gd name="connsiteY31" fmla="*/ 1449861 h 1603753"/>
              <a:gd name="connsiteX32" fmla="*/ 6370419 w 9662615"/>
              <a:gd name="connsiteY32" fmla="*/ 1461649 h 1603753"/>
              <a:gd name="connsiteX33" fmla="*/ 6278839 w 9662615"/>
              <a:gd name="connsiteY33" fmla="*/ 1449160 h 1603753"/>
              <a:gd name="connsiteX34" fmla="*/ 6272455 w 9662615"/>
              <a:gd name="connsiteY34" fmla="*/ 1453191 h 1603753"/>
              <a:gd name="connsiteX35" fmla="*/ 6212659 w 9662615"/>
              <a:gd name="connsiteY35" fmla="*/ 1454850 h 1603753"/>
              <a:gd name="connsiteX36" fmla="*/ 6069317 w 9662615"/>
              <a:gd name="connsiteY36" fmla="*/ 1445838 h 1603753"/>
              <a:gd name="connsiteX37" fmla="*/ 5878477 w 9662615"/>
              <a:gd name="connsiteY37" fmla="*/ 1439180 h 1603753"/>
              <a:gd name="connsiteX38" fmla="*/ 5838387 w 9662615"/>
              <a:gd name="connsiteY38" fmla="*/ 1444679 h 1603753"/>
              <a:gd name="connsiteX39" fmla="*/ 5771136 w 9662615"/>
              <a:gd name="connsiteY39" fmla="*/ 1453639 h 1603753"/>
              <a:gd name="connsiteX40" fmla="*/ 5724081 w 9662615"/>
              <a:gd name="connsiteY40" fmla="*/ 1470431 h 1603753"/>
              <a:gd name="connsiteX41" fmla="*/ 5666577 w 9662615"/>
              <a:gd name="connsiteY41" fmla="*/ 1473921 h 1603753"/>
              <a:gd name="connsiteX42" fmla="*/ 5649068 w 9662615"/>
              <a:gd name="connsiteY42" fmla="*/ 1461676 h 1603753"/>
              <a:gd name="connsiteX43" fmla="*/ 5588902 w 9662615"/>
              <a:gd name="connsiteY43" fmla="*/ 1469647 h 1603753"/>
              <a:gd name="connsiteX44" fmla="*/ 5498090 w 9662615"/>
              <a:gd name="connsiteY44" fmla="*/ 1483173 h 1603753"/>
              <a:gd name="connsiteX45" fmla="*/ 5444641 w 9662615"/>
              <a:gd name="connsiteY45" fmla="*/ 1487602 h 1603753"/>
              <a:gd name="connsiteX46" fmla="*/ 5299812 w 9662615"/>
              <a:gd name="connsiteY46" fmla="*/ 1503362 h 1603753"/>
              <a:gd name="connsiteX47" fmla="*/ 5213947 w 9662615"/>
              <a:gd name="connsiteY47" fmla="*/ 1516637 h 1603753"/>
              <a:gd name="connsiteX48" fmla="*/ 5090342 w 9662615"/>
              <a:gd name="connsiteY48" fmla="*/ 1546680 h 1603753"/>
              <a:gd name="connsiteX49" fmla="*/ 5129812 w 9662615"/>
              <a:gd name="connsiteY49" fmla="*/ 1521277 h 1603753"/>
              <a:gd name="connsiteX50" fmla="*/ 5059484 w 9662615"/>
              <a:gd name="connsiteY50" fmla="*/ 1546802 h 1603753"/>
              <a:gd name="connsiteX51" fmla="*/ 5038524 w 9662615"/>
              <a:gd name="connsiteY51" fmla="*/ 1545675 h 1603753"/>
              <a:gd name="connsiteX52" fmla="*/ 5026564 w 9662615"/>
              <a:gd name="connsiteY52" fmla="*/ 1545376 h 1603753"/>
              <a:gd name="connsiteX53" fmla="*/ 4969433 w 9662615"/>
              <a:gd name="connsiteY53" fmla="*/ 1550865 h 1603753"/>
              <a:gd name="connsiteX54" fmla="*/ 4929254 w 9662615"/>
              <a:gd name="connsiteY54" fmla="*/ 1563452 h 1603753"/>
              <a:gd name="connsiteX55" fmla="*/ 4871726 w 9662615"/>
              <a:gd name="connsiteY55" fmla="*/ 1570584 h 1603753"/>
              <a:gd name="connsiteX56" fmla="*/ 4843267 w 9662615"/>
              <a:gd name="connsiteY56" fmla="*/ 1561459 h 1603753"/>
              <a:gd name="connsiteX57" fmla="*/ 4821058 w 9662615"/>
              <a:gd name="connsiteY57" fmla="*/ 1553078 h 1603753"/>
              <a:gd name="connsiteX58" fmla="*/ 4791466 w 9662615"/>
              <a:gd name="connsiteY58" fmla="*/ 1561324 h 1603753"/>
              <a:gd name="connsiteX59" fmla="*/ 4784247 w 9662615"/>
              <a:gd name="connsiteY59" fmla="*/ 1562342 h 1603753"/>
              <a:gd name="connsiteX60" fmla="*/ 4743285 w 9662615"/>
              <a:gd name="connsiteY60" fmla="*/ 1597680 h 1603753"/>
              <a:gd name="connsiteX61" fmla="*/ 4697562 w 9662615"/>
              <a:gd name="connsiteY61" fmla="*/ 1551206 h 1603753"/>
              <a:gd name="connsiteX62" fmla="*/ 4662664 w 9662615"/>
              <a:gd name="connsiteY62" fmla="*/ 1573162 h 1603753"/>
              <a:gd name="connsiteX63" fmla="*/ 4603028 w 9662615"/>
              <a:gd name="connsiteY63" fmla="*/ 1568821 h 1603753"/>
              <a:gd name="connsiteX64" fmla="*/ 4541612 w 9662615"/>
              <a:gd name="connsiteY64" fmla="*/ 1545262 h 1603753"/>
              <a:gd name="connsiteX65" fmla="*/ 4422155 w 9662615"/>
              <a:gd name="connsiteY65" fmla="*/ 1542059 h 1603753"/>
              <a:gd name="connsiteX66" fmla="*/ 4221826 w 9662615"/>
              <a:gd name="connsiteY66" fmla="*/ 1508923 h 1603753"/>
              <a:gd name="connsiteX67" fmla="*/ 4096601 w 9662615"/>
              <a:gd name="connsiteY67" fmla="*/ 1521563 h 1603753"/>
              <a:gd name="connsiteX68" fmla="*/ 3970635 w 9662615"/>
              <a:gd name="connsiteY68" fmla="*/ 1544815 h 1603753"/>
              <a:gd name="connsiteX69" fmla="*/ 3833906 w 9662615"/>
              <a:gd name="connsiteY69" fmla="*/ 1516637 h 1603753"/>
              <a:gd name="connsiteX70" fmla="*/ 3696258 w 9662615"/>
              <a:gd name="connsiteY70" fmla="*/ 1537563 h 1603753"/>
              <a:gd name="connsiteX71" fmla="*/ 3594070 w 9662615"/>
              <a:gd name="connsiteY71" fmla="*/ 1509422 h 1603753"/>
              <a:gd name="connsiteX72" fmla="*/ 3565233 w 9662615"/>
              <a:gd name="connsiteY72" fmla="*/ 1515122 h 1603753"/>
              <a:gd name="connsiteX73" fmla="*/ 3560267 w 9662615"/>
              <a:gd name="connsiteY73" fmla="*/ 1516288 h 1603753"/>
              <a:gd name="connsiteX74" fmla="*/ 3540258 w 9662615"/>
              <a:gd name="connsiteY74" fmla="*/ 1516976 h 1603753"/>
              <a:gd name="connsiteX75" fmla="*/ 3534780 w 9662615"/>
              <a:gd name="connsiteY75" fmla="*/ 1522141 h 1603753"/>
              <a:gd name="connsiteX76" fmla="*/ 3504783 w 9662615"/>
              <a:gd name="connsiteY76" fmla="*/ 1526739 h 1603753"/>
              <a:gd name="connsiteX77" fmla="*/ 3430805 w 9662615"/>
              <a:gd name="connsiteY77" fmla="*/ 1542521 h 1603753"/>
              <a:gd name="connsiteX78" fmla="*/ 3292707 w 9662615"/>
              <a:gd name="connsiteY78" fmla="*/ 1520490 h 1603753"/>
              <a:gd name="connsiteX79" fmla="*/ 3187872 w 9662615"/>
              <a:gd name="connsiteY79" fmla="*/ 1519991 h 1603753"/>
              <a:gd name="connsiteX80" fmla="*/ 3148026 w 9662615"/>
              <a:gd name="connsiteY80" fmla="*/ 1524777 h 1603753"/>
              <a:gd name="connsiteX81" fmla="*/ 3092394 w 9662615"/>
              <a:gd name="connsiteY81" fmla="*/ 1528115 h 1603753"/>
              <a:gd name="connsiteX82" fmla="*/ 2994200 w 9662615"/>
              <a:gd name="connsiteY82" fmla="*/ 1537857 h 1603753"/>
              <a:gd name="connsiteX83" fmla="*/ 2862301 w 9662615"/>
              <a:gd name="connsiteY83" fmla="*/ 1544250 h 1603753"/>
              <a:gd name="connsiteX84" fmla="*/ 2766335 w 9662615"/>
              <a:gd name="connsiteY84" fmla="*/ 1527662 h 1603753"/>
              <a:gd name="connsiteX85" fmla="*/ 2757836 w 9662615"/>
              <a:gd name="connsiteY85" fmla="*/ 1531371 h 1603753"/>
              <a:gd name="connsiteX86" fmla="*/ 2691555 w 9662615"/>
              <a:gd name="connsiteY86" fmla="*/ 1530283 h 1603753"/>
              <a:gd name="connsiteX87" fmla="*/ 2491676 w 9662615"/>
              <a:gd name="connsiteY87" fmla="*/ 1500859 h 1603753"/>
              <a:gd name="connsiteX88" fmla="*/ 2378036 w 9662615"/>
              <a:gd name="connsiteY88" fmla="*/ 1520645 h 1603753"/>
              <a:gd name="connsiteX89" fmla="*/ 2284269 w 9662615"/>
              <a:gd name="connsiteY89" fmla="*/ 1503068 h 1603753"/>
              <a:gd name="connsiteX90" fmla="*/ 2207104 w 9662615"/>
              <a:gd name="connsiteY90" fmla="*/ 1508888 h 1603753"/>
              <a:gd name="connsiteX91" fmla="*/ 2149226 w 9662615"/>
              <a:gd name="connsiteY91" fmla="*/ 1523409 h 1603753"/>
              <a:gd name="connsiteX92" fmla="*/ 2084783 w 9662615"/>
              <a:gd name="connsiteY92" fmla="*/ 1524245 h 1603753"/>
              <a:gd name="connsiteX93" fmla="*/ 2070075 w 9662615"/>
              <a:gd name="connsiteY93" fmla="*/ 1511285 h 1603753"/>
              <a:gd name="connsiteX94" fmla="*/ 2001057 w 9662615"/>
              <a:gd name="connsiteY94" fmla="*/ 1516449 h 1603753"/>
              <a:gd name="connsiteX95" fmla="*/ 1896330 w 9662615"/>
              <a:gd name="connsiteY95" fmla="*/ 1525725 h 1603753"/>
              <a:gd name="connsiteX96" fmla="*/ 1835994 w 9662615"/>
              <a:gd name="connsiteY96" fmla="*/ 1527678 h 1603753"/>
              <a:gd name="connsiteX97" fmla="*/ 1671119 w 9662615"/>
              <a:gd name="connsiteY97" fmla="*/ 1536701 h 1603753"/>
              <a:gd name="connsiteX98" fmla="*/ 1601337 w 9662615"/>
              <a:gd name="connsiteY98" fmla="*/ 1548552 h 1603753"/>
              <a:gd name="connsiteX99" fmla="*/ 1407755 w 9662615"/>
              <a:gd name="connsiteY99" fmla="*/ 1571444 h 1603753"/>
              <a:gd name="connsiteX100" fmla="*/ 1271994 w 9662615"/>
              <a:gd name="connsiteY100" fmla="*/ 1579471 h 1603753"/>
              <a:gd name="connsiteX101" fmla="*/ 1249226 w 9662615"/>
              <a:gd name="connsiteY101" fmla="*/ 1583140 h 1603753"/>
              <a:gd name="connsiteX102" fmla="*/ 1217719 w 9662615"/>
              <a:gd name="connsiteY102" fmla="*/ 1580863 h 1603753"/>
              <a:gd name="connsiteX103" fmla="*/ 1091432 w 9662615"/>
              <a:gd name="connsiteY103" fmla="*/ 1571003 h 1603753"/>
              <a:gd name="connsiteX104" fmla="*/ 992039 w 9662615"/>
              <a:gd name="connsiteY104" fmla="*/ 1556662 h 1603753"/>
              <a:gd name="connsiteX105" fmla="*/ 868264 w 9662615"/>
              <a:gd name="connsiteY105" fmla="*/ 1566392 h 1603753"/>
              <a:gd name="connsiteX106" fmla="*/ 792765 w 9662615"/>
              <a:gd name="connsiteY106" fmla="*/ 1563102 h 1603753"/>
              <a:gd name="connsiteX107" fmla="*/ 669055 w 9662615"/>
              <a:gd name="connsiteY107" fmla="*/ 1543638 h 1603753"/>
              <a:gd name="connsiteX108" fmla="*/ 506152 w 9662615"/>
              <a:gd name="connsiteY108" fmla="*/ 1549124 h 1603753"/>
              <a:gd name="connsiteX109" fmla="*/ 472797 w 9662615"/>
              <a:gd name="connsiteY109" fmla="*/ 1568904 h 1603753"/>
              <a:gd name="connsiteX110" fmla="*/ 427864 w 9662615"/>
              <a:gd name="connsiteY110" fmla="*/ 1580848 h 1603753"/>
              <a:gd name="connsiteX111" fmla="*/ 408381 w 9662615"/>
              <a:gd name="connsiteY111" fmla="*/ 1552940 h 1603753"/>
              <a:gd name="connsiteX112" fmla="*/ 267163 w 9662615"/>
              <a:gd name="connsiteY112" fmla="*/ 1531913 h 1603753"/>
              <a:gd name="connsiteX113" fmla="*/ 196644 w 9662615"/>
              <a:gd name="connsiteY113" fmla="*/ 1524565 h 1603753"/>
              <a:gd name="connsiteX114" fmla="*/ 86819 w 9662615"/>
              <a:gd name="connsiteY114" fmla="*/ 1519517 h 1603753"/>
              <a:gd name="connsiteX115" fmla="*/ 53369 w 9662615"/>
              <a:gd name="connsiteY115" fmla="*/ 1516853 h 1603753"/>
              <a:gd name="connsiteX116" fmla="*/ 2359 w 9662615"/>
              <a:gd name="connsiteY116" fmla="*/ 1515247 h 1603753"/>
              <a:gd name="connsiteX117" fmla="*/ 0 w 9662615"/>
              <a:gd name="connsiteY117" fmla="*/ 1514932 h 1603753"/>
              <a:gd name="connsiteX118" fmla="*/ 0 w 9662615"/>
              <a:gd name="connsiteY118" fmla="*/ 0 h 1603753"/>
              <a:gd name="connsiteX0" fmla="*/ 0 w 9662615"/>
              <a:gd name="connsiteY0" fmla="*/ 0 h 1603753"/>
              <a:gd name="connsiteX1" fmla="*/ 9662615 w 9662615"/>
              <a:gd name="connsiteY1" fmla="*/ 0 h 1603753"/>
              <a:gd name="connsiteX2" fmla="*/ 9662615 w 9662615"/>
              <a:gd name="connsiteY2" fmla="*/ 1280346 h 1603753"/>
              <a:gd name="connsiteX3" fmla="*/ 9658420 w 9662615"/>
              <a:gd name="connsiteY3" fmla="*/ 1280106 h 1603753"/>
              <a:gd name="connsiteX4" fmla="*/ 9469546 w 9662615"/>
              <a:gd name="connsiteY4" fmla="*/ 1289837 h 1603753"/>
              <a:gd name="connsiteX5" fmla="*/ 9385895 w 9662615"/>
              <a:gd name="connsiteY5" fmla="*/ 1269203 h 1603753"/>
              <a:gd name="connsiteX6" fmla="*/ 9144767 w 9662615"/>
              <a:gd name="connsiteY6" fmla="*/ 1264120 h 1603753"/>
              <a:gd name="connsiteX7" fmla="*/ 8837252 w 9662615"/>
              <a:gd name="connsiteY7" fmla="*/ 1350515 h 1603753"/>
              <a:gd name="connsiteX8" fmla="*/ 8705466 w 9662615"/>
              <a:gd name="connsiteY8" fmla="*/ 1342419 h 1603753"/>
              <a:gd name="connsiteX9" fmla="*/ 8652221 w 9662615"/>
              <a:gd name="connsiteY9" fmla="*/ 1326906 h 1603753"/>
              <a:gd name="connsiteX10" fmla="*/ 8632312 w 9662615"/>
              <a:gd name="connsiteY10" fmla="*/ 1326025 h 1603753"/>
              <a:gd name="connsiteX11" fmla="*/ 8591582 w 9662615"/>
              <a:gd name="connsiteY11" fmla="*/ 1341666 h 1603753"/>
              <a:gd name="connsiteX12" fmla="*/ 8537336 w 9662615"/>
              <a:gd name="connsiteY12" fmla="*/ 1341684 h 1603753"/>
              <a:gd name="connsiteX13" fmla="*/ 8472508 w 9662615"/>
              <a:gd name="connsiteY13" fmla="*/ 1363109 h 1603753"/>
              <a:gd name="connsiteX14" fmla="*/ 8258477 w 9662615"/>
              <a:gd name="connsiteY14" fmla="*/ 1370666 h 1603753"/>
              <a:gd name="connsiteX15" fmla="*/ 8197961 w 9662615"/>
              <a:gd name="connsiteY15" fmla="*/ 1392804 h 1603753"/>
              <a:gd name="connsiteX16" fmla="*/ 8171196 w 9662615"/>
              <a:gd name="connsiteY16" fmla="*/ 1397216 h 1603753"/>
              <a:gd name="connsiteX17" fmla="*/ 8127667 w 9662615"/>
              <a:gd name="connsiteY17" fmla="*/ 1418254 h 1603753"/>
              <a:gd name="connsiteX18" fmla="*/ 7974579 w 9662615"/>
              <a:gd name="connsiteY18" fmla="*/ 1383439 h 1603753"/>
              <a:gd name="connsiteX19" fmla="*/ 7768351 w 9662615"/>
              <a:gd name="connsiteY19" fmla="*/ 1395051 h 1603753"/>
              <a:gd name="connsiteX20" fmla="*/ 7635985 w 9662615"/>
              <a:gd name="connsiteY20" fmla="*/ 1386363 h 1603753"/>
              <a:gd name="connsiteX21" fmla="*/ 7466069 w 9662615"/>
              <a:gd name="connsiteY21" fmla="*/ 1377654 h 1603753"/>
              <a:gd name="connsiteX22" fmla="*/ 7355642 w 9662615"/>
              <a:gd name="connsiteY22" fmla="*/ 1407761 h 1603753"/>
              <a:gd name="connsiteX23" fmla="*/ 7151610 w 9662615"/>
              <a:gd name="connsiteY23" fmla="*/ 1397856 h 1603753"/>
              <a:gd name="connsiteX24" fmla="*/ 7082147 w 9662615"/>
              <a:gd name="connsiteY24" fmla="*/ 1406113 h 1603753"/>
              <a:gd name="connsiteX25" fmla="*/ 7014958 w 9662615"/>
              <a:gd name="connsiteY25" fmla="*/ 1396883 h 1603753"/>
              <a:gd name="connsiteX26" fmla="*/ 6907567 w 9662615"/>
              <a:gd name="connsiteY26" fmla="*/ 1419149 h 1603753"/>
              <a:gd name="connsiteX27" fmla="*/ 6748428 w 9662615"/>
              <a:gd name="connsiteY27" fmla="*/ 1420308 h 1603753"/>
              <a:gd name="connsiteX28" fmla="*/ 6654257 w 9662615"/>
              <a:gd name="connsiteY28" fmla="*/ 1424143 h 1603753"/>
              <a:gd name="connsiteX29" fmla="*/ 6620123 w 9662615"/>
              <a:gd name="connsiteY29" fmla="*/ 1430535 h 1603753"/>
              <a:gd name="connsiteX30" fmla="*/ 6571355 w 9662615"/>
              <a:gd name="connsiteY30" fmla="*/ 1436144 h 1603753"/>
              <a:gd name="connsiteX31" fmla="*/ 6486557 w 9662615"/>
              <a:gd name="connsiteY31" fmla="*/ 1449861 h 1603753"/>
              <a:gd name="connsiteX32" fmla="*/ 6370419 w 9662615"/>
              <a:gd name="connsiteY32" fmla="*/ 1461649 h 1603753"/>
              <a:gd name="connsiteX33" fmla="*/ 6278839 w 9662615"/>
              <a:gd name="connsiteY33" fmla="*/ 1449160 h 1603753"/>
              <a:gd name="connsiteX34" fmla="*/ 6272455 w 9662615"/>
              <a:gd name="connsiteY34" fmla="*/ 1453191 h 1603753"/>
              <a:gd name="connsiteX35" fmla="*/ 6212659 w 9662615"/>
              <a:gd name="connsiteY35" fmla="*/ 1454850 h 1603753"/>
              <a:gd name="connsiteX36" fmla="*/ 6069317 w 9662615"/>
              <a:gd name="connsiteY36" fmla="*/ 1445838 h 1603753"/>
              <a:gd name="connsiteX37" fmla="*/ 5878477 w 9662615"/>
              <a:gd name="connsiteY37" fmla="*/ 1439180 h 1603753"/>
              <a:gd name="connsiteX38" fmla="*/ 5838387 w 9662615"/>
              <a:gd name="connsiteY38" fmla="*/ 1444679 h 1603753"/>
              <a:gd name="connsiteX39" fmla="*/ 5771136 w 9662615"/>
              <a:gd name="connsiteY39" fmla="*/ 1453639 h 1603753"/>
              <a:gd name="connsiteX40" fmla="*/ 5724081 w 9662615"/>
              <a:gd name="connsiteY40" fmla="*/ 1470431 h 1603753"/>
              <a:gd name="connsiteX41" fmla="*/ 5666577 w 9662615"/>
              <a:gd name="connsiteY41" fmla="*/ 1473921 h 1603753"/>
              <a:gd name="connsiteX42" fmla="*/ 5649068 w 9662615"/>
              <a:gd name="connsiteY42" fmla="*/ 1461676 h 1603753"/>
              <a:gd name="connsiteX43" fmla="*/ 5588902 w 9662615"/>
              <a:gd name="connsiteY43" fmla="*/ 1469647 h 1603753"/>
              <a:gd name="connsiteX44" fmla="*/ 5498090 w 9662615"/>
              <a:gd name="connsiteY44" fmla="*/ 1483173 h 1603753"/>
              <a:gd name="connsiteX45" fmla="*/ 5444641 w 9662615"/>
              <a:gd name="connsiteY45" fmla="*/ 1487602 h 1603753"/>
              <a:gd name="connsiteX46" fmla="*/ 5299812 w 9662615"/>
              <a:gd name="connsiteY46" fmla="*/ 1503362 h 1603753"/>
              <a:gd name="connsiteX47" fmla="*/ 5213947 w 9662615"/>
              <a:gd name="connsiteY47" fmla="*/ 1516637 h 1603753"/>
              <a:gd name="connsiteX48" fmla="*/ 5090342 w 9662615"/>
              <a:gd name="connsiteY48" fmla="*/ 1546680 h 1603753"/>
              <a:gd name="connsiteX49" fmla="*/ 5129812 w 9662615"/>
              <a:gd name="connsiteY49" fmla="*/ 1521277 h 1603753"/>
              <a:gd name="connsiteX50" fmla="*/ 5059484 w 9662615"/>
              <a:gd name="connsiteY50" fmla="*/ 1546802 h 1603753"/>
              <a:gd name="connsiteX51" fmla="*/ 5038524 w 9662615"/>
              <a:gd name="connsiteY51" fmla="*/ 1545675 h 1603753"/>
              <a:gd name="connsiteX52" fmla="*/ 5026564 w 9662615"/>
              <a:gd name="connsiteY52" fmla="*/ 1545376 h 1603753"/>
              <a:gd name="connsiteX53" fmla="*/ 4969433 w 9662615"/>
              <a:gd name="connsiteY53" fmla="*/ 1550865 h 1603753"/>
              <a:gd name="connsiteX54" fmla="*/ 4929254 w 9662615"/>
              <a:gd name="connsiteY54" fmla="*/ 1563452 h 1603753"/>
              <a:gd name="connsiteX55" fmla="*/ 4871726 w 9662615"/>
              <a:gd name="connsiteY55" fmla="*/ 1570584 h 1603753"/>
              <a:gd name="connsiteX56" fmla="*/ 4843267 w 9662615"/>
              <a:gd name="connsiteY56" fmla="*/ 1561459 h 1603753"/>
              <a:gd name="connsiteX57" fmla="*/ 4821058 w 9662615"/>
              <a:gd name="connsiteY57" fmla="*/ 1553078 h 1603753"/>
              <a:gd name="connsiteX58" fmla="*/ 4791466 w 9662615"/>
              <a:gd name="connsiteY58" fmla="*/ 1561324 h 1603753"/>
              <a:gd name="connsiteX59" fmla="*/ 4784247 w 9662615"/>
              <a:gd name="connsiteY59" fmla="*/ 1562342 h 1603753"/>
              <a:gd name="connsiteX60" fmla="*/ 4743285 w 9662615"/>
              <a:gd name="connsiteY60" fmla="*/ 1597680 h 1603753"/>
              <a:gd name="connsiteX61" fmla="*/ 4697562 w 9662615"/>
              <a:gd name="connsiteY61" fmla="*/ 1551206 h 1603753"/>
              <a:gd name="connsiteX62" fmla="*/ 4662664 w 9662615"/>
              <a:gd name="connsiteY62" fmla="*/ 1573162 h 1603753"/>
              <a:gd name="connsiteX63" fmla="*/ 4603028 w 9662615"/>
              <a:gd name="connsiteY63" fmla="*/ 1568821 h 1603753"/>
              <a:gd name="connsiteX64" fmla="*/ 4541612 w 9662615"/>
              <a:gd name="connsiteY64" fmla="*/ 1545262 h 1603753"/>
              <a:gd name="connsiteX65" fmla="*/ 4422155 w 9662615"/>
              <a:gd name="connsiteY65" fmla="*/ 1542059 h 1603753"/>
              <a:gd name="connsiteX66" fmla="*/ 4221826 w 9662615"/>
              <a:gd name="connsiteY66" fmla="*/ 1508923 h 1603753"/>
              <a:gd name="connsiteX67" fmla="*/ 4096601 w 9662615"/>
              <a:gd name="connsiteY67" fmla="*/ 1521563 h 1603753"/>
              <a:gd name="connsiteX68" fmla="*/ 3970635 w 9662615"/>
              <a:gd name="connsiteY68" fmla="*/ 1544815 h 1603753"/>
              <a:gd name="connsiteX69" fmla="*/ 3833906 w 9662615"/>
              <a:gd name="connsiteY69" fmla="*/ 1516637 h 1603753"/>
              <a:gd name="connsiteX70" fmla="*/ 3696258 w 9662615"/>
              <a:gd name="connsiteY70" fmla="*/ 1537563 h 1603753"/>
              <a:gd name="connsiteX71" fmla="*/ 3594070 w 9662615"/>
              <a:gd name="connsiteY71" fmla="*/ 1509422 h 1603753"/>
              <a:gd name="connsiteX72" fmla="*/ 3565233 w 9662615"/>
              <a:gd name="connsiteY72" fmla="*/ 1515122 h 1603753"/>
              <a:gd name="connsiteX73" fmla="*/ 3560267 w 9662615"/>
              <a:gd name="connsiteY73" fmla="*/ 1516288 h 1603753"/>
              <a:gd name="connsiteX74" fmla="*/ 3540258 w 9662615"/>
              <a:gd name="connsiteY74" fmla="*/ 1516976 h 1603753"/>
              <a:gd name="connsiteX75" fmla="*/ 3534780 w 9662615"/>
              <a:gd name="connsiteY75" fmla="*/ 1522141 h 1603753"/>
              <a:gd name="connsiteX76" fmla="*/ 3504783 w 9662615"/>
              <a:gd name="connsiteY76" fmla="*/ 1526739 h 1603753"/>
              <a:gd name="connsiteX77" fmla="*/ 3430805 w 9662615"/>
              <a:gd name="connsiteY77" fmla="*/ 1542521 h 1603753"/>
              <a:gd name="connsiteX78" fmla="*/ 3292707 w 9662615"/>
              <a:gd name="connsiteY78" fmla="*/ 1520490 h 1603753"/>
              <a:gd name="connsiteX79" fmla="*/ 3187872 w 9662615"/>
              <a:gd name="connsiteY79" fmla="*/ 1519991 h 1603753"/>
              <a:gd name="connsiteX80" fmla="*/ 3148026 w 9662615"/>
              <a:gd name="connsiteY80" fmla="*/ 1524777 h 1603753"/>
              <a:gd name="connsiteX81" fmla="*/ 3092394 w 9662615"/>
              <a:gd name="connsiteY81" fmla="*/ 1528115 h 1603753"/>
              <a:gd name="connsiteX82" fmla="*/ 2994200 w 9662615"/>
              <a:gd name="connsiteY82" fmla="*/ 1537857 h 1603753"/>
              <a:gd name="connsiteX83" fmla="*/ 2862301 w 9662615"/>
              <a:gd name="connsiteY83" fmla="*/ 1544250 h 1603753"/>
              <a:gd name="connsiteX84" fmla="*/ 2766335 w 9662615"/>
              <a:gd name="connsiteY84" fmla="*/ 1527662 h 1603753"/>
              <a:gd name="connsiteX85" fmla="*/ 2757836 w 9662615"/>
              <a:gd name="connsiteY85" fmla="*/ 1531371 h 1603753"/>
              <a:gd name="connsiteX86" fmla="*/ 2691555 w 9662615"/>
              <a:gd name="connsiteY86" fmla="*/ 1530283 h 1603753"/>
              <a:gd name="connsiteX87" fmla="*/ 2491676 w 9662615"/>
              <a:gd name="connsiteY87" fmla="*/ 1500859 h 1603753"/>
              <a:gd name="connsiteX88" fmla="*/ 2378036 w 9662615"/>
              <a:gd name="connsiteY88" fmla="*/ 1520645 h 1603753"/>
              <a:gd name="connsiteX89" fmla="*/ 2284269 w 9662615"/>
              <a:gd name="connsiteY89" fmla="*/ 1503068 h 1603753"/>
              <a:gd name="connsiteX90" fmla="*/ 2207104 w 9662615"/>
              <a:gd name="connsiteY90" fmla="*/ 1508888 h 1603753"/>
              <a:gd name="connsiteX91" fmla="*/ 2149226 w 9662615"/>
              <a:gd name="connsiteY91" fmla="*/ 1523409 h 1603753"/>
              <a:gd name="connsiteX92" fmla="*/ 2084783 w 9662615"/>
              <a:gd name="connsiteY92" fmla="*/ 1524245 h 1603753"/>
              <a:gd name="connsiteX93" fmla="*/ 2070075 w 9662615"/>
              <a:gd name="connsiteY93" fmla="*/ 1511285 h 1603753"/>
              <a:gd name="connsiteX94" fmla="*/ 2001057 w 9662615"/>
              <a:gd name="connsiteY94" fmla="*/ 1516449 h 1603753"/>
              <a:gd name="connsiteX95" fmla="*/ 1896330 w 9662615"/>
              <a:gd name="connsiteY95" fmla="*/ 1525725 h 1603753"/>
              <a:gd name="connsiteX96" fmla="*/ 1835994 w 9662615"/>
              <a:gd name="connsiteY96" fmla="*/ 1527678 h 1603753"/>
              <a:gd name="connsiteX97" fmla="*/ 1671119 w 9662615"/>
              <a:gd name="connsiteY97" fmla="*/ 1536701 h 1603753"/>
              <a:gd name="connsiteX98" fmla="*/ 1601337 w 9662615"/>
              <a:gd name="connsiteY98" fmla="*/ 1548552 h 1603753"/>
              <a:gd name="connsiteX99" fmla="*/ 1407755 w 9662615"/>
              <a:gd name="connsiteY99" fmla="*/ 1571444 h 1603753"/>
              <a:gd name="connsiteX100" fmla="*/ 1271994 w 9662615"/>
              <a:gd name="connsiteY100" fmla="*/ 1579471 h 1603753"/>
              <a:gd name="connsiteX101" fmla="*/ 1249226 w 9662615"/>
              <a:gd name="connsiteY101" fmla="*/ 1583140 h 1603753"/>
              <a:gd name="connsiteX102" fmla="*/ 1217719 w 9662615"/>
              <a:gd name="connsiteY102" fmla="*/ 1580863 h 1603753"/>
              <a:gd name="connsiteX103" fmla="*/ 1091432 w 9662615"/>
              <a:gd name="connsiteY103" fmla="*/ 1571003 h 1603753"/>
              <a:gd name="connsiteX104" fmla="*/ 992039 w 9662615"/>
              <a:gd name="connsiteY104" fmla="*/ 1556662 h 1603753"/>
              <a:gd name="connsiteX105" fmla="*/ 868264 w 9662615"/>
              <a:gd name="connsiteY105" fmla="*/ 1566392 h 1603753"/>
              <a:gd name="connsiteX106" fmla="*/ 792765 w 9662615"/>
              <a:gd name="connsiteY106" fmla="*/ 1563102 h 1603753"/>
              <a:gd name="connsiteX107" fmla="*/ 669055 w 9662615"/>
              <a:gd name="connsiteY107" fmla="*/ 1543638 h 1603753"/>
              <a:gd name="connsiteX108" fmla="*/ 506152 w 9662615"/>
              <a:gd name="connsiteY108" fmla="*/ 1549124 h 1603753"/>
              <a:gd name="connsiteX109" fmla="*/ 472797 w 9662615"/>
              <a:gd name="connsiteY109" fmla="*/ 1568904 h 1603753"/>
              <a:gd name="connsiteX110" fmla="*/ 427864 w 9662615"/>
              <a:gd name="connsiteY110" fmla="*/ 1580848 h 1603753"/>
              <a:gd name="connsiteX111" fmla="*/ 408381 w 9662615"/>
              <a:gd name="connsiteY111" fmla="*/ 1552940 h 1603753"/>
              <a:gd name="connsiteX112" fmla="*/ 267163 w 9662615"/>
              <a:gd name="connsiteY112" fmla="*/ 1531913 h 1603753"/>
              <a:gd name="connsiteX113" fmla="*/ 196644 w 9662615"/>
              <a:gd name="connsiteY113" fmla="*/ 1524565 h 1603753"/>
              <a:gd name="connsiteX114" fmla="*/ 86819 w 9662615"/>
              <a:gd name="connsiteY114" fmla="*/ 1519517 h 1603753"/>
              <a:gd name="connsiteX115" fmla="*/ 53369 w 9662615"/>
              <a:gd name="connsiteY115" fmla="*/ 1516853 h 1603753"/>
              <a:gd name="connsiteX116" fmla="*/ 2359 w 9662615"/>
              <a:gd name="connsiteY116" fmla="*/ 1515247 h 1603753"/>
              <a:gd name="connsiteX117" fmla="*/ 0 w 9662615"/>
              <a:gd name="connsiteY117" fmla="*/ 1514932 h 1603753"/>
              <a:gd name="connsiteX118" fmla="*/ 0 w 9662615"/>
              <a:gd name="connsiteY118" fmla="*/ 0 h 1603753"/>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422155 w 9662615"/>
              <a:gd name="connsiteY65" fmla="*/ 1542059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595077 w 9662615"/>
              <a:gd name="connsiteY63" fmla="*/ 1552918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595077 w 9662615"/>
              <a:gd name="connsiteY63" fmla="*/ 1552918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66659 w 9662615"/>
              <a:gd name="connsiteY68" fmla="*/ 1528913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96499"/>
              <a:gd name="connsiteX1" fmla="*/ 9662615 w 9662615"/>
              <a:gd name="connsiteY1" fmla="*/ 0 h 1596499"/>
              <a:gd name="connsiteX2" fmla="*/ 9662615 w 9662615"/>
              <a:gd name="connsiteY2" fmla="*/ 1280346 h 1596499"/>
              <a:gd name="connsiteX3" fmla="*/ 9658420 w 9662615"/>
              <a:gd name="connsiteY3" fmla="*/ 1280106 h 1596499"/>
              <a:gd name="connsiteX4" fmla="*/ 9469546 w 9662615"/>
              <a:gd name="connsiteY4" fmla="*/ 1289837 h 1596499"/>
              <a:gd name="connsiteX5" fmla="*/ 9385895 w 9662615"/>
              <a:gd name="connsiteY5" fmla="*/ 1269203 h 1596499"/>
              <a:gd name="connsiteX6" fmla="*/ 9144767 w 9662615"/>
              <a:gd name="connsiteY6" fmla="*/ 1264120 h 1596499"/>
              <a:gd name="connsiteX7" fmla="*/ 8837252 w 9662615"/>
              <a:gd name="connsiteY7" fmla="*/ 1350515 h 1596499"/>
              <a:gd name="connsiteX8" fmla="*/ 8705466 w 9662615"/>
              <a:gd name="connsiteY8" fmla="*/ 1342419 h 1596499"/>
              <a:gd name="connsiteX9" fmla="*/ 8652221 w 9662615"/>
              <a:gd name="connsiteY9" fmla="*/ 1326906 h 1596499"/>
              <a:gd name="connsiteX10" fmla="*/ 8632312 w 9662615"/>
              <a:gd name="connsiteY10" fmla="*/ 1326025 h 1596499"/>
              <a:gd name="connsiteX11" fmla="*/ 8591582 w 9662615"/>
              <a:gd name="connsiteY11" fmla="*/ 1341666 h 1596499"/>
              <a:gd name="connsiteX12" fmla="*/ 8537336 w 9662615"/>
              <a:gd name="connsiteY12" fmla="*/ 1341684 h 1596499"/>
              <a:gd name="connsiteX13" fmla="*/ 8472508 w 9662615"/>
              <a:gd name="connsiteY13" fmla="*/ 1363109 h 1596499"/>
              <a:gd name="connsiteX14" fmla="*/ 8258477 w 9662615"/>
              <a:gd name="connsiteY14" fmla="*/ 1370666 h 1596499"/>
              <a:gd name="connsiteX15" fmla="*/ 8197961 w 9662615"/>
              <a:gd name="connsiteY15" fmla="*/ 1392804 h 1596499"/>
              <a:gd name="connsiteX16" fmla="*/ 8171196 w 9662615"/>
              <a:gd name="connsiteY16" fmla="*/ 1397216 h 1596499"/>
              <a:gd name="connsiteX17" fmla="*/ 8127667 w 9662615"/>
              <a:gd name="connsiteY17" fmla="*/ 1418254 h 1596499"/>
              <a:gd name="connsiteX18" fmla="*/ 7974579 w 9662615"/>
              <a:gd name="connsiteY18" fmla="*/ 1383439 h 1596499"/>
              <a:gd name="connsiteX19" fmla="*/ 7768351 w 9662615"/>
              <a:gd name="connsiteY19" fmla="*/ 1395051 h 1596499"/>
              <a:gd name="connsiteX20" fmla="*/ 7635985 w 9662615"/>
              <a:gd name="connsiteY20" fmla="*/ 1386363 h 1596499"/>
              <a:gd name="connsiteX21" fmla="*/ 7466069 w 9662615"/>
              <a:gd name="connsiteY21" fmla="*/ 1377654 h 1596499"/>
              <a:gd name="connsiteX22" fmla="*/ 7355642 w 9662615"/>
              <a:gd name="connsiteY22" fmla="*/ 1407761 h 1596499"/>
              <a:gd name="connsiteX23" fmla="*/ 7151610 w 9662615"/>
              <a:gd name="connsiteY23" fmla="*/ 1397856 h 1596499"/>
              <a:gd name="connsiteX24" fmla="*/ 7082147 w 9662615"/>
              <a:gd name="connsiteY24" fmla="*/ 1406113 h 1596499"/>
              <a:gd name="connsiteX25" fmla="*/ 7014958 w 9662615"/>
              <a:gd name="connsiteY25" fmla="*/ 1396883 h 1596499"/>
              <a:gd name="connsiteX26" fmla="*/ 6907567 w 9662615"/>
              <a:gd name="connsiteY26" fmla="*/ 1419149 h 1596499"/>
              <a:gd name="connsiteX27" fmla="*/ 6748428 w 9662615"/>
              <a:gd name="connsiteY27" fmla="*/ 1420308 h 1596499"/>
              <a:gd name="connsiteX28" fmla="*/ 6654257 w 9662615"/>
              <a:gd name="connsiteY28" fmla="*/ 1424143 h 1596499"/>
              <a:gd name="connsiteX29" fmla="*/ 6620123 w 9662615"/>
              <a:gd name="connsiteY29" fmla="*/ 1430535 h 1596499"/>
              <a:gd name="connsiteX30" fmla="*/ 6571355 w 9662615"/>
              <a:gd name="connsiteY30" fmla="*/ 1436144 h 1596499"/>
              <a:gd name="connsiteX31" fmla="*/ 6486557 w 9662615"/>
              <a:gd name="connsiteY31" fmla="*/ 1449861 h 1596499"/>
              <a:gd name="connsiteX32" fmla="*/ 6370419 w 9662615"/>
              <a:gd name="connsiteY32" fmla="*/ 1461649 h 1596499"/>
              <a:gd name="connsiteX33" fmla="*/ 6278839 w 9662615"/>
              <a:gd name="connsiteY33" fmla="*/ 1449160 h 1596499"/>
              <a:gd name="connsiteX34" fmla="*/ 6272455 w 9662615"/>
              <a:gd name="connsiteY34" fmla="*/ 1453191 h 1596499"/>
              <a:gd name="connsiteX35" fmla="*/ 6212659 w 9662615"/>
              <a:gd name="connsiteY35" fmla="*/ 1454850 h 1596499"/>
              <a:gd name="connsiteX36" fmla="*/ 6069317 w 9662615"/>
              <a:gd name="connsiteY36" fmla="*/ 1445838 h 1596499"/>
              <a:gd name="connsiteX37" fmla="*/ 5878477 w 9662615"/>
              <a:gd name="connsiteY37" fmla="*/ 1439180 h 1596499"/>
              <a:gd name="connsiteX38" fmla="*/ 5838387 w 9662615"/>
              <a:gd name="connsiteY38" fmla="*/ 1444679 h 1596499"/>
              <a:gd name="connsiteX39" fmla="*/ 5771136 w 9662615"/>
              <a:gd name="connsiteY39" fmla="*/ 1453639 h 1596499"/>
              <a:gd name="connsiteX40" fmla="*/ 5724081 w 9662615"/>
              <a:gd name="connsiteY40" fmla="*/ 1470431 h 1596499"/>
              <a:gd name="connsiteX41" fmla="*/ 5666577 w 9662615"/>
              <a:gd name="connsiteY41" fmla="*/ 1473921 h 1596499"/>
              <a:gd name="connsiteX42" fmla="*/ 5649068 w 9662615"/>
              <a:gd name="connsiteY42" fmla="*/ 1461676 h 1596499"/>
              <a:gd name="connsiteX43" fmla="*/ 5588902 w 9662615"/>
              <a:gd name="connsiteY43" fmla="*/ 1469647 h 1596499"/>
              <a:gd name="connsiteX44" fmla="*/ 5498090 w 9662615"/>
              <a:gd name="connsiteY44" fmla="*/ 1483173 h 1596499"/>
              <a:gd name="connsiteX45" fmla="*/ 5444641 w 9662615"/>
              <a:gd name="connsiteY45" fmla="*/ 1487602 h 1596499"/>
              <a:gd name="connsiteX46" fmla="*/ 5299812 w 9662615"/>
              <a:gd name="connsiteY46" fmla="*/ 1503362 h 1596499"/>
              <a:gd name="connsiteX47" fmla="*/ 5213947 w 9662615"/>
              <a:gd name="connsiteY47" fmla="*/ 1516637 h 1596499"/>
              <a:gd name="connsiteX48" fmla="*/ 5090342 w 9662615"/>
              <a:gd name="connsiteY48" fmla="*/ 1546680 h 1596499"/>
              <a:gd name="connsiteX49" fmla="*/ 5129812 w 9662615"/>
              <a:gd name="connsiteY49" fmla="*/ 1521277 h 1596499"/>
              <a:gd name="connsiteX50" fmla="*/ 5059484 w 9662615"/>
              <a:gd name="connsiteY50" fmla="*/ 1546802 h 1596499"/>
              <a:gd name="connsiteX51" fmla="*/ 5038524 w 9662615"/>
              <a:gd name="connsiteY51" fmla="*/ 1545675 h 1596499"/>
              <a:gd name="connsiteX52" fmla="*/ 5026564 w 9662615"/>
              <a:gd name="connsiteY52" fmla="*/ 1545376 h 1596499"/>
              <a:gd name="connsiteX53" fmla="*/ 4969433 w 9662615"/>
              <a:gd name="connsiteY53" fmla="*/ 1550865 h 1596499"/>
              <a:gd name="connsiteX54" fmla="*/ 4929254 w 9662615"/>
              <a:gd name="connsiteY54" fmla="*/ 1563452 h 1596499"/>
              <a:gd name="connsiteX55" fmla="*/ 4871726 w 9662615"/>
              <a:gd name="connsiteY55" fmla="*/ 1570584 h 1596499"/>
              <a:gd name="connsiteX56" fmla="*/ 4843267 w 9662615"/>
              <a:gd name="connsiteY56" fmla="*/ 1561459 h 1596499"/>
              <a:gd name="connsiteX57" fmla="*/ 4821058 w 9662615"/>
              <a:gd name="connsiteY57" fmla="*/ 1553078 h 1596499"/>
              <a:gd name="connsiteX58" fmla="*/ 4791466 w 9662615"/>
              <a:gd name="connsiteY58" fmla="*/ 1561324 h 1596499"/>
              <a:gd name="connsiteX59" fmla="*/ 4784247 w 9662615"/>
              <a:gd name="connsiteY59" fmla="*/ 1562342 h 1596499"/>
              <a:gd name="connsiteX60" fmla="*/ 4739309 w 9662615"/>
              <a:gd name="connsiteY60" fmla="*/ 1553948 h 1596499"/>
              <a:gd name="connsiteX61" fmla="*/ 4697562 w 9662615"/>
              <a:gd name="connsiteY61" fmla="*/ 1551206 h 1596499"/>
              <a:gd name="connsiteX62" fmla="*/ 4650737 w 9662615"/>
              <a:gd name="connsiteY62" fmla="*/ 1537381 h 1596499"/>
              <a:gd name="connsiteX63" fmla="*/ 4583150 w 9662615"/>
              <a:gd name="connsiteY63" fmla="*/ 1529064 h 1596499"/>
              <a:gd name="connsiteX64" fmla="*/ 4521734 w 9662615"/>
              <a:gd name="connsiteY64" fmla="*/ 1529359 h 1596499"/>
              <a:gd name="connsiteX65" fmla="*/ 4382398 w 9662615"/>
              <a:gd name="connsiteY65" fmla="*/ 1534108 h 1596499"/>
              <a:gd name="connsiteX66" fmla="*/ 4221826 w 9662615"/>
              <a:gd name="connsiteY66" fmla="*/ 1500972 h 1596499"/>
              <a:gd name="connsiteX67" fmla="*/ 4096601 w 9662615"/>
              <a:gd name="connsiteY67" fmla="*/ 1521563 h 1596499"/>
              <a:gd name="connsiteX68" fmla="*/ 3978586 w 9662615"/>
              <a:gd name="connsiteY68" fmla="*/ 1596499 h 1596499"/>
              <a:gd name="connsiteX69" fmla="*/ 3833906 w 9662615"/>
              <a:gd name="connsiteY69" fmla="*/ 1516637 h 1596499"/>
              <a:gd name="connsiteX70" fmla="*/ 3696258 w 9662615"/>
              <a:gd name="connsiteY70" fmla="*/ 1537563 h 1596499"/>
              <a:gd name="connsiteX71" fmla="*/ 3594070 w 9662615"/>
              <a:gd name="connsiteY71" fmla="*/ 1509422 h 1596499"/>
              <a:gd name="connsiteX72" fmla="*/ 3565233 w 9662615"/>
              <a:gd name="connsiteY72" fmla="*/ 1515122 h 1596499"/>
              <a:gd name="connsiteX73" fmla="*/ 3560267 w 9662615"/>
              <a:gd name="connsiteY73" fmla="*/ 1516288 h 1596499"/>
              <a:gd name="connsiteX74" fmla="*/ 3540258 w 9662615"/>
              <a:gd name="connsiteY74" fmla="*/ 1516976 h 1596499"/>
              <a:gd name="connsiteX75" fmla="*/ 3534780 w 9662615"/>
              <a:gd name="connsiteY75" fmla="*/ 1522141 h 1596499"/>
              <a:gd name="connsiteX76" fmla="*/ 3504783 w 9662615"/>
              <a:gd name="connsiteY76" fmla="*/ 1526739 h 1596499"/>
              <a:gd name="connsiteX77" fmla="*/ 3430805 w 9662615"/>
              <a:gd name="connsiteY77" fmla="*/ 1542521 h 1596499"/>
              <a:gd name="connsiteX78" fmla="*/ 3292707 w 9662615"/>
              <a:gd name="connsiteY78" fmla="*/ 1520490 h 1596499"/>
              <a:gd name="connsiteX79" fmla="*/ 3187872 w 9662615"/>
              <a:gd name="connsiteY79" fmla="*/ 1519991 h 1596499"/>
              <a:gd name="connsiteX80" fmla="*/ 3148026 w 9662615"/>
              <a:gd name="connsiteY80" fmla="*/ 1524777 h 1596499"/>
              <a:gd name="connsiteX81" fmla="*/ 3092394 w 9662615"/>
              <a:gd name="connsiteY81" fmla="*/ 1528115 h 1596499"/>
              <a:gd name="connsiteX82" fmla="*/ 2994200 w 9662615"/>
              <a:gd name="connsiteY82" fmla="*/ 1537857 h 1596499"/>
              <a:gd name="connsiteX83" fmla="*/ 2862301 w 9662615"/>
              <a:gd name="connsiteY83" fmla="*/ 1544250 h 1596499"/>
              <a:gd name="connsiteX84" fmla="*/ 2766335 w 9662615"/>
              <a:gd name="connsiteY84" fmla="*/ 1527662 h 1596499"/>
              <a:gd name="connsiteX85" fmla="*/ 2757836 w 9662615"/>
              <a:gd name="connsiteY85" fmla="*/ 1531371 h 1596499"/>
              <a:gd name="connsiteX86" fmla="*/ 2691555 w 9662615"/>
              <a:gd name="connsiteY86" fmla="*/ 1530283 h 1596499"/>
              <a:gd name="connsiteX87" fmla="*/ 2491676 w 9662615"/>
              <a:gd name="connsiteY87" fmla="*/ 1500859 h 1596499"/>
              <a:gd name="connsiteX88" fmla="*/ 2378036 w 9662615"/>
              <a:gd name="connsiteY88" fmla="*/ 1520645 h 1596499"/>
              <a:gd name="connsiteX89" fmla="*/ 2284269 w 9662615"/>
              <a:gd name="connsiteY89" fmla="*/ 1503068 h 1596499"/>
              <a:gd name="connsiteX90" fmla="*/ 2207104 w 9662615"/>
              <a:gd name="connsiteY90" fmla="*/ 1508888 h 1596499"/>
              <a:gd name="connsiteX91" fmla="*/ 2149226 w 9662615"/>
              <a:gd name="connsiteY91" fmla="*/ 1523409 h 1596499"/>
              <a:gd name="connsiteX92" fmla="*/ 2084783 w 9662615"/>
              <a:gd name="connsiteY92" fmla="*/ 1524245 h 1596499"/>
              <a:gd name="connsiteX93" fmla="*/ 2070075 w 9662615"/>
              <a:gd name="connsiteY93" fmla="*/ 1511285 h 1596499"/>
              <a:gd name="connsiteX94" fmla="*/ 2001057 w 9662615"/>
              <a:gd name="connsiteY94" fmla="*/ 1516449 h 1596499"/>
              <a:gd name="connsiteX95" fmla="*/ 1896330 w 9662615"/>
              <a:gd name="connsiteY95" fmla="*/ 1525725 h 1596499"/>
              <a:gd name="connsiteX96" fmla="*/ 1835994 w 9662615"/>
              <a:gd name="connsiteY96" fmla="*/ 1527678 h 1596499"/>
              <a:gd name="connsiteX97" fmla="*/ 1671119 w 9662615"/>
              <a:gd name="connsiteY97" fmla="*/ 1536701 h 1596499"/>
              <a:gd name="connsiteX98" fmla="*/ 1601337 w 9662615"/>
              <a:gd name="connsiteY98" fmla="*/ 1548552 h 1596499"/>
              <a:gd name="connsiteX99" fmla="*/ 1407755 w 9662615"/>
              <a:gd name="connsiteY99" fmla="*/ 1571444 h 1596499"/>
              <a:gd name="connsiteX100" fmla="*/ 1271994 w 9662615"/>
              <a:gd name="connsiteY100" fmla="*/ 1579471 h 1596499"/>
              <a:gd name="connsiteX101" fmla="*/ 1249226 w 9662615"/>
              <a:gd name="connsiteY101" fmla="*/ 1583140 h 1596499"/>
              <a:gd name="connsiteX102" fmla="*/ 1217719 w 9662615"/>
              <a:gd name="connsiteY102" fmla="*/ 1580863 h 1596499"/>
              <a:gd name="connsiteX103" fmla="*/ 1091432 w 9662615"/>
              <a:gd name="connsiteY103" fmla="*/ 1571003 h 1596499"/>
              <a:gd name="connsiteX104" fmla="*/ 992039 w 9662615"/>
              <a:gd name="connsiteY104" fmla="*/ 1556662 h 1596499"/>
              <a:gd name="connsiteX105" fmla="*/ 868264 w 9662615"/>
              <a:gd name="connsiteY105" fmla="*/ 1566392 h 1596499"/>
              <a:gd name="connsiteX106" fmla="*/ 792765 w 9662615"/>
              <a:gd name="connsiteY106" fmla="*/ 1563102 h 1596499"/>
              <a:gd name="connsiteX107" fmla="*/ 669055 w 9662615"/>
              <a:gd name="connsiteY107" fmla="*/ 1543638 h 1596499"/>
              <a:gd name="connsiteX108" fmla="*/ 506152 w 9662615"/>
              <a:gd name="connsiteY108" fmla="*/ 1549124 h 1596499"/>
              <a:gd name="connsiteX109" fmla="*/ 472797 w 9662615"/>
              <a:gd name="connsiteY109" fmla="*/ 1568904 h 1596499"/>
              <a:gd name="connsiteX110" fmla="*/ 427864 w 9662615"/>
              <a:gd name="connsiteY110" fmla="*/ 1580848 h 1596499"/>
              <a:gd name="connsiteX111" fmla="*/ 408381 w 9662615"/>
              <a:gd name="connsiteY111" fmla="*/ 1552940 h 1596499"/>
              <a:gd name="connsiteX112" fmla="*/ 267163 w 9662615"/>
              <a:gd name="connsiteY112" fmla="*/ 1531913 h 1596499"/>
              <a:gd name="connsiteX113" fmla="*/ 196644 w 9662615"/>
              <a:gd name="connsiteY113" fmla="*/ 1524565 h 1596499"/>
              <a:gd name="connsiteX114" fmla="*/ 86819 w 9662615"/>
              <a:gd name="connsiteY114" fmla="*/ 1519517 h 1596499"/>
              <a:gd name="connsiteX115" fmla="*/ 53369 w 9662615"/>
              <a:gd name="connsiteY115" fmla="*/ 1516853 h 1596499"/>
              <a:gd name="connsiteX116" fmla="*/ 2359 w 9662615"/>
              <a:gd name="connsiteY116" fmla="*/ 1515247 h 1596499"/>
              <a:gd name="connsiteX117" fmla="*/ 0 w 9662615"/>
              <a:gd name="connsiteY117" fmla="*/ 1514932 h 1596499"/>
              <a:gd name="connsiteX118" fmla="*/ 0 w 9662615"/>
              <a:gd name="connsiteY118" fmla="*/ 0 h 1596499"/>
              <a:gd name="connsiteX0" fmla="*/ 0 w 9662615"/>
              <a:gd name="connsiteY0" fmla="*/ 0 h 1600474"/>
              <a:gd name="connsiteX1" fmla="*/ 9662615 w 9662615"/>
              <a:gd name="connsiteY1" fmla="*/ 0 h 1600474"/>
              <a:gd name="connsiteX2" fmla="*/ 9662615 w 9662615"/>
              <a:gd name="connsiteY2" fmla="*/ 1280346 h 1600474"/>
              <a:gd name="connsiteX3" fmla="*/ 9658420 w 9662615"/>
              <a:gd name="connsiteY3" fmla="*/ 1280106 h 1600474"/>
              <a:gd name="connsiteX4" fmla="*/ 9469546 w 9662615"/>
              <a:gd name="connsiteY4" fmla="*/ 1289837 h 1600474"/>
              <a:gd name="connsiteX5" fmla="*/ 9385895 w 9662615"/>
              <a:gd name="connsiteY5" fmla="*/ 1269203 h 1600474"/>
              <a:gd name="connsiteX6" fmla="*/ 9144767 w 9662615"/>
              <a:gd name="connsiteY6" fmla="*/ 1264120 h 1600474"/>
              <a:gd name="connsiteX7" fmla="*/ 8837252 w 9662615"/>
              <a:gd name="connsiteY7" fmla="*/ 1350515 h 1600474"/>
              <a:gd name="connsiteX8" fmla="*/ 8705466 w 9662615"/>
              <a:gd name="connsiteY8" fmla="*/ 1342419 h 1600474"/>
              <a:gd name="connsiteX9" fmla="*/ 8652221 w 9662615"/>
              <a:gd name="connsiteY9" fmla="*/ 1326906 h 1600474"/>
              <a:gd name="connsiteX10" fmla="*/ 8632312 w 9662615"/>
              <a:gd name="connsiteY10" fmla="*/ 1326025 h 1600474"/>
              <a:gd name="connsiteX11" fmla="*/ 8591582 w 9662615"/>
              <a:gd name="connsiteY11" fmla="*/ 1341666 h 1600474"/>
              <a:gd name="connsiteX12" fmla="*/ 8537336 w 9662615"/>
              <a:gd name="connsiteY12" fmla="*/ 1341684 h 1600474"/>
              <a:gd name="connsiteX13" fmla="*/ 8472508 w 9662615"/>
              <a:gd name="connsiteY13" fmla="*/ 1363109 h 1600474"/>
              <a:gd name="connsiteX14" fmla="*/ 8258477 w 9662615"/>
              <a:gd name="connsiteY14" fmla="*/ 1370666 h 1600474"/>
              <a:gd name="connsiteX15" fmla="*/ 8197961 w 9662615"/>
              <a:gd name="connsiteY15" fmla="*/ 1392804 h 1600474"/>
              <a:gd name="connsiteX16" fmla="*/ 8171196 w 9662615"/>
              <a:gd name="connsiteY16" fmla="*/ 1397216 h 1600474"/>
              <a:gd name="connsiteX17" fmla="*/ 8127667 w 9662615"/>
              <a:gd name="connsiteY17" fmla="*/ 1418254 h 1600474"/>
              <a:gd name="connsiteX18" fmla="*/ 7974579 w 9662615"/>
              <a:gd name="connsiteY18" fmla="*/ 1383439 h 1600474"/>
              <a:gd name="connsiteX19" fmla="*/ 7768351 w 9662615"/>
              <a:gd name="connsiteY19" fmla="*/ 1395051 h 1600474"/>
              <a:gd name="connsiteX20" fmla="*/ 7635985 w 9662615"/>
              <a:gd name="connsiteY20" fmla="*/ 1386363 h 1600474"/>
              <a:gd name="connsiteX21" fmla="*/ 7466069 w 9662615"/>
              <a:gd name="connsiteY21" fmla="*/ 1377654 h 1600474"/>
              <a:gd name="connsiteX22" fmla="*/ 7355642 w 9662615"/>
              <a:gd name="connsiteY22" fmla="*/ 1407761 h 1600474"/>
              <a:gd name="connsiteX23" fmla="*/ 7151610 w 9662615"/>
              <a:gd name="connsiteY23" fmla="*/ 1397856 h 1600474"/>
              <a:gd name="connsiteX24" fmla="*/ 7082147 w 9662615"/>
              <a:gd name="connsiteY24" fmla="*/ 1406113 h 1600474"/>
              <a:gd name="connsiteX25" fmla="*/ 7014958 w 9662615"/>
              <a:gd name="connsiteY25" fmla="*/ 1396883 h 1600474"/>
              <a:gd name="connsiteX26" fmla="*/ 6907567 w 9662615"/>
              <a:gd name="connsiteY26" fmla="*/ 1419149 h 1600474"/>
              <a:gd name="connsiteX27" fmla="*/ 6748428 w 9662615"/>
              <a:gd name="connsiteY27" fmla="*/ 1420308 h 1600474"/>
              <a:gd name="connsiteX28" fmla="*/ 6654257 w 9662615"/>
              <a:gd name="connsiteY28" fmla="*/ 1424143 h 1600474"/>
              <a:gd name="connsiteX29" fmla="*/ 6620123 w 9662615"/>
              <a:gd name="connsiteY29" fmla="*/ 1430535 h 1600474"/>
              <a:gd name="connsiteX30" fmla="*/ 6571355 w 9662615"/>
              <a:gd name="connsiteY30" fmla="*/ 1436144 h 1600474"/>
              <a:gd name="connsiteX31" fmla="*/ 6486557 w 9662615"/>
              <a:gd name="connsiteY31" fmla="*/ 1449861 h 1600474"/>
              <a:gd name="connsiteX32" fmla="*/ 6370419 w 9662615"/>
              <a:gd name="connsiteY32" fmla="*/ 1461649 h 1600474"/>
              <a:gd name="connsiteX33" fmla="*/ 6278839 w 9662615"/>
              <a:gd name="connsiteY33" fmla="*/ 1449160 h 1600474"/>
              <a:gd name="connsiteX34" fmla="*/ 6272455 w 9662615"/>
              <a:gd name="connsiteY34" fmla="*/ 1453191 h 1600474"/>
              <a:gd name="connsiteX35" fmla="*/ 6212659 w 9662615"/>
              <a:gd name="connsiteY35" fmla="*/ 1454850 h 1600474"/>
              <a:gd name="connsiteX36" fmla="*/ 6069317 w 9662615"/>
              <a:gd name="connsiteY36" fmla="*/ 1445838 h 1600474"/>
              <a:gd name="connsiteX37" fmla="*/ 5878477 w 9662615"/>
              <a:gd name="connsiteY37" fmla="*/ 1439180 h 1600474"/>
              <a:gd name="connsiteX38" fmla="*/ 5838387 w 9662615"/>
              <a:gd name="connsiteY38" fmla="*/ 1444679 h 1600474"/>
              <a:gd name="connsiteX39" fmla="*/ 5771136 w 9662615"/>
              <a:gd name="connsiteY39" fmla="*/ 1453639 h 1600474"/>
              <a:gd name="connsiteX40" fmla="*/ 5724081 w 9662615"/>
              <a:gd name="connsiteY40" fmla="*/ 1470431 h 1600474"/>
              <a:gd name="connsiteX41" fmla="*/ 5666577 w 9662615"/>
              <a:gd name="connsiteY41" fmla="*/ 1473921 h 1600474"/>
              <a:gd name="connsiteX42" fmla="*/ 5649068 w 9662615"/>
              <a:gd name="connsiteY42" fmla="*/ 1461676 h 1600474"/>
              <a:gd name="connsiteX43" fmla="*/ 5588902 w 9662615"/>
              <a:gd name="connsiteY43" fmla="*/ 1469647 h 1600474"/>
              <a:gd name="connsiteX44" fmla="*/ 5498090 w 9662615"/>
              <a:gd name="connsiteY44" fmla="*/ 1483173 h 1600474"/>
              <a:gd name="connsiteX45" fmla="*/ 5444641 w 9662615"/>
              <a:gd name="connsiteY45" fmla="*/ 1487602 h 1600474"/>
              <a:gd name="connsiteX46" fmla="*/ 5299812 w 9662615"/>
              <a:gd name="connsiteY46" fmla="*/ 1503362 h 1600474"/>
              <a:gd name="connsiteX47" fmla="*/ 5213947 w 9662615"/>
              <a:gd name="connsiteY47" fmla="*/ 1516637 h 1600474"/>
              <a:gd name="connsiteX48" fmla="*/ 5090342 w 9662615"/>
              <a:gd name="connsiteY48" fmla="*/ 1546680 h 1600474"/>
              <a:gd name="connsiteX49" fmla="*/ 5129812 w 9662615"/>
              <a:gd name="connsiteY49" fmla="*/ 1521277 h 1600474"/>
              <a:gd name="connsiteX50" fmla="*/ 5059484 w 9662615"/>
              <a:gd name="connsiteY50" fmla="*/ 1546802 h 1600474"/>
              <a:gd name="connsiteX51" fmla="*/ 5038524 w 9662615"/>
              <a:gd name="connsiteY51" fmla="*/ 1545675 h 1600474"/>
              <a:gd name="connsiteX52" fmla="*/ 5026564 w 9662615"/>
              <a:gd name="connsiteY52" fmla="*/ 1545376 h 1600474"/>
              <a:gd name="connsiteX53" fmla="*/ 4969433 w 9662615"/>
              <a:gd name="connsiteY53" fmla="*/ 1550865 h 1600474"/>
              <a:gd name="connsiteX54" fmla="*/ 4929254 w 9662615"/>
              <a:gd name="connsiteY54" fmla="*/ 1563452 h 1600474"/>
              <a:gd name="connsiteX55" fmla="*/ 4871726 w 9662615"/>
              <a:gd name="connsiteY55" fmla="*/ 1570584 h 1600474"/>
              <a:gd name="connsiteX56" fmla="*/ 4843267 w 9662615"/>
              <a:gd name="connsiteY56" fmla="*/ 1561459 h 1600474"/>
              <a:gd name="connsiteX57" fmla="*/ 4821058 w 9662615"/>
              <a:gd name="connsiteY57" fmla="*/ 1553078 h 1600474"/>
              <a:gd name="connsiteX58" fmla="*/ 4791466 w 9662615"/>
              <a:gd name="connsiteY58" fmla="*/ 1561324 h 1600474"/>
              <a:gd name="connsiteX59" fmla="*/ 4784247 w 9662615"/>
              <a:gd name="connsiteY59" fmla="*/ 1562342 h 1600474"/>
              <a:gd name="connsiteX60" fmla="*/ 4739309 w 9662615"/>
              <a:gd name="connsiteY60" fmla="*/ 1553948 h 1600474"/>
              <a:gd name="connsiteX61" fmla="*/ 4697562 w 9662615"/>
              <a:gd name="connsiteY61" fmla="*/ 1551206 h 1600474"/>
              <a:gd name="connsiteX62" fmla="*/ 4650737 w 9662615"/>
              <a:gd name="connsiteY62" fmla="*/ 1537381 h 1600474"/>
              <a:gd name="connsiteX63" fmla="*/ 4583150 w 9662615"/>
              <a:gd name="connsiteY63" fmla="*/ 1529064 h 1600474"/>
              <a:gd name="connsiteX64" fmla="*/ 4521734 w 9662615"/>
              <a:gd name="connsiteY64" fmla="*/ 1529359 h 1600474"/>
              <a:gd name="connsiteX65" fmla="*/ 4382398 w 9662615"/>
              <a:gd name="connsiteY65" fmla="*/ 1534108 h 1600474"/>
              <a:gd name="connsiteX66" fmla="*/ 4221826 w 9662615"/>
              <a:gd name="connsiteY66" fmla="*/ 1500972 h 1600474"/>
              <a:gd name="connsiteX67" fmla="*/ 4096601 w 9662615"/>
              <a:gd name="connsiteY67" fmla="*/ 1521563 h 1600474"/>
              <a:gd name="connsiteX68" fmla="*/ 4046172 w 9662615"/>
              <a:gd name="connsiteY68" fmla="*/ 1600474 h 1600474"/>
              <a:gd name="connsiteX69" fmla="*/ 3833906 w 9662615"/>
              <a:gd name="connsiteY69" fmla="*/ 1516637 h 1600474"/>
              <a:gd name="connsiteX70" fmla="*/ 3696258 w 9662615"/>
              <a:gd name="connsiteY70" fmla="*/ 1537563 h 1600474"/>
              <a:gd name="connsiteX71" fmla="*/ 3594070 w 9662615"/>
              <a:gd name="connsiteY71" fmla="*/ 1509422 h 1600474"/>
              <a:gd name="connsiteX72" fmla="*/ 3565233 w 9662615"/>
              <a:gd name="connsiteY72" fmla="*/ 1515122 h 1600474"/>
              <a:gd name="connsiteX73" fmla="*/ 3560267 w 9662615"/>
              <a:gd name="connsiteY73" fmla="*/ 1516288 h 1600474"/>
              <a:gd name="connsiteX74" fmla="*/ 3540258 w 9662615"/>
              <a:gd name="connsiteY74" fmla="*/ 1516976 h 1600474"/>
              <a:gd name="connsiteX75" fmla="*/ 3534780 w 9662615"/>
              <a:gd name="connsiteY75" fmla="*/ 1522141 h 1600474"/>
              <a:gd name="connsiteX76" fmla="*/ 3504783 w 9662615"/>
              <a:gd name="connsiteY76" fmla="*/ 1526739 h 1600474"/>
              <a:gd name="connsiteX77" fmla="*/ 3430805 w 9662615"/>
              <a:gd name="connsiteY77" fmla="*/ 1542521 h 1600474"/>
              <a:gd name="connsiteX78" fmla="*/ 3292707 w 9662615"/>
              <a:gd name="connsiteY78" fmla="*/ 1520490 h 1600474"/>
              <a:gd name="connsiteX79" fmla="*/ 3187872 w 9662615"/>
              <a:gd name="connsiteY79" fmla="*/ 1519991 h 1600474"/>
              <a:gd name="connsiteX80" fmla="*/ 3148026 w 9662615"/>
              <a:gd name="connsiteY80" fmla="*/ 1524777 h 1600474"/>
              <a:gd name="connsiteX81" fmla="*/ 3092394 w 9662615"/>
              <a:gd name="connsiteY81" fmla="*/ 1528115 h 1600474"/>
              <a:gd name="connsiteX82" fmla="*/ 2994200 w 9662615"/>
              <a:gd name="connsiteY82" fmla="*/ 1537857 h 1600474"/>
              <a:gd name="connsiteX83" fmla="*/ 2862301 w 9662615"/>
              <a:gd name="connsiteY83" fmla="*/ 1544250 h 1600474"/>
              <a:gd name="connsiteX84" fmla="*/ 2766335 w 9662615"/>
              <a:gd name="connsiteY84" fmla="*/ 1527662 h 1600474"/>
              <a:gd name="connsiteX85" fmla="*/ 2757836 w 9662615"/>
              <a:gd name="connsiteY85" fmla="*/ 1531371 h 1600474"/>
              <a:gd name="connsiteX86" fmla="*/ 2691555 w 9662615"/>
              <a:gd name="connsiteY86" fmla="*/ 1530283 h 1600474"/>
              <a:gd name="connsiteX87" fmla="*/ 2491676 w 9662615"/>
              <a:gd name="connsiteY87" fmla="*/ 1500859 h 1600474"/>
              <a:gd name="connsiteX88" fmla="*/ 2378036 w 9662615"/>
              <a:gd name="connsiteY88" fmla="*/ 1520645 h 1600474"/>
              <a:gd name="connsiteX89" fmla="*/ 2284269 w 9662615"/>
              <a:gd name="connsiteY89" fmla="*/ 1503068 h 1600474"/>
              <a:gd name="connsiteX90" fmla="*/ 2207104 w 9662615"/>
              <a:gd name="connsiteY90" fmla="*/ 1508888 h 1600474"/>
              <a:gd name="connsiteX91" fmla="*/ 2149226 w 9662615"/>
              <a:gd name="connsiteY91" fmla="*/ 1523409 h 1600474"/>
              <a:gd name="connsiteX92" fmla="*/ 2084783 w 9662615"/>
              <a:gd name="connsiteY92" fmla="*/ 1524245 h 1600474"/>
              <a:gd name="connsiteX93" fmla="*/ 2070075 w 9662615"/>
              <a:gd name="connsiteY93" fmla="*/ 1511285 h 1600474"/>
              <a:gd name="connsiteX94" fmla="*/ 2001057 w 9662615"/>
              <a:gd name="connsiteY94" fmla="*/ 1516449 h 1600474"/>
              <a:gd name="connsiteX95" fmla="*/ 1896330 w 9662615"/>
              <a:gd name="connsiteY95" fmla="*/ 1525725 h 1600474"/>
              <a:gd name="connsiteX96" fmla="*/ 1835994 w 9662615"/>
              <a:gd name="connsiteY96" fmla="*/ 1527678 h 1600474"/>
              <a:gd name="connsiteX97" fmla="*/ 1671119 w 9662615"/>
              <a:gd name="connsiteY97" fmla="*/ 1536701 h 1600474"/>
              <a:gd name="connsiteX98" fmla="*/ 1601337 w 9662615"/>
              <a:gd name="connsiteY98" fmla="*/ 1548552 h 1600474"/>
              <a:gd name="connsiteX99" fmla="*/ 1407755 w 9662615"/>
              <a:gd name="connsiteY99" fmla="*/ 1571444 h 1600474"/>
              <a:gd name="connsiteX100" fmla="*/ 1271994 w 9662615"/>
              <a:gd name="connsiteY100" fmla="*/ 1579471 h 1600474"/>
              <a:gd name="connsiteX101" fmla="*/ 1249226 w 9662615"/>
              <a:gd name="connsiteY101" fmla="*/ 1583140 h 1600474"/>
              <a:gd name="connsiteX102" fmla="*/ 1217719 w 9662615"/>
              <a:gd name="connsiteY102" fmla="*/ 1580863 h 1600474"/>
              <a:gd name="connsiteX103" fmla="*/ 1091432 w 9662615"/>
              <a:gd name="connsiteY103" fmla="*/ 1571003 h 1600474"/>
              <a:gd name="connsiteX104" fmla="*/ 992039 w 9662615"/>
              <a:gd name="connsiteY104" fmla="*/ 1556662 h 1600474"/>
              <a:gd name="connsiteX105" fmla="*/ 868264 w 9662615"/>
              <a:gd name="connsiteY105" fmla="*/ 1566392 h 1600474"/>
              <a:gd name="connsiteX106" fmla="*/ 792765 w 9662615"/>
              <a:gd name="connsiteY106" fmla="*/ 1563102 h 1600474"/>
              <a:gd name="connsiteX107" fmla="*/ 669055 w 9662615"/>
              <a:gd name="connsiteY107" fmla="*/ 1543638 h 1600474"/>
              <a:gd name="connsiteX108" fmla="*/ 506152 w 9662615"/>
              <a:gd name="connsiteY108" fmla="*/ 1549124 h 1600474"/>
              <a:gd name="connsiteX109" fmla="*/ 472797 w 9662615"/>
              <a:gd name="connsiteY109" fmla="*/ 1568904 h 1600474"/>
              <a:gd name="connsiteX110" fmla="*/ 427864 w 9662615"/>
              <a:gd name="connsiteY110" fmla="*/ 1580848 h 1600474"/>
              <a:gd name="connsiteX111" fmla="*/ 408381 w 9662615"/>
              <a:gd name="connsiteY111" fmla="*/ 1552940 h 1600474"/>
              <a:gd name="connsiteX112" fmla="*/ 267163 w 9662615"/>
              <a:gd name="connsiteY112" fmla="*/ 1531913 h 1600474"/>
              <a:gd name="connsiteX113" fmla="*/ 196644 w 9662615"/>
              <a:gd name="connsiteY113" fmla="*/ 1524565 h 1600474"/>
              <a:gd name="connsiteX114" fmla="*/ 86819 w 9662615"/>
              <a:gd name="connsiteY114" fmla="*/ 1519517 h 1600474"/>
              <a:gd name="connsiteX115" fmla="*/ 53369 w 9662615"/>
              <a:gd name="connsiteY115" fmla="*/ 1516853 h 1600474"/>
              <a:gd name="connsiteX116" fmla="*/ 2359 w 9662615"/>
              <a:gd name="connsiteY116" fmla="*/ 1515247 h 1600474"/>
              <a:gd name="connsiteX117" fmla="*/ 0 w 9662615"/>
              <a:gd name="connsiteY117" fmla="*/ 1514932 h 1600474"/>
              <a:gd name="connsiteX118" fmla="*/ 0 w 9662615"/>
              <a:gd name="connsiteY118" fmla="*/ 0 h 1600474"/>
              <a:gd name="connsiteX0" fmla="*/ 0 w 9662615"/>
              <a:gd name="connsiteY0" fmla="*/ 0 h 1679987"/>
              <a:gd name="connsiteX1" fmla="*/ 9662615 w 9662615"/>
              <a:gd name="connsiteY1" fmla="*/ 0 h 1679987"/>
              <a:gd name="connsiteX2" fmla="*/ 9662615 w 9662615"/>
              <a:gd name="connsiteY2" fmla="*/ 1280346 h 1679987"/>
              <a:gd name="connsiteX3" fmla="*/ 9658420 w 9662615"/>
              <a:gd name="connsiteY3" fmla="*/ 1280106 h 1679987"/>
              <a:gd name="connsiteX4" fmla="*/ 9469546 w 9662615"/>
              <a:gd name="connsiteY4" fmla="*/ 1289837 h 1679987"/>
              <a:gd name="connsiteX5" fmla="*/ 9385895 w 9662615"/>
              <a:gd name="connsiteY5" fmla="*/ 1269203 h 1679987"/>
              <a:gd name="connsiteX6" fmla="*/ 9144767 w 9662615"/>
              <a:gd name="connsiteY6" fmla="*/ 1264120 h 1679987"/>
              <a:gd name="connsiteX7" fmla="*/ 8837252 w 9662615"/>
              <a:gd name="connsiteY7" fmla="*/ 1350515 h 1679987"/>
              <a:gd name="connsiteX8" fmla="*/ 8705466 w 9662615"/>
              <a:gd name="connsiteY8" fmla="*/ 1342419 h 1679987"/>
              <a:gd name="connsiteX9" fmla="*/ 8652221 w 9662615"/>
              <a:gd name="connsiteY9" fmla="*/ 1326906 h 1679987"/>
              <a:gd name="connsiteX10" fmla="*/ 8632312 w 9662615"/>
              <a:gd name="connsiteY10" fmla="*/ 1326025 h 1679987"/>
              <a:gd name="connsiteX11" fmla="*/ 8591582 w 9662615"/>
              <a:gd name="connsiteY11" fmla="*/ 1341666 h 1679987"/>
              <a:gd name="connsiteX12" fmla="*/ 8537336 w 9662615"/>
              <a:gd name="connsiteY12" fmla="*/ 1341684 h 1679987"/>
              <a:gd name="connsiteX13" fmla="*/ 8472508 w 9662615"/>
              <a:gd name="connsiteY13" fmla="*/ 1363109 h 1679987"/>
              <a:gd name="connsiteX14" fmla="*/ 8258477 w 9662615"/>
              <a:gd name="connsiteY14" fmla="*/ 1370666 h 1679987"/>
              <a:gd name="connsiteX15" fmla="*/ 8197961 w 9662615"/>
              <a:gd name="connsiteY15" fmla="*/ 1392804 h 1679987"/>
              <a:gd name="connsiteX16" fmla="*/ 8171196 w 9662615"/>
              <a:gd name="connsiteY16" fmla="*/ 1397216 h 1679987"/>
              <a:gd name="connsiteX17" fmla="*/ 8127667 w 9662615"/>
              <a:gd name="connsiteY17" fmla="*/ 1418254 h 1679987"/>
              <a:gd name="connsiteX18" fmla="*/ 7974579 w 9662615"/>
              <a:gd name="connsiteY18" fmla="*/ 1383439 h 1679987"/>
              <a:gd name="connsiteX19" fmla="*/ 7768351 w 9662615"/>
              <a:gd name="connsiteY19" fmla="*/ 1395051 h 1679987"/>
              <a:gd name="connsiteX20" fmla="*/ 7635985 w 9662615"/>
              <a:gd name="connsiteY20" fmla="*/ 1386363 h 1679987"/>
              <a:gd name="connsiteX21" fmla="*/ 7466069 w 9662615"/>
              <a:gd name="connsiteY21" fmla="*/ 1377654 h 1679987"/>
              <a:gd name="connsiteX22" fmla="*/ 7355642 w 9662615"/>
              <a:gd name="connsiteY22" fmla="*/ 1407761 h 1679987"/>
              <a:gd name="connsiteX23" fmla="*/ 7151610 w 9662615"/>
              <a:gd name="connsiteY23" fmla="*/ 1397856 h 1679987"/>
              <a:gd name="connsiteX24" fmla="*/ 7082147 w 9662615"/>
              <a:gd name="connsiteY24" fmla="*/ 1406113 h 1679987"/>
              <a:gd name="connsiteX25" fmla="*/ 7014958 w 9662615"/>
              <a:gd name="connsiteY25" fmla="*/ 1396883 h 1679987"/>
              <a:gd name="connsiteX26" fmla="*/ 6907567 w 9662615"/>
              <a:gd name="connsiteY26" fmla="*/ 1419149 h 1679987"/>
              <a:gd name="connsiteX27" fmla="*/ 6748428 w 9662615"/>
              <a:gd name="connsiteY27" fmla="*/ 1420308 h 1679987"/>
              <a:gd name="connsiteX28" fmla="*/ 6654257 w 9662615"/>
              <a:gd name="connsiteY28" fmla="*/ 1424143 h 1679987"/>
              <a:gd name="connsiteX29" fmla="*/ 6620123 w 9662615"/>
              <a:gd name="connsiteY29" fmla="*/ 1430535 h 1679987"/>
              <a:gd name="connsiteX30" fmla="*/ 6571355 w 9662615"/>
              <a:gd name="connsiteY30" fmla="*/ 1436144 h 1679987"/>
              <a:gd name="connsiteX31" fmla="*/ 6486557 w 9662615"/>
              <a:gd name="connsiteY31" fmla="*/ 1449861 h 1679987"/>
              <a:gd name="connsiteX32" fmla="*/ 6370419 w 9662615"/>
              <a:gd name="connsiteY32" fmla="*/ 1461649 h 1679987"/>
              <a:gd name="connsiteX33" fmla="*/ 6278839 w 9662615"/>
              <a:gd name="connsiteY33" fmla="*/ 1449160 h 1679987"/>
              <a:gd name="connsiteX34" fmla="*/ 6272455 w 9662615"/>
              <a:gd name="connsiteY34" fmla="*/ 1453191 h 1679987"/>
              <a:gd name="connsiteX35" fmla="*/ 6212659 w 9662615"/>
              <a:gd name="connsiteY35" fmla="*/ 1454850 h 1679987"/>
              <a:gd name="connsiteX36" fmla="*/ 6069317 w 9662615"/>
              <a:gd name="connsiteY36" fmla="*/ 1445838 h 1679987"/>
              <a:gd name="connsiteX37" fmla="*/ 5878477 w 9662615"/>
              <a:gd name="connsiteY37" fmla="*/ 1439180 h 1679987"/>
              <a:gd name="connsiteX38" fmla="*/ 5838387 w 9662615"/>
              <a:gd name="connsiteY38" fmla="*/ 1444679 h 1679987"/>
              <a:gd name="connsiteX39" fmla="*/ 5771136 w 9662615"/>
              <a:gd name="connsiteY39" fmla="*/ 1453639 h 1679987"/>
              <a:gd name="connsiteX40" fmla="*/ 5724081 w 9662615"/>
              <a:gd name="connsiteY40" fmla="*/ 1470431 h 1679987"/>
              <a:gd name="connsiteX41" fmla="*/ 5666577 w 9662615"/>
              <a:gd name="connsiteY41" fmla="*/ 1473921 h 1679987"/>
              <a:gd name="connsiteX42" fmla="*/ 5649068 w 9662615"/>
              <a:gd name="connsiteY42" fmla="*/ 1461676 h 1679987"/>
              <a:gd name="connsiteX43" fmla="*/ 5588902 w 9662615"/>
              <a:gd name="connsiteY43" fmla="*/ 1469647 h 1679987"/>
              <a:gd name="connsiteX44" fmla="*/ 5498090 w 9662615"/>
              <a:gd name="connsiteY44" fmla="*/ 1483173 h 1679987"/>
              <a:gd name="connsiteX45" fmla="*/ 5444641 w 9662615"/>
              <a:gd name="connsiteY45" fmla="*/ 1487602 h 1679987"/>
              <a:gd name="connsiteX46" fmla="*/ 5299812 w 9662615"/>
              <a:gd name="connsiteY46" fmla="*/ 1503362 h 1679987"/>
              <a:gd name="connsiteX47" fmla="*/ 5213947 w 9662615"/>
              <a:gd name="connsiteY47" fmla="*/ 1516637 h 1679987"/>
              <a:gd name="connsiteX48" fmla="*/ 5090342 w 9662615"/>
              <a:gd name="connsiteY48" fmla="*/ 1546680 h 1679987"/>
              <a:gd name="connsiteX49" fmla="*/ 5129812 w 9662615"/>
              <a:gd name="connsiteY49" fmla="*/ 1521277 h 1679987"/>
              <a:gd name="connsiteX50" fmla="*/ 5059484 w 9662615"/>
              <a:gd name="connsiteY50" fmla="*/ 1546802 h 1679987"/>
              <a:gd name="connsiteX51" fmla="*/ 5038524 w 9662615"/>
              <a:gd name="connsiteY51" fmla="*/ 1545675 h 1679987"/>
              <a:gd name="connsiteX52" fmla="*/ 5026564 w 9662615"/>
              <a:gd name="connsiteY52" fmla="*/ 1545376 h 1679987"/>
              <a:gd name="connsiteX53" fmla="*/ 4969433 w 9662615"/>
              <a:gd name="connsiteY53" fmla="*/ 1550865 h 1679987"/>
              <a:gd name="connsiteX54" fmla="*/ 4929254 w 9662615"/>
              <a:gd name="connsiteY54" fmla="*/ 1563452 h 1679987"/>
              <a:gd name="connsiteX55" fmla="*/ 4871726 w 9662615"/>
              <a:gd name="connsiteY55" fmla="*/ 1570584 h 1679987"/>
              <a:gd name="connsiteX56" fmla="*/ 4843267 w 9662615"/>
              <a:gd name="connsiteY56" fmla="*/ 1561459 h 1679987"/>
              <a:gd name="connsiteX57" fmla="*/ 4821058 w 9662615"/>
              <a:gd name="connsiteY57" fmla="*/ 1553078 h 1679987"/>
              <a:gd name="connsiteX58" fmla="*/ 4791466 w 9662615"/>
              <a:gd name="connsiteY58" fmla="*/ 1561324 h 1679987"/>
              <a:gd name="connsiteX59" fmla="*/ 4784247 w 9662615"/>
              <a:gd name="connsiteY59" fmla="*/ 1562342 h 1679987"/>
              <a:gd name="connsiteX60" fmla="*/ 4739309 w 9662615"/>
              <a:gd name="connsiteY60" fmla="*/ 1553948 h 1679987"/>
              <a:gd name="connsiteX61" fmla="*/ 4697562 w 9662615"/>
              <a:gd name="connsiteY61" fmla="*/ 1551206 h 1679987"/>
              <a:gd name="connsiteX62" fmla="*/ 4650737 w 9662615"/>
              <a:gd name="connsiteY62" fmla="*/ 1537381 h 1679987"/>
              <a:gd name="connsiteX63" fmla="*/ 4583150 w 9662615"/>
              <a:gd name="connsiteY63" fmla="*/ 1529064 h 1679987"/>
              <a:gd name="connsiteX64" fmla="*/ 4521734 w 9662615"/>
              <a:gd name="connsiteY64" fmla="*/ 1529359 h 1679987"/>
              <a:gd name="connsiteX65" fmla="*/ 4382398 w 9662615"/>
              <a:gd name="connsiteY65" fmla="*/ 1534108 h 1679987"/>
              <a:gd name="connsiteX66" fmla="*/ 4221826 w 9662615"/>
              <a:gd name="connsiteY66" fmla="*/ 1500972 h 1679987"/>
              <a:gd name="connsiteX67" fmla="*/ 4096601 w 9662615"/>
              <a:gd name="connsiteY67" fmla="*/ 1521563 h 1679987"/>
              <a:gd name="connsiteX68" fmla="*/ 3879195 w 9662615"/>
              <a:gd name="connsiteY68" fmla="*/ 1679987 h 1679987"/>
              <a:gd name="connsiteX69" fmla="*/ 3833906 w 9662615"/>
              <a:gd name="connsiteY69" fmla="*/ 1516637 h 1679987"/>
              <a:gd name="connsiteX70" fmla="*/ 3696258 w 9662615"/>
              <a:gd name="connsiteY70" fmla="*/ 1537563 h 1679987"/>
              <a:gd name="connsiteX71" fmla="*/ 3594070 w 9662615"/>
              <a:gd name="connsiteY71" fmla="*/ 1509422 h 1679987"/>
              <a:gd name="connsiteX72" fmla="*/ 3565233 w 9662615"/>
              <a:gd name="connsiteY72" fmla="*/ 1515122 h 1679987"/>
              <a:gd name="connsiteX73" fmla="*/ 3560267 w 9662615"/>
              <a:gd name="connsiteY73" fmla="*/ 1516288 h 1679987"/>
              <a:gd name="connsiteX74" fmla="*/ 3540258 w 9662615"/>
              <a:gd name="connsiteY74" fmla="*/ 1516976 h 1679987"/>
              <a:gd name="connsiteX75" fmla="*/ 3534780 w 9662615"/>
              <a:gd name="connsiteY75" fmla="*/ 1522141 h 1679987"/>
              <a:gd name="connsiteX76" fmla="*/ 3504783 w 9662615"/>
              <a:gd name="connsiteY76" fmla="*/ 1526739 h 1679987"/>
              <a:gd name="connsiteX77" fmla="*/ 3430805 w 9662615"/>
              <a:gd name="connsiteY77" fmla="*/ 1542521 h 1679987"/>
              <a:gd name="connsiteX78" fmla="*/ 3292707 w 9662615"/>
              <a:gd name="connsiteY78" fmla="*/ 1520490 h 1679987"/>
              <a:gd name="connsiteX79" fmla="*/ 3187872 w 9662615"/>
              <a:gd name="connsiteY79" fmla="*/ 1519991 h 1679987"/>
              <a:gd name="connsiteX80" fmla="*/ 3148026 w 9662615"/>
              <a:gd name="connsiteY80" fmla="*/ 1524777 h 1679987"/>
              <a:gd name="connsiteX81" fmla="*/ 3092394 w 9662615"/>
              <a:gd name="connsiteY81" fmla="*/ 1528115 h 1679987"/>
              <a:gd name="connsiteX82" fmla="*/ 2994200 w 9662615"/>
              <a:gd name="connsiteY82" fmla="*/ 1537857 h 1679987"/>
              <a:gd name="connsiteX83" fmla="*/ 2862301 w 9662615"/>
              <a:gd name="connsiteY83" fmla="*/ 1544250 h 1679987"/>
              <a:gd name="connsiteX84" fmla="*/ 2766335 w 9662615"/>
              <a:gd name="connsiteY84" fmla="*/ 1527662 h 1679987"/>
              <a:gd name="connsiteX85" fmla="*/ 2757836 w 9662615"/>
              <a:gd name="connsiteY85" fmla="*/ 1531371 h 1679987"/>
              <a:gd name="connsiteX86" fmla="*/ 2691555 w 9662615"/>
              <a:gd name="connsiteY86" fmla="*/ 1530283 h 1679987"/>
              <a:gd name="connsiteX87" fmla="*/ 2491676 w 9662615"/>
              <a:gd name="connsiteY87" fmla="*/ 1500859 h 1679987"/>
              <a:gd name="connsiteX88" fmla="*/ 2378036 w 9662615"/>
              <a:gd name="connsiteY88" fmla="*/ 1520645 h 1679987"/>
              <a:gd name="connsiteX89" fmla="*/ 2284269 w 9662615"/>
              <a:gd name="connsiteY89" fmla="*/ 1503068 h 1679987"/>
              <a:gd name="connsiteX90" fmla="*/ 2207104 w 9662615"/>
              <a:gd name="connsiteY90" fmla="*/ 1508888 h 1679987"/>
              <a:gd name="connsiteX91" fmla="*/ 2149226 w 9662615"/>
              <a:gd name="connsiteY91" fmla="*/ 1523409 h 1679987"/>
              <a:gd name="connsiteX92" fmla="*/ 2084783 w 9662615"/>
              <a:gd name="connsiteY92" fmla="*/ 1524245 h 1679987"/>
              <a:gd name="connsiteX93" fmla="*/ 2070075 w 9662615"/>
              <a:gd name="connsiteY93" fmla="*/ 1511285 h 1679987"/>
              <a:gd name="connsiteX94" fmla="*/ 2001057 w 9662615"/>
              <a:gd name="connsiteY94" fmla="*/ 1516449 h 1679987"/>
              <a:gd name="connsiteX95" fmla="*/ 1896330 w 9662615"/>
              <a:gd name="connsiteY95" fmla="*/ 1525725 h 1679987"/>
              <a:gd name="connsiteX96" fmla="*/ 1835994 w 9662615"/>
              <a:gd name="connsiteY96" fmla="*/ 1527678 h 1679987"/>
              <a:gd name="connsiteX97" fmla="*/ 1671119 w 9662615"/>
              <a:gd name="connsiteY97" fmla="*/ 1536701 h 1679987"/>
              <a:gd name="connsiteX98" fmla="*/ 1601337 w 9662615"/>
              <a:gd name="connsiteY98" fmla="*/ 1548552 h 1679987"/>
              <a:gd name="connsiteX99" fmla="*/ 1407755 w 9662615"/>
              <a:gd name="connsiteY99" fmla="*/ 1571444 h 1679987"/>
              <a:gd name="connsiteX100" fmla="*/ 1271994 w 9662615"/>
              <a:gd name="connsiteY100" fmla="*/ 1579471 h 1679987"/>
              <a:gd name="connsiteX101" fmla="*/ 1249226 w 9662615"/>
              <a:gd name="connsiteY101" fmla="*/ 1583140 h 1679987"/>
              <a:gd name="connsiteX102" fmla="*/ 1217719 w 9662615"/>
              <a:gd name="connsiteY102" fmla="*/ 1580863 h 1679987"/>
              <a:gd name="connsiteX103" fmla="*/ 1091432 w 9662615"/>
              <a:gd name="connsiteY103" fmla="*/ 1571003 h 1679987"/>
              <a:gd name="connsiteX104" fmla="*/ 992039 w 9662615"/>
              <a:gd name="connsiteY104" fmla="*/ 1556662 h 1679987"/>
              <a:gd name="connsiteX105" fmla="*/ 868264 w 9662615"/>
              <a:gd name="connsiteY105" fmla="*/ 1566392 h 1679987"/>
              <a:gd name="connsiteX106" fmla="*/ 792765 w 9662615"/>
              <a:gd name="connsiteY106" fmla="*/ 1563102 h 1679987"/>
              <a:gd name="connsiteX107" fmla="*/ 669055 w 9662615"/>
              <a:gd name="connsiteY107" fmla="*/ 1543638 h 1679987"/>
              <a:gd name="connsiteX108" fmla="*/ 506152 w 9662615"/>
              <a:gd name="connsiteY108" fmla="*/ 1549124 h 1679987"/>
              <a:gd name="connsiteX109" fmla="*/ 472797 w 9662615"/>
              <a:gd name="connsiteY109" fmla="*/ 1568904 h 1679987"/>
              <a:gd name="connsiteX110" fmla="*/ 427864 w 9662615"/>
              <a:gd name="connsiteY110" fmla="*/ 1580848 h 1679987"/>
              <a:gd name="connsiteX111" fmla="*/ 408381 w 9662615"/>
              <a:gd name="connsiteY111" fmla="*/ 1552940 h 1679987"/>
              <a:gd name="connsiteX112" fmla="*/ 267163 w 9662615"/>
              <a:gd name="connsiteY112" fmla="*/ 1531913 h 1679987"/>
              <a:gd name="connsiteX113" fmla="*/ 196644 w 9662615"/>
              <a:gd name="connsiteY113" fmla="*/ 1524565 h 1679987"/>
              <a:gd name="connsiteX114" fmla="*/ 86819 w 9662615"/>
              <a:gd name="connsiteY114" fmla="*/ 1519517 h 1679987"/>
              <a:gd name="connsiteX115" fmla="*/ 53369 w 9662615"/>
              <a:gd name="connsiteY115" fmla="*/ 1516853 h 1679987"/>
              <a:gd name="connsiteX116" fmla="*/ 2359 w 9662615"/>
              <a:gd name="connsiteY116" fmla="*/ 1515247 h 1679987"/>
              <a:gd name="connsiteX117" fmla="*/ 0 w 9662615"/>
              <a:gd name="connsiteY117" fmla="*/ 1514932 h 1679987"/>
              <a:gd name="connsiteX118" fmla="*/ 0 w 9662615"/>
              <a:gd name="connsiteY118" fmla="*/ 0 h 1679987"/>
              <a:gd name="connsiteX0" fmla="*/ 0 w 9662615"/>
              <a:gd name="connsiteY0" fmla="*/ 0 h 1648182"/>
              <a:gd name="connsiteX1" fmla="*/ 9662615 w 9662615"/>
              <a:gd name="connsiteY1" fmla="*/ 0 h 1648182"/>
              <a:gd name="connsiteX2" fmla="*/ 9662615 w 9662615"/>
              <a:gd name="connsiteY2" fmla="*/ 1280346 h 1648182"/>
              <a:gd name="connsiteX3" fmla="*/ 9658420 w 9662615"/>
              <a:gd name="connsiteY3" fmla="*/ 1280106 h 1648182"/>
              <a:gd name="connsiteX4" fmla="*/ 9469546 w 9662615"/>
              <a:gd name="connsiteY4" fmla="*/ 1289837 h 1648182"/>
              <a:gd name="connsiteX5" fmla="*/ 9385895 w 9662615"/>
              <a:gd name="connsiteY5" fmla="*/ 1269203 h 1648182"/>
              <a:gd name="connsiteX6" fmla="*/ 9144767 w 9662615"/>
              <a:gd name="connsiteY6" fmla="*/ 1264120 h 1648182"/>
              <a:gd name="connsiteX7" fmla="*/ 8837252 w 9662615"/>
              <a:gd name="connsiteY7" fmla="*/ 1350515 h 1648182"/>
              <a:gd name="connsiteX8" fmla="*/ 8705466 w 9662615"/>
              <a:gd name="connsiteY8" fmla="*/ 1342419 h 1648182"/>
              <a:gd name="connsiteX9" fmla="*/ 8652221 w 9662615"/>
              <a:gd name="connsiteY9" fmla="*/ 1326906 h 1648182"/>
              <a:gd name="connsiteX10" fmla="*/ 8632312 w 9662615"/>
              <a:gd name="connsiteY10" fmla="*/ 1326025 h 1648182"/>
              <a:gd name="connsiteX11" fmla="*/ 8591582 w 9662615"/>
              <a:gd name="connsiteY11" fmla="*/ 1341666 h 1648182"/>
              <a:gd name="connsiteX12" fmla="*/ 8537336 w 9662615"/>
              <a:gd name="connsiteY12" fmla="*/ 1341684 h 1648182"/>
              <a:gd name="connsiteX13" fmla="*/ 8472508 w 9662615"/>
              <a:gd name="connsiteY13" fmla="*/ 1363109 h 1648182"/>
              <a:gd name="connsiteX14" fmla="*/ 8258477 w 9662615"/>
              <a:gd name="connsiteY14" fmla="*/ 1370666 h 1648182"/>
              <a:gd name="connsiteX15" fmla="*/ 8197961 w 9662615"/>
              <a:gd name="connsiteY15" fmla="*/ 1392804 h 1648182"/>
              <a:gd name="connsiteX16" fmla="*/ 8171196 w 9662615"/>
              <a:gd name="connsiteY16" fmla="*/ 1397216 h 1648182"/>
              <a:gd name="connsiteX17" fmla="*/ 8127667 w 9662615"/>
              <a:gd name="connsiteY17" fmla="*/ 1418254 h 1648182"/>
              <a:gd name="connsiteX18" fmla="*/ 7974579 w 9662615"/>
              <a:gd name="connsiteY18" fmla="*/ 1383439 h 1648182"/>
              <a:gd name="connsiteX19" fmla="*/ 7768351 w 9662615"/>
              <a:gd name="connsiteY19" fmla="*/ 1395051 h 1648182"/>
              <a:gd name="connsiteX20" fmla="*/ 7635985 w 9662615"/>
              <a:gd name="connsiteY20" fmla="*/ 1386363 h 1648182"/>
              <a:gd name="connsiteX21" fmla="*/ 7466069 w 9662615"/>
              <a:gd name="connsiteY21" fmla="*/ 1377654 h 1648182"/>
              <a:gd name="connsiteX22" fmla="*/ 7355642 w 9662615"/>
              <a:gd name="connsiteY22" fmla="*/ 1407761 h 1648182"/>
              <a:gd name="connsiteX23" fmla="*/ 7151610 w 9662615"/>
              <a:gd name="connsiteY23" fmla="*/ 1397856 h 1648182"/>
              <a:gd name="connsiteX24" fmla="*/ 7082147 w 9662615"/>
              <a:gd name="connsiteY24" fmla="*/ 1406113 h 1648182"/>
              <a:gd name="connsiteX25" fmla="*/ 7014958 w 9662615"/>
              <a:gd name="connsiteY25" fmla="*/ 1396883 h 1648182"/>
              <a:gd name="connsiteX26" fmla="*/ 6907567 w 9662615"/>
              <a:gd name="connsiteY26" fmla="*/ 1419149 h 1648182"/>
              <a:gd name="connsiteX27" fmla="*/ 6748428 w 9662615"/>
              <a:gd name="connsiteY27" fmla="*/ 1420308 h 1648182"/>
              <a:gd name="connsiteX28" fmla="*/ 6654257 w 9662615"/>
              <a:gd name="connsiteY28" fmla="*/ 1424143 h 1648182"/>
              <a:gd name="connsiteX29" fmla="*/ 6620123 w 9662615"/>
              <a:gd name="connsiteY29" fmla="*/ 1430535 h 1648182"/>
              <a:gd name="connsiteX30" fmla="*/ 6571355 w 9662615"/>
              <a:gd name="connsiteY30" fmla="*/ 1436144 h 1648182"/>
              <a:gd name="connsiteX31" fmla="*/ 6486557 w 9662615"/>
              <a:gd name="connsiteY31" fmla="*/ 1449861 h 1648182"/>
              <a:gd name="connsiteX32" fmla="*/ 6370419 w 9662615"/>
              <a:gd name="connsiteY32" fmla="*/ 1461649 h 1648182"/>
              <a:gd name="connsiteX33" fmla="*/ 6278839 w 9662615"/>
              <a:gd name="connsiteY33" fmla="*/ 1449160 h 1648182"/>
              <a:gd name="connsiteX34" fmla="*/ 6272455 w 9662615"/>
              <a:gd name="connsiteY34" fmla="*/ 1453191 h 1648182"/>
              <a:gd name="connsiteX35" fmla="*/ 6212659 w 9662615"/>
              <a:gd name="connsiteY35" fmla="*/ 1454850 h 1648182"/>
              <a:gd name="connsiteX36" fmla="*/ 6069317 w 9662615"/>
              <a:gd name="connsiteY36" fmla="*/ 1445838 h 1648182"/>
              <a:gd name="connsiteX37" fmla="*/ 5878477 w 9662615"/>
              <a:gd name="connsiteY37" fmla="*/ 1439180 h 1648182"/>
              <a:gd name="connsiteX38" fmla="*/ 5838387 w 9662615"/>
              <a:gd name="connsiteY38" fmla="*/ 1444679 h 1648182"/>
              <a:gd name="connsiteX39" fmla="*/ 5771136 w 9662615"/>
              <a:gd name="connsiteY39" fmla="*/ 1453639 h 1648182"/>
              <a:gd name="connsiteX40" fmla="*/ 5724081 w 9662615"/>
              <a:gd name="connsiteY40" fmla="*/ 1470431 h 1648182"/>
              <a:gd name="connsiteX41" fmla="*/ 5666577 w 9662615"/>
              <a:gd name="connsiteY41" fmla="*/ 1473921 h 1648182"/>
              <a:gd name="connsiteX42" fmla="*/ 5649068 w 9662615"/>
              <a:gd name="connsiteY42" fmla="*/ 1461676 h 1648182"/>
              <a:gd name="connsiteX43" fmla="*/ 5588902 w 9662615"/>
              <a:gd name="connsiteY43" fmla="*/ 1469647 h 1648182"/>
              <a:gd name="connsiteX44" fmla="*/ 5498090 w 9662615"/>
              <a:gd name="connsiteY44" fmla="*/ 1483173 h 1648182"/>
              <a:gd name="connsiteX45" fmla="*/ 5444641 w 9662615"/>
              <a:gd name="connsiteY45" fmla="*/ 1487602 h 1648182"/>
              <a:gd name="connsiteX46" fmla="*/ 5299812 w 9662615"/>
              <a:gd name="connsiteY46" fmla="*/ 1503362 h 1648182"/>
              <a:gd name="connsiteX47" fmla="*/ 5213947 w 9662615"/>
              <a:gd name="connsiteY47" fmla="*/ 1516637 h 1648182"/>
              <a:gd name="connsiteX48" fmla="*/ 5090342 w 9662615"/>
              <a:gd name="connsiteY48" fmla="*/ 1546680 h 1648182"/>
              <a:gd name="connsiteX49" fmla="*/ 5129812 w 9662615"/>
              <a:gd name="connsiteY49" fmla="*/ 1521277 h 1648182"/>
              <a:gd name="connsiteX50" fmla="*/ 5059484 w 9662615"/>
              <a:gd name="connsiteY50" fmla="*/ 1546802 h 1648182"/>
              <a:gd name="connsiteX51" fmla="*/ 5038524 w 9662615"/>
              <a:gd name="connsiteY51" fmla="*/ 1545675 h 1648182"/>
              <a:gd name="connsiteX52" fmla="*/ 5026564 w 9662615"/>
              <a:gd name="connsiteY52" fmla="*/ 1545376 h 1648182"/>
              <a:gd name="connsiteX53" fmla="*/ 4969433 w 9662615"/>
              <a:gd name="connsiteY53" fmla="*/ 1550865 h 1648182"/>
              <a:gd name="connsiteX54" fmla="*/ 4929254 w 9662615"/>
              <a:gd name="connsiteY54" fmla="*/ 1563452 h 1648182"/>
              <a:gd name="connsiteX55" fmla="*/ 4871726 w 9662615"/>
              <a:gd name="connsiteY55" fmla="*/ 1570584 h 1648182"/>
              <a:gd name="connsiteX56" fmla="*/ 4843267 w 9662615"/>
              <a:gd name="connsiteY56" fmla="*/ 1561459 h 1648182"/>
              <a:gd name="connsiteX57" fmla="*/ 4821058 w 9662615"/>
              <a:gd name="connsiteY57" fmla="*/ 1553078 h 1648182"/>
              <a:gd name="connsiteX58" fmla="*/ 4791466 w 9662615"/>
              <a:gd name="connsiteY58" fmla="*/ 1561324 h 1648182"/>
              <a:gd name="connsiteX59" fmla="*/ 4784247 w 9662615"/>
              <a:gd name="connsiteY59" fmla="*/ 1562342 h 1648182"/>
              <a:gd name="connsiteX60" fmla="*/ 4739309 w 9662615"/>
              <a:gd name="connsiteY60" fmla="*/ 1553948 h 1648182"/>
              <a:gd name="connsiteX61" fmla="*/ 4697562 w 9662615"/>
              <a:gd name="connsiteY61" fmla="*/ 1551206 h 1648182"/>
              <a:gd name="connsiteX62" fmla="*/ 4650737 w 9662615"/>
              <a:gd name="connsiteY62" fmla="*/ 1537381 h 1648182"/>
              <a:gd name="connsiteX63" fmla="*/ 4583150 w 9662615"/>
              <a:gd name="connsiteY63" fmla="*/ 1529064 h 1648182"/>
              <a:gd name="connsiteX64" fmla="*/ 4521734 w 9662615"/>
              <a:gd name="connsiteY64" fmla="*/ 1529359 h 1648182"/>
              <a:gd name="connsiteX65" fmla="*/ 4382398 w 9662615"/>
              <a:gd name="connsiteY65" fmla="*/ 1534108 h 1648182"/>
              <a:gd name="connsiteX66" fmla="*/ 4221826 w 9662615"/>
              <a:gd name="connsiteY66" fmla="*/ 1500972 h 1648182"/>
              <a:gd name="connsiteX67" fmla="*/ 4096601 w 9662615"/>
              <a:gd name="connsiteY67" fmla="*/ 1521563 h 1648182"/>
              <a:gd name="connsiteX68" fmla="*/ 4058099 w 9662615"/>
              <a:gd name="connsiteY68" fmla="*/ 1648182 h 1648182"/>
              <a:gd name="connsiteX69" fmla="*/ 3833906 w 9662615"/>
              <a:gd name="connsiteY69" fmla="*/ 1516637 h 1648182"/>
              <a:gd name="connsiteX70" fmla="*/ 3696258 w 9662615"/>
              <a:gd name="connsiteY70" fmla="*/ 1537563 h 1648182"/>
              <a:gd name="connsiteX71" fmla="*/ 3594070 w 9662615"/>
              <a:gd name="connsiteY71" fmla="*/ 1509422 h 1648182"/>
              <a:gd name="connsiteX72" fmla="*/ 3565233 w 9662615"/>
              <a:gd name="connsiteY72" fmla="*/ 1515122 h 1648182"/>
              <a:gd name="connsiteX73" fmla="*/ 3560267 w 9662615"/>
              <a:gd name="connsiteY73" fmla="*/ 1516288 h 1648182"/>
              <a:gd name="connsiteX74" fmla="*/ 3540258 w 9662615"/>
              <a:gd name="connsiteY74" fmla="*/ 1516976 h 1648182"/>
              <a:gd name="connsiteX75" fmla="*/ 3534780 w 9662615"/>
              <a:gd name="connsiteY75" fmla="*/ 1522141 h 1648182"/>
              <a:gd name="connsiteX76" fmla="*/ 3504783 w 9662615"/>
              <a:gd name="connsiteY76" fmla="*/ 1526739 h 1648182"/>
              <a:gd name="connsiteX77" fmla="*/ 3430805 w 9662615"/>
              <a:gd name="connsiteY77" fmla="*/ 1542521 h 1648182"/>
              <a:gd name="connsiteX78" fmla="*/ 3292707 w 9662615"/>
              <a:gd name="connsiteY78" fmla="*/ 1520490 h 1648182"/>
              <a:gd name="connsiteX79" fmla="*/ 3187872 w 9662615"/>
              <a:gd name="connsiteY79" fmla="*/ 1519991 h 1648182"/>
              <a:gd name="connsiteX80" fmla="*/ 3148026 w 9662615"/>
              <a:gd name="connsiteY80" fmla="*/ 1524777 h 1648182"/>
              <a:gd name="connsiteX81" fmla="*/ 3092394 w 9662615"/>
              <a:gd name="connsiteY81" fmla="*/ 1528115 h 1648182"/>
              <a:gd name="connsiteX82" fmla="*/ 2994200 w 9662615"/>
              <a:gd name="connsiteY82" fmla="*/ 1537857 h 1648182"/>
              <a:gd name="connsiteX83" fmla="*/ 2862301 w 9662615"/>
              <a:gd name="connsiteY83" fmla="*/ 1544250 h 1648182"/>
              <a:gd name="connsiteX84" fmla="*/ 2766335 w 9662615"/>
              <a:gd name="connsiteY84" fmla="*/ 1527662 h 1648182"/>
              <a:gd name="connsiteX85" fmla="*/ 2757836 w 9662615"/>
              <a:gd name="connsiteY85" fmla="*/ 1531371 h 1648182"/>
              <a:gd name="connsiteX86" fmla="*/ 2691555 w 9662615"/>
              <a:gd name="connsiteY86" fmla="*/ 1530283 h 1648182"/>
              <a:gd name="connsiteX87" fmla="*/ 2491676 w 9662615"/>
              <a:gd name="connsiteY87" fmla="*/ 1500859 h 1648182"/>
              <a:gd name="connsiteX88" fmla="*/ 2378036 w 9662615"/>
              <a:gd name="connsiteY88" fmla="*/ 1520645 h 1648182"/>
              <a:gd name="connsiteX89" fmla="*/ 2284269 w 9662615"/>
              <a:gd name="connsiteY89" fmla="*/ 1503068 h 1648182"/>
              <a:gd name="connsiteX90" fmla="*/ 2207104 w 9662615"/>
              <a:gd name="connsiteY90" fmla="*/ 1508888 h 1648182"/>
              <a:gd name="connsiteX91" fmla="*/ 2149226 w 9662615"/>
              <a:gd name="connsiteY91" fmla="*/ 1523409 h 1648182"/>
              <a:gd name="connsiteX92" fmla="*/ 2084783 w 9662615"/>
              <a:gd name="connsiteY92" fmla="*/ 1524245 h 1648182"/>
              <a:gd name="connsiteX93" fmla="*/ 2070075 w 9662615"/>
              <a:gd name="connsiteY93" fmla="*/ 1511285 h 1648182"/>
              <a:gd name="connsiteX94" fmla="*/ 2001057 w 9662615"/>
              <a:gd name="connsiteY94" fmla="*/ 1516449 h 1648182"/>
              <a:gd name="connsiteX95" fmla="*/ 1896330 w 9662615"/>
              <a:gd name="connsiteY95" fmla="*/ 1525725 h 1648182"/>
              <a:gd name="connsiteX96" fmla="*/ 1835994 w 9662615"/>
              <a:gd name="connsiteY96" fmla="*/ 1527678 h 1648182"/>
              <a:gd name="connsiteX97" fmla="*/ 1671119 w 9662615"/>
              <a:gd name="connsiteY97" fmla="*/ 1536701 h 1648182"/>
              <a:gd name="connsiteX98" fmla="*/ 1601337 w 9662615"/>
              <a:gd name="connsiteY98" fmla="*/ 1548552 h 1648182"/>
              <a:gd name="connsiteX99" fmla="*/ 1407755 w 9662615"/>
              <a:gd name="connsiteY99" fmla="*/ 1571444 h 1648182"/>
              <a:gd name="connsiteX100" fmla="*/ 1271994 w 9662615"/>
              <a:gd name="connsiteY100" fmla="*/ 1579471 h 1648182"/>
              <a:gd name="connsiteX101" fmla="*/ 1249226 w 9662615"/>
              <a:gd name="connsiteY101" fmla="*/ 1583140 h 1648182"/>
              <a:gd name="connsiteX102" fmla="*/ 1217719 w 9662615"/>
              <a:gd name="connsiteY102" fmla="*/ 1580863 h 1648182"/>
              <a:gd name="connsiteX103" fmla="*/ 1091432 w 9662615"/>
              <a:gd name="connsiteY103" fmla="*/ 1571003 h 1648182"/>
              <a:gd name="connsiteX104" fmla="*/ 992039 w 9662615"/>
              <a:gd name="connsiteY104" fmla="*/ 1556662 h 1648182"/>
              <a:gd name="connsiteX105" fmla="*/ 868264 w 9662615"/>
              <a:gd name="connsiteY105" fmla="*/ 1566392 h 1648182"/>
              <a:gd name="connsiteX106" fmla="*/ 792765 w 9662615"/>
              <a:gd name="connsiteY106" fmla="*/ 1563102 h 1648182"/>
              <a:gd name="connsiteX107" fmla="*/ 669055 w 9662615"/>
              <a:gd name="connsiteY107" fmla="*/ 1543638 h 1648182"/>
              <a:gd name="connsiteX108" fmla="*/ 506152 w 9662615"/>
              <a:gd name="connsiteY108" fmla="*/ 1549124 h 1648182"/>
              <a:gd name="connsiteX109" fmla="*/ 472797 w 9662615"/>
              <a:gd name="connsiteY109" fmla="*/ 1568904 h 1648182"/>
              <a:gd name="connsiteX110" fmla="*/ 427864 w 9662615"/>
              <a:gd name="connsiteY110" fmla="*/ 1580848 h 1648182"/>
              <a:gd name="connsiteX111" fmla="*/ 408381 w 9662615"/>
              <a:gd name="connsiteY111" fmla="*/ 1552940 h 1648182"/>
              <a:gd name="connsiteX112" fmla="*/ 267163 w 9662615"/>
              <a:gd name="connsiteY112" fmla="*/ 1531913 h 1648182"/>
              <a:gd name="connsiteX113" fmla="*/ 196644 w 9662615"/>
              <a:gd name="connsiteY113" fmla="*/ 1524565 h 1648182"/>
              <a:gd name="connsiteX114" fmla="*/ 86819 w 9662615"/>
              <a:gd name="connsiteY114" fmla="*/ 1519517 h 1648182"/>
              <a:gd name="connsiteX115" fmla="*/ 53369 w 9662615"/>
              <a:gd name="connsiteY115" fmla="*/ 1516853 h 1648182"/>
              <a:gd name="connsiteX116" fmla="*/ 2359 w 9662615"/>
              <a:gd name="connsiteY116" fmla="*/ 1515247 h 1648182"/>
              <a:gd name="connsiteX117" fmla="*/ 0 w 9662615"/>
              <a:gd name="connsiteY117" fmla="*/ 1514932 h 1648182"/>
              <a:gd name="connsiteX118" fmla="*/ 0 w 9662615"/>
              <a:gd name="connsiteY118" fmla="*/ 0 h 1648182"/>
              <a:gd name="connsiteX0" fmla="*/ 0 w 9662615"/>
              <a:gd name="connsiteY0" fmla="*/ 0 h 1648182"/>
              <a:gd name="connsiteX1" fmla="*/ 9662615 w 9662615"/>
              <a:gd name="connsiteY1" fmla="*/ 0 h 1648182"/>
              <a:gd name="connsiteX2" fmla="*/ 9662615 w 9662615"/>
              <a:gd name="connsiteY2" fmla="*/ 1280346 h 1648182"/>
              <a:gd name="connsiteX3" fmla="*/ 9658420 w 9662615"/>
              <a:gd name="connsiteY3" fmla="*/ 1280106 h 1648182"/>
              <a:gd name="connsiteX4" fmla="*/ 9469546 w 9662615"/>
              <a:gd name="connsiteY4" fmla="*/ 1289837 h 1648182"/>
              <a:gd name="connsiteX5" fmla="*/ 9385895 w 9662615"/>
              <a:gd name="connsiteY5" fmla="*/ 1269203 h 1648182"/>
              <a:gd name="connsiteX6" fmla="*/ 9144767 w 9662615"/>
              <a:gd name="connsiteY6" fmla="*/ 1264120 h 1648182"/>
              <a:gd name="connsiteX7" fmla="*/ 8837252 w 9662615"/>
              <a:gd name="connsiteY7" fmla="*/ 1350515 h 1648182"/>
              <a:gd name="connsiteX8" fmla="*/ 8705466 w 9662615"/>
              <a:gd name="connsiteY8" fmla="*/ 1342419 h 1648182"/>
              <a:gd name="connsiteX9" fmla="*/ 8652221 w 9662615"/>
              <a:gd name="connsiteY9" fmla="*/ 1326906 h 1648182"/>
              <a:gd name="connsiteX10" fmla="*/ 8632312 w 9662615"/>
              <a:gd name="connsiteY10" fmla="*/ 1326025 h 1648182"/>
              <a:gd name="connsiteX11" fmla="*/ 8591582 w 9662615"/>
              <a:gd name="connsiteY11" fmla="*/ 1341666 h 1648182"/>
              <a:gd name="connsiteX12" fmla="*/ 8537336 w 9662615"/>
              <a:gd name="connsiteY12" fmla="*/ 1341684 h 1648182"/>
              <a:gd name="connsiteX13" fmla="*/ 8472508 w 9662615"/>
              <a:gd name="connsiteY13" fmla="*/ 1363109 h 1648182"/>
              <a:gd name="connsiteX14" fmla="*/ 8258477 w 9662615"/>
              <a:gd name="connsiteY14" fmla="*/ 1370666 h 1648182"/>
              <a:gd name="connsiteX15" fmla="*/ 8197961 w 9662615"/>
              <a:gd name="connsiteY15" fmla="*/ 1392804 h 1648182"/>
              <a:gd name="connsiteX16" fmla="*/ 8171196 w 9662615"/>
              <a:gd name="connsiteY16" fmla="*/ 1397216 h 1648182"/>
              <a:gd name="connsiteX17" fmla="*/ 8127667 w 9662615"/>
              <a:gd name="connsiteY17" fmla="*/ 1418254 h 1648182"/>
              <a:gd name="connsiteX18" fmla="*/ 7974579 w 9662615"/>
              <a:gd name="connsiteY18" fmla="*/ 1383439 h 1648182"/>
              <a:gd name="connsiteX19" fmla="*/ 7768351 w 9662615"/>
              <a:gd name="connsiteY19" fmla="*/ 1395051 h 1648182"/>
              <a:gd name="connsiteX20" fmla="*/ 7635985 w 9662615"/>
              <a:gd name="connsiteY20" fmla="*/ 1386363 h 1648182"/>
              <a:gd name="connsiteX21" fmla="*/ 7466069 w 9662615"/>
              <a:gd name="connsiteY21" fmla="*/ 1377654 h 1648182"/>
              <a:gd name="connsiteX22" fmla="*/ 7355642 w 9662615"/>
              <a:gd name="connsiteY22" fmla="*/ 1407761 h 1648182"/>
              <a:gd name="connsiteX23" fmla="*/ 7151610 w 9662615"/>
              <a:gd name="connsiteY23" fmla="*/ 1397856 h 1648182"/>
              <a:gd name="connsiteX24" fmla="*/ 7082147 w 9662615"/>
              <a:gd name="connsiteY24" fmla="*/ 1406113 h 1648182"/>
              <a:gd name="connsiteX25" fmla="*/ 7014958 w 9662615"/>
              <a:gd name="connsiteY25" fmla="*/ 1396883 h 1648182"/>
              <a:gd name="connsiteX26" fmla="*/ 6907567 w 9662615"/>
              <a:gd name="connsiteY26" fmla="*/ 1419149 h 1648182"/>
              <a:gd name="connsiteX27" fmla="*/ 6748428 w 9662615"/>
              <a:gd name="connsiteY27" fmla="*/ 1420308 h 1648182"/>
              <a:gd name="connsiteX28" fmla="*/ 6654257 w 9662615"/>
              <a:gd name="connsiteY28" fmla="*/ 1424143 h 1648182"/>
              <a:gd name="connsiteX29" fmla="*/ 6620123 w 9662615"/>
              <a:gd name="connsiteY29" fmla="*/ 1430535 h 1648182"/>
              <a:gd name="connsiteX30" fmla="*/ 6571355 w 9662615"/>
              <a:gd name="connsiteY30" fmla="*/ 1436144 h 1648182"/>
              <a:gd name="connsiteX31" fmla="*/ 6486557 w 9662615"/>
              <a:gd name="connsiteY31" fmla="*/ 1449861 h 1648182"/>
              <a:gd name="connsiteX32" fmla="*/ 6370419 w 9662615"/>
              <a:gd name="connsiteY32" fmla="*/ 1461649 h 1648182"/>
              <a:gd name="connsiteX33" fmla="*/ 6278839 w 9662615"/>
              <a:gd name="connsiteY33" fmla="*/ 1449160 h 1648182"/>
              <a:gd name="connsiteX34" fmla="*/ 6272455 w 9662615"/>
              <a:gd name="connsiteY34" fmla="*/ 1453191 h 1648182"/>
              <a:gd name="connsiteX35" fmla="*/ 6212659 w 9662615"/>
              <a:gd name="connsiteY35" fmla="*/ 1454850 h 1648182"/>
              <a:gd name="connsiteX36" fmla="*/ 6069317 w 9662615"/>
              <a:gd name="connsiteY36" fmla="*/ 1445838 h 1648182"/>
              <a:gd name="connsiteX37" fmla="*/ 5878477 w 9662615"/>
              <a:gd name="connsiteY37" fmla="*/ 1439180 h 1648182"/>
              <a:gd name="connsiteX38" fmla="*/ 5838387 w 9662615"/>
              <a:gd name="connsiteY38" fmla="*/ 1444679 h 1648182"/>
              <a:gd name="connsiteX39" fmla="*/ 5771136 w 9662615"/>
              <a:gd name="connsiteY39" fmla="*/ 1453639 h 1648182"/>
              <a:gd name="connsiteX40" fmla="*/ 5724081 w 9662615"/>
              <a:gd name="connsiteY40" fmla="*/ 1470431 h 1648182"/>
              <a:gd name="connsiteX41" fmla="*/ 5666577 w 9662615"/>
              <a:gd name="connsiteY41" fmla="*/ 1473921 h 1648182"/>
              <a:gd name="connsiteX42" fmla="*/ 5649068 w 9662615"/>
              <a:gd name="connsiteY42" fmla="*/ 1461676 h 1648182"/>
              <a:gd name="connsiteX43" fmla="*/ 5588902 w 9662615"/>
              <a:gd name="connsiteY43" fmla="*/ 1469647 h 1648182"/>
              <a:gd name="connsiteX44" fmla="*/ 5498090 w 9662615"/>
              <a:gd name="connsiteY44" fmla="*/ 1483173 h 1648182"/>
              <a:gd name="connsiteX45" fmla="*/ 5444641 w 9662615"/>
              <a:gd name="connsiteY45" fmla="*/ 1487602 h 1648182"/>
              <a:gd name="connsiteX46" fmla="*/ 5299812 w 9662615"/>
              <a:gd name="connsiteY46" fmla="*/ 1503362 h 1648182"/>
              <a:gd name="connsiteX47" fmla="*/ 5213947 w 9662615"/>
              <a:gd name="connsiteY47" fmla="*/ 1516637 h 1648182"/>
              <a:gd name="connsiteX48" fmla="*/ 5090342 w 9662615"/>
              <a:gd name="connsiteY48" fmla="*/ 1546680 h 1648182"/>
              <a:gd name="connsiteX49" fmla="*/ 5129812 w 9662615"/>
              <a:gd name="connsiteY49" fmla="*/ 1521277 h 1648182"/>
              <a:gd name="connsiteX50" fmla="*/ 5059484 w 9662615"/>
              <a:gd name="connsiteY50" fmla="*/ 1546802 h 1648182"/>
              <a:gd name="connsiteX51" fmla="*/ 5038524 w 9662615"/>
              <a:gd name="connsiteY51" fmla="*/ 1545675 h 1648182"/>
              <a:gd name="connsiteX52" fmla="*/ 5026564 w 9662615"/>
              <a:gd name="connsiteY52" fmla="*/ 1545376 h 1648182"/>
              <a:gd name="connsiteX53" fmla="*/ 4969433 w 9662615"/>
              <a:gd name="connsiteY53" fmla="*/ 1550865 h 1648182"/>
              <a:gd name="connsiteX54" fmla="*/ 4929254 w 9662615"/>
              <a:gd name="connsiteY54" fmla="*/ 1563452 h 1648182"/>
              <a:gd name="connsiteX55" fmla="*/ 4871726 w 9662615"/>
              <a:gd name="connsiteY55" fmla="*/ 1570584 h 1648182"/>
              <a:gd name="connsiteX56" fmla="*/ 4843267 w 9662615"/>
              <a:gd name="connsiteY56" fmla="*/ 1561459 h 1648182"/>
              <a:gd name="connsiteX57" fmla="*/ 4821058 w 9662615"/>
              <a:gd name="connsiteY57" fmla="*/ 1553078 h 1648182"/>
              <a:gd name="connsiteX58" fmla="*/ 4791466 w 9662615"/>
              <a:gd name="connsiteY58" fmla="*/ 1561324 h 1648182"/>
              <a:gd name="connsiteX59" fmla="*/ 4784247 w 9662615"/>
              <a:gd name="connsiteY59" fmla="*/ 1562342 h 1648182"/>
              <a:gd name="connsiteX60" fmla="*/ 4739309 w 9662615"/>
              <a:gd name="connsiteY60" fmla="*/ 1553948 h 1648182"/>
              <a:gd name="connsiteX61" fmla="*/ 4697562 w 9662615"/>
              <a:gd name="connsiteY61" fmla="*/ 1551206 h 1648182"/>
              <a:gd name="connsiteX62" fmla="*/ 4650737 w 9662615"/>
              <a:gd name="connsiteY62" fmla="*/ 1537381 h 1648182"/>
              <a:gd name="connsiteX63" fmla="*/ 4583150 w 9662615"/>
              <a:gd name="connsiteY63" fmla="*/ 1529064 h 1648182"/>
              <a:gd name="connsiteX64" fmla="*/ 4521734 w 9662615"/>
              <a:gd name="connsiteY64" fmla="*/ 1529359 h 1648182"/>
              <a:gd name="connsiteX65" fmla="*/ 4382398 w 9662615"/>
              <a:gd name="connsiteY65" fmla="*/ 1534108 h 1648182"/>
              <a:gd name="connsiteX66" fmla="*/ 4221826 w 9662615"/>
              <a:gd name="connsiteY66" fmla="*/ 1500972 h 1648182"/>
              <a:gd name="connsiteX67" fmla="*/ 4096601 w 9662615"/>
              <a:gd name="connsiteY67" fmla="*/ 1521563 h 1648182"/>
              <a:gd name="connsiteX68" fmla="*/ 4058099 w 9662615"/>
              <a:gd name="connsiteY68" fmla="*/ 1648182 h 1648182"/>
              <a:gd name="connsiteX69" fmla="*/ 3833906 w 9662615"/>
              <a:gd name="connsiteY69" fmla="*/ 1516637 h 1648182"/>
              <a:gd name="connsiteX70" fmla="*/ 3696258 w 9662615"/>
              <a:gd name="connsiteY70" fmla="*/ 1537563 h 1648182"/>
              <a:gd name="connsiteX71" fmla="*/ 3594070 w 9662615"/>
              <a:gd name="connsiteY71" fmla="*/ 1509422 h 1648182"/>
              <a:gd name="connsiteX72" fmla="*/ 3565233 w 9662615"/>
              <a:gd name="connsiteY72" fmla="*/ 1515122 h 1648182"/>
              <a:gd name="connsiteX73" fmla="*/ 3560267 w 9662615"/>
              <a:gd name="connsiteY73" fmla="*/ 1516288 h 1648182"/>
              <a:gd name="connsiteX74" fmla="*/ 3540258 w 9662615"/>
              <a:gd name="connsiteY74" fmla="*/ 1516976 h 1648182"/>
              <a:gd name="connsiteX75" fmla="*/ 3534780 w 9662615"/>
              <a:gd name="connsiteY75" fmla="*/ 1522141 h 1648182"/>
              <a:gd name="connsiteX76" fmla="*/ 3504783 w 9662615"/>
              <a:gd name="connsiteY76" fmla="*/ 1526739 h 1648182"/>
              <a:gd name="connsiteX77" fmla="*/ 3430805 w 9662615"/>
              <a:gd name="connsiteY77" fmla="*/ 1542521 h 1648182"/>
              <a:gd name="connsiteX78" fmla="*/ 3292707 w 9662615"/>
              <a:gd name="connsiteY78" fmla="*/ 1520490 h 1648182"/>
              <a:gd name="connsiteX79" fmla="*/ 3187872 w 9662615"/>
              <a:gd name="connsiteY79" fmla="*/ 1519991 h 1648182"/>
              <a:gd name="connsiteX80" fmla="*/ 3148026 w 9662615"/>
              <a:gd name="connsiteY80" fmla="*/ 1524777 h 1648182"/>
              <a:gd name="connsiteX81" fmla="*/ 3092394 w 9662615"/>
              <a:gd name="connsiteY81" fmla="*/ 1528115 h 1648182"/>
              <a:gd name="connsiteX82" fmla="*/ 2994200 w 9662615"/>
              <a:gd name="connsiteY82" fmla="*/ 1537857 h 1648182"/>
              <a:gd name="connsiteX83" fmla="*/ 2862301 w 9662615"/>
              <a:gd name="connsiteY83" fmla="*/ 1544250 h 1648182"/>
              <a:gd name="connsiteX84" fmla="*/ 2766335 w 9662615"/>
              <a:gd name="connsiteY84" fmla="*/ 1527662 h 1648182"/>
              <a:gd name="connsiteX85" fmla="*/ 2757836 w 9662615"/>
              <a:gd name="connsiteY85" fmla="*/ 1531371 h 1648182"/>
              <a:gd name="connsiteX86" fmla="*/ 2691555 w 9662615"/>
              <a:gd name="connsiteY86" fmla="*/ 1530283 h 1648182"/>
              <a:gd name="connsiteX87" fmla="*/ 2491676 w 9662615"/>
              <a:gd name="connsiteY87" fmla="*/ 1500859 h 1648182"/>
              <a:gd name="connsiteX88" fmla="*/ 2378036 w 9662615"/>
              <a:gd name="connsiteY88" fmla="*/ 1520645 h 1648182"/>
              <a:gd name="connsiteX89" fmla="*/ 2284269 w 9662615"/>
              <a:gd name="connsiteY89" fmla="*/ 1503068 h 1648182"/>
              <a:gd name="connsiteX90" fmla="*/ 2207104 w 9662615"/>
              <a:gd name="connsiteY90" fmla="*/ 1508888 h 1648182"/>
              <a:gd name="connsiteX91" fmla="*/ 2149226 w 9662615"/>
              <a:gd name="connsiteY91" fmla="*/ 1523409 h 1648182"/>
              <a:gd name="connsiteX92" fmla="*/ 2084783 w 9662615"/>
              <a:gd name="connsiteY92" fmla="*/ 1524245 h 1648182"/>
              <a:gd name="connsiteX93" fmla="*/ 2070075 w 9662615"/>
              <a:gd name="connsiteY93" fmla="*/ 1511285 h 1648182"/>
              <a:gd name="connsiteX94" fmla="*/ 2001057 w 9662615"/>
              <a:gd name="connsiteY94" fmla="*/ 1516449 h 1648182"/>
              <a:gd name="connsiteX95" fmla="*/ 1896330 w 9662615"/>
              <a:gd name="connsiteY95" fmla="*/ 1525725 h 1648182"/>
              <a:gd name="connsiteX96" fmla="*/ 1835994 w 9662615"/>
              <a:gd name="connsiteY96" fmla="*/ 1527678 h 1648182"/>
              <a:gd name="connsiteX97" fmla="*/ 1671119 w 9662615"/>
              <a:gd name="connsiteY97" fmla="*/ 1536701 h 1648182"/>
              <a:gd name="connsiteX98" fmla="*/ 1601337 w 9662615"/>
              <a:gd name="connsiteY98" fmla="*/ 1548552 h 1648182"/>
              <a:gd name="connsiteX99" fmla="*/ 1407755 w 9662615"/>
              <a:gd name="connsiteY99" fmla="*/ 1571444 h 1648182"/>
              <a:gd name="connsiteX100" fmla="*/ 1271994 w 9662615"/>
              <a:gd name="connsiteY100" fmla="*/ 1579471 h 1648182"/>
              <a:gd name="connsiteX101" fmla="*/ 1249226 w 9662615"/>
              <a:gd name="connsiteY101" fmla="*/ 1583140 h 1648182"/>
              <a:gd name="connsiteX102" fmla="*/ 1217719 w 9662615"/>
              <a:gd name="connsiteY102" fmla="*/ 1580863 h 1648182"/>
              <a:gd name="connsiteX103" fmla="*/ 1091432 w 9662615"/>
              <a:gd name="connsiteY103" fmla="*/ 1571003 h 1648182"/>
              <a:gd name="connsiteX104" fmla="*/ 992039 w 9662615"/>
              <a:gd name="connsiteY104" fmla="*/ 1556662 h 1648182"/>
              <a:gd name="connsiteX105" fmla="*/ 868264 w 9662615"/>
              <a:gd name="connsiteY105" fmla="*/ 1566392 h 1648182"/>
              <a:gd name="connsiteX106" fmla="*/ 792765 w 9662615"/>
              <a:gd name="connsiteY106" fmla="*/ 1563102 h 1648182"/>
              <a:gd name="connsiteX107" fmla="*/ 669055 w 9662615"/>
              <a:gd name="connsiteY107" fmla="*/ 1543638 h 1648182"/>
              <a:gd name="connsiteX108" fmla="*/ 506152 w 9662615"/>
              <a:gd name="connsiteY108" fmla="*/ 1549124 h 1648182"/>
              <a:gd name="connsiteX109" fmla="*/ 472797 w 9662615"/>
              <a:gd name="connsiteY109" fmla="*/ 1568904 h 1648182"/>
              <a:gd name="connsiteX110" fmla="*/ 427864 w 9662615"/>
              <a:gd name="connsiteY110" fmla="*/ 1580848 h 1648182"/>
              <a:gd name="connsiteX111" fmla="*/ 408381 w 9662615"/>
              <a:gd name="connsiteY111" fmla="*/ 1552940 h 1648182"/>
              <a:gd name="connsiteX112" fmla="*/ 267163 w 9662615"/>
              <a:gd name="connsiteY112" fmla="*/ 1531913 h 1648182"/>
              <a:gd name="connsiteX113" fmla="*/ 196644 w 9662615"/>
              <a:gd name="connsiteY113" fmla="*/ 1524565 h 1648182"/>
              <a:gd name="connsiteX114" fmla="*/ 86819 w 9662615"/>
              <a:gd name="connsiteY114" fmla="*/ 1519517 h 1648182"/>
              <a:gd name="connsiteX115" fmla="*/ 53369 w 9662615"/>
              <a:gd name="connsiteY115" fmla="*/ 1516853 h 1648182"/>
              <a:gd name="connsiteX116" fmla="*/ 2359 w 9662615"/>
              <a:gd name="connsiteY116" fmla="*/ 1515247 h 1648182"/>
              <a:gd name="connsiteX117" fmla="*/ 0 w 9662615"/>
              <a:gd name="connsiteY117" fmla="*/ 1514932 h 1648182"/>
              <a:gd name="connsiteX118" fmla="*/ 0 w 9662615"/>
              <a:gd name="connsiteY118" fmla="*/ 0 h 1648182"/>
              <a:gd name="connsiteX0" fmla="*/ 0 w 9662615"/>
              <a:gd name="connsiteY0" fmla="*/ 0 h 1723719"/>
              <a:gd name="connsiteX1" fmla="*/ 9662615 w 9662615"/>
              <a:gd name="connsiteY1" fmla="*/ 0 h 1723719"/>
              <a:gd name="connsiteX2" fmla="*/ 9662615 w 9662615"/>
              <a:gd name="connsiteY2" fmla="*/ 1280346 h 1723719"/>
              <a:gd name="connsiteX3" fmla="*/ 9658420 w 9662615"/>
              <a:gd name="connsiteY3" fmla="*/ 1280106 h 1723719"/>
              <a:gd name="connsiteX4" fmla="*/ 9469546 w 9662615"/>
              <a:gd name="connsiteY4" fmla="*/ 1289837 h 1723719"/>
              <a:gd name="connsiteX5" fmla="*/ 9385895 w 9662615"/>
              <a:gd name="connsiteY5" fmla="*/ 1269203 h 1723719"/>
              <a:gd name="connsiteX6" fmla="*/ 9144767 w 9662615"/>
              <a:gd name="connsiteY6" fmla="*/ 1264120 h 1723719"/>
              <a:gd name="connsiteX7" fmla="*/ 8837252 w 9662615"/>
              <a:gd name="connsiteY7" fmla="*/ 1350515 h 1723719"/>
              <a:gd name="connsiteX8" fmla="*/ 8705466 w 9662615"/>
              <a:gd name="connsiteY8" fmla="*/ 1342419 h 1723719"/>
              <a:gd name="connsiteX9" fmla="*/ 8652221 w 9662615"/>
              <a:gd name="connsiteY9" fmla="*/ 1326906 h 1723719"/>
              <a:gd name="connsiteX10" fmla="*/ 8632312 w 9662615"/>
              <a:gd name="connsiteY10" fmla="*/ 1326025 h 1723719"/>
              <a:gd name="connsiteX11" fmla="*/ 8591582 w 9662615"/>
              <a:gd name="connsiteY11" fmla="*/ 1341666 h 1723719"/>
              <a:gd name="connsiteX12" fmla="*/ 8537336 w 9662615"/>
              <a:gd name="connsiteY12" fmla="*/ 1341684 h 1723719"/>
              <a:gd name="connsiteX13" fmla="*/ 8472508 w 9662615"/>
              <a:gd name="connsiteY13" fmla="*/ 1363109 h 1723719"/>
              <a:gd name="connsiteX14" fmla="*/ 8258477 w 9662615"/>
              <a:gd name="connsiteY14" fmla="*/ 1370666 h 1723719"/>
              <a:gd name="connsiteX15" fmla="*/ 8197961 w 9662615"/>
              <a:gd name="connsiteY15" fmla="*/ 1392804 h 1723719"/>
              <a:gd name="connsiteX16" fmla="*/ 8171196 w 9662615"/>
              <a:gd name="connsiteY16" fmla="*/ 1397216 h 1723719"/>
              <a:gd name="connsiteX17" fmla="*/ 8127667 w 9662615"/>
              <a:gd name="connsiteY17" fmla="*/ 1418254 h 1723719"/>
              <a:gd name="connsiteX18" fmla="*/ 7974579 w 9662615"/>
              <a:gd name="connsiteY18" fmla="*/ 1383439 h 1723719"/>
              <a:gd name="connsiteX19" fmla="*/ 7768351 w 9662615"/>
              <a:gd name="connsiteY19" fmla="*/ 1395051 h 1723719"/>
              <a:gd name="connsiteX20" fmla="*/ 7635985 w 9662615"/>
              <a:gd name="connsiteY20" fmla="*/ 1386363 h 1723719"/>
              <a:gd name="connsiteX21" fmla="*/ 7466069 w 9662615"/>
              <a:gd name="connsiteY21" fmla="*/ 1377654 h 1723719"/>
              <a:gd name="connsiteX22" fmla="*/ 7355642 w 9662615"/>
              <a:gd name="connsiteY22" fmla="*/ 1407761 h 1723719"/>
              <a:gd name="connsiteX23" fmla="*/ 7151610 w 9662615"/>
              <a:gd name="connsiteY23" fmla="*/ 1397856 h 1723719"/>
              <a:gd name="connsiteX24" fmla="*/ 7082147 w 9662615"/>
              <a:gd name="connsiteY24" fmla="*/ 1406113 h 1723719"/>
              <a:gd name="connsiteX25" fmla="*/ 7014958 w 9662615"/>
              <a:gd name="connsiteY25" fmla="*/ 1396883 h 1723719"/>
              <a:gd name="connsiteX26" fmla="*/ 6907567 w 9662615"/>
              <a:gd name="connsiteY26" fmla="*/ 1419149 h 1723719"/>
              <a:gd name="connsiteX27" fmla="*/ 6748428 w 9662615"/>
              <a:gd name="connsiteY27" fmla="*/ 1420308 h 1723719"/>
              <a:gd name="connsiteX28" fmla="*/ 6654257 w 9662615"/>
              <a:gd name="connsiteY28" fmla="*/ 1424143 h 1723719"/>
              <a:gd name="connsiteX29" fmla="*/ 6620123 w 9662615"/>
              <a:gd name="connsiteY29" fmla="*/ 1430535 h 1723719"/>
              <a:gd name="connsiteX30" fmla="*/ 6571355 w 9662615"/>
              <a:gd name="connsiteY30" fmla="*/ 1436144 h 1723719"/>
              <a:gd name="connsiteX31" fmla="*/ 6486557 w 9662615"/>
              <a:gd name="connsiteY31" fmla="*/ 1449861 h 1723719"/>
              <a:gd name="connsiteX32" fmla="*/ 6370419 w 9662615"/>
              <a:gd name="connsiteY32" fmla="*/ 1461649 h 1723719"/>
              <a:gd name="connsiteX33" fmla="*/ 6278839 w 9662615"/>
              <a:gd name="connsiteY33" fmla="*/ 1449160 h 1723719"/>
              <a:gd name="connsiteX34" fmla="*/ 6272455 w 9662615"/>
              <a:gd name="connsiteY34" fmla="*/ 1453191 h 1723719"/>
              <a:gd name="connsiteX35" fmla="*/ 6212659 w 9662615"/>
              <a:gd name="connsiteY35" fmla="*/ 1454850 h 1723719"/>
              <a:gd name="connsiteX36" fmla="*/ 6069317 w 9662615"/>
              <a:gd name="connsiteY36" fmla="*/ 1445838 h 1723719"/>
              <a:gd name="connsiteX37" fmla="*/ 5878477 w 9662615"/>
              <a:gd name="connsiteY37" fmla="*/ 1439180 h 1723719"/>
              <a:gd name="connsiteX38" fmla="*/ 5838387 w 9662615"/>
              <a:gd name="connsiteY38" fmla="*/ 1444679 h 1723719"/>
              <a:gd name="connsiteX39" fmla="*/ 5771136 w 9662615"/>
              <a:gd name="connsiteY39" fmla="*/ 1453639 h 1723719"/>
              <a:gd name="connsiteX40" fmla="*/ 5724081 w 9662615"/>
              <a:gd name="connsiteY40" fmla="*/ 1470431 h 1723719"/>
              <a:gd name="connsiteX41" fmla="*/ 5666577 w 9662615"/>
              <a:gd name="connsiteY41" fmla="*/ 1473921 h 1723719"/>
              <a:gd name="connsiteX42" fmla="*/ 5649068 w 9662615"/>
              <a:gd name="connsiteY42" fmla="*/ 1461676 h 1723719"/>
              <a:gd name="connsiteX43" fmla="*/ 5588902 w 9662615"/>
              <a:gd name="connsiteY43" fmla="*/ 1469647 h 1723719"/>
              <a:gd name="connsiteX44" fmla="*/ 5498090 w 9662615"/>
              <a:gd name="connsiteY44" fmla="*/ 1483173 h 1723719"/>
              <a:gd name="connsiteX45" fmla="*/ 5444641 w 9662615"/>
              <a:gd name="connsiteY45" fmla="*/ 1487602 h 1723719"/>
              <a:gd name="connsiteX46" fmla="*/ 5299812 w 9662615"/>
              <a:gd name="connsiteY46" fmla="*/ 1503362 h 1723719"/>
              <a:gd name="connsiteX47" fmla="*/ 5213947 w 9662615"/>
              <a:gd name="connsiteY47" fmla="*/ 1516637 h 1723719"/>
              <a:gd name="connsiteX48" fmla="*/ 5090342 w 9662615"/>
              <a:gd name="connsiteY48" fmla="*/ 1546680 h 1723719"/>
              <a:gd name="connsiteX49" fmla="*/ 5129812 w 9662615"/>
              <a:gd name="connsiteY49" fmla="*/ 1521277 h 1723719"/>
              <a:gd name="connsiteX50" fmla="*/ 5059484 w 9662615"/>
              <a:gd name="connsiteY50" fmla="*/ 1546802 h 1723719"/>
              <a:gd name="connsiteX51" fmla="*/ 5038524 w 9662615"/>
              <a:gd name="connsiteY51" fmla="*/ 1545675 h 1723719"/>
              <a:gd name="connsiteX52" fmla="*/ 5026564 w 9662615"/>
              <a:gd name="connsiteY52" fmla="*/ 1545376 h 1723719"/>
              <a:gd name="connsiteX53" fmla="*/ 4969433 w 9662615"/>
              <a:gd name="connsiteY53" fmla="*/ 1550865 h 1723719"/>
              <a:gd name="connsiteX54" fmla="*/ 4929254 w 9662615"/>
              <a:gd name="connsiteY54" fmla="*/ 1563452 h 1723719"/>
              <a:gd name="connsiteX55" fmla="*/ 4871726 w 9662615"/>
              <a:gd name="connsiteY55" fmla="*/ 1570584 h 1723719"/>
              <a:gd name="connsiteX56" fmla="*/ 4843267 w 9662615"/>
              <a:gd name="connsiteY56" fmla="*/ 1561459 h 1723719"/>
              <a:gd name="connsiteX57" fmla="*/ 4821058 w 9662615"/>
              <a:gd name="connsiteY57" fmla="*/ 1553078 h 1723719"/>
              <a:gd name="connsiteX58" fmla="*/ 4791466 w 9662615"/>
              <a:gd name="connsiteY58" fmla="*/ 1561324 h 1723719"/>
              <a:gd name="connsiteX59" fmla="*/ 4784247 w 9662615"/>
              <a:gd name="connsiteY59" fmla="*/ 1562342 h 1723719"/>
              <a:gd name="connsiteX60" fmla="*/ 4739309 w 9662615"/>
              <a:gd name="connsiteY60" fmla="*/ 1553948 h 1723719"/>
              <a:gd name="connsiteX61" fmla="*/ 4697562 w 9662615"/>
              <a:gd name="connsiteY61" fmla="*/ 1551206 h 1723719"/>
              <a:gd name="connsiteX62" fmla="*/ 4650737 w 9662615"/>
              <a:gd name="connsiteY62" fmla="*/ 1537381 h 1723719"/>
              <a:gd name="connsiteX63" fmla="*/ 4583150 w 9662615"/>
              <a:gd name="connsiteY63" fmla="*/ 1529064 h 1723719"/>
              <a:gd name="connsiteX64" fmla="*/ 4521734 w 9662615"/>
              <a:gd name="connsiteY64" fmla="*/ 1529359 h 1723719"/>
              <a:gd name="connsiteX65" fmla="*/ 4382398 w 9662615"/>
              <a:gd name="connsiteY65" fmla="*/ 1534108 h 1723719"/>
              <a:gd name="connsiteX66" fmla="*/ 4221826 w 9662615"/>
              <a:gd name="connsiteY66" fmla="*/ 1500972 h 1723719"/>
              <a:gd name="connsiteX67" fmla="*/ 4096601 w 9662615"/>
              <a:gd name="connsiteY67" fmla="*/ 1521563 h 1723719"/>
              <a:gd name="connsiteX68" fmla="*/ 3970635 w 9662615"/>
              <a:gd name="connsiteY68" fmla="*/ 1723719 h 1723719"/>
              <a:gd name="connsiteX69" fmla="*/ 3833906 w 9662615"/>
              <a:gd name="connsiteY69" fmla="*/ 1516637 h 1723719"/>
              <a:gd name="connsiteX70" fmla="*/ 3696258 w 9662615"/>
              <a:gd name="connsiteY70" fmla="*/ 1537563 h 1723719"/>
              <a:gd name="connsiteX71" fmla="*/ 3594070 w 9662615"/>
              <a:gd name="connsiteY71" fmla="*/ 1509422 h 1723719"/>
              <a:gd name="connsiteX72" fmla="*/ 3565233 w 9662615"/>
              <a:gd name="connsiteY72" fmla="*/ 1515122 h 1723719"/>
              <a:gd name="connsiteX73" fmla="*/ 3560267 w 9662615"/>
              <a:gd name="connsiteY73" fmla="*/ 1516288 h 1723719"/>
              <a:gd name="connsiteX74" fmla="*/ 3540258 w 9662615"/>
              <a:gd name="connsiteY74" fmla="*/ 1516976 h 1723719"/>
              <a:gd name="connsiteX75" fmla="*/ 3534780 w 9662615"/>
              <a:gd name="connsiteY75" fmla="*/ 1522141 h 1723719"/>
              <a:gd name="connsiteX76" fmla="*/ 3504783 w 9662615"/>
              <a:gd name="connsiteY76" fmla="*/ 1526739 h 1723719"/>
              <a:gd name="connsiteX77" fmla="*/ 3430805 w 9662615"/>
              <a:gd name="connsiteY77" fmla="*/ 1542521 h 1723719"/>
              <a:gd name="connsiteX78" fmla="*/ 3292707 w 9662615"/>
              <a:gd name="connsiteY78" fmla="*/ 1520490 h 1723719"/>
              <a:gd name="connsiteX79" fmla="*/ 3187872 w 9662615"/>
              <a:gd name="connsiteY79" fmla="*/ 1519991 h 1723719"/>
              <a:gd name="connsiteX80" fmla="*/ 3148026 w 9662615"/>
              <a:gd name="connsiteY80" fmla="*/ 1524777 h 1723719"/>
              <a:gd name="connsiteX81" fmla="*/ 3092394 w 9662615"/>
              <a:gd name="connsiteY81" fmla="*/ 1528115 h 1723719"/>
              <a:gd name="connsiteX82" fmla="*/ 2994200 w 9662615"/>
              <a:gd name="connsiteY82" fmla="*/ 1537857 h 1723719"/>
              <a:gd name="connsiteX83" fmla="*/ 2862301 w 9662615"/>
              <a:gd name="connsiteY83" fmla="*/ 1544250 h 1723719"/>
              <a:gd name="connsiteX84" fmla="*/ 2766335 w 9662615"/>
              <a:gd name="connsiteY84" fmla="*/ 1527662 h 1723719"/>
              <a:gd name="connsiteX85" fmla="*/ 2757836 w 9662615"/>
              <a:gd name="connsiteY85" fmla="*/ 1531371 h 1723719"/>
              <a:gd name="connsiteX86" fmla="*/ 2691555 w 9662615"/>
              <a:gd name="connsiteY86" fmla="*/ 1530283 h 1723719"/>
              <a:gd name="connsiteX87" fmla="*/ 2491676 w 9662615"/>
              <a:gd name="connsiteY87" fmla="*/ 1500859 h 1723719"/>
              <a:gd name="connsiteX88" fmla="*/ 2378036 w 9662615"/>
              <a:gd name="connsiteY88" fmla="*/ 1520645 h 1723719"/>
              <a:gd name="connsiteX89" fmla="*/ 2284269 w 9662615"/>
              <a:gd name="connsiteY89" fmla="*/ 1503068 h 1723719"/>
              <a:gd name="connsiteX90" fmla="*/ 2207104 w 9662615"/>
              <a:gd name="connsiteY90" fmla="*/ 1508888 h 1723719"/>
              <a:gd name="connsiteX91" fmla="*/ 2149226 w 9662615"/>
              <a:gd name="connsiteY91" fmla="*/ 1523409 h 1723719"/>
              <a:gd name="connsiteX92" fmla="*/ 2084783 w 9662615"/>
              <a:gd name="connsiteY92" fmla="*/ 1524245 h 1723719"/>
              <a:gd name="connsiteX93" fmla="*/ 2070075 w 9662615"/>
              <a:gd name="connsiteY93" fmla="*/ 1511285 h 1723719"/>
              <a:gd name="connsiteX94" fmla="*/ 2001057 w 9662615"/>
              <a:gd name="connsiteY94" fmla="*/ 1516449 h 1723719"/>
              <a:gd name="connsiteX95" fmla="*/ 1896330 w 9662615"/>
              <a:gd name="connsiteY95" fmla="*/ 1525725 h 1723719"/>
              <a:gd name="connsiteX96" fmla="*/ 1835994 w 9662615"/>
              <a:gd name="connsiteY96" fmla="*/ 1527678 h 1723719"/>
              <a:gd name="connsiteX97" fmla="*/ 1671119 w 9662615"/>
              <a:gd name="connsiteY97" fmla="*/ 1536701 h 1723719"/>
              <a:gd name="connsiteX98" fmla="*/ 1601337 w 9662615"/>
              <a:gd name="connsiteY98" fmla="*/ 1548552 h 1723719"/>
              <a:gd name="connsiteX99" fmla="*/ 1407755 w 9662615"/>
              <a:gd name="connsiteY99" fmla="*/ 1571444 h 1723719"/>
              <a:gd name="connsiteX100" fmla="*/ 1271994 w 9662615"/>
              <a:gd name="connsiteY100" fmla="*/ 1579471 h 1723719"/>
              <a:gd name="connsiteX101" fmla="*/ 1249226 w 9662615"/>
              <a:gd name="connsiteY101" fmla="*/ 1583140 h 1723719"/>
              <a:gd name="connsiteX102" fmla="*/ 1217719 w 9662615"/>
              <a:gd name="connsiteY102" fmla="*/ 1580863 h 1723719"/>
              <a:gd name="connsiteX103" fmla="*/ 1091432 w 9662615"/>
              <a:gd name="connsiteY103" fmla="*/ 1571003 h 1723719"/>
              <a:gd name="connsiteX104" fmla="*/ 992039 w 9662615"/>
              <a:gd name="connsiteY104" fmla="*/ 1556662 h 1723719"/>
              <a:gd name="connsiteX105" fmla="*/ 868264 w 9662615"/>
              <a:gd name="connsiteY105" fmla="*/ 1566392 h 1723719"/>
              <a:gd name="connsiteX106" fmla="*/ 792765 w 9662615"/>
              <a:gd name="connsiteY106" fmla="*/ 1563102 h 1723719"/>
              <a:gd name="connsiteX107" fmla="*/ 669055 w 9662615"/>
              <a:gd name="connsiteY107" fmla="*/ 1543638 h 1723719"/>
              <a:gd name="connsiteX108" fmla="*/ 506152 w 9662615"/>
              <a:gd name="connsiteY108" fmla="*/ 1549124 h 1723719"/>
              <a:gd name="connsiteX109" fmla="*/ 472797 w 9662615"/>
              <a:gd name="connsiteY109" fmla="*/ 1568904 h 1723719"/>
              <a:gd name="connsiteX110" fmla="*/ 427864 w 9662615"/>
              <a:gd name="connsiteY110" fmla="*/ 1580848 h 1723719"/>
              <a:gd name="connsiteX111" fmla="*/ 408381 w 9662615"/>
              <a:gd name="connsiteY111" fmla="*/ 1552940 h 1723719"/>
              <a:gd name="connsiteX112" fmla="*/ 267163 w 9662615"/>
              <a:gd name="connsiteY112" fmla="*/ 1531913 h 1723719"/>
              <a:gd name="connsiteX113" fmla="*/ 196644 w 9662615"/>
              <a:gd name="connsiteY113" fmla="*/ 1524565 h 1723719"/>
              <a:gd name="connsiteX114" fmla="*/ 86819 w 9662615"/>
              <a:gd name="connsiteY114" fmla="*/ 1519517 h 1723719"/>
              <a:gd name="connsiteX115" fmla="*/ 53369 w 9662615"/>
              <a:gd name="connsiteY115" fmla="*/ 1516853 h 1723719"/>
              <a:gd name="connsiteX116" fmla="*/ 2359 w 9662615"/>
              <a:gd name="connsiteY116" fmla="*/ 1515247 h 1723719"/>
              <a:gd name="connsiteX117" fmla="*/ 0 w 9662615"/>
              <a:gd name="connsiteY117" fmla="*/ 1514932 h 1723719"/>
              <a:gd name="connsiteX118" fmla="*/ 0 w 9662615"/>
              <a:gd name="connsiteY118" fmla="*/ 0 h 1723719"/>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37764 w 9662615"/>
              <a:gd name="connsiteY49" fmla="*/ 1481521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177807 w 9662615"/>
              <a:gd name="connsiteY48" fmla="*/ 1526802 h 1583140"/>
              <a:gd name="connsiteX49" fmla="*/ 5137764 w 9662615"/>
              <a:gd name="connsiteY49" fmla="*/ 1481521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18664 w 9662615"/>
              <a:gd name="connsiteY3" fmla="*/ 1331789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06152 w 9662615"/>
              <a:gd name="connsiteY107" fmla="*/ 1549124 h 1583140"/>
              <a:gd name="connsiteX108" fmla="*/ 472797 w 9662615"/>
              <a:gd name="connsiteY108" fmla="*/ 1568904 h 1583140"/>
              <a:gd name="connsiteX109" fmla="*/ 427864 w 9662615"/>
              <a:gd name="connsiteY109" fmla="*/ 1580848 h 1583140"/>
              <a:gd name="connsiteX110" fmla="*/ 408381 w 9662615"/>
              <a:gd name="connsiteY110" fmla="*/ 1552940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06152 w 9662615"/>
              <a:gd name="connsiteY107" fmla="*/ 1549124 h 1583140"/>
              <a:gd name="connsiteX108" fmla="*/ 472797 w 9662615"/>
              <a:gd name="connsiteY108" fmla="*/ 1568904 h 1583140"/>
              <a:gd name="connsiteX109" fmla="*/ 427864 w 9662615"/>
              <a:gd name="connsiteY109" fmla="*/ 1580848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06152 w 9662615"/>
              <a:gd name="connsiteY107" fmla="*/ 1549124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41933 w 9662615"/>
              <a:gd name="connsiteY107" fmla="*/ 1561051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53153 w 9662615"/>
              <a:gd name="connsiteY106" fmla="*/ 1563516 h 1583140"/>
              <a:gd name="connsiteX107" fmla="*/ 541933 w 9662615"/>
              <a:gd name="connsiteY107" fmla="*/ 1561051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40355 w 9662615"/>
              <a:gd name="connsiteY103" fmla="*/ 1560638 h 1583140"/>
              <a:gd name="connsiteX104" fmla="*/ 868264 w 9662615"/>
              <a:gd name="connsiteY104" fmla="*/ 1566392 h 1583140"/>
              <a:gd name="connsiteX105" fmla="*/ 792765 w 9662615"/>
              <a:gd name="connsiteY105" fmla="*/ 1563102 h 1583140"/>
              <a:gd name="connsiteX106" fmla="*/ 653153 w 9662615"/>
              <a:gd name="connsiteY106" fmla="*/ 1563516 h 1583140"/>
              <a:gd name="connsiteX107" fmla="*/ 541933 w 9662615"/>
              <a:gd name="connsiteY107" fmla="*/ 1561051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92811"/>
              <a:gd name="connsiteX1" fmla="*/ 9662615 w 9662615"/>
              <a:gd name="connsiteY1" fmla="*/ 0 h 1592811"/>
              <a:gd name="connsiteX2" fmla="*/ 9662615 w 9662615"/>
              <a:gd name="connsiteY2" fmla="*/ 1280346 h 1592811"/>
              <a:gd name="connsiteX3" fmla="*/ 9551077 w 9662615"/>
              <a:gd name="connsiteY3" fmla="*/ 1292033 h 1592811"/>
              <a:gd name="connsiteX4" fmla="*/ 9469546 w 9662615"/>
              <a:gd name="connsiteY4" fmla="*/ 1289837 h 1592811"/>
              <a:gd name="connsiteX5" fmla="*/ 9326260 w 9662615"/>
              <a:gd name="connsiteY5" fmla="*/ 1277155 h 1592811"/>
              <a:gd name="connsiteX6" fmla="*/ 9144767 w 9662615"/>
              <a:gd name="connsiteY6" fmla="*/ 1264120 h 1592811"/>
              <a:gd name="connsiteX7" fmla="*/ 8976400 w 9662615"/>
              <a:gd name="connsiteY7" fmla="*/ 1326661 h 1592811"/>
              <a:gd name="connsiteX8" fmla="*/ 8828711 w 9662615"/>
              <a:gd name="connsiteY8" fmla="*/ 1346394 h 1592811"/>
              <a:gd name="connsiteX9" fmla="*/ 8695953 w 9662615"/>
              <a:gd name="connsiteY9" fmla="*/ 1346784 h 1592811"/>
              <a:gd name="connsiteX10" fmla="*/ 8652191 w 9662615"/>
              <a:gd name="connsiteY10" fmla="*/ 1345903 h 1592811"/>
              <a:gd name="connsiteX11" fmla="*/ 8591582 w 9662615"/>
              <a:gd name="connsiteY11" fmla="*/ 1341666 h 1592811"/>
              <a:gd name="connsiteX12" fmla="*/ 8537336 w 9662615"/>
              <a:gd name="connsiteY12" fmla="*/ 1341684 h 1592811"/>
              <a:gd name="connsiteX13" fmla="*/ 8416849 w 9662615"/>
              <a:gd name="connsiteY13" fmla="*/ 1367085 h 1592811"/>
              <a:gd name="connsiteX14" fmla="*/ 8278355 w 9662615"/>
              <a:gd name="connsiteY14" fmla="*/ 1386569 h 1592811"/>
              <a:gd name="connsiteX15" fmla="*/ 8197961 w 9662615"/>
              <a:gd name="connsiteY15" fmla="*/ 1392804 h 1592811"/>
              <a:gd name="connsiteX16" fmla="*/ 8171196 w 9662615"/>
              <a:gd name="connsiteY16" fmla="*/ 1397216 h 1592811"/>
              <a:gd name="connsiteX17" fmla="*/ 8087910 w 9662615"/>
              <a:gd name="connsiteY17" fmla="*/ 1386449 h 1592811"/>
              <a:gd name="connsiteX18" fmla="*/ 7974579 w 9662615"/>
              <a:gd name="connsiteY18" fmla="*/ 1383439 h 1592811"/>
              <a:gd name="connsiteX19" fmla="*/ 7768351 w 9662615"/>
              <a:gd name="connsiteY19" fmla="*/ 1395051 h 1592811"/>
              <a:gd name="connsiteX20" fmla="*/ 7635985 w 9662615"/>
              <a:gd name="connsiteY20" fmla="*/ 1386363 h 1592811"/>
              <a:gd name="connsiteX21" fmla="*/ 7466069 w 9662615"/>
              <a:gd name="connsiteY21" fmla="*/ 1377654 h 1592811"/>
              <a:gd name="connsiteX22" fmla="*/ 7355642 w 9662615"/>
              <a:gd name="connsiteY22" fmla="*/ 1407761 h 1592811"/>
              <a:gd name="connsiteX23" fmla="*/ 7215220 w 9662615"/>
              <a:gd name="connsiteY23" fmla="*/ 1397856 h 1592811"/>
              <a:gd name="connsiteX24" fmla="*/ 7082147 w 9662615"/>
              <a:gd name="connsiteY24" fmla="*/ 1406113 h 1592811"/>
              <a:gd name="connsiteX25" fmla="*/ 6987129 w 9662615"/>
              <a:gd name="connsiteY25" fmla="*/ 1404834 h 1592811"/>
              <a:gd name="connsiteX26" fmla="*/ 6907567 w 9662615"/>
              <a:gd name="connsiteY26" fmla="*/ 1419149 h 1592811"/>
              <a:gd name="connsiteX27" fmla="*/ 6748428 w 9662615"/>
              <a:gd name="connsiteY27" fmla="*/ 1420308 h 1592811"/>
              <a:gd name="connsiteX28" fmla="*/ 6654257 w 9662615"/>
              <a:gd name="connsiteY28" fmla="*/ 1424143 h 1592811"/>
              <a:gd name="connsiteX29" fmla="*/ 6620123 w 9662615"/>
              <a:gd name="connsiteY29" fmla="*/ 1430535 h 1592811"/>
              <a:gd name="connsiteX30" fmla="*/ 6571355 w 9662615"/>
              <a:gd name="connsiteY30" fmla="*/ 1436144 h 1592811"/>
              <a:gd name="connsiteX31" fmla="*/ 6486557 w 9662615"/>
              <a:gd name="connsiteY31" fmla="*/ 1449861 h 1592811"/>
              <a:gd name="connsiteX32" fmla="*/ 6370419 w 9662615"/>
              <a:gd name="connsiteY32" fmla="*/ 1461649 h 1592811"/>
              <a:gd name="connsiteX33" fmla="*/ 6278839 w 9662615"/>
              <a:gd name="connsiteY33" fmla="*/ 1449160 h 1592811"/>
              <a:gd name="connsiteX34" fmla="*/ 6272455 w 9662615"/>
              <a:gd name="connsiteY34" fmla="*/ 1453191 h 1592811"/>
              <a:gd name="connsiteX35" fmla="*/ 6212659 w 9662615"/>
              <a:gd name="connsiteY35" fmla="*/ 1454850 h 1592811"/>
              <a:gd name="connsiteX36" fmla="*/ 6069317 w 9662615"/>
              <a:gd name="connsiteY36" fmla="*/ 1445838 h 1592811"/>
              <a:gd name="connsiteX37" fmla="*/ 5878477 w 9662615"/>
              <a:gd name="connsiteY37" fmla="*/ 1439180 h 1592811"/>
              <a:gd name="connsiteX38" fmla="*/ 5838387 w 9662615"/>
              <a:gd name="connsiteY38" fmla="*/ 1444679 h 1592811"/>
              <a:gd name="connsiteX39" fmla="*/ 5771136 w 9662615"/>
              <a:gd name="connsiteY39" fmla="*/ 1453639 h 1592811"/>
              <a:gd name="connsiteX40" fmla="*/ 5724081 w 9662615"/>
              <a:gd name="connsiteY40" fmla="*/ 1470431 h 1592811"/>
              <a:gd name="connsiteX41" fmla="*/ 5666577 w 9662615"/>
              <a:gd name="connsiteY41" fmla="*/ 1473921 h 1592811"/>
              <a:gd name="connsiteX42" fmla="*/ 5649068 w 9662615"/>
              <a:gd name="connsiteY42" fmla="*/ 1461676 h 1592811"/>
              <a:gd name="connsiteX43" fmla="*/ 5588902 w 9662615"/>
              <a:gd name="connsiteY43" fmla="*/ 1469647 h 1592811"/>
              <a:gd name="connsiteX44" fmla="*/ 5498090 w 9662615"/>
              <a:gd name="connsiteY44" fmla="*/ 1483173 h 1592811"/>
              <a:gd name="connsiteX45" fmla="*/ 5444641 w 9662615"/>
              <a:gd name="connsiteY45" fmla="*/ 1487602 h 1592811"/>
              <a:gd name="connsiteX46" fmla="*/ 5299812 w 9662615"/>
              <a:gd name="connsiteY46" fmla="*/ 1503362 h 1592811"/>
              <a:gd name="connsiteX47" fmla="*/ 5245752 w 9662615"/>
              <a:gd name="connsiteY47" fmla="*/ 1520612 h 1592811"/>
              <a:gd name="connsiteX48" fmla="*/ 5177807 w 9662615"/>
              <a:gd name="connsiteY48" fmla="*/ 1526802 h 1592811"/>
              <a:gd name="connsiteX49" fmla="*/ 5113910 w 9662615"/>
              <a:gd name="connsiteY49" fmla="*/ 1533205 h 1592811"/>
              <a:gd name="connsiteX50" fmla="*/ 5059484 w 9662615"/>
              <a:gd name="connsiteY50" fmla="*/ 1546802 h 1592811"/>
              <a:gd name="connsiteX51" fmla="*/ 5038524 w 9662615"/>
              <a:gd name="connsiteY51" fmla="*/ 1545675 h 1592811"/>
              <a:gd name="connsiteX52" fmla="*/ 5026564 w 9662615"/>
              <a:gd name="connsiteY52" fmla="*/ 1545376 h 1592811"/>
              <a:gd name="connsiteX53" fmla="*/ 4969433 w 9662615"/>
              <a:gd name="connsiteY53" fmla="*/ 1550865 h 1592811"/>
              <a:gd name="connsiteX54" fmla="*/ 4871726 w 9662615"/>
              <a:gd name="connsiteY54" fmla="*/ 1570584 h 1592811"/>
              <a:gd name="connsiteX55" fmla="*/ 4843267 w 9662615"/>
              <a:gd name="connsiteY55" fmla="*/ 1561459 h 1592811"/>
              <a:gd name="connsiteX56" fmla="*/ 4821058 w 9662615"/>
              <a:gd name="connsiteY56" fmla="*/ 1553078 h 1592811"/>
              <a:gd name="connsiteX57" fmla="*/ 4791466 w 9662615"/>
              <a:gd name="connsiteY57" fmla="*/ 1561324 h 1592811"/>
              <a:gd name="connsiteX58" fmla="*/ 4784247 w 9662615"/>
              <a:gd name="connsiteY58" fmla="*/ 1562342 h 1592811"/>
              <a:gd name="connsiteX59" fmla="*/ 4739309 w 9662615"/>
              <a:gd name="connsiteY59" fmla="*/ 1553948 h 1592811"/>
              <a:gd name="connsiteX60" fmla="*/ 4697562 w 9662615"/>
              <a:gd name="connsiteY60" fmla="*/ 1551206 h 1592811"/>
              <a:gd name="connsiteX61" fmla="*/ 4650737 w 9662615"/>
              <a:gd name="connsiteY61" fmla="*/ 1537381 h 1592811"/>
              <a:gd name="connsiteX62" fmla="*/ 4583150 w 9662615"/>
              <a:gd name="connsiteY62" fmla="*/ 1529064 h 1592811"/>
              <a:gd name="connsiteX63" fmla="*/ 4521734 w 9662615"/>
              <a:gd name="connsiteY63" fmla="*/ 1529359 h 1592811"/>
              <a:gd name="connsiteX64" fmla="*/ 4382398 w 9662615"/>
              <a:gd name="connsiteY64" fmla="*/ 1534108 h 1592811"/>
              <a:gd name="connsiteX65" fmla="*/ 4221826 w 9662615"/>
              <a:gd name="connsiteY65" fmla="*/ 1500972 h 1592811"/>
              <a:gd name="connsiteX66" fmla="*/ 4096601 w 9662615"/>
              <a:gd name="connsiteY66" fmla="*/ 1521563 h 1592811"/>
              <a:gd name="connsiteX67" fmla="*/ 4002441 w 9662615"/>
              <a:gd name="connsiteY67" fmla="*/ 1528912 h 1592811"/>
              <a:gd name="connsiteX68" fmla="*/ 3833906 w 9662615"/>
              <a:gd name="connsiteY68" fmla="*/ 1516637 h 1592811"/>
              <a:gd name="connsiteX69" fmla="*/ 3763845 w 9662615"/>
              <a:gd name="connsiteY69" fmla="*/ 1501782 h 1592811"/>
              <a:gd name="connsiteX70" fmla="*/ 3641778 w 9662615"/>
              <a:gd name="connsiteY70" fmla="*/ 1505446 h 1592811"/>
              <a:gd name="connsiteX71" fmla="*/ 3565233 w 9662615"/>
              <a:gd name="connsiteY71" fmla="*/ 1515122 h 1592811"/>
              <a:gd name="connsiteX72" fmla="*/ 3560267 w 9662615"/>
              <a:gd name="connsiteY72" fmla="*/ 1516288 h 1592811"/>
              <a:gd name="connsiteX73" fmla="*/ 3540258 w 9662615"/>
              <a:gd name="connsiteY73" fmla="*/ 1516976 h 1592811"/>
              <a:gd name="connsiteX74" fmla="*/ 3534780 w 9662615"/>
              <a:gd name="connsiteY74" fmla="*/ 1522141 h 1592811"/>
              <a:gd name="connsiteX75" fmla="*/ 3504783 w 9662615"/>
              <a:gd name="connsiteY75" fmla="*/ 1526739 h 1592811"/>
              <a:gd name="connsiteX76" fmla="*/ 3430805 w 9662615"/>
              <a:gd name="connsiteY76" fmla="*/ 1542521 h 1592811"/>
              <a:gd name="connsiteX77" fmla="*/ 3292707 w 9662615"/>
              <a:gd name="connsiteY77" fmla="*/ 1520490 h 1592811"/>
              <a:gd name="connsiteX78" fmla="*/ 3187872 w 9662615"/>
              <a:gd name="connsiteY78" fmla="*/ 1519991 h 1592811"/>
              <a:gd name="connsiteX79" fmla="*/ 3148026 w 9662615"/>
              <a:gd name="connsiteY79" fmla="*/ 1524777 h 1592811"/>
              <a:gd name="connsiteX80" fmla="*/ 3092394 w 9662615"/>
              <a:gd name="connsiteY80" fmla="*/ 1528115 h 1592811"/>
              <a:gd name="connsiteX81" fmla="*/ 2994200 w 9662615"/>
              <a:gd name="connsiteY81" fmla="*/ 1537857 h 1592811"/>
              <a:gd name="connsiteX82" fmla="*/ 2862301 w 9662615"/>
              <a:gd name="connsiteY82" fmla="*/ 1544250 h 1592811"/>
              <a:gd name="connsiteX83" fmla="*/ 2766335 w 9662615"/>
              <a:gd name="connsiteY83" fmla="*/ 1527662 h 1592811"/>
              <a:gd name="connsiteX84" fmla="*/ 2757836 w 9662615"/>
              <a:gd name="connsiteY84" fmla="*/ 1531371 h 1592811"/>
              <a:gd name="connsiteX85" fmla="*/ 2691555 w 9662615"/>
              <a:gd name="connsiteY85" fmla="*/ 1530283 h 1592811"/>
              <a:gd name="connsiteX86" fmla="*/ 2491676 w 9662615"/>
              <a:gd name="connsiteY86" fmla="*/ 1500859 h 1592811"/>
              <a:gd name="connsiteX87" fmla="*/ 2378036 w 9662615"/>
              <a:gd name="connsiteY87" fmla="*/ 1520645 h 1592811"/>
              <a:gd name="connsiteX88" fmla="*/ 2284269 w 9662615"/>
              <a:gd name="connsiteY88" fmla="*/ 1503068 h 1592811"/>
              <a:gd name="connsiteX89" fmla="*/ 2207104 w 9662615"/>
              <a:gd name="connsiteY89" fmla="*/ 1508888 h 1592811"/>
              <a:gd name="connsiteX90" fmla="*/ 2149226 w 9662615"/>
              <a:gd name="connsiteY90" fmla="*/ 1523409 h 1592811"/>
              <a:gd name="connsiteX91" fmla="*/ 2084783 w 9662615"/>
              <a:gd name="connsiteY91" fmla="*/ 1524245 h 1592811"/>
              <a:gd name="connsiteX92" fmla="*/ 2070075 w 9662615"/>
              <a:gd name="connsiteY92" fmla="*/ 1511285 h 1592811"/>
              <a:gd name="connsiteX93" fmla="*/ 2001057 w 9662615"/>
              <a:gd name="connsiteY93" fmla="*/ 1516449 h 1592811"/>
              <a:gd name="connsiteX94" fmla="*/ 1896330 w 9662615"/>
              <a:gd name="connsiteY94" fmla="*/ 1525725 h 1592811"/>
              <a:gd name="connsiteX95" fmla="*/ 1835994 w 9662615"/>
              <a:gd name="connsiteY95" fmla="*/ 1527678 h 1592811"/>
              <a:gd name="connsiteX96" fmla="*/ 1671119 w 9662615"/>
              <a:gd name="connsiteY96" fmla="*/ 1536701 h 1592811"/>
              <a:gd name="connsiteX97" fmla="*/ 1601337 w 9662615"/>
              <a:gd name="connsiteY97" fmla="*/ 1548552 h 1592811"/>
              <a:gd name="connsiteX98" fmla="*/ 1407755 w 9662615"/>
              <a:gd name="connsiteY98" fmla="*/ 1571444 h 1592811"/>
              <a:gd name="connsiteX99" fmla="*/ 1271994 w 9662615"/>
              <a:gd name="connsiteY99" fmla="*/ 1579471 h 1592811"/>
              <a:gd name="connsiteX100" fmla="*/ 1249226 w 9662615"/>
              <a:gd name="connsiteY100" fmla="*/ 1583140 h 1592811"/>
              <a:gd name="connsiteX101" fmla="*/ 1181938 w 9662615"/>
              <a:gd name="connsiteY101" fmla="*/ 1592789 h 1592811"/>
              <a:gd name="connsiteX102" fmla="*/ 1091432 w 9662615"/>
              <a:gd name="connsiteY102" fmla="*/ 1571003 h 1592811"/>
              <a:gd name="connsiteX103" fmla="*/ 940355 w 9662615"/>
              <a:gd name="connsiteY103" fmla="*/ 1560638 h 1592811"/>
              <a:gd name="connsiteX104" fmla="*/ 868264 w 9662615"/>
              <a:gd name="connsiteY104" fmla="*/ 1566392 h 1592811"/>
              <a:gd name="connsiteX105" fmla="*/ 792765 w 9662615"/>
              <a:gd name="connsiteY105" fmla="*/ 1563102 h 1592811"/>
              <a:gd name="connsiteX106" fmla="*/ 653153 w 9662615"/>
              <a:gd name="connsiteY106" fmla="*/ 1563516 h 1592811"/>
              <a:gd name="connsiteX107" fmla="*/ 541933 w 9662615"/>
              <a:gd name="connsiteY107" fmla="*/ 1561051 h 1592811"/>
              <a:gd name="connsiteX108" fmla="*/ 472797 w 9662615"/>
              <a:gd name="connsiteY108" fmla="*/ 1568904 h 1592811"/>
              <a:gd name="connsiteX109" fmla="*/ 396059 w 9662615"/>
              <a:gd name="connsiteY109" fmla="*/ 1560970 h 1592811"/>
              <a:gd name="connsiteX110" fmla="*/ 336819 w 9662615"/>
              <a:gd name="connsiteY110" fmla="*/ 1560892 h 1592811"/>
              <a:gd name="connsiteX111" fmla="*/ 267163 w 9662615"/>
              <a:gd name="connsiteY111" fmla="*/ 1531913 h 1592811"/>
              <a:gd name="connsiteX112" fmla="*/ 196644 w 9662615"/>
              <a:gd name="connsiteY112" fmla="*/ 1524565 h 1592811"/>
              <a:gd name="connsiteX113" fmla="*/ 86819 w 9662615"/>
              <a:gd name="connsiteY113" fmla="*/ 1519517 h 1592811"/>
              <a:gd name="connsiteX114" fmla="*/ 53369 w 9662615"/>
              <a:gd name="connsiteY114" fmla="*/ 1516853 h 1592811"/>
              <a:gd name="connsiteX115" fmla="*/ 2359 w 9662615"/>
              <a:gd name="connsiteY115" fmla="*/ 1515247 h 1592811"/>
              <a:gd name="connsiteX116" fmla="*/ 0 w 9662615"/>
              <a:gd name="connsiteY116" fmla="*/ 1514932 h 1592811"/>
              <a:gd name="connsiteX117" fmla="*/ 0 w 9662615"/>
              <a:gd name="connsiteY117" fmla="*/ 0 h 1592811"/>
              <a:gd name="connsiteX0" fmla="*/ 0 w 9662615"/>
              <a:gd name="connsiteY0" fmla="*/ 0 h 1592811"/>
              <a:gd name="connsiteX1" fmla="*/ 9662615 w 9662615"/>
              <a:gd name="connsiteY1" fmla="*/ 0 h 1592811"/>
              <a:gd name="connsiteX2" fmla="*/ 9662615 w 9662615"/>
              <a:gd name="connsiteY2" fmla="*/ 1280346 h 1592811"/>
              <a:gd name="connsiteX3" fmla="*/ 9551077 w 9662615"/>
              <a:gd name="connsiteY3" fmla="*/ 1292033 h 1592811"/>
              <a:gd name="connsiteX4" fmla="*/ 9469546 w 9662615"/>
              <a:gd name="connsiteY4" fmla="*/ 1289837 h 1592811"/>
              <a:gd name="connsiteX5" fmla="*/ 9326260 w 9662615"/>
              <a:gd name="connsiteY5" fmla="*/ 1277155 h 1592811"/>
              <a:gd name="connsiteX6" fmla="*/ 9144767 w 9662615"/>
              <a:gd name="connsiteY6" fmla="*/ 1264120 h 1592811"/>
              <a:gd name="connsiteX7" fmla="*/ 8976400 w 9662615"/>
              <a:gd name="connsiteY7" fmla="*/ 1326661 h 1592811"/>
              <a:gd name="connsiteX8" fmla="*/ 8828711 w 9662615"/>
              <a:gd name="connsiteY8" fmla="*/ 1346394 h 1592811"/>
              <a:gd name="connsiteX9" fmla="*/ 8695953 w 9662615"/>
              <a:gd name="connsiteY9" fmla="*/ 1346784 h 1592811"/>
              <a:gd name="connsiteX10" fmla="*/ 8652191 w 9662615"/>
              <a:gd name="connsiteY10" fmla="*/ 1345903 h 1592811"/>
              <a:gd name="connsiteX11" fmla="*/ 8591582 w 9662615"/>
              <a:gd name="connsiteY11" fmla="*/ 1341666 h 1592811"/>
              <a:gd name="connsiteX12" fmla="*/ 8537336 w 9662615"/>
              <a:gd name="connsiteY12" fmla="*/ 1341684 h 1592811"/>
              <a:gd name="connsiteX13" fmla="*/ 8416849 w 9662615"/>
              <a:gd name="connsiteY13" fmla="*/ 1367085 h 1592811"/>
              <a:gd name="connsiteX14" fmla="*/ 8278355 w 9662615"/>
              <a:gd name="connsiteY14" fmla="*/ 1386569 h 1592811"/>
              <a:gd name="connsiteX15" fmla="*/ 8197961 w 9662615"/>
              <a:gd name="connsiteY15" fmla="*/ 1392804 h 1592811"/>
              <a:gd name="connsiteX16" fmla="*/ 8171196 w 9662615"/>
              <a:gd name="connsiteY16" fmla="*/ 1397216 h 1592811"/>
              <a:gd name="connsiteX17" fmla="*/ 8087910 w 9662615"/>
              <a:gd name="connsiteY17" fmla="*/ 1386449 h 1592811"/>
              <a:gd name="connsiteX18" fmla="*/ 7974579 w 9662615"/>
              <a:gd name="connsiteY18" fmla="*/ 1383439 h 1592811"/>
              <a:gd name="connsiteX19" fmla="*/ 7768351 w 9662615"/>
              <a:gd name="connsiteY19" fmla="*/ 1395051 h 1592811"/>
              <a:gd name="connsiteX20" fmla="*/ 7635985 w 9662615"/>
              <a:gd name="connsiteY20" fmla="*/ 1386363 h 1592811"/>
              <a:gd name="connsiteX21" fmla="*/ 7466069 w 9662615"/>
              <a:gd name="connsiteY21" fmla="*/ 1377654 h 1592811"/>
              <a:gd name="connsiteX22" fmla="*/ 7355642 w 9662615"/>
              <a:gd name="connsiteY22" fmla="*/ 1407761 h 1592811"/>
              <a:gd name="connsiteX23" fmla="*/ 7215220 w 9662615"/>
              <a:gd name="connsiteY23" fmla="*/ 1397856 h 1592811"/>
              <a:gd name="connsiteX24" fmla="*/ 7082147 w 9662615"/>
              <a:gd name="connsiteY24" fmla="*/ 1406113 h 1592811"/>
              <a:gd name="connsiteX25" fmla="*/ 6987129 w 9662615"/>
              <a:gd name="connsiteY25" fmla="*/ 1404834 h 1592811"/>
              <a:gd name="connsiteX26" fmla="*/ 6907567 w 9662615"/>
              <a:gd name="connsiteY26" fmla="*/ 1419149 h 1592811"/>
              <a:gd name="connsiteX27" fmla="*/ 6748428 w 9662615"/>
              <a:gd name="connsiteY27" fmla="*/ 1420308 h 1592811"/>
              <a:gd name="connsiteX28" fmla="*/ 6654257 w 9662615"/>
              <a:gd name="connsiteY28" fmla="*/ 1424143 h 1592811"/>
              <a:gd name="connsiteX29" fmla="*/ 6620123 w 9662615"/>
              <a:gd name="connsiteY29" fmla="*/ 1430535 h 1592811"/>
              <a:gd name="connsiteX30" fmla="*/ 6571355 w 9662615"/>
              <a:gd name="connsiteY30" fmla="*/ 1436144 h 1592811"/>
              <a:gd name="connsiteX31" fmla="*/ 6486557 w 9662615"/>
              <a:gd name="connsiteY31" fmla="*/ 1449861 h 1592811"/>
              <a:gd name="connsiteX32" fmla="*/ 6370419 w 9662615"/>
              <a:gd name="connsiteY32" fmla="*/ 1461649 h 1592811"/>
              <a:gd name="connsiteX33" fmla="*/ 6278839 w 9662615"/>
              <a:gd name="connsiteY33" fmla="*/ 1449160 h 1592811"/>
              <a:gd name="connsiteX34" fmla="*/ 6272455 w 9662615"/>
              <a:gd name="connsiteY34" fmla="*/ 1453191 h 1592811"/>
              <a:gd name="connsiteX35" fmla="*/ 6212659 w 9662615"/>
              <a:gd name="connsiteY35" fmla="*/ 1454850 h 1592811"/>
              <a:gd name="connsiteX36" fmla="*/ 6069317 w 9662615"/>
              <a:gd name="connsiteY36" fmla="*/ 1445838 h 1592811"/>
              <a:gd name="connsiteX37" fmla="*/ 5878477 w 9662615"/>
              <a:gd name="connsiteY37" fmla="*/ 1439180 h 1592811"/>
              <a:gd name="connsiteX38" fmla="*/ 5838387 w 9662615"/>
              <a:gd name="connsiteY38" fmla="*/ 1444679 h 1592811"/>
              <a:gd name="connsiteX39" fmla="*/ 5771136 w 9662615"/>
              <a:gd name="connsiteY39" fmla="*/ 1453639 h 1592811"/>
              <a:gd name="connsiteX40" fmla="*/ 5724081 w 9662615"/>
              <a:gd name="connsiteY40" fmla="*/ 1470431 h 1592811"/>
              <a:gd name="connsiteX41" fmla="*/ 5666577 w 9662615"/>
              <a:gd name="connsiteY41" fmla="*/ 1473921 h 1592811"/>
              <a:gd name="connsiteX42" fmla="*/ 5649068 w 9662615"/>
              <a:gd name="connsiteY42" fmla="*/ 1461676 h 1592811"/>
              <a:gd name="connsiteX43" fmla="*/ 5588902 w 9662615"/>
              <a:gd name="connsiteY43" fmla="*/ 1469647 h 1592811"/>
              <a:gd name="connsiteX44" fmla="*/ 5498090 w 9662615"/>
              <a:gd name="connsiteY44" fmla="*/ 1483173 h 1592811"/>
              <a:gd name="connsiteX45" fmla="*/ 5444641 w 9662615"/>
              <a:gd name="connsiteY45" fmla="*/ 1487602 h 1592811"/>
              <a:gd name="connsiteX46" fmla="*/ 5299812 w 9662615"/>
              <a:gd name="connsiteY46" fmla="*/ 1503362 h 1592811"/>
              <a:gd name="connsiteX47" fmla="*/ 5245752 w 9662615"/>
              <a:gd name="connsiteY47" fmla="*/ 1520612 h 1592811"/>
              <a:gd name="connsiteX48" fmla="*/ 5177807 w 9662615"/>
              <a:gd name="connsiteY48" fmla="*/ 1526802 h 1592811"/>
              <a:gd name="connsiteX49" fmla="*/ 5113910 w 9662615"/>
              <a:gd name="connsiteY49" fmla="*/ 1533205 h 1592811"/>
              <a:gd name="connsiteX50" fmla="*/ 5059484 w 9662615"/>
              <a:gd name="connsiteY50" fmla="*/ 1546802 h 1592811"/>
              <a:gd name="connsiteX51" fmla="*/ 5038524 w 9662615"/>
              <a:gd name="connsiteY51" fmla="*/ 1545675 h 1592811"/>
              <a:gd name="connsiteX52" fmla="*/ 5026564 w 9662615"/>
              <a:gd name="connsiteY52" fmla="*/ 1545376 h 1592811"/>
              <a:gd name="connsiteX53" fmla="*/ 4969433 w 9662615"/>
              <a:gd name="connsiteY53" fmla="*/ 1550865 h 1592811"/>
              <a:gd name="connsiteX54" fmla="*/ 4871726 w 9662615"/>
              <a:gd name="connsiteY54" fmla="*/ 1570584 h 1592811"/>
              <a:gd name="connsiteX55" fmla="*/ 4843267 w 9662615"/>
              <a:gd name="connsiteY55" fmla="*/ 1561459 h 1592811"/>
              <a:gd name="connsiteX56" fmla="*/ 4821058 w 9662615"/>
              <a:gd name="connsiteY56" fmla="*/ 1553078 h 1592811"/>
              <a:gd name="connsiteX57" fmla="*/ 4791466 w 9662615"/>
              <a:gd name="connsiteY57" fmla="*/ 1561324 h 1592811"/>
              <a:gd name="connsiteX58" fmla="*/ 4784247 w 9662615"/>
              <a:gd name="connsiteY58" fmla="*/ 1562342 h 1592811"/>
              <a:gd name="connsiteX59" fmla="*/ 4739309 w 9662615"/>
              <a:gd name="connsiteY59" fmla="*/ 1553948 h 1592811"/>
              <a:gd name="connsiteX60" fmla="*/ 4697562 w 9662615"/>
              <a:gd name="connsiteY60" fmla="*/ 1551206 h 1592811"/>
              <a:gd name="connsiteX61" fmla="*/ 4650737 w 9662615"/>
              <a:gd name="connsiteY61" fmla="*/ 1537381 h 1592811"/>
              <a:gd name="connsiteX62" fmla="*/ 4583150 w 9662615"/>
              <a:gd name="connsiteY62" fmla="*/ 1529064 h 1592811"/>
              <a:gd name="connsiteX63" fmla="*/ 4521734 w 9662615"/>
              <a:gd name="connsiteY63" fmla="*/ 1529359 h 1592811"/>
              <a:gd name="connsiteX64" fmla="*/ 4382398 w 9662615"/>
              <a:gd name="connsiteY64" fmla="*/ 1534108 h 1592811"/>
              <a:gd name="connsiteX65" fmla="*/ 4221826 w 9662615"/>
              <a:gd name="connsiteY65" fmla="*/ 1500972 h 1592811"/>
              <a:gd name="connsiteX66" fmla="*/ 4096601 w 9662615"/>
              <a:gd name="connsiteY66" fmla="*/ 1521563 h 1592811"/>
              <a:gd name="connsiteX67" fmla="*/ 4002441 w 9662615"/>
              <a:gd name="connsiteY67" fmla="*/ 1528912 h 1592811"/>
              <a:gd name="connsiteX68" fmla="*/ 3833906 w 9662615"/>
              <a:gd name="connsiteY68" fmla="*/ 1516637 h 1592811"/>
              <a:gd name="connsiteX69" fmla="*/ 3763845 w 9662615"/>
              <a:gd name="connsiteY69" fmla="*/ 1501782 h 1592811"/>
              <a:gd name="connsiteX70" fmla="*/ 3641778 w 9662615"/>
              <a:gd name="connsiteY70" fmla="*/ 1505446 h 1592811"/>
              <a:gd name="connsiteX71" fmla="*/ 3565233 w 9662615"/>
              <a:gd name="connsiteY71" fmla="*/ 1515122 h 1592811"/>
              <a:gd name="connsiteX72" fmla="*/ 3560267 w 9662615"/>
              <a:gd name="connsiteY72" fmla="*/ 1516288 h 1592811"/>
              <a:gd name="connsiteX73" fmla="*/ 3540258 w 9662615"/>
              <a:gd name="connsiteY73" fmla="*/ 1516976 h 1592811"/>
              <a:gd name="connsiteX74" fmla="*/ 3534780 w 9662615"/>
              <a:gd name="connsiteY74" fmla="*/ 1522141 h 1592811"/>
              <a:gd name="connsiteX75" fmla="*/ 3504783 w 9662615"/>
              <a:gd name="connsiteY75" fmla="*/ 1526739 h 1592811"/>
              <a:gd name="connsiteX76" fmla="*/ 3430805 w 9662615"/>
              <a:gd name="connsiteY76" fmla="*/ 1542521 h 1592811"/>
              <a:gd name="connsiteX77" fmla="*/ 3292707 w 9662615"/>
              <a:gd name="connsiteY77" fmla="*/ 1520490 h 1592811"/>
              <a:gd name="connsiteX78" fmla="*/ 3187872 w 9662615"/>
              <a:gd name="connsiteY78" fmla="*/ 1519991 h 1592811"/>
              <a:gd name="connsiteX79" fmla="*/ 3148026 w 9662615"/>
              <a:gd name="connsiteY79" fmla="*/ 1524777 h 1592811"/>
              <a:gd name="connsiteX80" fmla="*/ 3092394 w 9662615"/>
              <a:gd name="connsiteY80" fmla="*/ 1528115 h 1592811"/>
              <a:gd name="connsiteX81" fmla="*/ 2994200 w 9662615"/>
              <a:gd name="connsiteY81" fmla="*/ 1537857 h 1592811"/>
              <a:gd name="connsiteX82" fmla="*/ 2862301 w 9662615"/>
              <a:gd name="connsiteY82" fmla="*/ 1544250 h 1592811"/>
              <a:gd name="connsiteX83" fmla="*/ 2766335 w 9662615"/>
              <a:gd name="connsiteY83" fmla="*/ 1527662 h 1592811"/>
              <a:gd name="connsiteX84" fmla="*/ 2757836 w 9662615"/>
              <a:gd name="connsiteY84" fmla="*/ 1531371 h 1592811"/>
              <a:gd name="connsiteX85" fmla="*/ 2691555 w 9662615"/>
              <a:gd name="connsiteY85" fmla="*/ 1530283 h 1592811"/>
              <a:gd name="connsiteX86" fmla="*/ 2491676 w 9662615"/>
              <a:gd name="connsiteY86" fmla="*/ 1500859 h 1592811"/>
              <a:gd name="connsiteX87" fmla="*/ 2378036 w 9662615"/>
              <a:gd name="connsiteY87" fmla="*/ 1520645 h 1592811"/>
              <a:gd name="connsiteX88" fmla="*/ 2284269 w 9662615"/>
              <a:gd name="connsiteY88" fmla="*/ 1503068 h 1592811"/>
              <a:gd name="connsiteX89" fmla="*/ 2207104 w 9662615"/>
              <a:gd name="connsiteY89" fmla="*/ 1508888 h 1592811"/>
              <a:gd name="connsiteX90" fmla="*/ 2149226 w 9662615"/>
              <a:gd name="connsiteY90" fmla="*/ 1523409 h 1592811"/>
              <a:gd name="connsiteX91" fmla="*/ 2084783 w 9662615"/>
              <a:gd name="connsiteY91" fmla="*/ 1524245 h 1592811"/>
              <a:gd name="connsiteX92" fmla="*/ 2070075 w 9662615"/>
              <a:gd name="connsiteY92" fmla="*/ 1511285 h 1592811"/>
              <a:gd name="connsiteX93" fmla="*/ 2001057 w 9662615"/>
              <a:gd name="connsiteY93" fmla="*/ 1516449 h 1592811"/>
              <a:gd name="connsiteX94" fmla="*/ 1896330 w 9662615"/>
              <a:gd name="connsiteY94" fmla="*/ 1525725 h 1592811"/>
              <a:gd name="connsiteX95" fmla="*/ 1835994 w 9662615"/>
              <a:gd name="connsiteY95" fmla="*/ 1527678 h 1592811"/>
              <a:gd name="connsiteX96" fmla="*/ 1671119 w 9662615"/>
              <a:gd name="connsiteY96" fmla="*/ 1536701 h 1592811"/>
              <a:gd name="connsiteX97" fmla="*/ 1601337 w 9662615"/>
              <a:gd name="connsiteY97" fmla="*/ 1548552 h 1592811"/>
              <a:gd name="connsiteX98" fmla="*/ 1407755 w 9662615"/>
              <a:gd name="connsiteY98" fmla="*/ 1571444 h 1592811"/>
              <a:gd name="connsiteX99" fmla="*/ 1291872 w 9662615"/>
              <a:gd name="connsiteY99" fmla="*/ 1579471 h 1592811"/>
              <a:gd name="connsiteX100" fmla="*/ 1249226 w 9662615"/>
              <a:gd name="connsiteY100" fmla="*/ 1583140 h 1592811"/>
              <a:gd name="connsiteX101" fmla="*/ 1181938 w 9662615"/>
              <a:gd name="connsiteY101" fmla="*/ 1592789 h 1592811"/>
              <a:gd name="connsiteX102" fmla="*/ 1091432 w 9662615"/>
              <a:gd name="connsiteY102" fmla="*/ 1571003 h 1592811"/>
              <a:gd name="connsiteX103" fmla="*/ 940355 w 9662615"/>
              <a:gd name="connsiteY103" fmla="*/ 1560638 h 1592811"/>
              <a:gd name="connsiteX104" fmla="*/ 868264 w 9662615"/>
              <a:gd name="connsiteY104" fmla="*/ 1566392 h 1592811"/>
              <a:gd name="connsiteX105" fmla="*/ 792765 w 9662615"/>
              <a:gd name="connsiteY105" fmla="*/ 1563102 h 1592811"/>
              <a:gd name="connsiteX106" fmla="*/ 653153 w 9662615"/>
              <a:gd name="connsiteY106" fmla="*/ 1563516 h 1592811"/>
              <a:gd name="connsiteX107" fmla="*/ 541933 w 9662615"/>
              <a:gd name="connsiteY107" fmla="*/ 1561051 h 1592811"/>
              <a:gd name="connsiteX108" fmla="*/ 472797 w 9662615"/>
              <a:gd name="connsiteY108" fmla="*/ 1568904 h 1592811"/>
              <a:gd name="connsiteX109" fmla="*/ 396059 w 9662615"/>
              <a:gd name="connsiteY109" fmla="*/ 1560970 h 1592811"/>
              <a:gd name="connsiteX110" fmla="*/ 336819 w 9662615"/>
              <a:gd name="connsiteY110" fmla="*/ 1560892 h 1592811"/>
              <a:gd name="connsiteX111" fmla="*/ 267163 w 9662615"/>
              <a:gd name="connsiteY111" fmla="*/ 1531913 h 1592811"/>
              <a:gd name="connsiteX112" fmla="*/ 196644 w 9662615"/>
              <a:gd name="connsiteY112" fmla="*/ 1524565 h 1592811"/>
              <a:gd name="connsiteX113" fmla="*/ 86819 w 9662615"/>
              <a:gd name="connsiteY113" fmla="*/ 1519517 h 1592811"/>
              <a:gd name="connsiteX114" fmla="*/ 53369 w 9662615"/>
              <a:gd name="connsiteY114" fmla="*/ 1516853 h 1592811"/>
              <a:gd name="connsiteX115" fmla="*/ 2359 w 9662615"/>
              <a:gd name="connsiteY115" fmla="*/ 1515247 h 1592811"/>
              <a:gd name="connsiteX116" fmla="*/ 0 w 9662615"/>
              <a:gd name="connsiteY116" fmla="*/ 1514932 h 1592811"/>
              <a:gd name="connsiteX117" fmla="*/ 0 w 9662615"/>
              <a:gd name="connsiteY117" fmla="*/ 0 h 1592811"/>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34780 w 9662615"/>
              <a:gd name="connsiteY74" fmla="*/ 1522141 h 1603018"/>
              <a:gd name="connsiteX75" fmla="*/ 3504783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601337 w 9662615"/>
              <a:gd name="connsiteY97" fmla="*/ 1548552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34780 w 9662615"/>
              <a:gd name="connsiteY74" fmla="*/ 1522141 h 1603018"/>
              <a:gd name="connsiteX75" fmla="*/ 3504783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34780 w 9662615"/>
              <a:gd name="connsiteY74" fmla="*/ 1522141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612941 w 9662615"/>
              <a:gd name="connsiteY71" fmla="*/ 1411755 h 1603018"/>
              <a:gd name="connsiteX72" fmla="*/ 3560267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612941 w 9662615"/>
              <a:gd name="connsiteY71" fmla="*/ 141175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12941 w 9662615"/>
              <a:gd name="connsiteY71" fmla="*/ 141175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11261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112613 w 9662615"/>
              <a:gd name="connsiteY91" fmla="*/ 1524245 h 1603018"/>
              <a:gd name="connsiteX92" fmla="*/ 2046221 w 9662615"/>
              <a:gd name="connsiteY92" fmla="*/ 1523212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112613 w 9662615"/>
              <a:gd name="connsiteY91" fmla="*/ 1524245 h 1603018"/>
              <a:gd name="connsiteX92" fmla="*/ 2046221 w 9662615"/>
              <a:gd name="connsiteY92" fmla="*/ 1523212 h 1603018"/>
              <a:gd name="connsiteX93" fmla="*/ 2001057 w 9662615"/>
              <a:gd name="connsiteY93" fmla="*/ 1516449 h 1603018"/>
              <a:gd name="connsiteX94" fmla="*/ 1920184 w 9662615"/>
              <a:gd name="connsiteY94" fmla="*/ 1533676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9662615" h="1603018">
                <a:moveTo>
                  <a:pt x="0" y="0"/>
                </a:moveTo>
                <a:lnTo>
                  <a:pt x="9662615" y="0"/>
                </a:lnTo>
                <a:lnTo>
                  <a:pt x="9662615" y="1280346"/>
                </a:lnTo>
                <a:lnTo>
                  <a:pt x="9551077" y="1292033"/>
                </a:lnTo>
                <a:cubicBezTo>
                  <a:pt x="9489925" y="1291588"/>
                  <a:pt x="9543615" y="1296257"/>
                  <a:pt x="9469546" y="1289837"/>
                </a:cubicBezTo>
                <a:cubicBezTo>
                  <a:pt x="9413040" y="1331485"/>
                  <a:pt x="9340031" y="1268376"/>
                  <a:pt x="9326260" y="1277155"/>
                </a:cubicBezTo>
                <a:cubicBezTo>
                  <a:pt x="9234251" y="1284900"/>
                  <a:pt x="9225377" y="1258935"/>
                  <a:pt x="9144767" y="1264120"/>
                </a:cubicBezTo>
                <a:cubicBezTo>
                  <a:pt x="9159115" y="1310075"/>
                  <a:pt x="9066692" y="1304806"/>
                  <a:pt x="8976400" y="1326661"/>
                </a:cubicBezTo>
                <a:cubicBezTo>
                  <a:pt x="8931920" y="1325947"/>
                  <a:pt x="8871807" y="1351060"/>
                  <a:pt x="8828711" y="1346394"/>
                </a:cubicBezTo>
                <a:cubicBezTo>
                  <a:pt x="8809650" y="1326213"/>
                  <a:pt x="8718313" y="1358527"/>
                  <a:pt x="8695953" y="1346784"/>
                </a:cubicBezTo>
                <a:cubicBezTo>
                  <a:pt x="8694290" y="1355317"/>
                  <a:pt x="8661526" y="1349865"/>
                  <a:pt x="8652191" y="1345903"/>
                </a:cubicBezTo>
                <a:cubicBezTo>
                  <a:pt x="8641363" y="1349626"/>
                  <a:pt x="8603292" y="1341304"/>
                  <a:pt x="8591582" y="1341666"/>
                </a:cubicBezTo>
                <a:cubicBezTo>
                  <a:pt x="8568421" y="1323004"/>
                  <a:pt x="8565847" y="1352287"/>
                  <a:pt x="8537336" y="1341684"/>
                </a:cubicBezTo>
                <a:cubicBezTo>
                  <a:pt x="8524809" y="1348019"/>
                  <a:pt x="8445703" y="1377667"/>
                  <a:pt x="8416849" y="1367085"/>
                </a:cubicBezTo>
                <a:cubicBezTo>
                  <a:pt x="8350736" y="1379599"/>
                  <a:pt x="8346589" y="1391624"/>
                  <a:pt x="8278355" y="1386569"/>
                </a:cubicBezTo>
                <a:cubicBezTo>
                  <a:pt x="8268756" y="1398649"/>
                  <a:pt x="8183331" y="1371185"/>
                  <a:pt x="8197961" y="1392804"/>
                </a:cubicBezTo>
                <a:cubicBezTo>
                  <a:pt x="8175189" y="1391748"/>
                  <a:pt x="8158503" y="1383145"/>
                  <a:pt x="8171196" y="1397216"/>
                </a:cubicBezTo>
                <a:cubicBezTo>
                  <a:pt x="8141821" y="1397466"/>
                  <a:pt x="8125626" y="1386947"/>
                  <a:pt x="8087910" y="1386449"/>
                </a:cubicBezTo>
                <a:cubicBezTo>
                  <a:pt x="8029319" y="1362701"/>
                  <a:pt x="8020916" y="1407035"/>
                  <a:pt x="7974579" y="1383439"/>
                </a:cubicBezTo>
                <a:cubicBezTo>
                  <a:pt x="7912074" y="1402493"/>
                  <a:pt x="7841761" y="1389550"/>
                  <a:pt x="7768351" y="1395051"/>
                </a:cubicBezTo>
                <a:cubicBezTo>
                  <a:pt x="7741665" y="1390266"/>
                  <a:pt x="7663663" y="1410813"/>
                  <a:pt x="7635985" y="1386363"/>
                </a:cubicBezTo>
                <a:cubicBezTo>
                  <a:pt x="7646173" y="1415707"/>
                  <a:pt x="7542198" y="1378410"/>
                  <a:pt x="7466069" y="1377654"/>
                </a:cubicBezTo>
                <a:cubicBezTo>
                  <a:pt x="7427626" y="1403818"/>
                  <a:pt x="7337822" y="1398948"/>
                  <a:pt x="7355642" y="1407761"/>
                </a:cubicBezTo>
                <a:cubicBezTo>
                  <a:pt x="7270634" y="1390553"/>
                  <a:pt x="7306340" y="1403822"/>
                  <a:pt x="7215220" y="1397856"/>
                </a:cubicBezTo>
                <a:cubicBezTo>
                  <a:pt x="7175381" y="1421457"/>
                  <a:pt x="7122339" y="1428094"/>
                  <a:pt x="7082147" y="1406113"/>
                </a:cubicBezTo>
                <a:cubicBezTo>
                  <a:pt x="7040624" y="1425217"/>
                  <a:pt x="7029993" y="1391726"/>
                  <a:pt x="6987129" y="1404834"/>
                </a:cubicBezTo>
                <a:cubicBezTo>
                  <a:pt x="6953477" y="1411964"/>
                  <a:pt x="6957479" y="1421694"/>
                  <a:pt x="6907567" y="1419149"/>
                </a:cubicBezTo>
                <a:cubicBezTo>
                  <a:pt x="6863513" y="1408514"/>
                  <a:pt x="6803088" y="1434619"/>
                  <a:pt x="6748428" y="1420308"/>
                </a:cubicBezTo>
                <a:cubicBezTo>
                  <a:pt x="6728317" y="1416860"/>
                  <a:pt x="6666046" y="1417296"/>
                  <a:pt x="6654257" y="1424143"/>
                </a:cubicBezTo>
                <a:cubicBezTo>
                  <a:pt x="6641271" y="1425628"/>
                  <a:pt x="6626125" y="1423202"/>
                  <a:pt x="6620123" y="1430535"/>
                </a:cubicBezTo>
                <a:cubicBezTo>
                  <a:pt x="6610208" y="1439359"/>
                  <a:pt x="6564906" y="1425734"/>
                  <a:pt x="6571355" y="1436144"/>
                </a:cubicBezTo>
                <a:cubicBezTo>
                  <a:pt x="6539188" y="1426808"/>
                  <a:pt x="6513602" y="1445293"/>
                  <a:pt x="6486557" y="1449861"/>
                </a:cubicBezTo>
                <a:cubicBezTo>
                  <a:pt x="6461221" y="1440598"/>
                  <a:pt x="6429457" y="1459319"/>
                  <a:pt x="6370419" y="1461649"/>
                </a:cubicBezTo>
                <a:cubicBezTo>
                  <a:pt x="6342558" y="1450937"/>
                  <a:pt x="6330664" y="1463365"/>
                  <a:pt x="6278839" y="1449160"/>
                </a:cubicBezTo>
                <a:cubicBezTo>
                  <a:pt x="6277206" y="1450621"/>
                  <a:pt x="6275057" y="1451978"/>
                  <a:pt x="6272455" y="1453191"/>
                </a:cubicBezTo>
                <a:cubicBezTo>
                  <a:pt x="6257338" y="1460236"/>
                  <a:pt x="6230567" y="1460979"/>
                  <a:pt x="6212659" y="1454850"/>
                </a:cubicBezTo>
                <a:cubicBezTo>
                  <a:pt x="6130994" y="1436046"/>
                  <a:pt x="6135790" y="1448771"/>
                  <a:pt x="6069317" y="1445838"/>
                </a:cubicBezTo>
                <a:cubicBezTo>
                  <a:pt x="5994738" y="1444791"/>
                  <a:pt x="5975991" y="1456673"/>
                  <a:pt x="5878477" y="1439180"/>
                </a:cubicBezTo>
                <a:cubicBezTo>
                  <a:pt x="5870803" y="1447519"/>
                  <a:pt x="5859206" y="1448153"/>
                  <a:pt x="5838387" y="1444679"/>
                </a:cubicBezTo>
                <a:cubicBezTo>
                  <a:pt x="5802317" y="1444778"/>
                  <a:pt x="5810848" y="1465165"/>
                  <a:pt x="5771136" y="1453639"/>
                </a:cubicBezTo>
                <a:cubicBezTo>
                  <a:pt x="5780732" y="1464484"/>
                  <a:pt x="5704275" y="1459369"/>
                  <a:pt x="5724081" y="1470431"/>
                </a:cubicBezTo>
                <a:cubicBezTo>
                  <a:pt x="5703536" y="1480946"/>
                  <a:pt x="5687323" y="1464719"/>
                  <a:pt x="5666577" y="1473921"/>
                </a:cubicBezTo>
                <a:cubicBezTo>
                  <a:pt x="5640974" y="1476520"/>
                  <a:pt x="5678275" y="1461854"/>
                  <a:pt x="5649068" y="1461676"/>
                </a:cubicBezTo>
                <a:cubicBezTo>
                  <a:pt x="5614218" y="1463443"/>
                  <a:pt x="5608578" y="1443299"/>
                  <a:pt x="5588902" y="1469647"/>
                </a:cubicBezTo>
                <a:cubicBezTo>
                  <a:pt x="5550386" y="1464321"/>
                  <a:pt x="5546573" y="1476049"/>
                  <a:pt x="5498090" y="1483173"/>
                </a:cubicBezTo>
                <a:cubicBezTo>
                  <a:pt x="5475226" y="1477314"/>
                  <a:pt x="5459293" y="1480930"/>
                  <a:pt x="5444641" y="1487602"/>
                </a:cubicBezTo>
                <a:cubicBezTo>
                  <a:pt x="5395328" y="1487320"/>
                  <a:pt x="5353572" y="1498007"/>
                  <a:pt x="5299812" y="1503362"/>
                </a:cubicBezTo>
                <a:cubicBezTo>
                  <a:pt x="5238326" y="1497756"/>
                  <a:pt x="5303225" y="1514963"/>
                  <a:pt x="5245752" y="1520612"/>
                </a:cubicBezTo>
                <a:cubicBezTo>
                  <a:pt x="5190753" y="1507732"/>
                  <a:pt x="5205712" y="1518627"/>
                  <a:pt x="5177807" y="1526802"/>
                </a:cubicBezTo>
                <a:lnTo>
                  <a:pt x="5113910" y="1533205"/>
                </a:lnTo>
                <a:lnTo>
                  <a:pt x="5059484" y="1546802"/>
                </a:lnTo>
                <a:lnTo>
                  <a:pt x="5038524" y="1545675"/>
                </a:lnTo>
                <a:lnTo>
                  <a:pt x="5026564" y="1545376"/>
                </a:lnTo>
                <a:cubicBezTo>
                  <a:pt x="5006873" y="1544046"/>
                  <a:pt x="4987701" y="1552900"/>
                  <a:pt x="4969433" y="1550865"/>
                </a:cubicBezTo>
                <a:cubicBezTo>
                  <a:pt x="4943627" y="1555066"/>
                  <a:pt x="4892754" y="1568818"/>
                  <a:pt x="4871726" y="1570584"/>
                </a:cubicBezTo>
                <a:cubicBezTo>
                  <a:pt x="4863638" y="1570310"/>
                  <a:pt x="4846771" y="1559566"/>
                  <a:pt x="4843267" y="1561459"/>
                </a:cubicBezTo>
                <a:lnTo>
                  <a:pt x="4821058" y="1553078"/>
                </a:lnTo>
                <a:lnTo>
                  <a:pt x="4791466" y="1561324"/>
                </a:lnTo>
                <a:lnTo>
                  <a:pt x="4784247" y="1562342"/>
                </a:lnTo>
                <a:cubicBezTo>
                  <a:pt x="4770593" y="1574121"/>
                  <a:pt x="4776816" y="1558072"/>
                  <a:pt x="4739309" y="1553948"/>
                </a:cubicBezTo>
                <a:cubicBezTo>
                  <a:pt x="4684311" y="1578213"/>
                  <a:pt x="4712803" y="1566697"/>
                  <a:pt x="4697562" y="1551206"/>
                </a:cubicBezTo>
                <a:lnTo>
                  <a:pt x="4650737" y="1537381"/>
                </a:lnTo>
                <a:cubicBezTo>
                  <a:pt x="4628208" y="1530633"/>
                  <a:pt x="4609654" y="1567617"/>
                  <a:pt x="4583150" y="1529064"/>
                </a:cubicBezTo>
                <a:cubicBezTo>
                  <a:pt x="4575879" y="1527088"/>
                  <a:pt x="4527005" y="1532552"/>
                  <a:pt x="4521734" y="1529359"/>
                </a:cubicBezTo>
                <a:cubicBezTo>
                  <a:pt x="4457980" y="1517590"/>
                  <a:pt x="4465052" y="1532003"/>
                  <a:pt x="4382398" y="1534108"/>
                </a:cubicBezTo>
                <a:cubicBezTo>
                  <a:pt x="4347480" y="1506889"/>
                  <a:pt x="4310783" y="1494709"/>
                  <a:pt x="4221826" y="1500972"/>
                </a:cubicBezTo>
                <a:cubicBezTo>
                  <a:pt x="4174471" y="1526598"/>
                  <a:pt x="4136675" y="1542031"/>
                  <a:pt x="4096601" y="1521563"/>
                </a:cubicBezTo>
                <a:cubicBezTo>
                  <a:pt x="4015086" y="1550501"/>
                  <a:pt x="3986123" y="1519347"/>
                  <a:pt x="4002441" y="1528912"/>
                </a:cubicBezTo>
                <a:cubicBezTo>
                  <a:pt x="3967120" y="1539744"/>
                  <a:pt x="3931774" y="1526729"/>
                  <a:pt x="3833906" y="1516637"/>
                </a:cubicBezTo>
                <a:cubicBezTo>
                  <a:pt x="3781438" y="1538249"/>
                  <a:pt x="3822855" y="1526006"/>
                  <a:pt x="3763845" y="1501782"/>
                </a:cubicBezTo>
                <a:cubicBezTo>
                  <a:pt x="3734533" y="1525292"/>
                  <a:pt x="3677359" y="1524487"/>
                  <a:pt x="3673583" y="1501471"/>
                </a:cubicBezTo>
                <a:cubicBezTo>
                  <a:pt x="3663687" y="1502855"/>
                  <a:pt x="3650245" y="1528777"/>
                  <a:pt x="3640771" y="1531025"/>
                </a:cubicBezTo>
                <a:lnTo>
                  <a:pt x="3576170" y="1516288"/>
                </a:lnTo>
                <a:lnTo>
                  <a:pt x="3540258" y="1516976"/>
                </a:lnTo>
                <a:lnTo>
                  <a:pt x="3522853" y="1538044"/>
                </a:lnTo>
                <a:lnTo>
                  <a:pt x="3480929" y="1526739"/>
                </a:lnTo>
                <a:cubicBezTo>
                  <a:pt x="3469671" y="1527693"/>
                  <a:pt x="3444273" y="1543724"/>
                  <a:pt x="3430805" y="1542521"/>
                </a:cubicBezTo>
                <a:cubicBezTo>
                  <a:pt x="3386352" y="1529947"/>
                  <a:pt x="3347457" y="1537200"/>
                  <a:pt x="3292707" y="1520490"/>
                </a:cubicBezTo>
                <a:cubicBezTo>
                  <a:pt x="3271897" y="1516147"/>
                  <a:pt x="3203347" y="1513732"/>
                  <a:pt x="3187872" y="1519991"/>
                </a:cubicBezTo>
                <a:cubicBezTo>
                  <a:pt x="3173062" y="1520872"/>
                  <a:pt x="3157325" y="1517771"/>
                  <a:pt x="3148026" y="1524777"/>
                </a:cubicBezTo>
                <a:cubicBezTo>
                  <a:pt x="3133878" y="1533085"/>
                  <a:pt x="3089156" y="1517485"/>
                  <a:pt x="3092394" y="1528115"/>
                </a:cubicBezTo>
                <a:cubicBezTo>
                  <a:pt x="3060512" y="1517374"/>
                  <a:pt x="3025593" y="1534558"/>
                  <a:pt x="2994200" y="1537857"/>
                </a:cubicBezTo>
                <a:cubicBezTo>
                  <a:pt x="2969798" y="1527501"/>
                  <a:pt x="2927999" y="1544636"/>
                  <a:pt x="2862301" y="1544250"/>
                </a:cubicBezTo>
                <a:cubicBezTo>
                  <a:pt x="2835658" y="1532340"/>
                  <a:pt x="2818008" y="1544135"/>
                  <a:pt x="2766335" y="1527662"/>
                </a:cubicBezTo>
                <a:cubicBezTo>
                  <a:pt x="2764004" y="1529036"/>
                  <a:pt x="2761142" y="1530285"/>
                  <a:pt x="2757836" y="1531371"/>
                </a:cubicBezTo>
                <a:cubicBezTo>
                  <a:pt x="2738633" y="1537675"/>
                  <a:pt x="2708957" y="1537188"/>
                  <a:pt x="2691555" y="1530283"/>
                </a:cubicBezTo>
                <a:cubicBezTo>
                  <a:pt x="2608810" y="1507878"/>
                  <a:pt x="2611304" y="1510787"/>
                  <a:pt x="2539383" y="1504835"/>
                </a:cubicBezTo>
                <a:cubicBezTo>
                  <a:pt x="2457862" y="1500384"/>
                  <a:pt x="2478670" y="1542474"/>
                  <a:pt x="2378036" y="1520645"/>
                </a:cubicBezTo>
                <a:cubicBezTo>
                  <a:pt x="2366529" y="1528574"/>
                  <a:pt x="2341629" y="1515421"/>
                  <a:pt x="2320049" y="1511019"/>
                </a:cubicBezTo>
                <a:cubicBezTo>
                  <a:pt x="2280399" y="1509467"/>
                  <a:pt x="2278267" y="1522148"/>
                  <a:pt x="2238909" y="1508888"/>
                </a:cubicBezTo>
                <a:cubicBezTo>
                  <a:pt x="2245444" y="1520095"/>
                  <a:pt x="2163364" y="1519472"/>
                  <a:pt x="2181031" y="1531361"/>
                </a:cubicBezTo>
                <a:cubicBezTo>
                  <a:pt x="2154585" y="1540861"/>
                  <a:pt x="2138796" y="1516056"/>
                  <a:pt x="2112613" y="1524245"/>
                </a:cubicBezTo>
                <a:cubicBezTo>
                  <a:pt x="2083537" y="1525655"/>
                  <a:pt x="2078233" y="1524725"/>
                  <a:pt x="2046221" y="1523212"/>
                </a:cubicBezTo>
                <a:cubicBezTo>
                  <a:pt x="2007296" y="1523373"/>
                  <a:pt x="2032394" y="1491187"/>
                  <a:pt x="2001057" y="1516449"/>
                </a:cubicBezTo>
                <a:cubicBezTo>
                  <a:pt x="1960724" y="1509398"/>
                  <a:pt x="1976058" y="1528820"/>
                  <a:pt x="1920184" y="1533676"/>
                </a:cubicBezTo>
                <a:cubicBezTo>
                  <a:pt x="1897238" y="1526813"/>
                  <a:pt x="1877505" y="1527174"/>
                  <a:pt x="1835994" y="1527678"/>
                </a:cubicBezTo>
                <a:cubicBezTo>
                  <a:pt x="1794483" y="1528182"/>
                  <a:pt x="1726077" y="1533693"/>
                  <a:pt x="1671119" y="1536701"/>
                </a:cubicBezTo>
                <a:cubicBezTo>
                  <a:pt x="1605663" y="1528324"/>
                  <a:pt x="1630763" y="1553523"/>
                  <a:pt x="1565556" y="1556503"/>
                </a:cubicBezTo>
                <a:cubicBezTo>
                  <a:pt x="1501959" y="1539013"/>
                  <a:pt x="1462468" y="1572800"/>
                  <a:pt x="1407755" y="1571444"/>
                </a:cubicBezTo>
                <a:cubicBezTo>
                  <a:pt x="1319286" y="1555448"/>
                  <a:pt x="1429251" y="1585263"/>
                  <a:pt x="1291872" y="1579471"/>
                </a:cubicBezTo>
                <a:cubicBezTo>
                  <a:pt x="1284192" y="1576816"/>
                  <a:pt x="1243590" y="1599390"/>
                  <a:pt x="1245251" y="1603018"/>
                </a:cubicBezTo>
                <a:cubicBezTo>
                  <a:pt x="1236562" y="1601891"/>
                  <a:pt x="1184091" y="1586977"/>
                  <a:pt x="1181938" y="1592789"/>
                </a:cubicBezTo>
                <a:cubicBezTo>
                  <a:pt x="1138153" y="1593474"/>
                  <a:pt x="1130439" y="1578153"/>
                  <a:pt x="1091432" y="1571003"/>
                </a:cubicBezTo>
                <a:cubicBezTo>
                  <a:pt x="1007000" y="1580980"/>
                  <a:pt x="1001377" y="1557850"/>
                  <a:pt x="940355" y="1560638"/>
                </a:cubicBezTo>
                <a:cubicBezTo>
                  <a:pt x="891367" y="1572083"/>
                  <a:pt x="924846" y="1558773"/>
                  <a:pt x="868264" y="1566392"/>
                </a:cubicBezTo>
                <a:cubicBezTo>
                  <a:pt x="848640" y="1547574"/>
                  <a:pt x="814997" y="1568391"/>
                  <a:pt x="792765" y="1563102"/>
                </a:cubicBezTo>
                <a:cubicBezTo>
                  <a:pt x="758082" y="1585102"/>
                  <a:pt x="689950" y="1563038"/>
                  <a:pt x="653153" y="1563516"/>
                </a:cubicBezTo>
                <a:cubicBezTo>
                  <a:pt x="591300" y="1567692"/>
                  <a:pt x="576686" y="1582565"/>
                  <a:pt x="541933" y="1561051"/>
                </a:cubicBezTo>
                <a:cubicBezTo>
                  <a:pt x="537775" y="1570056"/>
                  <a:pt x="508236" y="1570304"/>
                  <a:pt x="472797" y="1568904"/>
                </a:cubicBezTo>
                <a:cubicBezTo>
                  <a:pt x="458898" y="1573560"/>
                  <a:pt x="425270" y="1567476"/>
                  <a:pt x="396059" y="1560970"/>
                </a:cubicBezTo>
                <a:cubicBezTo>
                  <a:pt x="431016" y="1548467"/>
                  <a:pt x="332180" y="1575204"/>
                  <a:pt x="336819" y="1560892"/>
                </a:cubicBezTo>
                <a:cubicBezTo>
                  <a:pt x="292157" y="1552383"/>
                  <a:pt x="263346" y="1557575"/>
                  <a:pt x="267163" y="1531913"/>
                </a:cubicBezTo>
                <a:cubicBezTo>
                  <a:pt x="253228" y="1516946"/>
                  <a:pt x="198100" y="1540864"/>
                  <a:pt x="196644" y="1524565"/>
                </a:cubicBezTo>
                <a:cubicBezTo>
                  <a:pt x="172602" y="1535342"/>
                  <a:pt x="127394" y="1518578"/>
                  <a:pt x="86819" y="1519517"/>
                </a:cubicBezTo>
                <a:cubicBezTo>
                  <a:pt x="78537" y="1512257"/>
                  <a:pt x="69224" y="1512723"/>
                  <a:pt x="53369" y="1516853"/>
                </a:cubicBezTo>
                <a:cubicBezTo>
                  <a:pt x="37131" y="1517503"/>
                  <a:pt x="19976" y="1516838"/>
                  <a:pt x="2359" y="1515247"/>
                </a:cubicBezTo>
                <a:lnTo>
                  <a:pt x="0" y="1514932"/>
                </a:lnTo>
                <a:lnTo>
                  <a:pt x="0" y="0"/>
                </a:lnTo>
                <a:close/>
              </a:path>
            </a:pathLst>
          </a:custGeom>
          <a:solidFill>
            <a:srgbClr val="82766A">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xmlns="" id="{4A09E496-1B59-AC01-7DD9-704026DEA654}"/>
              </a:ext>
            </a:extLst>
          </p:cNvPr>
          <p:cNvSpPr>
            <a:spLocks noGrp="1"/>
          </p:cNvSpPr>
          <p:nvPr>
            <p:ph type="title"/>
          </p:nvPr>
        </p:nvSpPr>
        <p:spPr>
          <a:xfrm>
            <a:off x="1887968" y="818775"/>
            <a:ext cx="8423238" cy="705227"/>
          </a:xfrm>
        </p:spPr>
        <p:txBody>
          <a:bodyPr vert="horz" lIns="91440" tIns="45720" rIns="91440" bIns="45720" rtlCol="0" anchor="b">
            <a:normAutofit/>
          </a:bodyPr>
          <a:lstStyle/>
          <a:p>
            <a:pPr algn="ctr"/>
            <a:r>
              <a:rPr lang="en-US" sz="3200" dirty="0"/>
              <a:t>DISCUSSION</a:t>
            </a:r>
          </a:p>
        </p:txBody>
      </p:sp>
      <p:sp>
        <p:nvSpPr>
          <p:cNvPr id="17" name="Rectangle 6">
            <a:extLst>
              <a:ext uri="{FF2B5EF4-FFF2-40B4-BE49-F238E27FC236}">
                <a16:creationId xmlns:a16="http://schemas.microsoft.com/office/drawing/2014/main" xmlns="" id="{DDCE5572-4319-4D42-813F-C8C69C08CAA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096549" y="256355"/>
            <a:ext cx="1707751"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6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Footer Placeholder 3">
            <a:extLst>
              <a:ext uri="{FF2B5EF4-FFF2-40B4-BE49-F238E27FC236}">
                <a16:creationId xmlns:a16="http://schemas.microsoft.com/office/drawing/2014/main" xmlns="" id="{7E7A225B-2F7F-1B6C-2A66-BC063BDC78CB}"/>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spcAft>
                <a:spcPts val="600"/>
              </a:spcAft>
              <a:defRPr/>
            </a:pPr>
            <a:r>
              <a:rPr lang="en-US" sz="1000" kern="1200" dirty="0">
                <a:solidFill>
                  <a:srgbClr val="FFFFFF"/>
                </a:solidFill>
                <a:latin typeface="Calibri" panose="020F0502020204030204"/>
                <a:ea typeface="+mn-ea"/>
                <a:cs typeface="+mn-cs"/>
              </a:rPr>
              <a:t>You are not allowed to add slides to this presentation</a:t>
            </a:r>
          </a:p>
        </p:txBody>
      </p:sp>
      <p:sp>
        <p:nvSpPr>
          <p:cNvPr id="5" name="Slide Number Placeholder 4">
            <a:extLst>
              <a:ext uri="{FF2B5EF4-FFF2-40B4-BE49-F238E27FC236}">
                <a16:creationId xmlns:a16="http://schemas.microsoft.com/office/drawing/2014/main" xmlns="" id="{EFFA4C6B-F2EF-EC0F-FD81-9693D09ECD6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26AD20E6-394B-4DF0-96A5-9647FF39C943}" type="slidenum">
              <a:rPr lang="en-US" sz="1000">
                <a:solidFill>
                  <a:srgbClr val="FFFFFF"/>
                </a:solidFill>
                <a:latin typeface="Calibri" panose="020F0502020204030204"/>
              </a:rPr>
              <a:pPr>
                <a:spcAft>
                  <a:spcPts val="600"/>
                </a:spcAft>
                <a:defRPr/>
              </a:pPr>
              <a:t>9</a:t>
            </a:fld>
            <a:endParaRPr lang="en-US" sz="1000" dirty="0">
              <a:solidFill>
                <a:srgbClr val="FFFFFF"/>
              </a:solidFill>
              <a:latin typeface="Calibri" panose="020F0502020204030204"/>
            </a:endParaRPr>
          </a:p>
        </p:txBody>
      </p:sp>
      <p:pic>
        <p:nvPicPr>
          <p:cNvPr id="6" name="Picture 5">
            <a:extLst>
              <a:ext uri="{FF2B5EF4-FFF2-40B4-BE49-F238E27FC236}">
                <a16:creationId xmlns:a16="http://schemas.microsoft.com/office/drawing/2014/main" xmlns="" id="{67E54A9D-4B6F-6671-1709-E2CF64355D4B}"/>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52685" y="475882"/>
            <a:ext cx="2695903" cy="1268959"/>
          </a:xfrm>
          <a:prstGeom prst="rect">
            <a:avLst/>
          </a:prstGeom>
        </p:spPr>
      </p:pic>
      <p:sp>
        <p:nvSpPr>
          <p:cNvPr id="14" name="Rectangle 13">
            <a:extLst>
              <a:ext uri="{FF2B5EF4-FFF2-40B4-BE49-F238E27FC236}">
                <a16:creationId xmlns:a16="http://schemas.microsoft.com/office/drawing/2014/main" xmlns="" id="{06CF1EBC-13A0-75CE-F2F1-0C6ADC760740}"/>
              </a:ext>
            </a:extLst>
          </p:cNvPr>
          <p:cNvSpPr/>
          <p:nvPr/>
        </p:nvSpPr>
        <p:spPr>
          <a:xfrm>
            <a:off x="299803" y="2187575"/>
            <a:ext cx="11617377" cy="4351337"/>
          </a:xfrm>
          <a:prstGeom prst="rect">
            <a:avLst/>
          </a:prstGeom>
        </p:spPr>
        <p:style>
          <a:lnRef idx="2">
            <a:schemeClr val="accent6"/>
          </a:lnRef>
          <a:fillRef idx="1">
            <a:schemeClr val="lt1"/>
          </a:fillRef>
          <a:effectRef idx="0">
            <a:schemeClr val="accent6"/>
          </a:effectRef>
          <a:fontRef idx="minor">
            <a:schemeClr val="dk1"/>
          </a:fontRef>
        </p:style>
        <p:txBody>
          <a:bodyPr rtlCol="0" anchor="t"/>
          <a:lstStyle/>
          <a:p>
            <a:pPr algn="just"/>
            <a:endParaRPr lang="en-US" sz="2400" dirty="0" smtClean="0"/>
          </a:p>
          <a:p>
            <a:pPr algn="just"/>
            <a:r>
              <a:rPr lang="en-US" sz="2400" dirty="0" smtClean="0"/>
              <a:t>The dataset shows good overall knowledge of the ICDS program among respondents. However, there is a need for improvement in certain areas, such as the role of AWWs in specific tasks and the need for more frequent and updated training. Targeted education campaigns and additional support for AWWs are recommended.</a:t>
            </a:r>
          </a:p>
          <a:p>
            <a:pPr algn="just"/>
            <a:r>
              <a:rPr lang="en-US" sz="2400" dirty="0" smtClean="0"/>
              <a:t/>
            </a:r>
            <a:br>
              <a:rPr lang="en-US" sz="2400" dirty="0" smtClean="0"/>
            </a:br>
            <a:endParaRPr lang="en-IN" sz="16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xmlns="" val="2376571195"/>
      </p:ext>
    </p:extLst>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569</TotalTime>
  <Words>986</Words>
  <Application>Microsoft Office PowerPoint</Application>
  <PresentationFormat>Custom</PresentationFormat>
  <Paragraphs>85</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A Cross-Sectional Study on the Knowledge among Anganwadi Workers regarding services of ICDS(integrated child development services) in the Mandu Block of Jharkhand and Harichandanpur, Rangeilunda &amp; Chatrapur Blocks of Odisha.  TATA STEEL FOUNDATION  </vt:lpstr>
      <vt:lpstr>Mentor Approval</vt:lpstr>
      <vt:lpstr>Introduction </vt:lpstr>
      <vt:lpstr>Objectives of Your Study</vt:lpstr>
      <vt:lpstr>Methodology</vt:lpstr>
      <vt:lpstr>Methodology</vt:lpstr>
      <vt:lpstr>Results</vt:lpstr>
      <vt:lpstr>5.  In terms of training, a significant portion of respondents (42.02%) had their last training more than 7.5 years ago, while 23.41% had training between 5 to 7.5 years ago, and 18.62% had training between 2.5 to 5 years ago. Only 12.77% of respondents had training less than 2.5 years ago, and 3.72% have never received training.           </vt:lpstr>
      <vt:lpstr>DISCUSSION</vt:lpstr>
      <vt:lpstr>Conclusion</vt:lpstr>
      <vt:lpstr>REFERENCES</vt:lpstr>
      <vt:lpstr>Thank You</vt:lpstr>
      <vt:lpstr>Slide 13</vt:lpstr>
      <vt:lpstr>Pictorial Journey</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cp:lastModifiedBy>SARVESH GUPTA</cp:lastModifiedBy>
  <cp:revision>28</cp:revision>
  <dcterms:created xsi:type="dcterms:W3CDTF">2022-05-20T15:11:38Z</dcterms:created>
  <dcterms:modified xsi:type="dcterms:W3CDTF">2023-06-16T19:00:13Z</dcterms:modified>
</cp:coreProperties>
</file>