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4" r:id="rId1"/>
  </p:sldMasterIdLst>
  <p:notesMasterIdLst>
    <p:notesMasterId r:id="rId15"/>
  </p:notes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hawan, Arpita EX1" initials="DAE" lastIdx="1" clrIdx="0">
    <p:extLst>
      <p:ext uri="{19B8F6BF-5375-455C-9EA6-DF929625EA0E}">
        <p15:presenceInfo xmlns:p15="http://schemas.microsoft.com/office/powerpoint/2012/main" userId="S::arpita.dhawan@iqvia.com::324094ce-8336-41e3-ae8e-fcbc90028c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D6C870-090D-480F-AF3A-C42491D33018}" v="301" dt="2021-06-09T17:35:07.3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hawan, Arpita EX1" userId="324094ce-8336-41e3-ae8e-fcbc90028c73" providerId="ADAL" clId="{C6D6C870-090D-480F-AF3A-C42491D33018}"/>
    <pc:docChg chg="undo redo custSel mod addSld delSld modSld modMainMaster">
      <pc:chgData name="Dhawan, Arpita EX1" userId="324094ce-8336-41e3-ae8e-fcbc90028c73" providerId="ADAL" clId="{C6D6C870-090D-480F-AF3A-C42491D33018}" dt="2021-06-09T17:44:47.441" v="3521" actId="478"/>
      <pc:docMkLst>
        <pc:docMk/>
      </pc:docMkLst>
      <pc:sldChg chg="addSp delSp modSp new mod setBg delDesignElem">
        <pc:chgData name="Dhawan, Arpita EX1" userId="324094ce-8336-41e3-ae8e-fcbc90028c73" providerId="ADAL" clId="{C6D6C870-090D-480F-AF3A-C42491D33018}" dt="2021-06-09T17:42:51.502" v="3515" actId="14100"/>
        <pc:sldMkLst>
          <pc:docMk/>
          <pc:sldMk cId="1239618330" sldId="256"/>
        </pc:sldMkLst>
        <pc:spChg chg="mod">
          <ac:chgData name="Dhawan, Arpita EX1" userId="324094ce-8336-41e3-ae8e-fcbc90028c73" providerId="ADAL" clId="{C6D6C870-090D-480F-AF3A-C42491D33018}" dt="2021-06-09T17:28:00.492" v="3472"/>
          <ac:spMkLst>
            <pc:docMk/>
            <pc:sldMk cId="1239618330" sldId="256"/>
            <ac:spMk id="2" creationId="{68B52933-1015-4213-8269-B3548AAC543B}"/>
          </ac:spMkLst>
        </pc:spChg>
        <pc:spChg chg="mod">
          <ac:chgData name="Dhawan, Arpita EX1" userId="324094ce-8336-41e3-ae8e-fcbc90028c73" providerId="ADAL" clId="{C6D6C870-090D-480F-AF3A-C42491D33018}" dt="2021-06-09T17:42:51.502" v="3515" actId="14100"/>
          <ac:spMkLst>
            <pc:docMk/>
            <pc:sldMk cId="1239618330" sldId="256"/>
            <ac:spMk id="3" creationId="{196FBC72-FC61-43F2-8A89-113F65B29161}"/>
          </ac:spMkLst>
        </pc:spChg>
        <pc:spChg chg="add mod">
          <ac:chgData name="Dhawan, Arpita EX1" userId="324094ce-8336-41e3-ae8e-fcbc90028c73" providerId="ADAL" clId="{C6D6C870-090D-480F-AF3A-C42491D33018}" dt="2021-06-09T11:03:00.500" v="2986" actId="113"/>
          <ac:spMkLst>
            <pc:docMk/>
            <pc:sldMk cId="1239618330" sldId="256"/>
            <ac:spMk id="4" creationId="{010B51F1-96CA-4805-B125-5F04A48C5F9A}"/>
          </ac:spMkLst>
        </pc:spChg>
        <pc:spChg chg="add del">
          <ac:chgData name="Dhawan, Arpita EX1" userId="324094ce-8336-41e3-ae8e-fcbc90028c73" providerId="ADAL" clId="{C6D6C870-090D-480F-AF3A-C42491D33018}" dt="2021-06-08T19:53:02.785" v="77"/>
          <ac:spMkLst>
            <pc:docMk/>
            <pc:sldMk cId="1239618330" sldId="256"/>
            <ac:spMk id="8" creationId="{1E24A02E-5FD2-428E-A1E4-FDF96B0B6CE8}"/>
          </ac:spMkLst>
        </pc:spChg>
        <pc:spChg chg="add del">
          <ac:chgData name="Dhawan, Arpita EX1" userId="324094ce-8336-41e3-ae8e-fcbc90028c73" providerId="ADAL" clId="{C6D6C870-090D-480F-AF3A-C42491D33018}" dt="2021-06-08T19:53:02.785" v="77"/>
          <ac:spMkLst>
            <pc:docMk/>
            <pc:sldMk cId="1239618330" sldId="256"/>
            <ac:spMk id="10" creationId="{2808B93E-0C39-407B-943D-71F2BAFB4CB4}"/>
          </ac:spMkLst>
        </pc:spChg>
        <pc:spChg chg="add del">
          <ac:chgData name="Dhawan, Arpita EX1" userId="324094ce-8336-41e3-ae8e-fcbc90028c73" providerId="ADAL" clId="{C6D6C870-090D-480F-AF3A-C42491D33018}" dt="2021-06-08T19:53:02.785" v="77"/>
          <ac:spMkLst>
            <pc:docMk/>
            <pc:sldMk cId="1239618330" sldId="256"/>
            <ac:spMk id="12" creationId="{7C7E1896-2992-48D4-85AC-95AB8AB147EA}"/>
          </ac:spMkLst>
        </pc:spChg>
      </pc:sldChg>
      <pc:sldChg chg="addSp delSp modSp new mod modTransition setBg modClrScheme delDesignElem chgLayout">
        <pc:chgData name="Dhawan, Arpita EX1" userId="324094ce-8336-41e3-ae8e-fcbc90028c73" providerId="ADAL" clId="{C6D6C870-090D-480F-AF3A-C42491D33018}" dt="2021-06-09T17:34:28.695" v="3478" actId="14100"/>
        <pc:sldMkLst>
          <pc:docMk/>
          <pc:sldMk cId="3082348750" sldId="257"/>
        </pc:sldMkLst>
        <pc:spChg chg="del mod">
          <ac:chgData name="Dhawan, Arpita EX1" userId="324094ce-8336-41e3-ae8e-fcbc90028c73" providerId="ADAL" clId="{C6D6C870-090D-480F-AF3A-C42491D33018}" dt="2021-06-08T19:53:47.621" v="80"/>
          <ac:spMkLst>
            <pc:docMk/>
            <pc:sldMk cId="3082348750" sldId="257"/>
            <ac:spMk id="2" creationId="{65936906-9880-44FB-B866-8D2A95DEBC0B}"/>
          </ac:spMkLst>
        </pc:spChg>
        <pc:spChg chg="del mod">
          <ac:chgData name="Dhawan, Arpita EX1" userId="324094ce-8336-41e3-ae8e-fcbc90028c73" providerId="ADAL" clId="{C6D6C870-090D-480F-AF3A-C42491D33018}" dt="2021-06-08T19:53:47.621" v="80"/>
          <ac:spMkLst>
            <pc:docMk/>
            <pc:sldMk cId="3082348750" sldId="257"/>
            <ac:spMk id="3" creationId="{25C73CE8-20FC-4761-B7AE-859BC5F63B9D}"/>
          </ac:spMkLst>
        </pc:spChg>
        <pc:spChg chg="add del mod">
          <ac:chgData name="Dhawan, Arpita EX1" userId="324094ce-8336-41e3-ae8e-fcbc90028c73" providerId="ADAL" clId="{C6D6C870-090D-480F-AF3A-C42491D33018}" dt="2021-06-08T19:54:14.576" v="85"/>
          <ac:spMkLst>
            <pc:docMk/>
            <pc:sldMk cId="3082348750" sldId="257"/>
            <ac:spMk id="4" creationId="{E5297C11-0C09-4CF9-A8BC-91C862B1F911}"/>
          </ac:spMkLst>
        </pc:spChg>
        <pc:spChg chg="add del mod">
          <ac:chgData name="Dhawan, Arpita EX1" userId="324094ce-8336-41e3-ae8e-fcbc90028c73" providerId="ADAL" clId="{C6D6C870-090D-480F-AF3A-C42491D33018}" dt="2021-06-08T19:54:14.576" v="85"/>
          <ac:spMkLst>
            <pc:docMk/>
            <pc:sldMk cId="3082348750" sldId="257"/>
            <ac:spMk id="5" creationId="{6935CA6B-A943-4571-B443-B8DB9BCA6E19}"/>
          </ac:spMkLst>
        </pc:spChg>
        <pc:spChg chg="add del mod">
          <ac:chgData name="Dhawan, Arpita EX1" userId="324094ce-8336-41e3-ae8e-fcbc90028c73" providerId="ADAL" clId="{C6D6C870-090D-480F-AF3A-C42491D33018}" dt="2021-06-08T19:54:18.720" v="86"/>
          <ac:spMkLst>
            <pc:docMk/>
            <pc:sldMk cId="3082348750" sldId="257"/>
            <ac:spMk id="6" creationId="{A5AB377C-6786-4CFC-AA83-FAC19CDCEE9C}"/>
          </ac:spMkLst>
        </pc:spChg>
        <pc:spChg chg="add del mod">
          <ac:chgData name="Dhawan, Arpita EX1" userId="324094ce-8336-41e3-ae8e-fcbc90028c73" providerId="ADAL" clId="{C6D6C870-090D-480F-AF3A-C42491D33018}" dt="2021-06-08T19:54:18.720" v="86"/>
          <ac:spMkLst>
            <pc:docMk/>
            <pc:sldMk cId="3082348750" sldId="257"/>
            <ac:spMk id="7" creationId="{6025F1E5-F46D-40B4-BFBF-FD0716E031EC}"/>
          </ac:spMkLst>
        </pc:spChg>
        <pc:spChg chg="add del">
          <ac:chgData name="Dhawan, Arpita EX1" userId="324094ce-8336-41e3-ae8e-fcbc90028c73" providerId="ADAL" clId="{C6D6C870-090D-480F-AF3A-C42491D33018}" dt="2021-06-08T19:53:47.621" v="80"/>
          <ac:spMkLst>
            <pc:docMk/>
            <pc:sldMk cId="3082348750" sldId="257"/>
            <ac:spMk id="8" creationId="{B1CCD5EF-766D-43B9-A25D-19122E5FB181}"/>
          </ac:spMkLst>
        </pc:spChg>
        <pc:spChg chg="add mod ord">
          <ac:chgData name="Dhawan, Arpita EX1" userId="324094ce-8336-41e3-ae8e-fcbc90028c73" providerId="ADAL" clId="{C6D6C870-090D-480F-AF3A-C42491D33018}" dt="2021-06-09T17:34:28.695" v="3478" actId="14100"/>
          <ac:spMkLst>
            <pc:docMk/>
            <pc:sldMk cId="3082348750" sldId="257"/>
            <ac:spMk id="9" creationId="{BEBDD1FF-ED06-4611-B6A1-D080D161ED3C}"/>
          </ac:spMkLst>
        </pc:spChg>
        <pc:spChg chg="add del">
          <ac:chgData name="Dhawan, Arpita EX1" userId="324094ce-8336-41e3-ae8e-fcbc90028c73" providerId="ADAL" clId="{C6D6C870-090D-480F-AF3A-C42491D33018}" dt="2021-06-08T19:53:47.621" v="80"/>
          <ac:spMkLst>
            <pc:docMk/>
            <pc:sldMk cId="3082348750" sldId="257"/>
            <ac:spMk id="10" creationId="{FD9699C9-77F1-4E33-A750-CB78C7EA29E6}"/>
          </ac:spMkLst>
        </pc:spChg>
        <pc:spChg chg="add mod">
          <ac:chgData name="Dhawan, Arpita EX1" userId="324094ce-8336-41e3-ae8e-fcbc90028c73" providerId="ADAL" clId="{C6D6C870-090D-480F-AF3A-C42491D33018}" dt="2021-06-09T17:13:55.415" v="3423" actId="255"/>
          <ac:spMkLst>
            <pc:docMk/>
            <pc:sldMk cId="3082348750" sldId="257"/>
            <ac:spMk id="11" creationId="{6FAF655F-5132-44CF-81F8-E4AD5D0C4766}"/>
          </ac:spMkLst>
        </pc:spChg>
        <pc:spChg chg="add mod">
          <ac:chgData name="Dhawan, Arpita EX1" userId="324094ce-8336-41e3-ae8e-fcbc90028c73" providerId="ADAL" clId="{C6D6C870-090D-480F-AF3A-C42491D33018}" dt="2021-06-09T17:34:15.346" v="3476" actId="14100"/>
          <ac:spMkLst>
            <pc:docMk/>
            <pc:sldMk cId="3082348750" sldId="257"/>
            <ac:spMk id="13" creationId="{0C0E09FD-DC88-4088-8F6A-41B06B791225}"/>
          </ac:spMkLst>
        </pc:spChg>
        <pc:spChg chg="add del">
          <ac:chgData name="Dhawan, Arpita EX1" userId="324094ce-8336-41e3-ae8e-fcbc90028c73" providerId="ADAL" clId="{C6D6C870-090D-480F-AF3A-C42491D33018}" dt="2021-06-08T19:59:16.596" v="120" actId="26606"/>
          <ac:spMkLst>
            <pc:docMk/>
            <pc:sldMk cId="3082348750" sldId="257"/>
            <ac:spMk id="16" creationId="{B1CCD5EF-766D-43B9-A25D-19122E5FB181}"/>
          </ac:spMkLst>
        </pc:spChg>
        <pc:spChg chg="add del">
          <ac:chgData name="Dhawan, Arpita EX1" userId="324094ce-8336-41e3-ae8e-fcbc90028c73" providerId="ADAL" clId="{C6D6C870-090D-480F-AF3A-C42491D33018}" dt="2021-06-08T19:59:16.596" v="120" actId="26606"/>
          <ac:spMkLst>
            <pc:docMk/>
            <pc:sldMk cId="3082348750" sldId="257"/>
            <ac:spMk id="18" creationId="{FD9699C9-77F1-4E33-A750-CB78C7EA29E6}"/>
          </ac:spMkLst>
        </pc:spChg>
        <pc:spChg chg="add del">
          <ac:chgData name="Dhawan, Arpita EX1" userId="324094ce-8336-41e3-ae8e-fcbc90028c73" providerId="ADAL" clId="{C6D6C870-090D-480F-AF3A-C42491D33018}" dt="2021-06-08T19:59:30.386" v="122" actId="26606"/>
          <ac:spMkLst>
            <pc:docMk/>
            <pc:sldMk cId="3082348750" sldId="257"/>
            <ac:spMk id="20" creationId="{B1CCD5EF-766D-43B9-A25D-19122E5FB181}"/>
          </ac:spMkLst>
        </pc:spChg>
        <pc:spChg chg="add del">
          <ac:chgData name="Dhawan, Arpita EX1" userId="324094ce-8336-41e3-ae8e-fcbc90028c73" providerId="ADAL" clId="{C6D6C870-090D-480F-AF3A-C42491D33018}" dt="2021-06-08T19:59:30.386" v="122" actId="26606"/>
          <ac:spMkLst>
            <pc:docMk/>
            <pc:sldMk cId="3082348750" sldId="257"/>
            <ac:spMk id="21" creationId="{FD9699C9-77F1-4E33-A750-CB78C7EA29E6}"/>
          </ac:spMkLst>
        </pc:spChg>
        <pc:spChg chg="add del">
          <ac:chgData name="Dhawan, Arpita EX1" userId="324094ce-8336-41e3-ae8e-fcbc90028c73" providerId="ADAL" clId="{C6D6C870-090D-480F-AF3A-C42491D33018}" dt="2021-06-08T20:03:36.459" v="170"/>
          <ac:spMkLst>
            <pc:docMk/>
            <pc:sldMk cId="3082348750" sldId="257"/>
            <ac:spMk id="23" creationId="{AD6F6937-3B5A-4391-9F37-58A571B362A9}"/>
          </ac:spMkLst>
        </pc:spChg>
      </pc:sldChg>
      <pc:sldChg chg="addSp delSp modSp new mod modTransition setBg modClrScheme delDesignElem chgLayout">
        <pc:chgData name="Dhawan, Arpita EX1" userId="324094ce-8336-41e3-ae8e-fcbc90028c73" providerId="ADAL" clId="{C6D6C870-090D-480F-AF3A-C42491D33018}" dt="2021-06-09T17:34:59.207" v="3479" actId="2710"/>
        <pc:sldMkLst>
          <pc:docMk/>
          <pc:sldMk cId="1223641905" sldId="258"/>
        </pc:sldMkLst>
        <pc:spChg chg="del mod ord">
          <ac:chgData name="Dhawan, Arpita EX1" userId="324094ce-8336-41e3-ae8e-fcbc90028c73" providerId="ADAL" clId="{C6D6C870-090D-480F-AF3A-C42491D33018}" dt="2021-06-09T09:15:06.927" v="2090" actId="26606"/>
          <ac:spMkLst>
            <pc:docMk/>
            <pc:sldMk cId="1223641905" sldId="258"/>
            <ac:spMk id="2" creationId="{D057E46A-A9C1-4FB7-B0E5-032D36E11388}"/>
          </ac:spMkLst>
        </pc:spChg>
        <pc:spChg chg="del mod">
          <ac:chgData name="Dhawan, Arpita EX1" userId="324094ce-8336-41e3-ae8e-fcbc90028c73" providerId="ADAL" clId="{C6D6C870-090D-480F-AF3A-C42491D33018}" dt="2021-06-09T09:15:06.927" v="2090" actId="26606"/>
          <ac:spMkLst>
            <pc:docMk/>
            <pc:sldMk cId="1223641905" sldId="258"/>
            <ac:spMk id="3" creationId="{8F573F57-2FAC-4512-9C4C-80CE068A2BDE}"/>
          </ac:spMkLst>
        </pc:spChg>
        <pc:spChg chg="add del">
          <ac:chgData name="Dhawan, Arpita EX1" userId="324094ce-8336-41e3-ae8e-fcbc90028c73" providerId="ADAL" clId="{C6D6C870-090D-480F-AF3A-C42491D33018}" dt="2021-06-08T20:05:38.541" v="174"/>
          <ac:spMkLst>
            <pc:docMk/>
            <pc:sldMk cId="1223641905" sldId="258"/>
            <ac:spMk id="5" creationId="{081EA652-8C6A-4E69-BEB9-170809474553}"/>
          </ac:spMkLst>
        </pc:spChg>
        <pc:spChg chg="add del">
          <ac:chgData name="Dhawan, Arpita EX1" userId="324094ce-8336-41e3-ae8e-fcbc90028c73" providerId="ADAL" clId="{C6D6C870-090D-480F-AF3A-C42491D33018}" dt="2021-06-08T20:05:38.541" v="174"/>
          <ac:spMkLst>
            <pc:docMk/>
            <pc:sldMk cId="1223641905" sldId="258"/>
            <ac:spMk id="6" creationId="{5298780A-33B9-4EA2-8F67-DE68AD62841B}"/>
          </ac:spMkLst>
        </pc:spChg>
        <pc:spChg chg="add mod">
          <ac:chgData name="Dhawan, Arpita EX1" userId="324094ce-8336-41e3-ae8e-fcbc90028c73" providerId="ADAL" clId="{C6D6C870-090D-480F-AF3A-C42491D33018}" dt="2021-06-09T17:34:59.207" v="3479" actId="2710"/>
          <ac:spMkLst>
            <pc:docMk/>
            <pc:sldMk cId="1223641905" sldId="258"/>
            <ac:spMk id="7" creationId="{7820451B-81B0-47FA-9C92-34D51A79BB21}"/>
          </ac:spMkLst>
        </pc:spChg>
        <pc:spChg chg="add del">
          <ac:chgData name="Dhawan, Arpita EX1" userId="324094ce-8336-41e3-ae8e-fcbc90028c73" providerId="ADAL" clId="{C6D6C870-090D-480F-AF3A-C42491D33018}" dt="2021-06-08T20:03:24.385" v="167" actId="26606"/>
          <ac:spMkLst>
            <pc:docMk/>
            <pc:sldMk cId="1223641905" sldId="258"/>
            <ac:spMk id="8" creationId="{B1CCD5EF-766D-43B9-A25D-19122E5FB181}"/>
          </ac:spMkLst>
        </pc:spChg>
        <pc:spChg chg="add del">
          <ac:chgData name="Dhawan, Arpita EX1" userId="324094ce-8336-41e3-ae8e-fcbc90028c73" providerId="ADAL" clId="{C6D6C870-090D-480F-AF3A-C42491D33018}" dt="2021-06-08T20:03:24.385" v="167" actId="26606"/>
          <ac:spMkLst>
            <pc:docMk/>
            <pc:sldMk cId="1223641905" sldId="258"/>
            <ac:spMk id="10" creationId="{FD9699C9-77F1-4E33-A750-CB78C7EA29E6}"/>
          </ac:spMkLst>
        </pc:spChg>
        <pc:spChg chg="add del mod">
          <ac:chgData name="Dhawan, Arpita EX1" userId="324094ce-8336-41e3-ae8e-fcbc90028c73" providerId="ADAL" clId="{C6D6C870-090D-480F-AF3A-C42491D33018}" dt="2021-06-09T09:16:20.954" v="2094" actId="478"/>
          <ac:spMkLst>
            <pc:docMk/>
            <pc:sldMk cId="1223641905" sldId="258"/>
            <ac:spMk id="11" creationId="{F0C1C3BD-1F99-4C79-B275-DA0E299395EB}"/>
          </ac:spMkLst>
        </pc:spChg>
        <pc:spChg chg="add del">
          <ac:chgData name="Dhawan, Arpita EX1" userId="324094ce-8336-41e3-ae8e-fcbc90028c73" providerId="ADAL" clId="{C6D6C870-090D-480F-AF3A-C42491D33018}" dt="2021-06-08T20:05:38.541" v="174"/>
          <ac:spMkLst>
            <pc:docMk/>
            <pc:sldMk cId="1223641905" sldId="258"/>
            <ac:spMk id="12" creationId="{7F488E8B-4E1E-4402-8935-D4E6C02615C7}"/>
          </ac:spMkLst>
        </pc:spChg>
        <pc:spChg chg="add mod">
          <ac:chgData name="Dhawan, Arpita EX1" userId="324094ce-8336-41e3-ae8e-fcbc90028c73" providerId="ADAL" clId="{C6D6C870-090D-480F-AF3A-C42491D33018}" dt="2021-06-09T17:28:01.575" v="3474"/>
          <ac:spMkLst>
            <pc:docMk/>
            <pc:sldMk cId="1223641905" sldId="258"/>
            <ac:spMk id="14" creationId="{FFF7B45D-D8A0-4CED-B6C5-C8C4253198E3}"/>
          </ac:spMkLst>
        </pc:spChg>
        <pc:spChg chg="add del">
          <ac:chgData name="Dhawan, Arpita EX1" userId="324094ce-8336-41e3-ae8e-fcbc90028c73" providerId="ADAL" clId="{C6D6C870-090D-480F-AF3A-C42491D33018}" dt="2021-06-08T20:03:36.459" v="170"/>
          <ac:spMkLst>
            <pc:docMk/>
            <pc:sldMk cId="1223641905" sldId="258"/>
            <ac:spMk id="15" creationId="{854C4829-CF39-4CF4-973E-6F5A32F80A25}"/>
          </ac:spMkLst>
        </pc:spChg>
        <pc:picChg chg="del">
          <ac:chgData name="Dhawan, Arpita EX1" userId="324094ce-8336-41e3-ae8e-fcbc90028c73" providerId="ADAL" clId="{C6D6C870-090D-480F-AF3A-C42491D33018}" dt="2021-06-08T20:08:04.183" v="197"/>
          <ac:picMkLst>
            <pc:docMk/>
            <pc:sldMk cId="1223641905" sldId="258"/>
            <ac:picMk id="4" creationId="{438FC661-A06A-4359-A706-9C19BD1E501E}"/>
          </ac:picMkLst>
        </pc:picChg>
        <pc:picChg chg="del">
          <ac:chgData name="Dhawan, Arpita EX1" userId="324094ce-8336-41e3-ae8e-fcbc90028c73" providerId="ADAL" clId="{C6D6C870-090D-480F-AF3A-C42491D33018}" dt="2021-06-08T20:08:27.627" v="198"/>
          <ac:picMkLst>
            <pc:docMk/>
            <pc:sldMk cId="1223641905" sldId="258"/>
            <ac:picMk id="9" creationId="{6F8CA925-7D2C-49E2-AA8F-A7747F2B9658}"/>
          </ac:picMkLst>
        </pc:picChg>
      </pc:sldChg>
      <pc:sldChg chg="addSp delSp new del">
        <pc:chgData name="Dhawan, Arpita EX1" userId="324094ce-8336-41e3-ae8e-fcbc90028c73" providerId="ADAL" clId="{C6D6C870-090D-480F-AF3A-C42491D33018}" dt="2021-06-08T20:09:44.335" v="204" actId="2696"/>
        <pc:sldMkLst>
          <pc:docMk/>
          <pc:sldMk cId="81027183" sldId="259"/>
        </pc:sldMkLst>
        <pc:picChg chg="add del">
          <ac:chgData name="Dhawan, Arpita EX1" userId="324094ce-8336-41e3-ae8e-fcbc90028c73" providerId="ADAL" clId="{C6D6C870-090D-480F-AF3A-C42491D33018}" dt="2021-06-08T20:08:47.866" v="201"/>
          <ac:picMkLst>
            <pc:docMk/>
            <pc:sldMk cId="81027183" sldId="259"/>
            <ac:picMk id="5" creationId="{0B339B94-943C-4B82-ACF6-501E6502F4B1}"/>
          </ac:picMkLst>
        </pc:picChg>
      </pc:sldChg>
      <pc:sldChg chg="add del">
        <pc:chgData name="Dhawan, Arpita EX1" userId="324094ce-8336-41e3-ae8e-fcbc90028c73" providerId="ADAL" clId="{C6D6C870-090D-480F-AF3A-C42491D33018}" dt="2021-06-08T20:07:47.972" v="196" actId="2696"/>
        <pc:sldMkLst>
          <pc:docMk/>
          <pc:sldMk cId="3562216659" sldId="259"/>
        </pc:sldMkLst>
      </pc:sldChg>
      <pc:sldChg chg="addSp delSp modSp add mod modClrScheme chgLayout">
        <pc:chgData name="Dhawan, Arpita EX1" userId="324094ce-8336-41e3-ae8e-fcbc90028c73" providerId="ADAL" clId="{C6D6C870-090D-480F-AF3A-C42491D33018}" dt="2021-06-09T17:36:44.843" v="3484" actId="123"/>
        <pc:sldMkLst>
          <pc:docMk/>
          <pc:sldMk cId="1979534965" sldId="260"/>
        </pc:sldMkLst>
        <pc:spChg chg="add del mod">
          <ac:chgData name="Dhawan, Arpita EX1" userId="324094ce-8336-41e3-ae8e-fcbc90028c73" providerId="ADAL" clId="{C6D6C870-090D-480F-AF3A-C42491D33018}" dt="2021-06-09T10:05:01.376" v="2335" actId="21"/>
          <ac:spMkLst>
            <pc:docMk/>
            <pc:sldMk cId="1979534965" sldId="260"/>
            <ac:spMk id="3" creationId="{B538CD8A-7D48-4718-B46E-52122DACF7D1}"/>
          </ac:spMkLst>
        </pc:spChg>
        <pc:spChg chg="mod">
          <ac:chgData name="Dhawan, Arpita EX1" userId="324094ce-8336-41e3-ae8e-fcbc90028c73" providerId="ADAL" clId="{C6D6C870-090D-480F-AF3A-C42491D33018}" dt="2021-06-09T17:36:06.060" v="3481" actId="2711"/>
          <ac:spMkLst>
            <pc:docMk/>
            <pc:sldMk cId="1979534965" sldId="260"/>
            <ac:spMk id="9" creationId="{BEBDD1FF-ED06-4611-B6A1-D080D161ED3C}"/>
          </ac:spMkLst>
        </pc:spChg>
        <pc:spChg chg="add del mod">
          <ac:chgData name="Dhawan, Arpita EX1" userId="324094ce-8336-41e3-ae8e-fcbc90028c73" providerId="ADAL" clId="{C6D6C870-090D-480F-AF3A-C42491D33018}" dt="2021-06-09T10:10:11.680" v="2361" actId="26606"/>
          <ac:spMkLst>
            <pc:docMk/>
            <pc:sldMk cId="1979534965" sldId="260"/>
            <ac:spMk id="11" creationId="{6FAF655F-5132-44CF-81F8-E4AD5D0C4766}"/>
          </ac:spMkLst>
        </pc:spChg>
        <pc:spChg chg="mod">
          <ac:chgData name="Dhawan, Arpita EX1" userId="324094ce-8336-41e3-ae8e-fcbc90028c73" providerId="ADAL" clId="{C6D6C870-090D-480F-AF3A-C42491D33018}" dt="2021-06-09T17:36:44.843" v="3484" actId="123"/>
          <ac:spMkLst>
            <pc:docMk/>
            <pc:sldMk cId="1979534965" sldId="260"/>
            <ac:spMk id="13" creationId="{0C0E09FD-DC88-4088-8F6A-41B06B791225}"/>
          </ac:spMkLst>
        </pc:spChg>
        <pc:spChg chg="add del mod">
          <ac:chgData name="Dhawan, Arpita EX1" userId="324094ce-8336-41e3-ae8e-fcbc90028c73" providerId="ADAL" clId="{C6D6C870-090D-480F-AF3A-C42491D33018}" dt="2021-06-09T10:03:53.920" v="2329" actId="26606"/>
          <ac:spMkLst>
            <pc:docMk/>
            <pc:sldMk cId="1979534965" sldId="260"/>
            <ac:spMk id="19" creationId="{6FAF655F-5132-44CF-81F8-E4AD5D0C4766}"/>
          </ac:spMkLst>
        </pc:spChg>
        <pc:spChg chg="add del mod">
          <ac:chgData name="Dhawan, Arpita EX1" userId="324094ce-8336-41e3-ae8e-fcbc90028c73" providerId="ADAL" clId="{C6D6C870-090D-480F-AF3A-C42491D33018}" dt="2021-06-09T10:12:00.353" v="2378" actId="26606"/>
          <ac:spMkLst>
            <pc:docMk/>
            <pc:sldMk cId="1979534965" sldId="260"/>
            <ac:spMk id="25" creationId="{1DF14075-6AC8-48F0-8284-8B2E657DD482}"/>
          </ac:spMkLst>
        </pc:spChg>
        <pc:spChg chg="add del mod">
          <ac:chgData name="Dhawan, Arpita EX1" userId="324094ce-8336-41e3-ae8e-fcbc90028c73" providerId="ADAL" clId="{C6D6C870-090D-480F-AF3A-C42491D33018}" dt="2021-06-09T10:05:34.804" v="2339" actId="26606"/>
          <ac:spMkLst>
            <pc:docMk/>
            <pc:sldMk cId="1979534965" sldId="260"/>
            <ac:spMk id="26" creationId="{6EC433A0-587E-4AE1-9FC8-052052993D53}"/>
          </ac:spMkLst>
        </pc:spChg>
        <pc:spChg chg="add del">
          <ac:chgData name="Dhawan, Arpita EX1" userId="324094ce-8336-41e3-ae8e-fcbc90028c73" providerId="ADAL" clId="{C6D6C870-090D-480F-AF3A-C42491D33018}" dt="2021-06-09T10:11:36.633" v="2370" actId="26606"/>
          <ac:spMkLst>
            <pc:docMk/>
            <pc:sldMk cId="1979534965" sldId="260"/>
            <ac:spMk id="27" creationId="{12D16ADC-7706-4B66-8105-BD8B9458D24A}"/>
          </ac:spMkLst>
        </pc:spChg>
        <pc:graphicFrameChg chg="add del mod">
          <ac:chgData name="Dhawan, Arpita EX1" userId="324094ce-8336-41e3-ae8e-fcbc90028c73" providerId="ADAL" clId="{C6D6C870-090D-480F-AF3A-C42491D33018}" dt="2021-06-09T10:03:33.553" v="2325" actId="26606"/>
          <ac:graphicFrameMkLst>
            <pc:docMk/>
            <pc:sldMk cId="1979534965" sldId="260"/>
            <ac:graphicFrameMk id="15" creationId="{D0CB9EAE-F8AF-481E-AD5F-403286F0FD08}"/>
          </ac:graphicFrameMkLst>
        </pc:graphicFrameChg>
        <pc:graphicFrameChg chg="add del mod">
          <ac:chgData name="Dhawan, Arpita EX1" userId="324094ce-8336-41e3-ae8e-fcbc90028c73" providerId="ADAL" clId="{C6D6C870-090D-480F-AF3A-C42491D33018}" dt="2021-06-09T10:10:08.254" v="2358" actId="26606"/>
          <ac:graphicFrameMkLst>
            <pc:docMk/>
            <pc:sldMk cId="1979534965" sldId="260"/>
            <ac:graphicFrameMk id="16" creationId="{67CF8B31-C56C-44C0-BB9B-F0726EFFE734}"/>
          </ac:graphicFrameMkLst>
        </pc:graphicFrameChg>
        <pc:graphicFrameChg chg="add del mod">
          <ac:chgData name="Dhawan, Arpita EX1" userId="324094ce-8336-41e3-ae8e-fcbc90028c73" providerId="ADAL" clId="{C6D6C870-090D-480F-AF3A-C42491D33018}" dt="2021-06-09T10:03:41.239" v="2327" actId="26606"/>
          <ac:graphicFrameMkLst>
            <pc:docMk/>
            <pc:sldMk cId="1979534965" sldId="260"/>
            <ac:graphicFrameMk id="17" creationId="{40E10FFA-2A14-49F0-9872-9A5C939A7E86}"/>
          </ac:graphicFrameMkLst>
        </pc:graphicFrameChg>
        <pc:graphicFrameChg chg="add del mod">
          <ac:chgData name="Dhawan, Arpita EX1" userId="324094ce-8336-41e3-ae8e-fcbc90028c73" providerId="ADAL" clId="{C6D6C870-090D-480F-AF3A-C42491D33018}" dt="2021-06-09T10:10:11.596" v="2360" actId="26606"/>
          <ac:graphicFrameMkLst>
            <pc:docMk/>
            <pc:sldMk cId="1979534965" sldId="260"/>
            <ac:graphicFrameMk id="18" creationId="{096BAAB9-DA60-4EA7-A3F0-A1D359DB774A}"/>
          </ac:graphicFrameMkLst>
        </pc:graphicFrameChg>
        <pc:graphicFrameChg chg="add mod modGraphic">
          <ac:chgData name="Dhawan, Arpita EX1" userId="324094ce-8336-41e3-ae8e-fcbc90028c73" providerId="ADAL" clId="{C6D6C870-090D-480F-AF3A-C42491D33018}" dt="2021-06-09T17:28:01.575" v="3474"/>
          <ac:graphicFrameMkLst>
            <pc:docMk/>
            <pc:sldMk cId="1979534965" sldId="260"/>
            <ac:graphicFrameMk id="20" creationId="{67CF8B31-C56C-44C0-BB9B-F0726EFFE734}"/>
          </ac:graphicFrameMkLst>
        </pc:graphicFrameChg>
        <pc:graphicFrameChg chg="add del mod modGraphic">
          <ac:chgData name="Dhawan, Arpita EX1" userId="324094ce-8336-41e3-ae8e-fcbc90028c73" providerId="ADAL" clId="{C6D6C870-090D-480F-AF3A-C42491D33018}" dt="2021-06-09T10:06:00.729" v="2346" actId="26606"/>
          <ac:graphicFrameMkLst>
            <pc:docMk/>
            <pc:sldMk cId="1979534965" sldId="260"/>
            <ac:graphicFrameMk id="21" creationId="{D0CB9EAE-F8AF-481E-AD5F-403286F0FD08}"/>
          </ac:graphicFrameMkLst>
        </pc:graphicFrameChg>
      </pc:sldChg>
      <pc:sldChg chg="addSp delSp modSp new mod modClrScheme chgLayout">
        <pc:chgData name="Dhawan, Arpita EX1" userId="324094ce-8336-41e3-ae8e-fcbc90028c73" providerId="ADAL" clId="{C6D6C870-090D-480F-AF3A-C42491D33018}" dt="2021-06-09T17:38:42.610" v="3498" actId="123"/>
        <pc:sldMkLst>
          <pc:docMk/>
          <pc:sldMk cId="10589937" sldId="261"/>
        </pc:sldMkLst>
        <pc:spChg chg="del">
          <ac:chgData name="Dhawan, Arpita EX1" userId="324094ce-8336-41e3-ae8e-fcbc90028c73" providerId="ADAL" clId="{C6D6C870-090D-480F-AF3A-C42491D33018}" dt="2021-06-08T20:19:35.091" v="329" actId="3680"/>
          <ac:spMkLst>
            <pc:docMk/>
            <pc:sldMk cId="10589937" sldId="261"/>
            <ac:spMk id="2" creationId="{7B1002FD-DC8F-4343-9577-D886D419341E}"/>
          </ac:spMkLst>
        </pc:spChg>
        <pc:spChg chg="mod">
          <ac:chgData name="Dhawan, Arpita EX1" userId="324094ce-8336-41e3-ae8e-fcbc90028c73" providerId="ADAL" clId="{C6D6C870-090D-480F-AF3A-C42491D33018}" dt="2021-06-09T17:37:57.702" v="3494" actId="27636"/>
          <ac:spMkLst>
            <pc:docMk/>
            <pc:sldMk cId="10589937" sldId="261"/>
            <ac:spMk id="3" creationId="{20486056-85FF-4F79-8065-26A0CB78A011}"/>
          </ac:spMkLst>
        </pc:spChg>
        <pc:spChg chg="mod">
          <ac:chgData name="Dhawan, Arpita EX1" userId="324094ce-8336-41e3-ae8e-fcbc90028c73" providerId="ADAL" clId="{C6D6C870-090D-480F-AF3A-C42491D33018}" dt="2021-06-09T17:37:03.797" v="3485" actId="2711"/>
          <ac:spMkLst>
            <pc:docMk/>
            <pc:sldMk cId="10589937" sldId="261"/>
            <ac:spMk id="4" creationId="{55C64DFA-645C-4ECB-8D16-CE8EE908A661}"/>
          </ac:spMkLst>
        </pc:spChg>
        <pc:spChg chg="add del mod">
          <ac:chgData name="Dhawan, Arpita EX1" userId="324094ce-8336-41e3-ae8e-fcbc90028c73" providerId="ADAL" clId="{C6D6C870-090D-480F-AF3A-C42491D33018}" dt="2021-06-09T10:13:25.660" v="2384" actId="26606"/>
          <ac:spMkLst>
            <pc:docMk/>
            <pc:sldMk cId="10589937" sldId="261"/>
            <ac:spMk id="10" creationId="{B4B239DF-DEB3-4509-A73C-9D315E7E8C42}"/>
          </ac:spMkLst>
        </pc:spChg>
        <pc:graphicFrameChg chg="add mod ord modGraphic">
          <ac:chgData name="Dhawan, Arpita EX1" userId="324094ce-8336-41e3-ae8e-fcbc90028c73" providerId="ADAL" clId="{C6D6C870-090D-480F-AF3A-C42491D33018}" dt="2021-06-09T17:38:42.610" v="3498" actId="123"/>
          <ac:graphicFrameMkLst>
            <pc:docMk/>
            <pc:sldMk cId="10589937" sldId="261"/>
            <ac:graphicFrameMk id="5" creationId="{7A821D27-0074-4D97-A8DC-23C13361E5F2}"/>
          </ac:graphicFrameMkLst>
        </pc:graphicFrameChg>
      </pc:sldChg>
      <pc:sldChg chg="addSp delSp modSp add mod setBg">
        <pc:chgData name="Dhawan, Arpita EX1" userId="324094ce-8336-41e3-ae8e-fcbc90028c73" providerId="ADAL" clId="{C6D6C870-090D-480F-AF3A-C42491D33018}" dt="2021-06-09T17:38:53.542" v="3499" actId="123"/>
        <pc:sldMkLst>
          <pc:docMk/>
          <pc:sldMk cId="3334848428" sldId="262"/>
        </pc:sldMkLst>
        <pc:spChg chg="mod">
          <ac:chgData name="Dhawan, Arpita EX1" userId="324094ce-8336-41e3-ae8e-fcbc90028c73" providerId="ADAL" clId="{C6D6C870-090D-480F-AF3A-C42491D33018}" dt="2021-06-09T17:28:01.575" v="3474"/>
          <ac:spMkLst>
            <pc:docMk/>
            <pc:sldMk cId="3334848428" sldId="262"/>
            <ac:spMk id="3" creationId="{20486056-85FF-4F79-8065-26A0CB78A011}"/>
          </ac:spMkLst>
        </pc:spChg>
        <pc:spChg chg="mod">
          <ac:chgData name="Dhawan, Arpita EX1" userId="324094ce-8336-41e3-ae8e-fcbc90028c73" providerId="ADAL" clId="{C6D6C870-090D-480F-AF3A-C42491D33018}" dt="2021-06-09T17:38:14.455" v="3495" actId="2711"/>
          <ac:spMkLst>
            <pc:docMk/>
            <pc:sldMk cId="3334848428" sldId="262"/>
            <ac:spMk id="4" creationId="{55C64DFA-645C-4ECB-8D16-CE8EE908A661}"/>
          </ac:spMkLst>
        </pc:spChg>
        <pc:graphicFrameChg chg="mod modGraphic">
          <ac:chgData name="Dhawan, Arpita EX1" userId="324094ce-8336-41e3-ae8e-fcbc90028c73" providerId="ADAL" clId="{C6D6C870-090D-480F-AF3A-C42491D33018}" dt="2021-06-09T17:38:53.542" v="3499" actId="123"/>
          <ac:graphicFrameMkLst>
            <pc:docMk/>
            <pc:sldMk cId="3334848428" sldId="262"/>
            <ac:graphicFrameMk id="5" creationId="{7A821D27-0074-4D97-A8DC-23C13361E5F2}"/>
          </ac:graphicFrameMkLst>
        </pc:graphicFrameChg>
        <pc:graphicFrameChg chg="add del mod">
          <ac:chgData name="Dhawan, Arpita EX1" userId="324094ce-8336-41e3-ae8e-fcbc90028c73" providerId="ADAL" clId="{C6D6C870-090D-480F-AF3A-C42491D33018}" dt="2021-06-09T09:48:29.265" v="2263" actId="21"/>
          <ac:graphicFrameMkLst>
            <pc:docMk/>
            <pc:sldMk cId="3334848428" sldId="262"/>
            <ac:graphicFrameMk id="6" creationId="{26BF62B9-B56E-4A99-9CE4-466444ACF498}"/>
          </ac:graphicFrameMkLst>
        </pc:graphicFrameChg>
        <pc:graphicFrameChg chg="add mod">
          <ac:chgData name="Dhawan, Arpita EX1" userId="324094ce-8336-41e3-ae8e-fcbc90028c73" providerId="ADAL" clId="{C6D6C870-090D-480F-AF3A-C42491D33018}" dt="2021-06-09T09:55:10.445" v="2311" actId="12100"/>
          <ac:graphicFrameMkLst>
            <pc:docMk/>
            <pc:sldMk cId="3334848428" sldId="262"/>
            <ac:graphicFrameMk id="7" creationId="{73F835D2-F0D9-4408-9C0F-2F8E25AA9096}"/>
          </ac:graphicFrameMkLst>
        </pc:graphicFrameChg>
      </pc:sldChg>
      <pc:sldChg chg="addSp modSp new mod modClrScheme addCm delCm chgLayout">
        <pc:chgData name="Dhawan, Arpita EX1" userId="324094ce-8336-41e3-ae8e-fcbc90028c73" providerId="ADAL" clId="{C6D6C870-090D-480F-AF3A-C42491D33018}" dt="2021-06-09T17:40:07.292" v="3503" actId="2711"/>
        <pc:sldMkLst>
          <pc:docMk/>
          <pc:sldMk cId="1782409330" sldId="263"/>
        </pc:sldMkLst>
        <pc:spChg chg="mod">
          <ac:chgData name="Dhawan, Arpita EX1" userId="324094ce-8336-41e3-ae8e-fcbc90028c73" providerId="ADAL" clId="{C6D6C870-090D-480F-AF3A-C42491D33018}" dt="2021-06-09T17:40:07.292" v="3503" actId="2711"/>
          <ac:spMkLst>
            <pc:docMk/>
            <pc:sldMk cId="1782409330" sldId="263"/>
            <ac:spMk id="2" creationId="{747FC687-89E3-4F7D-8089-257C7C0F04AD}"/>
          </ac:spMkLst>
        </pc:spChg>
        <pc:spChg chg="mod">
          <ac:chgData name="Dhawan, Arpita EX1" userId="324094ce-8336-41e3-ae8e-fcbc90028c73" providerId="ADAL" clId="{C6D6C870-090D-480F-AF3A-C42491D33018}" dt="2021-06-09T17:39:25.222" v="3501" actId="255"/>
          <ac:spMkLst>
            <pc:docMk/>
            <pc:sldMk cId="1782409330" sldId="263"/>
            <ac:spMk id="3" creationId="{C785AD01-B007-4ED5-8447-5D04F72FDED6}"/>
          </ac:spMkLst>
        </pc:spChg>
        <pc:spChg chg="mod">
          <ac:chgData name="Dhawan, Arpita EX1" userId="324094ce-8336-41e3-ae8e-fcbc90028c73" providerId="ADAL" clId="{C6D6C870-090D-480F-AF3A-C42491D33018}" dt="2021-06-09T17:39:08.664" v="3500" actId="2711"/>
          <ac:spMkLst>
            <pc:docMk/>
            <pc:sldMk cId="1782409330" sldId="263"/>
            <ac:spMk id="4" creationId="{6989FBCB-7E3C-4C1E-82A5-3C67AB15F685}"/>
          </ac:spMkLst>
        </pc:spChg>
        <pc:spChg chg="add mod">
          <ac:chgData name="Dhawan, Arpita EX1" userId="324094ce-8336-41e3-ae8e-fcbc90028c73" providerId="ADAL" clId="{C6D6C870-090D-480F-AF3A-C42491D33018}" dt="2021-06-09T10:24:38.764" v="2490" actId="20577"/>
          <ac:spMkLst>
            <pc:docMk/>
            <pc:sldMk cId="1782409330" sldId="263"/>
            <ac:spMk id="6" creationId="{5A234A14-4856-49EF-90CA-6F5D50A4D86B}"/>
          </ac:spMkLst>
        </pc:spChg>
        <pc:graphicFrameChg chg="add mod modGraphic">
          <ac:chgData name="Dhawan, Arpita EX1" userId="324094ce-8336-41e3-ae8e-fcbc90028c73" providerId="ADAL" clId="{C6D6C870-090D-480F-AF3A-C42491D33018}" dt="2021-06-09T10:24:12.426" v="2485" actId="20577"/>
          <ac:graphicFrameMkLst>
            <pc:docMk/>
            <pc:sldMk cId="1782409330" sldId="263"/>
            <ac:graphicFrameMk id="5" creationId="{2E0D3E4E-9B4A-44B2-A1B8-5A45F0BA319B}"/>
          </ac:graphicFrameMkLst>
        </pc:graphicFrameChg>
      </pc:sldChg>
      <pc:sldChg chg="addSp delSp modSp new mod setBg">
        <pc:chgData name="Dhawan, Arpita EX1" userId="324094ce-8336-41e3-ae8e-fcbc90028c73" providerId="ADAL" clId="{C6D6C870-090D-480F-AF3A-C42491D33018}" dt="2021-06-09T17:40:45.615" v="3505" actId="2711"/>
        <pc:sldMkLst>
          <pc:docMk/>
          <pc:sldMk cId="1427488378" sldId="264"/>
        </pc:sldMkLst>
        <pc:spChg chg="mod ord">
          <ac:chgData name="Dhawan, Arpita EX1" userId="324094ce-8336-41e3-ae8e-fcbc90028c73" providerId="ADAL" clId="{C6D6C870-090D-480F-AF3A-C42491D33018}" dt="2021-06-09T17:40:24.938" v="3504" actId="2711"/>
          <ac:spMkLst>
            <pc:docMk/>
            <pc:sldMk cId="1427488378" sldId="264"/>
            <ac:spMk id="2" creationId="{200EEE50-CE93-47C4-8E5A-0B3E25C7B7ED}"/>
          </ac:spMkLst>
        </pc:spChg>
        <pc:spChg chg="del mod">
          <ac:chgData name="Dhawan, Arpita EX1" userId="324094ce-8336-41e3-ae8e-fcbc90028c73" providerId="ADAL" clId="{C6D6C870-090D-480F-AF3A-C42491D33018}" dt="2021-06-08T20:51:50.868" v="759" actId="478"/>
          <ac:spMkLst>
            <pc:docMk/>
            <pc:sldMk cId="1427488378" sldId="264"/>
            <ac:spMk id="3" creationId="{DC3B15A1-8FE3-421D-902E-2EDB8E967EBC}"/>
          </ac:spMkLst>
        </pc:spChg>
        <pc:spChg chg="mod">
          <ac:chgData name="Dhawan, Arpita EX1" userId="324094ce-8336-41e3-ae8e-fcbc90028c73" providerId="ADAL" clId="{C6D6C870-090D-480F-AF3A-C42491D33018}" dt="2021-06-09T17:40:45.615" v="3505" actId="2711"/>
          <ac:spMkLst>
            <pc:docMk/>
            <pc:sldMk cId="1427488378" sldId="264"/>
            <ac:spMk id="4" creationId="{4291EBF8-14E0-439F-9BBE-6FF75A300339}"/>
          </ac:spMkLst>
        </pc:spChg>
        <pc:spChg chg="add del">
          <ac:chgData name="Dhawan, Arpita EX1" userId="324094ce-8336-41e3-ae8e-fcbc90028c73" providerId="ADAL" clId="{C6D6C870-090D-480F-AF3A-C42491D33018}" dt="2021-06-08T20:53:49.420" v="777" actId="26606"/>
          <ac:spMkLst>
            <pc:docMk/>
            <pc:sldMk cId="1427488378" sldId="264"/>
            <ac:spMk id="10" creationId="{0CABCAE3-64FC-4149-819F-2C1812824154}"/>
          </ac:spMkLst>
        </pc:spChg>
        <pc:grpChg chg="add del">
          <ac:chgData name="Dhawan, Arpita EX1" userId="324094ce-8336-41e3-ae8e-fcbc90028c73" providerId="ADAL" clId="{C6D6C870-090D-480F-AF3A-C42491D33018}" dt="2021-06-08T20:53:49.420" v="777" actId="26606"/>
          <ac:grpSpMkLst>
            <pc:docMk/>
            <pc:sldMk cId="1427488378" sldId="264"/>
            <ac:grpSpMk id="18" creationId="{F2C08210-135F-434B-9B07-F3B4978C6C21}"/>
          </ac:grpSpMkLst>
        </pc:grpChg>
        <pc:graphicFrameChg chg="add mod modGraphic">
          <ac:chgData name="Dhawan, Arpita EX1" userId="324094ce-8336-41e3-ae8e-fcbc90028c73" providerId="ADAL" clId="{C6D6C870-090D-480F-AF3A-C42491D33018}" dt="2021-06-09T10:26:36.203" v="2496" actId="1076"/>
          <ac:graphicFrameMkLst>
            <pc:docMk/>
            <pc:sldMk cId="1427488378" sldId="264"/>
            <ac:graphicFrameMk id="5" creationId="{466D0A1E-2DEF-4416-85CD-3546CBE53720}"/>
          </ac:graphicFrameMkLst>
        </pc:graphicFrameChg>
        <pc:picChg chg="add del">
          <ac:chgData name="Dhawan, Arpita EX1" userId="324094ce-8336-41e3-ae8e-fcbc90028c73" providerId="ADAL" clId="{C6D6C870-090D-480F-AF3A-C42491D33018}" dt="2021-06-08T20:53:49.420" v="777" actId="26606"/>
          <ac:picMkLst>
            <pc:docMk/>
            <pc:sldMk cId="1427488378" sldId="264"/>
            <ac:picMk id="12" creationId="{012FDCFE-9AD2-4D8A-8CBF-B3AA37EBF6DD}"/>
          </ac:picMkLst>
        </pc:picChg>
        <pc:cxnChg chg="add del">
          <ac:chgData name="Dhawan, Arpita EX1" userId="324094ce-8336-41e3-ae8e-fcbc90028c73" providerId="ADAL" clId="{C6D6C870-090D-480F-AF3A-C42491D33018}" dt="2021-06-08T20:53:49.420" v="777" actId="26606"/>
          <ac:cxnSpMkLst>
            <pc:docMk/>
            <pc:sldMk cId="1427488378" sldId="264"/>
            <ac:cxnSpMk id="14" creationId="{FBD463FC-4CA8-4FF4-85A3-AF9F4B98D210}"/>
          </ac:cxnSpMkLst>
        </pc:cxnChg>
        <pc:cxnChg chg="add del">
          <ac:chgData name="Dhawan, Arpita EX1" userId="324094ce-8336-41e3-ae8e-fcbc90028c73" providerId="ADAL" clId="{C6D6C870-090D-480F-AF3A-C42491D33018}" dt="2021-06-08T20:53:49.420" v="777" actId="26606"/>
          <ac:cxnSpMkLst>
            <pc:docMk/>
            <pc:sldMk cId="1427488378" sldId="264"/>
            <ac:cxnSpMk id="16" creationId="{A56012FD-74A8-4C91-B318-435CF2B71927}"/>
          </ac:cxnSpMkLst>
        </pc:cxnChg>
      </pc:sldChg>
      <pc:sldChg chg="addSp delSp modSp new mod">
        <pc:chgData name="Dhawan, Arpita EX1" userId="324094ce-8336-41e3-ae8e-fcbc90028c73" providerId="ADAL" clId="{C6D6C870-090D-480F-AF3A-C42491D33018}" dt="2021-06-09T17:41:04.714" v="3507" actId="2711"/>
        <pc:sldMkLst>
          <pc:docMk/>
          <pc:sldMk cId="3345769664" sldId="265"/>
        </pc:sldMkLst>
        <pc:spChg chg="mod">
          <ac:chgData name="Dhawan, Arpita EX1" userId="324094ce-8336-41e3-ae8e-fcbc90028c73" providerId="ADAL" clId="{C6D6C870-090D-480F-AF3A-C42491D33018}" dt="2021-06-09T17:41:04.714" v="3507" actId="2711"/>
          <ac:spMkLst>
            <pc:docMk/>
            <pc:sldMk cId="3345769664" sldId="265"/>
            <ac:spMk id="2" creationId="{DB8F54D6-0DC9-45EC-ACED-5CF739CCC920}"/>
          </ac:spMkLst>
        </pc:spChg>
        <pc:spChg chg="del">
          <ac:chgData name="Dhawan, Arpita EX1" userId="324094ce-8336-41e3-ae8e-fcbc90028c73" providerId="ADAL" clId="{C6D6C870-090D-480F-AF3A-C42491D33018}" dt="2021-06-08T20:55:07.191" v="785" actId="478"/>
          <ac:spMkLst>
            <pc:docMk/>
            <pc:sldMk cId="3345769664" sldId="265"/>
            <ac:spMk id="3" creationId="{EC6C82EC-58EE-4283-B8CE-BC6AA1828499}"/>
          </ac:spMkLst>
        </pc:spChg>
        <pc:spChg chg="mod">
          <ac:chgData name="Dhawan, Arpita EX1" userId="324094ce-8336-41e3-ae8e-fcbc90028c73" providerId="ADAL" clId="{C6D6C870-090D-480F-AF3A-C42491D33018}" dt="2021-06-09T17:40:56.882" v="3506" actId="2711"/>
          <ac:spMkLst>
            <pc:docMk/>
            <pc:sldMk cId="3345769664" sldId="265"/>
            <ac:spMk id="4" creationId="{96509225-5A87-4CFA-BA07-655F6A187631}"/>
          </ac:spMkLst>
        </pc:spChg>
        <pc:graphicFrameChg chg="add mod modGraphic">
          <ac:chgData name="Dhawan, Arpita EX1" userId="324094ce-8336-41e3-ae8e-fcbc90028c73" providerId="ADAL" clId="{C6D6C870-090D-480F-AF3A-C42491D33018}" dt="2021-06-09T10:27:56.357" v="2501" actId="14100"/>
          <ac:graphicFrameMkLst>
            <pc:docMk/>
            <pc:sldMk cId="3345769664" sldId="265"/>
            <ac:graphicFrameMk id="5" creationId="{54CE9C7D-A5B1-43F5-AD5B-C38A417F4608}"/>
          </ac:graphicFrameMkLst>
        </pc:graphicFrameChg>
      </pc:sldChg>
      <pc:sldChg chg="addSp delSp modSp new mod setBg">
        <pc:chgData name="Dhawan, Arpita EX1" userId="324094ce-8336-41e3-ae8e-fcbc90028c73" providerId="ADAL" clId="{C6D6C870-090D-480F-AF3A-C42491D33018}" dt="2021-06-09T17:41:19.718" v="3508" actId="2711"/>
        <pc:sldMkLst>
          <pc:docMk/>
          <pc:sldMk cId="4145460376" sldId="266"/>
        </pc:sldMkLst>
        <pc:spChg chg="del">
          <ac:chgData name="Dhawan, Arpita EX1" userId="324094ce-8336-41e3-ae8e-fcbc90028c73" providerId="ADAL" clId="{C6D6C870-090D-480F-AF3A-C42491D33018}" dt="2021-06-08T21:02:50.346" v="858"/>
          <ac:spMkLst>
            <pc:docMk/>
            <pc:sldMk cId="4145460376" sldId="266"/>
            <ac:spMk id="2" creationId="{C6AD4014-70A3-4A3B-9C46-C9D0C0C6CFBC}"/>
          </ac:spMkLst>
        </pc:spChg>
        <pc:spChg chg="mod ord">
          <ac:chgData name="Dhawan, Arpita EX1" userId="324094ce-8336-41e3-ae8e-fcbc90028c73" providerId="ADAL" clId="{C6D6C870-090D-480F-AF3A-C42491D33018}" dt="2021-06-09T17:28:01.575" v="3474"/>
          <ac:spMkLst>
            <pc:docMk/>
            <pc:sldMk cId="4145460376" sldId="266"/>
            <ac:spMk id="3" creationId="{8D4202DF-23C6-4771-94EA-310079196646}"/>
          </ac:spMkLst>
        </pc:spChg>
        <pc:spChg chg="mod">
          <ac:chgData name="Dhawan, Arpita EX1" userId="324094ce-8336-41e3-ae8e-fcbc90028c73" providerId="ADAL" clId="{C6D6C870-090D-480F-AF3A-C42491D33018}" dt="2021-06-09T17:41:19.718" v="3508" actId="2711"/>
          <ac:spMkLst>
            <pc:docMk/>
            <pc:sldMk cId="4145460376" sldId="266"/>
            <ac:spMk id="4" creationId="{70FA40F6-9EEC-4F98-8DD0-3F270C52F3B7}"/>
          </ac:spMkLst>
        </pc:spChg>
        <pc:spChg chg="add del">
          <ac:chgData name="Dhawan, Arpita EX1" userId="324094ce-8336-41e3-ae8e-fcbc90028c73" providerId="ADAL" clId="{C6D6C870-090D-480F-AF3A-C42491D33018}" dt="2021-06-08T21:05:05.680" v="884" actId="26606"/>
          <ac:spMkLst>
            <pc:docMk/>
            <pc:sldMk cId="4145460376" sldId="266"/>
            <ac:spMk id="10" creationId="{0CABCAE3-64FC-4149-819F-2C1812824154}"/>
          </ac:spMkLst>
        </pc:spChg>
        <pc:grpChg chg="add del">
          <ac:chgData name="Dhawan, Arpita EX1" userId="324094ce-8336-41e3-ae8e-fcbc90028c73" providerId="ADAL" clId="{C6D6C870-090D-480F-AF3A-C42491D33018}" dt="2021-06-08T21:05:05.680" v="884" actId="26606"/>
          <ac:grpSpMkLst>
            <pc:docMk/>
            <pc:sldMk cId="4145460376" sldId="266"/>
            <ac:grpSpMk id="18" creationId="{F2C08210-135F-434B-9B07-F3B4978C6C21}"/>
          </ac:grpSpMkLst>
        </pc:grpChg>
        <pc:graphicFrameChg chg="add mod">
          <ac:chgData name="Dhawan, Arpita EX1" userId="324094ce-8336-41e3-ae8e-fcbc90028c73" providerId="ADAL" clId="{C6D6C870-090D-480F-AF3A-C42491D33018}" dt="2021-06-08T21:05:04.584" v="883"/>
          <ac:graphicFrameMkLst>
            <pc:docMk/>
            <pc:sldMk cId="4145460376" sldId="266"/>
            <ac:graphicFrameMk id="13" creationId="{00000000-0008-0000-0400-000003000000}"/>
          </ac:graphicFrameMkLst>
        </pc:graphicFrameChg>
        <pc:graphicFrameChg chg="add mod">
          <ac:chgData name="Dhawan, Arpita EX1" userId="324094ce-8336-41e3-ae8e-fcbc90028c73" providerId="ADAL" clId="{C6D6C870-090D-480F-AF3A-C42491D33018}" dt="2021-06-09T16:46:49.304" v="2997"/>
          <ac:graphicFrameMkLst>
            <pc:docMk/>
            <pc:sldMk cId="4145460376" sldId="266"/>
            <ac:graphicFrameMk id="15" creationId="{00000000-0008-0000-0400-000003000000}"/>
          </ac:graphicFrameMkLst>
        </pc:graphicFrameChg>
        <pc:picChg chg="add mod">
          <ac:chgData name="Dhawan, Arpita EX1" userId="324094ce-8336-41e3-ae8e-fcbc90028c73" providerId="ADAL" clId="{C6D6C870-090D-480F-AF3A-C42491D33018}" dt="2021-06-08T21:05:42.442" v="891" actId="14100"/>
          <ac:picMkLst>
            <pc:docMk/>
            <pc:sldMk cId="4145460376" sldId="266"/>
            <ac:picMk id="5" creationId="{C8C22892-98BC-4FFF-A6C3-F3C84FE2C4E3}"/>
          </ac:picMkLst>
        </pc:picChg>
        <pc:picChg chg="add del">
          <ac:chgData name="Dhawan, Arpita EX1" userId="324094ce-8336-41e3-ae8e-fcbc90028c73" providerId="ADAL" clId="{C6D6C870-090D-480F-AF3A-C42491D33018}" dt="2021-06-08T21:05:05.680" v="884" actId="26606"/>
          <ac:picMkLst>
            <pc:docMk/>
            <pc:sldMk cId="4145460376" sldId="266"/>
            <ac:picMk id="12" creationId="{012FDCFE-9AD2-4D8A-8CBF-B3AA37EBF6DD}"/>
          </ac:picMkLst>
        </pc:picChg>
        <pc:cxnChg chg="add del">
          <ac:chgData name="Dhawan, Arpita EX1" userId="324094ce-8336-41e3-ae8e-fcbc90028c73" providerId="ADAL" clId="{C6D6C870-090D-480F-AF3A-C42491D33018}" dt="2021-06-08T21:05:05.680" v="884" actId="26606"/>
          <ac:cxnSpMkLst>
            <pc:docMk/>
            <pc:sldMk cId="4145460376" sldId="266"/>
            <ac:cxnSpMk id="14" creationId="{FBD463FC-4CA8-4FF4-85A3-AF9F4B98D210}"/>
          </ac:cxnSpMkLst>
        </pc:cxnChg>
        <pc:cxnChg chg="add del">
          <ac:chgData name="Dhawan, Arpita EX1" userId="324094ce-8336-41e3-ae8e-fcbc90028c73" providerId="ADAL" clId="{C6D6C870-090D-480F-AF3A-C42491D33018}" dt="2021-06-08T21:05:05.680" v="884" actId="26606"/>
          <ac:cxnSpMkLst>
            <pc:docMk/>
            <pc:sldMk cId="4145460376" sldId="266"/>
            <ac:cxnSpMk id="16" creationId="{A56012FD-74A8-4C91-B318-435CF2B71927}"/>
          </ac:cxnSpMkLst>
        </pc:cxnChg>
      </pc:sldChg>
      <pc:sldChg chg="delSp modSp new mod modNotesTx">
        <pc:chgData name="Dhawan, Arpita EX1" userId="324094ce-8336-41e3-ae8e-fcbc90028c73" providerId="ADAL" clId="{C6D6C870-090D-480F-AF3A-C42491D33018}" dt="2021-06-09T17:42:04.245" v="3512" actId="2710"/>
        <pc:sldMkLst>
          <pc:docMk/>
          <pc:sldMk cId="1458253595" sldId="267"/>
        </pc:sldMkLst>
        <pc:spChg chg="mod">
          <ac:chgData name="Dhawan, Arpita EX1" userId="324094ce-8336-41e3-ae8e-fcbc90028c73" providerId="ADAL" clId="{C6D6C870-090D-480F-AF3A-C42491D33018}" dt="2021-06-09T17:42:04.245" v="3512" actId="2710"/>
          <ac:spMkLst>
            <pc:docMk/>
            <pc:sldMk cId="1458253595" sldId="267"/>
            <ac:spMk id="2" creationId="{CDD3DB3C-B8BF-4B31-A384-7417B79F2606}"/>
          </ac:spMkLst>
        </pc:spChg>
        <pc:spChg chg="del mod">
          <ac:chgData name="Dhawan, Arpita EX1" userId="324094ce-8336-41e3-ae8e-fcbc90028c73" providerId="ADAL" clId="{C6D6C870-090D-480F-AF3A-C42491D33018}" dt="2021-06-08T21:09:09.471" v="920" actId="478"/>
          <ac:spMkLst>
            <pc:docMk/>
            <pc:sldMk cId="1458253595" sldId="267"/>
            <ac:spMk id="3" creationId="{0F8622DD-D66D-462C-950A-0D670B3DC736}"/>
          </ac:spMkLst>
        </pc:spChg>
        <pc:spChg chg="mod">
          <ac:chgData name="Dhawan, Arpita EX1" userId="324094ce-8336-41e3-ae8e-fcbc90028c73" providerId="ADAL" clId="{C6D6C870-090D-480F-AF3A-C42491D33018}" dt="2021-06-09T17:41:43.196" v="3510" actId="2711"/>
          <ac:spMkLst>
            <pc:docMk/>
            <pc:sldMk cId="1458253595" sldId="267"/>
            <ac:spMk id="4" creationId="{F2DBEA80-620D-4CF7-B2D5-7F3F52C6439A}"/>
          </ac:spMkLst>
        </pc:spChg>
      </pc:sldChg>
      <pc:sldChg chg="addSp delSp modSp new mod">
        <pc:chgData name="Dhawan, Arpita EX1" userId="324094ce-8336-41e3-ae8e-fcbc90028c73" providerId="ADAL" clId="{C6D6C870-090D-480F-AF3A-C42491D33018}" dt="2021-06-09T17:42:34.095" v="3514" actId="2711"/>
        <pc:sldMkLst>
          <pc:docMk/>
          <pc:sldMk cId="3551075310" sldId="268"/>
        </pc:sldMkLst>
        <pc:spChg chg="del">
          <ac:chgData name="Dhawan, Arpita EX1" userId="324094ce-8336-41e3-ae8e-fcbc90028c73" providerId="ADAL" clId="{C6D6C870-090D-480F-AF3A-C42491D33018}" dt="2021-06-09T04:23:43.873" v="1529" actId="3680"/>
          <ac:spMkLst>
            <pc:docMk/>
            <pc:sldMk cId="3551075310" sldId="268"/>
            <ac:spMk id="2" creationId="{D5586969-BC21-4AFC-9DC6-2F3A33DEEFE4}"/>
          </ac:spMkLst>
        </pc:spChg>
        <pc:spChg chg="mod">
          <ac:chgData name="Dhawan, Arpita EX1" userId="324094ce-8336-41e3-ae8e-fcbc90028c73" providerId="ADAL" clId="{C6D6C870-090D-480F-AF3A-C42491D33018}" dt="2021-06-09T17:28:01.575" v="3474"/>
          <ac:spMkLst>
            <pc:docMk/>
            <pc:sldMk cId="3551075310" sldId="268"/>
            <ac:spMk id="3" creationId="{A7A5315D-8519-4907-9028-B9D7E18EAFDC}"/>
          </ac:spMkLst>
        </pc:spChg>
        <pc:spChg chg="mod">
          <ac:chgData name="Dhawan, Arpita EX1" userId="324094ce-8336-41e3-ae8e-fcbc90028c73" providerId="ADAL" clId="{C6D6C870-090D-480F-AF3A-C42491D33018}" dt="2021-06-09T17:42:21.144" v="3513" actId="2711"/>
          <ac:spMkLst>
            <pc:docMk/>
            <pc:sldMk cId="3551075310" sldId="268"/>
            <ac:spMk id="4" creationId="{B7F188E0-8A93-463F-8BDC-AB18CE9115CC}"/>
          </ac:spMkLst>
        </pc:spChg>
        <pc:graphicFrameChg chg="add mod ord modGraphic">
          <ac:chgData name="Dhawan, Arpita EX1" userId="324094ce-8336-41e3-ae8e-fcbc90028c73" providerId="ADAL" clId="{C6D6C870-090D-480F-AF3A-C42491D33018}" dt="2021-06-09T17:42:34.095" v="3514" actId="2711"/>
          <ac:graphicFrameMkLst>
            <pc:docMk/>
            <pc:sldMk cId="3551075310" sldId="268"/>
            <ac:graphicFrameMk id="5" creationId="{66C81D6C-D8C3-4E7E-B381-6B7137548B56}"/>
          </ac:graphicFrameMkLst>
        </pc:graphicFrameChg>
      </pc:sldChg>
      <pc:sldChg chg="delSp modSp new mod">
        <pc:chgData name="Dhawan, Arpita EX1" userId="324094ce-8336-41e3-ae8e-fcbc90028c73" providerId="ADAL" clId="{C6D6C870-090D-480F-AF3A-C42491D33018}" dt="2021-06-09T17:28:01.575" v="3474"/>
        <pc:sldMkLst>
          <pc:docMk/>
          <pc:sldMk cId="3611062616" sldId="269"/>
        </pc:sldMkLst>
        <pc:spChg chg="mod">
          <ac:chgData name="Dhawan, Arpita EX1" userId="324094ce-8336-41e3-ae8e-fcbc90028c73" providerId="ADAL" clId="{C6D6C870-090D-480F-AF3A-C42491D33018}" dt="2021-06-09T17:28:01.575" v="3474"/>
          <ac:spMkLst>
            <pc:docMk/>
            <pc:sldMk cId="3611062616" sldId="269"/>
            <ac:spMk id="2" creationId="{25EEE1E2-9415-4054-9D48-E8C39D424AA1}"/>
          </ac:spMkLst>
        </pc:spChg>
        <pc:spChg chg="del">
          <ac:chgData name="Dhawan, Arpita EX1" userId="324094ce-8336-41e3-ae8e-fcbc90028c73" providerId="ADAL" clId="{C6D6C870-090D-480F-AF3A-C42491D33018}" dt="2021-06-08T21:18:06.525" v="1271" actId="478"/>
          <ac:spMkLst>
            <pc:docMk/>
            <pc:sldMk cId="3611062616" sldId="269"/>
            <ac:spMk id="3" creationId="{B973B581-F185-49A7-9010-FC4A17FDD344}"/>
          </ac:spMkLst>
        </pc:spChg>
        <pc:spChg chg="del">
          <ac:chgData name="Dhawan, Arpita EX1" userId="324094ce-8336-41e3-ae8e-fcbc90028c73" providerId="ADAL" clId="{C6D6C870-090D-480F-AF3A-C42491D33018}" dt="2021-06-08T21:17:48.369" v="1270" actId="478"/>
          <ac:spMkLst>
            <pc:docMk/>
            <pc:sldMk cId="3611062616" sldId="269"/>
            <ac:spMk id="4" creationId="{2CE3EA58-4AB3-4B32-8617-C1574AC53BCE}"/>
          </ac:spMkLst>
        </pc:spChg>
      </pc:sldChg>
      <pc:sldChg chg="new del">
        <pc:chgData name="Dhawan, Arpita EX1" userId="324094ce-8336-41e3-ae8e-fcbc90028c73" providerId="ADAL" clId="{C6D6C870-090D-480F-AF3A-C42491D33018}" dt="2021-06-08T21:17:19.929" v="1260" actId="2696"/>
        <pc:sldMkLst>
          <pc:docMk/>
          <pc:sldMk cId="1356575029" sldId="270"/>
        </pc:sldMkLst>
      </pc:sldChg>
      <pc:sldMasterChg chg="modTransition modSldLayout">
        <pc:chgData name="Dhawan, Arpita EX1" userId="324094ce-8336-41e3-ae8e-fcbc90028c73" providerId="ADAL" clId="{C6D6C870-090D-480F-AF3A-C42491D33018}" dt="2021-06-08T20:07:00.692" v="183"/>
        <pc:sldMasterMkLst>
          <pc:docMk/>
          <pc:sldMasterMk cId="1760395377" sldId="2147483738"/>
        </pc:sldMasterMkLst>
        <pc:sldLayoutChg chg="delSp">
          <pc:chgData name="Dhawan, Arpita EX1" userId="324094ce-8336-41e3-ae8e-fcbc90028c73" providerId="ADAL" clId="{C6D6C870-090D-480F-AF3A-C42491D33018}" dt="2021-06-08T20:07:00.692" v="183"/>
          <pc:sldLayoutMkLst>
            <pc:docMk/>
            <pc:sldMasterMk cId="1760395377" sldId="2147483738"/>
            <pc:sldLayoutMk cId="1069759584" sldId="2147483755"/>
          </pc:sldLayoutMkLst>
          <pc:spChg chg="del">
            <ac:chgData name="Dhawan, Arpita EX1" userId="324094ce-8336-41e3-ae8e-fcbc90028c73" providerId="ADAL" clId="{C6D6C870-090D-480F-AF3A-C42491D33018}" dt="2021-06-08T20:07:00.692" v="183"/>
            <ac:spMkLst>
              <pc:docMk/>
              <pc:sldMasterMk cId="1760395377" sldId="2147483738"/>
              <pc:sldLayoutMk cId="1069759584" sldId="2147483755"/>
              <ac:spMk id="31" creationId="{780491F4-CBE5-420D-B41C-DA1186C29721}"/>
            </ac:spMkLst>
          </pc:spChg>
          <pc:picChg chg="del">
            <ac:chgData name="Dhawan, Arpita EX1" userId="324094ce-8336-41e3-ae8e-fcbc90028c73" providerId="ADAL" clId="{C6D6C870-090D-480F-AF3A-C42491D33018}" dt="2021-06-08T20:07:00.692" v="183"/>
            <ac:picMkLst>
              <pc:docMk/>
              <pc:sldMasterMk cId="1760395377" sldId="2147483738"/>
              <pc:sldLayoutMk cId="1069759584" sldId="2147483755"/>
              <ac:picMk id="8" creationId="{09F63AD4-B76D-3B4F-9D8D-50FE70110030}"/>
            </ac:picMkLst>
          </pc:picChg>
          <pc:picChg chg="del">
            <ac:chgData name="Dhawan, Arpita EX1" userId="324094ce-8336-41e3-ae8e-fcbc90028c73" providerId="ADAL" clId="{C6D6C870-090D-480F-AF3A-C42491D33018}" dt="2021-06-08T20:07:00.692" v="183"/>
            <ac:picMkLst>
              <pc:docMk/>
              <pc:sldMasterMk cId="1760395377" sldId="2147483738"/>
              <pc:sldLayoutMk cId="1069759584" sldId="2147483755"/>
              <ac:picMk id="14" creationId="{C127A24E-C6A6-B348-9405-8C826F52F919}"/>
            </ac:picMkLst>
          </pc:picChg>
        </pc:sldLayoutChg>
        <pc:sldLayoutChg chg="delSp">
          <pc:chgData name="Dhawan, Arpita EX1" userId="324094ce-8336-41e3-ae8e-fcbc90028c73" providerId="ADAL" clId="{C6D6C870-090D-480F-AF3A-C42491D33018}" dt="2021-06-08T20:07:00.692" v="183"/>
          <pc:sldLayoutMkLst>
            <pc:docMk/>
            <pc:sldMasterMk cId="1760395377" sldId="2147483738"/>
            <pc:sldLayoutMk cId="2005504243" sldId="2147483756"/>
          </pc:sldLayoutMkLst>
          <pc:spChg chg="del">
            <ac:chgData name="Dhawan, Arpita EX1" userId="324094ce-8336-41e3-ae8e-fcbc90028c73" providerId="ADAL" clId="{C6D6C870-090D-480F-AF3A-C42491D33018}" dt="2021-06-08T20:07:00.692" v="183"/>
            <ac:spMkLst>
              <pc:docMk/>
              <pc:sldMasterMk cId="1760395377" sldId="2147483738"/>
              <pc:sldLayoutMk cId="2005504243" sldId="2147483756"/>
              <ac:spMk id="9" creationId="{F54E4B32-E13F-4B83-8982-BF8073A1DC94}"/>
            </ac:spMkLst>
          </pc:spChg>
          <pc:picChg chg="del">
            <ac:chgData name="Dhawan, Arpita EX1" userId="324094ce-8336-41e3-ae8e-fcbc90028c73" providerId="ADAL" clId="{C6D6C870-090D-480F-AF3A-C42491D33018}" dt="2021-06-08T20:07:00.692" v="183"/>
            <ac:picMkLst>
              <pc:docMk/>
              <pc:sldMasterMk cId="1760395377" sldId="2147483738"/>
              <pc:sldLayoutMk cId="2005504243" sldId="2147483756"/>
              <ac:picMk id="8" creationId="{E5DB0DA4-0F7F-5045-9BBE-0D82F61E59C0}"/>
            </ac:picMkLst>
          </pc:picChg>
          <pc:picChg chg="del">
            <ac:chgData name="Dhawan, Arpita EX1" userId="324094ce-8336-41e3-ae8e-fcbc90028c73" providerId="ADAL" clId="{C6D6C870-090D-480F-AF3A-C42491D33018}" dt="2021-06-08T20:07:00.692" v="183"/>
            <ac:picMkLst>
              <pc:docMk/>
              <pc:sldMasterMk cId="1760395377" sldId="2147483738"/>
              <pc:sldLayoutMk cId="2005504243" sldId="2147483756"/>
              <ac:picMk id="10" creationId="{AC061BF7-30ED-394B-918A-D1835A35BE51}"/>
            </ac:picMkLst>
          </pc:picChg>
        </pc:sldLayoutChg>
      </pc:sldMasterChg>
      <pc:sldMasterChg chg="modSldLayout">
        <pc:chgData name="Dhawan, Arpita EX1" userId="324094ce-8336-41e3-ae8e-fcbc90028c73" providerId="ADAL" clId="{C6D6C870-090D-480F-AF3A-C42491D33018}" dt="2021-06-08T20:07:01.941" v="185"/>
        <pc:sldMasterMkLst>
          <pc:docMk/>
          <pc:sldMasterMk cId="1700490705" sldId="2147483757"/>
        </pc:sldMasterMkLst>
        <pc:sldLayoutChg chg="delSp">
          <pc:chgData name="Dhawan, Arpita EX1" userId="324094ce-8336-41e3-ae8e-fcbc90028c73" providerId="ADAL" clId="{C6D6C870-090D-480F-AF3A-C42491D33018}" dt="2021-06-08T20:07:01.941" v="185"/>
          <pc:sldLayoutMkLst>
            <pc:docMk/>
            <pc:sldMasterMk cId="1700490705" sldId="2147483757"/>
            <pc:sldLayoutMk cId="2518318613" sldId="2147483785"/>
          </pc:sldLayoutMkLst>
          <pc:grpChg chg="del">
            <ac:chgData name="Dhawan, Arpita EX1" userId="324094ce-8336-41e3-ae8e-fcbc90028c73" providerId="ADAL" clId="{C6D6C870-090D-480F-AF3A-C42491D33018}" dt="2021-06-08T20:07:01.941" v="185"/>
            <ac:grpSpMkLst>
              <pc:docMk/>
              <pc:sldMasterMk cId="1700490705" sldId="2147483757"/>
              <pc:sldLayoutMk cId="2518318613" sldId="2147483785"/>
              <ac:grpSpMk id="7" creationId="{00000000-0000-0000-0000-000000000000}"/>
            </ac:grpSpMkLst>
          </pc:grpChg>
        </pc:sldLayoutChg>
      </pc:sldMasterChg>
      <pc:sldMasterChg chg="modTransition modSldLayout">
        <pc:chgData name="Dhawan, Arpita EX1" userId="324094ce-8336-41e3-ae8e-fcbc90028c73" providerId="ADAL" clId="{C6D6C870-090D-480F-AF3A-C42491D33018}" dt="2021-06-08T20:07:05.286" v="187"/>
        <pc:sldMasterMkLst>
          <pc:docMk/>
          <pc:sldMasterMk cId="1185745131" sldId="2147483786"/>
        </pc:sldMasterMkLst>
        <pc:sldLayoutChg chg="delSp">
          <pc:chgData name="Dhawan, Arpita EX1" userId="324094ce-8336-41e3-ae8e-fcbc90028c73" providerId="ADAL" clId="{C6D6C870-090D-480F-AF3A-C42491D33018}" dt="2021-06-08T20:07:05.286" v="187"/>
          <pc:sldLayoutMkLst>
            <pc:docMk/>
            <pc:sldMasterMk cId="1185745131" sldId="2147483786"/>
            <pc:sldLayoutMk cId="1545338004" sldId="2147483798"/>
          </pc:sldLayoutMkLst>
          <pc:spChg chg="del">
            <ac:chgData name="Dhawan, Arpita EX1" userId="324094ce-8336-41e3-ae8e-fcbc90028c73" providerId="ADAL" clId="{C6D6C870-090D-480F-AF3A-C42491D33018}" dt="2021-06-08T20:07:05.286" v="187"/>
            <ac:spMkLst>
              <pc:docMk/>
              <pc:sldMasterMk cId="1185745131" sldId="2147483786"/>
              <pc:sldLayoutMk cId="1545338004" sldId="2147483798"/>
              <ac:spMk id="31" creationId="{780491F4-CBE5-420D-B41C-DA1186C29721}"/>
            </ac:spMkLst>
          </pc:spChg>
          <pc:picChg chg="del">
            <ac:chgData name="Dhawan, Arpita EX1" userId="324094ce-8336-41e3-ae8e-fcbc90028c73" providerId="ADAL" clId="{C6D6C870-090D-480F-AF3A-C42491D33018}" dt="2021-06-08T20:07:05.286" v="187"/>
            <ac:picMkLst>
              <pc:docMk/>
              <pc:sldMasterMk cId="1185745131" sldId="2147483786"/>
              <pc:sldLayoutMk cId="1545338004" sldId="2147483798"/>
              <ac:picMk id="8" creationId="{09F63AD4-B76D-3B4F-9D8D-50FE70110030}"/>
            </ac:picMkLst>
          </pc:picChg>
          <pc:picChg chg="del">
            <ac:chgData name="Dhawan, Arpita EX1" userId="324094ce-8336-41e3-ae8e-fcbc90028c73" providerId="ADAL" clId="{C6D6C870-090D-480F-AF3A-C42491D33018}" dt="2021-06-08T20:07:05.286" v="187"/>
            <ac:picMkLst>
              <pc:docMk/>
              <pc:sldMasterMk cId="1185745131" sldId="2147483786"/>
              <pc:sldLayoutMk cId="1545338004" sldId="2147483798"/>
              <ac:picMk id="14" creationId="{C127A24E-C6A6-B348-9405-8C826F52F919}"/>
            </ac:picMkLst>
          </pc:picChg>
        </pc:sldLayoutChg>
        <pc:sldLayoutChg chg="delSp">
          <pc:chgData name="Dhawan, Arpita EX1" userId="324094ce-8336-41e3-ae8e-fcbc90028c73" providerId="ADAL" clId="{C6D6C870-090D-480F-AF3A-C42491D33018}" dt="2021-06-08T20:07:05.286" v="187"/>
          <pc:sldLayoutMkLst>
            <pc:docMk/>
            <pc:sldMasterMk cId="1185745131" sldId="2147483786"/>
            <pc:sldLayoutMk cId="1739808179" sldId="2147483799"/>
          </pc:sldLayoutMkLst>
          <pc:spChg chg="del">
            <ac:chgData name="Dhawan, Arpita EX1" userId="324094ce-8336-41e3-ae8e-fcbc90028c73" providerId="ADAL" clId="{C6D6C870-090D-480F-AF3A-C42491D33018}" dt="2021-06-08T20:07:05.286" v="187"/>
            <ac:spMkLst>
              <pc:docMk/>
              <pc:sldMasterMk cId="1185745131" sldId="2147483786"/>
              <pc:sldLayoutMk cId="1739808179" sldId="2147483799"/>
              <ac:spMk id="9" creationId="{F54E4B32-E13F-4B83-8982-BF8073A1DC94}"/>
            </ac:spMkLst>
          </pc:spChg>
          <pc:picChg chg="del">
            <ac:chgData name="Dhawan, Arpita EX1" userId="324094ce-8336-41e3-ae8e-fcbc90028c73" providerId="ADAL" clId="{C6D6C870-090D-480F-AF3A-C42491D33018}" dt="2021-06-08T20:07:05.286" v="187"/>
            <ac:picMkLst>
              <pc:docMk/>
              <pc:sldMasterMk cId="1185745131" sldId="2147483786"/>
              <pc:sldLayoutMk cId="1739808179" sldId="2147483799"/>
              <ac:picMk id="8" creationId="{E5DB0DA4-0F7F-5045-9BBE-0D82F61E59C0}"/>
            </ac:picMkLst>
          </pc:picChg>
          <pc:picChg chg="del">
            <ac:chgData name="Dhawan, Arpita EX1" userId="324094ce-8336-41e3-ae8e-fcbc90028c73" providerId="ADAL" clId="{C6D6C870-090D-480F-AF3A-C42491D33018}" dt="2021-06-08T20:07:05.286" v="187"/>
            <ac:picMkLst>
              <pc:docMk/>
              <pc:sldMasterMk cId="1185745131" sldId="2147483786"/>
              <pc:sldLayoutMk cId="1739808179" sldId="2147483799"/>
              <ac:picMk id="10" creationId="{AC061BF7-30ED-394B-918A-D1835A35BE51}"/>
            </ac:picMkLst>
          </pc:picChg>
        </pc:sldLayoutChg>
      </pc:sldMasterChg>
      <pc:sldMasterChg chg="modTransition">
        <pc:chgData name="Dhawan, Arpita EX1" userId="324094ce-8336-41e3-ae8e-fcbc90028c73" providerId="ADAL" clId="{C6D6C870-090D-480F-AF3A-C42491D33018}" dt="2021-06-08T20:14:45.240" v="257"/>
        <pc:sldMasterMkLst>
          <pc:docMk/>
          <pc:sldMasterMk cId="3212460697" sldId="2147483800"/>
        </pc:sldMasterMkLst>
      </pc:sldMasterChg>
      <pc:sldMasterChg chg="modSldLayout">
        <pc:chgData name="Dhawan, Arpita EX1" userId="324094ce-8336-41e3-ae8e-fcbc90028c73" providerId="ADAL" clId="{C6D6C870-090D-480F-AF3A-C42491D33018}" dt="2021-06-09T17:44:47.441" v="3521" actId="478"/>
        <pc:sldMasterMkLst>
          <pc:docMk/>
          <pc:sldMasterMk cId="1022019254" sldId="2147483814"/>
        </pc:sldMasterMkLst>
        <pc:sldLayoutChg chg="delSp mod">
          <pc:chgData name="Dhawan, Arpita EX1" userId="324094ce-8336-41e3-ae8e-fcbc90028c73" providerId="ADAL" clId="{C6D6C870-090D-480F-AF3A-C42491D33018}" dt="2021-06-09T17:07:48.932" v="3405" actId="478"/>
          <pc:sldLayoutMkLst>
            <pc:docMk/>
            <pc:sldMasterMk cId="1022019254" sldId="2147483814"/>
            <pc:sldLayoutMk cId="2493855875" sldId="2147483822"/>
          </pc:sldLayoutMkLst>
          <pc:picChg chg="del">
            <ac:chgData name="Dhawan, Arpita EX1" userId="324094ce-8336-41e3-ae8e-fcbc90028c73" providerId="ADAL" clId="{C6D6C870-090D-480F-AF3A-C42491D33018}" dt="2021-06-09T17:07:45.635" v="3404" actId="478"/>
            <ac:picMkLst>
              <pc:docMk/>
              <pc:sldMasterMk cId="1022019254" sldId="2147483814"/>
              <pc:sldLayoutMk cId="2493855875" sldId="2147483822"/>
              <ac:picMk id="8" creationId="{09F63AD4-B76D-3B4F-9D8D-50FE70110030}"/>
            </ac:picMkLst>
          </pc:picChg>
          <pc:picChg chg="del">
            <ac:chgData name="Dhawan, Arpita EX1" userId="324094ce-8336-41e3-ae8e-fcbc90028c73" providerId="ADAL" clId="{C6D6C870-090D-480F-AF3A-C42491D33018}" dt="2021-06-09T17:07:48.932" v="3405" actId="478"/>
            <ac:picMkLst>
              <pc:docMk/>
              <pc:sldMasterMk cId="1022019254" sldId="2147483814"/>
              <pc:sldLayoutMk cId="2493855875" sldId="2147483822"/>
              <ac:picMk id="14" creationId="{C127A24E-C6A6-B348-9405-8C826F52F919}"/>
            </ac:picMkLst>
          </pc:picChg>
        </pc:sldLayoutChg>
        <pc:sldLayoutChg chg="delSp mod">
          <pc:chgData name="Dhawan, Arpita EX1" userId="324094ce-8336-41e3-ae8e-fcbc90028c73" providerId="ADAL" clId="{C6D6C870-090D-480F-AF3A-C42491D33018}" dt="2021-06-09T17:44:47.441" v="3521" actId="478"/>
          <pc:sldLayoutMkLst>
            <pc:docMk/>
            <pc:sldMasterMk cId="1022019254" sldId="2147483814"/>
            <pc:sldLayoutMk cId="3866611565" sldId="2147483823"/>
          </pc:sldLayoutMkLst>
          <pc:picChg chg="del">
            <ac:chgData name="Dhawan, Arpita EX1" userId="324094ce-8336-41e3-ae8e-fcbc90028c73" providerId="ADAL" clId="{C6D6C870-090D-480F-AF3A-C42491D33018}" dt="2021-06-09T17:44:45.301" v="3520" actId="478"/>
            <ac:picMkLst>
              <pc:docMk/>
              <pc:sldMasterMk cId="1022019254" sldId="2147483814"/>
              <pc:sldLayoutMk cId="3866611565" sldId="2147483823"/>
              <ac:picMk id="10" creationId="{271D6C41-2089-8944-A7DE-1B4DA2E9F932}"/>
            </ac:picMkLst>
          </pc:picChg>
          <pc:picChg chg="del">
            <ac:chgData name="Dhawan, Arpita EX1" userId="324094ce-8336-41e3-ae8e-fcbc90028c73" providerId="ADAL" clId="{C6D6C870-090D-480F-AF3A-C42491D33018}" dt="2021-06-09T17:44:47.441" v="3521" actId="478"/>
            <ac:picMkLst>
              <pc:docMk/>
              <pc:sldMasterMk cId="1022019254" sldId="2147483814"/>
              <pc:sldLayoutMk cId="3866611565" sldId="2147483823"/>
              <ac:picMk id="17" creationId="{B39BD980-859A-ED43-B5E0-B78C35812A87}"/>
            </ac:picMkLst>
          </pc:picChg>
        </pc:sldLayoutChg>
        <pc:sldLayoutChg chg="delSp mod">
          <pc:chgData name="Dhawan, Arpita EX1" userId="324094ce-8336-41e3-ae8e-fcbc90028c73" providerId="ADAL" clId="{C6D6C870-090D-480F-AF3A-C42491D33018}" dt="2021-06-09T17:44:38.576" v="3519" actId="478"/>
          <pc:sldLayoutMkLst>
            <pc:docMk/>
            <pc:sldMasterMk cId="1022019254" sldId="2147483814"/>
            <pc:sldLayoutMk cId="3080174306" sldId="2147483824"/>
          </pc:sldLayoutMkLst>
          <pc:picChg chg="del">
            <ac:chgData name="Dhawan, Arpita EX1" userId="324094ce-8336-41e3-ae8e-fcbc90028c73" providerId="ADAL" clId="{C6D6C870-090D-480F-AF3A-C42491D33018}" dt="2021-06-09T17:44:36.084" v="3518" actId="478"/>
            <ac:picMkLst>
              <pc:docMk/>
              <pc:sldMasterMk cId="1022019254" sldId="2147483814"/>
              <pc:sldLayoutMk cId="3080174306" sldId="2147483824"/>
              <ac:picMk id="10" creationId="{ED209FE6-0B0A-D14A-BD31-A3A61564FD07}"/>
            </ac:picMkLst>
          </pc:picChg>
          <pc:picChg chg="del">
            <ac:chgData name="Dhawan, Arpita EX1" userId="324094ce-8336-41e3-ae8e-fcbc90028c73" providerId="ADAL" clId="{C6D6C870-090D-480F-AF3A-C42491D33018}" dt="2021-06-09T17:44:38.576" v="3519" actId="478"/>
            <ac:picMkLst>
              <pc:docMk/>
              <pc:sldMasterMk cId="1022019254" sldId="2147483814"/>
              <pc:sldLayoutMk cId="3080174306" sldId="2147483824"/>
              <ac:picMk id="12" creationId="{F1328CB7-3B3E-0342-86D5-64775D744D1F}"/>
            </ac:picMkLst>
          </pc:picChg>
        </pc:sldLayoutChg>
        <pc:sldLayoutChg chg="delSp mod">
          <pc:chgData name="Dhawan, Arpita EX1" userId="324094ce-8336-41e3-ae8e-fcbc90028c73" providerId="ADAL" clId="{C6D6C870-090D-480F-AF3A-C42491D33018}" dt="2021-06-09T17:08:14.552" v="3407" actId="478"/>
          <pc:sldLayoutMkLst>
            <pc:docMk/>
            <pc:sldMasterMk cId="1022019254" sldId="2147483814"/>
            <pc:sldLayoutMk cId="664443214" sldId="2147483825"/>
          </pc:sldLayoutMkLst>
          <pc:picChg chg="del">
            <ac:chgData name="Dhawan, Arpita EX1" userId="324094ce-8336-41e3-ae8e-fcbc90028c73" providerId="ADAL" clId="{C6D6C870-090D-480F-AF3A-C42491D33018}" dt="2021-06-09T17:08:10.939" v="3406" actId="478"/>
            <ac:picMkLst>
              <pc:docMk/>
              <pc:sldMasterMk cId="1022019254" sldId="2147483814"/>
              <pc:sldLayoutMk cId="664443214" sldId="2147483825"/>
              <ac:picMk id="9" creationId="{214D20CB-6BD9-3344-8B42-A798B20AE4C6}"/>
            </ac:picMkLst>
          </pc:picChg>
          <pc:picChg chg="del">
            <ac:chgData name="Dhawan, Arpita EX1" userId="324094ce-8336-41e3-ae8e-fcbc90028c73" providerId="ADAL" clId="{C6D6C870-090D-480F-AF3A-C42491D33018}" dt="2021-06-09T17:08:14.552" v="3407" actId="478"/>
            <ac:picMkLst>
              <pc:docMk/>
              <pc:sldMasterMk cId="1022019254" sldId="2147483814"/>
              <pc:sldLayoutMk cId="664443214" sldId="2147483825"/>
              <ac:picMk id="10" creationId="{2420C18B-DFBF-C046-8D9E-FB3BB18EF162}"/>
            </ac:picMkLst>
          </pc:picChg>
        </pc:sldLayoutChg>
        <pc:sldLayoutChg chg="delSp mod">
          <pc:chgData name="Dhawan, Arpita EX1" userId="324094ce-8336-41e3-ae8e-fcbc90028c73" providerId="ADAL" clId="{C6D6C870-090D-480F-AF3A-C42491D33018}" dt="2021-06-09T17:44:15.138" v="3517" actId="478"/>
          <pc:sldLayoutMkLst>
            <pc:docMk/>
            <pc:sldMasterMk cId="1022019254" sldId="2147483814"/>
            <pc:sldLayoutMk cId="2134190656" sldId="2147483826"/>
          </pc:sldLayoutMkLst>
          <pc:picChg chg="del">
            <ac:chgData name="Dhawan, Arpita EX1" userId="324094ce-8336-41e3-ae8e-fcbc90028c73" providerId="ADAL" clId="{C6D6C870-090D-480F-AF3A-C42491D33018}" dt="2021-06-09T17:44:12.933" v="3516" actId="478"/>
            <ac:picMkLst>
              <pc:docMk/>
              <pc:sldMasterMk cId="1022019254" sldId="2147483814"/>
              <pc:sldLayoutMk cId="2134190656" sldId="2147483826"/>
              <ac:picMk id="8" creationId="{E5DB0DA4-0F7F-5045-9BBE-0D82F61E59C0}"/>
            </ac:picMkLst>
          </pc:picChg>
          <pc:picChg chg="del">
            <ac:chgData name="Dhawan, Arpita EX1" userId="324094ce-8336-41e3-ae8e-fcbc90028c73" providerId="ADAL" clId="{C6D6C870-090D-480F-AF3A-C42491D33018}" dt="2021-06-09T17:44:15.138" v="3517" actId="478"/>
            <ac:picMkLst>
              <pc:docMk/>
              <pc:sldMasterMk cId="1022019254" sldId="2147483814"/>
              <pc:sldLayoutMk cId="2134190656" sldId="2147483826"/>
              <ac:picMk id="10" creationId="{AC061BF7-30ED-394B-918A-D1835A35BE51}"/>
            </ac:picMkLst>
          </pc:picChg>
        </pc:sldLayoutChg>
        <pc:sldLayoutChg chg="delSp mod">
          <pc:chgData name="Dhawan, Arpita EX1" userId="324094ce-8336-41e3-ae8e-fcbc90028c73" providerId="ADAL" clId="{C6D6C870-090D-480F-AF3A-C42491D33018}" dt="2021-06-09T17:08:36.169" v="3409" actId="478"/>
          <pc:sldLayoutMkLst>
            <pc:docMk/>
            <pc:sldMasterMk cId="1022019254" sldId="2147483814"/>
            <pc:sldLayoutMk cId="1105665457" sldId="2147483828"/>
          </pc:sldLayoutMkLst>
          <pc:picChg chg="del">
            <ac:chgData name="Dhawan, Arpita EX1" userId="324094ce-8336-41e3-ae8e-fcbc90028c73" providerId="ADAL" clId="{C6D6C870-090D-480F-AF3A-C42491D33018}" dt="2021-06-09T17:08:32.884" v="3408" actId="478"/>
            <ac:picMkLst>
              <pc:docMk/>
              <pc:sldMasterMk cId="1022019254" sldId="2147483814"/>
              <pc:sldLayoutMk cId="1105665457" sldId="2147483828"/>
              <ac:picMk id="6" creationId="{849B7DBB-D418-4245-8897-F7BF24A4CBE9}"/>
            </ac:picMkLst>
          </pc:picChg>
          <pc:picChg chg="del">
            <ac:chgData name="Dhawan, Arpita EX1" userId="324094ce-8336-41e3-ae8e-fcbc90028c73" providerId="ADAL" clId="{C6D6C870-090D-480F-AF3A-C42491D33018}" dt="2021-06-09T17:08:36.169" v="3409" actId="478"/>
            <ac:picMkLst>
              <pc:docMk/>
              <pc:sldMasterMk cId="1022019254" sldId="2147483814"/>
              <pc:sldLayoutMk cId="1105665457" sldId="2147483828"/>
              <ac:picMk id="7" creationId="{D12220C1-1EAE-C14B-89F3-9751E5993BA4}"/>
            </ac:picMkLst>
          </pc:picChg>
        </pc:sldLayoutChg>
        <pc:sldLayoutChg chg="delSp mod">
          <pc:chgData name="Dhawan, Arpita EX1" userId="324094ce-8336-41e3-ae8e-fcbc90028c73" providerId="ADAL" clId="{C6D6C870-090D-480F-AF3A-C42491D33018}" dt="2021-06-09T17:08:45.410" v="3411" actId="478"/>
          <pc:sldLayoutMkLst>
            <pc:docMk/>
            <pc:sldMasterMk cId="1022019254" sldId="2147483814"/>
            <pc:sldLayoutMk cId="219098657" sldId="2147483829"/>
          </pc:sldLayoutMkLst>
          <pc:picChg chg="del">
            <ac:chgData name="Dhawan, Arpita EX1" userId="324094ce-8336-41e3-ae8e-fcbc90028c73" providerId="ADAL" clId="{C6D6C870-090D-480F-AF3A-C42491D33018}" dt="2021-06-09T17:08:42.915" v="3410" actId="478"/>
            <ac:picMkLst>
              <pc:docMk/>
              <pc:sldMasterMk cId="1022019254" sldId="2147483814"/>
              <pc:sldLayoutMk cId="219098657" sldId="2147483829"/>
              <ac:picMk id="7" creationId="{1B41ADD7-88C0-DB40-906A-BEDD0E1B9621}"/>
            </ac:picMkLst>
          </pc:picChg>
          <pc:picChg chg="del">
            <ac:chgData name="Dhawan, Arpita EX1" userId="324094ce-8336-41e3-ae8e-fcbc90028c73" providerId="ADAL" clId="{C6D6C870-090D-480F-AF3A-C42491D33018}" dt="2021-06-09T17:08:45.410" v="3411" actId="478"/>
            <ac:picMkLst>
              <pc:docMk/>
              <pc:sldMasterMk cId="1022019254" sldId="2147483814"/>
              <pc:sldLayoutMk cId="219098657" sldId="2147483829"/>
              <ac:picMk id="8" creationId="{BCBCE073-12D8-9D4F-9B15-2F9BE4AC354E}"/>
            </ac:picMkLst>
          </pc:picChg>
        </pc:sldLayoutChg>
        <pc:sldLayoutChg chg="delSp">
          <pc:chgData name="Dhawan, Arpita EX1" userId="324094ce-8336-41e3-ae8e-fcbc90028c73" providerId="ADAL" clId="{C6D6C870-090D-480F-AF3A-C42491D33018}" dt="2021-06-09T07:16:35.310" v="2017"/>
          <pc:sldLayoutMkLst>
            <pc:docMk/>
            <pc:sldMasterMk cId="1022019254" sldId="2147483814"/>
            <pc:sldLayoutMk cId="3284185796" sldId="2147483842"/>
          </pc:sldLayoutMkLst>
          <pc:cxnChg chg="del">
            <ac:chgData name="Dhawan, Arpita EX1" userId="324094ce-8336-41e3-ae8e-fcbc90028c73" providerId="ADAL" clId="{C6D6C870-090D-480F-AF3A-C42491D33018}" dt="2021-06-09T07:16:35.310" v="2017"/>
            <ac:cxnSpMkLst>
              <pc:docMk/>
              <pc:sldMasterMk cId="1022019254" sldId="2147483814"/>
              <pc:sldLayoutMk cId="3284185796" sldId="2147483842"/>
              <ac:cxnSpMk id="15" creationId="{00000000-0000-0000-0000-000000000000}"/>
            </ac:cxnSpMkLst>
          </pc:cxnChg>
        </pc:sldLayoutChg>
      </pc:sldMasterChg>
      <pc:sldMasterChg chg="modTransition modSldLayout">
        <pc:chgData name="Dhawan, Arpita EX1" userId="324094ce-8336-41e3-ae8e-fcbc90028c73" providerId="ADAL" clId="{C6D6C870-090D-480F-AF3A-C42491D33018}" dt="2021-06-09T17:28:01.575" v="3474"/>
        <pc:sldMasterMkLst>
          <pc:docMk/>
          <pc:sldMasterMk cId="56600750" sldId="2147483843"/>
        </pc:sldMasterMkLst>
        <pc:sldLayoutChg chg="addSp delSp">
          <pc:chgData name="Dhawan, Arpita EX1" userId="324094ce-8336-41e3-ae8e-fcbc90028c73" providerId="ADAL" clId="{C6D6C870-090D-480F-AF3A-C42491D33018}" dt="2021-06-09T17:28:01.575" v="3474"/>
          <pc:sldLayoutMkLst>
            <pc:docMk/>
            <pc:sldMasterMk cId="56600750" sldId="2147483843"/>
            <pc:sldLayoutMk cId="2760119705" sldId="2147483855"/>
          </pc:sldLayoutMkLst>
          <pc:spChg chg="add del">
            <ac:chgData name="Dhawan, Arpita EX1" userId="324094ce-8336-41e3-ae8e-fcbc90028c73" providerId="ADAL" clId="{C6D6C870-090D-480F-AF3A-C42491D33018}" dt="2021-06-09T17:28:01.575" v="3474"/>
            <ac:spMkLst>
              <pc:docMk/>
              <pc:sldMasterMk cId="56600750" sldId="2147483843"/>
              <pc:sldLayoutMk cId="2760119705" sldId="2147483855"/>
              <ac:spMk id="31" creationId="{780491F4-CBE5-420D-B41C-DA1186C29721}"/>
            </ac:spMkLst>
          </pc:spChg>
        </pc:sldLayoutChg>
        <pc:sldLayoutChg chg="addSp delSp">
          <pc:chgData name="Dhawan, Arpita EX1" userId="324094ce-8336-41e3-ae8e-fcbc90028c73" providerId="ADAL" clId="{C6D6C870-090D-480F-AF3A-C42491D33018}" dt="2021-06-09T17:28:01.575" v="3474"/>
          <pc:sldLayoutMkLst>
            <pc:docMk/>
            <pc:sldMasterMk cId="56600750" sldId="2147483843"/>
            <pc:sldLayoutMk cId="3707811666" sldId="2147483856"/>
          </pc:sldLayoutMkLst>
          <pc:spChg chg="add del">
            <ac:chgData name="Dhawan, Arpita EX1" userId="324094ce-8336-41e3-ae8e-fcbc90028c73" providerId="ADAL" clId="{C6D6C870-090D-480F-AF3A-C42491D33018}" dt="2021-06-09T17:28:01.575" v="3474"/>
            <ac:spMkLst>
              <pc:docMk/>
              <pc:sldMasterMk cId="56600750" sldId="2147483843"/>
              <pc:sldLayoutMk cId="3707811666" sldId="2147483856"/>
              <ac:spMk id="9" creationId="{F54E4B32-E13F-4B83-8982-BF8073A1DC94}"/>
            </ac:spMkLst>
          </pc:spChg>
          <pc:picChg chg="add del">
            <ac:chgData name="Dhawan, Arpita EX1" userId="324094ce-8336-41e3-ae8e-fcbc90028c73" providerId="ADAL" clId="{C6D6C870-090D-480F-AF3A-C42491D33018}" dt="2021-06-09T17:28:01.575" v="3474"/>
            <ac:picMkLst>
              <pc:docMk/>
              <pc:sldMasterMk cId="56600750" sldId="2147483843"/>
              <pc:sldLayoutMk cId="3707811666" sldId="2147483856"/>
              <ac:picMk id="8" creationId="{E5DB0DA4-0F7F-5045-9BBE-0D82F61E59C0}"/>
            </ac:picMkLst>
          </pc:picChg>
          <pc:picChg chg="add del">
            <ac:chgData name="Dhawan, Arpita EX1" userId="324094ce-8336-41e3-ae8e-fcbc90028c73" providerId="ADAL" clId="{C6D6C870-090D-480F-AF3A-C42491D33018}" dt="2021-06-09T17:28:01.575" v="3474"/>
            <ac:picMkLst>
              <pc:docMk/>
              <pc:sldMasterMk cId="56600750" sldId="2147483843"/>
              <pc:sldLayoutMk cId="3707811666" sldId="2147483856"/>
              <ac:picMk id="10" creationId="{AC061BF7-30ED-394B-918A-D1835A35BE51}"/>
            </ac:picMkLst>
          </pc:picChg>
        </pc:sldLayoutChg>
      </pc:sldMasterChg>
      <pc:sldMasterChg chg="modTransition">
        <pc:chgData name="Dhawan, Arpita EX1" userId="324094ce-8336-41e3-ae8e-fcbc90028c73" providerId="ADAL" clId="{C6D6C870-090D-480F-AF3A-C42491D33018}" dt="2021-06-09T17:28:00.492" v="3472"/>
        <pc:sldMasterMkLst>
          <pc:docMk/>
          <pc:sldMasterMk cId="1484813167" sldId="2147483857"/>
        </pc:sldMasterMkLst>
      </pc:sldMasterChg>
      <pc:sldMasterChg chg="modTransition">
        <pc:chgData name="Dhawan, Arpita EX1" userId="324094ce-8336-41e3-ae8e-fcbc90028c73" providerId="ADAL" clId="{C6D6C870-090D-480F-AF3A-C42491D33018}" dt="2021-06-09T17:27:59.773" v="3470"/>
        <pc:sldMasterMkLst>
          <pc:docMk/>
          <pc:sldMasterMk cId="2458635304" sldId="2147483871"/>
        </pc:sldMasterMkLst>
      </pc:sldMasterChg>
      <pc:sldMasterChg chg="modTransition">
        <pc:chgData name="Dhawan, Arpita EX1" userId="324094ce-8336-41e3-ae8e-fcbc90028c73" providerId="ADAL" clId="{C6D6C870-090D-480F-AF3A-C42491D33018}" dt="2021-06-09T17:27:56.995" v="3466"/>
        <pc:sldMasterMkLst>
          <pc:docMk/>
          <pc:sldMasterMk cId="1702322257" sldId="2147483885"/>
        </pc:sldMasterMkLst>
      </pc:sldMasterChg>
      <pc:sldMasterChg chg="modTransition">
        <pc:chgData name="Dhawan, Arpita EX1" userId="324094ce-8336-41e3-ae8e-fcbc90028c73" providerId="ADAL" clId="{C6D6C870-090D-480F-AF3A-C42491D33018}" dt="2021-06-09T17:27:47.615" v="3460"/>
        <pc:sldMasterMkLst>
          <pc:docMk/>
          <pc:sldMasterMk cId="1304242896" sldId="2147483899"/>
        </pc:sldMasterMkLst>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quintiles-my.sharepoint.com/personal/atupe_in_imshealth_com/Documents/Adolescent%20Health/Phase%202_WHO%20ADH/Main%20Sessions/Resources%20for%20final%20report/Feedback_challenges_section6/Overall%20feedback%20data_postsession.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Challenges faced by  participants</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bar"/>
        <c:grouping val="clustered"/>
        <c:varyColors val="0"/>
        <c:ser>
          <c:idx val="0"/>
          <c:order val="0"/>
          <c:tx>
            <c:strRef>
              <c:f>'Difficulty in attending the ses'!$C$14:$C$15</c:f>
              <c:strCache>
                <c:ptCount val="2"/>
                <c:pt idx="0">
                  <c:v>Did you face any of the following difficulties before and during the session?</c:v>
                </c:pt>
                <c:pt idx="1">
                  <c:v>No. of respondents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'Difficulty in attending the ses'!$B$16:$B$22</c:f>
              <c:strCache>
                <c:ptCount val="7"/>
                <c:pt idx="0">
                  <c:v>Difficulty in joining/attending online session due to internet connectivity issues</c:v>
                </c:pt>
                <c:pt idx="1">
                  <c:v>Difficulty in joining/attending online session due to less technology experience</c:v>
                </c:pt>
                <c:pt idx="2">
                  <c:v>Language issues</c:v>
                </c:pt>
                <c:pt idx="3">
                  <c:v>No clear instructions before/during the session</c:v>
                </c:pt>
                <c:pt idx="4">
                  <c:v>Difficulty in understanding survey questions</c:v>
                </c:pt>
                <c:pt idx="5">
                  <c:v>Conflicting schedules</c:v>
                </c:pt>
                <c:pt idx="6">
                  <c:v>Others</c:v>
                </c:pt>
              </c:strCache>
            </c:strRef>
          </c:cat>
          <c:val>
            <c:numRef>
              <c:f>'Difficulty in attending the ses'!$C$16:$C$22</c:f>
              <c:numCache>
                <c:formatCode>0.0%</c:formatCode>
                <c:ptCount val="7"/>
                <c:pt idx="0">
                  <c:v>0.63729999999999998</c:v>
                </c:pt>
                <c:pt idx="1">
                  <c:v>0.1295</c:v>
                </c:pt>
                <c:pt idx="2">
                  <c:v>0.32900000000000001</c:v>
                </c:pt>
                <c:pt idx="3">
                  <c:v>3.8899999999999997E-2</c:v>
                </c:pt>
                <c:pt idx="4">
                  <c:v>5.7000000000000002E-2</c:v>
                </c:pt>
                <c:pt idx="5">
                  <c:v>6.2199999999999998E-2</c:v>
                </c:pt>
                <c:pt idx="6">
                  <c:v>0.14510000000000001</c:v>
                </c:pt>
              </c:numCache>
            </c:numRef>
          </c:val>
          <c:extLst>
            <c:ext xmlns:c16="http://schemas.microsoft.com/office/drawing/2014/chart" uri="{C3380CC4-5D6E-409C-BE32-E72D297353CC}">
              <c16:uniqueId val="{00000000-0EE7-42C3-B477-72F94DFBCF87}"/>
            </c:ext>
          </c:extLst>
        </c:ser>
        <c:dLbls>
          <c:dLblPos val="outEnd"/>
          <c:showLegendKey val="0"/>
          <c:showVal val="1"/>
          <c:showCatName val="0"/>
          <c:showSerName val="0"/>
          <c:showPercent val="0"/>
          <c:showBubbleSize val="0"/>
        </c:dLbls>
        <c:gapWidth val="115"/>
        <c:overlap val="-20"/>
        <c:axId val="652094280"/>
        <c:axId val="652095592"/>
      </c:barChart>
      <c:catAx>
        <c:axId val="652094280"/>
        <c:scaling>
          <c:orientation val="minMax"/>
        </c:scaling>
        <c:delete val="0"/>
        <c:axPos val="l"/>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652095592"/>
        <c:crosses val="autoZero"/>
        <c:auto val="1"/>
        <c:lblAlgn val="ctr"/>
        <c:lblOffset val="100"/>
        <c:noMultiLvlLbl val="0"/>
      </c:catAx>
      <c:valAx>
        <c:axId val="652095592"/>
        <c:scaling>
          <c:orientation val="minMax"/>
        </c:scaling>
        <c:delete val="0"/>
        <c:axPos val="b"/>
        <c:majorGridlines>
          <c:spPr>
            <a:ln w="9525" cap="flat" cmpd="sng" algn="ctr">
              <a:solidFill>
                <a:schemeClr val="lt1">
                  <a:lumMod val="95000"/>
                  <a:alpha val="10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652094280"/>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2">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051320-CCA2-49FE-9E0E-FFED622C1C0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4DCC848-2838-42E2-8357-8CC676305F73}">
      <dgm:prSet/>
      <dgm:spPr/>
      <dgm:t>
        <a:bodyPr/>
        <a:lstStyle/>
        <a:p>
          <a:pPr>
            <a:lnSpc>
              <a:spcPct val="100000"/>
            </a:lnSpc>
          </a:pPr>
          <a:r>
            <a:rPr lang="en-US" b="1" dirty="0"/>
            <a:t>Objective of the study</a:t>
          </a:r>
          <a:endParaRPr lang="en-US" dirty="0"/>
        </a:p>
      </dgm:t>
    </dgm:pt>
    <dgm:pt modelId="{C80B1C70-D447-4D49-B5F5-1CDFA81ABFE9}" type="parTrans" cxnId="{6998D210-E72B-47A8-B682-E7C80D72D34B}">
      <dgm:prSet/>
      <dgm:spPr/>
      <dgm:t>
        <a:bodyPr/>
        <a:lstStyle/>
        <a:p>
          <a:endParaRPr lang="en-US"/>
        </a:p>
      </dgm:t>
    </dgm:pt>
    <dgm:pt modelId="{F6D5A614-117A-4BB7-A332-33526500145D}" type="sibTrans" cxnId="{6998D210-E72B-47A8-B682-E7C80D72D34B}">
      <dgm:prSet/>
      <dgm:spPr/>
      <dgm:t>
        <a:bodyPr/>
        <a:lstStyle/>
        <a:p>
          <a:endParaRPr lang="en-US"/>
        </a:p>
      </dgm:t>
    </dgm:pt>
    <dgm:pt modelId="{265BF72F-AE07-4074-822C-CAE1455C1F22}">
      <dgm:prSet/>
      <dgm:spPr/>
      <dgm:t>
        <a:bodyPr/>
        <a:lstStyle/>
        <a:p>
          <a:pPr>
            <a:lnSpc>
              <a:spcPct val="100000"/>
            </a:lnSpc>
          </a:pPr>
          <a:r>
            <a:rPr lang="en-US" dirty="0"/>
            <a:t>To evaluate the effectiveness of online training Program for Adolescent health counsellors. </a:t>
          </a:r>
        </a:p>
      </dgm:t>
    </dgm:pt>
    <dgm:pt modelId="{80C67E9A-D878-4CBC-A907-95578950B138}" type="parTrans" cxnId="{B891E1AE-2DF8-480C-A110-F157867DFE27}">
      <dgm:prSet/>
      <dgm:spPr/>
      <dgm:t>
        <a:bodyPr/>
        <a:lstStyle/>
        <a:p>
          <a:endParaRPr lang="en-US"/>
        </a:p>
      </dgm:t>
    </dgm:pt>
    <dgm:pt modelId="{824394E7-DD3D-434C-BB6E-23EF2539A2D7}" type="sibTrans" cxnId="{B891E1AE-2DF8-480C-A110-F157867DFE27}">
      <dgm:prSet/>
      <dgm:spPr/>
      <dgm:t>
        <a:bodyPr/>
        <a:lstStyle/>
        <a:p>
          <a:endParaRPr lang="en-US"/>
        </a:p>
      </dgm:t>
    </dgm:pt>
    <dgm:pt modelId="{AE220C31-DA98-4F63-BD65-835CFF77958E}">
      <dgm:prSet/>
      <dgm:spPr/>
      <dgm:t>
        <a:bodyPr/>
        <a:lstStyle/>
        <a:p>
          <a:pPr>
            <a:lnSpc>
              <a:spcPct val="100000"/>
            </a:lnSpc>
          </a:pPr>
          <a:r>
            <a:rPr lang="en-US"/>
            <a:t>To assess success of the online training program in terms of how many people have attended the session and completed successfully.</a:t>
          </a:r>
        </a:p>
      </dgm:t>
    </dgm:pt>
    <dgm:pt modelId="{18E266F2-7554-4544-AB54-2FE43D7D43F0}" type="parTrans" cxnId="{ED835439-7DB1-4E57-AC6A-CC13C1AA2BE2}">
      <dgm:prSet/>
      <dgm:spPr/>
      <dgm:t>
        <a:bodyPr/>
        <a:lstStyle/>
        <a:p>
          <a:endParaRPr lang="en-US"/>
        </a:p>
      </dgm:t>
    </dgm:pt>
    <dgm:pt modelId="{F3611D4B-62F3-4123-98D6-EB17EFEB03BD}" type="sibTrans" cxnId="{ED835439-7DB1-4E57-AC6A-CC13C1AA2BE2}">
      <dgm:prSet/>
      <dgm:spPr/>
      <dgm:t>
        <a:bodyPr/>
        <a:lstStyle/>
        <a:p>
          <a:endParaRPr lang="en-US"/>
        </a:p>
      </dgm:t>
    </dgm:pt>
    <dgm:pt modelId="{60677402-FC68-42F7-ABAD-395D4AE7247E}" type="pres">
      <dgm:prSet presAssocID="{D6051320-CCA2-49FE-9E0E-FFED622C1C04}" presName="root" presStyleCnt="0">
        <dgm:presLayoutVars>
          <dgm:dir/>
          <dgm:resizeHandles val="exact"/>
        </dgm:presLayoutVars>
      </dgm:prSet>
      <dgm:spPr/>
    </dgm:pt>
    <dgm:pt modelId="{3901FCFA-86D3-4319-8AD4-93E5B493E18F}" type="pres">
      <dgm:prSet presAssocID="{34DCC848-2838-42E2-8357-8CC676305F73}" presName="compNode" presStyleCnt="0"/>
      <dgm:spPr/>
    </dgm:pt>
    <dgm:pt modelId="{8C54AA0E-4986-4740-BD14-7CC932435E3F}" type="pres">
      <dgm:prSet presAssocID="{34DCC848-2838-42E2-8357-8CC676305F73}" presName="bgRect" presStyleLbl="bgShp" presStyleIdx="0" presStyleCnt="3"/>
      <dgm:spPr/>
    </dgm:pt>
    <dgm:pt modelId="{B73E8787-AC75-4EB4-8FD0-A54AACD9A805}" type="pres">
      <dgm:prSet presAssocID="{34DCC848-2838-42E2-8357-8CC676305F7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llseye"/>
        </a:ext>
      </dgm:extLst>
    </dgm:pt>
    <dgm:pt modelId="{987FB125-39CA-4477-86BC-BEA92352E3F3}" type="pres">
      <dgm:prSet presAssocID="{34DCC848-2838-42E2-8357-8CC676305F73}" presName="spaceRect" presStyleCnt="0"/>
      <dgm:spPr/>
    </dgm:pt>
    <dgm:pt modelId="{EC3CB448-F513-4CAE-9DBE-AFB25A2EFF89}" type="pres">
      <dgm:prSet presAssocID="{34DCC848-2838-42E2-8357-8CC676305F73}" presName="parTx" presStyleLbl="revTx" presStyleIdx="0" presStyleCnt="3">
        <dgm:presLayoutVars>
          <dgm:chMax val="0"/>
          <dgm:chPref val="0"/>
        </dgm:presLayoutVars>
      </dgm:prSet>
      <dgm:spPr/>
    </dgm:pt>
    <dgm:pt modelId="{4E68F4A5-228B-4AB9-AEC2-8200EB58985B}" type="pres">
      <dgm:prSet presAssocID="{F6D5A614-117A-4BB7-A332-33526500145D}" presName="sibTrans" presStyleCnt="0"/>
      <dgm:spPr/>
    </dgm:pt>
    <dgm:pt modelId="{4000789E-CC06-4CE9-8E69-3B9F9239D4AE}" type="pres">
      <dgm:prSet presAssocID="{265BF72F-AE07-4074-822C-CAE1455C1F22}" presName="compNode" presStyleCnt="0"/>
      <dgm:spPr/>
    </dgm:pt>
    <dgm:pt modelId="{2879F302-47B0-474B-B2FD-D4197AF1076B}" type="pres">
      <dgm:prSet presAssocID="{265BF72F-AE07-4074-822C-CAE1455C1F22}" presName="bgRect" presStyleLbl="bgShp" presStyleIdx="1" presStyleCnt="3"/>
      <dgm:spPr/>
    </dgm:pt>
    <dgm:pt modelId="{17A43CB1-AF1A-4F4A-9B18-31F43A2D5B82}" type="pres">
      <dgm:prSet presAssocID="{265BF72F-AE07-4074-822C-CAE1455C1F2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eacher"/>
        </a:ext>
      </dgm:extLst>
    </dgm:pt>
    <dgm:pt modelId="{8A947B22-EFCB-44D2-858B-01E441639797}" type="pres">
      <dgm:prSet presAssocID="{265BF72F-AE07-4074-822C-CAE1455C1F22}" presName="spaceRect" presStyleCnt="0"/>
      <dgm:spPr/>
    </dgm:pt>
    <dgm:pt modelId="{7CFE4734-24BF-4CFD-824E-5CA070540B13}" type="pres">
      <dgm:prSet presAssocID="{265BF72F-AE07-4074-822C-CAE1455C1F22}" presName="parTx" presStyleLbl="revTx" presStyleIdx="1" presStyleCnt="3">
        <dgm:presLayoutVars>
          <dgm:chMax val="0"/>
          <dgm:chPref val="0"/>
        </dgm:presLayoutVars>
      </dgm:prSet>
      <dgm:spPr/>
    </dgm:pt>
    <dgm:pt modelId="{9AB773B6-EAB7-4C1E-BF37-2D32D340FFD8}" type="pres">
      <dgm:prSet presAssocID="{824394E7-DD3D-434C-BB6E-23EF2539A2D7}" presName="sibTrans" presStyleCnt="0"/>
      <dgm:spPr/>
    </dgm:pt>
    <dgm:pt modelId="{A20D97A1-30CC-4461-A794-98C744DCA260}" type="pres">
      <dgm:prSet presAssocID="{AE220C31-DA98-4F63-BD65-835CFF77958E}" presName="compNode" presStyleCnt="0"/>
      <dgm:spPr/>
    </dgm:pt>
    <dgm:pt modelId="{03AC79C0-6B79-4E4B-AC5A-9D23E82DB125}" type="pres">
      <dgm:prSet presAssocID="{AE220C31-DA98-4F63-BD65-835CFF77958E}" presName="bgRect" presStyleLbl="bgShp" presStyleIdx="2" presStyleCnt="3"/>
      <dgm:spPr/>
    </dgm:pt>
    <dgm:pt modelId="{B431D756-80EF-495E-BF52-4FF0C54ED829}" type="pres">
      <dgm:prSet presAssocID="{AE220C31-DA98-4F63-BD65-835CFF77958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esentation with Checklist"/>
        </a:ext>
      </dgm:extLst>
    </dgm:pt>
    <dgm:pt modelId="{1BDC439A-BFA9-421B-840D-C1BC6E5A71C9}" type="pres">
      <dgm:prSet presAssocID="{AE220C31-DA98-4F63-BD65-835CFF77958E}" presName="spaceRect" presStyleCnt="0"/>
      <dgm:spPr/>
    </dgm:pt>
    <dgm:pt modelId="{D0045DF3-2BC3-465C-A431-0AD0585EFA79}" type="pres">
      <dgm:prSet presAssocID="{AE220C31-DA98-4F63-BD65-835CFF77958E}" presName="parTx" presStyleLbl="revTx" presStyleIdx="2" presStyleCnt="3">
        <dgm:presLayoutVars>
          <dgm:chMax val="0"/>
          <dgm:chPref val="0"/>
        </dgm:presLayoutVars>
      </dgm:prSet>
      <dgm:spPr/>
    </dgm:pt>
  </dgm:ptLst>
  <dgm:cxnLst>
    <dgm:cxn modelId="{6998D210-E72B-47A8-B682-E7C80D72D34B}" srcId="{D6051320-CCA2-49FE-9E0E-FFED622C1C04}" destId="{34DCC848-2838-42E2-8357-8CC676305F73}" srcOrd="0" destOrd="0" parTransId="{C80B1C70-D447-4D49-B5F5-1CDFA81ABFE9}" sibTransId="{F6D5A614-117A-4BB7-A332-33526500145D}"/>
    <dgm:cxn modelId="{88BBA529-D26A-401F-8062-C9F301D0BDC7}" type="presOf" srcId="{AE220C31-DA98-4F63-BD65-835CFF77958E}" destId="{D0045DF3-2BC3-465C-A431-0AD0585EFA79}" srcOrd="0" destOrd="0" presId="urn:microsoft.com/office/officeart/2018/2/layout/IconVerticalSolidList"/>
    <dgm:cxn modelId="{B4885130-A618-45F7-AFD8-EF411A43F75E}" type="presOf" srcId="{D6051320-CCA2-49FE-9E0E-FFED622C1C04}" destId="{60677402-FC68-42F7-ABAD-395D4AE7247E}" srcOrd="0" destOrd="0" presId="urn:microsoft.com/office/officeart/2018/2/layout/IconVerticalSolidList"/>
    <dgm:cxn modelId="{A80C7C33-CBA5-4FBD-9EBD-ADBB004928CE}" type="presOf" srcId="{265BF72F-AE07-4074-822C-CAE1455C1F22}" destId="{7CFE4734-24BF-4CFD-824E-5CA070540B13}" srcOrd="0" destOrd="0" presId="urn:microsoft.com/office/officeart/2018/2/layout/IconVerticalSolidList"/>
    <dgm:cxn modelId="{ED835439-7DB1-4E57-AC6A-CC13C1AA2BE2}" srcId="{D6051320-CCA2-49FE-9E0E-FFED622C1C04}" destId="{AE220C31-DA98-4F63-BD65-835CFF77958E}" srcOrd="2" destOrd="0" parTransId="{18E266F2-7554-4544-AB54-2FE43D7D43F0}" sibTransId="{F3611D4B-62F3-4123-98D6-EB17EFEB03BD}"/>
    <dgm:cxn modelId="{8F5158A9-6306-41A9-A14C-D533FBDD116A}" type="presOf" srcId="{34DCC848-2838-42E2-8357-8CC676305F73}" destId="{EC3CB448-F513-4CAE-9DBE-AFB25A2EFF89}" srcOrd="0" destOrd="0" presId="urn:microsoft.com/office/officeart/2018/2/layout/IconVerticalSolidList"/>
    <dgm:cxn modelId="{B891E1AE-2DF8-480C-A110-F157867DFE27}" srcId="{D6051320-CCA2-49FE-9E0E-FFED622C1C04}" destId="{265BF72F-AE07-4074-822C-CAE1455C1F22}" srcOrd="1" destOrd="0" parTransId="{80C67E9A-D878-4CBC-A907-95578950B138}" sibTransId="{824394E7-DD3D-434C-BB6E-23EF2539A2D7}"/>
    <dgm:cxn modelId="{E2C8EA16-07D8-49C4-AA36-DDBA2EC5A2AF}" type="presParOf" srcId="{60677402-FC68-42F7-ABAD-395D4AE7247E}" destId="{3901FCFA-86D3-4319-8AD4-93E5B493E18F}" srcOrd="0" destOrd="0" presId="urn:microsoft.com/office/officeart/2018/2/layout/IconVerticalSolidList"/>
    <dgm:cxn modelId="{5B668642-F16E-4830-A042-FAC1C1E3785B}" type="presParOf" srcId="{3901FCFA-86D3-4319-8AD4-93E5B493E18F}" destId="{8C54AA0E-4986-4740-BD14-7CC932435E3F}" srcOrd="0" destOrd="0" presId="urn:microsoft.com/office/officeart/2018/2/layout/IconVerticalSolidList"/>
    <dgm:cxn modelId="{F77575B8-2461-4CB3-9A8D-BD439CDEB431}" type="presParOf" srcId="{3901FCFA-86D3-4319-8AD4-93E5B493E18F}" destId="{B73E8787-AC75-4EB4-8FD0-A54AACD9A805}" srcOrd="1" destOrd="0" presId="urn:microsoft.com/office/officeart/2018/2/layout/IconVerticalSolidList"/>
    <dgm:cxn modelId="{C78C5DD5-8794-4F97-8DB3-93E58E0B947A}" type="presParOf" srcId="{3901FCFA-86D3-4319-8AD4-93E5B493E18F}" destId="{987FB125-39CA-4477-86BC-BEA92352E3F3}" srcOrd="2" destOrd="0" presId="urn:microsoft.com/office/officeart/2018/2/layout/IconVerticalSolidList"/>
    <dgm:cxn modelId="{5A378BAA-E55F-41A1-AA5A-B143D4379A85}" type="presParOf" srcId="{3901FCFA-86D3-4319-8AD4-93E5B493E18F}" destId="{EC3CB448-F513-4CAE-9DBE-AFB25A2EFF89}" srcOrd="3" destOrd="0" presId="urn:microsoft.com/office/officeart/2018/2/layout/IconVerticalSolidList"/>
    <dgm:cxn modelId="{762ED7C7-E879-4566-9523-8250ABD748FA}" type="presParOf" srcId="{60677402-FC68-42F7-ABAD-395D4AE7247E}" destId="{4E68F4A5-228B-4AB9-AEC2-8200EB58985B}" srcOrd="1" destOrd="0" presId="urn:microsoft.com/office/officeart/2018/2/layout/IconVerticalSolidList"/>
    <dgm:cxn modelId="{7E368B43-CEB0-401A-B55D-5A6C3746B58C}" type="presParOf" srcId="{60677402-FC68-42F7-ABAD-395D4AE7247E}" destId="{4000789E-CC06-4CE9-8E69-3B9F9239D4AE}" srcOrd="2" destOrd="0" presId="urn:microsoft.com/office/officeart/2018/2/layout/IconVerticalSolidList"/>
    <dgm:cxn modelId="{4D906FD2-D438-4228-8EB9-3B3B68C42951}" type="presParOf" srcId="{4000789E-CC06-4CE9-8E69-3B9F9239D4AE}" destId="{2879F302-47B0-474B-B2FD-D4197AF1076B}" srcOrd="0" destOrd="0" presId="urn:microsoft.com/office/officeart/2018/2/layout/IconVerticalSolidList"/>
    <dgm:cxn modelId="{4D7632CD-2C37-41CA-BA77-359977B8FD77}" type="presParOf" srcId="{4000789E-CC06-4CE9-8E69-3B9F9239D4AE}" destId="{17A43CB1-AF1A-4F4A-9B18-31F43A2D5B82}" srcOrd="1" destOrd="0" presId="urn:microsoft.com/office/officeart/2018/2/layout/IconVerticalSolidList"/>
    <dgm:cxn modelId="{B97C5942-ACD0-4236-8919-CBF27AEDB794}" type="presParOf" srcId="{4000789E-CC06-4CE9-8E69-3B9F9239D4AE}" destId="{8A947B22-EFCB-44D2-858B-01E441639797}" srcOrd="2" destOrd="0" presId="urn:microsoft.com/office/officeart/2018/2/layout/IconVerticalSolidList"/>
    <dgm:cxn modelId="{401AB145-B2D1-456D-B4E7-D02C83CD08EA}" type="presParOf" srcId="{4000789E-CC06-4CE9-8E69-3B9F9239D4AE}" destId="{7CFE4734-24BF-4CFD-824E-5CA070540B13}" srcOrd="3" destOrd="0" presId="urn:microsoft.com/office/officeart/2018/2/layout/IconVerticalSolidList"/>
    <dgm:cxn modelId="{6F9CD4C3-91D2-4EBC-B7A3-80E80961F8C9}" type="presParOf" srcId="{60677402-FC68-42F7-ABAD-395D4AE7247E}" destId="{9AB773B6-EAB7-4C1E-BF37-2D32D340FFD8}" srcOrd="3" destOrd="0" presId="urn:microsoft.com/office/officeart/2018/2/layout/IconVerticalSolidList"/>
    <dgm:cxn modelId="{7D09DCA0-0838-48A6-BD08-5E4B9E0C0309}" type="presParOf" srcId="{60677402-FC68-42F7-ABAD-395D4AE7247E}" destId="{A20D97A1-30CC-4461-A794-98C744DCA260}" srcOrd="4" destOrd="0" presId="urn:microsoft.com/office/officeart/2018/2/layout/IconVerticalSolidList"/>
    <dgm:cxn modelId="{42E02977-1CE1-4B0D-A45A-C96D05B35DD9}" type="presParOf" srcId="{A20D97A1-30CC-4461-A794-98C744DCA260}" destId="{03AC79C0-6B79-4E4B-AC5A-9D23E82DB125}" srcOrd="0" destOrd="0" presId="urn:microsoft.com/office/officeart/2018/2/layout/IconVerticalSolidList"/>
    <dgm:cxn modelId="{DA9B8AEE-59AD-4D68-A499-DA3E7D4029BE}" type="presParOf" srcId="{A20D97A1-30CC-4461-A794-98C744DCA260}" destId="{B431D756-80EF-495E-BF52-4FF0C54ED829}" srcOrd="1" destOrd="0" presId="urn:microsoft.com/office/officeart/2018/2/layout/IconVerticalSolidList"/>
    <dgm:cxn modelId="{D059FA23-066D-42AD-A79B-239B2916729C}" type="presParOf" srcId="{A20D97A1-30CC-4461-A794-98C744DCA260}" destId="{1BDC439A-BFA9-421B-840D-C1BC6E5A71C9}" srcOrd="2" destOrd="0" presId="urn:microsoft.com/office/officeart/2018/2/layout/IconVerticalSolidList"/>
    <dgm:cxn modelId="{60A16D1C-32BB-4310-BDB4-94DEB91AC142}" type="presParOf" srcId="{A20D97A1-30CC-4461-A794-98C744DCA260}" destId="{D0045DF3-2BC3-465C-A431-0AD0585EFA7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3B65EB-A1BD-4FE8-8D85-3FCF495D09BC}" type="doc">
      <dgm:prSet loTypeId="urn:microsoft.com/office/officeart/2009/3/layout/HorizontalOrganizationChart" loCatId="hierarchy" qsTypeId="urn:microsoft.com/office/officeart/2005/8/quickstyle/simple5" qsCatId="simple" csTypeId="urn:microsoft.com/office/officeart/2005/8/colors/accent1_1" csCatId="accent1" phldr="1"/>
      <dgm:spPr/>
      <dgm:t>
        <a:bodyPr/>
        <a:lstStyle/>
        <a:p>
          <a:endParaRPr lang="en-US"/>
        </a:p>
      </dgm:t>
    </dgm:pt>
    <dgm:pt modelId="{4AD91C28-FD8E-42B3-9CE8-B9DF1EEB9209}">
      <dgm:prSet phldrT="[Text]" custT="1"/>
      <dgm:spPr/>
      <dgm:t>
        <a:bodyPr/>
        <a:lstStyle/>
        <a:p>
          <a:r>
            <a:rPr lang="en-US" sz="1400" b="1" dirty="0"/>
            <a:t>Total Participants</a:t>
          </a:r>
        </a:p>
        <a:p>
          <a:r>
            <a:rPr lang="en-US" sz="1800" b="1" dirty="0"/>
            <a:t>510</a:t>
          </a:r>
        </a:p>
      </dgm:t>
    </dgm:pt>
    <dgm:pt modelId="{844D2362-FDE8-4F10-826F-0AEF59D27FA1}" type="parTrans" cxnId="{AABBF1B1-56A9-4EEF-B51A-9888C38E22E2}">
      <dgm:prSet/>
      <dgm:spPr/>
      <dgm:t>
        <a:bodyPr/>
        <a:lstStyle/>
        <a:p>
          <a:endParaRPr lang="en-US"/>
        </a:p>
      </dgm:t>
    </dgm:pt>
    <dgm:pt modelId="{C0FF03FF-6917-4AFF-9EB5-8A3C2CDD552F}" type="sibTrans" cxnId="{AABBF1B1-56A9-4EEF-B51A-9888C38E22E2}">
      <dgm:prSet/>
      <dgm:spPr/>
      <dgm:t>
        <a:bodyPr/>
        <a:lstStyle/>
        <a:p>
          <a:endParaRPr lang="en-US"/>
        </a:p>
      </dgm:t>
    </dgm:pt>
    <dgm:pt modelId="{E47741EB-5238-4226-8C28-4EA903A0E7FB}">
      <dgm:prSet phldrT="[Text]" custT="1"/>
      <dgm:spPr/>
      <dgm:t>
        <a:bodyPr/>
        <a:lstStyle/>
        <a:p>
          <a:r>
            <a:rPr lang="en-US" sz="1200" b="1" dirty="0"/>
            <a:t>Pre session survey filled by</a:t>
          </a:r>
        </a:p>
        <a:p>
          <a:r>
            <a:rPr lang="en-US" sz="1800" b="1" dirty="0"/>
            <a:t>522</a:t>
          </a:r>
        </a:p>
      </dgm:t>
    </dgm:pt>
    <dgm:pt modelId="{1D2B04CF-3480-4142-B385-E29A500806EF}" type="parTrans" cxnId="{66B1E316-B04B-40C7-AC0B-F05884DF441E}">
      <dgm:prSet/>
      <dgm:spPr/>
      <dgm:t>
        <a:bodyPr/>
        <a:lstStyle/>
        <a:p>
          <a:endParaRPr lang="en-US"/>
        </a:p>
      </dgm:t>
    </dgm:pt>
    <dgm:pt modelId="{A10F5CF3-A2C8-4EA3-B5DE-9B9723B4C0E5}" type="sibTrans" cxnId="{66B1E316-B04B-40C7-AC0B-F05884DF441E}">
      <dgm:prSet/>
      <dgm:spPr/>
      <dgm:t>
        <a:bodyPr/>
        <a:lstStyle/>
        <a:p>
          <a:endParaRPr lang="en-US"/>
        </a:p>
      </dgm:t>
    </dgm:pt>
    <dgm:pt modelId="{3006BB2B-EFBB-4A24-BC09-FECCAC63D046}">
      <dgm:prSet phldrT="[Text]" custT="1"/>
      <dgm:spPr/>
      <dgm:t>
        <a:bodyPr/>
        <a:lstStyle/>
        <a:p>
          <a:pPr algn="ctr"/>
          <a:r>
            <a:rPr lang="en-US" sz="1100" b="1" dirty="0">
              <a:latin typeface="+mj-lt"/>
              <a:cs typeface="Times New Roman" panose="02020603050405020304" pitchFamily="18" charset="0"/>
            </a:rPr>
            <a:t>After Removing duplicates and others</a:t>
          </a:r>
        </a:p>
        <a:p>
          <a:pPr algn="ctr"/>
          <a:r>
            <a:rPr lang="en-US" sz="1800" b="1" dirty="0">
              <a:latin typeface="+mj-lt"/>
              <a:cs typeface="Times New Roman" panose="02020603050405020304" pitchFamily="18" charset="0"/>
            </a:rPr>
            <a:t>416</a:t>
          </a:r>
        </a:p>
        <a:p>
          <a:pPr algn="ctr"/>
          <a:endParaRPr lang="en-US" sz="700" dirty="0"/>
        </a:p>
      </dgm:t>
    </dgm:pt>
    <dgm:pt modelId="{DD85477F-BB38-452B-9178-C506FAAD8E8D}" type="parTrans" cxnId="{0C79700F-9F72-44B2-9D43-7D4A2F26C3D3}">
      <dgm:prSet/>
      <dgm:spPr/>
      <dgm:t>
        <a:bodyPr/>
        <a:lstStyle/>
        <a:p>
          <a:endParaRPr lang="en-US"/>
        </a:p>
      </dgm:t>
    </dgm:pt>
    <dgm:pt modelId="{B0130293-308A-4E02-9788-CF6152734207}" type="sibTrans" cxnId="{0C79700F-9F72-44B2-9D43-7D4A2F26C3D3}">
      <dgm:prSet/>
      <dgm:spPr/>
      <dgm:t>
        <a:bodyPr/>
        <a:lstStyle/>
        <a:p>
          <a:endParaRPr lang="en-US"/>
        </a:p>
      </dgm:t>
    </dgm:pt>
    <dgm:pt modelId="{C7BD3183-2090-4CD0-B84D-15208FD09459}">
      <dgm:prSet phldrT="[Text]" custT="1"/>
      <dgm:spPr/>
      <dgm:t>
        <a:bodyPr/>
        <a:lstStyle/>
        <a:p>
          <a:r>
            <a:rPr lang="en-US" sz="1200" b="1" dirty="0"/>
            <a:t>Post Session Survey filled </a:t>
          </a:r>
          <a:r>
            <a:rPr lang="en-US" sz="1000" dirty="0"/>
            <a:t>by</a:t>
          </a:r>
        </a:p>
        <a:p>
          <a:r>
            <a:rPr lang="en-US" sz="1800" b="1" dirty="0"/>
            <a:t>432</a:t>
          </a:r>
        </a:p>
      </dgm:t>
    </dgm:pt>
    <dgm:pt modelId="{07482790-0277-413D-A2A0-8C7D35BE974A}" type="parTrans" cxnId="{3BAC985C-519E-4935-BD9A-D74D976DAA80}">
      <dgm:prSet/>
      <dgm:spPr/>
      <dgm:t>
        <a:bodyPr/>
        <a:lstStyle/>
        <a:p>
          <a:endParaRPr lang="en-US"/>
        </a:p>
      </dgm:t>
    </dgm:pt>
    <dgm:pt modelId="{DFC357DE-6A0C-4888-8815-A5FF39BCDDF7}" type="sibTrans" cxnId="{3BAC985C-519E-4935-BD9A-D74D976DAA80}">
      <dgm:prSet/>
      <dgm:spPr/>
      <dgm:t>
        <a:bodyPr/>
        <a:lstStyle/>
        <a:p>
          <a:endParaRPr lang="en-US"/>
        </a:p>
      </dgm:t>
    </dgm:pt>
    <dgm:pt modelId="{2B4679F3-2A1C-4B40-8218-C2CB311CF62D}">
      <dgm:prSet phldrT="[Text]" custT="1"/>
      <dgm:spPr/>
      <dgm:t>
        <a:bodyPr/>
        <a:lstStyle/>
        <a:p>
          <a:r>
            <a:rPr lang="en-US" sz="1100" b="1" dirty="0"/>
            <a:t>After Removing duplicates and others</a:t>
          </a:r>
        </a:p>
        <a:p>
          <a:r>
            <a:rPr lang="en-US" sz="1800" b="1" dirty="0"/>
            <a:t>386</a:t>
          </a:r>
        </a:p>
      </dgm:t>
    </dgm:pt>
    <dgm:pt modelId="{E0DCB1D7-BD42-4D76-9963-AC2B6CF700E3}" type="parTrans" cxnId="{30D9CCD9-375C-40C2-A4F9-16FBACB82120}">
      <dgm:prSet/>
      <dgm:spPr/>
      <dgm:t>
        <a:bodyPr/>
        <a:lstStyle/>
        <a:p>
          <a:endParaRPr lang="en-US"/>
        </a:p>
      </dgm:t>
    </dgm:pt>
    <dgm:pt modelId="{FFDCE9E7-24E0-4275-A086-08EBA12B40CB}" type="sibTrans" cxnId="{30D9CCD9-375C-40C2-A4F9-16FBACB82120}">
      <dgm:prSet/>
      <dgm:spPr/>
      <dgm:t>
        <a:bodyPr/>
        <a:lstStyle/>
        <a:p>
          <a:endParaRPr lang="en-US"/>
        </a:p>
      </dgm:t>
    </dgm:pt>
    <dgm:pt modelId="{E2AB4285-68D4-4D19-A8FE-6A3ED9E70DF7}">
      <dgm:prSet custT="1"/>
      <dgm:spPr/>
      <dgm:t>
        <a:bodyPr/>
        <a:lstStyle/>
        <a:p>
          <a:r>
            <a:rPr lang="en-US" sz="1100" b="1" dirty="0"/>
            <a:t>After mapping for participants who has filled both survey</a:t>
          </a:r>
        </a:p>
        <a:p>
          <a:r>
            <a:rPr lang="en-US" sz="1800" b="1" dirty="0"/>
            <a:t>362</a:t>
          </a:r>
        </a:p>
      </dgm:t>
    </dgm:pt>
    <dgm:pt modelId="{50E062FD-7296-4478-9456-139A1A283B97}" type="parTrans" cxnId="{AAAB1DEC-9EF6-42BA-8ADE-985BFAB79A9C}">
      <dgm:prSet/>
      <dgm:spPr/>
      <dgm:t>
        <a:bodyPr/>
        <a:lstStyle/>
        <a:p>
          <a:endParaRPr lang="en-US"/>
        </a:p>
      </dgm:t>
    </dgm:pt>
    <dgm:pt modelId="{E5DC5B0F-A65E-4837-B29B-AE67D71AA9E5}" type="sibTrans" cxnId="{AAAB1DEC-9EF6-42BA-8ADE-985BFAB79A9C}">
      <dgm:prSet/>
      <dgm:spPr/>
      <dgm:t>
        <a:bodyPr/>
        <a:lstStyle/>
        <a:p>
          <a:endParaRPr lang="en-US"/>
        </a:p>
      </dgm:t>
    </dgm:pt>
    <dgm:pt modelId="{C0559C71-2EB9-4AB1-B71A-B55C48EA97C8}">
      <dgm:prSet custT="1"/>
      <dgm:spPr/>
      <dgm:t>
        <a:bodyPr/>
        <a:lstStyle/>
        <a:p>
          <a:r>
            <a:rPr lang="en-US" sz="1100" b="1" dirty="0"/>
            <a:t>After mapping for participants who has filled both survey</a:t>
          </a:r>
        </a:p>
        <a:p>
          <a:r>
            <a:rPr lang="en-US" sz="1800" b="1" dirty="0"/>
            <a:t>362</a:t>
          </a:r>
        </a:p>
      </dgm:t>
    </dgm:pt>
    <dgm:pt modelId="{162D9971-6D81-4DA3-B51E-E13841142633}" type="parTrans" cxnId="{FFEE0627-B643-4C6C-ADA6-23EA69C455DF}">
      <dgm:prSet/>
      <dgm:spPr/>
      <dgm:t>
        <a:bodyPr/>
        <a:lstStyle/>
        <a:p>
          <a:endParaRPr lang="en-US"/>
        </a:p>
      </dgm:t>
    </dgm:pt>
    <dgm:pt modelId="{40E132ED-2FF0-4631-847B-1646DEB1E43C}" type="sibTrans" cxnId="{FFEE0627-B643-4C6C-ADA6-23EA69C455DF}">
      <dgm:prSet/>
      <dgm:spPr/>
      <dgm:t>
        <a:bodyPr/>
        <a:lstStyle/>
        <a:p>
          <a:endParaRPr lang="en-US"/>
        </a:p>
      </dgm:t>
    </dgm:pt>
    <dgm:pt modelId="{D673EC49-753A-4C34-9A74-849F312BB3E3}" type="pres">
      <dgm:prSet presAssocID="{1D3B65EB-A1BD-4FE8-8D85-3FCF495D09BC}" presName="hierChild1" presStyleCnt="0">
        <dgm:presLayoutVars>
          <dgm:orgChart val="1"/>
          <dgm:chPref val="1"/>
          <dgm:dir/>
          <dgm:animOne val="branch"/>
          <dgm:animLvl val="lvl"/>
          <dgm:resizeHandles/>
        </dgm:presLayoutVars>
      </dgm:prSet>
      <dgm:spPr/>
    </dgm:pt>
    <dgm:pt modelId="{C72C6382-28DB-458E-B697-8DE7CC16D575}" type="pres">
      <dgm:prSet presAssocID="{4AD91C28-FD8E-42B3-9CE8-B9DF1EEB9209}" presName="hierRoot1" presStyleCnt="0">
        <dgm:presLayoutVars>
          <dgm:hierBranch val="init"/>
        </dgm:presLayoutVars>
      </dgm:prSet>
      <dgm:spPr/>
    </dgm:pt>
    <dgm:pt modelId="{9E26AC54-B0BF-447E-9CEA-5F7CD03E4B04}" type="pres">
      <dgm:prSet presAssocID="{4AD91C28-FD8E-42B3-9CE8-B9DF1EEB9209}" presName="rootComposite1" presStyleCnt="0"/>
      <dgm:spPr/>
    </dgm:pt>
    <dgm:pt modelId="{03BEC3A0-CD9B-4DF5-8429-10772E3A8906}" type="pres">
      <dgm:prSet presAssocID="{4AD91C28-FD8E-42B3-9CE8-B9DF1EEB9209}" presName="rootText1" presStyleLbl="node0" presStyleIdx="0" presStyleCnt="1" custLinFactNeighborX="1724" custLinFactNeighborY="-3768">
        <dgm:presLayoutVars>
          <dgm:chPref val="3"/>
        </dgm:presLayoutVars>
      </dgm:prSet>
      <dgm:spPr/>
    </dgm:pt>
    <dgm:pt modelId="{CAB5B9CD-5DC8-4025-AD55-DB63E327B5C4}" type="pres">
      <dgm:prSet presAssocID="{4AD91C28-FD8E-42B3-9CE8-B9DF1EEB9209}" presName="rootConnector1" presStyleLbl="node1" presStyleIdx="0" presStyleCnt="0"/>
      <dgm:spPr/>
    </dgm:pt>
    <dgm:pt modelId="{B2F6042C-596F-4F3B-9829-667A80DFE505}" type="pres">
      <dgm:prSet presAssocID="{4AD91C28-FD8E-42B3-9CE8-B9DF1EEB9209}" presName="hierChild2" presStyleCnt="0"/>
      <dgm:spPr/>
    </dgm:pt>
    <dgm:pt modelId="{412199FA-49FE-4795-A87A-9E79B02077E2}" type="pres">
      <dgm:prSet presAssocID="{1D2B04CF-3480-4142-B385-E29A500806EF}" presName="Name64" presStyleLbl="parChTrans1D2" presStyleIdx="0" presStyleCnt="2"/>
      <dgm:spPr/>
    </dgm:pt>
    <dgm:pt modelId="{8CE8DBEA-A6E7-4382-B54B-6A497C18C01F}" type="pres">
      <dgm:prSet presAssocID="{E47741EB-5238-4226-8C28-4EA903A0E7FB}" presName="hierRoot2" presStyleCnt="0">
        <dgm:presLayoutVars>
          <dgm:hierBranch val="init"/>
        </dgm:presLayoutVars>
      </dgm:prSet>
      <dgm:spPr/>
    </dgm:pt>
    <dgm:pt modelId="{19C7F193-27C0-4C18-8AAB-C29AD0D458E4}" type="pres">
      <dgm:prSet presAssocID="{E47741EB-5238-4226-8C28-4EA903A0E7FB}" presName="rootComposite" presStyleCnt="0"/>
      <dgm:spPr/>
    </dgm:pt>
    <dgm:pt modelId="{DD3FCCB3-BAD8-4072-B8C0-3FE7538307DD}" type="pres">
      <dgm:prSet presAssocID="{E47741EB-5238-4226-8C28-4EA903A0E7FB}" presName="rootText" presStyleLbl="node2" presStyleIdx="0" presStyleCnt="2">
        <dgm:presLayoutVars>
          <dgm:chPref val="3"/>
        </dgm:presLayoutVars>
      </dgm:prSet>
      <dgm:spPr/>
    </dgm:pt>
    <dgm:pt modelId="{6DC214EC-F1A7-482F-B442-F5D3C5F0C814}" type="pres">
      <dgm:prSet presAssocID="{E47741EB-5238-4226-8C28-4EA903A0E7FB}" presName="rootConnector" presStyleLbl="node2" presStyleIdx="0" presStyleCnt="2"/>
      <dgm:spPr/>
    </dgm:pt>
    <dgm:pt modelId="{C66D5E40-F970-4F40-9CA2-4CD7DE2560A8}" type="pres">
      <dgm:prSet presAssocID="{E47741EB-5238-4226-8C28-4EA903A0E7FB}" presName="hierChild4" presStyleCnt="0"/>
      <dgm:spPr/>
    </dgm:pt>
    <dgm:pt modelId="{7497644B-D671-477D-9B3B-7BC6ABA4E0C2}" type="pres">
      <dgm:prSet presAssocID="{DD85477F-BB38-452B-9178-C506FAAD8E8D}" presName="Name64" presStyleLbl="parChTrans1D3" presStyleIdx="0" presStyleCnt="2"/>
      <dgm:spPr/>
    </dgm:pt>
    <dgm:pt modelId="{6116C4C9-680D-4CA8-809E-837649EDFD72}" type="pres">
      <dgm:prSet presAssocID="{3006BB2B-EFBB-4A24-BC09-FECCAC63D046}" presName="hierRoot2" presStyleCnt="0">
        <dgm:presLayoutVars>
          <dgm:hierBranch val="init"/>
        </dgm:presLayoutVars>
      </dgm:prSet>
      <dgm:spPr/>
    </dgm:pt>
    <dgm:pt modelId="{053D1D46-B971-49B6-80D7-9F936382B0CD}" type="pres">
      <dgm:prSet presAssocID="{3006BB2B-EFBB-4A24-BC09-FECCAC63D046}" presName="rootComposite" presStyleCnt="0"/>
      <dgm:spPr/>
    </dgm:pt>
    <dgm:pt modelId="{BDEA6F8F-45E3-4F28-AD8B-D4061EE6CD30}" type="pres">
      <dgm:prSet presAssocID="{3006BB2B-EFBB-4A24-BC09-FECCAC63D046}" presName="rootText" presStyleLbl="node3" presStyleIdx="0" presStyleCnt="2" custScaleX="100284" custScaleY="114424" custLinFactNeighborX="846">
        <dgm:presLayoutVars>
          <dgm:chPref val="3"/>
        </dgm:presLayoutVars>
      </dgm:prSet>
      <dgm:spPr/>
    </dgm:pt>
    <dgm:pt modelId="{C8E08E33-7129-4DEB-9CD2-14EEAF2F98DA}" type="pres">
      <dgm:prSet presAssocID="{3006BB2B-EFBB-4A24-BC09-FECCAC63D046}" presName="rootConnector" presStyleLbl="node3" presStyleIdx="0" presStyleCnt="2"/>
      <dgm:spPr/>
    </dgm:pt>
    <dgm:pt modelId="{4711E734-F82C-4E6E-8A55-D0083D92CA77}" type="pres">
      <dgm:prSet presAssocID="{3006BB2B-EFBB-4A24-BC09-FECCAC63D046}" presName="hierChild4" presStyleCnt="0"/>
      <dgm:spPr/>
    </dgm:pt>
    <dgm:pt modelId="{0FC95C94-C542-40D4-AD1C-03A670ED2947}" type="pres">
      <dgm:prSet presAssocID="{50E062FD-7296-4478-9456-139A1A283B97}" presName="Name64" presStyleLbl="parChTrans1D4" presStyleIdx="0" presStyleCnt="2"/>
      <dgm:spPr/>
    </dgm:pt>
    <dgm:pt modelId="{39057618-C344-4628-AA46-3988699C6060}" type="pres">
      <dgm:prSet presAssocID="{E2AB4285-68D4-4D19-A8FE-6A3ED9E70DF7}" presName="hierRoot2" presStyleCnt="0">
        <dgm:presLayoutVars>
          <dgm:hierBranch val="init"/>
        </dgm:presLayoutVars>
      </dgm:prSet>
      <dgm:spPr/>
    </dgm:pt>
    <dgm:pt modelId="{D1168C25-E0A7-4E69-95D3-7BAD42567E11}" type="pres">
      <dgm:prSet presAssocID="{E2AB4285-68D4-4D19-A8FE-6A3ED9E70DF7}" presName="rootComposite" presStyleCnt="0"/>
      <dgm:spPr/>
    </dgm:pt>
    <dgm:pt modelId="{8ED3FF19-BC00-4A7A-88D4-58F17E9609AB}" type="pres">
      <dgm:prSet presAssocID="{E2AB4285-68D4-4D19-A8FE-6A3ED9E70DF7}" presName="rootText" presStyleLbl="node4" presStyleIdx="0" presStyleCnt="2">
        <dgm:presLayoutVars>
          <dgm:chPref val="3"/>
        </dgm:presLayoutVars>
      </dgm:prSet>
      <dgm:spPr/>
    </dgm:pt>
    <dgm:pt modelId="{353E0B5F-DA96-4193-B55C-E28E34F4C95B}" type="pres">
      <dgm:prSet presAssocID="{E2AB4285-68D4-4D19-A8FE-6A3ED9E70DF7}" presName="rootConnector" presStyleLbl="node4" presStyleIdx="0" presStyleCnt="2"/>
      <dgm:spPr/>
    </dgm:pt>
    <dgm:pt modelId="{9AC69B24-B68B-4714-ABF0-7DFAD5170033}" type="pres">
      <dgm:prSet presAssocID="{E2AB4285-68D4-4D19-A8FE-6A3ED9E70DF7}" presName="hierChild4" presStyleCnt="0"/>
      <dgm:spPr/>
    </dgm:pt>
    <dgm:pt modelId="{7BA5B5BA-3DE6-4216-81A9-890567A027D2}" type="pres">
      <dgm:prSet presAssocID="{E2AB4285-68D4-4D19-A8FE-6A3ED9E70DF7}" presName="hierChild5" presStyleCnt="0"/>
      <dgm:spPr/>
    </dgm:pt>
    <dgm:pt modelId="{25491B3F-F364-4EA6-BD38-BD9FCC7AF173}" type="pres">
      <dgm:prSet presAssocID="{3006BB2B-EFBB-4A24-BC09-FECCAC63D046}" presName="hierChild5" presStyleCnt="0"/>
      <dgm:spPr/>
    </dgm:pt>
    <dgm:pt modelId="{C62BF2A1-52AA-416E-BCA7-BCE2AFD030E9}" type="pres">
      <dgm:prSet presAssocID="{E47741EB-5238-4226-8C28-4EA903A0E7FB}" presName="hierChild5" presStyleCnt="0"/>
      <dgm:spPr/>
    </dgm:pt>
    <dgm:pt modelId="{4215EC8D-DDF3-4892-9703-EC5EBF7FE905}" type="pres">
      <dgm:prSet presAssocID="{07482790-0277-413D-A2A0-8C7D35BE974A}" presName="Name64" presStyleLbl="parChTrans1D2" presStyleIdx="1" presStyleCnt="2"/>
      <dgm:spPr/>
    </dgm:pt>
    <dgm:pt modelId="{CD757B8F-5E17-44AD-A39D-E59EAE6C067E}" type="pres">
      <dgm:prSet presAssocID="{C7BD3183-2090-4CD0-B84D-15208FD09459}" presName="hierRoot2" presStyleCnt="0">
        <dgm:presLayoutVars>
          <dgm:hierBranch val="init"/>
        </dgm:presLayoutVars>
      </dgm:prSet>
      <dgm:spPr/>
    </dgm:pt>
    <dgm:pt modelId="{17F416E7-5310-4769-99F8-5B68E6B7667E}" type="pres">
      <dgm:prSet presAssocID="{C7BD3183-2090-4CD0-B84D-15208FD09459}" presName="rootComposite" presStyleCnt="0"/>
      <dgm:spPr/>
    </dgm:pt>
    <dgm:pt modelId="{D10FD135-1699-432F-A052-17250420B259}" type="pres">
      <dgm:prSet presAssocID="{C7BD3183-2090-4CD0-B84D-15208FD09459}" presName="rootText" presStyleLbl="node2" presStyleIdx="1" presStyleCnt="2">
        <dgm:presLayoutVars>
          <dgm:chPref val="3"/>
        </dgm:presLayoutVars>
      </dgm:prSet>
      <dgm:spPr/>
    </dgm:pt>
    <dgm:pt modelId="{89CE070B-E5FA-4958-8B30-DE8B8C802F9A}" type="pres">
      <dgm:prSet presAssocID="{C7BD3183-2090-4CD0-B84D-15208FD09459}" presName="rootConnector" presStyleLbl="node2" presStyleIdx="1" presStyleCnt="2"/>
      <dgm:spPr/>
    </dgm:pt>
    <dgm:pt modelId="{8A0E018B-4385-4D48-9460-35A3E424930A}" type="pres">
      <dgm:prSet presAssocID="{C7BD3183-2090-4CD0-B84D-15208FD09459}" presName="hierChild4" presStyleCnt="0"/>
      <dgm:spPr/>
    </dgm:pt>
    <dgm:pt modelId="{B19BB796-4338-44B9-BD79-919BA93152C6}" type="pres">
      <dgm:prSet presAssocID="{E0DCB1D7-BD42-4D76-9963-AC2B6CF700E3}" presName="Name64" presStyleLbl="parChTrans1D3" presStyleIdx="1" presStyleCnt="2"/>
      <dgm:spPr/>
    </dgm:pt>
    <dgm:pt modelId="{3DBF3E13-E446-4F30-81D6-8856B6B284D1}" type="pres">
      <dgm:prSet presAssocID="{2B4679F3-2A1C-4B40-8218-C2CB311CF62D}" presName="hierRoot2" presStyleCnt="0">
        <dgm:presLayoutVars>
          <dgm:hierBranch val="init"/>
        </dgm:presLayoutVars>
      </dgm:prSet>
      <dgm:spPr/>
    </dgm:pt>
    <dgm:pt modelId="{572053BF-81FD-4C3B-962C-C4D36785F83A}" type="pres">
      <dgm:prSet presAssocID="{2B4679F3-2A1C-4B40-8218-C2CB311CF62D}" presName="rootComposite" presStyleCnt="0"/>
      <dgm:spPr/>
    </dgm:pt>
    <dgm:pt modelId="{F6063BEE-B934-4ADE-91CC-E578702E9792}" type="pres">
      <dgm:prSet presAssocID="{2B4679F3-2A1C-4B40-8218-C2CB311CF62D}" presName="rootText" presStyleLbl="node3" presStyleIdx="1" presStyleCnt="2">
        <dgm:presLayoutVars>
          <dgm:chPref val="3"/>
        </dgm:presLayoutVars>
      </dgm:prSet>
      <dgm:spPr/>
    </dgm:pt>
    <dgm:pt modelId="{95A0D8A4-1028-4E3F-84EE-A5CEF93E94CF}" type="pres">
      <dgm:prSet presAssocID="{2B4679F3-2A1C-4B40-8218-C2CB311CF62D}" presName="rootConnector" presStyleLbl="node3" presStyleIdx="1" presStyleCnt="2"/>
      <dgm:spPr/>
    </dgm:pt>
    <dgm:pt modelId="{FF272FF6-A63F-48EE-8810-0A0C8401695F}" type="pres">
      <dgm:prSet presAssocID="{2B4679F3-2A1C-4B40-8218-C2CB311CF62D}" presName="hierChild4" presStyleCnt="0"/>
      <dgm:spPr/>
    </dgm:pt>
    <dgm:pt modelId="{C180DB1D-E109-4A1D-BD07-4629643A3D53}" type="pres">
      <dgm:prSet presAssocID="{162D9971-6D81-4DA3-B51E-E13841142633}" presName="Name64" presStyleLbl="parChTrans1D4" presStyleIdx="1" presStyleCnt="2"/>
      <dgm:spPr/>
    </dgm:pt>
    <dgm:pt modelId="{B0922849-6269-4428-AF8B-52F47D0B664C}" type="pres">
      <dgm:prSet presAssocID="{C0559C71-2EB9-4AB1-B71A-B55C48EA97C8}" presName="hierRoot2" presStyleCnt="0">
        <dgm:presLayoutVars>
          <dgm:hierBranch val="init"/>
        </dgm:presLayoutVars>
      </dgm:prSet>
      <dgm:spPr/>
    </dgm:pt>
    <dgm:pt modelId="{52DAC44C-942C-4701-AA38-8CFA02DE172B}" type="pres">
      <dgm:prSet presAssocID="{C0559C71-2EB9-4AB1-B71A-B55C48EA97C8}" presName="rootComposite" presStyleCnt="0"/>
      <dgm:spPr/>
    </dgm:pt>
    <dgm:pt modelId="{AEB67F25-3D43-46E9-8F0B-15730EF72214}" type="pres">
      <dgm:prSet presAssocID="{C0559C71-2EB9-4AB1-B71A-B55C48EA97C8}" presName="rootText" presStyleLbl="node4" presStyleIdx="1" presStyleCnt="2">
        <dgm:presLayoutVars>
          <dgm:chPref val="3"/>
        </dgm:presLayoutVars>
      </dgm:prSet>
      <dgm:spPr/>
    </dgm:pt>
    <dgm:pt modelId="{D5858AD9-6F09-4861-A0A2-9B7568B79315}" type="pres">
      <dgm:prSet presAssocID="{C0559C71-2EB9-4AB1-B71A-B55C48EA97C8}" presName="rootConnector" presStyleLbl="node4" presStyleIdx="1" presStyleCnt="2"/>
      <dgm:spPr/>
    </dgm:pt>
    <dgm:pt modelId="{CFCE9870-8EF9-42AC-8A3C-1CB810D80351}" type="pres">
      <dgm:prSet presAssocID="{C0559C71-2EB9-4AB1-B71A-B55C48EA97C8}" presName="hierChild4" presStyleCnt="0"/>
      <dgm:spPr/>
    </dgm:pt>
    <dgm:pt modelId="{B540C9EB-EB4E-4E29-AECA-8215A73E8409}" type="pres">
      <dgm:prSet presAssocID="{C0559C71-2EB9-4AB1-B71A-B55C48EA97C8}" presName="hierChild5" presStyleCnt="0"/>
      <dgm:spPr/>
    </dgm:pt>
    <dgm:pt modelId="{EB5A1012-F495-4833-820E-1475621A5E04}" type="pres">
      <dgm:prSet presAssocID="{2B4679F3-2A1C-4B40-8218-C2CB311CF62D}" presName="hierChild5" presStyleCnt="0"/>
      <dgm:spPr/>
    </dgm:pt>
    <dgm:pt modelId="{67242983-56EA-4F9A-98BD-37076EA123B7}" type="pres">
      <dgm:prSet presAssocID="{C7BD3183-2090-4CD0-B84D-15208FD09459}" presName="hierChild5" presStyleCnt="0"/>
      <dgm:spPr/>
    </dgm:pt>
    <dgm:pt modelId="{1BF90DA9-C458-4F48-8EFB-8AC8289CCDB5}" type="pres">
      <dgm:prSet presAssocID="{4AD91C28-FD8E-42B3-9CE8-B9DF1EEB9209}" presName="hierChild3" presStyleCnt="0"/>
      <dgm:spPr/>
    </dgm:pt>
  </dgm:ptLst>
  <dgm:cxnLst>
    <dgm:cxn modelId="{4AB9E604-05FB-4AD6-A2F3-9D1E229E1B5D}" type="presOf" srcId="{2B4679F3-2A1C-4B40-8218-C2CB311CF62D}" destId="{F6063BEE-B934-4ADE-91CC-E578702E9792}" srcOrd="0" destOrd="0" presId="urn:microsoft.com/office/officeart/2009/3/layout/HorizontalOrganizationChart"/>
    <dgm:cxn modelId="{25FFC906-33FC-4F4E-ABCC-5CEC23EE854B}" type="presOf" srcId="{C7BD3183-2090-4CD0-B84D-15208FD09459}" destId="{89CE070B-E5FA-4958-8B30-DE8B8C802F9A}" srcOrd="1" destOrd="0" presId="urn:microsoft.com/office/officeart/2009/3/layout/HorizontalOrganizationChart"/>
    <dgm:cxn modelId="{6BDA3208-D8E6-4732-BB7C-0899E39F14AA}" type="presOf" srcId="{E0DCB1D7-BD42-4D76-9963-AC2B6CF700E3}" destId="{B19BB796-4338-44B9-BD79-919BA93152C6}" srcOrd="0" destOrd="0" presId="urn:microsoft.com/office/officeart/2009/3/layout/HorizontalOrganizationChart"/>
    <dgm:cxn modelId="{0C79700F-9F72-44B2-9D43-7D4A2F26C3D3}" srcId="{E47741EB-5238-4226-8C28-4EA903A0E7FB}" destId="{3006BB2B-EFBB-4A24-BC09-FECCAC63D046}" srcOrd="0" destOrd="0" parTransId="{DD85477F-BB38-452B-9178-C506FAAD8E8D}" sibTransId="{B0130293-308A-4E02-9788-CF6152734207}"/>
    <dgm:cxn modelId="{81AC9110-62E3-4741-8BA7-E141A76D81E8}" type="presOf" srcId="{E47741EB-5238-4226-8C28-4EA903A0E7FB}" destId="{6DC214EC-F1A7-482F-B442-F5D3C5F0C814}" srcOrd="1" destOrd="0" presId="urn:microsoft.com/office/officeart/2009/3/layout/HorizontalOrganizationChart"/>
    <dgm:cxn modelId="{66B1E316-B04B-40C7-AC0B-F05884DF441E}" srcId="{4AD91C28-FD8E-42B3-9CE8-B9DF1EEB9209}" destId="{E47741EB-5238-4226-8C28-4EA903A0E7FB}" srcOrd="0" destOrd="0" parTransId="{1D2B04CF-3480-4142-B385-E29A500806EF}" sibTransId="{A10F5CF3-A2C8-4EA3-B5DE-9B9723B4C0E5}"/>
    <dgm:cxn modelId="{FFEE0627-B643-4C6C-ADA6-23EA69C455DF}" srcId="{2B4679F3-2A1C-4B40-8218-C2CB311CF62D}" destId="{C0559C71-2EB9-4AB1-B71A-B55C48EA97C8}" srcOrd="0" destOrd="0" parTransId="{162D9971-6D81-4DA3-B51E-E13841142633}" sibTransId="{40E132ED-2FF0-4631-847B-1646DEB1E43C}"/>
    <dgm:cxn modelId="{D1F6D93E-444E-420C-B5B7-C4FBA1311199}" type="presOf" srcId="{4AD91C28-FD8E-42B3-9CE8-B9DF1EEB9209}" destId="{CAB5B9CD-5DC8-4025-AD55-DB63E327B5C4}" srcOrd="1" destOrd="0" presId="urn:microsoft.com/office/officeart/2009/3/layout/HorizontalOrganizationChart"/>
    <dgm:cxn modelId="{3BAC985C-519E-4935-BD9A-D74D976DAA80}" srcId="{4AD91C28-FD8E-42B3-9CE8-B9DF1EEB9209}" destId="{C7BD3183-2090-4CD0-B84D-15208FD09459}" srcOrd="1" destOrd="0" parTransId="{07482790-0277-413D-A2A0-8C7D35BE974A}" sibTransId="{DFC357DE-6A0C-4888-8815-A5FF39BCDDF7}"/>
    <dgm:cxn modelId="{79B5E566-DB90-4857-8FF5-62D7906CAE56}" type="presOf" srcId="{2B4679F3-2A1C-4B40-8218-C2CB311CF62D}" destId="{95A0D8A4-1028-4E3F-84EE-A5CEF93E94CF}" srcOrd="1" destOrd="0" presId="urn:microsoft.com/office/officeart/2009/3/layout/HorizontalOrganizationChart"/>
    <dgm:cxn modelId="{CA28CC6F-0EB0-4279-AD1B-A991C364EF1B}" type="presOf" srcId="{DD85477F-BB38-452B-9178-C506FAAD8E8D}" destId="{7497644B-D671-477D-9B3B-7BC6ABA4E0C2}" srcOrd="0" destOrd="0" presId="urn:microsoft.com/office/officeart/2009/3/layout/HorizontalOrganizationChart"/>
    <dgm:cxn modelId="{74047852-1F89-40B7-825C-5356C95ED7D6}" type="presOf" srcId="{162D9971-6D81-4DA3-B51E-E13841142633}" destId="{C180DB1D-E109-4A1D-BD07-4629643A3D53}" srcOrd="0" destOrd="0" presId="urn:microsoft.com/office/officeart/2009/3/layout/HorizontalOrganizationChart"/>
    <dgm:cxn modelId="{64F09355-CFFF-4AED-B2C5-5FFB80E0A295}" type="presOf" srcId="{07482790-0277-413D-A2A0-8C7D35BE974A}" destId="{4215EC8D-DDF3-4892-9703-EC5EBF7FE905}" srcOrd="0" destOrd="0" presId="urn:microsoft.com/office/officeart/2009/3/layout/HorizontalOrganizationChart"/>
    <dgm:cxn modelId="{7E5D7183-B5B0-489E-A26E-43D2CC1500AF}" type="presOf" srcId="{1D2B04CF-3480-4142-B385-E29A500806EF}" destId="{412199FA-49FE-4795-A87A-9E79B02077E2}" srcOrd="0" destOrd="0" presId="urn:microsoft.com/office/officeart/2009/3/layout/HorizontalOrganizationChart"/>
    <dgm:cxn modelId="{4B77A991-C84D-4D06-BE0D-6E93A8B1828B}" type="presOf" srcId="{1D3B65EB-A1BD-4FE8-8D85-3FCF495D09BC}" destId="{D673EC49-753A-4C34-9A74-849F312BB3E3}" srcOrd="0" destOrd="0" presId="urn:microsoft.com/office/officeart/2009/3/layout/HorizontalOrganizationChart"/>
    <dgm:cxn modelId="{5FF76FA0-8D0C-418B-8A71-6FEDF54033F6}" type="presOf" srcId="{C0559C71-2EB9-4AB1-B71A-B55C48EA97C8}" destId="{D5858AD9-6F09-4861-A0A2-9B7568B79315}" srcOrd="1" destOrd="0" presId="urn:microsoft.com/office/officeart/2009/3/layout/HorizontalOrganizationChart"/>
    <dgm:cxn modelId="{CCAAC6A3-D36B-4EC9-9C60-B50FB55367FB}" type="presOf" srcId="{C7BD3183-2090-4CD0-B84D-15208FD09459}" destId="{D10FD135-1699-432F-A052-17250420B259}" srcOrd="0" destOrd="0" presId="urn:microsoft.com/office/officeart/2009/3/layout/HorizontalOrganizationChart"/>
    <dgm:cxn modelId="{C6B38DA4-72F6-43E5-8964-8BCA2AFE53AE}" type="presOf" srcId="{3006BB2B-EFBB-4A24-BC09-FECCAC63D046}" destId="{C8E08E33-7129-4DEB-9CD2-14EEAF2F98DA}" srcOrd="1" destOrd="0" presId="urn:microsoft.com/office/officeart/2009/3/layout/HorizontalOrganizationChart"/>
    <dgm:cxn modelId="{AABBF1B1-56A9-4EEF-B51A-9888C38E22E2}" srcId="{1D3B65EB-A1BD-4FE8-8D85-3FCF495D09BC}" destId="{4AD91C28-FD8E-42B3-9CE8-B9DF1EEB9209}" srcOrd="0" destOrd="0" parTransId="{844D2362-FDE8-4F10-826F-0AEF59D27FA1}" sibTransId="{C0FF03FF-6917-4AFF-9EB5-8A3C2CDD552F}"/>
    <dgm:cxn modelId="{D44803BE-7974-41CB-A527-3B0633AFF376}" type="presOf" srcId="{E2AB4285-68D4-4D19-A8FE-6A3ED9E70DF7}" destId="{8ED3FF19-BC00-4A7A-88D4-58F17E9609AB}" srcOrd="0" destOrd="0" presId="urn:microsoft.com/office/officeart/2009/3/layout/HorizontalOrganizationChart"/>
    <dgm:cxn modelId="{A34415C9-9F30-40F9-AC3C-66D0631B07F8}" type="presOf" srcId="{4AD91C28-FD8E-42B3-9CE8-B9DF1EEB9209}" destId="{03BEC3A0-CD9B-4DF5-8429-10772E3A8906}" srcOrd="0" destOrd="0" presId="urn:microsoft.com/office/officeart/2009/3/layout/HorizontalOrganizationChart"/>
    <dgm:cxn modelId="{90EAB9D0-737E-42A6-A437-068BD50AC141}" type="presOf" srcId="{E2AB4285-68D4-4D19-A8FE-6A3ED9E70DF7}" destId="{353E0B5F-DA96-4193-B55C-E28E34F4C95B}" srcOrd="1" destOrd="0" presId="urn:microsoft.com/office/officeart/2009/3/layout/HorizontalOrganizationChart"/>
    <dgm:cxn modelId="{30D9CCD9-375C-40C2-A4F9-16FBACB82120}" srcId="{C7BD3183-2090-4CD0-B84D-15208FD09459}" destId="{2B4679F3-2A1C-4B40-8218-C2CB311CF62D}" srcOrd="0" destOrd="0" parTransId="{E0DCB1D7-BD42-4D76-9963-AC2B6CF700E3}" sibTransId="{FFDCE9E7-24E0-4275-A086-08EBA12B40CB}"/>
    <dgm:cxn modelId="{BA0C46E2-BAD8-42B0-8BE6-78426B1A52F7}" type="presOf" srcId="{C0559C71-2EB9-4AB1-B71A-B55C48EA97C8}" destId="{AEB67F25-3D43-46E9-8F0B-15730EF72214}" srcOrd="0" destOrd="0" presId="urn:microsoft.com/office/officeart/2009/3/layout/HorizontalOrganizationChart"/>
    <dgm:cxn modelId="{AF9277E2-BA3F-48E4-B78D-56B7D0DD0198}" type="presOf" srcId="{50E062FD-7296-4478-9456-139A1A283B97}" destId="{0FC95C94-C542-40D4-AD1C-03A670ED2947}" srcOrd="0" destOrd="0" presId="urn:microsoft.com/office/officeart/2009/3/layout/HorizontalOrganizationChart"/>
    <dgm:cxn modelId="{4A4474E4-B430-420C-AA2D-7E5479FD07FC}" type="presOf" srcId="{E47741EB-5238-4226-8C28-4EA903A0E7FB}" destId="{DD3FCCB3-BAD8-4072-B8C0-3FE7538307DD}" srcOrd="0" destOrd="0" presId="urn:microsoft.com/office/officeart/2009/3/layout/HorizontalOrganizationChart"/>
    <dgm:cxn modelId="{9EA036E7-23E8-4FD5-94EF-E7EA8C354F60}" type="presOf" srcId="{3006BB2B-EFBB-4A24-BC09-FECCAC63D046}" destId="{BDEA6F8F-45E3-4F28-AD8B-D4061EE6CD30}" srcOrd="0" destOrd="0" presId="urn:microsoft.com/office/officeart/2009/3/layout/HorizontalOrganizationChart"/>
    <dgm:cxn modelId="{AAAB1DEC-9EF6-42BA-8ADE-985BFAB79A9C}" srcId="{3006BB2B-EFBB-4A24-BC09-FECCAC63D046}" destId="{E2AB4285-68D4-4D19-A8FE-6A3ED9E70DF7}" srcOrd="0" destOrd="0" parTransId="{50E062FD-7296-4478-9456-139A1A283B97}" sibTransId="{E5DC5B0F-A65E-4837-B29B-AE67D71AA9E5}"/>
    <dgm:cxn modelId="{C0A36791-68E1-40B4-9681-8C7F27DDC8DC}" type="presParOf" srcId="{D673EC49-753A-4C34-9A74-849F312BB3E3}" destId="{C72C6382-28DB-458E-B697-8DE7CC16D575}" srcOrd="0" destOrd="0" presId="urn:microsoft.com/office/officeart/2009/3/layout/HorizontalOrganizationChart"/>
    <dgm:cxn modelId="{F56B6C49-8E58-4547-90CC-A09B975E420E}" type="presParOf" srcId="{C72C6382-28DB-458E-B697-8DE7CC16D575}" destId="{9E26AC54-B0BF-447E-9CEA-5F7CD03E4B04}" srcOrd="0" destOrd="0" presId="urn:microsoft.com/office/officeart/2009/3/layout/HorizontalOrganizationChart"/>
    <dgm:cxn modelId="{1892992C-F71A-4A43-9D82-C338F564D635}" type="presParOf" srcId="{9E26AC54-B0BF-447E-9CEA-5F7CD03E4B04}" destId="{03BEC3A0-CD9B-4DF5-8429-10772E3A8906}" srcOrd="0" destOrd="0" presId="urn:microsoft.com/office/officeart/2009/3/layout/HorizontalOrganizationChart"/>
    <dgm:cxn modelId="{DDABB64C-699D-4FE3-A151-76CE59E636C7}" type="presParOf" srcId="{9E26AC54-B0BF-447E-9CEA-5F7CD03E4B04}" destId="{CAB5B9CD-5DC8-4025-AD55-DB63E327B5C4}" srcOrd="1" destOrd="0" presId="urn:microsoft.com/office/officeart/2009/3/layout/HorizontalOrganizationChart"/>
    <dgm:cxn modelId="{BB6D87B2-C6F4-457A-9919-44022FB23BEE}" type="presParOf" srcId="{C72C6382-28DB-458E-B697-8DE7CC16D575}" destId="{B2F6042C-596F-4F3B-9829-667A80DFE505}" srcOrd="1" destOrd="0" presId="urn:microsoft.com/office/officeart/2009/3/layout/HorizontalOrganizationChart"/>
    <dgm:cxn modelId="{81CEEC69-C0D7-4A00-9A70-60DBD0655532}" type="presParOf" srcId="{B2F6042C-596F-4F3B-9829-667A80DFE505}" destId="{412199FA-49FE-4795-A87A-9E79B02077E2}" srcOrd="0" destOrd="0" presId="urn:microsoft.com/office/officeart/2009/3/layout/HorizontalOrganizationChart"/>
    <dgm:cxn modelId="{BA028F9A-B5D2-4ED6-9061-BF6E110C193F}" type="presParOf" srcId="{B2F6042C-596F-4F3B-9829-667A80DFE505}" destId="{8CE8DBEA-A6E7-4382-B54B-6A497C18C01F}" srcOrd="1" destOrd="0" presId="urn:microsoft.com/office/officeart/2009/3/layout/HorizontalOrganizationChart"/>
    <dgm:cxn modelId="{D6D3704A-F879-43A2-898C-A4C4F27E0FA5}" type="presParOf" srcId="{8CE8DBEA-A6E7-4382-B54B-6A497C18C01F}" destId="{19C7F193-27C0-4C18-8AAB-C29AD0D458E4}" srcOrd="0" destOrd="0" presId="urn:microsoft.com/office/officeart/2009/3/layout/HorizontalOrganizationChart"/>
    <dgm:cxn modelId="{016D6F56-2D72-482E-93E6-0FDFBE174227}" type="presParOf" srcId="{19C7F193-27C0-4C18-8AAB-C29AD0D458E4}" destId="{DD3FCCB3-BAD8-4072-B8C0-3FE7538307DD}" srcOrd="0" destOrd="0" presId="urn:microsoft.com/office/officeart/2009/3/layout/HorizontalOrganizationChart"/>
    <dgm:cxn modelId="{B50844DC-C577-4D65-B393-D9AAF45C0F14}" type="presParOf" srcId="{19C7F193-27C0-4C18-8AAB-C29AD0D458E4}" destId="{6DC214EC-F1A7-482F-B442-F5D3C5F0C814}" srcOrd="1" destOrd="0" presId="urn:microsoft.com/office/officeart/2009/3/layout/HorizontalOrganizationChart"/>
    <dgm:cxn modelId="{2C8B2056-5B79-4329-84E5-3DA4A0031B08}" type="presParOf" srcId="{8CE8DBEA-A6E7-4382-B54B-6A497C18C01F}" destId="{C66D5E40-F970-4F40-9CA2-4CD7DE2560A8}" srcOrd="1" destOrd="0" presId="urn:microsoft.com/office/officeart/2009/3/layout/HorizontalOrganizationChart"/>
    <dgm:cxn modelId="{FD2C0082-732C-49AB-A5E9-6909373BCAA0}" type="presParOf" srcId="{C66D5E40-F970-4F40-9CA2-4CD7DE2560A8}" destId="{7497644B-D671-477D-9B3B-7BC6ABA4E0C2}" srcOrd="0" destOrd="0" presId="urn:microsoft.com/office/officeart/2009/3/layout/HorizontalOrganizationChart"/>
    <dgm:cxn modelId="{CB8C3E8A-4ED0-4EFD-A3F1-B0099FAD1D5C}" type="presParOf" srcId="{C66D5E40-F970-4F40-9CA2-4CD7DE2560A8}" destId="{6116C4C9-680D-4CA8-809E-837649EDFD72}" srcOrd="1" destOrd="0" presId="urn:microsoft.com/office/officeart/2009/3/layout/HorizontalOrganizationChart"/>
    <dgm:cxn modelId="{00B5DC7D-AC93-4C70-B556-511141D11167}" type="presParOf" srcId="{6116C4C9-680D-4CA8-809E-837649EDFD72}" destId="{053D1D46-B971-49B6-80D7-9F936382B0CD}" srcOrd="0" destOrd="0" presId="urn:microsoft.com/office/officeart/2009/3/layout/HorizontalOrganizationChart"/>
    <dgm:cxn modelId="{4EA706E3-C3DE-481E-8A12-526D100FB8BC}" type="presParOf" srcId="{053D1D46-B971-49B6-80D7-9F936382B0CD}" destId="{BDEA6F8F-45E3-4F28-AD8B-D4061EE6CD30}" srcOrd="0" destOrd="0" presId="urn:microsoft.com/office/officeart/2009/3/layout/HorizontalOrganizationChart"/>
    <dgm:cxn modelId="{5BA5CC51-D7AB-4453-B9E4-F0DCA52193E0}" type="presParOf" srcId="{053D1D46-B971-49B6-80D7-9F936382B0CD}" destId="{C8E08E33-7129-4DEB-9CD2-14EEAF2F98DA}" srcOrd="1" destOrd="0" presId="urn:microsoft.com/office/officeart/2009/3/layout/HorizontalOrganizationChart"/>
    <dgm:cxn modelId="{E7C4C03D-235E-49D9-BF2D-6A8102C736EC}" type="presParOf" srcId="{6116C4C9-680D-4CA8-809E-837649EDFD72}" destId="{4711E734-F82C-4E6E-8A55-D0083D92CA77}" srcOrd="1" destOrd="0" presId="urn:microsoft.com/office/officeart/2009/3/layout/HorizontalOrganizationChart"/>
    <dgm:cxn modelId="{2FA71E41-013A-4E07-8E41-F973C94DCAA2}" type="presParOf" srcId="{4711E734-F82C-4E6E-8A55-D0083D92CA77}" destId="{0FC95C94-C542-40D4-AD1C-03A670ED2947}" srcOrd="0" destOrd="0" presId="urn:microsoft.com/office/officeart/2009/3/layout/HorizontalOrganizationChart"/>
    <dgm:cxn modelId="{4753D6D4-375D-4861-B7E8-82E5AEB92D9A}" type="presParOf" srcId="{4711E734-F82C-4E6E-8A55-D0083D92CA77}" destId="{39057618-C344-4628-AA46-3988699C6060}" srcOrd="1" destOrd="0" presId="urn:microsoft.com/office/officeart/2009/3/layout/HorizontalOrganizationChart"/>
    <dgm:cxn modelId="{0D85351E-4E4B-4E0F-BDA3-BE5D75F80177}" type="presParOf" srcId="{39057618-C344-4628-AA46-3988699C6060}" destId="{D1168C25-E0A7-4E69-95D3-7BAD42567E11}" srcOrd="0" destOrd="0" presId="urn:microsoft.com/office/officeart/2009/3/layout/HorizontalOrganizationChart"/>
    <dgm:cxn modelId="{42B80B87-D4A7-4F90-A007-653D6D58846F}" type="presParOf" srcId="{D1168C25-E0A7-4E69-95D3-7BAD42567E11}" destId="{8ED3FF19-BC00-4A7A-88D4-58F17E9609AB}" srcOrd="0" destOrd="0" presId="urn:microsoft.com/office/officeart/2009/3/layout/HorizontalOrganizationChart"/>
    <dgm:cxn modelId="{824ABA50-56C3-4034-AF38-88599480A79B}" type="presParOf" srcId="{D1168C25-E0A7-4E69-95D3-7BAD42567E11}" destId="{353E0B5F-DA96-4193-B55C-E28E34F4C95B}" srcOrd="1" destOrd="0" presId="urn:microsoft.com/office/officeart/2009/3/layout/HorizontalOrganizationChart"/>
    <dgm:cxn modelId="{DE76F2B8-2582-4D49-BF13-9006BDC0DF3F}" type="presParOf" srcId="{39057618-C344-4628-AA46-3988699C6060}" destId="{9AC69B24-B68B-4714-ABF0-7DFAD5170033}" srcOrd="1" destOrd="0" presId="urn:microsoft.com/office/officeart/2009/3/layout/HorizontalOrganizationChart"/>
    <dgm:cxn modelId="{DE83580D-4F3E-4644-91CB-F5BEB5D2AC95}" type="presParOf" srcId="{39057618-C344-4628-AA46-3988699C6060}" destId="{7BA5B5BA-3DE6-4216-81A9-890567A027D2}" srcOrd="2" destOrd="0" presId="urn:microsoft.com/office/officeart/2009/3/layout/HorizontalOrganizationChart"/>
    <dgm:cxn modelId="{911536F3-9115-4A3F-BEA0-120299FF20B7}" type="presParOf" srcId="{6116C4C9-680D-4CA8-809E-837649EDFD72}" destId="{25491B3F-F364-4EA6-BD38-BD9FCC7AF173}" srcOrd="2" destOrd="0" presId="urn:microsoft.com/office/officeart/2009/3/layout/HorizontalOrganizationChart"/>
    <dgm:cxn modelId="{C4F981D1-9CFD-4016-A91A-AB6A7B0570C8}" type="presParOf" srcId="{8CE8DBEA-A6E7-4382-B54B-6A497C18C01F}" destId="{C62BF2A1-52AA-416E-BCA7-BCE2AFD030E9}" srcOrd="2" destOrd="0" presId="urn:microsoft.com/office/officeart/2009/3/layout/HorizontalOrganizationChart"/>
    <dgm:cxn modelId="{D63637EB-0F6A-486A-8A37-7E4F1EE21C64}" type="presParOf" srcId="{B2F6042C-596F-4F3B-9829-667A80DFE505}" destId="{4215EC8D-DDF3-4892-9703-EC5EBF7FE905}" srcOrd="2" destOrd="0" presId="urn:microsoft.com/office/officeart/2009/3/layout/HorizontalOrganizationChart"/>
    <dgm:cxn modelId="{A711B422-9253-43A3-B0FB-EA5032D7BFA6}" type="presParOf" srcId="{B2F6042C-596F-4F3B-9829-667A80DFE505}" destId="{CD757B8F-5E17-44AD-A39D-E59EAE6C067E}" srcOrd="3" destOrd="0" presId="urn:microsoft.com/office/officeart/2009/3/layout/HorizontalOrganizationChart"/>
    <dgm:cxn modelId="{0476A4EC-5DAC-4016-B105-986D865387A5}" type="presParOf" srcId="{CD757B8F-5E17-44AD-A39D-E59EAE6C067E}" destId="{17F416E7-5310-4769-99F8-5B68E6B7667E}" srcOrd="0" destOrd="0" presId="urn:microsoft.com/office/officeart/2009/3/layout/HorizontalOrganizationChart"/>
    <dgm:cxn modelId="{0690FC4B-CD79-429B-9EE7-BAEA5F26BD02}" type="presParOf" srcId="{17F416E7-5310-4769-99F8-5B68E6B7667E}" destId="{D10FD135-1699-432F-A052-17250420B259}" srcOrd="0" destOrd="0" presId="urn:microsoft.com/office/officeart/2009/3/layout/HorizontalOrganizationChart"/>
    <dgm:cxn modelId="{2CA7F7B1-9960-44B4-B32F-EC6FF95B15C5}" type="presParOf" srcId="{17F416E7-5310-4769-99F8-5B68E6B7667E}" destId="{89CE070B-E5FA-4958-8B30-DE8B8C802F9A}" srcOrd="1" destOrd="0" presId="urn:microsoft.com/office/officeart/2009/3/layout/HorizontalOrganizationChart"/>
    <dgm:cxn modelId="{6125F1F9-F299-461D-9541-55B8A21C2BDE}" type="presParOf" srcId="{CD757B8F-5E17-44AD-A39D-E59EAE6C067E}" destId="{8A0E018B-4385-4D48-9460-35A3E424930A}" srcOrd="1" destOrd="0" presId="urn:microsoft.com/office/officeart/2009/3/layout/HorizontalOrganizationChart"/>
    <dgm:cxn modelId="{57920E37-D9CA-4F98-BB14-5EAF50C052FB}" type="presParOf" srcId="{8A0E018B-4385-4D48-9460-35A3E424930A}" destId="{B19BB796-4338-44B9-BD79-919BA93152C6}" srcOrd="0" destOrd="0" presId="urn:microsoft.com/office/officeart/2009/3/layout/HorizontalOrganizationChart"/>
    <dgm:cxn modelId="{11993A5B-E532-49D4-A16F-56701183F10A}" type="presParOf" srcId="{8A0E018B-4385-4D48-9460-35A3E424930A}" destId="{3DBF3E13-E446-4F30-81D6-8856B6B284D1}" srcOrd="1" destOrd="0" presId="urn:microsoft.com/office/officeart/2009/3/layout/HorizontalOrganizationChart"/>
    <dgm:cxn modelId="{AADAC0A3-2099-4717-BEC4-67C3FB33EA19}" type="presParOf" srcId="{3DBF3E13-E446-4F30-81D6-8856B6B284D1}" destId="{572053BF-81FD-4C3B-962C-C4D36785F83A}" srcOrd="0" destOrd="0" presId="urn:microsoft.com/office/officeart/2009/3/layout/HorizontalOrganizationChart"/>
    <dgm:cxn modelId="{1539FCB9-B331-483F-A4B0-C7F0C40A8E45}" type="presParOf" srcId="{572053BF-81FD-4C3B-962C-C4D36785F83A}" destId="{F6063BEE-B934-4ADE-91CC-E578702E9792}" srcOrd="0" destOrd="0" presId="urn:microsoft.com/office/officeart/2009/3/layout/HorizontalOrganizationChart"/>
    <dgm:cxn modelId="{C4AEC6D5-E2AB-4B8B-A9B7-981AC6503E5A}" type="presParOf" srcId="{572053BF-81FD-4C3B-962C-C4D36785F83A}" destId="{95A0D8A4-1028-4E3F-84EE-A5CEF93E94CF}" srcOrd="1" destOrd="0" presId="urn:microsoft.com/office/officeart/2009/3/layout/HorizontalOrganizationChart"/>
    <dgm:cxn modelId="{A2D9F523-D8FA-43D9-ACA3-9F54B40B7CF7}" type="presParOf" srcId="{3DBF3E13-E446-4F30-81D6-8856B6B284D1}" destId="{FF272FF6-A63F-48EE-8810-0A0C8401695F}" srcOrd="1" destOrd="0" presId="urn:microsoft.com/office/officeart/2009/3/layout/HorizontalOrganizationChart"/>
    <dgm:cxn modelId="{99A0B3E9-3A1F-4A44-816C-B26CE637B257}" type="presParOf" srcId="{FF272FF6-A63F-48EE-8810-0A0C8401695F}" destId="{C180DB1D-E109-4A1D-BD07-4629643A3D53}" srcOrd="0" destOrd="0" presId="urn:microsoft.com/office/officeart/2009/3/layout/HorizontalOrganizationChart"/>
    <dgm:cxn modelId="{E90BBFBB-790C-4417-B4E1-AA132CCBB3F4}" type="presParOf" srcId="{FF272FF6-A63F-48EE-8810-0A0C8401695F}" destId="{B0922849-6269-4428-AF8B-52F47D0B664C}" srcOrd="1" destOrd="0" presId="urn:microsoft.com/office/officeart/2009/3/layout/HorizontalOrganizationChart"/>
    <dgm:cxn modelId="{6A4B761C-B3B0-4CCE-9DC1-2A0D1325FC0A}" type="presParOf" srcId="{B0922849-6269-4428-AF8B-52F47D0B664C}" destId="{52DAC44C-942C-4701-AA38-8CFA02DE172B}" srcOrd="0" destOrd="0" presId="urn:microsoft.com/office/officeart/2009/3/layout/HorizontalOrganizationChart"/>
    <dgm:cxn modelId="{BD4F777A-F47C-4B3A-B3B2-E1270A11C667}" type="presParOf" srcId="{52DAC44C-942C-4701-AA38-8CFA02DE172B}" destId="{AEB67F25-3D43-46E9-8F0B-15730EF72214}" srcOrd="0" destOrd="0" presId="urn:microsoft.com/office/officeart/2009/3/layout/HorizontalOrganizationChart"/>
    <dgm:cxn modelId="{C3D25B13-EFDA-4BEB-959B-EBD2E9F16E9E}" type="presParOf" srcId="{52DAC44C-942C-4701-AA38-8CFA02DE172B}" destId="{D5858AD9-6F09-4861-A0A2-9B7568B79315}" srcOrd="1" destOrd="0" presId="urn:microsoft.com/office/officeart/2009/3/layout/HorizontalOrganizationChart"/>
    <dgm:cxn modelId="{E23FA6B4-0050-4B30-8A39-8677CB140649}" type="presParOf" srcId="{B0922849-6269-4428-AF8B-52F47D0B664C}" destId="{CFCE9870-8EF9-42AC-8A3C-1CB810D80351}" srcOrd="1" destOrd="0" presId="urn:microsoft.com/office/officeart/2009/3/layout/HorizontalOrganizationChart"/>
    <dgm:cxn modelId="{A1D59F19-1F8C-4B04-A8C0-CD6D9C9090E4}" type="presParOf" srcId="{B0922849-6269-4428-AF8B-52F47D0B664C}" destId="{B540C9EB-EB4E-4E29-AECA-8215A73E8409}" srcOrd="2" destOrd="0" presId="urn:microsoft.com/office/officeart/2009/3/layout/HorizontalOrganizationChart"/>
    <dgm:cxn modelId="{E27DC2A2-534D-45C9-8DE9-F03562A0CF69}" type="presParOf" srcId="{3DBF3E13-E446-4F30-81D6-8856B6B284D1}" destId="{EB5A1012-F495-4833-820E-1475621A5E04}" srcOrd="2" destOrd="0" presId="urn:microsoft.com/office/officeart/2009/3/layout/HorizontalOrganizationChart"/>
    <dgm:cxn modelId="{5B2F2240-9414-4846-89F7-74C3C3F2F0DB}" type="presParOf" srcId="{CD757B8F-5E17-44AD-A39D-E59EAE6C067E}" destId="{67242983-56EA-4F9A-98BD-37076EA123B7}" srcOrd="2" destOrd="0" presId="urn:microsoft.com/office/officeart/2009/3/layout/HorizontalOrganizationChart"/>
    <dgm:cxn modelId="{55641FB5-E200-4E2A-B686-A9E6457F05D6}" type="presParOf" srcId="{C72C6382-28DB-458E-B697-8DE7CC16D575}" destId="{1BF90DA9-C458-4F48-8EFB-8AC8289CCDB5}"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54AA0E-4986-4740-BD14-7CC932435E3F}">
      <dsp:nvSpPr>
        <dsp:cNvPr id="0" name=""/>
        <dsp:cNvSpPr/>
      </dsp:nvSpPr>
      <dsp:spPr>
        <a:xfrm>
          <a:off x="0" y="609"/>
          <a:ext cx="5532119" cy="142654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3E8787-AC75-4EB4-8FD0-A54AACD9A805}">
      <dsp:nvSpPr>
        <dsp:cNvPr id="0" name=""/>
        <dsp:cNvSpPr/>
      </dsp:nvSpPr>
      <dsp:spPr>
        <a:xfrm>
          <a:off x="431529" y="321582"/>
          <a:ext cx="784599" cy="78459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3CB448-F513-4CAE-9DBE-AFB25A2EFF89}">
      <dsp:nvSpPr>
        <dsp:cNvPr id="0" name=""/>
        <dsp:cNvSpPr/>
      </dsp:nvSpPr>
      <dsp:spPr>
        <a:xfrm>
          <a:off x="1647659" y="609"/>
          <a:ext cx="3884459" cy="1426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976" tIns="150976" rIns="150976" bIns="150976" numCol="1" spcCol="1270" anchor="ctr" anchorCtr="0">
          <a:noAutofit/>
        </a:bodyPr>
        <a:lstStyle/>
        <a:p>
          <a:pPr marL="0" lvl="0" indent="0" algn="l" defTabSz="755650">
            <a:lnSpc>
              <a:spcPct val="100000"/>
            </a:lnSpc>
            <a:spcBef>
              <a:spcPct val="0"/>
            </a:spcBef>
            <a:spcAft>
              <a:spcPct val="35000"/>
            </a:spcAft>
            <a:buNone/>
          </a:pPr>
          <a:r>
            <a:rPr lang="en-US" sz="1700" b="1" kern="1200" dirty="0"/>
            <a:t>Objective of the study</a:t>
          </a:r>
          <a:endParaRPr lang="en-US" sz="1700" kern="1200" dirty="0"/>
        </a:p>
      </dsp:txBody>
      <dsp:txXfrm>
        <a:off x="1647659" y="609"/>
        <a:ext cx="3884459" cy="1426544"/>
      </dsp:txXfrm>
    </dsp:sp>
    <dsp:sp modelId="{2879F302-47B0-474B-B2FD-D4197AF1076B}">
      <dsp:nvSpPr>
        <dsp:cNvPr id="0" name=""/>
        <dsp:cNvSpPr/>
      </dsp:nvSpPr>
      <dsp:spPr>
        <a:xfrm>
          <a:off x="0" y="1783790"/>
          <a:ext cx="5532119" cy="142654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A43CB1-AF1A-4F4A-9B18-31F43A2D5B82}">
      <dsp:nvSpPr>
        <dsp:cNvPr id="0" name=""/>
        <dsp:cNvSpPr/>
      </dsp:nvSpPr>
      <dsp:spPr>
        <a:xfrm>
          <a:off x="431529" y="2104763"/>
          <a:ext cx="784599" cy="78459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FE4734-24BF-4CFD-824E-5CA070540B13}">
      <dsp:nvSpPr>
        <dsp:cNvPr id="0" name=""/>
        <dsp:cNvSpPr/>
      </dsp:nvSpPr>
      <dsp:spPr>
        <a:xfrm>
          <a:off x="1647659" y="1783790"/>
          <a:ext cx="3884459" cy="1426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976" tIns="150976" rIns="150976" bIns="150976" numCol="1" spcCol="1270" anchor="ctr" anchorCtr="0">
          <a:noAutofit/>
        </a:bodyPr>
        <a:lstStyle/>
        <a:p>
          <a:pPr marL="0" lvl="0" indent="0" algn="l" defTabSz="755650">
            <a:lnSpc>
              <a:spcPct val="100000"/>
            </a:lnSpc>
            <a:spcBef>
              <a:spcPct val="0"/>
            </a:spcBef>
            <a:spcAft>
              <a:spcPct val="35000"/>
            </a:spcAft>
            <a:buNone/>
          </a:pPr>
          <a:r>
            <a:rPr lang="en-US" sz="1700" kern="1200" dirty="0"/>
            <a:t>To evaluate the effectiveness of online training Program for Adolescent health counsellors. </a:t>
          </a:r>
        </a:p>
      </dsp:txBody>
      <dsp:txXfrm>
        <a:off x="1647659" y="1783790"/>
        <a:ext cx="3884459" cy="1426544"/>
      </dsp:txXfrm>
    </dsp:sp>
    <dsp:sp modelId="{03AC79C0-6B79-4E4B-AC5A-9D23E82DB125}">
      <dsp:nvSpPr>
        <dsp:cNvPr id="0" name=""/>
        <dsp:cNvSpPr/>
      </dsp:nvSpPr>
      <dsp:spPr>
        <a:xfrm>
          <a:off x="0" y="3566971"/>
          <a:ext cx="5532119" cy="142654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31D756-80EF-495E-BF52-4FF0C54ED829}">
      <dsp:nvSpPr>
        <dsp:cNvPr id="0" name=""/>
        <dsp:cNvSpPr/>
      </dsp:nvSpPr>
      <dsp:spPr>
        <a:xfrm>
          <a:off x="431529" y="3887944"/>
          <a:ext cx="784599" cy="78459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045DF3-2BC3-465C-A431-0AD0585EFA79}">
      <dsp:nvSpPr>
        <dsp:cNvPr id="0" name=""/>
        <dsp:cNvSpPr/>
      </dsp:nvSpPr>
      <dsp:spPr>
        <a:xfrm>
          <a:off x="1647659" y="3566971"/>
          <a:ext cx="3884459" cy="1426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976" tIns="150976" rIns="150976" bIns="150976" numCol="1" spcCol="1270" anchor="ctr" anchorCtr="0">
          <a:noAutofit/>
        </a:bodyPr>
        <a:lstStyle/>
        <a:p>
          <a:pPr marL="0" lvl="0" indent="0" algn="l" defTabSz="755650">
            <a:lnSpc>
              <a:spcPct val="100000"/>
            </a:lnSpc>
            <a:spcBef>
              <a:spcPct val="0"/>
            </a:spcBef>
            <a:spcAft>
              <a:spcPct val="35000"/>
            </a:spcAft>
            <a:buNone/>
          </a:pPr>
          <a:r>
            <a:rPr lang="en-US" sz="1700" kern="1200"/>
            <a:t>To assess success of the online training program in terms of how many people have attended the session and completed successfully.</a:t>
          </a:r>
        </a:p>
      </dsp:txBody>
      <dsp:txXfrm>
        <a:off x="1647659" y="3566971"/>
        <a:ext cx="3884459" cy="14265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80DB1D-E109-4A1D-BD07-4629643A3D53}">
      <dsp:nvSpPr>
        <dsp:cNvPr id="0" name=""/>
        <dsp:cNvSpPr/>
      </dsp:nvSpPr>
      <dsp:spPr>
        <a:xfrm>
          <a:off x="8260852" y="1657192"/>
          <a:ext cx="485512" cy="91440"/>
        </a:xfrm>
        <a:custGeom>
          <a:avLst/>
          <a:gdLst/>
          <a:ahLst/>
          <a:cxnLst/>
          <a:rect l="0" t="0" r="0" b="0"/>
          <a:pathLst>
            <a:path>
              <a:moveTo>
                <a:pt x="0" y="45720"/>
              </a:moveTo>
              <a:lnTo>
                <a:pt x="485512" y="457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9BB796-4338-44B9-BD79-919BA93152C6}">
      <dsp:nvSpPr>
        <dsp:cNvPr id="0" name=""/>
        <dsp:cNvSpPr/>
      </dsp:nvSpPr>
      <dsp:spPr>
        <a:xfrm>
          <a:off x="5347776" y="1657192"/>
          <a:ext cx="485512" cy="91440"/>
        </a:xfrm>
        <a:custGeom>
          <a:avLst/>
          <a:gdLst/>
          <a:ahLst/>
          <a:cxnLst/>
          <a:rect l="0" t="0" r="0" b="0"/>
          <a:pathLst>
            <a:path>
              <a:moveTo>
                <a:pt x="0" y="45720"/>
              </a:moveTo>
              <a:lnTo>
                <a:pt x="485512" y="457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15EC8D-DDF3-4892-9703-EC5EBF7FE905}">
      <dsp:nvSpPr>
        <dsp:cNvPr id="0" name=""/>
        <dsp:cNvSpPr/>
      </dsp:nvSpPr>
      <dsp:spPr>
        <a:xfrm>
          <a:off x="2476551" y="1126388"/>
          <a:ext cx="443661" cy="576523"/>
        </a:xfrm>
        <a:custGeom>
          <a:avLst/>
          <a:gdLst/>
          <a:ahLst/>
          <a:cxnLst/>
          <a:rect l="0" t="0" r="0" b="0"/>
          <a:pathLst>
            <a:path>
              <a:moveTo>
                <a:pt x="0" y="0"/>
              </a:moveTo>
              <a:lnTo>
                <a:pt x="200905" y="0"/>
              </a:lnTo>
              <a:lnTo>
                <a:pt x="200905" y="576523"/>
              </a:lnTo>
              <a:lnTo>
                <a:pt x="443661" y="57652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C95C94-C542-40D4-AD1C-03A670ED2947}">
      <dsp:nvSpPr>
        <dsp:cNvPr id="0" name=""/>
        <dsp:cNvSpPr/>
      </dsp:nvSpPr>
      <dsp:spPr>
        <a:xfrm>
          <a:off x="8288284" y="559941"/>
          <a:ext cx="464975" cy="91440"/>
        </a:xfrm>
        <a:custGeom>
          <a:avLst/>
          <a:gdLst/>
          <a:ahLst/>
          <a:cxnLst/>
          <a:rect l="0" t="0" r="0" b="0"/>
          <a:pathLst>
            <a:path>
              <a:moveTo>
                <a:pt x="0" y="45720"/>
              </a:moveTo>
              <a:lnTo>
                <a:pt x="464975" y="457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97644B-D671-477D-9B3B-7BC6ABA4E0C2}">
      <dsp:nvSpPr>
        <dsp:cNvPr id="0" name=""/>
        <dsp:cNvSpPr/>
      </dsp:nvSpPr>
      <dsp:spPr>
        <a:xfrm>
          <a:off x="5347776" y="559941"/>
          <a:ext cx="506049" cy="91440"/>
        </a:xfrm>
        <a:custGeom>
          <a:avLst/>
          <a:gdLst/>
          <a:ahLst/>
          <a:cxnLst/>
          <a:rect l="0" t="0" r="0" b="0"/>
          <a:pathLst>
            <a:path>
              <a:moveTo>
                <a:pt x="0" y="45720"/>
              </a:moveTo>
              <a:lnTo>
                <a:pt x="506049" y="457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2199FA-49FE-4795-A87A-9E79B02077E2}">
      <dsp:nvSpPr>
        <dsp:cNvPr id="0" name=""/>
        <dsp:cNvSpPr/>
      </dsp:nvSpPr>
      <dsp:spPr>
        <a:xfrm>
          <a:off x="2476551" y="605661"/>
          <a:ext cx="443661" cy="520726"/>
        </a:xfrm>
        <a:custGeom>
          <a:avLst/>
          <a:gdLst/>
          <a:ahLst/>
          <a:cxnLst/>
          <a:rect l="0" t="0" r="0" b="0"/>
          <a:pathLst>
            <a:path>
              <a:moveTo>
                <a:pt x="0" y="520726"/>
              </a:moveTo>
              <a:lnTo>
                <a:pt x="200905" y="520726"/>
              </a:lnTo>
              <a:lnTo>
                <a:pt x="200905" y="0"/>
              </a:lnTo>
              <a:lnTo>
                <a:pt x="443661"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BEC3A0-CD9B-4DF5-8429-10772E3A8906}">
      <dsp:nvSpPr>
        <dsp:cNvPr id="0" name=""/>
        <dsp:cNvSpPr/>
      </dsp:nvSpPr>
      <dsp:spPr>
        <a:xfrm>
          <a:off x="48988" y="756185"/>
          <a:ext cx="2427563" cy="74040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t>Total Participants</a:t>
          </a:r>
        </a:p>
        <a:p>
          <a:pPr marL="0" lvl="0" indent="0" algn="ctr" defTabSz="622300">
            <a:lnSpc>
              <a:spcPct val="90000"/>
            </a:lnSpc>
            <a:spcBef>
              <a:spcPct val="0"/>
            </a:spcBef>
            <a:spcAft>
              <a:spcPct val="35000"/>
            </a:spcAft>
            <a:buNone/>
          </a:pPr>
          <a:r>
            <a:rPr lang="en-US" sz="1800" b="1" kern="1200" dirty="0"/>
            <a:t>510</a:t>
          </a:r>
        </a:p>
      </dsp:txBody>
      <dsp:txXfrm>
        <a:off x="48988" y="756185"/>
        <a:ext cx="2427563" cy="740406"/>
      </dsp:txXfrm>
    </dsp:sp>
    <dsp:sp modelId="{DD3FCCB3-BAD8-4072-B8C0-3FE7538307DD}">
      <dsp:nvSpPr>
        <dsp:cNvPr id="0" name=""/>
        <dsp:cNvSpPr/>
      </dsp:nvSpPr>
      <dsp:spPr>
        <a:xfrm>
          <a:off x="2920213" y="235458"/>
          <a:ext cx="2427563" cy="74040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t>Pre session survey filled by</a:t>
          </a:r>
        </a:p>
        <a:p>
          <a:pPr marL="0" lvl="0" indent="0" algn="ctr" defTabSz="533400">
            <a:lnSpc>
              <a:spcPct val="90000"/>
            </a:lnSpc>
            <a:spcBef>
              <a:spcPct val="0"/>
            </a:spcBef>
            <a:spcAft>
              <a:spcPct val="35000"/>
            </a:spcAft>
            <a:buNone/>
          </a:pPr>
          <a:r>
            <a:rPr lang="en-US" sz="1800" b="1" kern="1200" dirty="0"/>
            <a:t>522</a:t>
          </a:r>
        </a:p>
      </dsp:txBody>
      <dsp:txXfrm>
        <a:off x="2920213" y="235458"/>
        <a:ext cx="2427563" cy="740406"/>
      </dsp:txXfrm>
    </dsp:sp>
    <dsp:sp modelId="{BDEA6F8F-45E3-4F28-AD8B-D4061EE6CD30}">
      <dsp:nvSpPr>
        <dsp:cNvPr id="0" name=""/>
        <dsp:cNvSpPr/>
      </dsp:nvSpPr>
      <dsp:spPr>
        <a:xfrm>
          <a:off x="5853826" y="182060"/>
          <a:ext cx="2434457" cy="847203"/>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latin typeface="+mj-lt"/>
              <a:cs typeface="Times New Roman" panose="02020603050405020304" pitchFamily="18" charset="0"/>
            </a:rPr>
            <a:t>After Removing duplicates and others</a:t>
          </a:r>
        </a:p>
        <a:p>
          <a:pPr marL="0" lvl="0" indent="0" algn="ctr" defTabSz="488950">
            <a:lnSpc>
              <a:spcPct val="90000"/>
            </a:lnSpc>
            <a:spcBef>
              <a:spcPct val="0"/>
            </a:spcBef>
            <a:spcAft>
              <a:spcPct val="35000"/>
            </a:spcAft>
            <a:buNone/>
          </a:pPr>
          <a:r>
            <a:rPr lang="en-US" sz="1800" b="1" kern="1200" dirty="0">
              <a:latin typeface="+mj-lt"/>
              <a:cs typeface="Times New Roman" panose="02020603050405020304" pitchFamily="18" charset="0"/>
            </a:rPr>
            <a:t>416</a:t>
          </a:r>
        </a:p>
        <a:p>
          <a:pPr marL="0" lvl="0" indent="0" algn="ctr" defTabSz="488950">
            <a:lnSpc>
              <a:spcPct val="90000"/>
            </a:lnSpc>
            <a:spcBef>
              <a:spcPct val="0"/>
            </a:spcBef>
            <a:spcAft>
              <a:spcPct val="35000"/>
            </a:spcAft>
            <a:buNone/>
          </a:pPr>
          <a:endParaRPr lang="en-US" sz="700" kern="1200" dirty="0"/>
        </a:p>
      </dsp:txBody>
      <dsp:txXfrm>
        <a:off x="5853826" y="182060"/>
        <a:ext cx="2434457" cy="847203"/>
      </dsp:txXfrm>
    </dsp:sp>
    <dsp:sp modelId="{8ED3FF19-BC00-4A7A-88D4-58F17E9609AB}">
      <dsp:nvSpPr>
        <dsp:cNvPr id="0" name=""/>
        <dsp:cNvSpPr/>
      </dsp:nvSpPr>
      <dsp:spPr>
        <a:xfrm>
          <a:off x="8753259" y="235458"/>
          <a:ext cx="2427563" cy="74040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t>After mapping for participants who has filled both survey</a:t>
          </a:r>
        </a:p>
        <a:p>
          <a:pPr marL="0" lvl="0" indent="0" algn="ctr" defTabSz="488950">
            <a:lnSpc>
              <a:spcPct val="90000"/>
            </a:lnSpc>
            <a:spcBef>
              <a:spcPct val="0"/>
            </a:spcBef>
            <a:spcAft>
              <a:spcPct val="35000"/>
            </a:spcAft>
            <a:buNone/>
          </a:pPr>
          <a:r>
            <a:rPr lang="en-US" sz="1800" b="1" kern="1200" dirty="0"/>
            <a:t>362</a:t>
          </a:r>
        </a:p>
      </dsp:txBody>
      <dsp:txXfrm>
        <a:off x="8753259" y="235458"/>
        <a:ext cx="2427563" cy="740406"/>
      </dsp:txXfrm>
    </dsp:sp>
    <dsp:sp modelId="{D10FD135-1699-432F-A052-17250420B259}">
      <dsp:nvSpPr>
        <dsp:cNvPr id="0" name=""/>
        <dsp:cNvSpPr/>
      </dsp:nvSpPr>
      <dsp:spPr>
        <a:xfrm>
          <a:off x="2920213" y="1332708"/>
          <a:ext cx="2427563" cy="74040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t>Post Session Survey filled </a:t>
          </a:r>
          <a:r>
            <a:rPr lang="en-US" sz="1000" kern="1200" dirty="0"/>
            <a:t>by</a:t>
          </a:r>
        </a:p>
        <a:p>
          <a:pPr marL="0" lvl="0" indent="0" algn="ctr" defTabSz="533400">
            <a:lnSpc>
              <a:spcPct val="90000"/>
            </a:lnSpc>
            <a:spcBef>
              <a:spcPct val="0"/>
            </a:spcBef>
            <a:spcAft>
              <a:spcPct val="35000"/>
            </a:spcAft>
            <a:buNone/>
          </a:pPr>
          <a:r>
            <a:rPr lang="en-US" sz="1800" b="1" kern="1200" dirty="0"/>
            <a:t>432</a:t>
          </a:r>
        </a:p>
      </dsp:txBody>
      <dsp:txXfrm>
        <a:off x="2920213" y="1332708"/>
        <a:ext cx="2427563" cy="740406"/>
      </dsp:txXfrm>
    </dsp:sp>
    <dsp:sp modelId="{F6063BEE-B934-4ADE-91CC-E578702E9792}">
      <dsp:nvSpPr>
        <dsp:cNvPr id="0" name=""/>
        <dsp:cNvSpPr/>
      </dsp:nvSpPr>
      <dsp:spPr>
        <a:xfrm>
          <a:off x="5833289" y="1332708"/>
          <a:ext cx="2427563" cy="74040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t>After Removing duplicates and others</a:t>
          </a:r>
        </a:p>
        <a:p>
          <a:pPr marL="0" lvl="0" indent="0" algn="ctr" defTabSz="488950">
            <a:lnSpc>
              <a:spcPct val="90000"/>
            </a:lnSpc>
            <a:spcBef>
              <a:spcPct val="0"/>
            </a:spcBef>
            <a:spcAft>
              <a:spcPct val="35000"/>
            </a:spcAft>
            <a:buNone/>
          </a:pPr>
          <a:r>
            <a:rPr lang="en-US" sz="1800" b="1" kern="1200" dirty="0"/>
            <a:t>386</a:t>
          </a:r>
        </a:p>
      </dsp:txBody>
      <dsp:txXfrm>
        <a:off x="5833289" y="1332708"/>
        <a:ext cx="2427563" cy="740406"/>
      </dsp:txXfrm>
    </dsp:sp>
    <dsp:sp modelId="{AEB67F25-3D43-46E9-8F0B-15730EF72214}">
      <dsp:nvSpPr>
        <dsp:cNvPr id="0" name=""/>
        <dsp:cNvSpPr/>
      </dsp:nvSpPr>
      <dsp:spPr>
        <a:xfrm>
          <a:off x="8746365" y="1332708"/>
          <a:ext cx="2427563" cy="74040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1" kern="1200" dirty="0"/>
            <a:t>After mapping for participants who has filled both survey</a:t>
          </a:r>
        </a:p>
        <a:p>
          <a:pPr marL="0" lvl="0" indent="0" algn="ctr" defTabSz="488950">
            <a:lnSpc>
              <a:spcPct val="90000"/>
            </a:lnSpc>
            <a:spcBef>
              <a:spcPct val="0"/>
            </a:spcBef>
            <a:spcAft>
              <a:spcPct val="35000"/>
            </a:spcAft>
            <a:buNone/>
          </a:pPr>
          <a:r>
            <a:rPr lang="en-US" sz="1800" b="1" kern="1200" dirty="0"/>
            <a:t>362</a:t>
          </a:r>
        </a:p>
      </dsp:txBody>
      <dsp:txXfrm>
        <a:off x="8746365" y="1332708"/>
        <a:ext cx="2427563" cy="74040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F9B4A0-9FA6-4ABB-81E7-ABE0A612657F}" type="datetimeFigureOut">
              <a:rPr lang="en-US" smtClean="0"/>
              <a:t>6/21/2021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4BDC2D-6875-4B9F-84F4-F1A55475A07C}" type="slidenum">
              <a:rPr lang="en-US" smtClean="0"/>
              <a:t>‹#›</a:t>
            </a:fld>
            <a:endParaRPr lang="en-US"/>
          </a:p>
        </p:txBody>
      </p:sp>
    </p:spTree>
    <p:extLst>
      <p:ext uri="{BB962C8B-B14F-4D97-AF65-F5344CB8AC3E}">
        <p14:creationId xmlns:p14="http://schemas.microsoft.com/office/powerpoint/2010/main" val="1409781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4BDC2D-6875-4B9F-84F4-F1A55475A07C}" type="slidenum">
              <a:rPr lang="en-US" smtClean="0"/>
              <a:t>10</a:t>
            </a:fld>
            <a:endParaRPr lang="en-US"/>
          </a:p>
        </p:txBody>
      </p:sp>
    </p:spTree>
    <p:extLst>
      <p:ext uri="{BB962C8B-B14F-4D97-AF65-F5344CB8AC3E}">
        <p14:creationId xmlns:p14="http://schemas.microsoft.com/office/powerpoint/2010/main" val="1816775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Limitations of the study- Due to Lockdown imposed </a:t>
            </a:r>
            <a:r>
              <a:rPr lang="en-US" dirty="0" err="1"/>
              <a:t>bcuz</a:t>
            </a:r>
            <a:r>
              <a:rPr lang="en-US" dirty="0"/>
              <a:t> of 2</a:t>
            </a:r>
            <a:r>
              <a:rPr lang="en-US" baseline="30000" dirty="0"/>
              <a:t>nd</a:t>
            </a:r>
            <a:r>
              <a:rPr lang="en-US" dirty="0"/>
              <a:t> wave of COVID survey was done online, which has some of its own restrictions.</a:t>
            </a:r>
          </a:p>
          <a:p>
            <a:r>
              <a:rPr lang="en-US" dirty="0"/>
              <a:t>                                         Sample was already given by ministry.</a:t>
            </a:r>
          </a:p>
          <a:p>
            <a:r>
              <a:rPr lang="en-US" dirty="0"/>
              <a:t>                                        very less studies available to assess effectiveness of training program, if we have similar studies done for offline training we could compare difference in effectiveness of online and offline training given</a:t>
            </a:r>
          </a:p>
        </p:txBody>
      </p:sp>
      <p:sp>
        <p:nvSpPr>
          <p:cNvPr id="4" name="Slide Number Placeholder 3"/>
          <p:cNvSpPr>
            <a:spLocks noGrp="1"/>
          </p:cNvSpPr>
          <p:nvPr>
            <p:ph type="sldNum" sz="quarter" idx="5"/>
          </p:nvPr>
        </p:nvSpPr>
        <p:spPr/>
        <p:txBody>
          <a:bodyPr/>
          <a:lstStyle/>
          <a:p>
            <a:fld id="{E64BDC2D-6875-4B9F-84F4-F1A55475A07C}" type="slidenum">
              <a:rPr lang="en-US" smtClean="0"/>
              <a:t>11</a:t>
            </a:fld>
            <a:endParaRPr lang="en-US"/>
          </a:p>
        </p:txBody>
      </p:sp>
    </p:spTree>
    <p:extLst>
      <p:ext uri="{BB962C8B-B14F-4D97-AF65-F5344CB8AC3E}">
        <p14:creationId xmlns:p14="http://schemas.microsoft.com/office/powerpoint/2010/main" val="2758732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 Charcoal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rgbClr val="959CA0"/>
                </a:solidFill>
                <a:ea typeface="Arial" charset="0"/>
                <a:cs typeface="Arial" charset="0"/>
              </a:rPr>
              <a:t>© 2019. All rights reserved. IQVIA</a:t>
            </a:r>
            <a:r>
              <a:rPr lang="en-US" sz="800" baseline="30000" dirty="0">
                <a:solidFill>
                  <a:srgbClr val="959CA0"/>
                </a:solidFill>
                <a:ea typeface="Arial" charset="0"/>
                <a:cs typeface="Arial" charset="0"/>
              </a:rPr>
              <a:t>®</a:t>
            </a:r>
            <a:r>
              <a:rPr lang="en-US" sz="800" dirty="0">
                <a:solidFill>
                  <a:srgbClr val="959CA0"/>
                </a:solidFill>
                <a:ea typeface="Arial" charset="0"/>
                <a:cs typeface="Arial" charset="0"/>
              </a:rPr>
              <a:t> is a registered trademark of IQVIA Inc. in the United States, the European Union, and various other countries. </a:t>
            </a:r>
            <a:endParaRPr lang="en-US" sz="800" kern="1200" dirty="0">
              <a:solidFill>
                <a:srgbClr val="959CA0"/>
              </a:solidFill>
              <a:latin typeface="+mn-lt"/>
              <a:ea typeface="Arial" charset="0"/>
              <a:cs typeface="Arial" charset="0"/>
            </a:endParaRP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bg1">
                    <a:lumMod val="75000"/>
                  </a:schemeClr>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1"/>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104" name="Rectangle 103">
            <a:extLst>
              <a:ext uri="{FF2B5EF4-FFF2-40B4-BE49-F238E27FC236}">
                <a16:creationId xmlns:a16="http://schemas.microsoft.com/office/drawing/2014/main" id="{8F7C616C-CE7B-444E-93B8-D347D03AD088}"/>
              </a:ext>
            </a:extLst>
          </p:cNvPr>
          <p:cNvSpPr/>
          <p:nvPr/>
        </p:nvSpPr>
        <p:spPr>
          <a:xfrm>
            <a:off x="8810601" y="-1043234"/>
            <a:ext cx="365760" cy="36812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5" name="Rectangle 104">
            <a:extLst>
              <a:ext uri="{FF2B5EF4-FFF2-40B4-BE49-F238E27FC236}">
                <a16:creationId xmlns:a16="http://schemas.microsoft.com/office/drawing/2014/main" id="{57602089-F58B-C84C-B4AB-BF6733B00F42}"/>
              </a:ext>
            </a:extLst>
          </p:cNvPr>
          <p:cNvSpPr>
            <a:spLocks noChangeAspect="1"/>
          </p:cNvSpPr>
          <p:nvPr/>
        </p:nvSpPr>
        <p:spPr>
          <a:xfrm>
            <a:off x="9432234" y="-1043234"/>
            <a:ext cx="545114" cy="54864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6" name="Rectangle 105">
            <a:extLst>
              <a:ext uri="{FF2B5EF4-FFF2-40B4-BE49-F238E27FC236}">
                <a16:creationId xmlns:a16="http://schemas.microsoft.com/office/drawing/2014/main" id="{3E3FE531-84E1-CA40-A404-BB9DBCC1632F}"/>
              </a:ext>
            </a:extLst>
          </p:cNvPr>
          <p:cNvSpPr>
            <a:spLocks noChangeAspect="1"/>
          </p:cNvSpPr>
          <p:nvPr/>
        </p:nvSpPr>
        <p:spPr>
          <a:xfrm>
            <a:off x="8373024" y="-1043234"/>
            <a:ext cx="181705" cy="1828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pic>
        <p:nvPicPr>
          <p:cNvPr id="12" name="Graphic 11">
            <a:extLst>
              <a:ext uri="{FF2B5EF4-FFF2-40B4-BE49-F238E27FC236}">
                <a16:creationId xmlns:a16="http://schemas.microsoft.com/office/drawing/2014/main" id="{8E3D6F47-43BF-4540-9690-AE662057D21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pic>
        <p:nvPicPr>
          <p:cNvPr id="6" name="Graphic 5">
            <a:extLst>
              <a:ext uri="{FF2B5EF4-FFF2-40B4-BE49-F238E27FC236}">
                <a16:creationId xmlns:a16="http://schemas.microsoft.com/office/drawing/2014/main" id="{E8E2C89B-7571-F544-938F-C999797826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9917" y="735457"/>
            <a:ext cx="2247900" cy="406400"/>
          </a:xfrm>
          <a:prstGeom prst="rect">
            <a:avLst/>
          </a:prstGeom>
        </p:spPr>
      </p:pic>
      <p:pic>
        <p:nvPicPr>
          <p:cNvPr id="16" name="Graphic 15">
            <a:extLst>
              <a:ext uri="{FF2B5EF4-FFF2-40B4-BE49-F238E27FC236}">
                <a16:creationId xmlns:a16="http://schemas.microsoft.com/office/drawing/2014/main" id="{A849D536-F609-A744-B36A-8BFB5245F4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03678" y="443432"/>
            <a:ext cx="0" cy="0"/>
          </a:xfrm>
          <a:prstGeom prst="rect">
            <a:avLst/>
          </a:prstGeom>
        </p:spPr>
      </p:pic>
      <p:pic>
        <p:nvPicPr>
          <p:cNvPr id="17" name="Graphic 16">
            <a:extLst>
              <a:ext uri="{FF2B5EF4-FFF2-40B4-BE49-F238E27FC236}">
                <a16:creationId xmlns:a16="http://schemas.microsoft.com/office/drawing/2014/main" id="{C389885A-662E-5947-8436-A98DDE93BDA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661350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ontent_Callout Opt2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2"/>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1"/>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a:p>
        </p:txBody>
      </p:sp>
      <p:cxnSp>
        <p:nvCxnSpPr>
          <p:cNvPr id="11" name="Straight Connector 10">
            <a:extLst>
              <a:ext uri="{FF2B5EF4-FFF2-40B4-BE49-F238E27FC236}">
                <a16:creationId xmlns:a16="http://schemas.microsoft.com/office/drawing/2014/main" id="{2BB5C6CE-599B-D241-B11C-1899212B39F3}"/>
              </a:ext>
            </a:extLst>
          </p:cNvPr>
          <p:cNvCxnSpPr>
            <a:cxnSpLocks/>
          </p:cNvCxnSpPr>
          <p:nvPr/>
        </p:nvCxnSpPr>
        <p:spPr>
          <a:xfrm>
            <a:off x="8132063" y="1784927"/>
            <a:ext cx="4148329" cy="0"/>
          </a:xfrm>
          <a:prstGeom prst="line">
            <a:avLst/>
          </a:prstGeom>
          <a:ln w="25400" cap="rnd">
            <a:solidFill>
              <a:schemeClr val="accent1"/>
            </a:solidFill>
            <a:round/>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id="{5A70D40F-E06E-4AAC-8094-BC565B24D95E}"/>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Tree>
    <p:extLst>
      <p:ext uri="{BB962C8B-B14F-4D97-AF65-F5344CB8AC3E}">
        <p14:creationId xmlns:p14="http://schemas.microsoft.com/office/powerpoint/2010/main" val="3080174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lumn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702626"/>
            <a:ext cx="5532119" cy="458114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702626"/>
            <a:ext cx="5532119"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a:p>
        </p:txBody>
      </p:sp>
      <p:sp>
        <p:nvSpPr>
          <p:cNvPr id="32" name="Slide Number Placeholder 5">
            <a:extLst>
              <a:ext uri="{FF2B5EF4-FFF2-40B4-BE49-F238E27FC236}">
                <a16:creationId xmlns:a16="http://schemas.microsoft.com/office/drawing/2014/main" id="{2DFA1798-9673-4022-816E-704E37E4DEA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Tree>
    <p:extLst>
      <p:ext uri="{BB962C8B-B14F-4D97-AF65-F5344CB8AC3E}">
        <p14:creationId xmlns:p14="http://schemas.microsoft.com/office/powerpoint/2010/main" val="664443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lumn_NoSubhead - IQVIA">
    <p:spTree>
      <p:nvGrpSpPr>
        <p:cNvPr id="1" name=""/>
        <p:cNvGrpSpPr/>
        <p:nvPr/>
      </p:nvGrpSpPr>
      <p:grpSpPr>
        <a:xfrm>
          <a:off x="0" y="0"/>
          <a:ext cx="0" cy="0"/>
          <a:chOff x="0" y="0"/>
          <a:chExt cx="0" cy="0"/>
        </a:xfrm>
      </p:grpSpPr>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191135" y="1286358"/>
            <a:ext cx="5532119" cy="499412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6" name="Content Placeholder 2">
            <a:extLst>
              <a:ext uri="{FF2B5EF4-FFF2-40B4-BE49-F238E27FC236}">
                <a16:creationId xmlns:a16="http://schemas.microsoft.com/office/drawing/2014/main" id="{92D52BD9-DFA6-1D48-973A-A6C3C874E805}"/>
              </a:ext>
            </a:extLst>
          </p:cNvPr>
          <p:cNvSpPr>
            <a:spLocks noGrp="1"/>
          </p:cNvSpPr>
          <p:nvPr>
            <p:ph idx="18" hasCustomPrompt="1"/>
          </p:nvPr>
        </p:nvSpPr>
        <p:spPr>
          <a:xfrm>
            <a:off x="384694" y="1286358"/>
            <a:ext cx="5532119"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Tree>
    <p:extLst>
      <p:ext uri="{BB962C8B-B14F-4D97-AF65-F5344CB8AC3E}">
        <p14:creationId xmlns:p14="http://schemas.microsoft.com/office/powerpoint/2010/main" val="2134190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hree Column - IQVIA">
    <p:spTree>
      <p:nvGrpSpPr>
        <p:cNvPr id="1" name=""/>
        <p:cNvGrpSpPr/>
        <p:nvPr/>
      </p:nvGrpSpPr>
      <p:grpSpPr>
        <a:xfrm>
          <a:off x="0" y="0"/>
          <a:ext cx="0" cy="0"/>
          <a:chOff x="0" y="0"/>
          <a:chExt cx="0" cy="0"/>
        </a:xfrm>
      </p:grpSpPr>
      <p:sp>
        <p:nvSpPr>
          <p:cNvPr id="56" name="Content Placeholder 2">
            <a:extLst>
              <a:ext uri="{FF2B5EF4-FFF2-40B4-BE49-F238E27FC236}">
                <a16:creationId xmlns:a16="http://schemas.microsoft.com/office/drawing/2014/main" id="{C2AC1106-6E0D-B341-B75A-C8C2F73E3F26}"/>
              </a:ext>
            </a:extLst>
          </p:cNvPr>
          <p:cNvSpPr>
            <a:spLocks noGrp="1"/>
          </p:cNvSpPr>
          <p:nvPr>
            <p:ph idx="19" hasCustomPrompt="1"/>
          </p:nvPr>
        </p:nvSpPr>
        <p:spPr>
          <a:xfrm>
            <a:off x="384694" y="1702626"/>
            <a:ext cx="3621024" cy="4577857"/>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8" name="Content Placeholder 2">
            <a:extLst>
              <a:ext uri="{FF2B5EF4-FFF2-40B4-BE49-F238E27FC236}">
                <a16:creationId xmlns:a16="http://schemas.microsoft.com/office/drawing/2014/main" id="{ABC0DBC1-9787-6A4E-A4B1-E0E8BE5E8F02}"/>
              </a:ext>
            </a:extLst>
          </p:cNvPr>
          <p:cNvSpPr>
            <a:spLocks noGrp="1"/>
          </p:cNvSpPr>
          <p:nvPr>
            <p:ph idx="20" hasCustomPrompt="1"/>
          </p:nvPr>
        </p:nvSpPr>
        <p:spPr>
          <a:xfrm>
            <a:off x="8102230"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9" name="Content Placeholder 2">
            <a:extLst>
              <a:ext uri="{FF2B5EF4-FFF2-40B4-BE49-F238E27FC236}">
                <a16:creationId xmlns:a16="http://schemas.microsoft.com/office/drawing/2014/main" id="{88B0BB6F-D4FA-D54D-A387-A1834DE59B82}"/>
              </a:ext>
            </a:extLst>
          </p:cNvPr>
          <p:cNvSpPr>
            <a:spLocks noGrp="1"/>
          </p:cNvSpPr>
          <p:nvPr>
            <p:ph idx="21" hasCustomPrompt="1"/>
          </p:nvPr>
        </p:nvSpPr>
        <p:spPr>
          <a:xfrm>
            <a:off x="4243462" y="1702627"/>
            <a:ext cx="3621024" cy="4577856"/>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61" name="Footer Placeholder 4">
            <a:extLst>
              <a:ext uri="{FF2B5EF4-FFF2-40B4-BE49-F238E27FC236}">
                <a16:creationId xmlns:a16="http://schemas.microsoft.com/office/drawing/2014/main" id="{2B619D02-ECD0-CE4F-A007-98E4EF45BF9C}"/>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a:p>
        </p:txBody>
      </p:sp>
      <p:sp>
        <p:nvSpPr>
          <p:cNvPr id="33" name="Slide Number Placeholder 5">
            <a:extLst>
              <a:ext uri="{FF2B5EF4-FFF2-40B4-BE49-F238E27FC236}">
                <a16:creationId xmlns:a16="http://schemas.microsoft.com/office/drawing/2014/main" id="{C02E0708-4D86-44F8-B4F9-1E6BEA5F151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1" name="Graphic 10">
            <a:extLst>
              <a:ext uri="{FF2B5EF4-FFF2-40B4-BE49-F238E27FC236}">
                <a16:creationId xmlns:a16="http://schemas.microsoft.com/office/drawing/2014/main" id="{DF16763F-C469-814B-B3F1-2A463EAEA8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10" name="Graphic 9">
            <a:extLst>
              <a:ext uri="{FF2B5EF4-FFF2-40B4-BE49-F238E27FC236}">
                <a16:creationId xmlns:a16="http://schemas.microsoft.com/office/drawing/2014/main" id="{1E46837B-2F3B-3F49-9B2E-B8C03BCF77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546989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a:extLst>
              <a:ext uri="{FF2B5EF4-FFF2-40B4-BE49-F238E27FC236}">
                <a16:creationId xmlns:a16="http://schemas.microsoft.com/office/drawing/2014/main" id="{B43D20F7-04AA-0E4D-91D5-5DB9ECAF95F0}"/>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a:p>
        </p:txBody>
      </p:sp>
      <p:sp>
        <p:nvSpPr>
          <p:cNvPr id="29" name="Slide Number Placeholder 5">
            <a:extLst>
              <a:ext uri="{FF2B5EF4-FFF2-40B4-BE49-F238E27FC236}">
                <a16:creationId xmlns:a16="http://schemas.microsoft.com/office/drawing/2014/main" id="{5EA968B8-FA3A-4F62-92E8-E94086C1347B}"/>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Tree>
    <p:extLst>
      <p:ext uri="{BB962C8B-B14F-4D97-AF65-F5344CB8AC3E}">
        <p14:creationId xmlns:p14="http://schemas.microsoft.com/office/powerpoint/2010/main" val="1105665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Subhead_Only - IQVIA">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5" name="Footer Placeholder 4">
            <a:extLst>
              <a:ext uri="{FF2B5EF4-FFF2-40B4-BE49-F238E27FC236}">
                <a16:creationId xmlns:a16="http://schemas.microsoft.com/office/drawing/2014/main" id="{76ED9213-76D9-7A47-BBC6-21289543AEB2}"/>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a:p>
        </p:txBody>
      </p:sp>
      <p:sp>
        <p:nvSpPr>
          <p:cNvPr id="35" name="Slide Number Placeholder 5">
            <a:extLst>
              <a:ext uri="{FF2B5EF4-FFF2-40B4-BE49-F238E27FC236}">
                <a16:creationId xmlns:a16="http://schemas.microsoft.com/office/drawing/2014/main" id="{1E387831-BA5F-49F6-AA7A-A7D23D1B4F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Tree>
    <p:extLst>
      <p:ext uri="{BB962C8B-B14F-4D97-AF65-F5344CB8AC3E}">
        <p14:creationId xmlns:p14="http://schemas.microsoft.com/office/powerpoint/2010/main" val="219098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Logo Only - IQVIA">
    <p:spTree>
      <p:nvGrpSpPr>
        <p:cNvPr id="1" name=""/>
        <p:cNvGrpSpPr/>
        <p:nvPr/>
      </p:nvGrpSpPr>
      <p:grpSpPr>
        <a:xfrm>
          <a:off x="0" y="0"/>
          <a:ext cx="0" cy="0"/>
          <a:chOff x="0" y="0"/>
          <a:chExt cx="0" cy="0"/>
        </a:xfrm>
      </p:grpSpPr>
      <p:sp>
        <p:nvSpPr>
          <p:cNvPr id="53" name="Footer Placeholder 4">
            <a:extLst>
              <a:ext uri="{FF2B5EF4-FFF2-40B4-BE49-F238E27FC236}">
                <a16:creationId xmlns:a16="http://schemas.microsoft.com/office/drawing/2014/main" id="{EBE92459-5CCD-6042-9D0E-BAC9DA03F841}"/>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a:p>
        </p:txBody>
      </p:sp>
      <p:sp>
        <p:nvSpPr>
          <p:cNvPr id="31" name="Slide Number Placeholder 5">
            <a:extLst>
              <a:ext uri="{FF2B5EF4-FFF2-40B4-BE49-F238E27FC236}">
                <a16:creationId xmlns:a16="http://schemas.microsoft.com/office/drawing/2014/main" id="{75C2CC54-E1EC-4DF9-A3B0-2009DB97279A}"/>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6" name="Graphic 5">
            <a:extLst>
              <a:ext uri="{FF2B5EF4-FFF2-40B4-BE49-F238E27FC236}">
                <a16:creationId xmlns:a16="http://schemas.microsoft.com/office/drawing/2014/main" id="{A8B63251-79DB-3544-890F-9DDA614A5D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5" name="Graphic 4">
            <a:extLst>
              <a:ext uri="{FF2B5EF4-FFF2-40B4-BE49-F238E27FC236}">
                <a16:creationId xmlns:a16="http://schemas.microsoft.com/office/drawing/2014/main" id="{37FE4F4C-058F-1246-9292-27658894B4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502333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lank - IQVIA">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DEFF783-1996-4984-99EE-7B1AC1AE1A3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Tree>
    <p:extLst>
      <p:ext uri="{BB962C8B-B14F-4D97-AF65-F5344CB8AC3E}">
        <p14:creationId xmlns:p14="http://schemas.microsoft.com/office/powerpoint/2010/main" val="2570695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able of Contents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dirty="0"/>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91639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34" name="Graphic 33">
            <a:extLst>
              <a:ext uri="{FF2B5EF4-FFF2-40B4-BE49-F238E27FC236}">
                <a16:creationId xmlns:a16="http://schemas.microsoft.com/office/drawing/2014/main" id="{18FC357D-3DB1-1B43-8FB6-6F70286F74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33" name="Graphic 32">
            <a:extLst>
              <a:ext uri="{FF2B5EF4-FFF2-40B4-BE49-F238E27FC236}">
                <a16:creationId xmlns:a16="http://schemas.microsoft.com/office/drawing/2014/main" id="{AB890B20-7C27-E743-AFC7-1377DA7424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937118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able of Contents_Two Column - IQVIA">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38658025-8660-B74C-8ED5-6D1A405A1A70}"/>
              </a:ext>
            </a:extLst>
          </p:cNvPr>
          <p:cNvSpPr/>
          <p:nvPr/>
        </p:nvSpPr>
        <p:spPr bwMode="gray">
          <a:xfrm>
            <a:off x="353568" y="0"/>
            <a:ext cx="11484864"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dirty="0"/>
          </a:p>
        </p:txBody>
      </p:sp>
      <p:sp>
        <p:nvSpPr>
          <p:cNvPr id="54" name="Content Placeholder 2">
            <a:extLst>
              <a:ext uri="{FF2B5EF4-FFF2-40B4-BE49-F238E27FC236}">
                <a16:creationId xmlns:a16="http://schemas.microsoft.com/office/drawing/2014/main" id="{FC9B35E8-F292-2B42-952E-06F2F248C602}"/>
              </a:ext>
            </a:extLst>
          </p:cNvPr>
          <p:cNvSpPr>
            <a:spLocks noGrp="1"/>
          </p:cNvSpPr>
          <p:nvPr>
            <p:ph idx="1" hasCustomPrompt="1"/>
          </p:nvPr>
        </p:nvSpPr>
        <p:spPr>
          <a:xfrm>
            <a:off x="1962418" y="1561892"/>
            <a:ext cx="4442783"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57" name="Title 3">
            <a:extLst>
              <a:ext uri="{FF2B5EF4-FFF2-40B4-BE49-F238E27FC236}">
                <a16:creationId xmlns:a16="http://schemas.microsoft.com/office/drawing/2014/main" id="{7A9E8FF8-48AE-4B47-8CBF-17FB49CF53F8}"/>
              </a:ext>
            </a:extLst>
          </p:cNvPr>
          <p:cNvSpPr>
            <a:spLocks noGrp="1"/>
          </p:cNvSpPr>
          <p:nvPr>
            <p:ph type="title" hasCustomPrompt="1"/>
          </p:nvPr>
        </p:nvSpPr>
        <p:spPr>
          <a:xfrm>
            <a:off x="1962418" y="823398"/>
            <a:ext cx="9163983" cy="594360"/>
          </a:xfrm>
          <a:prstGeom prst="rect">
            <a:avLst/>
          </a:prstGeom>
        </p:spPr>
        <p:txBody>
          <a:bodyPr anchor="ctr"/>
          <a:lstStyle>
            <a:lvl1pPr>
              <a:defRPr sz="3200" b="1">
                <a:solidFill>
                  <a:schemeClr val="accent1"/>
                </a:solidFill>
              </a:defRPr>
            </a:lvl1pPr>
          </a:lstStyle>
          <a:p>
            <a:r>
              <a:rPr lang="en-US" dirty="0"/>
              <a:t>Table of contents or Agenda</a:t>
            </a:r>
          </a:p>
        </p:txBody>
      </p:sp>
      <p:grpSp>
        <p:nvGrpSpPr>
          <p:cNvPr id="4" name="Group 3">
            <a:extLst>
              <a:ext uri="{FF2B5EF4-FFF2-40B4-BE49-F238E27FC236}">
                <a16:creationId xmlns:a16="http://schemas.microsoft.com/office/drawing/2014/main" id="{6A1CD0AD-A634-4EA6-AE67-C63B52CE7B06}"/>
              </a:ext>
            </a:extLst>
          </p:cNvPr>
          <p:cNvGrpSpPr/>
          <p:nvPr/>
        </p:nvGrpSpPr>
        <p:grpSpPr>
          <a:xfrm>
            <a:off x="-1" y="260324"/>
            <a:ext cx="1250388" cy="1575820"/>
            <a:chOff x="-1" y="260324"/>
            <a:chExt cx="1250388" cy="1575820"/>
          </a:xfrm>
          <a:solidFill>
            <a:schemeClr val="accent1"/>
          </a:solidFill>
        </p:grpSpPr>
        <p:grpSp>
          <p:nvGrpSpPr>
            <p:cNvPr id="78" name="Group 77">
              <a:extLst>
                <a:ext uri="{FF2B5EF4-FFF2-40B4-BE49-F238E27FC236}">
                  <a16:creationId xmlns:a16="http://schemas.microsoft.com/office/drawing/2014/main" id="{B2E777F5-EFF3-457A-8259-AC8F3FAFC249}"/>
                </a:ext>
              </a:extLst>
            </p:cNvPr>
            <p:cNvGrpSpPr/>
            <p:nvPr/>
          </p:nvGrpSpPr>
          <p:grpSpPr>
            <a:xfrm>
              <a:off x="686264" y="1652391"/>
              <a:ext cx="564123" cy="183753"/>
              <a:chOff x="876236" y="5534957"/>
              <a:chExt cx="1674271" cy="545364"/>
            </a:xfrm>
            <a:grpFill/>
          </p:grpSpPr>
          <p:sp>
            <p:nvSpPr>
              <p:cNvPr id="96" name="Rectangle 95">
                <a:extLst>
                  <a:ext uri="{FF2B5EF4-FFF2-40B4-BE49-F238E27FC236}">
                    <a16:creationId xmlns:a16="http://schemas.microsoft.com/office/drawing/2014/main" id="{B117E7E6-D510-412B-8045-21F2179CDBFD}"/>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7" name="Oval 96">
                <a:extLst>
                  <a:ext uri="{FF2B5EF4-FFF2-40B4-BE49-F238E27FC236}">
                    <a16:creationId xmlns:a16="http://schemas.microsoft.com/office/drawing/2014/main" id="{79A544B5-B37E-40F9-A3D1-E4A00DF6E89F}"/>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8" name="Oval 97">
                <a:extLst>
                  <a:ext uri="{FF2B5EF4-FFF2-40B4-BE49-F238E27FC236}">
                    <a16:creationId xmlns:a16="http://schemas.microsoft.com/office/drawing/2014/main" id="{EF1038BB-A4E9-41A9-B2F4-23E7F5CD6621}"/>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79" name="Group 78">
              <a:extLst>
                <a:ext uri="{FF2B5EF4-FFF2-40B4-BE49-F238E27FC236}">
                  <a16:creationId xmlns:a16="http://schemas.microsoft.com/office/drawing/2014/main" id="{029BE464-4CCF-4D58-8077-7337778D29CA}"/>
                </a:ext>
              </a:extLst>
            </p:cNvPr>
            <p:cNvGrpSpPr/>
            <p:nvPr/>
          </p:nvGrpSpPr>
          <p:grpSpPr>
            <a:xfrm>
              <a:off x="864211" y="1304375"/>
              <a:ext cx="386176" cy="183753"/>
              <a:chOff x="1404367" y="4502072"/>
              <a:chExt cx="1146140" cy="545364"/>
            </a:xfrm>
            <a:grpFill/>
          </p:grpSpPr>
          <p:sp>
            <p:nvSpPr>
              <p:cNvPr id="93" name="Rectangle 92">
                <a:extLst>
                  <a:ext uri="{FF2B5EF4-FFF2-40B4-BE49-F238E27FC236}">
                    <a16:creationId xmlns:a16="http://schemas.microsoft.com/office/drawing/2014/main" id="{D0DC8CC7-4C81-439E-B602-330616AC3184}"/>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4" name="Oval 93">
                <a:extLst>
                  <a:ext uri="{FF2B5EF4-FFF2-40B4-BE49-F238E27FC236}">
                    <a16:creationId xmlns:a16="http://schemas.microsoft.com/office/drawing/2014/main" id="{ECB59EFB-5B99-4637-9821-186308CA811D}"/>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5" name="Oval 94">
                <a:extLst>
                  <a:ext uri="{FF2B5EF4-FFF2-40B4-BE49-F238E27FC236}">
                    <a16:creationId xmlns:a16="http://schemas.microsoft.com/office/drawing/2014/main" id="{7060CC02-8F6C-45AF-9DBE-33B4EAA77FAE}"/>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0" name="Group 79">
              <a:extLst>
                <a:ext uri="{FF2B5EF4-FFF2-40B4-BE49-F238E27FC236}">
                  <a16:creationId xmlns:a16="http://schemas.microsoft.com/office/drawing/2014/main" id="{EDBE8CF3-142D-438A-880B-7423D1E442C5}"/>
                </a:ext>
              </a:extLst>
            </p:cNvPr>
            <p:cNvGrpSpPr/>
            <p:nvPr/>
          </p:nvGrpSpPr>
          <p:grpSpPr>
            <a:xfrm>
              <a:off x="917753" y="956358"/>
              <a:ext cx="332634" cy="183753"/>
              <a:chOff x="1560101" y="3469185"/>
              <a:chExt cx="987231" cy="545364"/>
            </a:xfrm>
            <a:grpFill/>
          </p:grpSpPr>
          <p:sp>
            <p:nvSpPr>
              <p:cNvPr id="90" name="Oval 89">
                <a:extLst>
                  <a:ext uri="{FF2B5EF4-FFF2-40B4-BE49-F238E27FC236}">
                    <a16:creationId xmlns:a16="http://schemas.microsoft.com/office/drawing/2014/main" id="{61D9E7AA-5FDE-45C3-B7AC-F8C06B142069}"/>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1" name="Rectangle 90">
                <a:extLst>
                  <a:ext uri="{FF2B5EF4-FFF2-40B4-BE49-F238E27FC236}">
                    <a16:creationId xmlns:a16="http://schemas.microsoft.com/office/drawing/2014/main" id="{13502E5E-1590-4501-977E-A406C72F35D0}"/>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92" name="Oval 91">
                <a:extLst>
                  <a:ext uri="{FF2B5EF4-FFF2-40B4-BE49-F238E27FC236}">
                    <a16:creationId xmlns:a16="http://schemas.microsoft.com/office/drawing/2014/main" id="{9849375F-4430-4BAF-8CD8-BABE2895B0CD}"/>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1" name="Group 80">
              <a:extLst>
                <a:ext uri="{FF2B5EF4-FFF2-40B4-BE49-F238E27FC236}">
                  <a16:creationId xmlns:a16="http://schemas.microsoft.com/office/drawing/2014/main" id="{7C368109-07EC-4B00-B53E-7AA055EEDBEE}"/>
                </a:ext>
              </a:extLst>
            </p:cNvPr>
            <p:cNvGrpSpPr/>
            <p:nvPr/>
          </p:nvGrpSpPr>
          <p:grpSpPr>
            <a:xfrm>
              <a:off x="868078" y="608341"/>
              <a:ext cx="382309" cy="183753"/>
              <a:chOff x="1415887" y="2436300"/>
              <a:chExt cx="1134663" cy="545364"/>
            </a:xfrm>
            <a:grpFill/>
          </p:grpSpPr>
          <p:sp>
            <p:nvSpPr>
              <p:cNvPr id="87" name="Oval 86">
                <a:extLst>
                  <a:ext uri="{FF2B5EF4-FFF2-40B4-BE49-F238E27FC236}">
                    <a16:creationId xmlns:a16="http://schemas.microsoft.com/office/drawing/2014/main" id="{458E032A-AC8B-4235-848E-250F4190B814}"/>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8" name="Oval 87">
                <a:extLst>
                  <a:ext uri="{FF2B5EF4-FFF2-40B4-BE49-F238E27FC236}">
                    <a16:creationId xmlns:a16="http://schemas.microsoft.com/office/drawing/2014/main" id="{6E7F926D-F5AA-4D9E-9C81-33784AC45D5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9" name="Rectangle 88">
                <a:extLst>
                  <a:ext uri="{FF2B5EF4-FFF2-40B4-BE49-F238E27FC236}">
                    <a16:creationId xmlns:a16="http://schemas.microsoft.com/office/drawing/2014/main" id="{C1912F97-C2EB-4275-9791-4E9C64D9ACD9}"/>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2" name="Group 81">
              <a:extLst>
                <a:ext uri="{FF2B5EF4-FFF2-40B4-BE49-F238E27FC236}">
                  <a16:creationId xmlns:a16="http://schemas.microsoft.com/office/drawing/2014/main" id="{C16323A1-198A-411C-8014-263092240122}"/>
                </a:ext>
              </a:extLst>
            </p:cNvPr>
            <p:cNvGrpSpPr/>
            <p:nvPr/>
          </p:nvGrpSpPr>
          <p:grpSpPr>
            <a:xfrm>
              <a:off x="693506" y="260324"/>
              <a:ext cx="556881" cy="183753"/>
              <a:chOff x="898206" y="1403413"/>
              <a:chExt cx="1652778" cy="545364"/>
            </a:xfrm>
            <a:grpFill/>
          </p:grpSpPr>
          <p:sp>
            <p:nvSpPr>
              <p:cNvPr id="84" name="Oval 83">
                <a:extLst>
                  <a:ext uri="{FF2B5EF4-FFF2-40B4-BE49-F238E27FC236}">
                    <a16:creationId xmlns:a16="http://schemas.microsoft.com/office/drawing/2014/main" id="{EBCE0676-4E25-4F10-A07B-A47F92C7CF81}"/>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5" name="Oval 84">
                <a:extLst>
                  <a:ext uri="{FF2B5EF4-FFF2-40B4-BE49-F238E27FC236}">
                    <a16:creationId xmlns:a16="http://schemas.microsoft.com/office/drawing/2014/main" id="{54E9DB86-0937-4D11-B319-669FF994439C}"/>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6" name="Rectangle 85">
                <a:extLst>
                  <a:ext uri="{FF2B5EF4-FFF2-40B4-BE49-F238E27FC236}">
                    <a16:creationId xmlns:a16="http://schemas.microsoft.com/office/drawing/2014/main" id="{3D6AB82A-C88A-4E42-B5CF-C687B3371284}"/>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103" name="Freeform: Shape 102">
              <a:extLst>
                <a:ext uri="{FF2B5EF4-FFF2-40B4-BE49-F238E27FC236}">
                  <a16:creationId xmlns:a16="http://schemas.microsoft.com/office/drawing/2014/main" id="{754DFB64-FFE8-4762-8BD2-6D5B67A56394}"/>
                </a:ext>
              </a:extLst>
            </p:cNvPr>
            <p:cNvSpPr/>
            <p:nvPr/>
          </p:nvSpPr>
          <p:spPr>
            <a:xfrm>
              <a:off x="0" y="260324"/>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6" name="Freeform: Shape 105">
              <a:extLst>
                <a:ext uri="{FF2B5EF4-FFF2-40B4-BE49-F238E27FC236}">
                  <a16:creationId xmlns:a16="http://schemas.microsoft.com/office/drawing/2014/main" id="{82D6BF1B-7B4E-4715-B3AA-0137D5565B61}"/>
                </a:ext>
              </a:extLst>
            </p:cNvPr>
            <p:cNvSpPr/>
            <p:nvPr/>
          </p:nvSpPr>
          <p:spPr>
            <a:xfrm>
              <a:off x="-1" y="608341"/>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2" name="Freeform: Shape 111">
              <a:extLst>
                <a:ext uri="{FF2B5EF4-FFF2-40B4-BE49-F238E27FC236}">
                  <a16:creationId xmlns:a16="http://schemas.microsoft.com/office/drawing/2014/main" id="{DFFECD78-AD3E-430A-825C-361F3F0A6DF1}"/>
                </a:ext>
              </a:extLst>
            </p:cNvPr>
            <p:cNvSpPr/>
            <p:nvPr/>
          </p:nvSpPr>
          <p:spPr>
            <a:xfrm>
              <a:off x="0" y="952508"/>
              <a:ext cx="786403" cy="183006"/>
            </a:xfrm>
            <a:custGeom>
              <a:avLst/>
              <a:gdLst>
                <a:gd name="connsiteX0" fmla="*/ 0 w 786403"/>
                <a:gd name="connsiteY0" fmla="*/ 0 h 183006"/>
                <a:gd name="connsiteX1" fmla="*/ 692936 w 786403"/>
                <a:gd name="connsiteY1" fmla="*/ 0 h 183006"/>
                <a:gd name="connsiteX2" fmla="*/ 692936 w 786403"/>
                <a:gd name="connsiteY2" fmla="*/ 397 h 183006"/>
                <a:gd name="connsiteX3" fmla="*/ 694900 w 786403"/>
                <a:gd name="connsiteY3" fmla="*/ 0 h 183006"/>
                <a:gd name="connsiteX4" fmla="*/ 786403 w 786403"/>
                <a:gd name="connsiteY4" fmla="*/ 91503 h 183006"/>
                <a:gd name="connsiteX5" fmla="*/ 694900 w 786403"/>
                <a:gd name="connsiteY5" fmla="*/ 183006 h 183006"/>
                <a:gd name="connsiteX6" fmla="*/ 692936 w 786403"/>
                <a:gd name="connsiteY6" fmla="*/ 182610 h 183006"/>
                <a:gd name="connsiteX7" fmla="*/ 692936 w 786403"/>
                <a:gd name="connsiteY7" fmla="*/ 183006 h 183006"/>
                <a:gd name="connsiteX8" fmla="*/ 0 w 786403"/>
                <a:gd name="connsiteY8" fmla="*/ 183006 h 183006"/>
                <a:gd name="connsiteX9" fmla="*/ 0 w 786403"/>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6403" h="183006">
                  <a:moveTo>
                    <a:pt x="0" y="0"/>
                  </a:moveTo>
                  <a:lnTo>
                    <a:pt x="692936" y="0"/>
                  </a:lnTo>
                  <a:lnTo>
                    <a:pt x="692936" y="397"/>
                  </a:lnTo>
                  <a:lnTo>
                    <a:pt x="694900" y="0"/>
                  </a:lnTo>
                  <a:cubicBezTo>
                    <a:pt x="745436" y="0"/>
                    <a:pt x="786403" y="40967"/>
                    <a:pt x="786403" y="91503"/>
                  </a:cubicBezTo>
                  <a:cubicBezTo>
                    <a:pt x="786403" y="142039"/>
                    <a:pt x="745436" y="183006"/>
                    <a:pt x="694900" y="183006"/>
                  </a:cubicBezTo>
                  <a:lnTo>
                    <a:pt x="692936" y="182610"/>
                  </a:lnTo>
                  <a:lnTo>
                    <a:pt x="69293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5" name="Freeform: Shape 114">
              <a:extLst>
                <a:ext uri="{FF2B5EF4-FFF2-40B4-BE49-F238E27FC236}">
                  <a16:creationId xmlns:a16="http://schemas.microsoft.com/office/drawing/2014/main" id="{01864E2F-2224-4B8D-A54C-010E70A5006D}"/>
                </a:ext>
              </a:extLst>
            </p:cNvPr>
            <p:cNvSpPr/>
            <p:nvPr/>
          </p:nvSpPr>
          <p:spPr>
            <a:xfrm>
              <a:off x="-1" y="1304902"/>
              <a:ext cx="733596" cy="182880"/>
            </a:xfrm>
            <a:custGeom>
              <a:avLst/>
              <a:gdLst>
                <a:gd name="connsiteX0" fmla="*/ 0 w 733596"/>
                <a:gd name="connsiteY0" fmla="*/ 0 h 182880"/>
                <a:gd name="connsiteX1" fmla="*/ 642156 w 733596"/>
                <a:gd name="connsiteY1" fmla="*/ 0 h 182880"/>
                <a:gd name="connsiteX2" fmla="*/ 733596 w 733596"/>
                <a:gd name="connsiteY2" fmla="*/ 91440 h 182880"/>
                <a:gd name="connsiteX3" fmla="*/ 642156 w 733596"/>
                <a:gd name="connsiteY3" fmla="*/ 182880 h 182880"/>
                <a:gd name="connsiteX4" fmla="*/ 0 w 733596"/>
                <a:gd name="connsiteY4" fmla="*/ 182880 h 182880"/>
                <a:gd name="connsiteX5" fmla="*/ 0 w 733596"/>
                <a:gd name="connsiteY5" fmla="*/ 0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3596" h="182880">
                  <a:moveTo>
                    <a:pt x="0" y="0"/>
                  </a:moveTo>
                  <a:lnTo>
                    <a:pt x="642156" y="0"/>
                  </a:lnTo>
                  <a:cubicBezTo>
                    <a:pt x="692657" y="0"/>
                    <a:pt x="733596" y="40939"/>
                    <a:pt x="733596" y="91440"/>
                  </a:cubicBezTo>
                  <a:cubicBezTo>
                    <a:pt x="733596" y="141941"/>
                    <a:pt x="692657" y="182880"/>
                    <a:pt x="642156" y="182880"/>
                  </a:cubicBezTo>
                  <a:lnTo>
                    <a:pt x="0" y="18288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18" name="Freeform: Shape 117">
              <a:extLst>
                <a:ext uri="{FF2B5EF4-FFF2-40B4-BE49-F238E27FC236}">
                  <a16:creationId xmlns:a16="http://schemas.microsoft.com/office/drawing/2014/main" id="{8652EA3D-B91A-4960-BC33-8380D943F8F9}"/>
                </a:ext>
              </a:extLst>
            </p:cNvPr>
            <p:cNvSpPr/>
            <p:nvPr/>
          </p:nvSpPr>
          <p:spPr>
            <a:xfrm>
              <a:off x="0" y="1649603"/>
              <a:ext cx="550424" cy="183006"/>
            </a:xfrm>
            <a:custGeom>
              <a:avLst/>
              <a:gdLst>
                <a:gd name="connsiteX0" fmla="*/ 0 w 550424"/>
                <a:gd name="connsiteY0" fmla="*/ 0 h 183006"/>
                <a:gd name="connsiteX1" fmla="*/ 456956 w 550424"/>
                <a:gd name="connsiteY1" fmla="*/ 0 h 183006"/>
                <a:gd name="connsiteX2" fmla="*/ 456956 w 550424"/>
                <a:gd name="connsiteY2" fmla="*/ 397 h 183006"/>
                <a:gd name="connsiteX3" fmla="*/ 458921 w 550424"/>
                <a:gd name="connsiteY3" fmla="*/ 0 h 183006"/>
                <a:gd name="connsiteX4" fmla="*/ 550424 w 550424"/>
                <a:gd name="connsiteY4" fmla="*/ 91503 h 183006"/>
                <a:gd name="connsiteX5" fmla="*/ 458921 w 550424"/>
                <a:gd name="connsiteY5" fmla="*/ 183006 h 183006"/>
                <a:gd name="connsiteX6" fmla="*/ 456956 w 550424"/>
                <a:gd name="connsiteY6" fmla="*/ 182609 h 183006"/>
                <a:gd name="connsiteX7" fmla="*/ 456956 w 550424"/>
                <a:gd name="connsiteY7" fmla="*/ 183006 h 183006"/>
                <a:gd name="connsiteX8" fmla="*/ 0 w 550424"/>
                <a:gd name="connsiteY8" fmla="*/ 183006 h 183006"/>
                <a:gd name="connsiteX9" fmla="*/ 0 w 550424"/>
                <a:gd name="connsiteY9" fmla="*/ 0 h 18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424" h="183006">
                  <a:moveTo>
                    <a:pt x="0" y="0"/>
                  </a:moveTo>
                  <a:lnTo>
                    <a:pt x="456956" y="0"/>
                  </a:lnTo>
                  <a:lnTo>
                    <a:pt x="456956" y="397"/>
                  </a:lnTo>
                  <a:lnTo>
                    <a:pt x="458921" y="0"/>
                  </a:lnTo>
                  <a:cubicBezTo>
                    <a:pt x="509457" y="0"/>
                    <a:pt x="550424" y="40967"/>
                    <a:pt x="550424" y="91503"/>
                  </a:cubicBezTo>
                  <a:cubicBezTo>
                    <a:pt x="550424" y="142039"/>
                    <a:pt x="509457" y="183006"/>
                    <a:pt x="458921" y="183006"/>
                  </a:cubicBezTo>
                  <a:lnTo>
                    <a:pt x="456956" y="182609"/>
                  </a:lnTo>
                  <a:lnTo>
                    <a:pt x="456956" y="183006"/>
                  </a:lnTo>
                  <a:lnTo>
                    <a:pt x="0" y="1830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56" name="Slide Number Placeholder 5">
            <a:extLst>
              <a:ext uri="{FF2B5EF4-FFF2-40B4-BE49-F238E27FC236}">
                <a16:creationId xmlns:a16="http://schemas.microsoft.com/office/drawing/2014/main" id="{030699F5-6B57-4BC7-B774-B8F85B96214D}"/>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
        <p:nvSpPr>
          <p:cNvPr id="34" name="Content Placeholder 2">
            <a:extLst>
              <a:ext uri="{FF2B5EF4-FFF2-40B4-BE49-F238E27FC236}">
                <a16:creationId xmlns:a16="http://schemas.microsoft.com/office/drawing/2014/main" id="{A38DDCEC-B402-6B40-82F9-F72F5C447EC7}"/>
              </a:ext>
            </a:extLst>
          </p:cNvPr>
          <p:cNvSpPr>
            <a:spLocks noGrp="1"/>
          </p:cNvSpPr>
          <p:nvPr>
            <p:ph idx="10" hasCustomPrompt="1"/>
          </p:nvPr>
        </p:nvSpPr>
        <p:spPr>
          <a:xfrm>
            <a:off x="6679523" y="1561892"/>
            <a:ext cx="4446878" cy="4712626"/>
          </a:xfrm>
          <a:prstGeom prst="rect">
            <a:avLst/>
          </a:prstGeom>
        </p:spPr>
        <p:txBody>
          <a:bodyPr/>
          <a:lstStyle>
            <a:lvl1pPr marL="182880" indent="-182880">
              <a:lnSpc>
                <a:spcPct val="100000"/>
              </a:lnSpc>
              <a:spcBef>
                <a:spcPts val="2000"/>
              </a:spcBef>
              <a:buClr>
                <a:schemeClr val="accent1"/>
              </a:buClr>
              <a:buFont typeface="System Font Regular"/>
              <a:buChar char="+"/>
              <a:defRPr sz="1800">
                <a:solidFill>
                  <a:schemeClr val="tx1"/>
                </a:solidFill>
              </a:defRPr>
            </a:lvl1pPr>
            <a:lvl2pPr marL="365760" indent="-182880">
              <a:lnSpc>
                <a:spcPct val="100000"/>
              </a:lnSpc>
              <a:spcBef>
                <a:spcPts val="800"/>
              </a:spcBef>
              <a:buClr>
                <a:schemeClr val="tx1"/>
              </a:buClr>
              <a:buFont typeface="Arial" panose="020B0604020202020204" pitchFamily="34" charset="0"/>
              <a:buChar char="•"/>
              <a:defRPr sz="1600">
                <a:solidFill>
                  <a:schemeClr val="tx1"/>
                </a:solidFill>
              </a:defRPr>
            </a:lvl2pPr>
            <a:lvl3pPr marL="548640" indent="-182880">
              <a:lnSpc>
                <a:spcPct val="100000"/>
              </a:lnSpc>
              <a:spcBef>
                <a:spcPts val="800"/>
              </a:spcBef>
              <a:buClrTx/>
              <a:buFont typeface="Arial" panose="020B0604020202020204" pitchFamily="34" charset="0"/>
              <a:buChar char="›"/>
              <a:defRPr sz="1600">
                <a:solidFill>
                  <a:schemeClr val="tx1"/>
                </a:solidFill>
              </a:defRPr>
            </a:lvl3pPr>
            <a:lvl4pPr marL="731520" indent="-182880">
              <a:lnSpc>
                <a:spcPct val="100000"/>
              </a:lnSpc>
              <a:spcBef>
                <a:spcPts val="800"/>
              </a:spcBef>
              <a:buClrTx/>
              <a:buFont typeface="Arial" panose="020B0604020202020204" pitchFamily="34" charset="0"/>
              <a:buChar char="»"/>
              <a:defRPr sz="1600">
                <a:solidFill>
                  <a:schemeClr val="tx1"/>
                </a:solidFill>
              </a:defRPr>
            </a:lvl4pPr>
            <a:lvl5pPr marL="914400" indent="-182880">
              <a:lnSpc>
                <a:spcPct val="100000"/>
              </a:lnSpc>
              <a:spcBef>
                <a:spcPts val="800"/>
              </a:spcBef>
              <a:buClrTx/>
              <a:buSzPct val="75000"/>
              <a:buFont typeface="Wingdings" panose="05000000000000000000" pitchFamily="2" charset="2"/>
              <a:buChar char="§"/>
              <a:defRPr sz="1600">
                <a:solidFill>
                  <a:schemeClr val="tx1"/>
                </a:solidFill>
              </a:defRPr>
            </a:lvl5pPr>
          </a:lstStyle>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a:p>
            <a:pPr lvl="0"/>
            <a:r>
              <a:rPr lang="en-US" dirty="0"/>
              <a:t>Arial 18pt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pic>
        <p:nvPicPr>
          <p:cNvPr id="35" name="Graphic 34">
            <a:extLst>
              <a:ext uri="{FF2B5EF4-FFF2-40B4-BE49-F238E27FC236}">
                <a16:creationId xmlns:a16="http://schemas.microsoft.com/office/drawing/2014/main" id="{9C8C25AB-04B1-1747-A689-D16DAAB4C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36" name="Graphic 35">
            <a:extLst>
              <a:ext uri="{FF2B5EF4-FFF2-40B4-BE49-F238E27FC236}">
                <a16:creationId xmlns:a16="http://schemas.microsoft.com/office/drawing/2014/main" id="{4BC7BA97-D1F6-6142-A1BF-69BAA576E6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846365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ver Blu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rgbClr val="7FD1EF"/>
                </a:solidFill>
                <a:ea typeface="Arial" charset="0"/>
                <a:cs typeface="Arial" charset="0"/>
              </a:rPr>
              <a:t>© 2019. All rights reserved. IQVIA</a:t>
            </a:r>
            <a:r>
              <a:rPr lang="en-US" sz="800" baseline="30000" dirty="0">
                <a:solidFill>
                  <a:srgbClr val="7FD1EF"/>
                </a:solidFill>
                <a:ea typeface="Arial" charset="0"/>
                <a:cs typeface="Arial" charset="0"/>
              </a:rPr>
              <a:t>®</a:t>
            </a:r>
            <a:r>
              <a:rPr lang="en-US" sz="800" dirty="0">
                <a:solidFill>
                  <a:srgbClr val="7FD1EF"/>
                </a:solidFill>
                <a:ea typeface="Arial" charset="0"/>
                <a:cs typeface="Arial" charset="0"/>
              </a:rPr>
              <a:t> is a registered trademark of IQVIA Inc. in the United States, the European Union, and various other countries. </a:t>
            </a: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BFE8F7"/>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2"/>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104" name="Rectangle 103">
            <a:extLst>
              <a:ext uri="{FF2B5EF4-FFF2-40B4-BE49-F238E27FC236}">
                <a16:creationId xmlns:a16="http://schemas.microsoft.com/office/drawing/2014/main" id="{8F7C616C-CE7B-444E-93B8-D347D03AD088}"/>
              </a:ext>
            </a:extLst>
          </p:cNvPr>
          <p:cNvSpPr/>
          <p:nvPr/>
        </p:nvSpPr>
        <p:spPr>
          <a:xfrm>
            <a:off x="8810601" y="-1043234"/>
            <a:ext cx="365760" cy="36812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5" name="Rectangle 104">
            <a:extLst>
              <a:ext uri="{FF2B5EF4-FFF2-40B4-BE49-F238E27FC236}">
                <a16:creationId xmlns:a16="http://schemas.microsoft.com/office/drawing/2014/main" id="{57602089-F58B-C84C-B4AB-BF6733B00F42}"/>
              </a:ext>
            </a:extLst>
          </p:cNvPr>
          <p:cNvSpPr>
            <a:spLocks noChangeAspect="1"/>
          </p:cNvSpPr>
          <p:nvPr/>
        </p:nvSpPr>
        <p:spPr>
          <a:xfrm>
            <a:off x="9432234" y="-1043234"/>
            <a:ext cx="545114" cy="54864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6" name="Rectangle 105">
            <a:extLst>
              <a:ext uri="{FF2B5EF4-FFF2-40B4-BE49-F238E27FC236}">
                <a16:creationId xmlns:a16="http://schemas.microsoft.com/office/drawing/2014/main" id="{3E3FE531-84E1-CA40-A404-BB9DBCC1632F}"/>
              </a:ext>
            </a:extLst>
          </p:cNvPr>
          <p:cNvSpPr>
            <a:spLocks noChangeAspect="1"/>
          </p:cNvSpPr>
          <p:nvPr/>
        </p:nvSpPr>
        <p:spPr>
          <a:xfrm>
            <a:off x="8373024" y="-1043234"/>
            <a:ext cx="181705" cy="1828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pic>
        <p:nvPicPr>
          <p:cNvPr id="16" name="Graphic 15">
            <a:extLst>
              <a:ext uri="{FF2B5EF4-FFF2-40B4-BE49-F238E27FC236}">
                <a16:creationId xmlns:a16="http://schemas.microsoft.com/office/drawing/2014/main" id="{0A1AF0D6-51EF-1945-B4E8-68EF85E87D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pic>
        <p:nvPicPr>
          <p:cNvPr id="15" name="Graphic 14">
            <a:extLst>
              <a:ext uri="{FF2B5EF4-FFF2-40B4-BE49-F238E27FC236}">
                <a16:creationId xmlns:a16="http://schemas.microsoft.com/office/drawing/2014/main" id="{FA0C75DF-794A-7740-B701-C5E07B943A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2122806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Half Photo Lef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07A7498E-6C5A-334A-934D-1310A399752F}"/>
              </a:ext>
            </a:extLst>
          </p:cNvPr>
          <p:cNvSpPr>
            <a:spLocks noGrp="1"/>
          </p:cNvSpPr>
          <p:nvPr>
            <p:ph type="pic" sz="quarter" idx="12"/>
          </p:nvPr>
        </p:nvSpPr>
        <p:spPr>
          <a:xfrm>
            <a:off x="0" y="0"/>
            <a:ext cx="6108192" cy="6858000"/>
          </a:xfrm>
          <a:prstGeom prst="rect">
            <a:avLst/>
          </a:prstGeom>
          <a:blipFill>
            <a:blip r:embed="rId2"/>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57" name="Content Placeholder 2">
            <a:extLst>
              <a:ext uri="{FF2B5EF4-FFF2-40B4-BE49-F238E27FC236}">
                <a16:creationId xmlns:a16="http://schemas.microsoft.com/office/drawing/2014/main" id="{BB33977D-340C-C244-98B1-44E8B03BE8F1}"/>
              </a:ext>
            </a:extLst>
          </p:cNvPr>
          <p:cNvSpPr>
            <a:spLocks noGrp="1"/>
          </p:cNvSpPr>
          <p:nvPr>
            <p:ph idx="19" hasCustomPrompt="1"/>
          </p:nvPr>
        </p:nvSpPr>
        <p:spPr>
          <a:xfrm>
            <a:off x="6503691"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itle 1"/>
          <p:cNvSpPr>
            <a:spLocks noGrp="1"/>
          </p:cNvSpPr>
          <p:nvPr>
            <p:ph type="title" hasCustomPrompt="1"/>
          </p:nvPr>
        </p:nvSpPr>
        <p:spPr>
          <a:xfrm>
            <a:off x="6485711" y="1079592"/>
            <a:ext cx="5237542"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59" name="Footer Placeholder 4">
            <a:extLst>
              <a:ext uri="{FF2B5EF4-FFF2-40B4-BE49-F238E27FC236}">
                <a16:creationId xmlns:a16="http://schemas.microsoft.com/office/drawing/2014/main" id="{7F2D66EE-4D77-E145-9576-4E9D03CE46FE}"/>
              </a:ext>
            </a:extLst>
          </p:cNvPr>
          <p:cNvSpPr>
            <a:spLocks noGrp="1"/>
          </p:cNvSpPr>
          <p:nvPr>
            <p:ph type="ftr" sz="quarter" idx="3"/>
          </p:nvPr>
        </p:nvSpPr>
        <p:spPr bwMode="gray">
          <a:xfrm>
            <a:off x="6485710" y="6387858"/>
            <a:ext cx="3184467"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pic>
        <p:nvPicPr>
          <p:cNvPr id="12" name="Graphic 11">
            <a:extLst>
              <a:ext uri="{FF2B5EF4-FFF2-40B4-BE49-F238E27FC236}">
                <a16:creationId xmlns:a16="http://schemas.microsoft.com/office/drawing/2014/main" id="{BB9E4976-132F-F449-8124-B504F37C98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pic>
        <p:nvPicPr>
          <p:cNvPr id="13" name="Graphic 12">
            <a:extLst>
              <a:ext uri="{FF2B5EF4-FFF2-40B4-BE49-F238E27FC236}">
                <a16:creationId xmlns:a16="http://schemas.microsoft.com/office/drawing/2014/main" id="{9FA5B910-89DD-174C-A26A-EA59611881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1173598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Half Photo Right - IQVIA">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08ABCCBF-3981-0241-8287-3903E6249049}"/>
              </a:ext>
            </a:extLst>
          </p:cNvPr>
          <p:cNvSpPr>
            <a:spLocks noGrp="1"/>
          </p:cNvSpPr>
          <p:nvPr>
            <p:ph type="pic" sz="quarter" idx="12"/>
          </p:nvPr>
        </p:nvSpPr>
        <p:spPr>
          <a:xfrm>
            <a:off x="6083808" y="0"/>
            <a:ext cx="6108192" cy="6858000"/>
          </a:xfrm>
          <a:prstGeom prst="rect">
            <a:avLst/>
          </a:prstGeom>
          <a:blipFill>
            <a:blip r:embed="rId2"/>
            <a:stretch>
              <a:fillRect l="1"/>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id="{F54E4B32-E13F-4B83-8982-BF8073A1DC94}"/>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
        <p:nvSpPr>
          <p:cNvPr id="11" name="Text Placeholder 21">
            <a:extLst>
              <a:ext uri="{FF2B5EF4-FFF2-40B4-BE49-F238E27FC236}">
                <a16:creationId xmlns:a16="http://schemas.microsoft.com/office/drawing/2014/main" id="{0A3F7CAF-2DCF-AE44-8B02-C3A9F59943CD}"/>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6.68” wide X 7.5” tall at 150dpi resolution</a:t>
            </a:r>
          </a:p>
        </p:txBody>
      </p:sp>
      <p:sp>
        <p:nvSpPr>
          <p:cNvPr id="13" name="Title 1">
            <a:extLst>
              <a:ext uri="{FF2B5EF4-FFF2-40B4-BE49-F238E27FC236}">
                <a16:creationId xmlns:a16="http://schemas.microsoft.com/office/drawing/2014/main" id="{DB8F1DF2-27A3-8249-8796-6A002E0D8CF0}"/>
              </a:ext>
            </a:extLst>
          </p:cNvPr>
          <p:cNvSpPr>
            <a:spLocks noGrp="1"/>
          </p:cNvSpPr>
          <p:nvPr>
            <p:ph type="title" hasCustomPrompt="1"/>
          </p:nvPr>
        </p:nvSpPr>
        <p:spPr>
          <a:xfrm>
            <a:off x="384694" y="1079592"/>
            <a:ext cx="5237543" cy="768263"/>
          </a:xfrm>
          <a:prstGeom prst="rect">
            <a:avLst/>
          </a:prstGeom>
        </p:spPr>
        <p:txBody>
          <a:bodyPr anchor="b" anchorCtr="0"/>
          <a:lstStyle>
            <a:lvl1pPr>
              <a:defRPr sz="2000" b="1">
                <a:solidFill>
                  <a:schemeClr val="tx1"/>
                </a:solidFill>
              </a:defRPr>
            </a:lvl1pPr>
          </a:lstStyle>
          <a:p>
            <a:r>
              <a:rPr lang="en-US" dirty="0"/>
              <a:t>Headlines are 20pt Arial Bold sentence case</a:t>
            </a:r>
          </a:p>
        </p:txBody>
      </p:sp>
      <p:sp>
        <p:nvSpPr>
          <p:cNvPr id="15" name="Footer Placeholder 4">
            <a:extLst>
              <a:ext uri="{FF2B5EF4-FFF2-40B4-BE49-F238E27FC236}">
                <a16:creationId xmlns:a16="http://schemas.microsoft.com/office/drawing/2014/main" id="{9DD56D8B-7A45-7247-92A2-DECA0DA4B2B6}"/>
              </a:ext>
            </a:extLst>
          </p:cNvPr>
          <p:cNvSpPr>
            <a:spLocks noGrp="1"/>
          </p:cNvSpPr>
          <p:nvPr>
            <p:ph type="ftr" sz="quarter" idx="3"/>
          </p:nvPr>
        </p:nvSpPr>
        <p:spPr bwMode="gray">
          <a:xfrm>
            <a:off x="384694" y="6387858"/>
            <a:ext cx="5237543"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a:p>
        </p:txBody>
      </p:sp>
      <p:sp>
        <p:nvSpPr>
          <p:cNvPr id="8" name="Content Placeholder 2">
            <a:extLst>
              <a:ext uri="{FF2B5EF4-FFF2-40B4-BE49-F238E27FC236}">
                <a16:creationId xmlns:a16="http://schemas.microsoft.com/office/drawing/2014/main" id="{04B5D617-8638-9248-B078-99CA6D58FCAF}"/>
              </a:ext>
            </a:extLst>
          </p:cNvPr>
          <p:cNvSpPr>
            <a:spLocks noGrp="1"/>
          </p:cNvSpPr>
          <p:nvPr>
            <p:ph idx="19" hasCustomPrompt="1"/>
          </p:nvPr>
        </p:nvSpPr>
        <p:spPr>
          <a:xfrm>
            <a:off x="402674" y="2079330"/>
            <a:ext cx="5219563" cy="42011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Tree>
    <p:extLst>
      <p:ext uri="{BB962C8B-B14F-4D97-AF65-F5344CB8AC3E}">
        <p14:creationId xmlns:p14="http://schemas.microsoft.com/office/powerpoint/2010/main" val="3646160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Divider Photo Left - IQVIA">
    <p:bg>
      <p:bgPr>
        <a:solidFill>
          <a:schemeClr val="bg1"/>
        </a:solidFill>
        <a:effectLst/>
      </p:bgPr>
    </p:bg>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1EBA7B86-AF66-5642-80C5-A8A4D9FEB9C2}"/>
              </a:ext>
            </a:extLst>
          </p:cNvPr>
          <p:cNvSpPr>
            <a:spLocks noGrp="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10" name="Title 1">
            <a:extLst>
              <a:ext uri="{FF2B5EF4-FFF2-40B4-BE49-F238E27FC236}">
                <a16:creationId xmlns:a16="http://schemas.microsoft.com/office/drawing/2014/main" id="{43B40F6B-0093-4E4E-93B6-688B272C1086}"/>
              </a:ext>
            </a:extLst>
          </p:cNvPr>
          <p:cNvSpPr>
            <a:spLocks noGrp="1"/>
          </p:cNvSpPr>
          <p:nvPr>
            <p:ph type="title" hasCustomPrompt="1"/>
          </p:nvPr>
        </p:nvSpPr>
        <p:spPr bwMode="white">
          <a:xfrm>
            <a:off x="1044112" y="0"/>
            <a:ext cx="4114799" cy="2971800"/>
          </a:xfrm>
          <a:prstGeom prst="rect">
            <a:avLst/>
          </a:prstGeom>
          <a:solidFill>
            <a:srgbClr val="F4F4F4"/>
          </a:solidFill>
          <a:ln>
            <a:noFill/>
          </a:ln>
        </p:spPr>
        <p:txBody>
          <a:bodyPr lIns="274320" anchor="ctr" anchorCtr="0"/>
          <a:lstStyle>
            <a:lvl1pPr>
              <a:lnSpc>
                <a:spcPct val="100000"/>
              </a:lnSpc>
              <a:defRPr sz="3600" b="1">
                <a:solidFill>
                  <a:schemeClr val="accent1"/>
                </a:solidFill>
              </a:defRPr>
            </a:lvl1pPr>
          </a:lstStyle>
          <a:p>
            <a:r>
              <a:rPr lang="en-US" dirty="0"/>
              <a:t>Photo dividers with text on left 36pt Arial Bold sentence case</a:t>
            </a:r>
          </a:p>
        </p:txBody>
      </p:sp>
      <p:sp>
        <p:nvSpPr>
          <p:cNvPr id="5" name="Slide Number Placeholder 5">
            <a:extLst>
              <a:ext uri="{FF2B5EF4-FFF2-40B4-BE49-F238E27FC236}">
                <a16:creationId xmlns:a16="http://schemas.microsoft.com/office/drawing/2014/main" id="{7D62E9D9-E5C1-F84F-9915-F25709579CD2}"/>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
        <p:nvSpPr>
          <p:cNvPr id="6" name="Text Placeholder 21">
            <a:extLst>
              <a:ext uri="{FF2B5EF4-FFF2-40B4-BE49-F238E27FC236}">
                <a16:creationId xmlns:a16="http://schemas.microsoft.com/office/drawing/2014/main" id="{72E2FA7F-1AB5-4252-BF66-00A17FC6F030}"/>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1680465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Divider Photo Right - IQVIA">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D8C96C06-AFDA-BB43-A8AD-9713C5A7978C}"/>
              </a:ext>
            </a:extLst>
          </p:cNvPr>
          <p:cNvSpPr>
            <a:spLocks noGrp="1" noChangeAspect="1"/>
          </p:cNvSpPr>
          <p:nvPr>
            <p:ph type="pic" sz="quarter" idx="13"/>
          </p:nvPr>
        </p:nvSpPr>
        <p:spPr>
          <a:xfrm>
            <a:off x="0" y="0"/>
            <a:ext cx="12192000" cy="6858000"/>
          </a:xfrm>
          <a:prstGeom prst="rect">
            <a:avLst/>
          </a:prstGeom>
          <a:blipFill dpi="0" rotWithShape="1">
            <a:blip r:embed="rId2"/>
            <a:srcRect/>
            <a:stretch>
              <a:fillRect/>
            </a:stretch>
          </a:blipFill>
          <a:effectLst/>
        </p:spPr>
        <p:txBody>
          <a:bodyPr anchor="ct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000" b="1">
                <a:solidFill>
                  <a:srgbClr val="DA291C"/>
                </a:solidFill>
              </a:defRPr>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9EE2810-5A25-4006-AC1A-C7724FC47010}"/>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
        <p:nvSpPr>
          <p:cNvPr id="9" name="Title 1">
            <a:extLst>
              <a:ext uri="{FF2B5EF4-FFF2-40B4-BE49-F238E27FC236}">
                <a16:creationId xmlns:a16="http://schemas.microsoft.com/office/drawing/2014/main" id="{0E374672-D2D3-4DCE-8649-950F3EAEDBB8}"/>
              </a:ext>
            </a:extLst>
          </p:cNvPr>
          <p:cNvSpPr>
            <a:spLocks noGrp="1"/>
          </p:cNvSpPr>
          <p:nvPr>
            <p:ph type="title" hasCustomPrompt="1"/>
          </p:nvPr>
        </p:nvSpPr>
        <p:spPr bwMode="white">
          <a:xfrm>
            <a:off x="7033089" y="0"/>
            <a:ext cx="4114799" cy="2971800"/>
          </a:xfrm>
          <a:prstGeom prst="rect">
            <a:avLst/>
          </a:prstGeom>
          <a:solidFill>
            <a:srgbClr val="F4F4F4"/>
          </a:solidFill>
        </p:spPr>
        <p:txBody>
          <a:bodyPr lIns="274320" anchor="ctr" anchorCtr="0"/>
          <a:lstStyle>
            <a:lvl1pPr>
              <a:lnSpc>
                <a:spcPct val="100000"/>
              </a:lnSpc>
              <a:defRPr sz="3600" b="1">
                <a:solidFill>
                  <a:schemeClr val="accent1"/>
                </a:solidFill>
              </a:defRPr>
            </a:lvl1pPr>
          </a:lstStyle>
          <a:p>
            <a:r>
              <a:rPr lang="en-US" dirty="0"/>
              <a:t>Photo dividers with text on right 36pt Arial Bold sentence case</a:t>
            </a:r>
          </a:p>
        </p:txBody>
      </p:sp>
      <p:sp>
        <p:nvSpPr>
          <p:cNvPr id="7" name="Text Placeholder 21">
            <a:extLst>
              <a:ext uri="{FF2B5EF4-FFF2-40B4-BE49-F238E27FC236}">
                <a16:creationId xmlns:a16="http://schemas.microsoft.com/office/drawing/2014/main" id="{24BBE5E7-5805-45C0-A8D8-6F96062DEC21}"/>
              </a:ext>
            </a:extLst>
          </p:cNvPr>
          <p:cNvSpPr>
            <a:spLocks noGrp="1"/>
          </p:cNvSpPr>
          <p:nvPr>
            <p:ph type="body" sz="quarter" idx="11" hasCustomPrompt="1"/>
          </p:nvPr>
        </p:nvSpPr>
        <p:spPr>
          <a:xfrm>
            <a:off x="0" y="6969760"/>
            <a:ext cx="8016949" cy="302910"/>
          </a:xfrm>
          <a:prstGeom prst="rect">
            <a:avLst/>
          </a:prstGeom>
          <a:solidFill>
            <a:srgbClr val="DA291C"/>
          </a:solidFill>
        </p:spPr>
        <p:txBody>
          <a:bodyPr anchor="ctr">
            <a:noAutofit/>
          </a:bodyPr>
          <a:lstStyle>
            <a:lvl1pPr marL="0" indent="0" algn="ctr">
              <a:lnSpc>
                <a:spcPct val="100000"/>
              </a:lnSpc>
              <a:spcBef>
                <a:spcPts val="0"/>
              </a:spcBef>
              <a:buNone/>
              <a:defRPr sz="1400" b="0" i="0">
                <a:solidFill>
                  <a:schemeClr val="bg1"/>
                </a:solidFill>
              </a:defRPr>
            </a:lvl1pPr>
          </a:lstStyle>
          <a:p>
            <a:pPr lvl="0"/>
            <a:r>
              <a:rPr lang="en-US" dirty="0"/>
              <a:t>NOTE: All photos used in this layout must be cropped to 13.33” wide X 7.5” tall at 150dpi resolution</a:t>
            </a:r>
          </a:p>
        </p:txBody>
      </p:sp>
    </p:spTree>
    <p:extLst>
      <p:ext uri="{BB962C8B-B14F-4D97-AF65-F5344CB8AC3E}">
        <p14:creationId xmlns:p14="http://schemas.microsoft.com/office/powerpoint/2010/main" val="4198385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Divider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Title 1">
            <a:extLst>
              <a:ext uri="{FF2B5EF4-FFF2-40B4-BE49-F238E27FC236}">
                <a16:creationId xmlns:a16="http://schemas.microsoft.com/office/drawing/2014/main" id="{B8567F05-315D-614C-B916-932362171A20}"/>
              </a:ext>
            </a:extLst>
          </p:cNvPr>
          <p:cNvSpPr>
            <a:spLocks noGrp="1"/>
          </p:cNvSpPr>
          <p:nvPr>
            <p:ph type="title" hasCustomPrompt="1"/>
          </p:nvPr>
        </p:nvSpPr>
        <p:spPr bwMode="white">
          <a:xfrm>
            <a:off x="1036858" y="1795535"/>
            <a:ext cx="5588846" cy="4341936"/>
          </a:xfrm>
          <a:prstGeom prst="rect">
            <a:avLst/>
          </a:prstGeom>
        </p:spPr>
        <p:txBody>
          <a:bodyPr anchor="ctr" anchorCtr="0"/>
          <a:lstStyle>
            <a:lvl1pPr>
              <a:lnSpc>
                <a:spcPct val="100000"/>
              </a:lnSpc>
              <a:defRPr sz="3600" b="1">
                <a:solidFill>
                  <a:schemeClr val="bg1"/>
                </a:solidFill>
              </a:defRPr>
            </a:lvl1pPr>
          </a:lstStyle>
          <a:p>
            <a:r>
              <a:rPr lang="en-US" dirty="0"/>
              <a:t>Dividers are 36pt Arial Bold sentence case</a:t>
            </a:r>
          </a:p>
        </p:txBody>
      </p:sp>
      <p:sp>
        <p:nvSpPr>
          <p:cNvPr id="11" name="Slide Number Placeholder 5">
            <a:extLst>
              <a:ext uri="{FF2B5EF4-FFF2-40B4-BE49-F238E27FC236}">
                <a16:creationId xmlns:a16="http://schemas.microsoft.com/office/drawing/2014/main" id="{C58BFCDA-FC31-2A4E-97D4-B728D66FDDB6}"/>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grpSp>
        <p:nvGrpSpPr>
          <p:cNvPr id="57" name="Group 56">
            <a:extLst>
              <a:ext uri="{FF2B5EF4-FFF2-40B4-BE49-F238E27FC236}">
                <a16:creationId xmlns:a16="http://schemas.microsoft.com/office/drawing/2014/main" id="{4BAD41B1-1630-BD43-A04E-438392C529EA}"/>
              </a:ext>
            </a:extLst>
          </p:cNvPr>
          <p:cNvGrpSpPr/>
          <p:nvPr/>
        </p:nvGrpSpPr>
        <p:grpSpPr>
          <a:xfrm>
            <a:off x="7036244" y="2752016"/>
            <a:ext cx="5155756" cy="3703320"/>
            <a:chOff x="7036244" y="2752016"/>
            <a:chExt cx="5155756" cy="3703320"/>
          </a:xfrm>
          <a:solidFill>
            <a:schemeClr val="accent1"/>
          </a:solidFill>
        </p:grpSpPr>
        <p:sp>
          <p:nvSpPr>
            <p:cNvPr id="58" name="Freeform 57">
              <a:extLst>
                <a:ext uri="{FF2B5EF4-FFF2-40B4-BE49-F238E27FC236}">
                  <a16:creationId xmlns:a16="http://schemas.microsoft.com/office/drawing/2014/main" id="{E44435BD-EEDE-4C41-A1F2-ABC0999A168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59" name="Freeform 58">
              <a:extLst>
                <a:ext uri="{FF2B5EF4-FFF2-40B4-BE49-F238E27FC236}">
                  <a16:creationId xmlns:a16="http://schemas.microsoft.com/office/drawing/2014/main" id="{1C4729E5-C07B-2441-A6B5-D4DA9E028AEC}"/>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68" name="Freeform 67">
              <a:extLst>
                <a:ext uri="{FF2B5EF4-FFF2-40B4-BE49-F238E27FC236}">
                  <a16:creationId xmlns:a16="http://schemas.microsoft.com/office/drawing/2014/main" id="{C3C7C95F-71E5-2D48-9ED1-A6A7A40FCE53}"/>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9" name="Freeform 68">
              <a:extLst>
                <a:ext uri="{FF2B5EF4-FFF2-40B4-BE49-F238E27FC236}">
                  <a16:creationId xmlns:a16="http://schemas.microsoft.com/office/drawing/2014/main" id="{8D53D1E7-5120-0F4B-B38C-FAE533E99835}"/>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pic>
        <p:nvPicPr>
          <p:cNvPr id="12" name="Graphic 11">
            <a:extLst>
              <a:ext uri="{FF2B5EF4-FFF2-40B4-BE49-F238E27FC236}">
                <a16:creationId xmlns:a16="http://schemas.microsoft.com/office/drawing/2014/main" id="{B9A207CB-7D3D-2245-B4EB-AB96C5D60E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pic>
        <p:nvPicPr>
          <p:cNvPr id="10" name="Graphic 9">
            <a:extLst>
              <a:ext uri="{FF2B5EF4-FFF2-40B4-BE49-F238E27FC236}">
                <a16:creationId xmlns:a16="http://schemas.microsoft.com/office/drawing/2014/main" id="{2097A297-0518-B946-B9DB-E1ECD62C26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204227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 IQVIA">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4E85BE28-1C3E-4A79-9B84-3BC2D0438DD8}"/>
              </a:ext>
            </a:extLst>
          </p:cNvPr>
          <p:cNvSpPr/>
          <p:nvPr/>
        </p:nvSpPr>
        <p:spPr bwMode="gray">
          <a:xfrm>
            <a:off x="353877" y="-1"/>
            <a:ext cx="11484246" cy="685800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nvGrpSpPr>
          <p:cNvPr id="84" name="Group 83">
            <a:extLst>
              <a:ext uri="{FF2B5EF4-FFF2-40B4-BE49-F238E27FC236}">
                <a16:creationId xmlns:a16="http://schemas.microsoft.com/office/drawing/2014/main" id="{B2BC05FF-F7B1-2643-B9FF-FE7362631CA8}"/>
              </a:ext>
            </a:extLst>
          </p:cNvPr>
          <p:cNvGrpSpPr/>
          <p:nvPr/>
        </p:nvGrpSpPr>
        <p:grpSpPr>
          <a:xfrm>
            <a:off x="7036244" y="2752016"/>
            <a:ext cx="5155756" cy="3703320"/>
            <a:chOff x="7036244" y="2752016"/>
            <a:chExt cx="5155756" cy="3703320"/>
          </a:xfrm>
          <a:solidFill>
            <a:schemeClr val="accent1"/>
          </a:solidFill>
        </p:grpSpPr>
        <p:sp>
          <p:nvSpPr>
            <p:cNvPr id="85" name="Freeform 84">
              <a:extLst>
                <a:ext uri="{FF2B5EF4-FFF2-40B4-BE49-F238E27FC236}">
                  <a16:creationId xmlns:a16="http://schemas.microsoft.com/office/drawing/2014/main" id="{54AF320E-9B8F-3143-935B-C21387DC95B0}"/>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86" name="Freeform 85">
              <a:extLst>
                <a:ext uri="{FF2B5EF4-FFF2-40B4-BE49-F238E27FC236}">
                  <a16:creationId xmlns:a16="http://schemas.microsoft.com/office/drawing/2014/main" id="{4B250C1E-384C-5A4D-B493-4F16109AFBFE}"/>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87" name="Freeform 86">
              <a:extLst>
                <a:ext uri="{FF2B5EF4-FFF2-40B4-BE49-F238E27FC236}">
                  <a16:creationId xmlns:a16="http://schemas.microsoft.com/office/drawing/2014/main" id="{5A2F5A00-A48E-1A46-9393-ED80FF031B14}"/>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8" name="Freeform 87">
              <a:extLst>
                <a:ext uri="{FF2B5EF4-FFF2-40B4-BE49-F238E27FC236}">
                  <a16:creationId xmlns:a16="http://schemas.microsoft.com/office/drawing/2014/main" id="{796862EF-B16A-7B49-B5EF-1F789A62F17C}"/>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82" name="Text Placeholder 3">
            <a:extLst>
              <a:ext uri="{FF2B5EF4-FFF2-40B4-BE49-F238E27FC236}">
                <a16:creationId xmlns:a16="http://schemas.microsoft.com/office/drawing/2014/main" id="{43B517CD-81B5-1241-9C7C-2B8168938CD4}"/>
              </a:ext>
            </a:extLst>
          </p:cNvPr>
          <p:cNvSpPr>
            <a:spLocks noGrp="1"/>
          </p:cNvSpPr>
          <p:nvPr>
            <p:ph type="body" sz="quarter" idx="10" hasCustomPrompt="1"/>
          </p:nvPr>
        </p:nvSpPr>
        <p:spPr>
          <a:xfrm>
            <a:off x="1082212" y="4988527"/>
            <a:ext cx="5381689" cy="365760"/>
          </a:xfrm>
          <a:prstGeom prst="rect">
            <a:avLst/>
          </a:prstGeom>
        </p:spPr>
        <p:txBody>
          <a:bodyPr/>
          <a:lstStyle>
            <a:lvl1pPr marL="0" indent="0" algn="r">
              <a:lnSpc>
                <a:spcPct val="100000"/>
              </a:lnSpc>
              <a:buNone/>
              <a:defRPr sz="1800" b="0" i="1">
                <a:solidFill>
                  <a:schemeClr val="accent2"/>
                </a:solidFill>
              </a:defRPr>
            </a:lvl1pPr>
          </a:lstStyle>
          <a:p>
            <a:pPr lvl="0"/>
            <a:r>
              <a:rPr lang="en-US" dirty="0"/>
              <a:t>— Attribution Line</a:t>
            </a:r>
          </a:p>
        </p:txBody>
      </p:sp>
      <p:sp>
        <p:nvSpPr>
          <p:cNvPr id="2" name="Title 1"/>
          <p:cNvSpPr>
            <a:spLocks noGrp="1"/>
          </p:cNvSpPr>
          <p:nvPr>
            <p:ph type="ctrTitle" hasCustomPrompt="1"/>
          </p:nvPr>
        </p:nvSpPr>
        <p:spPr>
          <a:xfrm>
            <a:off x="1082212" y="1809398"/>
            <a:ext cx="5785628" cy="2970500"/>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3200" b="0" i="0" baseline="0">
                <a:solidFill>
                  <a:schemeClr val="accent2"/>
                </a:solidFill>
              </a:defRPr>
            </a:lvl1pPr>
          </a:lstStyle>
          <a:p>
            <a:r>
              <a:rPr lang="en-US" dirty="0"/>
              <a:t>Place quote here in 32pt Arial sentence case with quote attribution. Up to 6 lines of text can be used.”</a:t>
            </a:r>
          </a:p>
        </p:txBody>
      </p:sp>
      <p:sp>
        <p:nvSpPr>
          <p:cNvPr id="75" name="TextBox 74">
            <a:extLst>
              <a:ext uri="{FF2B5EF4-FFF2-40B4-BE49-F238E27FC236}">
                <a16:creationId xmlns:a16="http://schemas.microsoft.com/office/drawing/2014/main" id="{6A04865E-13FE-4711-97A9-D413EE17A679}"/>
              </a:ext>
            </a:extLst>
          </p:cNvPr>
          <p:cNvSpPr txBox="1"/>
          <p:nvPr/>
        </p:nvSpPr>
        <p:spPr>
          <a:xfrm>
            <a:off x="379147" y="1416103"/>
            <a:ext cx="937240" cy="1569660"/>
          </a:xfrm>
          <a:custGeom>
            <a:avLst/>
            <a:gdLst>
              <a:gd name="connsiteX0" fmla="*/ 0 w 937240"/>
              <a:gd name="connsiteY0" fmla="*/ 0 h 1862048"/>
              <a:gd name="connsiteX1" fmla="*/ 937240 w 937240"/>
              <a:gd name="connsiteY1" fmla="*/ 0 h 1862048"/>
              <a:gd name="connsiteX2" fmla="*/ 937240 w 937240"/>
              <a:gd name="connsiteY2" fmla="*/ 1862048 h 1862048"/>
              <a:gd name="connsiteX3" fmla="*/ 0 w 937240"/>
              <a:gd name="connsiteY3" fmla="*/ 1862048 h 1862048"/>
              <a:gd name="connsiteX4" fmla="*/ 0 w 937240"/>
              <a:gd name="connsiteY4" fmla="*/ 0 h 1862048"/>
              <a:gd name="connsiteX0" fmla="*/ 0 w 937240"/>
              <a:gd name="connsiteY0" fmla="*/ 0 h 1862048"/>
              <a:gd name="connsiteX1" fmla="*/ 937240 w 937240"/>
              <a:gd name="connsiteY1" fmla="*/ 0 h 1862048"/>
              <a:gd name="connsiteX2" fmla="*/ 698700 w 937240"/>
              <a:gd name="connsiteY2" fmla="*/ 1225944 h 1862048"/>
              <a:gd name="connsiteX3" fmla="*/ 0 w 937240"/>
              <a:gd name="connsiteY3" fmla="*/ 1862048 h 1862048"/>
              <a:gd name="connsiteX4" fmla="*/ 0 w 937240"/>
              <a:gd name="connsiteY4" fmla="*/ 0 h 1862048"/>
              <a:gd name="connsiteX0" fmla="*/ 0 w 937240"/>
              <a:gd name="connsiteY0" fmla="*/ 0 h 1225944"/>
              <a:gd name="connsiteX1" fmla="*/ 937240 w 937240"/>
              <a:gd name="connsiteY1" fmla="*/ 0 h 1225944"/>
              <a:gd name="connsiteX2" fmla="*/ 698700 w 937240"/>
              <a:gd name="connsiteY2" fmla="*/ 1225944 h 1225944"/>
              <a:gd name="connsiteX3" fmla="*/ 53009 w 937240"/>
              <a:gd name="connsiteY3" fmla="*/ 960901 h 1225944"/>
              <a:gd name="connsiteX4" fmla="*/ 0 w 937240"/>
              <a:gd name="connsiteY4" fmla="*/ 0 h 122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7240" h="1225944">
                <a:moveTo>
                  <a:pt x="0" y="0"/>
                </a:moveTo>
                <a:lnTo>
                  <a:pt x="937240" y="0"/>
                </a:lnTo>
                <a:lnTo>
                  <a:pt x="698700" y="1225944"/>
                </a:lnTo>
                <a:lnTo>
                  <a:pt x="53009" y="960901"/>
                </a:lnTo>
                <a:lnTo>
                  <a:pt x="0" y="0"/>
                </a:lnTo>
                <a:close/>
              </a:path>
            </a:pathLst>
          </a:custGeom>
          <a:noFill/>
        </p:spPr>
        <p:txBody>
          <a:bodyPr wrap="square" rtlCol="0">
            <a:spAutoFit/>
          </a:bodyPr>
          <a:lstStyle/>
          <a:p>
            <a:r>
              <a:rPr lang="en-US" sz="9600" b="1" dirty="0">
                <a:solidFill>
                  <a:schemeClr val="accent2"/>
                </a:solidFill>
                <a:latin typeface="Arial" panose="020B0604020202020204" pitchFamily="34" charset="0"/>
                <a:cs typeface="Arial" panose="020B0604020202020204" pitchFamily="34" charset="0"/>
              </a:rPr>
              <a:t>“</a:t>
            </a:r>
          </a:p>
        </p:txBody>
      </p:sp>
      <p:sp>
        <p:nvSpPr>
          <p:cNvPr id="65" name="Footer Placeholder 4">
            <a:extLst>
              <a:ext uri="{FF2B5EF4-FFF2-40B4-BE49-F238E27FC236}">
                <a16:creationId xmlns:a16="http://schemas.microsoft.com/office/drawing/2014/main" id="{2B5EAC86-5955-6C44-B473-E9638CE45BEE}"/>
              </a:ext>
            </a:extLst>
          </p:cNvPr>
          <p:cNvSpPr>
            <a:spLocks noGrp="1"/>
          </p:cNvSpPr>
          <p:nvPr>
            <p:ph type="ftr" sz="quarter" idx="3"/>
          </p:nvPr>
        </p:nvSpPr>
        <p:spPr bwMode="gray">
          <a:xfrm>
            <a:off x="1082212" y="6387858"/>
            <a:ext cx="8587966"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a:p>
        </p:txBody>
      </p:sp>
      <p:sp>
        <p:nvSpPr>
          <p:cNvPr id="66" name="Slide Number Placeholder 5">
            <a:extLst>
              <a:ext uri="{FF2B5EF4-FFF2-40B4-BE49-F238E27FC236}">
                <a16:creationId xmlns:a16="http://schemas.microsoft.com/office/drawing/2014/main" id="{0B8041C5-D44C-8F4A-BD08-5435D5173B91}"/>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7F7F7F"/>
                </a:solidFill>
              </a:rPr>
              <a:t>‹#›</a:t>
            </a:fld>
            <a:endParaRPr lang="en-US" sz="800" b="0" dirty="0">
              <a:solidFill>
                <a:srgbClr val="7F7F7F"/>
              </a:solidFill>
            </a:endParaRPr>
          </a:p>
        </p:txBody>
      </p:sp>
      <p:pic>
        <p:nvPicPr>
          <p:cNvPr id="15" name="Graphic 14">
            <a:extLst>
              <a:ext uri="{FF2B5EF4-FFF2-40B4-BE49-F238E27FC236}">
                <a16:creationId xmlns:a16="http://schemas.microsoft.com/office/drawing/2014/main" id="{5676FBE2-B43F-5C47-8389-AD3C99D975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pic>
        <p:nvPicPr>
          <p:cNvPr id="14" name="Graphic 13">
            <a:extLst>
              <a:ext uri="{FF2B5EF4-FFF2-40B4-BE49-F238E27FC236}">
                <a16:creationId xmlns:a16="http://schemas.microsoft.com/office/drawing/2014/main" id="{5E54EF48-C603-844E-86D0-A4AC0707BF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476727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hought Slide - IQVIA">
    <p:bg>
      <p:bgPr>
        <a:gradFill>
          <a:gsLst>
            <a:gs pos="20000">
              <a:schemeClr val="accent2"/>
            </a:gs>
            <a:gs pos="80000">
              <a:schemeClr val="accent1"/>
            </a:gs>
          </a:gsLst>
          <a:lin ang="2700000" scaled="1"/>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E54A23A-653F-044A-872E-96D84FA8FBB7}"/>
              </a:ext>
            </a:extLst>
          </p:cNvPr>
          <p:cNvGrpSpPr/>
          <p:nvPr/>
        </p:nvGrpSpPr>
        <p:grpSpPr>
          <a:xfrm>
            <a:off x="0" y="1460563"/>
            <a:ext cx="2550984" cy="4676908"/>
            <a:chOff x="0" y="1403413"/>
            <a:chExt cx="2550984" cy="4676908"/>
          </a:xfrm>
          <a:solidFill>
            <a:schemeClr val="accent1"/>
          </a:solidFill>
        </p:grpSpPr>
        <p:grpSp>
          <p:nvGrpSpPr>
            <p:cNvPr id="9" name="Group 8">
              <a:extLst>
                <a:ext uri="{FF2B5EF4-FFF2-40B4-BE49-F238E27FC236}">
                  <a16:creationId xmlns:a16="http://schemas.microsoft.com/office/drawing/2014/main" id="{844260B0-4CB4-D64E-9C92-5124265DA7A3}"/>
                </a:ext>
              </a:extLst>
            </p:cNvPr>
            <p:cNvGrpSpPr/>
            <p:nvPr/>
          </p:nvGrpSpPr>
          <p:grpSpPr>
            <a:xfrm>
              <a:off x="1" y="4502072"/>
              <a:ext cx="1013573" cy="545364"/>
              <a:chOff x="1" y="4502072"/>
              <a:chExt cx="1013573" cy="545364"/>
            </a:xfrm>
            <a:grpFill/>
          </p:grpSpPr>
          <p:sp>
            <p:nvSpPr>
              <p:cNvPr id="64" name="Rectangle 63">
                <a:extLst>
                  <a:ext uri="{FF2B5EF4-FFF2-40B4-BE49-F238E27FC236}">
                    <a16:creationId xmlns:a16="http://schemas.microsoft.com/office/drawing/2014/main" id="{AFE54BDC-92F7-FF47-96F4-48A8CED3C760}"/>
                  </a:ext>
                </a:extLst>
              </p:cNvPr>
              <p:cNvSpPr/>
              <p:nvPr/>
            </p:nvSpPr>
            <p:spPr>
              <a:xfrm>
                <a:off x="1" y="4502072"/>
                <a:ext cx="73504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5" name="Oval 64">
                <a:extLst>
                  <a:ext uri="{FF2B5EF4-FFF2-40B4-BE49-F238E27FC236}">
                    <a16:creationId xmlns:a16="http://schemas.microsoft.com/office/drawing/2014/main" id="{BBC52103-9224-6C4C-89DA-F8113C00854E}"/>
                  </a:ext>
                </a:extLst>
              </p:cNvPr>
              <p:cNvSpPr/>
              <p:nvPr/>
            </p:nvSpPr>
            <p:spPr>
              <a:xfrm>
                <a:off x="468210"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8" name="Group 7">
              <a:extLst>
                <a:ext uri="{FF2B5EF4-FFF2-40B4-BE49-F238E27FC236}">
                  <a16:creationId xmlns:a16="http://schemas.microsoft.com/office/drawing/2014/main" id="{A0C066D0-213A-4E42-B2BA-FB39C744A96E}"/>
                </a:ext>
              </a:extLst>
            </p:cNvPr>
            <p:cNvGrpSpPr/>
            <p:nvPr/>
          </p:nvGrpSpPr>
          <p:grpSpPr>
            <a:xfrm>
              <a:off x="0" y="3469185"/>
              <a:ext cx="1162174" cy="545364"/>
              <a:chOff x="0" y="3469185"/>
              <a:chExt cx="1162174" cy="545364"/>
            </a:xfrm>
            <a:grpFill/>
          </p:grpSpPr>
          <p:sp>
            <p:nvSpPr>
              <p:cNvPr id="66" name="Rectangle 65">
                <a:extLst>
                  <a:ext uri="{FF2B5EF4-FFF2-40B4-BE49-F238E27FC236}">
                    <a16:creationId xmlns:a16="http://schemas.microsoft.com/office/drawing/2014/main" id="{DA67A407-7D4D-3749-9A23-617DCB2CC42B}"/>
                  </a:ext>
                </a:extLst>
              </p:cNvPr>
              <p:cNvSpPr/>
              <p:nvPr/>
            </p:nvSpPr>
            <p:spPr>
              <a:xfrm>
                <a:off x="0" y="3469185"/>
                <a:ext cx="8836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7" name="Oval 66">
                <a:extLst>
                  <a:ext uri="{FF2B5EF4-FFF2-40B4-BE49-F238E27FC236}">
                    <a16:creationId xmlns:a16="http://schemas.microsoft.com/office/drawing/2014/main" id="{35FFBBA7-854B-B748-B093-1CE3952BB1BD}"/>
                  </a:ext>
                </a:extLst>
              </p:cNvPr>
              <p:cNvSpPr/>
              <p:nvPr/>
            </p:nvSpPr>
            <p:spPr>
              <a:xfrm>
                <a:off x="616810"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7" name="Group 6">
              <a:extLst>
                <a:ext uri="{FF2B5EF4-FFF2-40B4-BE49-F238E27FC236}">
                  <a16:creationId xmlns:a16="http://schemas.microsoft.com/office/drawing/2014/main" id="{30143330-49E8-4D4D-A683-BA5AC4536F35}"/>
                </a:ext>
              </a:extLst>
            </p:cNvPr>
            <p:cNvGrpSpPr/>
            <p:nvPr/>
          </p:nvGrpSpPr>
          <p:grpSpPr>
            <a:xfrm>
              <a:off x="0" y="2436300"/>
              <a:ext cx="1023436" cy="545364"/>
              <a:chOff x="0" y="2440184"/>
              <a:chExt cx="1023436" cy="545364"/>
            </a:xfrm>
            <a:grpFill/>
          </p:grpSpPr>
          <p:sp>
            <p:nvSpPr>
              <p:cNvPr id="68" name="Rectangle 67">
                <a:extLst>
                  <a:ext uri="{FF2B5EF4-FFF2-40B4-BE49-F238E27FC236}">
                    <a16:creationId xmlns:a16="http://schemas.microsoft.com/office/drawing/2014/main" id="{8036A379-1707-5D4E-AAD8-4CD10718D475}"/>
                  </a:ext>
                </a:extLst>
              </p:cNvPr>
              <p:cNvSpPr/>
              <p:nvPr/>
            </p:nvSpPr>
            <p:spPr>
              <a:xfrm>
                <a:off x="0" y="2440184"/>
                <a:ext cx="74406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9" name="Oval 68">
                <a:extLst>
                  <a:ext uri="{FF2B5EF4-FFF2-40B4-BE49-F238E27FC236}">
                    <a16:creationId xmlns:a16="http://schemas.microsoft.com/office/drawing/2014/main" id="{EB1666CD-BEF0-4D4B-BA70-902CCBD452A2}"/>
                  </a:ext>
                </a:extLst>
              </p:cNvPr>
              <p:cNvSpPr/>
              <p:nvPr/>
            </p:nvSpPr>
            <p:spPr>
              <a:xfrm>
                <a:off x="478072" y="2440184"/>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6" name="Group 5">
              <a:extLst>
                <a:ext uri="{FF2B5EF4-FFF2-40B4-BE49-F238E27FC236}">
                  <a16:creationId xmlns:a16="http://schemas.microsoft.com/office/drawing/2014/main" id="{C6437A27-019B-564D-B996-C91C1F5CC2C9}"/>
                </a:ext>
              </a:extLst>
            </p:cNvPr>
            <p:cNvGrpSpPr/>
            <p:nvPr/>
          </p:nvGrpSpPr>
          <p:grpSpPr>
            <a:xfrm>
              <a:off x="876713" y="5534957"/>
              <a:ext cx="1674271" cy="545364"/>
              <a:chOff x="876236" y="5534957"/>
              <a:chExt cx="1674271" cy="545364"/>
            </a:xfrm>
            <a:grpFill/>
          </p:grpSpPr>
          <p:sp>
            <p:nvSpPr>
              <p:cNvPr id="70" name="Rectangle 69">
                <a:extLst>
                  <a:ext uri="{FF2B5EF4-FFF2-40B4-BE49-F238E27FC236}">
                    <a16:creationId xmlns:a16="http://schemas.microsoft.com/office/drawing/2014/main" id="{AA63EA5C-5E6E-BC4A-9E7A-94DE3B6280E8}"/>
                  </a:ext>
                </a:extLst>
              </p:cNvPr>
              <p:cNvSpPr/>
              <p:nvPr/>
            </p:nvSpPr>
            <p:spPr>
              <a:xfrm>
                <a:off x="1154393" y="5534957"/>
                <a:ext cx="1117582"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1" name="Oval 70">
                <a:extLst>
                  <a:ext uri="{FF2B5EF4-FFF2-40B4-BE49-F238E27FC236}">
                    <a16:creationId xmlns:a16="http://schemas.microsoft.com/office/drawing/2014/main" id="{7A0BB5E6-BAD7-3F49-A359-BE26A2F6BE4C}"/>
                  </a:ext>
                </a:extLst>
              </p:cNvPr>
              <p:cNvSpPr/>
              <p:nvPr/>
            </p:nvSpPr>
            <p:spPr>
              <a:xfrm>
                <a:off x="2005143"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2" name="Oval 71">
                <a:extLst>
                  <a:ext uri="{FF2B5EF4-FFF2-40B4-BE49-F238E27FC236}">
                    <a16:creationId xmlns:a16="http://schemas.microsoft.com/office/drawing/2014/main" id="{1C16252C-42E7-844C-86B3-C65D63364C8F}"/>
                  </a:ext>
                </a:extLst>
              </p:cNvPr>
              <p:cNvSpPr/>
              <p:nvPr/>
            </p:nvSpPr>
            <p:spPr>
              <a:xfrm>
                <a:off x="876236" y="5534957"/>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5" name="Group 4">
              <a:extLst>
                <a:ext uri="{FF2B5EF4-FFF2-40B4-BE49-F238E27FC236}">
                  <a16:creationId xmlns:a16="http://schemas.microsoft.com/office/drawing/2014/main" id="{ADF5CA18-ACA9-2A42-A4F3-CA7027AC1183}"/>
                </a:ext>
              </a:extLst>
            </p:cNvPr>
            <p:cNvGrpSpPr/>
            <p:nvPr/>
          </p:nvGrpSpPr>
          <p:grpSpPr>
            <a:xfrm>
              <a:off x="1404844" y="4502072"/>
              <a:ext cx="1146140" cy="545364"/>
              <a:chOff x="1404367" y="4502072"/>
              <a:chExt cx="1146140" cy="545364"/>
            </a:xfrm>
            <a:grpFill/>
          </p:grpSpPr>
          <p:sp>
            <p:nvSpPr>
              <p:cNvPr id="73" name="Rectangle 72">
                <a:extLst>
                  <a:ext uri="{FF2B5EF4-FFF2-40B4-BE49-F238E27FC236}">
                    <a16:creationId xmlns:a16="http://schemas.microsoft.com/office/drawing/2014/main" id="{EF9009F8-F40E-4142-9FD4-5F82D827183E}"/>
                  </a:ext>
                </a:extLst>
              </p:cNvPr>
              <p:cNvSpPr/>
              <p:nvPr/>
            </p:nvSpPr>
            <p:spPr>
              <a:xfrm>
                <a:off x="1682197" y="4502072"/>
                <a:ext cx="589775"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4" name="Oval 73">
                <a:extLst>
                  <a:ext uri="{FF2B5EF4-FFF2-40B4-BE49-F238E27FC236}">
                    <a16:creationId xmlns:a16="http://schemas.microsoft.com/office/drawing/2014/main" id="{F656972E-4EE4-B440-BF3B-7C50C2F4AFD2}"/>
                  </a:ext>
                </a:extLst>
              </p:cNvPr>
              <p:cNvSpPr/>
              <p:nvPr/>
            </p:nvSpPr>
            <p:spPr>
              <a:xfrm>
                <a:off x="2005143"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5" name="Oval 74">
                <a:extLst>
                  <a:ext uri="{FF2B5EF4-FFF2-40B4-BE49-F238E27FC236}">
                    <a16:creationId xmlns:a16="http://schemas.microsoft.com/office/drawing/2014/main" id="{856FC643-92EC-5446-B635-5272B44ABBC4}"/>
                  </a:ext>
                </a:extLst>
              </p:cNvPr>
              <p:cNvSpPr/>
              <p:nvPr/>
            </p:nvSpPr>
            <p:spPr>
              <a:xfrm>
                <a:off x="1404367" y="4502072"/>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4" name="Group 3">
              <a:extLst>
                <a:ext uri="{FF2B5EF4-FFF2-40B4-BE49-F238E27FC236}">
                  <a16:creationId xmlns:a16="http://schemas.microsoft.com/office/drawing/2014/main" id="{57F13C1C-5A0B-E349-81D8-289CF597EFF6}"/>
                </a:ext>
              </a:extLst>
            </p:cNvPr>
            <p:cNvGrpSpPr/>
            <p:nvPr/>
          </p:nvGrpSpPr>
          <p:grpSpPr>
            <a:xfrm>
              <a:off x="1563753" y="3469185"/>
              <a:ext cx="987231" cy="545364"/>
              <a:chOff x="1560101" y="3469185"/>
              <a:chExt cx="987231" cy="545364"/>
            </a:xfrm>
            <a:grpFill/>
          </p:grpSpPr>
          <p:sp>
            <p:nvSpPr>
              <p:cNvPr id="76" name="Oval 75">
                <a:extLst>
                  <a:ext uri="{FF2B5EF4-FFF2-40B4-BE49-F238E27FC236}">
                    <a16:creationId xmlns:a16="http://schemas.microsoft.com/office/drawing/2014/main" id="{B4037E36-7ECF-7242-B733-14F93EF6E7A7}"/>
                  </a:ext>
                </a:extLst>
              </p:cNvPr>
              <p:cNvSpPr/>
              <p:nvPr/>
            </p:nvSpPr>
            <p:spPr>
              <a:xfrm>
                <a:off x="1560101"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7" name="Rectangle 76">
                <a:extLst>
                  <a:ext uri="{FF2B5EF4-FFF2-40B4-BE49-F238E27FC236}">
                    <a16:creationId xmlns:a16="http://schemas.microsoft.com/office/drawing/2014/main" id="{13A075E0-B627-254E-A4FB-378B4E95EDE4}"/>
                  </a:ext>
                </a:extLst>
              </p:cNvPr>
              <p:cNvSpPr/>
              <p:nvPr/>
            </p:nvSpPr>
            <p:spPr>
              <a:xfrm>
                <a:off x="1825936" y="3469185"/>
                <a:ext cx="446037"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78" name="Oval 77">
                <a:extLst>
                  <a:ext uri="{FF2B5EF4-FFF2-40B4-BE49-F238E27FC236}">
                    <a16:creationId xmlns:a16="http://schemas.microsoft.com/office/drawing/2014/main" id="{B2AE0DCE-94BE-7947-8768-92F78F9D7213}"/>
                  </a:ext>
                </a:extLst>
              </p:cNvPr>
              <p:cNvSpPr/>
              <p:nvPr/>
            </p:nvSpPr>
            <p:spPr>
              <a:xfrm>
                <a:off x="2001968" y="3469185"/>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3" name="Group 2">
              <a:extLst>
                <a:ext uri="{FF2B5EF4-FFF2-40B4-BE49-F238E27FC236}">
                  <a16:creationId xmlns:a16="http://schemas.microsoft.com/office/drawing/2014/main" id="{16D361C0-AC3B-D84D-9A88-5FC411D00470}"/>
                </a:ext>
              </a:extLst>
            </p:cNvPr>
            <p:cNvGrpSpPr/>
            <p:nvPr/>
          </p:nvGrpSpPr>
          <p:grpSpPr>
            <a:xfrm>
              <a:off x="1416321" y="2436300"/>
              <a:ext cx="1134663" cy="545364"/>
              <a:chOff x="1415887" y="2436300"/>
              <a:chExt cx="1134663" cy="545364"/>
            </a:xfrm>
            <a:grpFill/>
          </p:grpSpPr>
          <p:sp>
            <p:nvSpPr>
              <p:cNvPr id="79" name="Oval 78">
                <a:extLst>
                  <a:ext uri="{FF2B5EF4-FFF2-40B4-BE49-F238E27FC236}">
                    <a16:creationId xmlns:a16="http://schemas.microsoft.com/office/drawing/2014/main" id="{1603488A-FE35-DC44-B59F-D73A4174124C}"/>
                  </a:ext>
                </a:extLst>
              </p:cNvPr>
              <p:cNvSpPr/>
              <p:nvPr/>
            </p:nvSpPr>
            <p:spPr>
              <a:xfrm>
                <a:off x="2005186"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0" name="Oval 79">
                <a:extLst>
                  <a:ext uri="{FF2B5EF4-FFF2-40B4-BE49-F238E27FC236}">
                    <a16:creationId xmlns:a16="http://schemas.microsoft.com/office/drawing/2014/main" id="{F562BC2A-8E8F-8F4A-AF64-D93514A83DE2}"/>
                  </a:ext>
                </a:extLst>
              </p:cNvPr>
              <p:cNvSpPr/>
              <p:nvPr/>
            </p:nvSpPr>
            <p:spPr>
              <a:xfrm>
                <a:off x="1415887" y="2436300"/>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1" name="Rectangle 80">
                <a:extLst>
                  <a:ext uri="{FF2B5EF4-FFF2-40B4-BE49-F238E27FC236}">
                    <a16:creationId xmlns:a16="http://schemas.microsoft.com/office/drawing/2014/main" id="{45DA935B-E728-D449-B962-9C993F9194C3}"/>
                  </a:ext>
                </a:extLst>
              </p:cNvPr>
              <p:cNvSpPr/>
              <p:nvPr/>
            </p:nvSpPr>
            <p:spPr>
              <a:xfrm>
                <a:off x="1682240" y="2436300"/>
                <a:ext cx="58973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grpSp>
          <p:nvGrpSpPr>
            <p:cNvPr id="2" name="Group 1">
              <a:extLst>
                <a:ext uri="{FF2B5EF4-FFF2-40B4-BE49-F238E27FC236}">
                  <a16:creationId xmlns:a16="http://schemas.microsoft.com/office/drawing/2014/main" id="{37C5B5FC-28F8-6A43-9D03-F89AA5DADC09}"/>
                </a:ext>
              </a:extLst>
            </p:cNvPr>
            <p:cNvGrpSpPr/>
            <p:nvPr/>
          </p:nvGrpSpPr>
          <p:grpSpPr>
            <a:xfrm>
              <a:off x="898206" y="1403413"/>
              <a:ext cx="1652778" cy="545364"/>
              <a:chOff x="898206" y="1403413"/>
              <a:chExt cx="1652778" cy="545364"/>
            </a:xfrm>
            <a:grpFill/>
          </p:grpSpPr>
          <p:sp>
            <p:nvSpPr>
              <p:cNvPr id="82" name="Oval 81">
                <a:extLst>
                  <a:ext uri="{FF2B5EF4-FFF2-40B4-BE49-F238E27FC236}">
                    <a16:creationId xmlns:a16="http://schemas.microsoft.com/office/drawing/2014/main" id="{B34D7784-E348-154F-80D9-BA83F6D4D68E}"/>
                  </a:ext>
                </a:extLst>
              </p:cNvPr>
              <p:cNvSpPr/>
              <p:nvPr/>
            </p:nvSpPr>
            <p:spPr>
              <a:xfrm>
                <a:off x="2005620"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3" name="Oval 82">
                <a:extLst>
                  <a:ext uri="{FF2B5EF4-FFF2-40B4-BE49-F238E27FC236}">
                    <a16:creationId xmlns:a16="http://schemas.microsoft.com/office/drawing/2014/main" id="{2849EC6B-F9A7-F742-813C-BBB1639B37A5}"/>
                  </a:ext>
                </a:extLst>
              </p:cNvPr>
              <p:cNvSpPr/>
              <p:nvPr/>
            </p:nvSpPr>
            <p:spPr>
              <a:xfrm>
                <a:off x="898206" y="1403413"/>
                <a:ext cx="545364" cy="54536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4" name="Rectangle 83">
                <a:extLst>
                  <a:ext uri="{FF2B5EF4-FFF2-40B4-BE49-F238E27FC236}">
                    <a16:creationId xmlns:a16="http://schemas.microsoft.com/office/drawing/2014/main" id="{81DB5796-D137-AF40-AB92-A11E96841BD6}"/>
                  </a:ext>
                </a:extLst>
              </p:cNvPr>
              <p:cNvSpPr/>
              <p:nvPr/>
            </p:nvSpPr>
            <p:spPr>
              <a:xfrm>
                <a:off x="1164538" y="1403413"/>
                <a:ext cx="1117581" cy="545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85" name="Freeform 84">
              <a:extLst>
                <a:ext uri="{FF2B5EF4-FFF2-40B4-BE49-F238E27FC236}">
                  <a16:creationId xmlns:a16="http://schemas.microsoft.com/office/drawing/2014/main" id="{2606B288-B2E5-CB4F-9CD4-6304B4259D84}"/>
                </a:ext>
              </a:extLst>
            </p:cNvPr>
            <p:cNvSpPr/>
            <p:nvPr/>
          </p:nvSpPr>
          <p:spPr>
            <a:xfrm>
              <a:off x="1945" y="5534957"/>
              <a:ext cx="476127" cy="545364"/>
            </a:xfrm>
            <a:custGeom>
              <a:avLst/>
              <a:gdLst>
                <a:gd name="connsiteX0" fmla="*/ 0 w 476127"/>
                <a:gd name="connsiteY0" fmla="*/ 0 h 545364"/>
                <a:gd name="connsiteX1" fmla="*/ 197590 w 476127"/>
                <a:gd name="connsiteY1" fmla="*/ 0 h 545364"/>
                <a:gd name="connsiteX2" fmla="*/ 197590 w 476127"/>
                <a:gd name="connsiteY2" fmla="*/ 590 h 545364"/>
                <a:gd name="connsiteX3" fmla="*/ 203445 w 476127"/>
                <a:gd name="connsiteY3" fmla="*/ 0 h 545364"/>
                <a:gd name="connsiteX4" fmla="*/ 476127 w 476127"/>
                <a:gd name="connsiteY4" fmla="*/ 272682 h 545364"/>
                <a:gd name="connsiteX5" fmla="*/ 203445 w 476127"/>
                <a:gd name="connsiteY5" fmla="*/ 545364 h 545364"/>
                <a:gd name="connsiteX6" fmla="*/ 197590 w 476127"/>
                <a:gd name="connsiteY6" fmla="*/ 544774 h 545364"/>
                <a:gd name="connsiteX7" fmla="*/ 197590 w 476127"/>
                <a:gd name="connsiteY7" fmla="*/ 545364 h 545364"/>
                <a:gd name="connsiteX8" fmla="*/ 0 w 476127"/>
                <a:gd name="connsiteY8" fmla="*/ 545364 h 545364"/>
                <a:gd name="connsiteX9" fmla="*/ 0 w 476127"/>
                <a:gd name="connsiteY9" fmla="*/ 452614 h 545364"/>
                <a:gd name="connsiteX10" fmla="*/ 0 w 476127"/>
                <a:gd name="connsiteY10" fmla="*/ 92750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6127" h="545364">
                  <a:moveTo>
                    <a:pt x="0" y="0"/>
                  </a:moveTo>
                  <a:lnTo>
                    <a:pt x="197590" y="0"/>
                  </a:lnTo>
                  <a:lnTo>
                    <a:pt x="197590" y="590"/>
                  </a:lnTo>
                  <a:lnTo>
                    <a:pt x="203445" y="0"/>
                  </a:lnTo>
                  <a:cubicBezTo>
                    <a:pt x="354043" y="0"/>
                    <a:pt x="476127" y="122084"/>
                    <a:pt x="476127" y="272682"/>
                  </a:cubicBezTo>
                  <a:cubicBezTo>
                    <a:pt x="476127" y="423280"/>
                    <a:pt x="354043" y="545364"/>
                    <a:pt x="203445" y="545364"/>
                  </a:cubicBezTo>
                  <a:lnTo>
                    <a:pt x="197590" y="544774"/>
                  </a:lnTo>
                  <a:lnTo>
                    <a:pt x="197590" y="545364"/>
                  </a:lnTo>
                  <a:lnTo>
                    <a:pt x="0" y="545364"/>
                  </a:lnTo>
                  <a:lnTo>
                    <a:pt x="0" y="452614"/>
                  </a:lnTo>
                  <a:lnTo>
                    <a:pt x="0" y="92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86" name="Freeform 85">
              <a:extLst>
                <a:ext uri="{FF2B5EF4-FFF2-40B4-BE49-F238E27FC236}">
                  <a16:creationId xmlns:a16="http://schemas.microsoft.com/office/drawing/2014/main" id="{18324F76-739D-5A41-8026-F96B96947F97}"/>
                </a:ext>
              </a:extLst>
            </p:cNvPr>
            <p:cNvSpPr/>
            <p:nvPr/>
          </p:nvSpPr>
          <p:spPr>
            <a:xfrm>
              <a:off x="0" y="1403413"/>
              <a:ext cx="501699" cy="545364"/>
            </a:xfrm>
            <a:custGeom>
              <a:avLst/>
              <a:gdLst>
                <a:gd name="connsiteX0" fmla="*/ 1 w 501699"/>
                <a:gd name="connsiteY0" fmla="*/ 0 h 545364"/>
                <a:gd name="connsiteX1" fmla="*/ 223169 w 501699"/>
                <a:gd name="connsiteY1" fmla="*/ 0 h 545364"/>
                <a:gd name="connsiteX2" fmla="*/ 223169 w 501699"/>
                <a:gd name="connsiteY2" fmla="*/ 590 h 545364"/>
                <a:gd name="connsiteX3" fmla="*/ 229017 w 501699"/>
                <a:gd name="connsiteY3" fmla="*/ 0 h 545364"/>
                <a:gd name="connsiteX4" fmla="*/ 501699 w 501699"/>
                <a:gd name="connsiteY4" fmla="*/ 272682 h 545364"/>
                <a:gd name="connsiteX5" fmla="*/ 229017 w 501699"/>
                <a:gd name="connsiteY5" fmla="*/ 545364 h 545364"/>
                <a:gd name="connsiteX6" fmla="*/ 223169 w 501699"/>
                <a:gd name="connsiteY6" fmla="*/ 544775 h 545364"/>
                <a:gd name="connsiteX7" fmla="*/ 223169 w 501699"/>
                <a:gd name="connsiteY7" fmla="*/ 545364 h 545364"/>
                <a:gd name="connsiteX8" fmla="*/ 1 w 501699"/>
                <a:gd name="connsiteY8" fmla="*/ 545364 h 545364"/>
                <a:gd name="connsiteX9" fmla="*/ 1 w 501699"/>
                <a:gd name="connsiteY9" fmla="*/ 419791 h 545364"/>
                <a:gd name="connsiteX10" fmla="*/ 0 w 501699"/>
                <a:gd name="connsiteY10" fmla="*/ 419789 h 545364"/>
                <a:gd name="connsiteX11" fmla="*/ 0 w 501699"/>
                <a:gd name="connsiteY11" fmla="*/ 125575 h 545364"/>
                <a:gd name="connsiteX12" fmla="*/ 1 w 501699"/>
                <a:gd name="connsiteY12" fmla="*/ 125573 h 5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1699" h="545364">
                  <a:moveTo>
                    <a:pt x="1" y="0"/>
                  </a:moveTo>
                  <a:lnTo>
                    <a:pt x="223169" y="0"/>
                  </a:lnTo>
                  <a:lnTo>
                    <a:pt x="223169" y="590"/>
                  </a:lnTo>
                  <a:lnTo>
                    <a:pt x="229017" y="0"/>
                  </a:lnTo>
                  <a:cubicBezTo>
                    <a:pt x="379615" y="0"/>
                    <a:pt x="501699" y="122084"/>
                    <a:pt x="501699" y="272682"/>
                  </a:cubicBezTo>
                  <a:cubicBezTo>
                    <a:pt x="501699" y="423280"/>
                    <a:pt x="379615" y="545364"/>
                    <a:pt x="229017" y="545364"/>
                  </a:cubicBezTo>
                  <a:lnTo>
                    <a:pt x="223169" y="544775"/>
                  </a:lnTo>
                  <a:lnTo>
                    <a:pt x="223169" y="545364"/>
                  </a:lnTo>
                  <a:lnTo>
                    <a:pt x="1" y="545364"/>
                  </a:lnTo>
                  <a:lnTo>
                    <a:pt x="1" y="419791"/>
                  </a:lnTo>
                  <a:lnTo>
                    <a:pt x="0" y="419789"/>
                  </a:lnTo>
                  <a:lnTo>
                    <a:pt x="0" y="125575"/>
                  </a:lnTo>
                  <a:lnTo>
                    <a:pt x="1" y="12557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60" name="Title 1">
            <a:extLst>
              <a:ext uri="{FF2B5EF4-FFF2-40B4-BE49-F238E27FC236}">
                <a16:creationId xmlns:a16="http://schemas.microsoft.com/office/drawing/2014/main" id="{99B32E9C-8531-8F42-88AC-648425B4B168}"/>
              </a:ext>
            </a:extLst>
          </p:cNvPr>
          <p:cNvSpPr>
            <a:spLocks noGrp="1"/>
          </p:cNvSpPr>
          <p:nvPr>
            <p:ph type="title" hasCustomPrompt="1"/>
          </p:nvPr>
        </p:nvSpPr>
        <p:spPr bwMode="white">
          <a:xfrm>
            <a:off x="3393370" y="1460563"/>
            <a:ext cx="7988504" cy="4676908"/>
          </a:xfrm>
          <a:prstGeom prst="rect">
            <a:avLst/>
          </a:prstGeom>
        </p:spPr>
        <p:txBody>
          <a:bodyPr anchor="ctr" anchorCtr="0"/>
          <a:lstStyle>
            <a:lvl1pPr marL="0" marR="0" indent="0" algn="l" defTabSz="914400" rtl="0" eaLnBrk="1" fontAlgn="auto" latinLnBrk="0" hangingPunct="1">
              <a:lnSpc>
                <a:spcPct val="100000"/>
              </a:lnSpc>
              <a:spcBef>
                <a:spcPct val="0"/>
              </a:spcBef>
              <a:spcAft>
                <a:spcPts val="0"/>
              </a:spcAft>
              <a:buClrTx/>
              <a:buSzTx/>
              <a:buFontTx/>
              <a:buNone/>
              <a:tabLst/>
              <a:defRPr sz="3600" b="1">
                <a:solidFill>
                  <a:schemeClr val="bg1"/>
                </a:solidFill>
              </a:defRPr>
            </a:lvl1pPr>
          </a:lstStyle>
          <a:p>
            <a:r>
              <a:rPr lang="en-US" dirty="0"/>
              <a:t>Thought slides are 36pt </a:t>
            </a:r>
            <a:br>
              <a:rPr lang="en-US" dirty="0"/>
            </a:br>
            <a:r>
              <a:rPr lang="en-US" dirty="0"/>
              <a:t>Arial Bold sentence case</a:t>
            </a:r>
          </a:p>
        </p:txBody>
      </p:sp>
      <p:sp>
        <p:nvSpPr>
          <p:cNvPr id="30" name="Slide Number Placeholder 5">
            <a:extLst>
              <a:ext uri="{FF2B5EF4-FFF2-40B4-BE49-F238E27FC236}">
                <a16:creationId xmlns:a16="http://schemas.microsoft.com/office/drawing/2014/main" id="{DBE3E6C0-8C36-8B43-957E-48824B0A0BBC}"/>
              </a:ext>
            </a:extLst>
          </p:cNvPr>
          <p:cNvSpPr txBox="1">
            <a:spLocks/>
          </p:cNvSpPr>
          <p:nvPr/>
        </p:nvSpPr>
        <p:spPr bwMode="white">
          <a:xfrm>
            <a:off x="11708455" y="6548145"/>
            <a:ext cx="3678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chemeClr val="bg1"/>
                </a:solidFill>
              </a:rPr>
              <a:t>‹#›</a:t>
            </a:fld>
            <a:endParaRPr lang="en-US" sz="800" b="0" dirty="0">
              <a:solidFill>
                <a:schemeClr val="bg1"/>
              </a:solidFill>
            </a:endParaRPr>
          </a:p>
        </p:txBody>
      </p:sp>
    </p:spTree>
    <p:extLst>
      <p:ext uri="{BB962C8B-B14F-4D97-AF65-F5344CB8AC3E}">
        <p14:creationId xmlns:p14="http://schemas.microsoft.com/office/powerpoint/2010/main" val="996178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losing - IQVIA">
    <p:bg>
      <p:bgPr>
        <a:gradFill>
          <a:gsLst>
            <a:gs pos="20000">
              <a:schemeClr val="tx1"/>
            </a:gs>
            <a:gs pos="80000">
              <a:srgbClr val="606B71"/>
            </a:gs>
          </a:gsLst>
          <a:lin ang="2700000" scaled="1"/>
        </a:gradFill>
        <a:effectLst/>
      </p:bgPr>
    </p:bg>
    <p:spTree>
      <p:nvGrpSpPr>
        <p:cNvPr id="1" name=""/>
        <p:cNvGrpSpPr/>
        <p:nvPr/>
      </p:nvGrpSpPr>
      <p:grpSpPr>
        <a:xfrm>
          <a:off x="0" y="0"/>
          <a:ext cx="0" cy="0"/>
          <a:chOff x="0" y="0"/>
          <a:chExt cx="0" cy="0"/>
        </a:xfrm>
      </p:grpSpPr>
      <p:sp>
        <p:nvSpPr>
          <p:cNvPr id="60" name="Content Placeholder 2">
            <a:extLst>
              <a:ext uri="{FF2B5EF4-FFF2-40B4-BE49-F238E27FC236}">
                <a16:creationId xmlns:a16="http://schemas.microsoft.com/office/drawing/2014/main" id="{117F4479-AB2F-544F-914C-7C68ABE310F0}"/>
              </a:ext>
            </a:extLst>
          </p:cNvPr>
          <p:cNvSpPr>
            <a:spLocks noGrp="1"/>
          </p:cNvSpPr>
          <p:nvPr>
            <p:ph idx="10" hasCustomPrompt="1"/>
          </p:nvPr>
        </p:nvSpPr>
        <p:spPr>
          <a:xfrm>
            <a:off x="1036859" y="3208148"/>
            <a:ext cx="5588846" cy="2929323"/>
          </a:xfrm>
          <a:prstGeom prst="rect">
            <a:avLst/>
          </a:prstGeom>
        </p:spPr>
        <p:txBody>
          <a:bodyPr/>
          <a:lstStyle>
            <a:lvl1pPr marL="274320" indent="-274320">
              <a:lnSpc>
                <a:spcPct val="100000"/>
              </a:lnSpc>
              <a:spcBef>
                <a:spcPts val="1000"/>
              </a:spcBef>
              <a:defRPr sz="2400">
                <a:solidFill>
                  <a:schemeClr val="bg1"/>
                </a:solidFill>
              </a:defRPr>
            </a:lvl1pPr>
            <a:lvl2pPr marL="548640" indent="-274320">
              <a:lnSpc>
                <a:spcPct val="100000"/>
              </a:lnSpc>
              <a:spcBef>
                <a:spcPts val="800"/>
              </a:spcBef>
              <a:buFont typeface="Arial" panose="020B0604020202020204" pitchFamily="34" charset="0"/>
              <a:buChar char="-"/>
              <a:defRPr sz="2400">
                <a:solidFill>
                  <a:schemeClr val="bg1"/>
                </a:solidFill>
              </a:defRPr>
            </a:lvl2pPr>
            <a:lvl3pPr marL="822960" indent="-274320">
              <a:lnSpc>
                <a:spcPct val="100000"/>
              </a:lnSpc>
              <a:spcBef>
                <a:spcPts val="800"/>
              </a:spcBef>
              <a:buFont typeface="Arial" panose="020B0604020202020204" pitchFamily="34" charset="0"/>
              <a:buChar char="›"/>
              <a:defRPr sz="2400">
                <a:solidFill>
                  <a:schemeClr val="bg1"/>
                </a:solidFill>
              </a:defRPr>
            </a:lvl3pPr>
            <a:lvl4pPr marL="1097280" indent="-274320">
              <a:lnSpc>
                <a:spcPct val="100000"/>
              </a:lnSpc>
              <a:spcBef>
                <a:spcPts val="800"/>
              </a:spcBef>
              <a:buFont typeface="Arial" panose="020B0604020202020204" pitchFamily="34" charset="0"/>
              <a:buChar char="»"/>
              <a:defRPr sz="2400">
                <a:solidFill>
                  <a:schemeClr val="bg1"/>
                </a:solidFill>
              </a:defRPr>
            </a:lvl4pPr>
            <a:lvl5pPr marL="1371600" indent="-27432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
        <p:nvSpPr>
          <p:cNvPr id="62" name="Title 1">
            <a:extLst>
              <a:ext uri="{FF2B5EF4-FFF2-40B4-BE49-F238E27FC236}">
                <a16:creationId xmlns:a16="http://schemas.microsoft.com/office/drawing/2014/main" id="{77FA37B5-B8A2-E447-B5FC-531DD50C1851}"/>
              </a:ext>
            </a:extLst>
          </p:cNvPr>
          <p:cNvSpPr>
            <a:spLocks noGrp="1"/>
          </p:cNvSpPr>
          <p:nvPr>
            <p:ph type="title" hasCustomPrompt="1"/>
          </p:nvPr>
        </p:nvSpPr>
        <p:spPr>
          <a:xfrm>
            <a:off x="1034320" y="1795534"/>
            <a:ext cx="7631698" cy="1174627"/>
          </a:xfrm>
          <a:prstGeom prst="rect">
            <a:avLst/>
          </a:prstGeom>
        </p:spPr>
        <p:txBody>
          <a:bodyPr anchor="b" anchorCtr="0"/>
          <a:lstStyle>
            <a:lvl1pPr>
              <a:defRPr sz="3600" b="1">
                <a:solidFill>
                  <a:schemeClr val="bg1"/>
                </a:solidFill>
              </a:defRPr>
            </a:lvl1pPr>
          </a:lstStyle>
          <a:p>
            <a:r>
              <a:rPr lang="en-US" dirty="0"/>
              <a:t>Closing slides are 36pt Arial Bold sentence case</a:t>
            </a:r>
          </a:p>
        </p:txBody>
      </p:sp>
      <p:grpSp>
        <p:nvGrpSpPr>
          <p:cNvPr id="12" name="Group 11">
            <a:extLst>
              <a:ext uri="{FF2B5EF4-FFF2-40B4-BE49-F238E27FC236}">
                <a16:creationId xmlns:a16="http://schemas.microsoft.com/office/drawing/2014/main" id="{C364B443-1067-8D4E-8347-69E3D88570DB}"/>
              </a:ext>
            </a:extLst>
          </p:cNvPr>
          <p:cNvGrpSpPr/>
          <p:nvPr/>
        </p:nvGrpSpPr>
        <p:grpSpPr>
          <a:xfrm>
            <a:off x="7036244" y="2752016"/>
            <a:ext cx="5155756" cy="3703320"/>
            <a:chOff x="7036244" y="2752016"/>
            <a:chExt cx="5155756" cy="3703320"/>
          </a:xfrm>
          <a:solidFill>
            <a:schemeClr val="accent1"/>
          </a:solidFill>
        </p:grpSpPr>
        <p:sp>
          <p:nvSpPr>
            <p:cNvPr id="13" name="Freeform 12">
              <a:extLst>
                <a:ext uri="{FF2B5EF4-FFF2-40B4-BE49-F238E27FC236}">
                  <a16:creationId xmlns:a16="http://schemas.microsoft.com/office/drawing/2014/main" id="{E23B4D94-914D-6A47-AF73-BDD6ABF78CB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4" name="Freeform 13">
              <a:extLst>
                <a:ext uri="{FF2B5EF4-FFF2-40B4-BE49-F238E27FC236}">
                  <a16:creationId xmlns:a16="http://schemas.microsoft.com/office/drawing/2014/main" id="{E941EA1A-7BCD-E547-9195-3AF3CBAB9DE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5" name="Freeform 14">
              <a:extLst>
                <a:ext uri="{FF2B5EF4-FFF2-40B4-BE49-F238E27FC236}">
                  <a16:creationId xmlns:a16="http://schemas.microsoft.com/office/drawing/2014/main" id="{09BF4E84-D8C8-3340-8821-E170F38BCB95}"/>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6" name="Freeform 15">
              <a:extLst>
                <a:ext uri="{FF2B5EF4-FFF2-40B4-BE49-F238E27FC236}">
                  <a16:creationId xmlns:a16="http://schemas.microsoft.com/office/drawing/2014/main" id="{04358390-5EFC-484C-9E81-E6E1DFD520E7}"/>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pic>
        <p:nvPicPr>
          <p:cNvPr id="11" name="Graphic 10">
            <a:extLst>
              <a:ext uri="{FF2B5EF4-FFF2-40B4-BE49-F238E27FC236}">
                <a16:creationId xmlns:a16="http://schemas.microsoft.com/office/drawing/2014/main" id="{29E62D4C-ACB0-644F-9042-ADF3C890FE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pic>
        <p:nvPicPr>
          <p:cNvPr id="10" name="Graphic 9">
            <a:extLst>
              <a:ext uri="{FF2B5EF4-FFF2-40B4-BE49-F238E27FC236}">
                <a16:creationId xmlns:a16="http://schemas.microsoft.com/office/drawing/2014/main" id="{FECB2AB0-AE05-714C-B46B-551297B2D97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1800746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ECEA679-44B3-4D56-85BF-0224B4A232BD}" type="datetimeFigureOut">
              <a:rPr lang="en-US" smtClean="0"/>
              <a:t>6/21/2021</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11BA9BC4-2C08-456F-8A07-1ADE670B4006}" type="slidenum">
              <a:rPr lang="en-US" smtClean="0"/>
              <a:t>‹#›</a:t>
            </a:fld>
            <a:endParaRPr lang="en-US"/>
          </a:p>
        </p:txBody>
      </p:sp>
    </p:spTree>
    <p:extLst>
      <p:ext uri="{BB962C8B-B14F-4D97-AF65-F5344CB8AC3E}">
        <p14:creationId xmlns:p14="http://schemas.microsoft.com/office/powerpoint/2010/main" val="3284185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ver Green - IQVIA">
    <p:bg>
      <p:bgPr>
        <a:gradFill>
          <a:gsLst>
            <a:gs pos="20000">
              <a:schemeClr val="accent4"/>
            </a:gs>
            <a:gs pos="80000">
              <a:schemeClr val="accent3"/>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rgbClr val="A1D794"/>
                </a:solidFill>
                <a:ea typeface="Arial" charset="0"/>
                <a:cs typeface="Arial" charset="0"/>
              </a:rPr>
              <a:t>© 2019. All rights reserved. IQVIA</a:t>
            </a:r>
            <a:r>
              <a:rPr lang="en-US" sz="800" baseline="30000" dirty="0">
                <a:solidFill>
                  <a:srgbClr val="A1D794"/>
                </a:solidFill>
                <a:ea typeface="Arial" charset="0"/>
                <a:cs typeface="Arial" charset="0"/>
              </a:rPr>
              <a:t>®</a:t>
            </a:r>
            <a:r>
              <a:rPr lang="en-US" sz="800" dirty="0">
                <a:solidFill>
                  <a:srgbClr val="A1D794"/>
                </a:solidFill>
                <a:ea typeface="Arial" charset="0"/>
                <a:cs typeface="Arial" charset="0"/>
              </a:rPr>
              <a:t> is a registered trademark of IQVIA Inc. in the United States, the European Union, and various other countries. </a:t>
            </a:r>
            <a:endParaRPr lang="en-US" sz="800" kern="1200" dirty="0">
              <a:solidFill>
                <a:srgbClr val="A1D794"/>
              </a:solidFill>
              <a:latin typeface="+mn-lt"/>
              <a:ea typeface="Arial" charset="0"/>
              <a:cs typeface="Arial" charset="0"/>
            </a:endParaRP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D0EBCA"/>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chemeClr val="accent4"/>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104" name="Rectangle 103">
            <a:extLst>
              <a:ext uri="{FF2B5EF4-FFF2-40B4-BE49-F238E27FC236}">
                <a16:creationId xmlns:a16="http://schemas.microsoft.com/office/drawing/2014/main" id="{8F7C616C-CE7B-444E-93B8-D347D03AD088}"/>
              </a:ext>
            </a:extLst>
          </p:cNvPr>
          <p:cNvSpPr/>
          <p:nvPr/>
        </p:nvSpPr>
        <p:spPr>
          <a:xfrm>
            <a:off x="8810601" y="-1043234"/>
            <a:ext cx="365760" cy="36812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5" name="Rectangle 104">
            <a:extLst>
              <a:ext uri="{FF2B5EF4-FFF2-40B4-BE49-F238E27FC236}">
                <a16:creationId xmlns:a16="http://schemas.microsoft.com/office/drawing/2014/main" id="{57602089-F58B-C84C-B4AB-BF6733B00F42}"/>
              </a:ext>
            </a:extLst>
          </p:cNvPr>
          <p:cNvSpPr>
            <a:spLocks noChangeAspect="1"/>
          </p:cNvSpPr>
          <p:nvPr/>
        </p:nvSpPr>
        <p:spPr>
          <a:xfrm>
            <a:off x="9432234" y="-1043234"/>
            <a:ext cx="545114" cy="54864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6" name="Rectangle 105">
            <a:extLst>
              <a:ext uri="{FF2B5EF4-FFF2-40B4-BE49-F238E27FC236}">
                <a16:creationId xmlns:a16="http://schemas.microsoft.com/office/drawing/2014/main" id="{3E3FE531-84E1-CA40-A404-BB9DBCC1632F}"/>
              </a:ext>
            </a:extLst>
          </p:cNvPr>
          <p:cNvSpPr>
            <a:spLocks noChangeAspect="1"/>
          </p:cNvSpPr>
          <p:nvPr/>
        </p:nvSpPr>
        <p:spPr>
          <a:xfrm>
            <a:off x="8373024" y="-1043234"/>
            <a:ext cx="181705" cy="1828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pic>
        <p:nvPicPr>
          <p:cNvPr id="16" name="Graphic 15">
            <a:extLst>
              <a:ext uri="{FF2B5EF4-FFF2-40B4-BE49-F238E27FC236}">
                <a16:creationId xmlns:a16="http://schemas.microsoft.com/office/drawing/2014/main" id="{4D06917E-3E0E-6D47-9181-57DC0B9695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pic>
        <p:nvPicPr>
          <p:cNvPr id="15" name="Graphic 14">
            <a:extLst>
              <a:ext uri="{FF2B5EF4-FFF2-40B4-BE49-F238E27FC236}">
                <a16:creationId xmlns:a16="http://schemas.microsoft.com/office/drawing/2014/main" id="{C11FE6E2-D9E8-0647-A8B0-4DC83BC372A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86246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ver Orange - IQVIA">
    <p:bg>
      <p:bgPr>
        <a:gradFill>
          <a:gsLst>
            <a:gs pos="20000">
              <a:srgbClr val="FE8A12"/>
            </a:gs>
            <a:gs pos="80000">
              <a:srgbClr val="F4C65A"/>
            </a:gs>
          </a:gsLst>
          <a:lin ang="2700000" scaled="1"/>
        </a:gradFill>
        <a:effectLst/>
      </p:bgPr>
    </p:bg>
    <p:spTree>
      <p:nvGrpSpPr>
        <p:cNvPr id="1" name=""/>
        <p:cNvGrpSpPr/>
        <p:nvPr/>
      </p:nvGrpSpPr>
      <p:grpSpPr>
        <a:xfrm>
          <a:off x="0" y="0"/>
          <a:ext cx="0" cy="0"/>
          <a:chOff x="0" y="0"/>
          <a:chExt cx="0" cy="0"/>
        </a:xfrm>
      </p:grpSpPr>
      <p:sp>
        <p:nvSpPr>
          <p:cNvPr id="70" name="TextBox 69">
            <a:extLst>
              <a:ext uri="{FF2B5EF4-FFF2-40B4-BE49-F238E27FC236}">
                <a16:creationId xmlns:a16="http://schemas.microsoft.com/office/drawing/2014/main" id="{70EE6CC4-BDAD-452E-AE32-77E9A1B11636}"/>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bg1"/>
                </a:solidFill>
                <a:ea typeface="Arial" charset="0"/>
                <a:cs typeface="Arial" charset="0"/>
              </a:rPr>
              <a:t>© 2019. All rights reserved. IQVIA</a:t>
            </a:r>
            <a:r>
              <a:rPr lang="en-US" sz="800" baseline="30000" dirty="0">
                <a:solidFill>
                  <a:schemeClr val="bg1"/>
                </a:solidFill>
                <a:ea typeface="Arial" charset="0"/>
                <a:cs typeface="Arial" charset="0"/>
              </a:rPr>
              <a:t>®</a:t>
            </a:r>
            <a:r>
              <a:rPr lang="en-US" sz="800" dirty="0">
                <a:solidFill>
                  <a:schemeClr val="bg1"/>
                </a:solidFill>
                <a:ea typeface="Arial" charset="0"/>
                <a:cs typeface="Arial" charset="0"/>
              </a:rPr>
              <a:t> is a registered trademark of IQVIA Inc. in the United States, the European Union, and various other countries. </a:t>
            </a:r>
            <a:endParaRPr lang="en-US" sz="800" kern="1200" dirty="0">
              <a:solidFill>
                <a:schemeClr val="bg1"/>
              </a:solidFill>
              <a:latin typeface="+mn-lt"/>
              <a:ea typeface="Arial" charset="0"/>
              <a:cs typeface="Arial" charset="0"/>
            </a:endParaRPr>
          </a:p>
        </p:txBody>
      </p:sp>
      <p:sp>
        <p:nvSpPr>
          <p:cNvPr id="64" name="Text Placeholder 21">
            <a:extLst>
              <a:ext uri="{FF2B5EF4-FFF2-40B4-BE49-F238E27FC236}">
                <a16:creationId xmlns:a16="http://schemas.microsoft.com/office/drawing/2014/main" id="{21604DCE-2860-47E1-9A45-B850AE2D5253}"/>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rgbClr val="FFE2C4"/>
                </a:solidFill>
              </a:defRPr>
            </a:lvl1pPr>
          </a:lstStyle>
          <a:p>
            <a:pPr lvl="0"/>
            <a:r>
              <a:rPr lang="en-US" dirty="0"/>
              <a:t>Subheads are 24pt Arial Italic sentence case and can be 2 lines.</a:t>
            </a:r>
          </a:p>
        </p:txBody>
      </p:sp>
      <p:sp>
        <p:nvSpPr>
          <p:cNvPr id="71" name="Title 1">
            <a:extLst>
              <a:ext uri="{FF2B5EF4-FFF2-40B4-BE49-F238E27FC236}">
                <a16:creationId xmlns:a16="http://schemas.microsoft.com/office/drawing/2014/main" id="{4A4E4609-F19E-4DD3-A900-7CA905D6E6D5}"/>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bg1"/>
                </a:solidFill>
              </a:defRPr>
            </a:lvl1pPr>
          </a:lstStyle>
          <a:p>
            <a:r>
              <a:rPr lang="en-US" dirty="0"/>
              <a:t>Headline 36pt Arial Bold Title Case Should Be No More Than 2 Lines</a:t>
            </a:r>
          </a:p>
        </p:txBody>
      </p:sp>
      <p:sp>
        <p:nvSpPr>
          <p:cNvPr id="73" name="Subtitle 2">
            <a:extLst>
              <a:ext uri="{FF2B5EF4-FFF2-40B4-BE49-F238E27FC236}">
                <a16:creationId xmlns:a16="http://schemas.microsoft.com/office/drawing/2014/main" id="{BB2AC513-3F13-403A-8294-79335D9E7653}"/>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4" name="Group 3">
            <a:extLst>
              <a:ext uri="{FF2B5EF4-FFF2-40B4-BE49-F238E27FC236}">
                <a16:creationId xmlns:a16="http://schemas.microsoft.com/office/drawing/2014/main" id="{77F8B223-93F9-9E4B-8F7C-EC9FC4ACDAD5}"/>
              </a:ext>
            </a:extLst>
          </p:cNvPr>
          <p:cNvGrpSpPr/>
          <p:nvPr/>
        </p:nvGrpSpPr>
        <p:grpSpPr>
          <a:xfrm>
            <a:off x="7036244" y="2752016"/>
            <a:ext cx="5155756" cy="3703320"/>
            <a:chOff x="7036244" y="2752016"/>
            <a:chExt cx="5155756" cy="3703320"/>
          </a:xfrm>
          <a:solidFill>
            <a:srgbClr val="FE8A12"/>
          </a:solidFill>
        </p:grpSpPr>
        <p:sp>
          <p:nvSpPr>
            <p:cNvPr id="103" name="Freeform 102">
              <a:extLst>
                <a:ext uri="{FF2B5EF4-FFF2-40B4-BE49-F238E27FC236}">
                  <a16:creationId xmlns:a16="http://schemas.microsoft.com/office/drawing/2014/main" id="{676A8BEE-D814-7949-9114-89017682369E}"/>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0" name="Freeform 99">
              <a:extLst>
                <a:ext uri="{FF2B5EF4-FFF2-40B4-BE49-F238E27FC236}">
                  <a16:creationId xmlns:a16="http://schemas.microsoft.com/office/drawing/2014/main" id="{796E5C83-B5E5-1D4C-84FB-62353DC44BD9}"/>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102" name="Freeform 101">
              <a:extLst>
                <a:ext uri="{FF2B5EF4-FFF2-40B4-BE49-F238E27FC236}">
                  <a16:creationId xmlns:a16="http://schemas.microsoft.com/office/drawing/2014/main" id="{F694892D-C7AC-A442-B8F6-4CDEB7DD8228}"/>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1" name="Freeform 100">
              <a:extLst>
                <a:ext uri="{FF2B5EF4-FFF2-40B4-BE49-F238E27FC236}">
                  <a16:creationId xmlns:a16="http://schemas.microsoft.com/office/drawing/2014/main" id="{6671C44A-5B20-DD46-8500-55C2BAA1DA5A}"/>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104" name="Rectangle 103">
            <a:extLst>
              <a:ext uri="{FF2B5EF4-FFF2-40B4-BE49-F238E27FC236}">
                <a16:creationId xmlns:a16="http://schemas.microsoft.com/office/drawing/2014/main" id="{8F7C616C-CE7B-444E-93B8-D347D03AD088}"/>
              </a:ext>
            </a:extLst>
          </p:cNvPr>
          <p:cNvSpPr/>
          <p:nvPr/>
        </p:nvSpPr>
        <p:spPr>
          <a:xfrm>
            <a:off x="8810601" y="-1043234"/>
            <a:ext cx="365760" cy="36812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5" name="Rectangle 104">
            <a:extLst>
              <a:ext uri="{FF2B5EF4-FFF2-40B4-BE49-F238E27FC236}">
                <a16:creationId xmlns:a16="http://schemas.microsoft.com/office/drawing/2014/main" id="{57602089-F58B-C84C-B4AB-BF6733B00F42}"/>
              </a:ext>
            </a:extLst>
          </p:cNvPr>
          <p:cNvSpPr>
            <a:spLocks noChangeAspect="1"/>
          </p:cNvSpPr>
          <p:nvPr/>
        </p:nvSpPr>
        <p:spPr>
          <a:xfrm>
            <a:off x="9432234" y="-1043234"/>
            <a:ext cx="545114" cy="54864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06" name="Rectangle 105">
            <a:extLst>
              <a:ext uri="{FF2B5EF4-FFF2-40B4-BE49-F238E27FC236}">
                <a16:creationId xmlns:a16="http://schemas.microsoft.com/office/drawing/2014/main" id="{3E3FE531-84E1-CA40-A404-BB9DBCC1632F}"/>
              </a:ext>
            </a:extLst>
          </p:cNvPr>
          <p:cNvSpPr>
            <a:spLocks noChangeAspect="1"/>
          </p:cNvSpPr>
          <p:nvPr/>
        </p:nvSpPr>
        <p:spPr>
          <a:xfrm>
            <a:off x="8373024" y="-1043234"/>
            <a:ext cx="181705" cy="1828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pic>
        <p:nvPicPr>
          <p:cNvPr id="16" name="Graphic 15">
            <a:extLst>
              <a:ext uri="{FF2B5EF4-FFF2-40B4-BE49-F238E27FC236}">
                <a16:creationId xmlns:a16="http://schemas.microsoft.com/office/drawing/2014/main" id="{77635335-ADA9-F14A-AA59-3605F10A2B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pic>
        <p:nvPicPr>
          <p:cNvPr id="15" name="Graphic 14">
            <a:extLst>
              <a:ext uri="{FF2B5EF4-FFF2-40B4-BE49-F238E27FC236}">
                <a16:creationId xmlns:a16="http://schemas.microsoft.com/office/drawing/2014/main" id="{06B8EAA8-EC44-4144-A6F8-43D1C0C683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525262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ver White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ea typeface="Arial" charset="0"/>
                <a:cs typeface="Arial" charset="0"/>
              </a:rPr>
              <a:t>© 2019. All rights reserved. IQVIA</a:t>
            </a:r>
            <a:r>
              <a:rPr lang="en-US" sz="800" baseline="30000" dirty="0">
                <a:solidFill>
                  <a:schemeClr val="bg1">
                    <a:lumMod val="50000"/>
                  </a:schemeClr>
                </a:solidFill>
                <a:ea typeface="Arial" charset="0"/>
                <a:cs typeface="Arial" charset="0"/>
              </a:rPr>
              <a:t>®</a:t>
            </a:r>
            <a:r>
              <a:rPr lang="en-US" sz="800" dirty="0">
                <a:solidFill>
                  <a:schemeClr val="bg1">
                    <a:lumMod val="50000"/>
                  </a:schemeClr>
                </a:solidFill>
                <a:ea typeface="Arial" charset="0"/>
                <a:cs typeface="Arial" charset="0"/>
              </a:rPr>
              <a:t> is a registered trademark of IQVIA Inc. in the United States, the European Union, and various other countries. </a:t>
            </a:r>
            <a:endParaRPr lang="en-US" sz="800" kern="1200" dirty="0">
              <a:solidFill>
                <a:schemeClr val="bg1">
                  <a:lumMod val="50000"/>
                </a:schemeClr>
              </a:solidFill>
              <a:latin typeface="+mn-lt"/>
              <a:ea typeface="Arial" charset="0"/>
              <a:cs typeface="Arial" charset="0"/>
            </a:endParaRP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grpSp>
        <p:nvGrpSpPr>
          <p:cNvPr id="61" name="Group 60">
            <a:extLst>
              <a:ext uri="{FF2B5EF4-FFF2-40B4-BE49-F238E27FC236}">
                <a16:creationId xmlns:a16="http://schemas.microsoft.com/office/drawing/2014/main" id="{B29175BC-552B-D64A-8152-E96EE8CE39AF}"/>
              </a:ext>
            </a:extLst>
          </p:cNvPr>
          <p:cNvGrpSpPr/>
          <p:nvPr/>
        </p:nvGrpSpPr>
        <p:grpSpPr>
          <a:xfrm>
            <a:off x="7036244" y="2752016"/>
            <a:ext cx="5155756" cy="3703320"/>
            <a:chOff x="7036244" y="2752016"/>
            <a:chExt cx="5155756" cy="3703320"/>
          </a:xfrm>
          <a:solidFill>
            <a:schemeClr val="accent1"/>
          </a:solidFill>
        </p:grpSpPr>
        <p:sp>
          <p:nvSpPr>
            <p:cNvPr id="63" name="Freeform 62">
              <a:extLst>
                <a:ext uri="{FF2B5EF4-FFF2-40B4-BE49-F238E27FC236}">
                  <a16:creationId xmlns:a16="http://schemas.microsoft.com/office/drawing/2014/main" id="{D370C788-BCB9-AA4B-83CC-830DE2532168}"/>
                </a:ext>
              </a:extLst>
            </p:cNvPr>
            <p:cNvSpPr/>
            <p:nvPr/>
          </p:nvSpPr>
          <p:spPr>
            <a:xfrm>
              <a:off x="9432234" y="2752016"/>
              <a:ext cx="2759766" cy="549150"/>
            </a:xfrm>
            <a:custGeom>
              <a:avLst/>
              <a:gdLst>
                <a:gd name="connsiteX0" fmla="*/ 274575 w 2759766"/>
                <a:gd name="connsiteY0" fmla="*/ 0 h 549150"/>
                <a:gd name="connsiteX1" fmla="*/ 276476 w 2759766"/>
                <a:gd name="connsiteY1" fmla="*/ 192 h 549150"/>
                <a:gd name="connsiteX2" fmla="*/ 276476 w 2759766"/>
                <a:gd name="connsiteY2" fmla="*/ 0 h 549150"/>
                <a:gd name="connsiteX3" fmla="*/ 1832666 w 2759766"/>
                <a:gd name="connsiteY3" fmla="*/ 0 h 549150"/>
                <a:gd name="connsiteX4" fmla="*/ 2706584 w 2759766"/>
                <a:gd name="connsiteY4" fmla="*/ 0 h 549150"/>
                <a:gd name="connsiteX5" fmla="*/ 2759766 w 2759766"/>
                <a:gd name="connsiteY5" fmla="*/ 0 h 549150"/>
                <a:gd name="connsiteX6" fmla="*/ 2759766 w 2759766"/>
                <a:gd name="connsiteY6" fmla="*/ 549150 h 549150"/>
                <a:gd name="connsiteX7" fmla="*/ 2706584 w 2759766"/>
                <a:gd name="connsiteY7" fmla="*/ 549150 h 549150"/>
                <a:gd name="connsiteX8" fmla="*/ 1832666 w 2759766"/>
                <a:gd name="connsiteY8" fmla="*/ 549150 h 549150"/>
                <a:gd name="connsiteX9" fmla="*/ 276476 w 2759766"/>
                <a:gd name="connsiteY9" fmla="*/ 549150 h 549150"/>
                <a:gd name="connsiteX10" fmla="*/ 276476 w 2759766"/>
                <a:gd name="connsiteY10" fmla="*/ 548958 h 549150"/>
                <a:gd name="connsiteX11" fmla="*/ 274575 w 2759766"/>
                <a:gd name="connsiteY11" fmla="*/ 549150 h 549150"/>
                <a:gd name="connsiteX12" fmla="*/ 0 w 2759766"/>
                <a:gd name="connsiteY12" fmla="*/ 274575 h 549150"/>
                <a:gd name="connsiteX13" fmla="*/ 274575 w 275976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59766" h="549150">
                  <a:moveTo>
                    <a:pt x="274575" y="0"/>
                  </a:moveTo>
                  <a:lnTo>
                    <a:pt x="276476" y="192"/>
                  </a:lnTo>
                  <a:lnTo>
                    <a:pt x="276476" y="0"/>
                  </a:lnTo>
                  <a:lnTo>
                    <a:pt x="1832666" y="0"/>
                  </a:lnTo>
                  <a:lnTo>
                    <a:pt x="2706584" y="0"/>
                  </a:lnTo>
                  <a:lnTo>
                    <a:pt x="2759766" y="0"/>
                  </a:lnTo>
                  <a:lnTo>
                    <a:pt x="2759766" y="549150"/>
                  </a:lnTo>
                  <a:lnTo>
                    <a:pt x="2706584" y="549150"/>
                  </a:lnTo>
                  <a:lnTo>
                    <a:pt x="1832666" y="549150"/>
                  </a:lnTo>
                  <a:lnTo>
                    <a:pt x="276476" y="549150"/>
                  </a:lnTo>
                  <a:lnTo>
                    <a:pt x="276476" y="548958"/>
                  </a:lnTo>
                  <a:lnTo>
                    <a:pt x="274575" y="549150"/>
                  </a:lnTo>
                  <a:cubicBezTo>
                    <a:pt x="122931" y="549150"/>
                    <a:pt x="0" y="426219"/>
                    <a:pt x="0" y="274575"/>
                  </a:cubicBezTo>
                  <a:cubicBezTo>
                    <a:pt x="0" y="122932"/>
                    <a:pt x="122931"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65" name="Freeform 64">
              <a:extLst>
                <a:ext uri="{FF2B5EF4-FFF2-40B4-BE49-F238E27FC236}">
                  <a16:creationId xmlns:a16="http://schemas.microsoft.com/office/drawing/2014/main" id="{86A666F2-61DC-1141-A28D-9C664CF9E0DD}"/>
                </a:ext>
              </a:extLst>
            </p:cNvPr>
            <p:cNvSpPr/>
            <p:nvPr/>
          </p:nvSpPr>
          <p:spPr>
            <a:xfrm>
              <a:off x="7850557" y="5906186"/>
              <a:ext cx="4341443" cy="549150"/>
            </a:xfrm>
            <a:custGeom>
              <a:avLst/>
              <a:gdLst>
                <a:gd name="connsiteX0" fmla="*/ 274575 w 4341443"/>
                <a:gd name="connsiteY0" fmla="*/ 0 h 549150"/>
                <a:gd name="connsiteX1" fmla="*/ 276477 w 4341443"/>
                <a:gd name="connsiteY1" fmla="*/ 192 h 549150"/>
                <a:gd name="connsiteX2" fmla="*/ 276477 w 4341443"/>
                <a:gd name="connsiteY2" fmla="*/ 0 h 549150"/>
                <a:gd name="connsiteX3" fmla="*/ 3414343 w 4341443"/>
                <a:gd name="connsiteY3" fmla="*/ 0 h 549150"/>
                <a:gd name="connsiteX4" fmla="*/ 4288263 w 4341443"/>
                <a:gd name="connsiteY4" fmla="*/ 0 h 549150"/>
                <a:gd name="connsiteX5" fmla="*/ 4341443 w 4341443"/>
                <a:gd name="connsiteY5" fmla="*/ 0 h 549150"/>
                <a:gd name="connsiteX6" fmla="*/ 4341443 w 4341443"/>
                <a:gd name="connsiteY6" fmla="*/ 549150 h 549150"/>
                <a:gd name="connsiteX7" fmla="*/ 4288263 w 4341443"/>
                <a:gd name="connsiteY7" fmla="*/ 549150 h 549150"/>
                <a:gd name="connsiteX8" fmla="*/ 3414343 w 4341443"/>
                <a:gd name="connsiteY8" fmla="*/ 549150 h 549150"/>
                <a:gd name="connsiteX9" fmla="*/ 276477 w 4341443"/>
                <a:gd name="connsiteY9" fmla="*/ 549150 h 549150"/>
                <a:gd name="connsiteX10" fmla="*/ 276477 w 4341443"/>
                <a:gd name="connsiteY10" fmla="*/ 548959 h 549150"/>
                <a:gd name="connsiteX11" fmla="*/ 274575 w 4341443"/>
                <a:gd name="connsiteY11" fmla="*/ 549150 h 549150"/>
                <a:gd name="connsiteX12" fmla="*/ 0 w 4341443"/>
                <a:gd name="connsiteY12" fmla="*/ 274575 h 549150"/>
                <a:gd name="connsiteX13" fmla="*/ 274575 w 434144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41443" h="549150">
                  <a:moveTo>
                    <a:pt x="274575" y="0"/>
                  </a:moveTo>
                  <a:lnTo>
                    <a:pt x="276477" y="192"/>
                  </a:lnTo>
                  <a:lnTo>
                    <a:pt x="276477" y="0"/>
                  </a:lnTo>
                  <a:lnTo>
                    <a:pt x="3414343" y="0"/>
                  </a:lnTo>
                  <a:lnTo>
                    <a:pt x="4288263" y="0"/>
                  </a:lnTo>
                  <a:lnTo>
                    <a:pt x="4341443" y="0"/>
                  </a:lnTo>
                  <a:lnTo>
                    <a:pt x="4341443" y="549150"/>
                  </a:lnTo>
                  <a:lnTo>
                    <a:pt x="4288263" y="549150"/>
                  </a:lnTo>
                  <a:lnTo>
                    <a:pt x="3414343"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66" name="Freeform 65">
              <a:extLst>
                <a:ext uri="{FF2B5EF4-FFF2-40B4-BE49-F238E27FC236}">
                  <a16:creationId xmlns:a16="http://schemas.microsoft.com/office/drawing/2014/main" id="{B36DAFEC-9E33-D342-8F38-9280EB50249D}"/>
                </a:ext>
              </a:extLst>
            </p:cNvPr>
            <p:cNvSpPr/>
            <p:nvPr/>
          </p:nvSpPr>
          <p:spPr>
            <a:xfrm>
              <a:off x="7451067" y="3804028"/>
              <a:ext cx="4740933" cy="549150"/>
            </a:xfrm>
            <a:custGeom>
              <a:avLst/>
              <a:gdLst>
                <a:gd name="connsiteX0" fmla="*/ 274073 w 4740933"/>
                <a:gd name="connsiteY0" fmla="*/ 0 h 549150"/>
                <a:gd name="connsiteX1" fmla="*/ 278104 w 4740933"/>
                <a:gd name="connsiteY1" fmla="*/ 407 h 549150"/>
                <a:gd name="connsiteX2" fmla="*/ 278104 w 4740933"/>
                <a:gd name="connsiteY2" fmla="*/ 0 h 549150"/>
                <a:gd name="connsiteX3" fmla="*/ 3813833 w 4740933"/>
                <a:gd name="connsiteY3" fmla="*/ 0 h 549150"/>
                <a:gd name="connsiteX4" fmla="*/ 4687752 w 4740933"/>
                <a:gd name="connsiteY4" fmla="*/ 0 h 549150"/>
                <a:gd name="connsiteX5" fmla="*/ 4740933 w 4740933"/>
                <a:gd name="connsiteY5" fmla="*/ 0 h 549150"/>
                <a:gd name="connsiteX6" fmla="*/ 4740933 w 4740933"/>
                <a:gd name="connsiteY6" fmla="*/ 549150 h 549150"/>
                <a:gd name="connsiteX7" fmla="*/ 4687752 w 4740933"/>
                <a:gd name="connsiteY7" fmla="*/ 549150 h 549150"/>
                <a:gd name="connsiteX8" fmla="*/ 3813833 w 4740933"/>
                <a:gd name="connsiteY8" fmla="*/ 549150 h 549150"/>
                <a:gd name="connsiteX9" fmla="*/ 278104 w 4740933"/>
                <a:gd name="connsiteY9" fmla="*/ 549150 h 549150"/>
                <a:gd name="connsiteX10" fmla="*/ 278104 w 4740933"/>
                <a:gd name="connsiteY10" fmla="*/ 547742 h 549150"/>
                <a:gd name="connsiteX11" fmla="*/ 274073 w 4740933"/>
                <a:gd name="connsiteY11" fmla="*/ 548148 h 549150"/>
                <a:gd name="connsiteX12" fmla="*/ 0 w 4740933"/>
                <a:gd name="connsiteY12" fmla="*/ 274074 h 549150"/>
                <a:gd name="connsiteX13" fmla="*/ 274073 w 4740933"/>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0933" h="549150">
                  <a:moveTo>
                    <a:pt x="274073" y="0"/>
                  </a:moveTo>
                  <a:lnTo>
                    <a:pt x="278104" y="407"/>
                  </a:lnTo>
                  <a:lnTo>
                    <a:pt x="278104" y="0"/>
                  </a:lnTo>
                  <a:lnTo>
                    <a:pt x="3813833" y="0"/>
                  </a:lnTo>
                  <a:lnTo>
                    <a:pt x="4687752" y="0"/>
                  </a:lnTo>
                  <a:lnTo>
                    <a:pt x="4740933" y="0"/>
                  </a:lnTo>
                  <a:lnTo>
                    <a:pt x="4740933" y="549150"/>
                  </a:lnTo>
                  <a:lnTo>
                    <a:pt x="4687752" y="549150"/>
                  </a:lnTo>
                  <a:lnTo>
                    <a:pt x="3813833"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67" name="Freeform 66">
              <a:extLst>
                <a:ext uri="{FF2B5EF4-FFF2-40B4-BE49-F238E27FC236}">
                  <a16:creationId xmlns:a16="http://schemas.microsoft.com/office/drawing/2014/main" id="{14487FF1-1618-4249-B143-BEFFD4E4E8FD}"/>
                </a:ext>
              </a:extLst>
            </p:cNvPr>
            <p:cNvSpPr/>
            <p:nvPr/>
          </p:nvSpPr>
          <p:spPr>
            <a:xfrm>
              <a:off x="7036244" y="4854606"/>
              <a:ext cx="5155756" cy="549150"/>
            </a:xfrm>
            <a:custGeom>
              <a:avLst/>
              <a:gdLst>
                <a:gd name="connsiteX0" fmla="*/ 299044 w 5155756"/>
                <a:gd name="connsiteY0" fmla="*/ 0 h 549150"/>
                <a:gd name="connsiteX1" fmla="*/ 300889 w 5155756"/>
                <a:gd name="connsiteY1" fmla="*/ 171 h 549150"/>
                <a:gd name="connsiteX2" fmla="*/ 300889 w 5155756"/>
                <a:gd name="connsiteY2" fmla="*/ 0 h 549150"/>
                <a:gd name="connsiteX3" fmla="*/ 4228656 w 5155756"/>
                <a:gd name="connsiteY3" fmla="*/ 0 h 549150"/>
                <a:gd name="connsiteX4" fmla="*/ 5103517 w 5155756"/>
                <a:gd name="connsiteY4" fmla="*/ 0 h 549150"/>
                <a:gd name="connsiteX5" fmla="*/ 5155756 w 5155756"/>
                <a:gd name="connsiteY5" fmla="*/ 0 h 549150"/>
                <a:gd name="connsiteX6" fmla="*/ 5155756 w 5155756"/>
                <a:gd name="connsiteY6" fmla="*/ 549150 h 549150"/>
                <a:gd name="connsiteX7" fmla="*/ 5103517 w 5155756"/>
                <a:gd name="connsiteY7" fmla="*/ 549150 h 549150"/>
                <a:gd name="connsiteX8" fmla="*/ 4228656 w 5155756"/>
                <a:gd name="connsiteY8" fmla="*/ 549150 h 549150"/>
                <a:gd name="connsiteX9" fmla="*/ 300889 w 5155756"/>
                <a:gd name="connsiteY9" fmla="*/ 549150 h 549150"/>
                <a:gd name="connsiteX10" fmla="*/ 300889 w 5155756"/>
                <a:gd name="connsiteY10" fmla="*/ 548980 h 549150"/>
                <a:gd name="connsiteX11" fmla="*/ 299044 w 5155756"/>
                <a:gd name="connsiteY11" fmla="*/ 549150 h 549150"/>
                <a:gd name="connsiteX12" fmla="*/ 0 w 5155756"/>
                <a:gd name="connsiteY12" fmla="*/ 274575 h 549150"/>
                <a:gd name="connsiteX13" fmla="*/ 299044 w 5155756"/>
                <a:gd name="connsiteY13"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5756" h="549150">
                  <a:moveTo>
                    <a:pt x="299044" y="0"/>
                  </a:moveTo>
                  <a:lnTo>
                    <a:pt x="300889" y="171"/>
                  </a:lnTo>
                  <a:lnTo>
                    <a:pt x="300889" y="0"/>
                  </a:lnTo>
                  <a:lnTo>
                    <a:pt x="4228656" y="0"/>
                  </a:lnTo>
                  <a:lnTo>
                    <a:pt x="5103517" y="0"/>
                  </a:lnTo>
                  <a:lnTo>
                    <a:pt x="5155756" y="0"/>
                  </a:lnTo>
                  <a:lnTo>
                    <a:pt x="5155756" y="549150"/>
                  </a:lnTo>
                  <a:lnTo>
                    <a:pt x="5103517" y="549150"/>
                  </a:lnTo>
                  <a:lnTo>
                    <a:pt x="4228656"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sp>
        <p:nvSpPr>
          <p:cNvPr id="13" name="Rectangle 12">
            <a:extLst>
              <a:ext uri="{FF2B5EF4-FFF2-40B4-BE49-F238E27FC236}">
                <a16:creationId xmlns:a16="http://schemas.microsoft.com/office/drawing/2014/main" id="{E4418D72-B986-414A-97FC-FCCE7B7F1B53}"/>
              </a:ext>
            </a:extLst>
          </p:cNvPr>
          <p:cNvSpPr/>
          <p:nvPr/>
        </p:nvSpPr>
        <p:spPr>
          <a:xfrm>
            <a:off x="8810601" y="-1043234"/>
            <a:ext cx="365760" cy="36812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4" name="Rectangle 13">
            <a:extLst>
              <a:ext uri="{FF2B5EF4-FFF2-40B4-BE49-F238E27FC236}">
                <a16:creationId xmlns:a16="http://schemas.microsoft.com/office/drawing/2014/main" id="{1B4C17C8-380D-41B2-8F4E-B2A6A80204A7}"/>
              </a:ext>
            </a:extLst>
          </p:cNvPr>
          <p:cNvSpPr>
            <a:spLocks noChangeAspect="1"/>
          </p:cNvSpPr>
          <p:nvPr/>
        </p:nvSpPr>
        <p:spPr>
          <a:xfrm>
            <a:off x="9432234" y="-1043234"/>
            <a:ext cx="545114" cy="54864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5" name="Rectangle 14">
            <a:extLst>
              <a:ext uri="{FF2B5EF4-FFF2-40B4-BE49-F238E27FC236}">
                <a16:creationId xmlns:a16="http://schemas.microsoft.com/office/drawing/2014/main" id="{94D82C82-AD27-49A1-AB10-24272A1884F7}"/>
              </a:ext>
            </a:extLst>
          </p:cNvPr>
          <p:cNvSpPr>
            <a:spLocks noChangeAspect="1"/>
          </p:cNvSpPr>
          <p:nvPr/>
        </p:nvSpPr>
        <p:spPr>
          <a:xfrm>
            <a:off x="8373024" y="-1043234"/>
            <a:ext cx="181705" cy="1828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pic>
        <p:nvPicPr>
          <p:cNvPr id="16" name="Graphic 15">
            <a:extLst>
              <a:ext uri="{FF2B5EF4-FFF2-40B4-BE49-F238E27FC236}">
                <a16:creationId xmlns:a16="http://schemas.microsoft.com/office/drawing/2014/main" id="{4A43F6D9-2B76-4F47-8BB1-588F5D046A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pic>
        <p:nvPicPr>
          <p:cNvPr id="17" name="Graphic 16">
            <a:extLst>
              <a:ext uri="{FF2B5EF4-FFF2-40B4-BE49-F238E27FC236}">
                <a16:creationId xmlns:a16="http://schemas.microsoft.com/office/drawing/2014/main" id="{F77A25CF-5914-0B4E-8C5F-E8D980A4AEC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4172500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ver Co-Brand - IQVIA">
    <p:bg>
      <p:bgPr>
        <a:solidFill>
          <a:schemeClr val="bg1"/>
        </a:solidFill>
        <a:effectLst/>
      </p:bgPr>
    </p:bg>
    <p:spTree>
      <p:nvGrpSpPr>
        <p:cNvPr id="1" name=""/>
        <p:cNvGrpSpPr/>
        <p:nvPr/>
      </p:nvGrpSpPr>
      <p:grpSpPr>
        <a:xfrm>
          <a:off x="0" y="0"/>
          <a:ext cx="0" cy="0"/>
          <a:chOff x="0" y="0"/>
          <a:chExt cx="0" cy="0"/>
        </a:xfrm>
      </p:grpSpPr>
      <p:sp>
        <p:nvSpPr>
          <p:cNvPr id="62" name="TextBox 61">
            <a:extLst>
              <a:ext uri="{FF2B5EF4-FFF2-40B4-BE49-F238E27FC236}">
                <a16:creationId xmlns:a16="http://schemas.microsoft.com/office/drawing/2014/main" id="{7AB75BD1-2507-44E0-91E4-42F78B5D2D49}"/>
              </a:ext>
            </a:extLst>
          </p:cNvPr>
          <p:cNvSpPr txBox="1"/>
          <p:nvPr/>
        </p:nvSpPr>
        <p:spPr bwMode="black">
          <a:xfrm>
            <a:off x="730897" y="6519948"/>
            <a:ext cx="7722832" cy="21544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ea typeface="Arial" charset="0"/>
                <a:cs typeface="Arial" charset="0"/>
              </a:rPr>
              <a:t>© 2019. All rights reserved. IQVIA</a:t>
            </a:r>
            <a:r>
              <a:rPr lang="en-US" sz="800" baseline="30000" dirty="0">
                <a:solidFill>
                  <a:schemeClr val="bg1">
                    <a:lumMod val="50000"/>
                  </a:schemeClr>
                </a:solidFill>
                <a:ea typeface="Arial" charset="0"/>
                <a:cs typeface="Arial" charset="0"/>
              </a:rPr>
              <a:t>®</a:t>
            </a:r>
            <a:r>
              <a:rPr lang="en-US" sz="800" dirty="0">
                <a:solidFill>
                  <a:schemeClr val="bg1">
                    <a:lumMod val="50000"/>
                  </a:schemeClr>
                </a:solidFill>
                <a:ea typeface="Arial" charset="0"/>
                <a:cs typeface="Arial" charset="0"/>
              </a:rPr>
              <a:t> is a registered trademark of IQVIA Inc. in the United States, the European Union, and various other countries. </a:t>
            </a:r>
            <a:endParaRPr lang="en-US" sz="800" kern="1200" dirty="0">
              <a:solidFill>
                <a:schemeClr val="bg1">
                  <a:lumMod val="50000"/>
                </a:schemeClr>
              </a:solidFill>
              <a:latin typeface="+mn-lt"/>
              <a:ea typeface="Arial" charset="0"/>
              <a:cs typeface="Arial" charset="0"/>
            </a:endParaRPr>
          </a:p>
        </p:txBody>
      </p:sp>
      <p:sp>
        <p:nvSpPr>
          <p:cNvPr id="64" name="Text Placeholder 21">
            <a:extLst>
              <a:ext uri="{FF2B5EF4-FFF2-40B4-BE49-F238E27FC236}">
                <a16:creationId xmlns:a16="http://schemas.microsoft.com/office/drawing/2014/main" id="{098CCE30-6B5A-4DFB-97B5-AF5CCDE0C848}"/>
              </a:ext>
            </a:extLst>
          </p:cNvPr>
          <p:cNvSpPr>
            <a:spLocks noGrp="1"/>
          </p:cNvSpPr>
          <p:nvPr>
            <p:ph type="body" sz="quarter" idx="10" hasCustomPrompt="1"/>
          </p:nvPr>
        </p:nvSpPr>
        <p:spPr>
          <a:xfrm>
            <a:off x="743329" y="3681765"/>
            <a:ext cx="6349838" cy="1195801"/>
          </a:xfrm>
          <a:prstGeom prst="rect">
            <a:avLst/>
          </a:prstGeom>
        </p:spPr>
        <p:txBody>
          <a:bodyPr>
            <a:noAutofit/>
          </a:bodyPr>
          <a:lstStyle>
            <a:lvl1pPr marL="0" indent="0" algn="l">
              <a:lnSpc>
                <a:spcPct val="100000"/>
              </a:lnSpc>
              <a:spcBef>
                <a:spcPts val="0"/>
              </a:spcBef>
              <a:buNone/>
              <a:defRPr sz="2400" b="0" i="1">
                <a:solidFill>
                  <a:schemeClr val="accent1"/>
                </a:solidFill>
              </a:defRPr>
            </a:lvl1pPr>
          </a:lstStyle>
          <a:p>
            <a:pPr lvl="0"/>
            <a:r>
              <a:rPr lang="en-US" dirty="0"/>
              <a:t>Subheads are 24pt Arial Italic sentence case and can be 2 lines.</a:t>
            </a:r>
          </a:p>
        </p:txBody>
      </p:sp>
      <p:sp>
        <p:nvSpPr>
          <p:cNvPr id="70" name="Title 1">
            <a:extLst>
              <a:ext uri="{FF2B5EF4-FFF2-40B4-BE49-F238E27FC236}">
                <a16:creationId xmlns:a16="http://schemas.microsoft.com/office/drawing/2014/main" id="{184C4A24-4E36-49F8-AE34-FEFD57A98171}"/>
              </a:ext>
            </a:extLst>
          </p:cNvPr>
          <p:cNvSpPr>
            <a:spLocks noGrp="1"/>
          </p:cNvSpPr>
          <p:nvPr>
            <p:ph type="ctrTitle" hasCustomPrompt="1"/>
          </p:nvPr>
        </p:nvSpPr>
        <p:spPr>
          <a:xfrm>
            <a:off x="743330" y="1271573"/>
            <a:ext cx="7921554" cy="2242315"/>
          </a:xfrm>
          <a:prstGeom prst="rect">
            <a:avLst/>
          </a:prstGeom>
        </p:spPr>
        <p:txBody>
          <a:bodyPr anchor="b" anchorCtr="0"/>
          <a:lstStyle>
            <a:lvl1pPr algn="l">
              <a:lnSpc>
                <a:spcPct val="100000"/>
              </a:lnSpc>
              <a:defRPr sz="3600" b="1" i="0" baseline="0">
                <a:solidFill>
                  <a:schemeClr val="accent2"/>
                </a:solidFill>
              </a:defRPr>
            </a:lvl1pPr>
          </a:lstStyle>
          <a:p>
            <a:r>
              <a:rPr lang="en-US" dirty="0"/>
              <a:t>Headline 36pt Arial Bold Title Case Should Be No More Than 2 Lines</a:t>
            </a:r>
          </a:p>
        </p:txBody>
      </p:sp>
      <p:sp>
        <p:nvSpPr>
          <p:cNvPr id="71" name="Subtitle 2">
            <a:extLst>
              <a:ext uri="{FF2B5EF4-FFF2-40B4-BE49-F238E27FC236}">
                <a16:creationId xmlns:a16="http://schemas.microsoft.com/office/drawing/2014/main" id="{0E82B801-11C9-4FD7-9D6A-B8DAA2120461}"/>
              </a:ext>
            </a:extLst>
          </p:cNvPr>
          <p:cNvSpPr>
            <a:spLocks noGrp="1"/>
          </p:cNvSpPr>
          <p:nvPr>
            <p:ph type="subTitle" idx="1" hasCustomPrompt="1"/>
          </p:nvPr>
        </p:nvSpPr>
        <p:spPr>
          <a:xfrm>
            <a:off x="743329" y="5518464"/>
            <a:ext cx="6349838" cy="669272"/>
          </a:xfrm>
          <a:prstGeom prst="rect">
            <a:avLst/>
          </a:prstGeom>
        </p:spPr>
        <p:txBody>
          <a:bodyPr>
            <a:noAutofit/>
          </a:bodyPr>
          <a:lstStyle>
            <a:lvl1pPr marL="0" indent="0" algn="l">
              <a:lnSpc>
                <a:spcPct val="100000"/>
              </a:lnSpc>
              <a:spcBef>
                <a:spcPts val="200"/>
              </a:spcBef>
              <a:buNone/>
              <a:defRPr sz="1600"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Title 16pt Arial</a:t>
            </a:r>
          </a:p>
        </p:txBody>
      </p:sp>
      <p:sp>
        <p:nvSpPr>
          <p:cNvPr id="14" name="Text Placeholder 21">
            <a:extLst>
              <a:ext uri="{FF2B5EF4-FFF2-40B4-BE49-F238E27FC236}">
                <a16:creationId xmlns:a16="http://schemas.microsoft.com/office/drawing/2014/main" id="{E5C45F24-760D-4806-80BF-4B954EEA03A3}"/>
              </a:ext>
            </a:extLst>
          </p:cNvPr>
          <p:cNvSpPr>
            <a:spLocks noGrp="1"/>
          </p:cNvSpPr>
          <p:nvPr>
            <p:ph type="body" sz="quarter" idx="11" hasCustomPrompt="1"/>
          </p:nvPr>
        </p:nvSpPr>
        <p:spPr>
          <a:xfrm>
            <a:off x="7355299" y="4854606"/>
            <a:ext cx="2324100" cy="1341752"/>
          </a:xfrm>
          <a:prstGeom prst="rect">
            <a:avLst/>
          </a:prstGeom>
          <a:solidFill>
            <a:srgbClr val="DA291C"/>
          </a:solidFill>
        </p:spPr>
        <p:txBody>
          <a:bodyPr>
            <a:noAutofit/>
          </a:bodyPr>
          <a:lstStyle>
            <a:lvl1pPr marL="0" indent="0" algn="l">
              <a:lnSpc>
                <a:spcPct val="100000"/>
              </a:lnSpc>
              <a:spcBef>
                <a:spcPts val="0"/>
              </a:spcBef>
              <a:buNone/>
              <a:defRPr sz="1000" b="0" i="0">
                <a:solidFill>
                  <a:schemeClr val="bg1"/>
                </a:solidFill>
              </a:defRPr>
            </a:lvl1pPr>
          </a:lstStyle>
          <a:p>
            <a:pPr lvl="0"/>
            <a:r>
              <a:rPr lang="en-US" dirty="0"/>
              <a:t>Bid defense only: You may replace this box with a sponsor logo. Ensure the logo is on a white or transparent background and you have usage permission.</a:t>
            </a:r>
            <a:br>
              <a:rPr lang="en-US" dirty="0"/>
            </a:br>
            <a:br>
              <a:rPr lang="en-US" dirty="0"/>
            </a:br>
            <a:r>
              <a:rPr lang="en-US" dirty="0"/>
              <a:t>All other presentations, or without sponsor logo: Please delete this box.</a:t>
            </a:r>
          </a:p>
        </p:txBody>
      </p:sp>
      <p:sp>
        <p:nvSpPr>
          <p:cNvPr id="15" name="Rectangle 14">
            <a:extLst>
              <a:ext uri="{FF2B5EF4-FFF2-40B4-BE49-F238E27FC236}">
                <a16:creationId xmlns:a16="http://schemas.microsoft.com/office/drawing/2014/main" id="{22EC9C87-CE31-4CA8-933C-B8C7C252CA86}"/>
              </a:ext>
            </a:extLst>
          </p:cNvPr>
          <p:cNvSpPr/>
          <p:nvPr/>
        </p:nvSpPr>
        <p:spPr>
          <a:xfrm>
            <a:off x="8810601" y="-1043234"/>
            <a:ext cx="365760" cy="36812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6" name="Rectangle 15">
            <a:extLst>
              <a:ext uri="{FF2B5EF4-FFF2-40B4-BE49-F238E27FC236}">
                <a16:creationId xmlns:a16="http://schemas.microsoft.com/office/drawing/2014/main" id="{A51BC71F-4BC2-47A4-96C7-2E221AFAC452}"/>
              </a:ext>
            </a:extLst>
          </p:cNvPr>
          <p:cNvSpPr>
            <a:spLocks noChangeAspect="1"/>
          </p:cNvSpPr>
          <p:nvPr/>
        </p:nvSpPr>
        <p:spPr>
          <a:xfrm>
            <a:off x="9432234" y="-1043234"/>
            <a:ext cx="545114" cy="54864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7" name="Rectangle 16">
            <a:extLst>
              <a:ext uri="{FF2B5EF4-FFF2-40B4-BE49-F238E27FC236}">
                <a16:creationId xmlns:a16="http://schemas.microsoft.com/office/drawing/2014/main" id="{2DEBD35E-79D5-4A08-BBFB-35E25D1D2A66}"/>
              </a:ext>
            </a:extLst>
          </p:cNvPr>
          <p:cNvSpPr>
            <a:spLocks noChangeAspect="1"/>
          </p:cNvSpPr>
          <p:nvPr/>
        </p:nvSpPr>
        <p:spPr>
          <a:xfrm>
            <a:off x="8373024" y="-1043234"/>
            <a:ext cx="181705" cy="1828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grpSp>
        <p:nvGrpSpPr>
          <p:cNvPr id="39" name="Group 38">
            <a:extLst>
              <a:ext uri="{FF2B5EF4-FFF2-40B4-BE49-F238E27FC236}">
                <a16:creationId xmlns:a16="http://schemas.microsoft.com/office/drawing/2014/main" id="{39C359E7-88C6-42D4-9B64-F7D5FE9CDBC5}"/>
              </a:ext>
            </a:extLst>
          </p:cNvPr>
          <p:cNvGrpSpPr/>
          <p:nvPr/>
        </p:nvGrpSpPr>
        <p:grpSpPr>
          <a:xfrm>
            <a:off x="9941531" y="3804028"/>
            <a:ext cx="2250469" cy="2651308"/>
            <a:chOff x="9941531" y="3804028"/>
            <a:chExt cx="2250469" cy="2651308"/>
          </a:xfrm>
        </p:grpSpPr>
        <p:sp>
          <p:nvSpPr>
            <p:cNvPr id="40" name="Freeform: Shape 39">
              <a:extLst>
                <a:ext uri="{FF2B5EF4-FFF2-40B4-BE49-F238E27FC236}">
                  <a16:creationId xmlns:a16="http://schemas.microsoft.com/office/drawing/2014/main" id="{C4384A34-21CA-42A4-8E46-1EEAC237500E}"/>
                </a:ext>
              </a:extLst>
            </p:cNvPr>
            <p:cNvSpPr/>
            <p:nvPr/>
          </p:nvSpPr>
          <p:spPr>
            <a:xfrm>
              <a:off x="10755844" y="5906186"/>
              <a:ext cx="1436156" cy="549150"/>
            </a:xfrm>
            <a:custGeom>
              <a:avLst/>
              <a:gdLst>
                <a:gd name="connsiteX0" fmla="*/ 274575 w 1436156"/>
                <a:gd name="connsiteY0" fmla="*/ 0 h 549150"/>
                <a:gd name="connsiteX1" fmla="*/ 276477 w 1436156"/>
                <a:gd name="connsiteY1" fmla="*/ 192 h 549150"/>
                <a:gd name="connsiteX2" fmla="*/ 276477 w 1436156"/>
                <a:gd name="connsiteY2" fmla="*/ 0 h 549150"/>
                <a:gd name="connsiteX3" fmla="*/ 1436156 w 1436156"/>
                <a:gd name="connsiteY3" fmla="*/ 0 h 549150"/>
                <a:gd name="connsiteX4" fmla="*/ 1436156 w 1436156"/>
                <a:gd name="connsiteY4" fmla="*/ 549150 h 549150"/>
                <a:gd name="connsiteX5" fmla="*/ 276477 w 1436156"/>
                <a:gd name="connsiteY5" fmla="*/ 549150 h 549150"/>
                <a:gd name="connsiteX6" fmla="*/ 276477 w 1436156"/>
                <a:gd name="connsiteY6" fmla="*/ 548959 h 549150"/>
                <a:gd name="connsiteX7" fmla="*/ 274575 w 1436156"/>
                <a:gd name="connsiteY7" fmla="*/ 549150 h 549150"/>
                <a:gd name="connsiteX8" fmla="*/ 0 w 1436156"/>
                <a:gd name="connsiteY8" fmla="*/ 274575 h 549150"/>
                <a:gd name="connsiteX9" fmla="*/ 274575 w 143615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6156" h="549150">
                  <a:moveTo>
                    <a:pt x="274575" y="0"/>
                  </a:moveTo>
                  <a:lnTo>
                    <a:pt x="276477" y="192"/>
                  </a:lnTo>
                  <a:lnTo>
                    <a:pt x="276477" y="0"/>
                  </a:lnTo>
                  <a:lnTo>
                    <a:pt x="1436156" y="0"/>
                  </a:lnTo>
                  <a:lnTo>
                    <a:pt x="1436156" y="549150"/>
                  </a:lnTo>
                  <a:lnTo>
                    <a:pt x="276477" y="549150"/>
                  </a:lnTo>
                  <a:lnTo>
                    <a:pt x="276477" y="548959"/>
                  </a:lnTo>
                  <a:lnTo>
                    <a:pt x="274575" y="549150"/>
                  </a:lnTo>
                  <a:cubicBezTo>
                    <a:pt x="122932" y="549150"/>
                    <a:pt x="0" y="426219"/>
                    <a:pt x="0" y="274575"/>
                  </a:cubicBezTo>
                  <a:cubicBezTo>
                    <a:pt x="0" y="122932"/>
                    <a:pt x="122932" y="0"/>
                    <a:pt x="27457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41" name="Freeform: Shape 40">
              <a:extLst>
                <a:ext uri="{FF2B5EF4-FFF2-40B4-BE49-F238E27FC236}">
                  <a16:creationId xmlns:a16="http://schemas.microsoft.com/office/drawing/2014/main" id="{80C482A3-7472-489E-8622-A62D97CBD17C}"/>
                </a:ext>
              </a:extLst>
            </p:cNvPr>
            <p:cNvSpPr/>
            <p:nvPr/>
          </p:nvSpPr>
          <p:spPr>
            <a:xfrm>
              <a:off x="10356354" y="3804028"/>
              <a:ext cx="1835646" cy="549150"/>
            </a:xfrm>
            <a:custGeom>
              <a:avLst/>
              <a:gdLst>
                <a:gd name="connsiteX0" fmla="*/ 274073 w 1835646"/>
                <a:gd name="connsiteY0" fmla="*/ 0 h 549150"/>
                <a:gd name="connsiteX1" fmla="*/ 278104 w 1835646"/>
                <a:gd name="connsiteY1" fmla="*/ 407 h 549150"/>
                <a:gd name="connsiteX2" fmla="*/ 278104 w 1835646"/>
                <a:gd name="connsiteY2" fmla="*/ 0 h 549150"/>
                <a:gd name="connsiteX3" fmla="*/ 1835646 w 1835646"/>
                <a:gd name="connsiteY3" fmla="*/ 0 h 549150"/>
                <a:gd name="connsiteX4" fmla="*/ 1835646 w 1835646"/>
                <a:gd name="connsiteY4" fmla="*/ 549150 h 549150"/>
                <a:gd name="connsiteX5" fmla="*/ 278104 w 1835646"/>
                <a:gd name="connsiteY5" fmla="*/ 549150 h 549150"/>
                <a:gd name="connsiteX6" fmla="*/ 278104 w 1835646"/>
                <a:gd name="connsiteY6" fmla="*/ 547742 h 549150"/>
                <a:gd name="connsiteX7" fmla="*/ 274073 w 1835646"/>
                <a:gd name="connsiteY7" fmla="*/ 548148 h 549150"/>
                <a:gd name="connsiteX8" fmla="*/ 0 w 1835646"/>
                <a:gd name="connsiteY8" fmla="*/ 274074 h 549150"/>
                <a:gd name="connsiteX9" fmla="*/ 274073 w 1835646"/>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646" h="549150">
                  <a:moveTo>
                    <a:pt x="274073" y="0"/>
                  </a:moveTo>
                  <a:lnTo>
                    <a:pt x="278104" y="407"/>
                  </a:lnTo>
                  <a:lnTo>
                    <a:pt x="278104" y="0"/>
                  </a:lnTo>
                  <a:lnTo>
                    <a:pt x="1835646" y="0"/>
                  </a:lnTo>
                  <a:lnTo>
                    <a:pt x="1835646" y="549150"/>
                  </a:lnTo>
                  <a:lnTo>
                    <a:pt x="278104" y="549150"/>
                  </a:lnTo>
                  <a:lnTo>
                    <a:pt x="278104" y="547742"/>
                  </a:lnTo>
                  <a:lnTo>
                    <a:pt x="274073" y="548148"/>
                  </a:lnTo>
                  <a:cubicBezTo>
                    <a:pt x="122707" y="548148"/>
                    <a:pt x="0" y="425441"/>
                    <a:pt x="0" y="274074"/>
                  </a:cubicBezTo>
                  <a:cubicBezTo>
                    <a:pt x="0" y="122707"/>
                    <a:pt x="122707" y="0"/>
                    <a:pt x="2740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p>
              <a:pPr algn="l"/>
              <a:endParaRPr lang="en-US" sz="1600" dirty="0"/>
            </a:p>
          </p:txBody>
        </p:sp>
        <p:sp>
          <p:nvSpPr>
            <p:cNvPr id="42" name="Freeform: Shape 41">
              <a:extLst>
                <a:ext uri="{FF2B5EF4-FFF2-40B4-BE49-F238E27FC236}">
                  <a16:creationId xmlns:a16="http://schemas.microsoft.com/office/drawing/2014/main" id="{14C68CD5-1D99-4C2F-8258-B69F780AC527}"/>
                </a:ext>
              </a:extLst>
            </p:cNvPr>
            <p:cNvSpPr/>
            <p:nvPr/>
          </p:nvSpPr>
          <p:spPr>
            <a:xfrm>
              <a:off x="9941531" y="4854606"/>
              <a:ext cx="2250469" cy="549150"/>
            </a:xfrm>
            <a:custGeom>
              <a:avLst/>
              <a:gdLst>
                <a:gd name="connsiteX0" fmla="*/ 299044 w 2250469"/>
                <a:gd name="connsiteY0" fmla="*/ 0 h 549150"/>
                <a:gd name="connsiteX1" fmla="*/ 300889 w 2250469"/>
                <a:gd name="connsiteY1" fmla="*/ 171 h 549150"/>
                <a:gd name="connsiteX2" fmla="*/ 300889 w 2250469"/>
                <a:gd name="connsiteY2" fmla="*/ 0 h 549150"/>
                <a:gd name="connsiteX3" fmla="*/ 2250469 w 2250469"/>
                <a:gd name="connsiteY3" fmla="*/ 0 h 549150"/>
                <a:gd name="connsiteX4" fmla="*/ 2250469 w 2250469"/>
                <a:gd name="connsiteY4" fmla="*/ 549150 h 549150"/>
                <a:gd name="connsiteX5" fmla="*/ 300889 w 2250469"/>
                <a:gd name="connsiteY5" fmla="*/ 549150 h 549150"/>
                <a:gd name="connsiteX6" fmla="*/ 300889 w 2250469"/>
                <a:gd name="connsiteY6" fmla="*/ 548980 h 549150"/>
                <a:gd name="connsiteX7" fmla="*/ 299044 w 2250469"/>
                <a:gd name="connsiteY7" fmla="*/ 549150 h 549150"/>
                <a:gd name="connsiteX8" fmla="*/ 0 w 2250469"/>
                <a:gd name="connsiteY8" fmla="*/ 274575 h 549150"/>
                <a:gd name="connsiteX9" fmla="*/ 299044 w 2250469"/>
                <a:gd name="connsiteY9" fmla="*/ 0 h 54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50469" h="549150">
                  <a:moveTo>
                    <a:pt x="299044" y="0"/>
                  </a:moveTo>
                  <a:lnTo>
                    <a:pt x="300889" y="171"/>
                  </a:lnTo>
                  <a:lnTo>
                    <a:pt x="300889" y="0"/>
                  </a:lnTo>
                  <a:lnTo>
                    <a:pt x="2250469" y="0"/>
                  </a:lnTo>
                  <a:lnTo>
                    <a:pt x="2250469" y="549150"/>
                  </a:lnTo>
                  <a:lnTo>
                    <a:pt x="300889" y="549150"/>
                  </a:lnTo>
                  <a:lnTo>
                    <a:pt x="300889" y="548980"/>
                  </a:lnTo>
                  <a:lnTo>
                    <a:pt x="299044" y="549150"/>
                  </a:lnTo>
                  <a:cubicBezTo>
                    <a:pt x="133887" y="549150"/>
                    <a:pt x="0" y="426219"/>
                    <a:pt x="0" y="274575"/>
                  </a:cubicBezTo>
                  <a:cubicBezTo>
                    <a:pt x="0" y="122932"/>
                    <a:pt x="133887" y="0"/>
                    <a:pt x="29904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grpSp>
      <p:pic>
        <p:nvPicPr>
          <p:cNvPr id="19" name="Graphic 18">
            <a:extLst>
              <a:ext uri="{FF2B5EF4-FFF2-40B4-BE49-F238E27FC236}">
                <a16:creationId xmlns:a16="http://schemas.microsoft.com/office/drawing/2014/main" id="{EFFBAF58-7775-B441-95B2-60BAEE6306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pic>
        <p:nvPicPr>
          <p:cNvPr id="18" name="Graphic 17">
            <a:extLst>
              <a:ext uri="{FF2B5EF4-FFF2-40B4-BE49-F238E27FC236}">
                <a16:creationId xmlns:a16="http://schemas.microsoft.com/office/drawing/2014/main" id="{7BD8E0C7-3A74-E943-836A-7A1E89CA92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99917" y="735457"/>
            <a:ext cx="2247900" cy="406400"/>
          </a:xfrm>
          <a:prstGeom prst="rect">
            <a:avLst/>
          </a:prstGeom>
        </p:spPr>
      </p:pic>
    </p:spTree>
    <p:extLst>
      <p:ext uri="{BB962C8B-B14F-4D97-AF65-F5344CB8AC3E}">
        <p14:creationId xmlns:p14="http://schemas.microsoft.com/office/powerpoint/2010/main" val="3472557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Content - IQVI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286359"/>
            <a:ext cx="11338560" cy="4994125"/>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4" name="Footer Placeholder 4">
            <a:extLst>
              <a:ext uri="{FF2B5EF4-FFF2-40B4-BE49-F238E27FC236}">
                <a16:creationId xmlns:a16="http://schemas.microsoft.com/office/drawing/2014/main" id="{7088911A-0046-5847-8D5E-667B718ECD3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a:p>
        </p:txBody>
      </p:sp>
      <p:sp>
        <p:nvSpPr>
          <p:cNvPr id="30" name="Slide Number Placeholder 5">
            <a:extLst>
              <a:ext uri="{FF2B5EF4-FFF2-40B4-BE49-F238E27FC236}">
                <a16:creationId xmlns:a16="http://schemas.microsoft.com/office/drawing/2014/main" id="{FCFC63C0-5262-4767-9F93-DEDAECE24DB7}"/>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10" name="Graphic 9">
            <a:extLst>
              <a:ext uri="{FF2B5EF4-FFF2-40B4-BE49-F238E27FC236}">
                <a16:creationId xmlns:a16="http://schemas.microsoft.com/office/drawing/2014/main" id="{DB41C48F-5C1D-DE41-93AD-B4E269C3B3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pic>
        <p:nvPicPr>
          <p:cNvPr id="7" name="Graphic 6">
            <a:extLst>
              <a:ext uri="{FF2B5EF4-FFF2-40B4-BE49-F238E27FC236}">
                <a16:creationId xmlns:a16="http://schemas.microsoft.com/office/drawing/2014/main" id="{A5576FF8-95FB-5A4A-AD47-8ECC3E9AED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extLst>
      <p:ext uri="{BB962C8B-B14F-4D97-AF65-F5344CB8AC3E}">
        <p14:creationId xmlns:p14="http://schemas.microsoft.com/office/powerpoint/2010/main" val="2859943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and Content_Subhead - IQVIA">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id="{098016E9-779F-F844-B7C6-670D5E2ED4DC}"/>
              </a:ext>
            </a:extLst>
          </p:cNvPr>
          <p:cNvSpPr>
            <a:spLocks noGrp="1"/>
          </p:cNvSpPr>
          <p:nvPr>
            <p:ph idx="17" hasCustomPrompt="1"/>
          </p:nvPr>
        </p:nvSpPr>
        <p:spPr>
          <a:xfrm>
            <a:off x="384694" y="1702630"/>
            <a:ext cx="11338560" cy="4577854"/>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9"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sentence case</a:t>
            </a:r>
          </a:p>
        </p:txBody>
      </p:sp>
      <p:sp>
        <p:nvSpPr>
          <p:cNvPr id="56" name="Footer Placeholder 4">
            <a:extLst>
              <a:ext uri="{FF2B5EF4-FFF2-40B4-BE49-F238E27FC236}">
                <a16:creationId xmlns:a16="http://schemas.microsoft.com/office/drawing/2014/main" id="{4C2A7798-04D8-114F-865E-17D9C5B73EAA}"/>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31" name="Slide Number Placeholder 5">
            <a:extLst>
              <a:ext uri="{FF2B5EF4-FFF2-40B4-BE49-F238E27FC236}">
                <a16:creationId xmlns:a16="http://schemas.microsoft.com/office/drawing/2014/main" id="{780491F4-CBE5-420D-B41C-DA1186C29721}"/>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Tree>
    <p:extLst>
      <p:ext uri="{BB962C8B-B14F-4D97-AF65-F5344CB8AC3E}">
        <p14:creationId xmlns:p14="http://schemas.microsoft.com/office/powerpoint/2010/main" val="2493855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Content_Callout Opt1 - IQVIA">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9531A8FC-B139-A448-96B7-DB54D8693F95}"/>
              </a:ext>
            </a:extLst>
          </p:cNvPr>
          <p:cNvCxnSpPr>
            <a:cxnSpLocks/>
          </p:cNvCxnSpPr>
          <p:nvPr/>
        </p:nvCxnSpPr>
        <p:spPr>
          <a:xfrm>
            <a:off x="8132063" y="1784927"/>
            <a:ext cx="4148329" cy="0"/>
          </a:xfrm>
          <a:prstGeom prst="line">
            <a:avLst/>
          </a:prstGeom>
          <a:ln w="25400" cap="rnd">
            <a:solidFill>
              <a:schemeClr val="accent2"/>
            </a:solidFill>
            <a:round/>
          </a:ln>
        </p:spPr>
        <p:style>
          <a:lnRef idx="1">
            <a:schemeClr val="accent1"/>
          </a:lnRef>
          <a:fillRef idx="0">
            <a:schemeClr val="accent1"/>
          </a:fillRef>
          <a:effectRef idx="0">
            <a:schemeClr val="accent1"/>
          </a:effectRef>
          <a:fontRef idx="minor">
            <a:schemeClr val="tx1"/>
          </a:fontRef>
        </p:style>
      </p:cxnSp>
      <p:sp>
        <p:nvSpPr>
          <p:cNvPr id="57" name="Content Placeholder 2">
            <a:extLst>
              <a:ext uri="{FF2B5EF4-FFF2-40B4-BE49-F238E27FC236}">
                <a16:creationId xmlns:a16="http://schemas.microsoft.com/office/drawing/2014/main" id="{D88AF363-7A35-104E-9A0A-BC860A4A42C8}"/>
              </a:ext>
            </a:extLst>
          </p:cNvPr>
          <p:cNvSpPr>
            <a:spLocks noGrp="1"/>
          </p:cNvSpPr>
          <p:nvPr>
            <p:ph idx="17" hasCustomPrompt="1"/>
          </p:nvPr>
        </p:nvSpPr>
        <p:spPr>
          <a:xfrm>
            <a:off x="384694" y="1702626"/>
            <a:ext cx="7492481" cy="4577849"/>
          </a:xfrm>
          <a:prstGeom prst="rect">
            <a:avLst/>
          </a:prstGeom>
        </p:spPr>
        <p:txBody>
          <a:bodyPr/>
          <a:lstStyle>
            <a:lvl1pPr marL="182880" indent="-182880">
              <a:lnSpc>
                <a:spcPct val="100000"/>
              </a:lnSpc>
              <a:spcBef>
                <a:spcPts val="1000"/>
              </a:spcBef>
              <a:defRPr sz="1600">
                <a:solidFill>
                  <a:schemeClr val="tx1"/>
                </a:solidFill>
              </a:defRPr>
            </a:lvl1pPr>
            <a:lvl2pPr marL="365760" indent="-182880">
              <a:lnSpc>
                <a:spcPct val="100000"/>
              </a:lnSpc>
              <a:spcBef>
                <a:spcPts val="800"/>
              </a:spcBef>
              <a:buFont typeface="Arial" panose="020B0604020202020204" pitchFamily="34" charset="0"/>
              <a:buChar char="-"/>
              <a:defRPr sz="1600">
                <a:solidFill>
                  <a:schemeClr val="tx1"/>
                </a:solidFill>
              </a:defRPr>
            </a:lvl2pPr>
            <a:lvl3pPr marL="548640" indent="-182880">
              <a:lnSpc>
                <a:spcPct val="100000"/>
              </a:lnSpc>
              <a:spcBef>
                <a:spcPts val="800"/>
              </a:spcBef>
              <a:buFont typeface="Arial" panose="020B0604020202020204" pitchFamily="34" charset="0"/>
              <a:buChar char="›"/>
              <a:defRPr sz="1600">
                <a:solidFill>
                  <a:schemeClr val="tx1"/>
                </a:solidFill>
              </a:defRPr>
            </a:lvl3pPr>
            <a:lvl4pPr marL="731520" indent="-182880">
              <a:lnSpc>
                <a:spcPct val="100000"/>
              </a:lnSpc>
              <a:spcBef>
                <a:spcPts val="800"/>
              </a:spcBef>
              <a:buFont typeface="Arial" panose="020B0604020202020204" pitchFamily="34" charset="0"/>
              <a:buChar char="»"/>
              <a:defRPr sz="1600">
                <a:solidFill>
                  <a:schemeClr val="tx1"/>
                </a:solidFill>
              </a:defRPr>
            </a:lvl4pPr>
            <a:lvl5pPr marL="914400" indent="-18288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Text Placeholder 11"/>
          <p:cNvSpPr>
            <a:spLocks noGrp="1"/>
          </p:cNvSpPr>
          <p:nvPr>
            <p:ph type="body" sz="quarter" idx="15" hasCustomPrompt="1"/>
          </p:nvPr>
        </p:nvSpPr>
        <p:spPr bwMode="gray">
          <a:xfrm>
            <a:off x="8132063" y="1876358"/>
            <a:ext cx="3764662" cy="4404117"/>
          </a:xfrm>
          <a:prstGeom prst="rect">
            <a:avLst/>
          </a:prstGeom>
        </p:spPr>
        <p:txBody>
          <a:bodyPr wrap="square" anchor="t" anchorCtr="0">
            <a:noAutofit/>
          </a:bodyPr>
          <a:lstStyle>
            <a:lvl1pPr marL="0" marR="0" indent="0" algn="l" defTabSz="1219170" rtl="0" eaLnBrk="0" fontAlgn="base" latinLnBrk="0" hangingPunct="0">
              <a:lnSpc>
                <a:spcPct val="125000"/>
              </a:lnSpc>
              <a:spcBef>
                <a:spcPts val="0"/>
              </a:spcBef>
              <a:spcAft>
                <a:spcPct val="0"/>
              </a:spcAft>
              <a:buClrTx/>
              <a:buSzTx/>
              <a:buFontTx/>
              <a:buNone/>
              <a:tabLst/>
              <a:defRPr sz="20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20pt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dolore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wrap="square">
            <a:noAutofit/>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wrap="square" anchor="b" anchorCtr="0">
            <a:noAutofit/>
          </a:bodyPr>
          <a:lstStyle>
            <a:lvl1pPr>
              <a:defRPr sz="2800" b="1">
                <a:solidFill>
                  <a:schemeClr val="tx1"/>
                </a:solidFill>
              </a:defRPr>
            </a:lvl1pPr>
          </a:lstStyle>
          <a:p>
            <a:r>
              <a:rPr lang="en-US" dirty="0"/>
              <a:t>Headlines are 28pt Arial Bold sentence case</a:t>
            </a:r>
          </a:p>
        </p:txBody>
      </p:sp>
      <p:sp>
        <p:nvSpPr>
          <p:cNvPr id="60" name="Footer Placeholder 4">
            <a:extLst>
              <a:ext uri="{FF2B5EF4-FFF2-40B4-BE49-F238E27FC236}">
                <a16:creationId xmlns:a16="http://schemas.microsoft.com/office/drawing/2014/main" id="{02449CD6-629F-D647-95E7-AF3F9E15C483}"/>
              </a:ext>
            </a:extLst>
          </p:cNvPr>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a:p>
        </p:txBody>
      </p:sp>
      <p:sp>
        <p:nvSpPr>
          <p:cNvPr id="33" name="Slide Number Placeholder 5">
            <a:extLst>
              <a:ext uri="{FF2B5EF4-FFF2-40B4-BE49-F238E27FC236}">
                <a16:creationId xmlns:a16="http://schemas.microsoft.com/office/drawing/2014/main" id="{241A4459-0EB4-4688-8572-06BA95F5D702}"/>
              </a:ext>
            </a:extLst>
          </p:cNvPr>
          <p:cNvSpPr txBox="1">
            <a:spLocks/>
          </p:cNvSpPr>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spTree>
    <p:extLst>
      <p:ext uri="{BB962C8B-B14F-4D97-AF65-F5344CB8AC3E}">
        <p14:creationId xmlns:p14="http://schemas.microsoft.com/office/powerpoint/2010/main" val="3866611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929030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a:p>
        </p:txBody>
      </p:sp>
      <p:grpSp>
        <p:nvGrpSpPr>
          <p:cNvPr id="126" name="Group 125">
            <a:extLst>
              <a:ext uri="{FF2B5EF4-FFF2-40B4-BE49-F238E27FC236}">
                <a16:creationId xmlns:a16="http://schemas.microsoft.com/office/drawing/2014/main" id="{DC861044-95A1-2B49-A60B-B4999A56CF9B}"/>
              </a:ext>
            </a:extLst>
          </p:cNvPr>
          <p:cNvGrpSpPr/>
          <p:nvPr/>
        </p:nvGrpSpPr>
        <p:grpSpPr>
          <a:xfrm>
            <a:off x="12325585" y="41736"/>
            <a:ext cx="1568505" cy="4234899"/>
            <a:chOff x="12325585" y="41736"/>
            <a:chExt cx="1568505" cy="4234899"/>
          </a:xfrm>
        </p:grpSpPr>
        <p:sp>
          <p:nvSpPr>
            <p:cNvPr id="127" name="Rectangle 126">
              <a:extLst>
                <a:ext uri="{FF2B5EF4-FFF2-40B4-BE49-F238E27FC236}">
                  <a16:creationId xmlns:a16="http://schemas.microsoft.com/office/drawing/2014/main" id="{E52E4A4F-48AC-314F-832A-152FAA431290}"/>
                </a:ext>
              </a:extLst>
            </p:cNvPr>
            <p:cNvSpPr/>
            <p:nvPr/>
          </p:nvSpPr>
          <p:spPr bwMode="gray">
            <a:xfrm>
              <a:off x="12798661" y="253916"/>
              <a:ext cx="284385" cy="284385"/>
            </a:xfrm>
            <a:prstGeom prst="rect">
              <a:avLst/>
            </a:prstGeom>
            <a:solidFill>
              <a:srgbClr val="7FD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Rectangle 127">
              <a:extLst>
                <a:ext uri="{FF2B5EF4-FFF2-40B4-BE49-F238E27FC236}">
                  <a16:creationId xmlns:a16="http://schemas.microsoft.com/office/drawing/2014/main" id="{4778FF28-E215-F743-9488-882D8EDD0511}"/>
                </a:ext>
              </a:extLst>
            </p:cNvPr>
            <p:cNvSpPr/>
            <p:nvPr/>
          </p:nvSpPr>
          <p:spPr bwMode="gray">
            <a:xfrm>
              <a:off x="12798661" y="590140"/>
              <a:ext cx="284385" cy="284385"/>
            </a:xfrm>
            <a:prstGeom prst="rect">
              <a:avLst/>
            </a:prstGeom>
            <a:solidFill>
              <a:srgbClr val="7FA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9" name="Rectangle 128">
              <a:extLst>
                <a:ext uri="{FF2B5EF4-FFF2-40B4-BE49-F238E27FC236}">
                  <a16:creationId xmlns:a16="http://schemas.microsoft.com/office/drawing/2014/main" id="{B1618DEE-18B6-D745-8EED-3ED1371E9198}"/>
                </a:ext>
              </a:extLst>
            </p:cNvPr>
            <p:cNvSpPr/>
            <p:nvPr/>
          </p:nvSpPr>
          <p:spPr bwMode="gray">
            <a:xfrm>
              <a:off x="13135211" y="253916"/>
              <a:ext cx="284385" cy="284385"/>
            </a:xfrm>
            <a:prstGeom prst="rect">
              <a:avLst/>
            </a:prstGeom>
            <a:solidFill>
              <a:srgbClr val="40BA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0" name="Rectangle 129">
              <a:extLst>
                <a:ext uri="{FF2B5EF4-FFF2-40B4-BE49-F238E27FC236}">
                  <a16:creationId xmlns:a16="http://schemas.microsoft.com/office/drawing/2014/main" id="{423BB6E3-FAB2-5F4B-B1C5-ECC7E64739F2}"/>
                </a:ext>
              </a:extLst>
            </p:cNvPr>
            <p:cNvSpPr/>
            <p:nvPr/>
          </p:nvSpPr>
          <p:spPr bwMode="gray">
            <a:xfrm>
              <a:off x="13135211" y="590140"/>
              <a:ext cx="284385" cy="284385"/>
            </a:xfrm>
            <a:prstGeom prst="rect">
              <a:avLst/>
            </a:prstGeom>
            <a:solidFill>
              <a:srgbClr val="4080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1" name="Rectangle 130">
              <a:extLst>
                <a:ext uri="{FF2B5EF4-FFF2-40B4-BE49-F238E27FC236}">
                  <a16:creationId xmlns:a16="http://schemas.microsoft.com/office/drawing/2014/main" id="{7D336131-DE9C-4C4E-BD70-9A4AC3A2929D}"/>
                </a:ext>
              </a:extLst>
            </p:cNvPr>
            <p:cNvSpPr/>
            <p:nvPr/>
          </p:nvSpPr>
          <p:spPr bwMode="gray">
            <a:xfrm>
              <a:off x="13471761" y="253916"/>
              <a:ext cx="284385" cy="284385"/>
            </a:xfrm>
            <a:prstGeom prst="rect">
              <a:avLst/>
            </a:prstGeom>
            <a:solidFill>
              <a:srgbClr val="BFE8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2" name="Rectangle 131">
              <a:extLst>
                <a:ext uri="{FF2B5EF4-FFF2-40B4-BE49-F238E27FC236}">
                  <a16:creationId xmlns:a16="http://schemas.microsoft.com/office/drawing/2014/main" id="{1275795E-B071-FE47-9C29-B3F692BBC02B}"/>
                </a:ext>
              </a:extLst>
            </p:cNvPr>
            <p:cNvSpPr/>
            <p:nvPr/>
          </p:nvSpPr>
          <p:spPr bwMode="gray">
            <a:xfrm>
              <a:off x="13471761" y="590140"/>
              <a:ext cx="284385" cy="284385"/>
            </a:xfrm>
            <a:prstGeom prst="rect">
              <a:avLst/>
            </a:prstGeom>
            <a:solidFill>
              <a:srgbClr val="BFD4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 name="Rectangle 132">
              <a:extLst>
                <a:ext uri="{FF2B5EF4-FFF2-40B4-BE49-F238E27FC236}">
                  <a16:creationId xmlns:a16="http://schemas.microsoft.com/office/drawing/2014/main" id="{383B52BA-0D9D-134E-BA96-0A4FDACC53AE}"/>
                </a:ext>
              </a:extLst>
            </p:cNvPr>
            <p:cNvSpPr/>
            <p:nvPr/>
          </p:nvSpPr>
          <p:spPr bwMode="gray">
            <a:xfrm>
              <a:off x="12462111" y="928669"/>
              <a:ext cx="284385" cy="28438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Rectangle 133">
              <a:extLst>
                <a:ext uri="{FF2B5EF4-FFF2-40B4-BE49-F238E27FC236}">
                  <a16:creationId xmlns:a16="http://schemas.microsoft.com/office/drawing/2014/main" id="{D5E5BC3B-0E3A-2449-8ACA-85F6A951CB01}"/>
                </a:ext>
              </a:extLst>
            </p:cNvPr>
            <p:cNvSpPr/>
            <p:nvPr/>
          </p:nvSpPr>
          <p:spPr bwMode="gray">
            <a:xfrm>
              <a:off x="12798661" y="1935420"/>
              <a:ext cx="284385" cy="284385"/>
            </a:xfrm>
            <a:prstGeom prst="rect">
              <a:avLst/>
            </a:prstGeom>
            <a:solidFill>
              <a:srgbClr val="F7D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5" name="Rectangle 134">
              <a:extLst>
                <a:ext uri="{FF2B5EF4-FFF2-40B4-BE49-F238E27FC236}">
                  <a16:creationId xmlns:a16="http://schemas.microsoft.com/office/drawing/2014/main" id="{8EFF8B2C-FC11-CD46-9C8A-BD730900B2A6}"/>
                </a:ext>
              </a:extLst>
            </p:cNvPr>
            <p:cNvSpPr/>
            <p:nvPr/>
          </p:nvSpPr>
          <p:spPr bwMode="gray">
            <a:xfrm>
              <a:off x="13135211" y="1935420"/>
              <a:ext cx="284385" cy="284385"/>
            </a:xfrm>
            <a:prstGeom prst="rect">
              <a:avLst/>
            </a:prstGeom>
            <a:solidFill>
              <a:srgbClr val="F4C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Rectangle 135">
              <a:extLst>
                <a:ext uri="{FF2B5EF4-FFF2-40B4-BE49-F238E27FC236}">
                  <a16:creationId xmlns:a16="http://schemas.microsoft.com/office/drawing/2014/main" id="{952D731D-63C4-7E42-B942-5ADF27F0ADA2}"/>
                </a:ext>
              </a:extLst>
            </p:cNvPr>
            <p:cNvSpPr/>
            <p:nvPr/>
          </p:nvSpPr>
          <p:spPr bwMode="gray">
            <a:xfrm>
              <a:off x="13471761" y="1935420"/>
              <a:ext cx="284385" cy="284385"/>
            </a:xfrm>
            <a:prstGeom prst="rect">
              <a:avLst/>
            </a:prstGeom>
            <a:solidFill>
              <a:srgbClr val="FBE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7" name="Rectangle 136">
              <a:extLst>
                <a:ext uri="{FF2B5EF4-FFF2-40B4-BE49-F238E27FC236}">
                  <a16:creationId xmlns:a16="http://schemas.microsoft.com/office/drawing/2014/main" id="{6E19D061-2CCE-864A-AFCF-BA62ED98CF10}"/>
                </a:ext>
              </a:extLst>
            </p:cNvPr>
            <p:cNvSpPr/>
            <p:nvPr/>
          </p:nvSpPr>
          <p:spPr bwMode="gray">
            <a:xfrm>
              <a:off x="12462111" y="592349"/>
              <a:ext cx="284385" cy="2843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Rectangle 137">
              <a:extLst>
                <a:ext uri="{FF2B5EF4-FFF2-40B4-BE49-F238E27FC236}">
                  <a16:creationId xmlns:a16="http://schemas.microsoft.com/office/drawing/2014/main" id="{2A251A5D-E834-5447-953F-4148EC11C9B8}"/>
                </a:ext>
              </a:extLst>
            </p:cNvPr>
            <p:cNvSpPr/>
            <p:nvPr/>
          </p:nvSpPr>
          <p:spPr bwMode="gray">
            <a:xfrm>
              <a:off x="12798661" y="2271740"/>
              <a:ext cx="284385" cy="284385"/>
            </a:xfrm>
            <a:prstGeom prst="rect">
              <a:avLst/>
            </a:prstGeom>
            <a:solidFill>
              <a:srgbClr val="FEC4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Rectangle 138">
              <a:extLst>
                <a:ext uri="{FF2B5EF4-FFF2-40B4-BE49-F238E27FC236}">
                  <a16:creationId xmlns:a16="http://schemas.microsoft.com/office/drawing/2014/main" id="{9B01F80C-8595-A74C-AF49-6359801C9784}"/>
                </a:ext>
              </a:extLst>
            </p:cNvPr>
            <p:cNvSpPr/>
            <p:nvPr/>
          </p:nvSpPr>
          <p:spPr bwMode="gray">
            <a:xfrm>
              <a:off x="13135211" y="2271740"/>
              <a:ext cx="284385" cy="284385"/>
            </a:xfrm>
            <a:prstGeom prst="rect">
              <a:avLst/>
            </a:prstGeom>
            <a:solidFill>
              <a:srgbClr val="FEA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Rectangle 139">
              <a:extLst>
                <a:ext uri="{FF2B5EF4-FFF2-40B4-BE49-F238E27FC236}">
                  <a16:creationId xmlns:a16="http://schemas.microsoft.com/office/drawing/2014/main" id="{BC6370F1-26AD-E041-BA8A-F7DA8D95B8CA}"/>
                </a:ext>
              </a:extLst>
            </p:cNvPr>
            <p:cNvSpPr/>
            <p:nvPr/>
          </p:nvSpPr>
          <p:spPr bwMode="gray">
            <a:xfrm>
              <a:off x="13471761" y="2271740"/>
              <a:ext cx="284385" cy="284385"/>
            </a:xfrm>
            <a:prstGeom prst="rect">
              <a:avLst/>
            </a:prstGeom>
            <a:solidFill>
              <a:srgbClr val="FFE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Rectangle 140">
              <a:extLst>
                <a:ext uri="{FF2B5EF4-FFF2-40B4-BE49-F238E27FC236}">
                  <a16:creationId xmlns:a16="http://schemas.microsoft.com/office/drawing/2014/main" id="{EAB45CE9-BB6C-0149-80BA-31C7AE5626C4}"/>
                </a:ext>
              </a:extLst>
            </p:cNvPr>
            <p:cNvSpPr/>
            <p:nvPr/>
          </p:nvSpPr>
          <p:spPr bwMode="gray">
            <a:xfrm>
              <a:off x="12462111" y="253916"/>
              <a:ext cx="284385" cy="28438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2" name="Rectangle 141">
              <a:extLst>
                <a:ext uri="{FF2B5EF4-FFF2-40B4-BE49-F238E27FC236}">
                  <a16:creationId xmlns:a16="http://schemas.microsoft.com/office/drawing/2014/main" id="{FFB35FDC-2232-864F-BADD-661D156158D6}"/>
                </a:ext>
              </a:extLst>
            </p:cNvPr>
            <p:cNvSpPr/>
            <p:nvPr/>
          </p:nvSpPr>
          <p:spPr bwMode="gray">
            <a:xfrm>
              <a:off x="12798661" y="1596891"/>
              <a:ext cx="284385" cy="284385"/>
            </a:xfrm>
            <a:prstGeom prst="rect">
              <a:avLst/>
            </a:prstGeom>
            <a:solidFill>
              <a:srgbClr val="7FDF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Rectangle 142">
              <a:extLst>
                <a:ext uri="{FF2B5EF4-FFF2-40B4-BE49-F238E27FC236}">
                  <a16:creationId xmlns:a16="http://schemas.microsoft.com/office/drawing/2014/main" id="{87CB333C-9A58-F740-B08D-09FA1D104B15}"/>
                </a:ext>
              </a:extLst>
            </p:cNvPr>
            <p:cNvSpPr/>
            <p:nvPr/>
          </p:nvSpPr>
          <p:spPr bwMode="gray">
            <a:xfrm>
              <a:off x="13135211" y="1596891"/>
              <a:ext cx="284385" cy="284385"/>
            </a:xfrm>
            <a:prstGeom prst="rect">
              <a:avLst/>
            </a:prstGeom>
            <a:solidFill>
              <a:srgbClr val="40CF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4" name="Rectangle 143">
              <a:extLst>
                <a:ext uri="{FF2B5EF4-FFF2-40B4-BE49-F238E27FC236}">
                  <a16:creationId xmlns:a16="http://schemas.microsoft.com/office/drawing/2014/main" id="{6C89D992-5C10-3A45-BF16-4384F7BA6828}"/>
                </a:ext>
              </a:extLst>
            </p:cNvPr>
            <p:cNvSpPr/>
            <p:nvPr/>
          </p:nvSpPr>
          <p:spPr bwMode="gray">
            <a:xfrm>
              <a:off x="13471761" y="1596891"/>
              <a:ext cx="284385" cy="284385"/>
            </a:xfrm>
            <a:prstGeom prst="rect">
              <a:avLst/>
            </a:prstGeom>
            <a:solidFill>
              <a:srgbClr val="BFEF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5" name="Rectangle 144">
              <a:extLst>
                <a:ext uri="{FF2B5EF4-FFF2-40B4-BE49-F238E27FC236}">
                  <a16:creationId xmlns:a16="http://schemas.microsoft.com/office/drawing/2014/main" id="{1E77EE0C-3660-884F-B742-095D504276D0}"/>
                </a:ext>
              </a:extLst>
            </p:cNvPr>
            <p:cNvSpPr/>
            <p:nvPr/>
          </p:nvSpPr>
          <p:spPr bwMode="gray">
            <a:xfrm>
              <a:off x="12462111" y="3533419"/>
              <a:ext cx="284385" cy="2843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Rectangle 145">
              <a:extLst>
                <a:ext uri="{FF2B5EF4-FFF2-40B4-BE49-F238E27FC236}">
                  <a16:creationId xmlns:a16="http://schemas.microsoft.com/office/drawing/2014/main" id="{2EEF83AE-8A27-C44A-9324-FA3A4896B8F4}"/>
                </a:ext>
              </a:extLst>
            </p:cNvPr>
            <p:cNvSpPr/>
            <p:nvPr/>
          </p:nvSpPr>
          <p:spPr bwMode="gray">
            <a:xfrm>
              <a:off x="13135211" y="3533419"/>
              <a:ext cx="284385" cy="28438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 name="Rectangle 146">
              <a:extLst>
                <a:ext uri="{FF2B5EF4-FFF2-40B4-BE49-F238E27FC236}">
                  <a16:creationId xmlns:a16="http://schemas.microsoft.com/office/drawing/2014/main" id="{66F34DD6-075B-DD4E-91FD-7C3135028198}"/>
                </a:ext>
              </a:extLst>
            </p:cNvPr>
            <p:cNvSpPr/>
            <p:nvPr/>
          </p:nvSpPr>
          <p:spPr bwMode="gray">
            <a:xfrm>
              <a:off x="13471760" y="3533419"/>
              <a:ext cx="284385" cy="284385"/>
            </a:xfrm>
            <a:prstGeom prst="rect">
              <a:avLst/>
            </a:prstGeom>
            <a:solidFill>
              <a:srgbClr val="CAC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8" name="Rectangle 147">
              <a:extLst>
                <a:ext uri="{FF2B5EF4-FFF2-40B4-BE49-F238E27FC236}">
                  <a16:creationId xmlns:a16="http://schemas.microsoft.com/office/drawing/2014/main" id="{7045834D-FFE6-DA41-B70D-07AFA78D8BEC}"/>
                </a:ext>
              </a:extLst>
            </p:cNvPr>
            <p:cNvSpPr/>
            <p:nvPr/>
          </p:nvSpPr>
          <p:spPr bwMode="gray">
            <a:xfrm>
              <a:off x="12798661" y="3533419"/>
              <a:ext cx="284385" cy="284385"/>
            </a:xfrm>
            <a:prstGeom prst="rect">
              <a:avLst/>
            </a:prstGeom>
            <a:solidFill>
              <a:srgbClr val="959C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9" name="Rectangle 148">
              <a:extLst>
                <a:ext uri="{FF2B5EF4-FFF2-40B4-BE49-F238E27FC236}">
                  <a16:creationId xmlns:a16="http://schemas.microsoft.com/office/drawing/2014/main" id="{93C60060-D439-1846-8187-6B3648AB779C}"/>
                </a:ext>
              </a:extLst>
            </p:cNvPr>
            <p:cNvSpPr/>
            <p:nvPr/>
          </p:nvSpPr>
          <p:spPr bwMode="gray">
            <a:xfrm>
              <a:off x="12462111" y="2610269"/>
              <a:ext cx="284385" cy="284385"/>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0" name="Rectangle 149">
              <a:extLst>
                <a:ext uri="{FF2B5EF4-FFF2-40B4-BE49-F238E27FC236}">
                  <a16:creationId xmlns:a16="http://schemas.microsoft.com/office/drawing/2014/main" id="{194537A3-815B-654F-9405-8FC3B6F0C70F}"/>
                </a:ext>
              </a:extLst>
            </p:cNvPr>
            <p:cNvSpPr/>
            <p:nvPr/>
          </p:nvSpPr>
          <p:spPr bwMode="gray">
            <a:xfrm>
              <a:off x="12462111" y="1937629"/>
              <a:ext cx="284385" cy="28438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1" name="Rectangle 150">
              <a:extLst>
                <a:ext uri="{FF2B5EF4-FFF2-40B4-BE49-F238E27FC236}">
                  <a16:creationId xmlns:a16="http://schemas.microsoft.com/office/drawing/2014/main" id="{0B73106B-51C5-D541-9A87-B5CF0BC15FB3}"/>
                </a:ext>
              </a:extLst>
            </p:cNvPr>
            <p:cNvSpPr/>
            <p:nvPr/>
          </p:nvSpPr>
          <p:spPr bwMode="gray">
            <a:xfrm>
              <a:off x="12462111" y="2271740"/>
              <a:ext cx="284385" cy="284385"/>
            </a:xfrm>
            <a:prstGeom prst="rect">
              <a:avLst/>
            </a:prstGeom>
            <a:solidFill>
              <a:srgbClr val="FE8A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2" name="Rectangle 151">
              <a:extLst>
                <a:ext uri="{FF2B5EF4-FFF2-40B4-BE49-F238E27FC236}">
                  <a16:creationId xmlns:a16="http://schemas.microsoft.com/office/drawing/2014/main" id="{CD23B5AC-DE23-104B-8B31-0D484A7F8E82}"/>
                </a:ext>
              </a:extLst>
            </p:cNvPr>
            <p:cNvSpPr/>
            <p:nvPr/>
          </p:nvSpPr>
          <p:spPr bwMode="gray">
            <a:xfrm>
              <a:off x="12462111" y="1601309"/>
              <a:ext cx="284385" cy="28438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 name="Rectangle 152">
              <a:extLst>
                <a:ext uri="{FF2B5EF4-FFF2-40B4-BE49-F238E27FC236}">
                  <a16:creationId xmlns:a16="http://schemas.microsoft.com/office/drawing/2014/main" id="{04E537CA-716E-A04D-A674-A23B2F9F0641}"/>
                </a:ext>
              </a:extLst>
            </p:cNvPr>
            <p:cNvSpPr/>
            <p:nvPr/>
          </p:nvSpPr>
          <p:spPr bwMode="gray">
            <a:xfrm>
              <a:off x="12462111" y="1264989"/>
              <a:ext cx="284385" cy="28438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4" name="Rectangle 153">
              <a:extLst>
                <a:ext uri="{FF2B5EF4-FFF2-40B4-BE49-F238E27FC236}">
                  <a16:creationId xmlns:a16="http://schemas.microsoft.com/office/drawing/2014/main" id="{0E022DD8-7E50-6B40-9A0A-BB12BA4CB6EA}"/>
                </a:ext>
              </a:extLst>
            </p:cNvPr>
            <p:cNvSpPr/>
            <p:nvPr/>
          </p:nvSpPr>
          <p:spPr bwMode="gray">
            <a:xfrm>
              <a:off x="12462111" y="3074588"/>
              <a:ext cx="284385" cy="284385"/>
            </a:xfrm>
            <a:prstGeom prst="rect">
              <a:avLst/>
            </a:prstGeom>
            <a:solidFill>
              <a:srgbClr val="DA29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 name="Rectangle 154">
              <a:extLst>
                <a:ext uri="{FF2B5EF4-FFF2-40B4-BE49-F238E27FC236}">
                  <a16:creationId xmlns:a16="http://schemas.microsoft.com/office/drawing/2014/main" id="{452789F3-816A-A644-BB73-0EBCDF25BAB5}"/>
                </a:ext>
              </a:extLst>
            </p:cNvPr>
            <p:cNvSpPr/>
            <p:nvPr/>
          </p:nvSpPr>
          <p:spPr bwMode="gray">
            <a:xfrm>
              <a:off x="12798661" y="2610269"/>
              <a:ext cx="284385" cy="284385"/>
            </a:xfrm>
            <a:prstGeom prst="rect">
              <a:avLst/>
            </a:prstGeom>
            <a:solidFill>
              <a:srgbClr val="C17F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6" name="Rectangle 155">
              <a:extLst>
                <a:ext uri="{FF2B5EF4-FFF2-40B4-BE49-F238E27FC236}">
                  <a16:creationId xmlns:a16="http://schemas.microsoft.com/office/drawing/2014/main" id="{1398C4E5-4403-FC41-9A95-9A4D9240F6E5}"/>
                </a:ext>
              </a:extLst>
            </p:cNvPr>
            <p:cNvSpPr/>
            <p:nvPr/>
          </p:nvSpPr>
          <p:spPr bwMode="gray">
            <a:xfrm>
              <a:off x="12798661" y="1264989"/>
              <a:ext cx="284385" cy="284385"/>
            </a:xfrm>
            <a:prstGeom prst="rect">
              <a:avLst/>
            </a:prstGeom>
            <a:solidFill>
              <a:srgbClr val="80B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7" name="Rectangle 156">
              <a:extLst>
                <a:ext uri="{FF2B5EF4-FFF2-40B4-BE49-F238E27FC236}">
                  <a16:creationId xmlns:a16="http://schemas.microsoft.com/office/drawing/2014/main" id="{894006C7-064B-7D49-916C-7FD52454F72C}"/>
                </a:ext>
              </a:extLst>
            </p:cNvPr>
            <p:cNvSpPr/>
            <p:nvPr/>
          </p:nvSpPr>
          <p:spPr bwMode="gray">
            <a:xfrm>
              <a:off x="12798661" y="928669"/>
              <a:ext cx="284385" cy="284385"/>
            </a:xfrm>
            <a:prstGeom prst="rect">
              <a:avLst/>
            </a:prstGeom>
            <a:solidFill>
              <a:srgbClr val="A1D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Rectangle 157">
              <a:extLst>
                <a:ext uri="{FF2B5EF4-FFF2-40B4-BE49-F238E27FC236}">
                  <a16:creationId xmlns:a16="http://schemas.microsoft.com/office/drawing/2014/main" id="{D4188D44-56F8-0A4B-82CC-98A72AAAED7D}"/>
                </a:ext>
              </a:extLst>
            </p:cNvPr>
            <p:cNvSpPr/>
            <p:nvPr/>
          </p:nvSpPr>
          <p:spPr bwMode="gray">
            <a:xfrm>
              <a:off x="13135211" y="2610269"/>
              <a:ext cx="284385" cy="284385"/>
            </a:xfrm>
            <a:prstGeom prst="rect">
              <a:avLst/>
            </a:prstGeom>
            <a:solidFill>
              <a:srgbClr val="A24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Rectangle 158">
              <a:extLst>
                <a:ext uri="{FF2B5EF4-FFF2-40B4-BE49-F238E27FC236}">
                  <a16:creationId xmlns:a16="http://schemas.microsoft.com/office/drawing/2014/main" id="{3C36ECE3-857B-D44D-8E8A-B01F5907C1C0}"/>
                </a:ext>
              </a:extLst>
            </p:cNvPr>
            <p:cNvSpPr/>
            <p:nvPr/>
          </p:nvSpPr>
          <p:spPr bwMode="gray">
            <a:xfrm>
              <a:off x="13135211" y="1264989"/>
              <a:ext cx="284385" cy="284385"/>
            </a:xfrm>
            <a:prstGeom prst="rect">
              <a:avLst/>
            </a:prstGeom>
            <a:solidFill>
              <a:srgbClr val="4195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0" name="Rectangle 159">
              <a:extLst>
                <a:ext uri="{FF2B5EF4-FFF2-40B4-BE49-F238E27FC236}">
                  <a16:creationId xmlns:a16="http://schemas.microsoft.com/office/drawing/2014/main" id="{FF5D37CA-B7D6-B840-BB93-5B58E0D65FC5}"/>
                </a:ext>
              </a:extLst>
            </p:cNvPr>
            <p:cNvSpPr/>
            <p:nvPr/>
          </p:nvSpPr>
          <p:spPr bwMode="gray">
            <a:xfrm>
              <a:off x="13135211" y="928669"/>
              <a:ext cx="284385" cy="284385"/>
            </a:xfrm>
            <a:prstGeom prst="rect">
              <a:avLst/>
            </a:prstGeom>
            <a:solidFill>
              <a:srgbClr val="72C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1" name="Rectangle 160">
              <a:extLst>
                <a:ext uri="{FF2B5EF4-FFF2-40B4-BE49-F238E27FC236}">
                  <a16:creationId xmlns:a16="http://schemas.microsoft.com/office/drawing/2014/main" id="{3A568378-A642-8843-ABE4-1D22617BABE9}"/>
                </a:ext>
              </a:extLst>
            </p:cNvPr>
            <p:cNvSpPr/>
            <p:nvPr/>
          </p:nvSpPr>
          <p:spPr bwMode="gray">
            <a:xfrm>
              <a:off x="13471761" y="2610269"/>
              <a:ext cx="284385" cy="284385"/>
            </a:xfrm>
            <a:prstGeom prst="rect">
              <a:avLst/>
            </a:prstGeom>
            <a:solidFill>
              <a:srgbClr val="E0B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2" name="Rectangle 161">
              <a:extLst>
                <a:ext uri="{FF2B5EF4-FFF2-40B4-BE49-F238E27FC236}">
                  <a16:creationId xmlns:a16="http://schemas.microsoft.com/office/drawing/2014/main" id="{B2996DBD-9E22-D94C-8451-B43D1A1022A9}"/>
                </a:ext>
              </a:extLst>
            </p:cNvPr>
            <p:cNvSpPr/>
            <p:nvPr/>
          </p:nvSpPr>
          <p:spPr bwMode="gray">
            <a:xfrm>
              <a:off x="13471761" y="1264989"/>
              <a:ext cx="284385" cy="284385"/>
            </a:xfrm>
            <a:prstGeom prst="rect">
              <a:avLst/>
            </a:prstGeom>
            <a:solidFill>
              <a:srgbClr val="C0D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Rectangle 162">
              <a:extLst>
                <a:ext uri="{FF2B5EF4-FFF2-40B4-BE49-F238E27FC236}">
                  <a16:creationId xmlns:a16="http://schemas.microsoft.com/office/drawing/2014/main" id="{BFA95D0E-D116-A94A-9C75-FF2794EFC7E5}"/>
                </a:ext>
              </a:extLst>
            </p:cNvPr>
            <p:cNvSpPr/>
            <p:nvPr/>
          </p:nvSpPr>
          <p:spPr bwMode="gray">
            <a:xfrm>
              <a:off x="13471761" y="928669"/>
              <a:ext cx="284385" cy="284385"/>
            </a:xfrm>
            <a:prstGeom prst="rect">
              <a:avLst/>
            </a:prstGeom>
            <a:solidFill>
              <a:srgbClr val="D0E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 name="TextBox 163">
              <a:extLst>
                <a:ext uri="{FF2B5EF4-FFF2-40B4-BE49-F238E27FC236}">
                  <a16:creationId xmlns:a16="http://schemas.microsoft.com/office/drawing/2014/main" id="{10598390-A137-A449-B489-8A878F15F4DD}"/>
                </a:ext>
              </a:extLst>
            </p:cNvPr>
            <p:cNvSpPr txBox="1"/>
            <p:nvPr/>
          </p:nvSpPr>
          <p:spPr>
            <a:xfrm>
              <a:off x="12325585" y="41736"/>
              <a:ext cx="1568505" cy="215444"/>
            </a:xfrm>
            <a:prstGeom prst="rect">
              <a:avLst/>
            </a:prstGeom>
            <a:noFill/>
          </p:spPr>
          <p:txBody>
            <a:bodyPr wrap="square" rtlCol="0">
              <a:spAutoFit/>
            </a:bodyPr>
            <a:lstStyle/>
            <a:p>
              <a:pPr algn="ctr"/>
              <a:r>
                <a:rPr lang="en-US" sz="800" dirty="0">
                  <a:solidFill>
                    <a:schemeClr val="tx1"/>
                  </a:solidFill>
                </a:rPr>
                <a:t>100%    50%     75%     25%</a:t>
              </a:r>
            </a:p>
          </p:txBody>
        </p:sp>
        <p:sp>
          <p:nvSpPr>
            <p:cNvPr id="165" name="Rectangle 164">
              <a:extLst>
                <a:ext uri="{FF2B5EF4-FFF2-40B4-BE49-F238E27FC236}">
                  <a16:creationId xmlns:a16="http://schemas.microsoft.com/office/drawing/2014/main" id="{680A1A6A-874F-134B-A8DD-3CD456B31D0B}"/>
                </a:ext>
              </a:extLst>
            </p:cNvPr>
            <p:cNvSpPr/>
            <p:nvPr/>
          </p:nvSpPr>
          <p:spPr bwMode="gray">
            <a:xfrm>
              <a:off x="12462110" y="3992250"/>
              <a:ext cx="284385" cy="284385"/>
            </a:xfrm>
            <a:prstGeom prst="rect">
              <a:avLst/>
            </a:prstGeom>
            <a:solidFill>
              <a:srgbClr val="F4F4F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6" name="TextBox 165">
              <a:extLst>
                <a:ext uri="{FF2B5EF4-FFF2-40B4-BE49-F238E27FC236}">
                  <a16:creationId xmlns:a16="http://schemas.microsoft.com/office/drawing/2014/main" id="{971869EA-DDF0-F64D-9255-984F57AD749E}"/>
                </a:ext>
              </a:extLst>
            </p:cNvPr>
            <p:cNvSpPr txBox="1"/>
            <p:nvPr/>
          </p:nvSpPr>
          <p:spPr>
            <a:xfrm>
              <a:off x="12759146" y="4026720"/>
              <a:ext cx="774571" cy="215444"/>
            </a:xfrm>
            <a:prstGeom prst="rect">
              <a:avLst/>
            </a:prstGeom>
            <a:noFill/>
          </p:spPr>
          <p:txBody>
            <a:bodyPr wrap="none" rtlCol="0">
              <a:spAutoFit/>
            </a:bodyPr>
            <a:lstStyle/>
            <a:p>
              <a:r>
                <a:rPr lang="en-US" sz="800" dirty="0">
                  <a:solidFill>
                    <a:schemeClr val="tx2"/>
                  </a:solidFill>
                </a:rPr>
                <a:t>5% Charcoal</a:t>
              </a:r>
            </a:p>
          </p:txBody>
        </p:sp>
      </p:grpSp>
      <p:sp>
        <p:nvSpPr>
          <p:cNvPr id="44" name="TextBox 43">
            <a:extLst>
              <a:ext uri="{FF2B5EF4-FFF2-40B4-BE49-F238E27FC236}">
                <a16:creationId xmlns:a16="http://schemas.microsoft.com/office/drawing/2014/main" id="{3CC58985-6F6A-8540-ABC2-450EF4A8FB42}"/>
              </a:ext>
            </a:extLst>
          </p:cNvPr>
          <p:cNvSpPr txBox="1"/>
          <p:nvPr/>
        </p:nvSpPr>
        <p:spPr bwMode="black">
          <a:xfrm>
            <a:off x="5131676" y="6955423"/>
            <a:ext cx="7060325" cy="338554"/>
          </a:xfrm>
          <a:prstGeom prst="rect">
            <a:avLst/>
          </a:prstGeom>
          <a:ln>
            <a:noFill/>
          </a:ln>
        </p:spPr>
        <p:txBody>
          <a:bodyPr vert="horz" wrap="square" lIns="91440" tIns="45720" rIns="91440" bIns="45720" numCol="1" rtlCol="0" anchor="ctr" anchorCtr="0" compatLnSpc="1">
            <a:prstTxWarp prst="textNoShape">
              <a:avLst/>
            </a:prstTxWarp>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b="1" i="0" u="none" strike="noStrike" kern="1200" dirty="0">
                <a:solidFill>
                  <a:schemeClr val="bg1">
                    <a:lumMod val="50000"/>
                  </a:schemeClr>
                </a:solidFill>
                <a:effectLst/>
                <a:latin typeface="+mn-lt"/>
                <a:ea typeface="+mn-ea"/>
                <a:cs typeface="+mn-cs"/>
              </a:rPr>
              <a:t>IQVIA Template (V2.0.0)</a:t>
            </a:r>
            <a:endParaRPr lang="en-US" sz="1100" kern="1200" dirty="0">
              <a:solidFill>
                <a:schemeClr val="bg1">
                  <a:lumMod val="50000"/>
                </a:schemeClr>
              </a:solidFill>
              <a:latin typeface="+mn-lt"/>
              <a:ea typeface="Arial" charset="0"/>
              <a:cs typeface="Arial" charset="0"/>
            </a:endParaRPr>
          </a:p>
        </p:txBody>
      </p:sp>
    </p:spTree>
    <p:extLst>
      <p:ext uri="{BB962C8B-B14F-4D97-AF65-F5344CB8AC3E}">
        <p14:creationId xmlns:p14="http://schemas.microsoft.com/office/powerpoint/2010/main" val="1022019254"/>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 id="2147483828" r:id="rId14"/>
    <p:sldLayoutId id="2147483829" r:id="rId15"/>
    <p:sldLayoutId id="2147483830" r:id="rId16"/>
    <p:sldLayoutId id="2147483831" r:id="rId17"/>
    <p:sldLayoutId id="2147483832" r:id="rId18"/>
    <p:sldLayoutId id="2147483833" r:id="rId19"/>
    <p:sldLayoutId id="2147483834" r:id="rId20"/>
    <p:sldLayoutId id="2147483835" r:id="rId21"/>
    <p:sldLayoutId id="2147483836" r:id="rId22"/>
    <p:sldLayoutId id="2147483837" r:id="rId23"/>
    <p:sldLayoutId id="2147483838" r:id="rId24"/>
    <p:sldLayoutId id="2147483839" r:id="rId25"/>
    <p:sldLayoutId id="2147483840" r:id="rId26"/>
    <p:sldLayoutId id="2147483841" r:id="rId27"/>
    <p:sldLayoutId id="2147483842" r:id="rId2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52933-1015-4213-8269-B3548AAC543B}"/>
              </a:ext>
            </a:extLst>
          </p:cNvPr>
          <p:cNvSpPr>
            <a:spLocks noGrp="1"/>
          </p:cNvSpPr>
          <p:nvPr>
            <p:ph type="ctrTitle"/>
          </p:nvPr>
        </p:nvSpPr>
        <p:spPr>
          <a:xfrm>
            <a:off x="603503" y="770467"/>
            <a:ext cx="11376164" cy="2658534"/>
          </a:xfrm>
        </p:spPr>
        <p:txBody>
          <a:bodyPr>
            <a:normAutofit/>
          </a:bodyPr>
          <a:lstStyle/>
          <a:p>
            <a:pPr algn="ctr">
              <a:lnSpc>
                <a:spcPct val="150000"/>
              </a:lnSpc>
            </a:pPr>
            <a:r>
              <a:rPr lang="en-US" sz="3100" b="1" dirty="0">
                <a:latin typeface="Times New Roman" panose="02020603050405020304" pitchFamily="18" charset="0"/>
                <a:cs typeface="Times New Roman" panose="02020603050405020304" pitchFamily="18" charset="0"/>
              </a:rPr>
              <a:t>Assessment of Effectiveness of Online Training Programs of Adolescent Health Counsellors in 6 States in India.</a:t>
            </a:r>
            <a:br>
              <a:rPr lang="en-US" sz="3100" dirty="0">
                <a:latin typeface="Times New Roman" panose="02020603050405020304" pitchFamily="18" charset="0"/>
                <a:cs typeface="Times New Roman" panose="02020603050405020304" pitchFamily="18" charset="0"/>
              </a:rPr>
            </a:br>
            <a:endParaRPr lang="en-US" sz="31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196FBC72-FC61-43F2-8A89-113F65B29161}"/>
              </a:ext>
            </a:extLst>
          </p:cNvPr>
          <p:cNvSpPr>
            <a:spLocks noGrp="1"/>
          </p:cNvSpPr>
          <p:nvPr>
            <p:ph type="subTitle" idx="1"/>
          </p:nvPr>
        </p:nvSpPr>
        <p:spPr>
          <a:xfrm>
            <a:off x="603503" y="4768125"/>
            <a:ext cx="3474721" cy="954086"/>
          </a:xfrm>
        </p:spPr>
        <p:txBody>
          <a:bodyPr>
            <a:normAutofit fontScale="85000" lnSpcReduction="20000"/>
          </a:bodyPr>
          <a:lstStyle/>
          <a:p>
            <a:r>
              <a:rPr lang="en-US" sz="1800" b="1" dirty="0"/>
              <a:t>Submitted by</a:t>
            </a:r>
          </a:p>
          <a:p>
            <a:r>
              <a:rPr lang="en-US" sz="1800" b="1" dirty="0"/>
              <a:t>Dr. Arpita Dhawan</a:t>
            </a:r>
          </a:p>
          <a:p>
            <a:r>
              <a:rPr lang="en-US" sz="1800" b="1" dirty="0"/>
              <a:t>Roll no- </a:t>
            </a:r>
            <a:r>
              <a:rPr lang="en-US" sz="1800" b="1" dirty="0" err="1"/>
              <a:t>Pg</a:t>
            </a:r>
            <a:r>
              <a:rPr lang="en-US" sz="1800" b="1" dirty="0"/>
              <a:t>/19/016</a:t>
            </a:r>
          </a:p>
          <a:p>
            <a:endParaRPr lang="en-US" sz="3600" dirty="0">
              <a:solidFill>
                <a:srgbClr val="FFFFFF"/>
              </a:solidFill>
            </a:endParaRPr>
          </a:p>
        </p:txBody>
      </p:sp>
      <p:sp>
        <p:nvSpPr>
          <p:cNvPr id="4" name="TextBox 3">
            <a:extLst>
              <a:ext uri="{FF2B5EF4-FFF2-40B4-BE49-F238E27FC236}">
                <a16:creationId xmlns:a16="http://schemas.microsoft.com/office/drawing/2014/main" id="{010B51F1-96CA-4805-B125-5F04A48C5F9A}"/>
              </a:ext>
            </a:extLst>
          </p:cNvPr>
          <p:cNvSpPr txBox="1"/>
          <p:nvPr/>
        </p:nvSpPr>
        <p:spPr>
          <a:xfrm flipH="1">
            <a:off x="8270493" y="4439352"/>
            <a:ext cx="3112521" cy="2062103"/>
          </a:xfrm>
          <a:prstGeom prst="rect">
            <a:avLst/>
          </a:prstGeom>
          <a:noFill/>
        </p:spPr>
        <p:txBody>
          <a:bodyPr wrap="square" rtlCol="0">
            <a:spAutoFit/>
          </a:bodyPr>
          <a:lstStyle/>
          <a:p>
            <a:pPr algn="just"/>
            <a:r>
              <a:rPr lang="en-US" sz="1600" b="1" dirty="0"/>
              <a:t>Mentored by,</a:t>
            </a:r>
          </a:p>
          <a:p>
            <a:pPr algn="just"/>
            <a:r>
              <a:rPr lang="en-US" sz="1600" b="1" dirty="0"/>
              <a:t>Dr. Sumesh Kumar</a:t>
            </a:r>
          </a:p>
          <a:p>
            <a:pPr algn="just"/>
            <a:r>
              <a:rPr lang="en-US" sz="1600" b="1" dirty="0"/>
              <a:t>Associate Professor IIHMR Delhi</a:t>
            </a:r>
          </a:p>
          <a:p>
            <a:pPr algn="just"/>
            <a:endParaRPr lang="en-US" sz="1600" b="1" dirty="0"/>
          </a:p>
          <a:p>
            <a:pPr algn="just"/>
            <a:r>
              <a:rPr lang="en-US" sz="1600" b="1" dirty="0"/>
              <a:t>Mr. Abhishek Tupe</a:t>
            </a:r>
          </a:p>
          <a:p>
            <a:pPr algn="just"/>
            <a:r>
              <a:rPr lang="en-US" sz="1600" b="1" dirty="0"/>
              <a:t>Project Manager </a:t>
            </a:r>
          </a:p>
          <a:p>
            <a:pPr algn="just"/>
            <a:r>
              <a:rPr lang="en-US" sz="1600" b="1" dirty="0"/>
              <a:t>IQVIA</a:t>
            </a:r>
          </a:p>
        </p:txBody>
      </p:sp>
    </p:spTree>
    <p:extLst>
      <p:ext uri="{BB962C8B-B14F-4D97-AF65-F5344CB8AC3E}">
        <p14:creationId xmlns:p14="http://schemas.microsoft.com/office/powerpoint/2010/main" val="1239618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8C22892-98BC-4FFF-A6C3-F3C84FE2C4E3}"/>
              </a:ext>
            </a:extLst>
          </p:cNvPr>
          <p:cNvPicPr>
            <a:picLocks noGrp="1"/>
          </p:cNvPicPr>
          <p:nvPr>
            <p:ph idx="17"/>
          </p:nvPr>
        </p:nvPicPr>
        <p:blipFill>
          <a:blip r:embed="rId3">
            <a:extLst>
              <a:ext uri="{28A0092B-C50C-407E-A947-70E740481C1C}">
                <a14:useLocalDpi xmlns:a14="http://schemas.microsoft.com/office/drawing/2010/main" val="0"/>
              </a:ext>
            </a:extLst>
          </a:blip>
          <a:stretch>
            <a:fillRect/>
          </a:stretch>
        </p:blipFill>
        <p:spPr>
          <a:xfrm>
            <a:off x="384693" y="1714351"/>
            <a:ext cx="5286641" cy="4061823"/>
          </a:xfrm>
          <a:prstGeom prst="rect">
            <a:avLst/>
          </a:prstGeom>
        </p:spPr>
      </p:pic>
      <p:sp>
        <p:nvSpPr>
          <p:cNvPr id="3" name="Text Placeholder 2">
            <a:extLst>
              <a:ext uri="{FF2B5EF4-FFF2-40B4-BE49-F238E27FC236}">
                <a16:creationId xmlns:a16="http://schemas.microsoft.com/office/drawing/2014/main" id="{8D4202DF-23C6-4771-94EA-310079196646}"/>
              </a:ext>
            </a:extLst>
          </p:cNvPr>
          <p:cNvSpPr>
            <a:spLocks noGrp="1"/>
          </p:cNvSpPr>
          <p:nvPr>
            <p:ph type="body" sz="quarter" idx="16"/>
          </p:nvPr>
        </p:nvSpPr>
        <p:spPr/>
        <p:txBody>
          <a:bodyPr>
            <a:normAutofit fontScale="77500" lnSpcReduction="20000"/>
          </a:bodyPr>
          <a:lstStyle/>
          <a:p>
            <a:r>
              <a:rPr lang="en-US" dirty="0"/>
              <a:t>Positive and negative feedbacks were collected from participants to know the challenges faced by them during training.</a:t>
            </a:r>
          </a:p>
        </p:txBody>
      </p:sp>
      <p:sp>
        <p:nvSpPr>
          <p:cNvPr id="4" name="Title 3">
            <a:extLst>
              <a:ext uri="{FF2B5EF4-FFF2-40B4-BE49-F238E27FC236}">
                <a16:creationId xmlns:a16="http://schemas.microsoft.com/office/drawing/2014/main" id="{70FA40F6-9EEC-4F98-8DD0-3F270C52F3B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Feedback and Challenges</a:t>
            </a:r>
          </a:p>
        </p:txBody>
      </p:sp>
      <p:graphicFrame>
        <p:nvGraphicFramePr>
          <p:cNvPr id="15" name="Chart 14">
            <a:extLst>
              <a:ext uri="{FF2B5EF4-FFF2-40B4-BE49-F238E27FC236}">
                <a16:creationId xmlns:a16="http://schemas.microsoft.com/office/drawing/2014/main" id="{00000000-0008-0000-0400-000003000000}"/>
              </a:ext>
            </a:extLst>
          </p:cNvPr>
          <p:cNvGraphicFramePr/>
          <p:nvPr>
            <p:extLst>
              <p:ext uri="{D42A27DB-BD31-4B8C-83A1-F6EECF244321}">
                <p14:modId xmlns:p14="http://schemas.microsoft.com/office/powerpoint/2010/main" val="4289527887"/>
              </p:ext>
            </p:extLst>
          </p:nvPr>
        </p:nvGraphicFramePr>
        <p:xfrm>
          <a:off x="5823735" y="1714351"/>
          <a:ext cx="5631950" cy="406182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45460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DD3DB3C-B8BF-4B31-A384-7417B79F2606}"/>
              </a:ext>
            </a:extLst>
          </p:cNvPr>
          <p:cNvSpPr>
            <a:spLocks noGrp="1"/>
          </p:cNvSpPr>
          <p:nvPr>
            <p:ph idx="17"/>
          </p:nvPr>
        </p:nvSpPr>
        <p:spPr>
          <a:xfrm>
            <a:off x="384694" y="1243173"/>
            <a:ext cx="11338560" cy="5037311"/>
          </a:xfrm>
        </p:spPr>
        <p:txBody>
          <a:bodyPr/>
          <a:lstStyle/>
          <a:p>
            <a:pPr>
              <a:lnSpc>
                <a:spcPct val="150000"/>
              </a:lnSpc>
            </a:pPr>
            <a:r>
              <a:rPr lang="en-US" sz="1800" dirty="0">
                <a:latin typeface="Times New Roman" panose="02020603050405020304" pitchFamily="18" charset="0"/>
                <a:cs typeface="Times New Roman" panose="02020603050405020304" pitchFamily="18" charset="0"/>
              </a:rPr>
              <a:t>The online training provided direction to adolescent health counsellors and representatives and contributed successfully to knowledge dissemination amidst COVID-19 second wave. With no face-to-face instruction, online training provided a safe and effective alternative to in-person training. </a:t>
            </a:r>
          </a:p>
          <a:p>
            <a:pPr>
              <a:lnSpc>
                <a:spcPct val="150000"/>
              </a:lnSpc>
            </a:pPr>
            <a:r>
              <a:rPr lang="en-US" sz="1800" dirty="0">
                <a:latin typeface="Times New Roman" panose="02020603050405020304" pitchFamily="18" charset="0"/>
                <a:cs typeface="Times New Roman" panose="02020603050405020304" pitchFamily="18" charset="0"/>
              </a:rPr>
              <a:t>An </a:t>
            </a:r>
            <a:r>
              <a:rPr lang="en-US" sz="1800" b="1" dirty="0">
                <a:latin typeface="Times New Roman" panose="02020603050405020304" pitchFamily="18" charset="0"/>
                <a:cs typeface="Times New Roman" panose="02020603050405020304" pitchFamily="18" charset="0"/>
              </a:rPr>
              <a:t>average participation rate</a:t>
            </a:r>
            <a:r>
              <a:rPr lang="en-US" sz="1800" dirty="0">
                <a:latin typeface="Times New Roman" panose="02020603050405020304" pitchFamily="18" charset="0"/>
                <a:cs typeface="Times New Roman" panose="02020603050405020304" pitchFamily="18" charset="0"/>
              </a:rPr>
              <a:t> of </a:t>
            </a:r>
            <a:r>
              <a:rPr lang="en-US" sz="1800" b="1" dirty="0">
                <a:latin typeface="Times New Roman" panose="02020603050405020304" pitchFamily="18" charset="0"/>
                <a:cs typeface="Times New Roman" panose="02020603050405020304" pitchFamily="18" charset="0"/>
              </a:rPr>
              <a:t>77.3% </a:t>
            </a:r>
            <a:r>
              <a:rPr lang="en-US" sz="1800" dirty="0">
                <a:latin typeface="Times New Roman" panose="02020603050405020304" pitchFamily="18" charset="0"/>
                <a:cs typeface="Times New Roman" panose="02020603050405020304" pitchFamily="18" charset="0"/>
              </a:rPr>
              <a:t>was observed</a:t>
            </a:r>
          </a:p>
          <a:p>
            <a:pPr>
              <a:lnSpc>
                <a:spcPct val="150000"/>
              </a:lnSpc>
            </a:pPr>
            <a:r>
              <a:rPr lang="en-US" sz="1800" dirty="0">
                <a:latin typeface="Times New Roman" panose="02020603050405020304" pitchFamily="18" charset="0"/>
                <a:cs typeface="Times New Roman" panose="02020603050405020304" pitchFamily="18" charset="0"/>
              </a:rPr>
              <a:t>Through online sessions, the skills and knowledge of the counsellors and representatives were upgraded quickly and effectively. Also, they were encouraged to build resilience, thrive, and adapt under the new realities.</a:t>
            </a:r>
          </a:p>
          <a:p>
            <a:pPr>
              <a:lnSpc>
                <a:spcPct val="150000"/>
              </a:lnSpc>
            </a:pPr>
            <a:r>
              <a:rPr lang="en-US" sz="1800" dirty="0">
                <a:latin typeface="Times New Roman" panose="02020603050405020304" pitchFamily="18" charset="0"/>
                <a:cs typeface="Times New Roman" panose="02020603050405020304" pitchFamily="18" charset="0"/>
              </a:rPr>
              <a:t>Despite a few limitations, the online sessions have proven to be a good model with lesser resource mobilization. Moving forward, </a:t>
            </a:r>
            <a:r>
              <a:rPr lang="en-US" sz="1800" b="1" dirty="0">
                <a:latin typeface="Times New Roman" panose="02020603050405020304" pitchFamily="18" charset="0"/>
                <a:cs typeface="Times New Roman" panose="02020603050405020304" pitchFamily="18" charset="0"/>
              </a:rPr>
              <a:t>this intervention may be scaled up to reach out to ~1600 registered counsellors and representatives across the country and can be adopted or simulated for other health program as well.</a:t>
            </a:r>
            <a:endParaRPr lang="en-US" sz="1800" dirty="0">
              <a:latin typeface="Times New Roman" panose="02020603050405020304" pitchFamily="18" charset="0"/>
              <a:cs typeface="Times New Roman" panose="02020603050405020304" pitchFamily="18" charset="0"/>
            </a:endParaRPr>
          </a:p>
          <a:p>
            <a:endParaRPr lang="en-US" dirty="0"/>
          </a:p>
        </p:txBody>
      </p:sp>
      <p:sp>
        <p:nvSpPr>
          <p:cNvPr id="4" name="Title 3">
            <a:extLst>
              <a:ext uri="{FF2B5EF4-FFF2-40B4-BE49-F238E27FC236}">
                <a16:creationId xmlns:a16="http://schemas.microsoft.com/office/drawing/2014/main" id="{F2DBEA80-620D-4CF7-B2D5-7F3F52C6439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Conclusion</a:t>
            </a:r>
          </a:p>
        </p:txBody>
      </p:sp>
    </p:spTree>
    <p:extLst>
      <p:ext uri="{BB962C8B-B14F-4D97-AF65-F5344CB8AC3E}">
        <p14:creationId xmlns:p14="http://schemas.microsoft.com/office/powerpoint/2010/main" val="1458253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66C81D6C-D8C3-4E7E-B381-6B7137548B56}"/>
              </a:ext>
            </a:extLst>
          </p:cNvPr>
          <p:cNvGraphicFramePr>
            <a:graphicFrameLocks noGrp="1"/>
          </p:cNvGraphicFramePr>
          <p:nvPr>
            <p:ph idx="17"/>
            <p:extLst>
              <p:ext uri="{D42A27DB-BD31-4B8C-83A1-F6EECF244321}">
                <p14:modId xmlns:p14="http://schemas.microsoft.com/office/powerpoint/2010/main" val="2088612278"/>
              </p:ext>
            </p:extLst>
          </p:nvPr>
        </p:nvGraphicFramePr>
        <p:xfrm>
          <a:off x="384175" y="1703388"/>
          <a:ext cx="11339512" cy="3322696"/>
        </p:xfrm>
        <a:graphic>
          <a:graphicData uri="http://schemas.openxmlformats.org/drawingml/2006/table">
            <a:tbl>
              <a:tblPr firstRow="1" bandRow="1">
                <a:tableStyleId>{5C22544A-7EE6-4342-B048-85BDC9FD1C3A}</a:tableStyleId>
              </a:tblPr>
              <a:tblGrid>
                <a:gridCol w="2834878">
                  <a:extLst>
                    <a:ext uri="{9D8B030D-6E8A-4147-A177-3AD203B41FA5}">
                      <a16:colId xmlns:a16="http://schemas.microsoft.com/office/drawing/2014/main" val="3619059508"/>
                    </a:ext>
                  </a:extLst>
                </a:gridCol>
                <a:gridCol w="2834878">
                  <a:extLst>
                    <a:ext uri="{9D8B030D-6E8A-4147-A177-3AD203B41FA5}">
                      <a16:colId xmlns:a16="http://schemas.microsoft.com/office/drawing/2014/main" val="2328897129"/>
                    </a:ext>
                  </a:extLst>
                </a:gridCol>
                <a:gridCol w="2834878">
                  <a:extLst>
                    <a:ext uri="{9D8B030D-6E8A-4147-A177-3AD203B41FA5}">
                      <a16:colId xmlns:a16="http://schemas.microsoft.com/office/drawing/2014/main" val="3891833042"/>
                    </a:ext>
                  </a:extLst>
                </a:gridCol>
                <a:gridCol w="2834878">
                  <a:extLst>
                    <a:ext uri="{9D8B030D-6E8A-4147-A177-3AD203B41FA5}">
                      <a16:colId xmlns:a16="http://schemas.microsoft.com/office/drawing/2014/main" val="649459177"/>
                    </a:ext>
                  </a:extLst>
                </a:gridCol>
              </a:tblGrid>
              <a:tr h="1311016">
                <a:tc>
                  <a:txBody>
                    <a:bodyPr/>
                    <a:lstStyle/>
                    <a:p>
                      <a:r>
                        <a:rPr lang="en-US" dirty="0">
                          <a:latin typeface="Times New Roman" panose="02020603050405020304" pitchFamily="18" charset="0"/>
                          <a:cs typeface="Times New Roman" panose="02020603050405020304" pitchFamily="18" charset="0"/>
                        </a:rPr>
                        <a:t>Internalize the concepts of management such as healthcare delivery system, strategic planning, HR, marketing, </a:t>
                      </a:r>
                      <a:r>
                        <a:rPr lang="en-US" dirty="0" err="1">
                          <a:latin typeface="Times New Roman" panose="02020603050405020304" pitchFamily="18" charset="0"/>
                          <a:cs typeface="Times New Roman" panose="02020603050405020304" pitchFamily="18" charset="0"/>
                        </a:rPr>
                        <a:t>Financeand</a:t>
                      </a:r>
                      <a:r>
                        <a:rPr lang="en-US" dirty="0">
                          <a:latin typeface="Times New Roman" panose="02020603050405020304" pitchFamily="18" charset="0"/>
                          <a:cs typeface="Times New Roman" panose="02020603050405020304" pitchFamily="18" charset="0"/>
                        </a:rPr>
                        <a:t> operations</a:t>
                      </a:r>
                    </a:p>
                  </a:txBody>
                  <a:tcPr/>
                </a:tc>
                <a:tc>
                  <a:txBody>
                    <a:bodyPr/>
                    <a:lstStyle/>
                    <a:p>
                      <a:r>
                        <a:rPr lang="en-US" dirty="0">
                          <a:latin typeface="Times New Roman" panose="02020603050405020304" pitchFamily="18" charset="0"/>
                          <a:cs typeface="Times New Roman" panose="02020603050405020304" pitchFamily="18" charset="0"/>
                        </a:rPr>
                        <a:t>Apply knowledge of research and management techniques and functions in an integrated </a:t>
                      </a:r>
                      <a:r>
                        <a:rPr lang="en-US" dirty="0" err="1">
                          <a:latin typeface="Times New Roman" panose="02020603050405020304" pitchFamily="18" charset="0"/>
                          <a:cs typeface="Times New Roman" panose="02020603050405020304" pitchFamily="18" charset="0"/>
                        </a:rPr>
                        <a:t>mannaer</a:t>
                      </a:r>
                      <a:r>
                        <a:rPr lang="en-US" dirty="0">
                          <a:latin typeface="Times New Roman" panose="02020603050405020304" pitchFamily="18" charset="0"/>
                          <a:cs typeface="Times New Roman" panose="02020603050405020304" pitchFamily="18" charset="0"/>
                        </a:rPr>
                        <a:t> in healthcare setup </a:t>
                      </a:r>
                    </a:p>
                  </a:txBody>
                  <a:tcPr/>
                </a:tc>
                <a:tc>
                  <a:txBody>
                    <a:bodyPr/>
                    <a:lstStyle/>
                    <a:p>
                      <a:r>
                        <a:rPr lang="en-US" dirty="0">
                          <a:latin typeface="Times New Roman" panose="02020603050405020304" pitchFamily="18" charset="0"/>
                          <a:cs typeface="Times New Roman" panose="02020603050405020304" pitchFamily="18" charset="0"/>
                        </a:rPr>
                        <a:t>Use appropriate skills to support healthcare organizations to take informed decision in planning, building and managing healthcare organizations</a:t>
                      </a:r>
                    </a:p>
                  </a:txBody>
                  <a:tcPr/>
                </a:tc>
                <a:tc>
                  <a:txBody>
                    <a:bodyPr/>
                    <a:lstStyle/>
                    <a:p>
                      <a:r>
                        <a:rPr lang="en-US" dirty="0">
                          <a:latin typeface="Times New Roman" panose="02020603050405020304" pitchFamily="18" charset="0"/>
                          <a:cs typeface="Times New Roman" panose="02020603050405020304" pitchFamily="18" charset="0"/>
                        </a:rPr>
                        <a:t>Utilize learning acquired from trainings and practical exposure in real time situations.</a:t>
                      </a:r>
                    </a:p>
                  </a:txBody>
                  <a:tcPr/>
                </a:tc>
                <a:extLst>
                  <a:ext uri="{0D108BD9-81ED-4DB2-BD59-A6C34878D82A}">
                    <a16:rowId xmlns:a16="http://schemas.microsoft.com/office/drawing/2014/main" val="3176306513"/>
                  </a:ext>
                </a:extLst>
              </a:tr>
              <a:tr h="1311016">
                <a:tc>
                  <a:txBody>
                    <a:bodyPr/>
                    <a:lstStyle/>
                    <a:p>
                      <a:r>
                        <a:rPr lang="en-US" dirty="0">
                          <a:latin typeface="Times New Roman" panose="02020603050405020304" pitchFamily="18" charset="0"/>
                          <a:cs typeface="Times New Roman" panose="02020603050405020304" pitchFamily="18" charset="0"/>
                        </a:rPr>
                        <a:t>2</a:t>
                      </a:r>
                    </a:p>
                  </a:txBody>
                  <a:tcPr/>
                </a:tc>
                <a:tc>
                  <a:txBody>
                    <a:bodyPr/>
                    <a:lstStyle/>
                    <a:p>
                      <a:r>
                        <a:rPr lang="en-US" dirty="0">
                          <a:latin typeface="Times New Roman" panose="02020603050405020304" pitchFamily="18" charset="0"/>
                          <a:cs typeface="Times New Roman" panose="02020603050405020304" pitchFamily="18" charset="0"/>
                        </a:rPr>
                        <a:t>3</a:t>
                      </a:r>
                    </a:p>
                  </a:txBody>
                  <a:tcPr/>
                </a:tc>
                <a:tc>
                  <a:txBody>
                    <a:bodyPr/>
                    <a:lstStyle/>
                    <a:p>
                      <a:r>
                        <a:rPr lang="en-US" dirty="0">
                          <a:latin typeface="Times New Roman" panose="02020603050405020304" pitchFamily="18" charset="0"/>
                          <a:cs typeface="Times New Roman" panose="02020603050405020304" pitchFamily="18" charset="0"/>
                        </a:rPr>
                        <a:t>3</a:t>
                      </a:r>
                    </a:p>
                  </a:txBody>
                  <a:tcPr/>
                </a:tc>
                <a:tc>
                  <a:txBody>
                    <a:bodyPr/>
                    <a:lstStyle/>
                    <a:p>
                      <a:r>
                        <a:rPr lang="en-US" dirty="0">
                          <a:latin typeface="Times New Roman" panose="02020603050405020304" pitchFamily="18" charset="0"/>
                          <a:cs typeface="Times New Roman" panose="02020603050405020304" pitchFamily="18" charset="0"/>
                        </a:rPr>
                        <a:t>3</a:t>
                      </a:r>
                    </a:p>
                  </a:txBody>
                  <a:tcPr/>
                </a:tc>
                <a:extLst>
                  <a:ext uri="{0D108BD9-81ED-4DB2-BD59-A6C34878D82A}">
                    <a16:rowId xmlns:a16="http://schemas.microsoft.com/office/drawing/2014/main" val="1093535998"/>
                  </a:ext>
                </a:extLst>
              </a:tr>
            </a:tbl>
          </a:graphicData>
        </a:graphic>
      </p:graphicFrame>
      <p:sp>
        <p:nvSpPr>
          <p:cNvPr id="3" name="Text Placeholder 2">
            <a:extLst>
              <a:ext uri="{FF2B5EF4-FFF2-40B4-BE49-F238E27FC236}">
                <a16:creationId xmlns:a16="http://schemas.microsoft.com/office/drawing/2014/main" id="{A7A5315D-8519-4907-9028-B9D7E18EAFDC}"/>
              </a:ext>
            </a:extLst>
          </p:cNvPr>
          <p:cNvSpPr>
            <a:spLocks noGrp="1"/>
          </p:cNvSpPr>
          <p:nvPr>
            <p:ph type="body" sz="quarter" idx="16"/>
          </p:nvPr>
        </p:nvSpPr>
        <p:spPr/>
        <p:txBody>
          <a:bodyPr>
            <a:normAutofit/>
          </a:bodyPr>
          <a:lstStyle/>
          <a:p>
            <a:r>
              <a:rPr lang="en-US" dirty="0"/>
              <a:t>1- Slight (low)   2- Moderate (medium)           3- Substantial (High)</a:t>
            </a:r>
          </a:p>
        </p:txBody>
      </p:sp>
      <p:sp>
        <p:nvSpPr>
          <p:cNvPr id="4" name="Title 3">
            <a:extLst>
              <a:ext uri="{FF2B5EF4-FFF2-40B4-BE49-F238E27FC236}">
                <a16:creationId xmlns:a16="http://schemas.microsoft.com/office/drawing/2014/main" id="{B7F188E0-8A93-463F-8BDC-AB18CE9115CC}"/>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Program Outcome</a:t>
            </a:r>
          </a:p>
        </p:txBody>
      </p:sp>
    </p:spTree>
    <p:extLst>
      <p:ext uri="{BB962C8B-B14F-4D97-AF65-F5344CB8AC3E}">
        <p14:creationId xmlns:p14="http://schemas.microsoft.com/office/powerpoint/2010/main" val="355107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EEE1E2-9415-4054-9D48-E8C39D424AA1}"/>
              </a:ext>
            </a:extLst>
          </p:cNvPr>
          <p:cNvSpPr>
            <a:spLocks noGrp="1"/>
          </p:cNvSpPr>
          <p:nvPr>
            <p:ph idx="17"/>
          </p:nvPr>
        </p:nvSpPr>
        <p:spPr/>
        <p:txBody>
          <a:bodyPr>
            <a:normAutofit/>
          </a:bodyPr>
          <a:lstStyle/>
          <a:p>
            <a:pPr marL="0" indent="0">
              <a:buNone/>
            </a:pPr>
            <a:r>
              <a:rPr lang="en-US" sz="2800" b="1" dirty="0"/>
              <a:t>                                    </a:t>
            </a:r>
            <a:r>
              <a:rPr lang="en-US" sz="4800" b="1" dirty="0"/>
              <a:t>THANK YOU</a:t>
            </a:r>
          </a:p>
        </p:txBody>
      </p:sp>
    </p:spTree>
    <p:extLst>
      <p:ext uri="{BB962C8B-B14F-4D97-AF65-F5344CB8AC3E}">
        <p14:creationId xmlns:p14="http://schemas.microsoft.com/office/powerpoint/2010/main" val="3611062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6FAF655F-5132-44CF-81F8-E4AD5D0C4766}"/>
              </a:ext>
            </a:extLst>
          </p:cNvPr>
          <p:cNvSpPr>
            <a:spLocks noGrp="1"/>
          </p:cNvSpPr>
          <p:nvPr>
            <p:ph idx="17"/>
          </p:nvPr>
        </p:nvSpPr>
        <p:spPr>
          <a:xfrm>
            <a:off x="493160" y="1702630"/>
            <a:ext cx="11230094" cy="4577854"/>
          </a:xfrm>
        </p:spPr>
        <p:txBody>
          <a:bodyPr>
            <a:normAutofit/>
          </a:bodyPr>
          <a:lstStyle/>
          <a:p>
            <a:pPr algn="just">
              <a:lnSpc>
                <a:spcPct val="150000"/>
              </a:lnSpc>
            </a:pPr>
            <a:r>
              <a:rPr lang="en-US" sz="1800" dirty="0"/>
              <a:t>Out of the 7.2 billion people worldwide, there are approximately 1.2 billion adolescents.</a:t>
            </a:r>
          </a:p>
          <a:p>
            <a:pPr algn="just">
              <a:lnSpc>
                <a:spcPct val="150000"/>
              </a:lnSpc>
            </a:pPr>
            <a:r>
              <a:rPr lang="en-US" sz="1800" dirty="0"/>
              <a:t>Adolescence is a unique and overwhelming stage of human development. </a:t>
            </a:r>
          </a:p>
          <a:p>
            <a:pPr algn="just">
              <a:lnSpc>
                <a:spcPct val="150000"/>
              </a:lnSpc>
            </a:pPr>
            <a:r>
              <a:rPr lang="en-US" sz="1800" b="1" dirty="0"/>
              <a:t>Adolescent Health (AH) counsellors </a:t>
            </a:r>
            <a:r>
              <a:rPr lang="en-US" sz="1800" dirty="0"/>
              <a:t>under </a:t>
            </a:r>
            <a:r>
              <a:rPr lang="en-US" sz="1800" dirty="0" err="1"/>
              <a:t>Rashtriya</a:t>
            </a:r>
            <a:r>
              <a:rPr lang="en-US" sz="1800" dirty="0"/>
              <a:t> Kishor </a:t>
            </a:r>
            <a:r>
              <a:rPr lang="en-US" sz="1800" dirty="0" err="1"/>
              <a:t>Swasthya</a:t>
            </a:r>
            <a:r>
              <a:rPr lang="en-US" sz="1800" dirty="0"/>
              <a:t> </a:t>
            </a:r>
            <a:r>
              <a:rPr lang="en-US" sz="1800" dirty="0" err="1"/>
              <a:t>Karyakram</a:t>
            </a:r>
            <a:r>
              <a:rPr lang="en-US" sz="1800" dirty="0"/>
              <a:t> (RKSK) are the front-line staff for adolescents in rural and tier 2 &amp; 3 cities working at AFHCs (Adolescent Friendly Health Services). </a:t>
            </a:r>
          </a:p>
          <a:p>
            <a:pPr algn="just">
              <a:lnSpc>
                <a:spcPct val="150000"/>
              </a:lnSpc>
            </a:pPr>
            <a:r>
              <a:rPr lang="en-US" sz="1800" dirty="0"/>
              <a:t>These counsellors are critical in addressing the needs and challenges of adolescents as they educate and provide counselling services to the adolescents and refer to health facilities in case of requirements</a:t>
            </a:r>
          </a:p>
        </p:txBody>
      </p:sp>
      <p:sp>
        <p:nvSpPr>
          <p:cNvPr id="13" name="Text Placeholder 2">
            <a:extLst>
              <a:ext uri="{FF2B5EF4-FFF2-40B4-BE49-F238E27FC236}">
                <a16:creationId xmlns:a16="http://schemas.microsoft.com/office/drawing/2014/main" id="{0C0E09FD-DC88-4088-8F6A-41B06B791225}"/>
              </a:ext>
            </a:extLst>
          </p:cNvPr>
          <p:cNvSpPr>
            <a:spLocks noGrp="1"/>
          </p:cNvSpPr>
          <p:nvPr>
            <p:ph type="body" sz="quarter" idx="16"/>
          </p:nvPr>
        </p:nvSpPr>
        <p:spPr>
          <a:xfrm>
            <a:off x="493160" y="1081826"/>
            <a:ext cx="11230094" cy="402336"/>
          </a:xfrm>
        </p:spPr>
        <p:txBody>
          <a:bodyPr>
            <a:normAutofit/>
          </a:bodyPr>
          <a:lstStyle/>
          <a:p>
            <a:pPr algn="just"/>
            <a:r>
              <a:rPr lang="en-US" sz="1800" i="0" dirty="0"/>
              <a:t> The World Health Organization (WHO) defines adolescents as individuals ageing between 10 and 19 years</a:t>
            </a:r>
          </a:p>
        </p:txBody>
      </p:sp>
      <p:sp>
        <p:nvSpPr>
          <p:cNvPr id="9" name="Title 8">
            <a:extLst>
              <a:ext uri="{FF2B5EF4-FFF2-40B4-BE49-F238E27FC236}">
                <a16:creationId xmlns:a16="http://schemas.microsoft.com/office/drawing/2014/main" id="{BEBDD1FF-ED06-4611-B6A1-D080D161ED3C}"/>
              </a:ext>
            </a:extLst>
          </p:cNvPr>
          <p:cNvSpPr>
            <a:spLocks noGrp="1"/>
          </p:cNvSpPr>
          <p:nvPr>
            <p:ph type="title"/>
          </p:nvPr>
        </p:nvSpPr>
        <p:spPr>
          <a:xfrm>
            <a:off x="493160" y="294468"/>
            <a:ext cx="11230094" cy="768263"/>
          </a:xfrm>
        </p:spPr>
        <p:txBody>
          <a:bodyPr anchor="b">
            <a:normAutofit/>
          </a:bodyPr>
          <a:lstStyle/>
          <a:p>
            <a:pPr algn="just"/>
            <a:r>
              <a:rPr lang="en-US" dirty="0"/>
              <a:t> Introduction  </a:t>
            </a:r>
          </a:p>
        </p:txBody>
      </p:sp>
    </p:spTree>
    <p:extLst>
      <p:ext uri="{BB962C8B-B14F-4D97-AF65-F5344CB8AC3E}">
        <p14:creationId xmlns:p14="http://schemas.microsoft.com/office/powerpoint/2010/main" val="3082348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7820451B-81B0-47FA-9C92-34D51A79BB21}"/>
              </a:ext>
            </a:extLst>
          </p:cNvPr>
          <p:cNvSpPr>
            <a:spLocks noGrp="1"/>
          </p:cNvSpPr>
          <p:nvPr>
            <p:ph idx="17"/>
          </p:nvPr>
        </p:nvSpPr>
        <p:spPr>
          <a:xfrm>
            <a:off x="384694" y="1702630"/>
            <a:ext cx="11338560" cy="4577854"/>
          </a:xfrm>
        </p:spPr>
        <p:txBody>
          <a:bodyPr>
            <a:normAutofit/>
          </a:bodyPr>
          <a:lstStyle/>
          <a:p>
            <a:pPr marL="0" indent="0">
              <a:buNone/>
            </a:pPr>
            <a:endParaRPr lang="en-US" dirty="0"/>
          </a:p>
          <a:p>
            <a:pPr algn="just">
              <a:lnSpc>
                <a:spcPct val="150000"/>
              </a:lnSpc>
            </a:pPr>
            <a:r>
              <a:rPr lang="en-US" sz="2000" dirty="0"/>
              <a:t>To develop comprehensive training package national adolescent health counselors with MoHFW and WHO. </a:t>
            </a:r>
          </a:p>
          <a:p>
            <a:pPr algn="just">
              <a:lnSpc>
                <a:spcPct val="150000"/>
              </a:lnSpc>
            </a:pPr>
            <a:r>
              <a:rPr lang="en-US" sz="2000" dirty="0"/>
              <a:t>To work with MoHFW and identify presenters and calendar with a list of participants from selected states as identified by MoHFW and ensure optimum participation. </a:t>
            </a:r>
          </a:p>
          <a:p>
            <a:pPr algn="just">
              <a:lnSpc>
                <a:spcPct val="150000"/>
              </a:lnSpc>
            </a:pPr>
            <a:r>
              <a:rPr lang="en-US" sz="2000" dirty="0"/>
              <a:t>To train and build capacities of Adolescent Health Counsellors from chosen states to provide holistic adolescent-friendly services through e-learning sessions.</a:t>
            </a:r>
          </a:p>
          <a:p>
            <a:endParaRPr lang="en-US" dirty="0"/>
          </a:p>
        </p:txBody>
      </p:sp>
      <p:sp>
        <p:nvSpPr>
          <p:cNvPr id="14" name="Title 3">
            <a:extLst>
              <a:ext uri="{FF2B5EF4-FFF2-40B4-BE49-F238E27FC236}">
                <a16:creationId xmlns:a16="http://schemas.microsoft.com/office/drawing/2014/main" id="{FFF7B45D-D8A0-4CED-B6C5-C8C4253198E3}"/>
              </a:ext>
            </a:extLst>
          </p:cNvPr>
          <p:cNvSpPr>
            <a:spLocks noGrp="1"/>
          </p:cNvSpPr>
          <p:nvPr>
            <p:ph type="title"/>
          </p:nvPr>
        </p:nvSpPr>
        <p:spPr>
          <a:xfrm>
            <a:off x="384694" y="294468"/>
            <a:ext cx="11338560" cy="768263"/>
          </a:xfrm>
        </p:spPr>
        <p:txBody>
          <a:bodyPr/>
          <a:lstStyle/>
          <a:p>
            <a:r>
              <a:rPr lang="en-US" sz="1800" dirty="0"/>
              <a:t>The key objectives of the training program are detailed as follows</a:t>
            </a:r>
          </a:p>
        </p:txBody>
      </p:sp>
    </p:spTree>
    <p:extLst>
      <p:ext uri="{BB962C8B-B14F-4D97-AF65-F5344CB8AC3E}">
        <p14:creationId xmlns:p14="http://schemas.microsoft.com/office/powerpoint/2010/main" val="1223641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0C0E09FD-DC88-4088-8F6A-41B06B791225}"/>
              </a:ext>
            </a:extLst>
          </p:cNvPr>
          <p:cNvSpPr>
            <a:spLocks noGrp="1"/>
          </p:cNvSpPr>
          <p:nvPr>
            <p:ph idx="18"/>
          </p:nvPr>
        </p:nvSpPr>
        <p:spPr>
          <a:xfrm>
            <a:off x="384694" y="1286358"/>
            <a:ext cx="5532119" cy="4994125"/>
          </a:xfrm>
        </p:spPr>
        <p:txBody>
          <a:bodyPr>
            <a:normAutofit/>
          </a:bodyPr>
          <a:lstStyle/>
          <a:p>
            <a:pPr algn="just"/>
            <a:r>
              <a:rPr lang="en-US" sz="1800" dirty="0">
                <a:latin typeface="Times New Roman" panose="02020603050405020304" pitchFamily="18" charset="0"/>
                <a:cs typeface="Times New Roman" panose="02020603050405020304" pitchFamily="18" charset="0"/>
              </a:rPr>
              <a:t>The importance of training has been emphasized always but its effect must also be assessed properly. So, one of the most critical parts of implementing training programs is accurately assessing their impact. </a:t>
            </a:r>
          </a:p>
          <a:p>
            <a:pPr algn="just"/>
            <a:r>
              <a:rPr lang="en-US" sz="1800" dirty="0">
                <a:latin typeface="Times New Roman" panose="02020603050405020304" pitchFamily="18" charset="0"/>
                <a:cs typeface="Times New Roman" panose="02020603050405020304" pitchFamily="18" charset="0"/>
              </a:rPr>
              <a:t>Approximately 1600 adolescent health counsellors are registered with MoHFW across the country which need to be trained in a phase wise manner.</a:t>
            </a:r>
          </a:p>
          <a:p>
            <a:pPr algn="just"/>
            <a:r>
              <a:rPr lang="en-US" sz="1800" dirty="0">
                <a:latin typeface="Times New Roman" panose="02020603050405020304" pitchFamily="18" charset="0"/>
                <a:cs typeface="Times New Roman" panose="02020603050405020304" pitchFamily="18" charset="0"/>
              </a:rPr>
              <a:t>If this model is proved successful in imparting knowledge and skills to counsellors, it can be scaled up to reach 1600 counsellors and representatives across country and can be adopted for other programs as well.  </a:t>
            </a:r>
          </a:p>
          <a:p>
            <a:pPr algn="just"/>
            <a:r>
              <a:rPr lang="en-US" sz="1800" dirty="0">
                <a:latin typeface="Times New Roman" panose="02020603050405020304" pitchFamily="18" charset="0"/>
                <a:cs typeface="Times New Roman" panose="02020603050405020304" pitchFamily="18" charset="0"/>
              </a:rPr>
              <a:t>Rationale- this study is conducted to evaluate effectiveness of online training program, where efficiency is measured in terms of increase in knowledge and skill of the counsellors </a:t>
            </a:r>
          </a:p>
          <a:p>
            <a:endParaRPr lang="en-US" dirty="0"/>
          </a:p>
          <a:p>
            <a:endParaRPr lang="en-US" dirty="0"/>
          </a:p>
          <a:p>
            <a:endParaRPr lang="en-US" dirty="0"/>
          </a:p>
          <a:p>
            <a:endParaRPr lang="en-US" dirty="0"/>
          </a:p>
        </p:txBody>
      </p:sp>
      <p:sp>
        <p:nvSpPr>
          <p:cNvPr id="9" name="Title 8">
            <a:extLst>
              <a:ext uri="{FF2B5EF4-FFF2-40B4-BE49-F238E27FC236}">
                <a16:creationId xmlns:a16="http://schemas.microsoft.com/office/drawing/2014/main" id="{BEBDD1FF-ED06-4611-B6A1-D080D161ED3C}"/>
              </a:ext>
            </a:extLst>
          </p:cNvPr>
          <p:cNvSpPr>
            <a:spLocks noGrp="1"/>
          </p:cNvSpPr>
          <p:nvPr>
            <p:ph type="title"/>
          </p:nvPr>
        </p:nvSpPr>
        <p:spPr>
          <a:xfrm>
            <a:off x="384694" y="294468"/>
            <a:ext cx="11338560" cy="768263"/>
          </a:xfrm>
        </p:spPr>
        <p:txBody>
          <a:bodyPr anchor="b">
            <a:normAutofit/>
          </a:bodyPr>
          <a:lstStyle/>
          <a:p>
            <a:r>
              <a:rPr lang="en-US" dirty="0">
                <a:latin typeface="Times New Roman" panose="02020603050405020304" pitchFamily="18" charset="0"/>
                <a:cs typeface="Times New Roman" panose="02020603050405020304" pitchFamily="18" charset="0"/>
              </a:rPr>
              <a:t>Relevance of the study</a:t>
            </a:r>
          </a:p>
        </p:txBody>
      </p:sp>
      <p:graphicFrame>
        <p:nvGraphicFramePr>
          <p:cNvPr id="20" name="Content Placeholder 10">
            <a:extLst>
              <a:ext uri="{FF2B5EF4-FFF2-40B4-BE49-F238E27FC236}">
                <a16:creationId xmlns:a16="http://schemas.microsoft.com/office/drawing/2014/main" id="{67CF8B31-C56C-44C0-BB9B-F0726EFFE734}"/>
              </a:ext>
            </a:extLst>
          </p:cNvPr>
          <p:cNvGraphicFramePr>
            <a:graphicFrameLocks noGrp="1"/>
          </p:cNvGraphicFramePr>
          <p:nvPr>
            <p:ph idx="19"/>
            <p:extLst>
              <p:ext uri="{D42A27DB-BD31-4B8C-83A1-F6EECF244321}">
                <p14:modId xmlns:p14="http://schemas.microsoft.com/office/powerpoint/2010/main" val="216657025"/>
              </p:ext>
            </p:extLst>
          </p:nvPr>
        </p:nvGraphicFramePr>
        <p:xfrm>
          <a:off x="6191135" y="1286358"/>
          <a:ext cx="5532119" cy="49941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9534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0486056-85FF-4F79-8065-26A0CB78A011}"/>
              </a:ext>
            </a:extLst>
          </p:cNvPr>
          <p:cNvSpPr>
            <a:spLocks noGrp="1"/>
          </p:cNvSpPr>
          <p:nvPr>
            <p:ph type="body" sz="quarter" idx="16"/>
          </p:nvPr>
        </p:nvSpPr>
        <p:spPr>
          <a:xfrm>
            <a:off x="384694" y="1081826"/>
            <a:ext cx="11338560" cy="518374"/>
          </a:xfrm>
        </p:spPr>
        <p:txBody>
          <a:bodyPr>
            <a:normAutofit fontScale="77500" lnSpcReduction="20000"/>
          </a:bodyPr>
          <a:lstStyle/>
          <a:p>
            <a:pPr>
              <a:spcAft>
                <a:spcPts val="600"/>
              </a:spcAft>
            </a:pPr>
            <a:r>
              <a:rPr lang="en-US" sz="2100" dirty="0"/>
              <a:t>This study is quasi experimental study. It used a pre and posttest design consisting of pre-session survey and post session survey. </a:t>
            </a:r>
          </a:p>
          <a:p>
            <a:pPr>
              <a:spcAft>
                <a:spcPts val="600"/>
              </a:spcAft>
            </a:pPr>
            <a:endParaRPr lang="en-US" sz="1400" dirty="0"/>
          </a:p>
        </p:txBody>
      </p:sp>
      <p:sp>
        <p:nvSpPr>
          <p:cNvPr id="4" name="Title 3">
            <a:extLst>
              <a:ext uri="{FF2B5EF4-FFF2-40B4-BE49-F238E27FC236}">
                <a16:creationId xmlns:a16="http://schemas.microsoft.com/office/drawing/2014/main" id="{55C64DFA-645C-4ECB-8D16-CE8EE908A661}"/>
              </a:ext>
            </a:extLst>
          </p:cNvPr>
          <p:cNvSpPr>
            <a:spLocks noGrp="1"/>
          </p:cNvSpPr>
          <p:nvPr>
            <p:ph type="title"/>
          </p:nvPr>
        </p:nvSpPr>
        <p:spPr>
          <a:xfrm>
            <a:off x="384694" y="294468"/>
            <a:ext cx="11338560" cy="768263"/>
          </a:xfrm>
        </p:spPr>
        <p:txBody>
          <a:bodyPr anchor="b">
            <a:normAutofit/>
          </a:bodyPr>
          <a:lstStyle/>
          <a:p>
            <a:r>
              <a:rPr lang="en-US" dirty="0">
                <a:latin typeface="Times New Roman" panose="02020603050405020304" pitchFamily="18" charset="0"/>
                <a:cs typeface="Times New Roman" panose="02020603050405020304" pitchFamily="18" charset="0"/>
              </a:rPr>
              <a:t>Methodology</a:t>
            </a:r>
          </a:p>
        </p:txBody>
      </p:sp>
      <p:graphicFrame>
        <p:nvGraphicFramePr>
          <p:cNvPr id="5" name="Table 5">
            <a:extLst>
              <a:ext uri="{FF2B5EF4-FFF2-40B4-BE49-F238E27FC236}">
                <a16:creationId xmlns:a16="http://schemas.microsoft.com/office/drawing/2014/main" id="{7A821D27-0074-4D97-A8DC-23C13361E5F2}"/>
              </a:ext>
            </a:extLst>
          </p:cNvPr>
          <p:cNvGraphicFramePr>
            <a:graphicFrameLocks noGrp="1"/>
          </p:cNvGraphicFramePr>
          <p:nvPr>
            <p:ph idx="17"/>
            <p:extLst>
              <p:ext uri="{D42A27DB-BD31-4B8C-83A1-F6EECF244321}">
                <p14:modId xmlns:p14="http://schemas.microsoft.com/office/powerpoint/2010/main" val="3147123834"/>
              </p:ext>
            </p:extLst>
          </p:nvPr>
        </p:nvGraphicFramePr>
        <p:xfrm>
          <a:off x="649868" y="1972638"/>
          <a:ext cx="10808213" cy="4367196"/>
        </p:xfrm>
        <a:graphic>
          <a:graphicData uri="http://schemas.openxmlformats.org/drawingml/2006/table">
            <a:tbl>
              <a:tblPr firstRow="1" bandRow="1"/>
              <a:tblGrid>
                <a:gridCol w="1922056">
                  <a:extLst>
                    <a:ext uri="{9D8B030D-6E8A-4147-A177-3AD203B41FA5}">
                      <a16:colId xmlns:a16="http://schemas.microsoft.com/office/drawing/2014/main" val="2985830374"/>
                    </a:ext>
                  </a:extLst>
                </a:gridCol>
                <a:gridCol w="8886157">
                  <a:extLst>
                    <a:ext uri="{9D8B030D-6E8A-4147-A177-3AD203B41FA5}">
                      <a16:colId xmlns:a16="http://schemas.microsoft.com/office/drawing/2014/main" val="3702548014"/>
                    </a:ext>
                  </a:extLst>
                </a:gridCol>
              </a:tblGrid>
              <a:tr h="1105846">
                <a:tc>
                  <a:txBody>
                    <a:bodyPr/>
                    <a:lstStyle/>
                    <a:p>
                      <a:pPr algn="just"/>
                      <a:r>
                        <a:rPr lang="en-US" sz="1700" b="1" dirty="0">
                          <a:latin typeface="Times New Roman" panose="02020603050405020304" pitchFamily="18" charset="0"/>
                          <a:cs typeface="Times New Roman" panose="02020603050405020304" pitchFamily="18" charset="0"/>
                        </a:rPr>
                        <a:t>Study population</a:t>
                      </a:r>
                    </a:p>
                  </a:txBody>
                  <a:tcPr marL="87698" marR="87698" marT="43849" marB="43849"/>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700" kern="1200">
                          <a:effectLst/>
                          <a:latin typeface="Times New Roman" panose="02020603050405020304" pitchFamily="18" charset="0"/>
                          <a:cs typeface="Times New Roman" panose="02020603050405020304" pitchFamily="18" charset="0"/>
                        </a:rPr>
                        <a:t>510 adolescent health counsellors and 31 adolescent health representatives from 6 states (113 districts) in India. The targeted states included Andhra Pradesh, Assam, Kerala, Maharashtra, Tamil Nadu and Telangana.</a:t>
                      </a:r>
                    </a:p>
                    <a:p>
                      <a:pPr algn="just"/>
                      <a:endParaRPr lang="en-US" sz="1700">
                        <a:latin typeface="Times New Roman" panose="02020603050405020304" pitchFamily="18" charset="0"/>
                        <a:cs typeface="Times New Roman" panose="02020603050405020304" pitchFamily="18" charset="0"/>
                      </a:endParaRPr>
                    </a:p>
                  </a:txBody>
                  <a:tcPr marL="87698" marR="87698" marT="43849" marB="43849"/>
                </a:tc>
                <a:extLst>
                  <a:ext uri="{0D108BD9-81ED-4DB2-BD59-A6C34878D82A}">
                    <a16:rowId xmlns:a16="http://schemas.microsoft.com/office/drawing/2014/main" val="2067260582"/>
                  </a:ext>
                </a:extLst>
              </a:tr>
              <a:tr h="1601000">
                <a:tc>
                  <a:txBody>
                    <a:bodyPr/>
                    <a:lstStyle/>
                    <a:p>
                      <a:pPr algn="just"/>
                      <a:r>
                        <a:rPr lang="en-US" sz="1700" b="1" dirty="0">
                          <a:latin typeface="Times New Roman" panose="02020603050405020304" pitchFamily="18" charset="0"/>
                          <a:cs typeface="Times New Roman" panose="02020603050405020304" pitchFamily="18" charset="0"/>
                        </a:rPr>
                        <a:t>Data collection</a:t>
                      </a:r>
                    </a:p>
                  </a:txBody>
                  <a:tcPr marL="87698" marR="87698" marT="43849" marB="43849"/>
                </a:tc>
                <a:tc>
                  <a:txBody>
                    <a:bodyPr/>
                    <a:lstStyle/>
                    <a:p>
                      <a:pPr lvl="0" algn="just"/>
                      <a:r>
                        <a:rPr lang="en-US" sz="1700" kern="1200" dirty="0">
                          <a:effectLst/>
                          <a:latin typeface="Times New Roman" panose="02020603050405020304" pitchFamily="18" charset="0"/>
                          <a:cs typeface="Times New Roman" panose="02020603050405020304" pitchFamily="18" charset="0"/>
                        </a:rPr>
                        <a:t>A questionnaire was completed by participant 3 days before training start and 3days after training ends. The questionnaire contains overall 25 questions divided into 2 sections based on study objectives. It contains -12 General question which consisted of socio demographic details  for pre session and 11 question in post session consisting of feedbacks and challenges faced detail and 13 Content specific question to assess knowledge of participants.  Content specific question are same for both session.</a:t>
                      </a:r>
                      <a:endParaRPr lang="en-US" sz="1700" kern="1200" dirty="0">
                        <a:solidFill>
                          <a:schemeClr val="tx1"/>
                        </a:solidFill>
                        <a:effectLst/>
                        <a:latin typeface="Times New Roman" panose="02020603050405020304" pitchFamily="18" charset="0"/>
                        <a:ea typeface="+mn-ea"/>
                        <a:cs typeface="Times New Roman" panose="02020603050405020304" pitchFamily="18" charset="0"/>
                      </a:endParaRPr>
                    </a:p>
                  </a:txBody>
                  <a:tcPr marL="87698" marR="87698" marT="43849" marB="43849"/>
                </a:tc>
                <a:extLst>
                  <a:ext uri="{0D108BD9-81ED-4DB2-BD59-A6C34878D82A}">
                    <a16:rowId xmlns:a16="http://schemas.microsoft.com/office/drawing/2014/main" val="421136781"/>
                  </a:ext>
                </a:extLst>
              </a:tr>
              <a:tr h="1601000">
                <a:tc>
                  <a:txBody>
                    <a:bodyPr/>
                    <a:lstStyle/>
                    <a:p>
                      <a:pPr algn="just"/>
                      <a:r>
                        <a:rPr lang="en-US" sz="1700" b="1">
                          <a:latin typeface="Times New Roman" panose="02020603050405020304" pitchFamily="18" charset="0"/>
                          <a:cs typeface="Times New Roman" panose="02020603050405020304" pitchFamily="18" charset="0"/>
                        </a:rPr>
                        <a:t>Session implementation /Time period</a:t>
                      </a:r>
                    </a:p>
                  </a:txBody>
                  <a:tcPr marL="87698" marR="87698" marT="43849" marB="43849"/>
                </a:tc>
                <a:tc>
                  <a:txBody>
                    <a:bodyPr/>
                    <a:lstStyle/>
                    <a:p>
                      <a:pPr algn="just"/>
                      <a:r>
                        <a:rPr lang="en-US" sz="1700" kern="1200" dirty="0">
                          <a:effectLst/>
                          <a:latin typeface="Times New Roman" panose="02020603050405020304" pitchFamily="18" charset="0"/>
                          <a:cs typeface="Times New Roman" panose="02020603050405020304" pitchFamily="18" charset="0"/>
                        </a:rPr>
                        <a:t> </a:t>
                      </a:r>
                    </a:p>
                    <a:p>
                      <a:pPr algn="just"/>
                      <a:r>
                        <a:rPr lang="en-US" sz="1700" kern="1200" dirty="0">
                          <a:effectLst/>
                          <a:latin typeface="Times New Roman" panose="02020603050405020304" pitchFamily="18" charset="0"/>
                          <a:cs typeface="Times New Roman" panose="02020603050405020304" pitchFamily="18" charset="0"/>
                        </a:rPr>
                        <a:t>A total of 48 online sessions were conducted between 5</a:t>
                      </a:r>
                      <a:r>
                        <a:rPr lang="en-US" sz="1700" kern="1200" baseline="30000" dirty="0">
                          <a:effectLst/>
                          <a:latin typeface="Times New Roman" panose="02020603050405020304" pitchFamily="18" charset="0"/>
                          <a:cs typeface="Times New Roman" panose="02020603050405020304" pitchFamily="18" charset="0"/>
                        </a:rPr>
                        <a:t>th</a:t>
                      </a:r>
                      <a:r>
                        <a:rPr lang="en-US" sz="1700" kern="1200" dirty="0">
                          <a:effectLst/>
                          <a:latin typeface="Times New Roman" panose="02020603050405020304" pitchFamily="18" charset="0"/>
                          <a:cs typeface="Times New Roman" panose="02020603050405020304" pitchFamily="18" charset="0"/>
                        </a:rPr>
                        <a:t> April to 14</a:t>
                      </a:r>
                      <a:r>
                        <a:rPr lang="en-US" sz="1700" kern="1200" baseline="30000" dirty="0">
                          <a:effectLst/>
                          <a:latin typeface="Times New Roman" panose="02020603050405020304" pitchFamily="18" charset="0"/>
                          <a:cs typeface="Times New Roman" panose="02020603050405020304" pitchFamily="18" charset="0"/>
                        </a:rPr>
                        <a:t>th</a:t>
                      </a:r>
                      <a:r>
                        <a:rPr lang="en-US" sz="1700" kern="1200" dirty="0">
                          <a:effectLst/>
                          <a:latin typeface="Times New Roman" panose="02020603050405020304" pitchFamily="18" charset="0"/>
                          <a:cs typeface="Times New Roman" panose="02020603050405020304" pitchFamily="18" charset="0"/>
                        </a:rPr>
                        <a:t> May 2021 in addition to the inaugural and 6 nontechnical sessions. 16 hours of training sessions for each state. </a:t>
                      </a:r>
                    </a:p>
                    <a:p>
                      <a:pPr algn="just"/>
                      <a:r>
                        <a:rPr lang="en-US" sz="1700" kern="1200" dirty="0">
                          <a:effectLst/>
                          <a:latin typeface="Times New Roman" panose="02020603050405020304" pitchFamily="18" charset="0"/>
                          <a:cs typeface="Times New Roman" panose="02020603050405020304" pitchFamily="18" charset="0"/>
                        </a:rPr>
                        <a:t> </a:t>
                      </a:r>
                    </a:p>
                    <a:p>
                      <a:pPr algn="just"/>
                      <a:endParaRPr lang="en-US" sz="1700" dirty="0">
                        <a:latin typeface="Times New Roman" panose="02020603050405020304" pitchFamily="18" charset="0"/>
                        <a:cs typeface="Times New Roman" panose="02020603050405020304" pitchFamily="18" charset="0"/>
                      </a:endParaRPr>
                    </a:p>
                  </a:txBody>
                  <a:tcPr marL="87698" marR="87698" marT="43849" marB="43849"/>
                </a:tc>
                <a:extLst>
                  <a:ext uri="{0D108BD9-81ED-4DB2-BD59-A6C34878D82A}">
                    <a16:rowId xmlns:a16="http://schemas.microsoft.com/office/drawing/2014/main" val="584236356"/>
                  </a:ext>
                </a:extLst>
              </a:tr>
            </a:tbl>
          </a:graphicData>
        </a:graphic>
      </p:graphicFrame>
    </p:spTree>
    <p:extLst>
      <p:ext uri="{BB962C8B-B14F-4D97-AF65-F5344CB8AC3E}">
        <p14:creationId xmlns:p14="http://schemas.microsoft.com/office/powerpoint/2010/main" val="10589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7A821D27-0074-4D97-A8DC-23C13361E5F2}"/>
              </a:ext>
            </a:extLst>
          </p:cNvPr>
          <p:cNvGraphicFramePr>
            <a:graphicFrameLocks noGrp="1"/>
          </p:cNvGraphicFramePr>
          <p:nvPr>
            <p:ph idx="17"/>
            <p:extLst>
              <p:ext uri="{D42A27DB-BD31-4B8C-83A1-F6EECF244321}">
                <p14:modId xmlns:p14="http://schemas.microsoft.com/office/powerpoint/2010/main" val="3286204174"/>
              </p:ext>
            </p:extLst>
          </p:nvPr>
        </p:nvGraphicFramePr>
        <p:xfrm>
          <a:off x="383656" y="1203722"/>
          <a:ext cx="11338560" cy="2377440"/>
        </p:xfrm>
        <a:graphic>
          <a:graphicData uri="http://schemas.openxmlformats.org/drawingml/2006/table">
            <a:tbl>
              <a:tblPr firstRow="1" bandRow="1"/>
              <a:tblGrid>
                <a:gridCol w="1567851">
                  <a:extLst>
                    <a:ext uri="{9D8B030D-6E8A-4147-A177-3AD203B41FA5}">
                      <a16:colId xmlns:a16="http://schemas.microsoft.com/office/drawing/2014/main" val="2985830374"/>
                    </a:ext>
                  </a:extLst>
                </a:gridCol>
                <a:gridCol w="9770709">
                  <a:extLst>
                    <a:ext uri="{9D8B030D-6E8A-4147-A177-3AD203B41FA5}">
                      <a16:colId xmlns:a16="http://schemas.microsoft.com/office/drawing/2014/main" val="3702548014"/>
                    </a:ext>
                  </a:extLst>
                </a:gridCol>
              </a:tblGrid>
              <a:tr h="785735">
                <a:tc>
                  <a:txBody>
                    <a:bodyPr/>
                    <a:lstStyle/>
                    <a:p>
                      <a:pPr algn="just"/>
                      <a:r>
                        <a:rPr lang="en-US" b="1" dirty="0">
                          <a:latin typeface="Times New Roman" panose="02020603050405020304" pitchFamily="18" charset="0"/>
                          <a:cs typeface="Times New Roman" panose="02020603050405020304" pitchFamily="18" charset="0"/>
                        </a:rPr>
                        <a:t>Assessing Training Activities </a:t>
                      </a:r>
                    </a:p>
                  </a:txBody>
                  <a:tcPr/>
                </a:tc>
                <a:tc>
                  <a:txBody>
                    <a:bodyPr/>
                    <a:lstStyle/>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Shared questionnaire link with the counsellors via emails/WhatsApp</a:t>
                      </a:r>
                    </a:p>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Followed up with absentees </a:t>
                      </a:r>
                    </a:p>
                  </a:txBody>
                  <a:tcPr/>
                </a:tc>
                <a:extLst>
                  <a:ext uri="{0D108BD9-81ED-4DB2-BD59-A6C34878D82A}">
                    <a16:rowId xmlns:a16="http://schemas.microsoft.com/office/drawing/2014/main" val="2067260582"/>
                  </a:ext>
                </a:extLst>
              </a:tr>
              <a:tr h="1257177">
                <a:tc>
                  <a:txBody>
                    <a:bodyPr/>
                    <a:lstStyle/>
                    <a:p>
                      <a:pPr algn="just"/>
                      <a:r>
                        <a:rPr lang="en-US" b="1" dirty="0">
                          <a:latin typeface="Times New Roman" panose="02020603050405020304" pitchFamily="18" charset="0"/>
                          <a:cs typeface="Times New Roman" panose="02020603050405020304" pitchFamily="18" charset="0"/>
                        </a:rPr>
                        <a:t>Analysis</a:t>
                      </a:r>
                    </a:p>
                  </a:txBody>
                  <a:tcPr/>
                </a:tc>
                <a:tc>
                  <a:txBody>
                    <a:bodyPr/>
                    <a:lstStyle/>
                    <a:p>
                      <a:pPr lvl="0" algn="just"/>
                      <a:r>
                        <a:rPr lang="en-US" sz="1800" b="0" kern="1200" dirty="0">
                          <a:solidFill>
                            <a:schemeClr val="tx1"/>
                          </a:solidFill>
                          <a:effectLst/>
                          <a:latin typeface="Times New Roman" panose="02020603050405020304" pitchFamily="18" charset="0"/>
                          <a:ea typeface="+mn-ea"/>
                          <a:cs typeface="Times New Roman" panose="02020603050405020304" pitchFamily="18" charset="0"/>
                        </a:rPr>
                        <a:t>Data cleaning done</a:t>
                      </a:r>
                      <a:endParaRPr lang="en-US" sz="1800" kern="1200" dirty="0">
                        <a:solidFill>
                          <a:schemeClr val="tx1"/>
                        </a:solidFill>
                        <a:effectLst/>
                        <a:latin typeface="Times New Roman" panose="02020603050405020304" pitchFamily="18" charset="0"/>
                        <a:ea typeface="+mn-ea"/>
                        <a:cs typeface="Times New Roman" panose="02020603050405020304" pitchFamily="18" charset="0"/>
                      </a:endParaRPr>
                    </a:p>
                    <a:p>
                      <a:pPr lvl="0" algn="just"/>
                      <a:r>
                        <a:rPr lang="en-US" sz="1800" kern="1200" dirty="0">
                          <a:solidFill>
                            <a:schemeClr val="tx1"/>
                          </a:solidFill>
                          <a:effectLst/>
                          <a:latin typeface="Times New Roman" panose="02020603050405020304" pitchFamily="18" charset="0"/>
                          <a:ea typeface="+mn-ea"/>
                          <a:cs typeface="Times New Roman" panose="02020603050405020304" pitchFamily="18" charset="0"/>
                        </a:rPr>
                        <a:t>Collated and analyzed</a:t>
                      </a:r>
                      <a:r>
                        <a:rPr lang="en-US" sz="1800" b="1" kern="1200" dirty="0">
                          <a:solidFill>
                            <a:schemeClr val="tx1"/>
                          </a:solidFill>
                          <a:effectLst/>
                          <a:latin typeface="Times New Roman" panose="02020603050405020304" pitchFamily="18" charset="0"/>
                          <a:ea typeface="+mn-ea"/>
                          <a:cs typeface="Times New Roman" panose="02020603050405020304" pitchFamily="18" charset="0"/>
                        </a:rPr>
                        <a:t> attendance records</a:t>
                      </a:r>
                      <a:r>
                        <a:rPr lang="en-US" sz="1800" kern="1200" dirty="0">
                          <a:solidFill>
                            <a:schemeClr val="tx1"/>
                          </a:solidFill>
                          <a:effectLst/>
                          <a:latin typeface="Times New Roman" panose="02020603050405020304" pitchFamily="18" charset="0"/>
                          <a:ea typeface="+mn-ea"/>
                          <a:cs typeface="Times New Roman" panose="02020603050405020304" pitchFamily="18" charset="0"/>
                        </a:rPr>
                        <a:t> and </a:t>
                      </a:r>
                      <a:r>
                        <a:rPr lang="en-US" sz="1800" b="1" kern="1200" dirty="0">
                          <a:solidFill>
                            <a:schemeClr val="tx1"/>
                          </a:solidFill>
                          <a:effectLst/>
                          <a:latin typeface="Times New Roman" panose="02020603050405020304" pitchFamily="18" charset="0"/>
                          <a:ea typeface="+mn-ea"/>
                          <a:cs typeface="Times New Roman" panose="02020603050405020304" pitchFamily="18" charset="0"/>
                        </a:rPr>
                        <a:t>pre-post surveys</a:t>
                      </a:r>
                      <a:r>
                        <a:rPr lang="en-US" sz="1800" kern="1200" dirty="0">
                          <a:solidFill>
                            <a:schemeClr val="tx1"/>
                          </a:solidFill>
                          <a:effectLst/>
                          <a:latin typeface="Times New Roman" panose="02020603050405020304" pitchFamily="18" charset="0"/>
                          <a:ea typeface="+mn-ea"/>
                          <a:cs typeface="Times New Roman" panose="02020603050405020304" pitchFamily="18" charset="0"/>
                        </a:rPr>
                        <a:t> to examine the participation rate, and feedback</a:t>
                      </a:r>
                    </a:p>
                    <a:p>
                      <a:pPr lvl="0" algn="just"/>
                      <a:endParaRPr lang="en-US" sz="1800" kern="1200" dirty="0">
                        <a:solidFill>
                          <a:schemeClr val="tx1"/>
                        </a:solidFill>
                        <a:effectLst/>
                        <a:latin typeface="Times New Roman" panose="02020603050405020304" pitchFamily="18" charset="0"/>
                        <a:ea typeface="+mn-ea"/>
                        <a:cs typeface="Times New Roman" panose="02020603050405020304" pitchFamily="18" charset="0"/>
                      </a:endParaRPr>
                    </a:p>
                    <a:p>
                      <a:pPr lvl="0" algn="just"/>
                      <a:endParaRPr lang="en-US" sz="1800" kern="1200" dirty="0">
                        <a:solidFill>
                          <a:schemeClr val="tx1"/>
                        </a:solidFill>
                        <a:effectLst/>
                        <a:latin typeface="Times New Roman" panose="02020603050405020304" pitchFamily="18" charset="0"/>
                        <a:ea typeface="+mn-ea"/>
                        <a:cs typeface="Times New Roman" panose="02020603050405020304" pitchFamily="18" charset="0"/>
                      </a:endParaRPr>
                    </a:p>
                  </a:txBody>
                  <a:tcPr/>
                </a:tc>
                <a:extLst>
                  <a:ext uri="{0D108BD9-81ED-4DB2-BD59-A6C34878D82A}">
                    <a16:rowId xmlns:a16="http://schemas.microsoft.com/office/drawing/2014/main" val="421136781"/>
                  </a:ext>
                </a:extLst>
              </a:tr>
            </a:tbl>
          </a:graphicData>
        </a:graphic>
      </p:graphicFrame>
      <p:sp>
        <p:nvSpPr>
          <p:cNvPr id="3" name="Text Placeholder 2">
            <a:extLst>
              <a:ext uri="{FF2B5EF4-FFF2-40B4-BE49-F238E27FC236}">
                <a16:creationId xmlns:a16="http://schemas.microsoft.com/office/drawing/2014/main" id="{20486056-85FF-4F79-8065-26A0CB78A011}"/>
              </a:ext>
            </a:extLst>
          </p:cNvPr>
          <p:cNvSpPr>
            <a:spLocks noGrp="1"/>
          </p:cNvSpPr>
          <p:nvPr>
            <p:ph type="body" sz="quarter" idx="16"/>
          </p:nvPr>
        </p:nvSpPr>
        <p:spPr>
          <a:xfrm>
            <a:off x="384175" y="801385"/>
            <a:ext cx="11338560" cy="402336"/>
          </a:xfrm>
        </p:spPr>
        <p:txBody>
          <a:bodyPr>
            <a:normAutofit fontScale="70000" lnSpcReduction="20000"/>
          </a:bodyPr>
          <a:lstStyle/>
          <a:p>
            <a:r>
              <a:rPr lang="en-US" dirty="0"/>
              <a:t>This study is quasi experimental study. . It used a pre and posttest design consisting of pre-session survey and post session survey. </a:t>
            </a:r>
          </a:p>
          <a:p>
            <a:endParaRPr lang="en-US" dirty="0"/>
          </a:p>
        </p:txBody>
      </p:sp>
      <p:sp>
        <p:nvSpPr>
          <p:cNvPr id="4" name="Title 3">
            <a:extLst>
              <a:ext uri="{FF2B5EF4-FFF2-40B4-BE49-F238E27FC236}">
                <a16:creationId xmlns:a16="http://schemas.microsoft.com/office/drawing/2014/main" id="{55C64DFA-645C-4ECB-8D16-CE8EE908A661}"/>
              </a:ext>
            </a:extLst>
          </p:cNvPr>
          <p:cNvSpPr>
            <a:spLocks noGrp="1"/>
          </p:cNvSpPr>
          <p:nvPr>
            <p:ph type="title"/>
          </p:nvPr>
        </p:nvSpPr>
        <p:spPr>
          <a:xfrm>
            <a:off x="384694" y="294469"/>
            <a:ext cx="11338560" cy="506916"/>
          </a:xfrm>
        </p:spPr>
        <p:txBody>
          <a:bodyPr/>
          <a:lstStyle/>
          <a:p>
            <a:r>
              <a:rPr lang="en-US" dirty="0">
                <a:latin typeface="Times New Roman" panose="02020603050405020304" pitchFamily="18" charset="0"/>
                <a:cs typeface="Times New Roman" panose="02020603050405020304" pitchFamily="18" charset="0"/>
              </a:rPr>
              <a:t>Methodology Cont..</a:t>
            </a:r>
          </a:p>
        </p:txBody>
      </p:sp>
      <p:graphicFrame>
        <p:nvGraphicFramePr>
          <p:cNvPr id="7" name="Diagram 6">
            <a:extLst>
              <a:ext uri="{FF2B5EF4-FFF2-40B4-BE49-F238E27FC236}">
                <a16:creationId xmlns:a16="http://schemas.microsoft.com/office/drawing/2014/main" id="{73F835D2-F0D9-4408-9C0F-2F8E25AA9096}"/>
              </a:ext>
            </a:extLst>
          </p:cNvPr>
          <p:cNvGraphicFramePr/>
          <p:nvPr>
            <p:extLst>
              <p:ext uri="{D42A27DB-BD31-4B8C-83A1-F6EECF244321}">
                <p14:modId xmlns:p14="http://schemas.microsoft.com/office/powerpoint/2010/main" val="779877208"/>
              </p:ext>
            </p:extLst>
          </p:nvPr>
        </p:nvGraphicFramePr>
        <p:xfrm>
          <a:off x="534257" y="3801439"/>
          <a:ext cx="11187960" cy="2255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4848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47FC687-89E3-4F7D-8089-257C7C0F04AD}"/>
              </a:ext>
            </a:extLst>
          </p:cNvPr>
          <p:cNvSpPr>
            <a:spLocks noGrp="1"/>
          </p:cNvSpPr>
          <p:nvPr>
            <p:ph idx="17"/>
          </p:nvPr>
        </p:nvSpPr>
        <p:spPr>
          <a:xfrm>
            <a:off x="384694" y="1389889"/>
            <a:ext cx="11132636" cy="4890596"/>
          </a:xfrm>
        </p:spPr>
        <p:txBody>
          <a:bodyPr/>
          <a:lstStyle/>
          <a:p>
            <a:r>
              <a:rPr lang="en-US" b="1" i="1" dirty="0">
                <a:latin typeface="Times New Roman" panose="02020603050405020304" pitchFamily="18" charset="0"/>
                <a:cs typeface="Times New Roman" panose="02020603050405020304" pitchFamily="18" charset="0"/>
              </a:rPr>
              <a:t>Participation rate: </a:t>
            </a:r>
            <a:r>
              <a:rPr lang="en-US" dirty="0">
                <a:latin typeface="Times New Roman" panose="02020603050405020304" pitchFamily="18" charset="0"/>
                <a:cs typeface="Times New Roman" panose="02020603050405020304" pitchFamily="18" charset="0"/>
              </a:rPr>
              <a:t>The participation rates were calculated using attendance records.  </a:t>
            </a:r>
          </a:p>
          <a:p>
            <a:pPr marL="0" indent="0">
              <a:buNone/>
            </a:pPr>
            <a:endParaRPr lang="en-US" dirty="0"/>
          </a:p>
        </p:txBody>
      </p:sp>
      <p:sp>
        <p:nvSpPr>
          <p:cNvPr id="3" name="Text Placeholder 2">
            <a:extLst>
              <a:ext uri="{FF2B5EF4-FFF2-40B4-BE49-F238E27FC236}">
                <a16:creationId xmlns:a16="http://schemas.microsoft.com/office/drawing/2014/main" id="{C785AD01-B007-4ED5-8447-5D04F72FDED6}"/>
              </a:ext>
            </a:extLst>
          </p:cNvPr>
          <p:cNvSpPr>
            <a:spLocks noGrp="1"/>
          </p:cNvSpPr>
          <p:nvPr>
            <p:ph type="body" sz="quarter" idx="16"/>
          </p:nvPr>
        </p:nvSpPr>
        <p:spPr>
          <a:xfrm>
            <a:off x="384694" y="791110"/>
            <a:ext cx="11338560" cy="770561"/>
          </a:xfrm>
        </p:spPr>
        <p:txBody>
          <a:bodyPr>
            <a:normAutofit/>
          </a:bodyPr>
          <a:lstStyle/>
          <a:p>
            <a:r>
              <a:rPr lang="en-US" sz="1600" dirty="0"/>
              <a:t>We evaluated three indicators to assess the outcomes of the session quantitatively. These indicators were participation rate, survey competition rate and knowledge acquisition rate. </a:t>
            </a:r>
          </a:p>
          <a:p>
            <a:endParaRPr lang="en-US" dirty="0"/>
          </a:p>
        </p:txBody>
      </p:sp>
      <p:sp>
        <p:nvSpPr>
          <p:cNvPr id="4" name="Title 3">
            <a:extLst>
              <a:ext uri="{FF2B5EF4-FFF2-40B4-BE49-F238E27FC236}">
                <a16:creationId xmlns:a16="http://schemas.microsoft.com/office/drawing/2014/main" id="{6989FBCB-7E3C-4C1E-82A5-3C67AB15F685}"/>
              </a:ext>
            </a:extLst>
          </p:cNvPr>
          <p:cNvSpPr>
            <a:spLocks noGrp="1"/>
          </p:cNvSpPr>
          <p:nvPr>
            <p:ph type="title"/>
          </p:nvPr>
        </p:nvSpPr>
        <p:spPr>
          <a:xfrm>
            <a:off x="384694" y="294469"/>
            <a:ext cx="11338560" cy="496642"/>
          </a:xfrm>
        </p:spPr>
        <p:txBody>
          <a:bodyPr/>
          <a:lstStyle/>
          <a:p>
            <a:r>
              <a:rPr lang="en-US" dirty="0">
                <a:latin typeface="Times New Roman" panose="02020603050405020304" pitchFamily="18" charset="0"/>
                <a:cs typeface="Times New Roman" panose="02020603050405020304" pitchFamily="18" charset="0"/>
              </a:rPr>
              <a:t>Results</a:t>
            </a:r>
          </a:p>
        </p:txBody>
      </p:sp>
      <p:graphicFrame>
        <p:nvGraphicFramePr>
          <p:cNvPr id="5" name="Table 4">
            <a:extLst>
              <a:ext uri="{FF2B5EF4-FFF2-40B4-BE49-F238E27FC236}">
                <a16:creationId xmlns:a16="http://schemas.microsoft.com/office/drawing/2014/main" id="{2E0D3E4E-9B4A-44B2-A1B8-5A45F0BA319B}"/>
              </a:ext>
            </a:extLst>
          </p:cNvPr>
          <p:cNvGraphicFramePr>
            <a:graphicFrameLocks noGrp="1"/>
          </p:cNvGraphicFramePr>
          <p:nvPr>
            <p:extLst>
              <p:ext uri="{D42A27DB-BD31-4B8C-83A1-F6EECF244321}">
                <p14:modId xmlns:p14="http://schemas.microsoft.com/office/powerpoint/2010/main" val="3628838414"/>
              </p:ext>
            </p:extLst>
          </p:nvPr>
        </p:nvGraphicFramePr>
        <p:xfrm>
          <a:off x="464612" y="1964754"/>
          <a:ext cx="10972800" cy="4171355"/>
        </p:xfrm>
        <a:graphic>
          <a:graphicData uri="http://schemas.openxmlformats.org/drawingml/2006/table">
            <a:tbl>
              <a:tblPr firstRow="1" firstCol="1" bandRow="1">
                <a:tableStyleId>{BC89EF96-8CEA-46FF-86C4-4CE0E7609802}</a:tableStyleId>
              </a:tblPr>
              <a:tblGrid>
                <a:gridCol w="1120924">
                  <a:extLst>
                    <a:ext uri="{9D8B030D-6E8A-4147-A177-3AD203B41FA5}">
                      <a16:colId xmlns:a16="http://schemas.microsoft.com/office/drawing/2014/main" val="1444110767"/>
                    </a:ext>
                  </a:extLst>
                </a:gridCol>
                <a:gridCol w="1067507">
                  <a:extLst>
                    <a:ext uri="{9D8B030D-6E8A-4147-A177-3AD203B41FA5}">
                      <a16:colId xmlns:a16="http://schemas.microsoft.com/office/drawing/2014/main" val="3061819986"/>
                    </a:ext>
                  </a:extLst>
                </a:gridCol>
                <a:gridCol w="1014095">
                  <a:extLst>
                    <a:ext uri="{9D8B030D-6E8A-4147-A177-3AD203B41FA5}">
                      <a16:colId xmlns:a16="http://schemas.microsoft.com/office/drawing/2014/main" val="2502416537"/>
                    </a:ext>
                  </a:extLst>
                </a:gridCol>
                <a:gridCol w="1008596">
                  <a:extLst>
                    <a:ext uri="{9D8B030D-6E8A-4147-A177-3AD203B41FA5}">
                      <a16:colId xmlns:a16="http://schemas.microsoft.com/office/drawing/2014/main" val="4128711933"/>
                    </a:ext>
                  </a:extLst>
                </a:gridCol>
                <a:gridCol w="978746">
                  <a:extLst>
                    <a:ext uri="{9D8B030D-6E8A-4147-A177-3AD203B41FA5}">
                      <a16:colId xmlns:a16="http://schemas.microsoft.com/office/drawing/2014/main" val="1650777658"/>
                    </a:ext>
                  </a:extLst>
                </a:gridCol>
                <a:gridCol w="930046">
                  <a:extLst>
                    <a:ext uri="{9D8B030D-6E8A-4147-A177-3AD203B41FA5}">
                      <a16:colId xmlns:a16="http://schemas.microsoft.com/office/drawing/2014/main" val="2689299712"/>
                    </a:ext>
                  </a:extLst>
                </a:gridCol>
                <a:gridCol w="1051013">
                  <a:extLst>
                    <a:ext uri="{9D8B030D-6E8A-4147-A177-3AD203B41FA5}">
                      <a16:colId xmlns:a16="http://schemas.microsoft.com/office/drawing/2014/main" val="3759471655"/>
                    </a:ext>
                  </a:extLst>
                </a:gridCol>
                <a:gridCol w="932402">
                  <a:extLst>
                    <a:ext uri="{9D8B030D-6E8A-4147-A177-3AD203B41FA5}">
                      <a16:colId xmlns:a16="http://schemas.microsoft.com/office/drawing/2014/main" val="3596438759"/>
                    </a:ext>
                  </a:extLst>
                </a:gridCol>
                <a:gridCol w="1004667">
                  <a:extLst>
                    <a:ext uri="{9D8B030D-6E8A-4147-A177-3AD203B41FA5}">
                      <a16:colId xmlns:a16="http://schemas.microsoft.com/office/drawing/2014/main" val="2453085936"/>
                    </a:ext>
                  </a:extLst>
                </a:gridCol>
                <a:gridCol w="932402">
                  <a:extLst>
                    <a:ext uri="{9D8B030D-6E8A-4147-A177-3AD203B41FA5}">
                      <a16:colId xmlns:a16="http://schemas.microsoft.com/office/drawing/2014/main" val="1395376400"/>
                    </a:ext>
                  </a:extLst>
                </a:gridCol>
                <a:gridCol w="932402">
                  <a:extLst>
                    <a:ext uri="{9D8B030D-6E8A-4147-A177-3AD203B41FA5}">
                      <a16:colId xmlns:a16="http://schemas.microsoft.com/office/drawing/2014/main" val="2380182737"/>
                    </a:ext>
                  </a:extLst>
                </a:gridCol>
              </a:tblGrid>
              <a:tr h="899471">
                <a:tc>
                  <a:txBody>
                    <a:bodyPr/>
                    <a:lstStyle/>
                    <a:p>
                      <a:pPr marL="0" marR="0" algn="l">
                        <a:lnSpc>
                          <a:spcPct val="107000"/>
                        </a:lnSpc>
                        <a:spcBef>
                          <a:spcPts val="0"/>
                        </a:spcBef>
                        <a:spcAft>
                          <a:spcPts val="0"/>
                        </a:spcAft>
                      </a:pPr>
                      <a:r>
                        <a:rPr lang="en-CA" sz="1200" dirty="0">
                          <a:effectLst/>
                        </a:rPr>
                        <a:t>State</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200" dirty="0">
                          <a:effectLst/>
                        </a:rPr>
                        <a:t>Nominated counsellors</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200" dirty="0">
                          <a:effectLst/>
                        </a:rPr>
                        <a:t>Overall attendance (&gt;= 1 sessions)</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200" dirty="0">
                          <a:effectLst/>
                        </a:rPr>
                        <a:t>Mental Health</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200">
                          <a:effectLst/>
                        </a:rPr>
                        <a:t>Substance Abuse</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200" dirty="0">
                          <a:effectLst/>
                        </a:rPr>
                        <a:t>SRH</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200">
                          <a:effectLst/>
                        </a:rPr>
                        <a:t>Injuries &amp; Violence including GBV</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200">
                          <a:effectLst/>
                        </a:rPr>
                        <a:t>NCDs</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200">
                          <a:effectLst/>
                        </a:rPr>
                        <a:t>Nutrition and lifestyle</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200">
                          <a:effectLst/>
                        </a:rPr>
                        <a:t>Social Media</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200">
                          <a:effectLst/>
                        </a:rPr>
                        <a:t>Overview of RKSK program, App, and dashboard</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extLst>
                  <a:ext uri="{0D108BD9-81ED-4DB2-BD59-A6C34878D82A}">
                    <a16:rowId xmlns:a16="http://schemas.microsoft.com/office/drawing/2014/main" val="3814318281"/>
                  </a:ext>
                </a:extLst>
              </a:tr>
              <a:tr h="584274">
                <a:tc>
                  <a:txBody>
                    <a:bodyPr/>
                    <a:lstStyle/>
                    <a:p>
                      <a:pPr marL="0" marR="0" algn="ctr">
                        <a:lnSpc>
                          <a:spcPct val="107000"/>
                        </a:lnSpc>
                        <a:spcBef>
                          <a:spcPts val="0"/>
                        </a:spcBef>
                        <a:spcAft>
                          <a:spcPts val="0"/>
                        </a:spcAft>
                      </a:pPr>
                      <a:r>
                        <a:rPr lang="en-CA" sz="1200">
                          <a:effectLst/>
                        </a:rPr>
                        <a:t>Andhra Pradesh</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76</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60</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24 (40)*</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25 (41.7)</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27 (45)</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37 (61.7)</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53 (88.3)</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43 (71.2)</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47 (78.3)</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47 (78.3)</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extLst>
                  <a:ext uri="{0D108BD9-81ED-4DB2-BD59-A6C34878D82A}">
                    <a16:rowId xmlns:a16="http://schemas.microsoft.com/office/drawing/2014/main" val="3984917173"/>
                  </a:ext>
                </a:extLst>
              </a:tr>
              <a:tr h="436398">
                <a:tc>
                  <a:txBody>
                    <a:bodyPr/>
                    <a:lstStyle/>
                    <a:p>
                      <a:pPr marL="0" marR="0" algn="ctr">
                        <a:lnSpc>
                          <a:spcPct val="107000"/>
                        </a:lnSpc>
                        <a:spcBef>
                          <a:spcPts val="0"/>
                        </a:spcBef>
                        <a:spcAft>
                          <a:spcPts val="0"/>
                        </a:spcAft>
                      </a:pPr>
                      <a:r>
                        <a:rPr lang="en-CA" sz="1200">
                          <a:effectLst/>
                        </a:rPr>
                        <a:t>Assam</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64</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64</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61 (95.3)</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61 (95.3)</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61 (95.3)</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61 (95.3)</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63 (98.4)</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59 (84.3)</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59 (92.2)</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62 (96.9)</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extLst>
                  <a:ext uri="{0D108BD9-81ED-4DB2-BD59-A6C34878D82A}">
                    <a16:rowId xmlns:a16="http://schemas.microsoft.com/office/drawing/2014/main" val="127336194"/>
                  </a:ext>
                </a:extLst>
              </a:tr>
              <a:tr h="436398">
                <a:tc>
                  <a:txBody>
                    <a:bodyPr/>
                    <a:lstStyle/>
                    <a:p>
                      <a:pPr marL="0" marR="0" algn="ctr">
                        <a:lnSpc>
                          <a:spcPct val="107000"/>
                        </a:lnSpc>
                        <a:spcBef>
                          <a:spcPts val="0"/>
                        </a:spcBef>
                        <a:spcAft>
                          <a:spcPts val="0"/>
                        </a:spcAft>
                      </a:pPr>
                      <a:r>
                        <a:rPr lang="en-CA" sz="1200">
                          <a:effectLst/>
                        </a:rPr>
                        <a:t>Kerala</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71</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51</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48 (94.1)</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48 (94.1)</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47 (92.1)</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46 (90.2)</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49 (96.0)</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46 (90.2)</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44 (86.3)</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44 (86.3)</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extLst>
                  <a:ext uri="{0D108BD9-81ED-4DB2-BD59-A6C34878D82A}">
                    <a16:rowId xmlns:a16="http://schemas.microsoft.com/office/drawing/2014/main" val="2197254402"/>
                  </a:ext>
                </a:extLst>
              </a:tr>
              <a:tr h="436398">
                <a:tc>
                  <a:txBody>
                    <a:bodyPr/>
                    <a:lstStyle/>
                    <a:p>
                      <a:pPr marL="0" marR="0" algn="ctr">
                        <a:lnSpc>
                          <a:spcPct val="107000"/>
                        </a:lnSpc>
                        <a:spcBef>
                          <a:spcPts val="0"/>
                        </a:spcBef>
                        <a:spcAft>
                          <a:spcPts val="0"/>
                        </a:spcAft>
                      </a:pPr>
                      <a:r>
                        <a:rPr lang="en-CA" sz="1200">
                          <a:effectLst/>
                        </a:rPr>
                        <a:t>Maharashtra</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131</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126</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99 (76.7)</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88 (69.8)</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90 (71.4)</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79 (62.6)</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90 (71.4)</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77 (61.1)</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92 (73.0)</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92 (73.0)</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extLst>
                  <a:ext uri="{0D108BD9-81ED-4DB2-BD59-A6C34878D82A}">
                    <a16:rowId xmlns:a16="http://schemas.microsoft.com/office/drawing/2014/main" val="3007579679"/>
                  </a:ext>
                </a:extLst>
              </a:tr>
              <a:tr h="436398">
                <a:tc>
                  <a:txBody>
                    <a:bodyPr/>
                    <a:lstStyle/>
                    <a:p>
                      <a:pPr marL="0" marR="0" algn="ctr">
                        <a:lnSpc>
                          <a:spcPct val="107000"/>
                        </a:lnSpc>
                        <a:spcBef>
                          <a:spcPts val="0"/>
                        </a:spcBef>
                        <a:spcAft>
                          <a:spcPts val="0"/>
                        </a:spcAft>
                      </a:pPr>
                      <a:r>
                        <a:rPr lang="en-CA" sz="1200">
                          <a:effectLst/>
                        </a:rPr>
                        <a:t>Tamil Nadu</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148</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117</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77 (65.8)</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78 (66.7)</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77 (65.8)</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108 (92.3)</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83 (70.9)</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98 (83.8)</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78 (66.7)</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101 (86.3)</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extLst>
                  <a:ext uri="{0D108BD9-81ED-4DB2-BD59-A6C34878D82A}">
                    <a16:rowId xmlns:a16="http://schemas.microsoft.com/office/drawing/2014/main" val="1098179908"/>
                  </a:ext>
                </a:extLst>
              </a:tr>
              <a:tr h="436398">
                <a:tc>
                  <a:txBody>
                    <a:bodyPr/>
                    <a:lstStyle/>
                    <a:p>
                      <a:pPr marL="0" marR="0" algn="ctr">
                        <a:lnSpc>
                          <a:spcPct val="107000"/>
                        </a:lnSpc>
                        <a:spcBef>
                          <a:spcPts val="0"/>
                        </a:spcBef>
                        <a:spcAft>
                          <a:spcPts val="0"/>
                        </a:spcAft>
                      </a:pPr>
                      <a:r>
                        <a:rPr lang="en-CA" sz="1200">
                          <a:effectLst/>
                        </a:rPr>
                        <a:t>Telangana</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20</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19</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15 (78.94)</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17 (89.5)</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17 (89.5)</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16 (84.2)</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17 (89.5)</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17 (89.5)</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17 (89.5)</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17 (89.5)</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extLst>
                  <a:ext uri="{0D108BD9-81ED-4DB2-BD59-A6C34878D82A}">
                    <a16:rowId xmlns:a16="http://schemas.microsoft.com/office/drawing/2014/main" val="1623293777"/>
                  </a:ext>
                </a:extLst>
              </a:tr>
              <a:tr h="436398">
                <a:tc>
                  <a:txBody>
                    <a:bodyPr/>
                    <a:lstStyle/>
                    <a:p>
                      <a:pPr marL="0" marR="0" algn="ctr">
                        <a:lnSpc>
                          <a:spcPct val="107000"/>
                        </a:lnSpc>
                        <a:spcBef>
                          <a:spcPts val="0"/>
                        </a:spcBef>
                        <a:spcAft>
                          <a:spcPts val="0"/>
                        </a:spcAft>
                      </a:pPr>
                      <a:r>
                        <a:rPr lang="en-CA" sz="1200">
                          <a:effectLst/>
                        </a:rPr>
                        <a:t>Total</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510</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437</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324(74.1)</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317 (72.5)</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319 (73.0)</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347 (79.4)</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355(81.2)</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340 (77.8)</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a:effectLst/>
                        </a:rPr>
                        <a:t>337 (77.1)</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tc>
                  <a:txBody>
                    <a:bodyPr/>
                    <a:lstStyle/>
                    <a:p>
                      <a:pPr marL="0" marR="0" algn="ctr">
                        <a:lnSpc>
                          <a:spcPct val="107000"/>
                        </a:lnSpc>
                        <a:spcBef>
                          <a:spcPts val="0"/>
                        </a:spcBef>
                        <a:spcAft>
                          <a:spcPts val="0"/>
                        </a:spcAft>
                      </a:pPr>
                      <a:r>
                        <a:rPr lang="en-CA" sz="1400" dirty="0">
                          <a:effectLst/>
                        </a:rPr>
                        <a:t>363 (83.0)</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35968" marR="35968" marT="0" marB="0" anchor="ctr"/>
                </a:tc>
                <a:extLst>
                  <a:ext uri="{0D108BD9-81ED-4DB2-BD59-A6C34878D82A}">
                    <a16:rowId xmlns:a16="http://schemas.microsoft.com/office/drawing/2014/main" val="2302209511"/>
                  </a:ext>
                </a:extLst>
              </a:tr>
            </a:tbl>
          </a:graphicData>
        </a:graphic>
      </p:graphicFrame>
      <p:sp>
        <p:nvSpPr>
          <p:cNvPr id="6" name="TextBox 5">
            <a:extLst>
              <a:ext uri="{FF2B5EF4-FFF2-40B4-BE49-F238E27FC236}">
                <a16:creationId xmlns:a16="http://schemas.microsoft.com/office/drawing/2014/main" id="{5A234A14-4856-49EF-90CA-6F5D50A4D86B}"/>
              </a:ext>
            </a:extLst>
          </p:cNvPr>
          <p:cNvSpPr txBox="1"/>
          <p:nvPr/>
        </p:nvSpPr>
        <p:spPr>
          <a:xfrm flipH="1">
            <a:off x="801181" y="6280484"/>
            <a:ext cx="6370181" cy="338554"/>
          </a:xfrm>
          <a:prstGeom prst="rect">
            <a:avLst/>
          </a:prstGeom>
          <a:noFill/>
        </p:spPr>
        <p:txBody>
          <a:bodyPr wrap="square" rtlCol="0">
            <a:spAutoFit/>
          </a:bodyPr>
          <a:lstStyle/>
          <a:p>
            <a:r>
              <a:rPr lang="en-US" sz="1600" dirty="0">
                <a:solidFill>
                  <a:schemeClr val="tx2"/>
                </a:solidFill>
              </a:rPr>
              <a:t> *No in bracket () are percentage of attendance calculated </a:t>
            </a:r>
          </a:p>
        </p:txBody>
      </p:sp>
    </p:spTree>
    <p:extLst>
      <p:ext uri="{BB962C8B-B14F-4D97-AF65-F5344CB8AC3E}">
        <p14:creationId xmlns:p14="http://schemas.microsoft.com/office/powerpoint/2010/main" val="1782409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00EEE50-CE93-47C4-8E5A-0B3E25C7B7ED}"/>
              </a:ext>
            </a:extLst>
          </p:cNvPr>
          <p:cNvSpPr>
            <a:spLocks noGrp="1"/>
          </p:cNvSpPr>
          <p:nvPr>
            <p:ph idx="17"/>
          </p:nvPr>
        </p:nvSpPr>
        <p:spPr>
          <a:xfrm>
            <a:off x="384694" y="577516"/>
            <a:ext cx="11338560" cy="5263342"/>
          </a:xfrm>
        </p:spPr>
        <p:txBody>
          <a:bodyPr/>
          <a:lstStyle/>
          <a:p>
            <a:pPr algn="just"/>
            <a:r>
              <a:rPr lang="en-US" b="1" dirty="0">
                <a:latin typeface="Times New Roman" panose="02020603050405020304" pitchFamily="18" charset="0"/>
                <a:cs typeface="Times New Roman" panose="02020603050405020304" pitchFamily="18" charset="0"/>
              </a:rPr>
              <a:t>Survey response rate- </a:t>
            </a:r>
            <a:r>
              <a:rPr lang="en-US" dirty="0">
                <a:latin typeface="Times New Roman" panose="02020603050405020304" pitchFamily="18" charset="0"/>
                <a:cs typeface="Times New Roman" panose="02020603050405020304" pitchFamily="18" charset="0"/>
              </a:rPr>
              <a:t>From pre-session to post-session surveys, the respondents' percentage decreased for every state except Andhra Pradesh and Assam. 100 % responses were received from Telangana for both the surveys.</a:t>
            </a:r>
          </a:p>
          <a:p>
            <a:endParaRPr lang="en-US" dirty="0"/>
          </a:p>
        </p:txBody>
      </p:sp>
      <p:sp>
        <p:nvSpPr>
          <p:cNvPr id="4" name="Title 3">
            <a:extLst>
              <a:ext uri="{FF2B5EF4-FFF2-40B4-BE49-F238E27FC236}">
                <a16:creationId xmlns:a16="http://schemas.microsoft.com/office/drawing/2014/main" id="{4291EBF8-14E0-439F-9BBE-6FF75A300339}"/>
              </a:ext>
            </a:extLst>
          </p:cNvPr>
          <p:cNvSpPr>
            <a:spLocks noGrp="1"/>
          </p:cNvSpPr>
          <p:nvPr>
            <p:ph type="title"/>
          </p:nvPr>
        </p:nvSpPr>
        <p:spPr>
          <a:xfrm>
            <a:off x="468746" y="5389186"/>
            <a:ext cx="11338560" cy="568890"/>
          </a:xfrm>
        </p:spPr>
        <p:txBody>
          <a:bodyPr>
            <a:noAutofit/>
          </a:bodyPr>
          <a:lstStyle/>
          <a:p>
            <a:pPr marL="285750" indent="-285750" algn="just">
              <a:buFont typeface="Arial" panose="020B0604020202020204" pitchFamily="34" charset="0"/>
              <a:buChar char="•"/>
            </a:pPr>
            <a:r>
              <a:rPr lang="en-US" sz="1800" b="0" dirty="0">
                <a:solidFill>
                  <a:schemeClr val="accent1">
                    <a:lumMod val="75000"/>
                  </a:schemeClr>
                </a:solidFill>
                <a:latin typeface="Times New Roman" panose="02020603050405020304" pitchFamily="18" charset="0"/>
                <a:cs typeface="Times New Roman" panose="02020603050405020304" pitchFamily="18" charset="0"/>
              </a:rPr>
              <a:t>One of my objective is to measure how many people have successfully attended and completed training which is measured by Participation and survey response rate </a:t>
            </a:r>
          </a:p>
        </p:txBody>
      </p:sp>
      <p:graphicFrame>
        <p:nvGraphicFramePr>
          <p:cNvPr id="5" name="Table 4">
            <a:extLst>
              <a:ext uri="{FF2B5EF4-FFF2-40B4-BE49-F238E27FC236}">
                <a16:creationId xmlns:a16="http://schemas.microsoft.com/office/drawing/2014/main" id="{466D0A1E-2DEF-4416-85CD-3546CBE53720}"/>
              </a:ext>
            </a:extLst>
          </p:cNvPr>
          <p:cNvGraphicFramePr>
            <a:graphicFrameLocks noGrp="1"/>
          </p:cNvGraphicFramePr>
          <p:nvPr>
            <p:extLst>
              <p:ext uri="{D42A27DB-BD31-4B8C-83A1-F6EECF244321}">
                <p14:modId xmlns:p14="http://schemas.microsoft.com/office/powerpoint/2010/main" val="1573486486"/>
              </p:ext>
            </p:extLst>
          </p:nvPr>
        </p:nvGraphicFramePr>
        <p:xfrm>
          <a:off x="657547" y="1468814"/>
          <a:ext cx="10489915" cy="3480746"/>
        </p:xfrm>
        <a:graphic>
          <a:graphicData uri="http://schemas.openxmlformats.org/drawingml/2006/table">
            <a:tbl>
              <a:tblPr firstRow="1" firstCol="1" bandRow="1">
                <a:tableStyleId>{BC89EF96-8CEA-46FF-86C4-4CE0E7609802}</a:tableStyleId>
              </a:tblPr>
              <a:tblGrid>
                <a:gridCol w="1926334">
                  <a:extLst>
                    <a:ext uri="{9D8B030D-6E8A-4147-A177-3AD203B41FA5}">
                      <a16:colId xmlns:a16="http://schemas.microsoft.com/office/drawing/2014/main" val="582895782"/>
                    </a:ext>
                  </a:extLst>
                </a:gridCol>
                <a:gridCol w="2176043">
                  <a:extLst>
                    <a:ext uri="{9D8B030D-6E8A-4147-A177-3AD203B41FA5}">
                      <a16:colId xmlns:a16="http://schemas.microsoft.com/office/drawing/2014/main" val="3952240310"/>
                    </a:ext>
                  </a:extLst>
                </a:gridCol>
                <a:gridCol w="1846594">
                  <a:extLst>
                    <a:ext uri="{9D8B030D-6E8A-4147-A177-3AD203B41FA5}">
                      <a16:colId xmlns:a16="http://schemas.microsoft.com/office/drawing/2014/main" val="1751423010"/>
                    </a:ext>
                  </a:extLst>
                </a:gridCol>
                <a:gridCol w="2270472">
                  <a:extLst>
                    <a:ext uri="{9D8B030D-6E8A-4147-A177-3AD203B41FA5}">
                      <a16:colId xmlns:a16="http://schemas.microsoft.com/office/drawing/2014/main" val="3070409380"/>
                    </a:ext>
                  </a:extLst>
                </a:gridCol>
                <a:gridCol w="2270472">
                  <a:extLst>
                    <a:ext uri="{9D8B030D-6E8A-4147-A177-3AD203B41FA5}">
                      <a16:colId xmlns:a16="http://schemas.microsoft.com/office/drawing/2014/main" val="363681150"/>
                    </a:ext>
                  </a:extLst>
                </a:gridCol>
              </a:tblGrid>
              <a:tr h="554803">
                <a:tc>
                  <a:txBody>
                    <a:bodyPr/>
                    <a:lstStyle/>
                    <a:p>
                      <a:pPr marL="0" marR="0">
                        <a:lnSpc>
                          <a:spcPct val="107000"/>
                        </a:lnSpc>
                        <a:spcBef>
                          <a:spcPts val="0"/>
                        </a:spcBef>
                        <a:spcAft>
                          <a:spcPts val="0"/>
                        </a:spcAft>
                      </a:pPr>
                      <a:r>
                        <a:rPr lang="en-US" sz="1400" dirty="0">
                          <a:effectLst/>
                        </a:rPr>
                        <a:t>State </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dirty="0">
                          <a:effectLst/>
                        </a:rPr>
                        <a:t>Nominated counsellors</a:t>
                      </a:r>
                      <a:br>
                        <a:rPr lang="en-US" sz="1400" dirty="0">
                          <a:effectLst/>
                        </a:rPr>
                      </a:b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dirty="0">
                          <a:effectLst/>
                        </a:rPr>
                        <a:t>Pre-session completion </a:t>
                      </a:r>
                      <a:br>
                        <a:rPr lang="en-US" sz="1400" dirty="0">
                          <a:effectLst/>
                        </a:rPr>
                      </a:br>
                      <a:r>
                        <a:rPr lang="en-US" sz="1400" dirty="0">
                          <a:effectLst/>
                        </a:rPr>
                        <a:t>n (%)</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Post-session completion </a:t>
                      </a:r>
                      <a:br>
                        <a:rPr lang="en-US" sz="1400">
                          <a:effectLst/>
                        </a:rPr>
                      </a:br>
                      <a:r>
                        <a:rPr lang="en-US" sz="1400">
                          <a:effectLst/>
                        </a:rPr>
                        <a:t>n (%)</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a:effectLst/>
                        </a:rPr>
                        <a:t>Both survey completion rate n</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56019300"/>
                  </a:ext>
                </a:extLst>
              </a:tr>
              <a:tr h="401056">
                <a:tc>
                  <a:txBody>
                    <a:bodyPr/>
                    <a:lstStyle/>
                    <a:p>
                      <a:pPr marL="0" marR="0">
                        <a:lnSpc>
                          <a:spcPct val="107000"/>
                        </a:lnSpc>
                        <a:spcBef>
                          <a:spcPts val="0"/>
                        </a:spcBef>
                        <a:spcAft>
                          <a:spcPts val="0"/>
                        </a:spcAft>
                      </a:pPr>
                      <a:r>
                        <a:rPr lang="en-US" sz="1400" dirty="0">
                          <a:effectLst/>
                        </a:rPr>
                        <a:t>Andhra Pradesh</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60</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58 (96.7)</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60 (78.9)</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51</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11298808"/>
                  </a:ext>
                </a:extLst>
              </a:tr>
              <a:tr h="401056">
                <a:tc>
                  <a:txBody>
                    <a:bodyPr/>
                    <a:lstStyle/>
                    <a:p>
                      <a:pPr marL="0" marR="0">
                        <a:lnSpc>
                          <a:spcPct val="107000"/>
                        </a:lnSpc>
                        <a:spcBef>
                          <a:spcPts val="0"/>
                        </a:spcBef>
                        <a:spcAft>
                          <a:spcPts val="0"/>
                        </a:spcAft>
                      </a:pPr>
                      <a:r>
                        <a:rPr lang="en-US" sz="1400" dirty="0">
                          <a:effectLst/>
                        </a:rPr>
                        <a:t>Assam</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64</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62 (96.9)</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64 (100)</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62</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05844163"/>
                  </a:ext>
                </a:extLst>
              </a:tr>
              <a:tr h="401056">
                <a:tc>
                  <a:txBody>
                    <a:bodyPr/>
                    <a:lstStyle/>
                    <a:p>
                      <a:pPr marL="0" marR="0">
                        <a:lnSpc>
                          <a:spcPct val="107000"/>
                        </a:lnSpc>
                        <a:spcBef>
                          <a:spcPts val="0"/>
                        </a:spcBef>
                        <a:spcAft>
                          <a:spcPts val="0"/>
                        </a:spcAft>
                      </a:pPr>
                      <a:r>
                        <a:rPr lang="en-US" sz="1400" dirty="0">
                          <a:effectLst/>
                        </a:rPr>
                        <a:t>Kerala</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71</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55 (77.5)</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54 (76.1)</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52</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89651051"/>
                  </a:ext>
                </a:extLst>
              </a:tr>
              <a:tr h="401056">
                <a:tc>
                  <a:txBody>
                    <a:bodyPr/>
                    <a:lstStyle/>
                    <a:p>
                      <a:pPr marL="0" marR="0">
                        <a:lnSpc>
                          <a:spcPct val="107000"/>
                        </a:lnSpc>
                        <a:spcBef>
                          <a:spcPts val="0"/>
                        </a:spcBef>
                        <a:spcAft>
                          <a:spcPts val="0"/>
                        </a:spcAft>
                      </a:pPr>
                      <a:r>
                        <a:rPr lang="en-US" sz="1400" dirty="0">
                          <a:effectLst/>
                        </a:rPr>
                        <a:t>Maharashtra</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effectLst/>
                        </a:rPr>
                        <a:t>131</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effectLst/>
                        </a:rPr>
                        <a:t>105 (80.2)</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effectLst/>
                        </a:rPr>
                        <a:t>94 (71.8)</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83</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94703198"/>
                  </a:ext>
                </a:extLst>
              </a:tr>
              <a:tr h="401056">
                <a:tc>
                  <a:txBody>
                    <a:bodyPr/>
                    <a:lstStyle/>
                    <a:p>
                      <a:pPr marL="0" marR="0">
                        <a:lnSpc>
                          <a:spcPct val="107000"/>
                        </a:lnSpc>
                        <a:spcBef>
                          <a:spcPts val="0"/>
                        </a:spcBef>
                        <a:spcAft>
                          <a:spcPts val="0"/>
                        </a:spcAft>
                      </a:pPr>
                      <a:r>
                        <a:rPr lang="en-US" sz="1400">
                          <a:effectLst/>
                        </a:rPr>
                        <a:t>Tamil Nadu </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148</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116 (78.4)</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effectLst/>
                        </a:rPr>
                        <a:t>94 (63.5)</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effectLst/>
                        </a:rPr>
                        <a:t>94</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97238804"/>
                  </a:ext>
                </a:extLst>
              </a:tr>
              <a:tr h="401056">
                <a:tc>
                  <a:txBody>
                    <a:bodyPr/>
                    <a:lstStyle/>
                    <a:p>
                      <a:pPr marL="0" marR="0">
                        <a:lnSpc>
                          <a:spcPct val="107000"/>
                        </a:lnSpc>
                        <a:spcBef>
                          <a:spcPts val="0"/>
                        </a:spcBef>
                        <a:spcAft>
                          <a:spcPts val="0"/>
                        </a:spcAft>
                      </a:pPr>
                      <a:r>
                        <a:rPr lang="en-US" sz="1400">
                          <a:effectLst/>
                        </a:rPr>
                        <a:t>Telangana</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20</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20 (100)</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20 (100)</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effectLst/>
                        </a:rPr>
                        <a:t>20</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42687636"/>
                  </a:ext>
                </a:extLst>
              </a:tr>
              <a:tr h="401056">
                <a:tc>
                  <a:txBody>
                    <a:bodyPr/>
                    <a:lstStyle/>
                    <a:p>
                      <a:pPr marL="0" marR="0">
                        <a:lnSpc>
                          <a:spcPct val="107000"/>
                        </a:lnSpc>
                        <a:spcBef>
                          <a:spcPts val="0"/>
                        </a:spcBef>
                        <a:spcAft>
                          <a:spcPts val="0"/>
                        </a:spcAft>
                      </a:pPr>
                      <a:r>
                        <a:rPr lang="en-US" sz="1400">
                          <a:effectLst/>
                        </a:rPr>
                        <a:t>Total</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510</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416 (81.6)</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386 (75.7)</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effectLst/>
                        </a:rPr>
                        <a:t>362 (71)</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22615100"/>
                  </a:ext>
                </a:extLst>
              </a:tr>
            </a:tbl>
          </a:graphicData>
        </a:graphic>
      </p:graphicFrame>
    </p:spTree>
    <p:extLst>
      <p:ext uri="{BB962C8B-B14F-4D97-AF65-F5344CB8AC3E}">
        <p14:creationId xmlns:p14="http://schemas.microsoft.com/office/powerpoint/2010/main" val="142748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B8F54D6-0DC9-45EC-ACED-5CF739CCC920}"/>
              </a:ext>
            </a:extLst>
          </p:cNvPr>
          <p:cNvSpPr>
            <a:spLocks noGrp="1"/>
          </p:cNvSpPr>
          <p:nvPr>
            <p:ph idx="17"/>
          </p:nvPr>
        </p:nvSpPr>
        <p:spPr>
          <a:xfrm>
            <a:off x="384694" y="1304818"/>
            <a:ext cx="11338560" cy="4975666"/>
          </a:xfrm>
        </p:spPr>
        <p:txBody>
          <a:bodyPr/>
          <a:lstStyle/>
          <a:p>
            <a:pPr algn="just"/>
            <a:r>
              <a:rPr lang="en-US" b="1" dirty="0">
                <a:latin typeface="Times New Roman" panose="02020603050405020304" pitchFamily="18" charset="0"/>
                <a:cs typeface="Times New Roman" panose="02020603050405020304" pitchFamily="18" charset="0"/>
              </a:rPr>
              <a:t>Knowledge Acquisition- </a:t>
            </a:r>
            <a:r>
              <a:rPr lang="en-US" dirty="0">
                <a:latin typeface="Times New Roman" panose="02020603050405020304" pitchFamily="18" charset="0"/>
                <a:cs typeface="Times New Roman" panose="02020603050405020304" pitchFamily="18" charset="0"/>
              </a:rPr>
              <a:t>Overall average score increased from 73.8% in pre-session survey to 80.7% in post session survey. Also, an increase in average score was observed for all states individually maximum being in Tamil Nadu (11.5%) followed by Kerala (10.4%). </a:t>
            </a:r>
          </a:p>
          <a:p>
            <a:endParaRPr lang="en-US" dirty="0"/>
          </a:p>
        </p:txBody>
      </p:sp>
      <p:sp>
        <p:nvSpPr>
          <p:cNvPr id="4" name="Title 3">
            <a:extLst>
              <a:ext uri="{FF2B5EF4-FFF2-40B4-BE49-F238E27FC236}">
                <a16:creationId xmlns:a16="http://schemas.microsoft.com/office/drawing/2014/main" id="{96509225-5A87-4CFA-BA07-655F6A187631}"/>
              </a:ext>
            </a:extLst>
          </p:cNvPr>
          <p:cNvSpPr>
            <a:spLocks noGrp="1"/>
          </p:cNvSpPr>
          <p:nvPr>
            <p:ph type="title"/>
          </p:nvPr>
        </p:nvSpPr>
        <p:spPr>
          <a:xfrm>
            <a:off x="277402" y="294468"/>
            <a:ext cx="11445852" cy="835689"/>
          </a:xfrm>
        </p:spPr>
        <p:txBody>
          <a:bodyPr>
            <a:noAutofit/>
          </a:bodyPr>
          <a:lstStyle/>
          <a:p>
            <a:pPr marL="285750" indent="-285750" algn="just">
              <a:buFont typeface="Arial" panose="020B0604020202020204" pitchFamily="34" charset="0"/>
              <a:buChar char="•"/>
            </a:pPr>
            <a:r>
              <a:rPr lang="en-US" sz="1600" dirty="0">
                <a:solidFill>
                  <a:schemeClr val="accent1">
                    <a:lumMod val="75000"/>
                  </a:schemeClr>
                </a:solidFill>
                <a:latin typeface="Times New Roman" panose="02020603050405020304" pitchFamily="18" charset="0"/>
                <a:cs typeface="Times New Roman" panose="02020603050405020304" pitchFamily="18" charset="0"/>
              </a:rPr>
              <a:t>The primary goal of this study is to assess effectiveness of online training. This is achieved by calculating knowledge acquired by participants from this training and calculated with score obtained by participants through content specific questions</a:t>
            </a:r>
          </a:p>
        </p:txBody>
      </p:sp>
      <p:graphicFrame>
        <p:nvGraphicFramePr>
          <p:cNvPr id="5" name="Table 4">
            <a:extLst>
              <a:ext uri="{FF2B5EF4-FFF2-40B4-BE49-F238E27FC236}">
                <a16:creationId xmlns:a16="http://schemas.microsoft.com/office/drawing/2014/main" id="{54CE9C7D-A5B1-43F5-AD5B-C38A417F4608}"/>
              </a:ext>
            </a:extLst>
          </p:cNvPr>
          <p:cNvGraphicFramePr>
            <a:graphicFrameLocks noGrp="1"/>
          </p:cNvGraphicFramePr>
          <p:nvPr>
            <p:extLst>
              <p:ext uri="{D42A27DB-BD31-4B8C-83A1-F6EECF244321}">
                <p14:modId xmlns:p14="http://schemas.microsoft.com/office/powerpoint/2010/main" val="2309764609"/>
              </p:ext>
            </p:extLst>
          </p:nvPr>
        </p:nvGraphicFramePr>
        <p:xfrm>
          <a:off x="883578" y="2363056"/>
          <a:ext cx="10356352" cy="3739796"/>
        </p:xfrm>
        <a:graphic>
          <a:graphicData uri="http://schemas.openxmlformats.org/drawingml/2006/table">
            <a:tbl>
              <a:tblPr firstRow="1" firstCol="1" bandRow="1">
                <a:tableStyleId>{BC89EF96-8CEA-46FF-86C4-4CE0E7609802}</a:tableStyleId>
              </a:tblPr>
              <a:tblGrid>
                <a:gridCol w="2126278">
                  <a:extLst>
                    <a:ext uri="{9D8B030D-6E8A-4147-A177-3AD203B41FA5}">
                      <a16:colId xmlns:a16="http://schemas.microsoft.com/office/drawing/2014/main" val="3299859490"/>
                    </a:ext>
                  </a:extLst>
                </a:gridCol>
                <a:gridCol w="3867109">
                  <a:extLst>
                    <a:ext uri="{9D8B030D-6E8A-4147-A177-3AD203B41FA5}">
                      <a16:colId xmlns:a16="http://schemas.microsoft.com/office/drawing/2014/main" val="817473553"/>
                    </a:ext>
                  </a:extLst>
                </a:gridCol>
                <a:gridCol w="4362965">
                  <a:extLst>
                    <a:ext uri="{9D8B030D-6E8A-4147-A177-3AD203B41FA5}">
                      <a16:colId xmlns:a16="http://schemas.microsoft.com/office/drawing/2014/main" val="2689069261"/>
                    </a:ext>
                  </a:extLst>
                </a:gridCol>
              </a:tblGrid>
              <a:tr h="855950">
                <a:tc>
                  <a:txBody>
                    <a:bodyPr/>
                    <a:lstStyle/>
                    <a:p>
                      <a:pPr marL="0" marR="0" algn="l">
                        <a:lnSpc>
                          <a:spcPct val="107000"/>
                        </a:lnSpc>
                        <a:spcBef>
                          <a:spcPts val="0"/>
                        </a:spcBef>
                        <a:spcAft>
                          <a:spcPts val="0"/>
                        </a:spcAft>
                      </a:pPr>
                      <a:r>
                        <a:rPr lang="en-US" sz="1400" dirty="0">
                          <a:effectLst/>
                        </a:rPr>
                        <a:t>State </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7000"/>
                        </a:lnSpc>
                        <a:spcBef>
                          <a:spcPts val="0"/>
                        </a:spcBef>
                        <a:spcAft>
                          <a:spcPts val="0"/>
                        </a:spcAft>
                      </a:pPr>
                      <a:r>
                        <a:rPr lang="en-US" sz="1400" dirty="0">
                          <a:effectLst/>
                        </a:rPr>
                        <a:t>Pre-session survey score (%)</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l">
                        <a:lnSpc>
                          <a:spcPct val="107000"/>
                        </a:lnSpc>
                        <a:spcBef>
                          <a:spcPts val="0"/>
                        </a:spcBef>
                        <a:spcAft>
                          <a:spcPts val="0"/>
                        </a:spcAft>
                      </a:pPr>
                      <a:r>
                        <a:rPr lang="en-US" sz="1400">
                          <a:effectLst/>
                        </a:rPr>
                        <a:t>Post-session survey score (%)</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0434367"/>
                  </a:ext>
                </a:extLst>
              </a:tr>
              <a:tr h="480641">
                <a:tc>
                  <a:txBody>
                    <a:bodyPr/>
                    <a:lstStyle/>
                    <a:p>
                      <a:pPr marL="0" marR="0" algn="l">
                        <a:lnSpc>
                          <a:spcPct val="107000"/>
                        </a:lnSpc>
                        <a:spcBef>
                          <a:spcPts val="0"/>
                        </a:spcBef>
                        <a:spcAft>
                          <a:spcPts val="0"/>
                        </a:spcAft>
                      </a:pPr>
                      <a:r>
                        <a:rPr lang="en-US" sz="1400">
                          <a:effectLst/>
                        </a:rPr>
                        <a:t>Andhra Pradesh</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effectLst/>
                        </a:rPr>
                        <a:t>77.4</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80.0</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89553887"/>
                  </a:ext>
                </a:extLst>
              </a:tr>
              <a:tr h="480641">
                <a:tc>
                  <a:txBody>
                    <a:bodyPr/>
                    <a:lstStyle/>
                    <a:p>
                      <a:pPr marL="0" marR="0" algn="l">
                        <a:lnSpc>
                          <a:spcPct val="107000"/>
                        </a:lnSpc>
                        <a:spcBef>
                          <a:spcPts val="0"/>
                        </a:spcBef>
                        <a:spcAft>
                          <a:spcPts val="0"/>
                        </a:spcAft>
                      </a:pPr>
                      <a:r>
                        <a:rPr lang="en-US" sz="1400">
                          <a:effectLst/>
                        </a:rPr>
                        <a:t>Assam</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effectLst/>
                        </a:rPr>
                        <a:t>84.8</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91.1</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285075"/>
                  </a:ext>
                </a:extLst>
              </a:tr>
              <a:tr h="480641">
                <a:tc>
                  <a:txBody>
                    <a:bodyPr/>
                    <a:lstStyle/>
                    <a:p>
                      <a:pPr marL="0" marR="0" algn="l">
                        <a:lnSpc>
                          <a:spcPct val="107000"/>
                        </a:lnSpc>
                        <a:spcBef>
                          <a:spcPts val="0"/>
                        </a:spcBef>
                        <a:spcAft>
                          <a:spcPts val="0"/>
                        </a:spcAft>
                      </a:pPr>
                      <a:r>
                        <a:rPr lang="en-US" sz="1400" dirty="0">
                          <a:effectLst/>
                        </a:rPr>
                        <a:t>Kerala</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effectLst/>
                        </a:rPr>
                        <a:t>81.1</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rPr>
                        <a:t>91.5</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67481761"/>
                  </a:ext>
                </a:extLst>
              </a:tr>
              <a:tr h="480641">
                <a:tc>
                  <a:txBody>
                    <a:bodyPr/>
                    <a:lstStyle/>
                    <a:p>
                      <a:pPr marL="0" marR="0" algn="l">
                        <a:lnSpc>
                          <a:spcPct val="107000"/>
                        </a:lnSpc>
                        <a:spcBef>
                          <a:spcPts val="0"/>
                        </a:spcBef>
                        <a:spcAft>
                          <a:spcPts val="0"/>
                        </a:spcAft>
                      </a:pPr>
                      <a:r>
                        <a:rPr lang="en-US" sz="1400">
                          <a:effectLst/>
                        </a:rPr>
                        <a:t>Maharashtra</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67.8</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rPr>
                        <a:t>71.5</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07747411"/>
                  </a:ext>
                </a:extLst>
              </a:tr>
              <a:tr h="480641">
                <a:tc>
                  <a:txBody>
                    <a:bodyPr/>
                    <a:lstStyle/>
                    <a:p>
                      <a:pPr marL="0" marR="0" algn="l">
                        <a:lnSpc>
                          <a:spcPct val="107000"/>
                        </a:lnSpc>
                        <a:spcBef>
                          <a:spcPts val="0"/>
                        </a:spcBef>
                        <a:spcAft>
                          <a:spcPts val="0"/>
                        </a:spcAft>
                      </a:pPr>
                      <a:r>
                        <a:rPr lang="en-US" sz="1400">
                          <a:effectLst/>
                        </a:rPr>
                        <a:t>Tamil Nadu </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a:effectLst/>
                        </a:rPr>
                        <a:t>63.3</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rPr>
                        <a:t>74.8</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92071222"/>
                  </a:ext>
                </a:extLst>
              </a:tr>
              <a:tr h="480641">
                <a:tc>
                  <a:txBody>
                    <a:bodyPr/>
                    <a:lstStyle/>
                    <a:p>
                      <a:pPr marL="0" marR="0" algn="l">
                        <a:lnSpc>
                          <a:spcPct val="107000"/>
                        </a:lnSpc>
                        <a:spcBef>
                          <a:spcPts val="0"/>
                        </a:spcBef>
                        <a:spcAft>
                          <a:spcPts val="0"/>
                        </a:spcAft>
                      </a:pPr>
                      <a:r>
                        <a:rPr lang="en-US" sz="1400">
                          <a:effectLst/>
                        </a:rPr>
                        <a:t>Telangana</a:t>
                      </a:r>
                      <a:endParaRPr lang="en-US"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400" dirty="0">
                          <a:effectLst/>
                        </a:rPr>
                        <a:t>68.5</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dirty="0">
                          <a:effectLst/>
                        </a:rPr>
                        <a:t>75.6</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50696877"/>
                  </a:ext>
                </a:extLst>
              </a:tr>
            </a:tbl>
          </a:graphicData>
        </a:graphic>
      </p:graphicFrame>
    </p:spTree>
    <p:extLst>
      <p:ext uri="{BB962C8B-B14F-4D97-AF65-F5344CB8AC3E}">
        <p14:creationId xmlns:p14="http://schemas.microsoft.com/office/powerpoint/2010/main" val="3345769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IQVIA_V2.0.0">
  <a:themeElements>
    <a:clrScheme name="IQVIA Master Brand">
      <a:dk1>
        <a:srgbClr val="2B3A42"/>
      </a:dk1>
      <a:lt1>
        <a:srgbClr val="FFFFFF"/>
      </a:lt1>
      <a:dk2>
        <a:srgbClr val="606B71"/>
      </a:dk2>
      <a:lt2>
        <a:srgbClr val="F3F3F3"/>
      </a:lt2>
      <a:accent1>
        <a:srgbClr val="00A3E0"/>
      </a:accent1>
      <a:accent2>
        <a:srgbClr val="005587"/>
      </a:accent2>
      <a:accent3>
        <a:srgbClr val="43B02A"/>
      </a:accent3>
      <a:accent4>
        <a:srgbClr val="027123"/>
      </a:accent4>
      <a:accent5>
        <a:srgbClr val="00BFB3"/>
      </a:accent5>
      <a:accent6>
        <a:srgbClr val="F0B323"/>
      </a:accent6>
      <a:hlink>
        <a:srgbClr val="00A3E0"/>
      </a:hlink>
      <a:folHlink>
        <a:srgbClr val="0055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name="IQVIA_V2.0.0" id="{A41A67F4-F70C-8446-B564-9AE8319769BF}" vid="{7B7CF1E8-043D-4444-9778-A46DCA0EC4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121</TotalTime>
  <Words>1626</Words>
  <Application>Microsoft Office PowerPoint</Application>
  <PresentationFormat>Widescreen</PresentationFormat>
  <Paragraphs>245</Paragraphs>
  <Slides>13</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Arial Narrow</vt:lpstr>
      <vt:lpstr>Calibri</vt:lpstr>
      <vt:lpstr>Georgia</vt:lpstr>
      <vt:lpstr>System Font Regular</vt:lpstr>
      <vt:lpstr>Times New Roman</vt:lpstr>
      <vt:lpstr>Wingdings</vt:lpstr>
      <vt:lpstr>IQVIA_V2.0.0</vt:lpstr>
      <vt:lpstr>Assessment of Effectiveness of Online Training Programs of Adolescent Health Counsellors in 6 States in India. </vt:lpstr>
      <vt:lpstr> Introduction  </vt:lpstr>
      <vt:lpstr>The key objectives of the training program are detailed as follows</vt:lpstr>
      <vt:lpstr>Relevance of the study</vt:lpstr>
      <vt:lpstr>Methodology</vt:lpstr>
      <vt:lpstr>Methodology Cont..</vt:lpstr>
      <vt:lpstr>Results</vt:lpstr>
      <vt:lpstr>One of my objective is to measure how many people have successfully attended and completed training which is measured by Participation and survey response rate </vt:lpstr>
      <vt:lpstr>The primary goal of this study is to assess effectiveness of online training. This is achieved by calculating knowledge acquired by participants from this training and calculated with score obtained by participants through content specific questions</vt:lpstr>
      <vt:lpstr>Feedback and Challenges</vt:lpstr>
      <vt:lpstr>Conclusion</vt:lpstr>
      <vt:lpstr>Program Outcome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Effectiveness of Online Training Programs of Adolescent Health Counsellors in 6 States in India. </dc:title>
  <dc:creator>Dhawan, Arpita EX1</dc:creator>
  <cp:lastModifiedBy>Dhawan, Arpita EX1</cp:lastModifiedBy>
  <cp:revision>2</cp:revision>
  <dcterms:created xsi:type="dcterms:W3CDTF">2021-06-09T10:13:25Z</dcterms:created>
  <dcterms:modified xsi:type="dcterms:W3CDTF">2021-06-21T07:07:21Z</dcterms:modified>
</cp:coreProperties>
</file>