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310" r:id="rId3"/>
    <p:sldId id="274" r:id="rId4"/>
    <p:sldId id="277" r:id="rId5"/>
    <p:sldId id="278" r:id="rId6"/>
    <p:sldId id="260" r:id="rId7"/>
    <p:sldId id="259" r:id="rId8"/>
    <p:sldId id="280" r:id="rId9"/>
    <p:sldId id="281" r:id="rId10"/>
    <p:sldId id="286" r:id="rId11"/>
    <p:sldId id="287" r:id="rId12"/>
    <p:sldId id="290" r:id="rId13"/>
    <p:sldId id="291" r:id="rId14"/>
    <p:sldId id="293" r:id="rId15"/>
    <p:sldId id="263" r:id="rId16"/>
    <p:sldId id="265" r:id="rId17"/>
    <p:sldId id="294" r:id="rId18"/>
    <p:sldId id="296" r:id="rId19"/>
    <p:sldId id="297" r:id="rId20"/>
    <p:sldId id="270" r:id="rId21"/>
    <p:sldId id="272" r:id="rId22"/>
    <p:sldId id="299" r:id="rId23"/>
    <p:sldId id="301" r:id="rId24"/>
    <p:sldId id="285" r:id="rId25"/>
    <p:sldId id="309" r:id="rId26"/>
    <p:sldId id="308" r:id="rId27"/>
    <p:sldId id="300" r:id="rId28"/>
    <p:sldId id="303" r:id="rId29"/>
    <p:sldId id="311" r:id="rId30"/>
    <p:sldId id="302" r:id="rId31"/>
    <p:sldId id="304" r:id="rId32"/>
    <p:sldId id="306" r:id="rId33"/>
    <p:sldId id="273" r:id="rId34"/>
    <p:sldId id="26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312100-BDEC-4D52-B88D-473A8BA6A117}" v="329" dt="2025-06-17T04:31:35.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86182" autoAdjust="0"/>
  </p:normalViewPr>
  <p:slideViewPr>
    <p:cSldViewPr snapToGrid="0">
      <p:cViewPr varScale="1">
        <p:scale>
          <a:sx n="54" d="100"/>
          <a:sy n="54" d="100"/>
        </p:scale>
        <p:origin x="12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SHAVARDHAN CHETTIKINDI" userId="9820234227efc71c" providerId="LiveId" clId="{49312100-BDEC-4D52-B88D-473A8BA6A117}"/>
    <pc:docChg chg="undo redo custSel addSld delSld modSld sldOrd">
      <pc:chgData name="HARSHAVARDHAN CHETTIKINDI" userId="9820234227efc71c" providerId="LiveId" clId="{49312100-BDEC-4D52-B88D-473A8BA6A117}" dt="2025-06-17T04:38:53.177" v="2562" actId="14100"/>
      <pc:docMkLst>
        <pc:docMk/>
      </pc:docMkLst>
      <pc:sldChg chg="modSp mod">
        <pc:chgData name="HARSHAVARDHAN CHETTIKINDI" userId="9820234227efc71c" providerId="LiveId" clId="{49312100-BDEC-4D52-B88D-473A8BA6A117}" dt="2025-05-30T10:07:35.658" v="436" actId="1076"/>
        <pc:sldMkLst>
          <pc:docMk/>
          <pc:sldMk cId="3199225478" sldId="256"/>
        </pc:sldMkLst>
        <pc:spChg chg="mod">
          <ac:chgData name="HARSHAVARDHAN CHETTIKINDI" userId="9820234227efc71c" providerId="LiveId" clId="{49312100-BDEC-4D52-B88D-473A8BA6A117}" dt="2025-05-30T10:07:35.658" v="436" actId="1076"/>
          <ac:spMkLst>
            <pc:docMk/>
            <pc:sldMk cId="3199225478" sldId="256"/>
            <ac:spMk id="2" creationId="{6189BD04-9EFD-5298-48E0-BBFFD10429A7}"/>
          </ac:spMkLst>
        </pc:spChg>
        <pc:picChg chg="mod">
          <ac:chgData name="HARSHAVARDHAN CHETTIKINDI" userId="9820234227efc71c" providerId="LiveId" clId="{49312100-BDEC-4D52-B88D-473A8BA6A117}" dt="2025-05-17T07:04:25.532" v="103" actId="14100"/>
          <ac:picMkLst>
            <pc:docMk/>
            <pc:sldMk cId="3199225478" sldId="256"/>
            <ac:picMk id="8" creationId="{E38DAF9F-DCC8-541F-E94A-7C63CEC45FD4}"/>
          </ac:picMkLst>
        </pc:picChg>
      </pc:sldChg>
      <pc:sldChg chg="addSp delSp modSp mod">
        <pc:chgData name="HARSHAVARDHAN CHETTIKINDI" userId="9820234227efc71c" providerId="LiveId" clId="{49312100-BDEC-4D52-B88D-473A8BA6A117}" dt="2025-05-30T10:07:46.173" v="437"/>
        <pc:sldMkLst>
          <pc:docMk/>
          <pc:sldMk cId="2861094314" sldId="257"/>
        </pc:sldMkLst>
      </pc:sldChg>
      <pc:sldChg chg="add del">
        <pc:chgData name="HARSHAVARDHAN CHETTIKINDI" userId="9820234227efc71c" providerId="LiveId" clId="{49312100-BDEC-4D52-B88D-473A8BA6A117}" dt="2025-06-17T02:00:31.572" v="2225"/>
        <pc:sldMkLst>
          <pc:docMk/>
          <pc:sldMk cId="235289332" sldId="258"/>
        </pc:sldMkLst>
      </pc:sldChg>
      <pc:sldChg chg="addSp delSp modSp add del mod">
        <pc:chgData name="HARSHAVARDHAN CHETTIKINDI" userId="9820234227efc71c" providerId="LiveId" clId="{49312100-BDEC-4D52-B88D-473A8BA6A117}" dt="2025-06-16T06:44:50.817" v="1514" actId="47"/>
        <pc:sldMkLst>
          <pc:docMk/>
          <pc:sldMk cId="235755540" sldId="258"/>
        </pc:sldMkLst>
        <pc:spChg chg="del mod">
          <ac:chgData name="HARSHAVARDHAN CHETTIKINDI" userId="9820234227efc71c" providerId="LiveId" clId="{49312100-BDEC-4D52-B88D-473A8BA6A117}" dt="2025-06-16T06:39:30.081" v="1386" actId="21"/>
          <ac:spMkLst>
            <pc:docMk/>
            <pc:sldMk cId="235755540" sldId="258"/>
            <ac:spMk id="2" creationId="{6857CF28-04A9-6BBC-DAC7-919564F2D19C}"/>
          </ac:spMkLst>
        </pc:spChg>
        <pc:spChg chg="add mod">
          <ac:chgData name="HARSHAVARDHAN CHETTIKINDI" userId="9820234227efc71c" providerId="LiveId" clId="{49312100-BDEC-4D52-B88D-473A8BA6A117}" dt="2025-06-16T06:39:30.081" v="1386" actId="21"/>
          <ac:spMkLst>
            <pc:docMk/>
            <pc:sldMk cId="235755540" sldId="258"/>
            <ac:spMk id="8" creationId="{CCBB8DF2-064E-40AF-9965-E12748F46BE6}"/>
          </ac:spMkLst>
        </pc:spChg>
        <pc:graphicFrameChg chg="del">
          <ac:chgData name="HARSHAVARDHAN CHETTIKINDI" userId="9820234227efc71c" providerId="LiveId" clId="{49312100-BDEC-4D52-B88D-473A8BA6A117}" dt="2025-06-16T06:40:06.256" v="1392" actId="21"/>
          <ac:graphicFrameMkLst>
            <pc:docMk/>
            <pc:sldMk cId="235755540" sldId="258"/>
            <ac:graphicFrameMk id="3" creationId="{D0C7CD2C-7E31-D685-0308-747BBEFC77A5}"/>
          </ac:graphicFrameMkLst>
        </pc:graphicFrameChg>
      </pc:sldChg>
      <pc:sldChg chg="add del">
        <pc:chgData name="HARSHAVARDHAN CHETTIKINDI" userId="9820234227efc71c" providerId="LiveId" clId="{49312100-BDEC-4D52-B88D-473A8BA6A117}" dt="2025-06-12T15:29:44.327" v="535" actId="2696"/>
        <pc:sldMkLst>
          <pc:docMk/>
          <pc:sldMk cId="2606264197" sldId="258"/>
        </pc:sldMkLst>
      </pc:sldChg>
      <pc:sldChg chg="addSp delSp modSp mod">
        <pc:chgData name="HARSHAVARDHAN CHETTIKINDI" userId="9820234227efc71c" providerId="LiveId" clId="{49312100-BDEC-4D52-B88D-473A8BA6A117}" dt="2025-06-17T01:57:10.417" v="2218" actId="123"/>
        <pc:sldMkLst>
          <pc:docMk/>
          <pc:sldMk cId="459109267" sldId="259"/>
        </pc:sldMkLst>
        <pc:spChg chg="mod">
          <ac:chgData name="HARSHAVARDHAN CHETTIKINDI" userId="9820234227efc71c" providerId="LiveId" clId="{49312100-BDEC-4D52-B88D-473A8BA6A117}" dt="2025-06-17T01:57:10.417" v="2218" actId="123"/>
          <ac:spMkLst>
            <pc:docMk/>
            <pc:sldMk cId="459109267" sldId="259"/>
            <ac:spMk id="3" creationId="{70665C76-273B-9A86-DBC1-54F437B85A44}"/>
          </ac:spMkLst>
        </pc:spChg>
        <pc:picChg chg="add mod">
          <ac:chgData name="HARSHAVARDHAN CHETTIKINDI" userId="9820234227efc71c" providerId="LiveId" clId="{49312100-BDEC-4D52-B88D-473A8BA6A117}" dt="2025-05-30T10:05:46.364" v="381"/>
          <ac:picMkLst>
            <pc:docMk/>
            <pc:sldMk cId="459109267" sldId="259"/>
            <ac:picMk id="5" creationId="{F2CA8D46-E83B-C935-1939-D06187844D9B}"/>
          </ac:picMkLst>
        </pc:picChg>
        <pc:picChg chg="add mod">
          <ac:chgData name="HARSHAVARDHAN CHETTIKINDI" userId="9820234227efc71c" providerId="LiveId" clId="{49312100-BDEC-4D52-B88D-473A8BA6A117}" dt="2025-05-30T10:08:13.381" v="449"/>
          <ac:picMkLst>
            <pc:docMk/>
            <pc:sldMk cId="459109267" sldId="259"/>
            <ac:picMk id="8" creationId="{A8B009A5-D749-E769-645B-2710F01BCB42}"/>
          </ac:picMkLst>
        </pc:picChg>
      </pc:sldChg>
      <pc:sldChg chg="addSp delSp modSp mod">
        <pc:chgData name="HARSHAVARDHAN CHETTIKINDI" userId="9820234227efc71c" providerId="LiveId" clId="{49312100-BDEC-4D52-B88D-473A8BA6A117}" dt="2025-05-30T10:08:09.817" v="448" actId="1035"/>
        <pc:sldMkLst>
          <pc:docMk/>
          <pc:sldMk cId="3544687849" sldId="260"/>
        </pc:sldMkLst>
        <pc:spChg chg="mod">
          <ac:chgData name="HARSHAVARDHAN CHETTIKINDI" userId="9820234227efc71c" providerId="LiveId" clId="{49312100-BDEC-4D52-B88D-473A8BA6A117}" dt="2025-05-30T09:49:41.818" v="218" actId="255"/>
          <ac:spMkLst>
            <pc:docMk/>
            <pc:sldMk cId="3544687849" sldId="260"/>
            <ac:spMk id="3" creationId="{8C6D7DE2-7518-3B77-F975-509EE81FC92A}"/>
          </ac:spMkLst>
        </pc:spChg>
        <pc:picChg chg="add mod">
          <ac:chgData name="HARSHAVARDHAN CHETTIKINDI" userId="9820234227efc71c" providerId="LiveId" clId="{49312100-BDEC-4D52-B88D-473A8BA6A117}" dt="2025-05-30T10:05:42.573" v="380"/>
          <ac:picMkLst>
            <pc:docMk/>
            <pc:sldMk cId="3544687849" sldId="260"/>
            <ac:picMk id="5" creationId="{602DDA9D-EC9D-BA2F-6815-6C5BB23CEE7B}"/>
          </ac:picMkLst>
        </pc:picChg>
        <pc:picChg chg="add mod">
          <ac:chgData name="HARSHAVARDHAN CHETTIKINDI" userId="9820234227efc71c" providerId="LiveId" clId="{49312100-BDEC-4D52-B88D-473A8BA6A117}" dt="2025-05-30T10:08:09.817" v="448" actId="1035"/>
          <ac:picMkLst>
            <pc:docMk/>
            <pc:sldMk cId="3544687849" sldId="260"/>
            <ac:picMk id="8" creationId="{5B4023D8-7E03-016C-C444-931BA6A1D0BB}"/>
          </ac:picMkLst>
        </pc:picChg>
      </pc:sldChg>
      <pc:sldChg chg="addSp delSp modSp del mod">
        <pc:chgData name="HARSHAVARDHAN CHETTIKINDI" userId="9820234227efc71c" providerId="LiveId" clId="{49312100-BDEC-4D52-B88D-473A8BA6A117}" dt="2025-06-12T15:51:08.630" v="823" actId="2696"/>
        <pc:sldMkLst>
          <pc:docMk/>
          <pc:sldMk cId="1206244218" sldId="261"/>
        </pc:sldMkLst>
      </pc:sldChg>
      <pc:sldChg chg="modSp del mod">
        <pc:chgData name="HARSHAVARDHAN CHETTIKINDI" userId="9820234227efc71c" providerId="LiveId" clId="{49312100-BDEC-4D52-B88D-473A8BA6A117}" dt="2025-05-30T10:01:32.461" v="337" actId="2696"/>
        <pc:sldMkLst>
          <pc:docMk/>
          <pc:sldMk cId="1373306154" sldId="262"/>
        </pc:sldMkLst>
      </pc:sldChg>
      <pc:sldChg chg="addSp delSp modSp add del mod">
        <pc:chgData name="HARSHAVARDHAN CHETTIKINDI" userId="9820234227efc71c" providerId="LiveId" clId="{49312100-BDEC-4D52-B88D-473A8BA6A117}" dt="2025-06-16T06:57:21.049" v="1649" actId="47"/>
        <pc:sldMkLst>
          <pc:docMk/>
          <pc:sldMk cId="4263345383" sldId="262"/>
        </pc:sldMkLst>
        <pc:spChg chg="del mod">
          <ac:chgData name="HARSHAVARDHAN CHETTIKINDI" userId="9820234227efc71c" providerId="LiveId" clId="{49312100-BDEC-4D52-B88D-473A8BA6A117}" dt="2025-06-16T06:54:26.872" v="1592" actId="21"/>
          <ac:spMkLst>
            <pc:docMk/>
            <pc:sldMk cId="4263345383" sldId="262"/>
            <ac:spMk id="2" creationId="{16D9E0F9-A45E-1C35-A4DE-D8AF8FE62158}"/>
          </ac:spMkLst>
        </pc:spChg>
        <pc:spChg chg="add mod">
          <ac:chgData name="HARSHAVARDHAN CHETTIKINDI" userId="9820234227efc71c" providerId="LiveId" clId="{49312100-BDEC-4D52-B88D-473A8BA6A117}" dt="2025-06-16T06:54:26.872" v="1592" actId="21"/>
          <ac:spMkLst>
            <pc:docMk/>
            <pc:sldMk cId="4263345383" sldId="262"/>
            <ac:spMk id="8" creationId="{99573708-AA07-D24B-9BDA-FBA25F994CAC}"/>
          </ac:spMkLst>
        </pc:spChg>
        <pc:graphicFrameChg chg="del mod modGraphic">
          <ac:chgData name="HARSHAVARDHAN CHETTIKINDI" userId="9820234227efc71c" providerId="LiveId" clId="{49312100-BDEC-4D52-B88D-473A8BA6A117}" dt="2025-06-16T06:55:19.612" v="1601" actId="21"/>
          <ac:graphicFrameMkLst>
            <pc:docMk/>
            <pc:sldMk cId="4263345383" sldId="262"/>
            <ac:graphicFrameMk id="3" creationId="{495431C3-C093-3C82-62B2-D1FE4BE1B0F9}"/>
          </ac:graphicFrameMkLst>
        </pc:graphicFrameChg>
      </pc:sldChg>
      <pc:sldChg chg="addSp delSp modSp add mod">
        <pc:chgData name="HARSHAVARDHAN CHETTIKINDI" userId="9820234227efc71c" providerId="LiveId" clId="{49312100-BDEC-4D52-B88D-473A8BA6A117}" dt="2025-06-16T07:01:09.284" v="1691" actId="14100"/>
        <pc:sldMkLst>
          <pc:docMk/>
          <pc:sldMk cId="926255509" sldId="263"/>
        </pc:sldMkLst>
        <pc:spChg chg="mod">
          <ac:chgData name="HARSHAVARDHAN CHETTIKINDI" userId="9820234227efc71c" providerId="LiveId" clId="{49312100-BDEC-4D52-B88D-473A8BA6A117}" dt="2025-06-16T06:57:41.959" v="1653" actId="1076"/>
          <ac:spMkLst>
            <pc:docMk/>
            <pc:sldMk cId="926255509" sldId="263"/>
            <ac:spMk id="2" creationId="{D472DE1A-1FFC-48DE-8133-3E152FCBFF2E}"/>
          </ac:spMkLst>
        </pc:spChg>
        <pc:spChg chg="add del mod">
          <ac:chgData name="HARSHAVARDHAN CHETTIKINDI" userId="9820234227efc71c" providerId="LiveId" clId="{49312100-BDEC-4D52-B88D-473A8BA6A117}" dt="2025-06-16T06:58:33.891" v="1663" actId="21"/>
          <ac:spMkLst>
            <pc:docMk/>
            <pc:sldMk cId="926255509" sldId="263"/>
            <ac:spMk id="8" creationId="{C163A019-E9E8-C83E-680A-2A29BA608ABD}"/>
          </ac:spMkLst>
        </pc:spChg>
        <pc:spChg chg="add mod">
          <ac:chgData name="HARSHAVARDHAN CHETTIKINDI" userId="9820234227efc71c" providerId="LiveId" clId="{49312100-BDEC-4D52-B88D-473A8BA6A117}" dt="2025-06-16T06:59:19.087" v="1674" actId="1076"/>
          <ac:spMkLst>
            <pc:docMk/>
            <pc:sldMk cId="926255509" sldId="263"/>
            <ac:spMk id="9" creationId="{F3254E5A-D993-B425-931A-CED274E2E7F9}"/>
          </ac:spMkLst>
        </pc:spChg>
        <pc:graphicFrameChg chg="mod modGraphic">
          <ac:chgData name="HARSHAVARDHAN CHETTIKINDI" userId="9820234227efc71c" providerId="LiveId" clId="{49312100-BDEC-4D52-B88D-473A8BA6A117}" dt="2025-06-16T06:58:15.799" v="1661" actId="122"/>
          <ac:graphicFrameMkLst>
            <pc:docMk/>
            <pc:sldMk cId="926255509" sldId="263"/>
            <ac:graphicFrameMk id="3" creationId="{54AA0EB8-3FD8-AAA3-6BA8-BA1691CE37EC}"/>
          </ac:graphicFrameMkLst>
        </pc:graphicFrameChg>
        <pc:graphicFrameChg chg="del">
          <ac:chgData name="HARSHAVARDHAN CHETTIKINDI" userId="9820234227efc71c" providerId="LiveId" clId="{49312100-BDEC-4D52-B88D-473A8BA6A117}" dt="2025-06-16T06:58:26.140" v="1662" actId="21"/>
          <ac:graphicFrameMkLst>
            <pc:docMk/>
            <pc:sldMk cId="926255509" sldId="263"/>
            <ac:graphicFrameMk id="4" creationId="{35B214E4-4B9D-4F18-85AC-F5D1DC4D2E96}"/>
          </ac:graphicFrameMkLst>
        </pc:graphicFrameChg>
        <pc:graphicFrameChg chg="add mod modGraphic">
          <ac:chgData name="HARSHAVARDHAN CHETTIKINDI" userId="9820234227efc71c" providerId="LiveId" clId="{49312100-BDEC-4D52-B88D-473A8BA6A117}" dt="2025-06-16T07:00:02.923" v="1684" actId="122"/>
          <ac:graphicFrameMkLst>
            <pc:docMk/>
            <pc:sldMk cId="926255509" sldId="263"/>
            <ac:graphicFrameMk id="10" creationId="{80C62A3F-71F3-55EB-98D0-89AB6C55C7DC}"/>
          </ac:graphicFrameMkLst>
        </pc:graphicFrameChg>
        <pc:graphicFrameChg chg="add mod">
          <ac:chgData name="HARSHAVARDHAN CHETTIKINDI" userId="9820234227efc71c" providerId="LiveId" clId="{49312100-BDEC-4D52-B88D-473A8BA6A117}" dt="2025-06-16T07:00:37.873" v="1687" actId="14100"/>
          <ac:graphicFrameMkLst>
            <pc:docMk/>
            <pc:sldMk cId="926255509" sldId="263"/>
            <ac:graphicFrameMk id="11" creationId="{35B214E4-4B9D-4F18-85AC-F5D1DC4D2E96}"/>
          </ac:graphicFrameMkLst>
        </pc:graphicFrameChg>
        <pc:graphicFrameChg chg="add mod">
          <ac:chgData name="HARSHAVARDHAN CHETTIKINDI" userId="9820234227efc71c" providerId="LiveId" clId="{49312100-BDEC-4D52-B88D-473A8BA6A117}" dt="2025-06-16T07:01:09.284" v="1691" actId="14100"/>
          <ac:graphicFrameMkLst>
            <pc:docMk/>
            <pc:sldMk cId="926255509" sldId="263"/>
            <ac:graphicFrameMk id="12" creationId="{7E1BCF29-AFA6-47B4-A461-27168DE8DA9A}"/>
          </ac:graphicFrameMkLst>
        </pc:graphicFrameChg>
        <pc:picChg chg="add mod">
          <ac:chgData name="HARSHAVARDHAN CHETTIKINDI" userId="9820234227efc71c" providerId="LiveId" clId="{49312100-BDEC-4D52-B88D-473A8BA6A117}" dt="2025-06-12T15:40:23.693" v="733"/>
          <ac:picMkLst>
            <pc:docMk/>
            <pc:sldMk cId="926255509" sldId="263"/>
            <ac:picMk id="5" creationId="{25705E2C-6DCE-092D-E1F9-B8A214CC4545}"/>
          </ac:picMkLst>
        </pc:picChg>
        <pc:picChg chg="add mod">
          <ac:chgData name="HARSHAVARDHAN CHETTIKINDI" userId="9820234227efc71c" providerId="LiveId" clId="{49312100-BDEC-4D52-B88D-473A8BA6A117}" dt="2025-06-12T15:44:39.786" v="804"/>
          <ac:picMkLst>
            <pc:docMk/>
            <pc:sldMk cId="926255509" sldId="263"/>
            <ac:picMk id="6" creationId="{26B400FD-8C95-AA20-E4D9-2D0A3D2AA22B}"/>
          </ac:picMkLst>
        </pc:picChg>
      </pc:sldChg>
      <pc:sldChg chg="addSp delSp modSp add del mod">
        <pc:chgData name="HARSHAVARDHAN CHETTIKINDI" userId="9820234227efc71c" providerId="LiveId" clId="{49312100-BDEC-4D52-B88D-473A8BA6A117}" dt="2025-06-16T07:01:21.985" v="1692" actId="47"/>
        <pc:sldMkLst>
          <pc:docMk/>
          <pc:sldMk cId="2980115601" sldId="264"/>
        </pc:sldMkLst>
        <pc:spChg chg="del mod">
          <ac:chgData name="HARSHAVARDHAN CHETTIKINDI" userId="9820234227efc71c" providerId="LiveId" clId="{49312100-BDEC-4D52-B88D-473A8BA6A117}" dt="2025-06-16T06:58:59.043" v="1668" actId="21"/>
          <ac:spMkLst>
            <pc:docMk/>
            <pc:sldMk cId="2980115601" sldId="264"/>
            <ac:spMk id="2" creationId="{F3254E5A-D993-B425-931A-CED274E2E7F9}"/>
          </ac:spMkLst>
        </pc:spChg>
        <pc:spChg chg="add mod">
          <ac:chgData name="HARSHAVARDHAN CHETTIKINDI" userId="9820234227efc71c" providerId="LiveId" clId="{49312100-BDEC-4D52-B88D-473A8BA6A117}" dt="2025-06-16T06:58:59.043" v="1668" actId="21"/>
          <ac:spMkLst>
            <pc:docMk/>
            <pc:sldMk cId="2980115601" sldId="264"/>
            <ac:spMk id="8" creationId="{506B43C8-BEEA-D076-E64D-B605C789B715}"/>
          </ac:spMkLst>
        </pc:spChg>
        <pc:graphicFrameChg chg="del">
          <ac:chgData name="HARSHAVARDHAN CHETTIKINDI" userId="9820234227efc71c" providerId="LiveId" clId="{49312100-BDEC-4D52-B88D-473A8BA6A117}" dt="2025-06-16T06:59:30.090" v="1675" actId="21"/>
          <ac:graphicFrameMkLst>
            <pc:docMk/>
            <pc:sldMk cId="2980115601" sldId="264"/>
            <ac:graphicFrameMk id="3" creationId="{80C62A3F-71F3-55EB-98D0-89AB6C55C7DC}"/>
          </ac:graphicFrameMkLst>
        </pc:graphicFrameChg>
      </pc:sldChg>
      <pc:sldChg chg="addSp delSp modSp add mod">
        <pc:chgData name="HARSHAVARDHAN CHETTIKINDI" userId="9820234227efc71c" providerId="LiveId" clId="{49312100-BDEC-4D52-B88D-473A8BA6A117}" dt="2025-06-16T07:06:42.952" v="1743" actId="1076"/>
        <pc:sldMkLst>
          <pc:docMk/>
          <pc:sldMk cId="1401497807" sldId="265"/>
        </pc:sldMkLst>
        <pc:spChg chg="mod">
          <ac:chgData name="HARSHAVARDHAN CHETTIKINDI" userId="9820234227efc71c" providerId="LiveId" clId="{49312100-BDEC-4D52-B88D-473A8BA6A117}" dt="2025-06-16T07:05:32.328" v="1734" actId="14100"/>
          <ac:spMkLst>
            <pc:docMk/>
            <pc:sldMk cId="1401497807" sldId="265"/>
            <ac:spMk id="2" creationId="{D08EA08B-DFA5-38AE-296A-00EE425B324A}"/>
          </ac:spMkLst>
        </pc:spChg>
        <pc:spChg chg="add del mod">
          <ac:chgData name="HARSHAVARDHAN CHETTIKINDI" userId="9820234227efc71c" providerId="LiveId" clId="{49312100-BDEC-4D52-B88D-473A8BA6A117}" dt="2025-06-16T07:02:16.669" v="1700" actId="21"/>
          <ac:spMkLst>
            <pc:docMk/>
            <pc:sldMk cId="1401497807" sldId="265"/>
            <ac:spMk id="8" creationId="{ED7BA16B-2135-B66F-7E87-516C9A086D3E}"/>
          </ac:spMkLst>
        </pc:spChg>
        <pc:spChg chg="add mod">
          <ac:chgData name="HARSHAVARDHAN CHETTIKINDI" userId="9820234227efc71c" providerId="LiveId" clId="{49312100-BDEC-4D52-B88D-473A8BA6A117}" dt="2025-06-16T07:06:42.952" v="1743" actId="1076"/>
          <ac:spMkLst>
            <pc:docMk/>
            <pc:sldMk cId="1401497807" sldId="265"/>
            <ac:spMk id="9" creationId="{81E13F58-D144-1B7A-3B1A-3B123BDEF004}"/>
          </ac:spMkLst>
        </pc:spChg>
        <pc:graphicFrameChg chg="mod modGraphic">
          <ac:chgData name="HARSHAVARDHAN CHETTIKINDI" userId="9820234227efc71c" providerId="LiveId" clId="{49312100-BDEC-4D52-B88D-473A8BA6A117}" dt="2025-06-16T07:05:24.396" v="1733" actId="14100"/>
          <ac:graphicFrameMkLst>
            <pc:docMk/>
            <pc:sldMk cId="1401497807" sldId="265"/>
            <ac:graphicFrameMk id="3" creationId="{E234AC4C-6B21-AA3F-E62F-DD0303C09E5D}"/>
          </ac:graphicFrameMkLst>
        </pc:graphicFrameChg>
        <pc:graphicFrameChg chg="del">
          <ac:chgData name="HARSHAVARDHAN CHETTIKINDI" userId="9820234227efc71c" providerId="LiveId" clId="{49312100-BDEC-4D52-B88D-473A8BA6A117}" dt="2025-06-16T07:02:11.582" v="1699" actId="21"/>
          <ac:graphicFrameMkLst>
            <pc:docMk/>
            <pc:sldMk cId="1401497807" sldId="265"/>
            <ac:graphicFrameMk id="4" creationId="{0B3ADD31-A031-4AE8-BBB7-3AB38F343838}"/>
          </ac:graphicFrameMkLst>
        </pc:graphicFrameChg>
        <pc:graphicFrameChg chg="add mod modGraphic">
          <ac:chgData name="HARSHAVARDHAN CHETTIKINDI" userId="9820234227efc71c" providerId="LiveId" clId="{49312100-BDEC-4D52-B88D-473A8BA6A117}" dt="2025-06-16T07:06:36.074" v="1742" actId="1076"/>
          <ac:graphicFrameMkLst>
            <pc:docMk/>
            <pc:sldMk cId="1401497807" sldId="265"/>
            <ac:graphicFrameMk id="10" creationId="{14732749-2C28-FC8C-5303-415643A6A613}"/>
          </ac:graphicFrameMkLst>
        </pc:graphicFrameChg>
        <pc:graphicFrameChg chg="add mod">
          <ac:chgData name="HARSHAVARDHAN CHETTIKINDI" userId="9820234227efc71c" providerId="LiveId" clId="{49312100-BDEC-4D52-B88D-473A8BA6A117}" dt="2025-06-16T07:06:00.485" v="1738" actId="14100"/>
          <ac:graphicFrameMkLst>
            <pc:docMk/>
            <pc:sldMk cId="1401497807" sldId="265"/>
            <ac:graphicFrameMk id="11" creationId="{0B3ADD31-A031-4AE8-BBB7-3AB38F343838}"/>
          </ac:graphicFrameMkLst>
        </pc:graphicFrameChg>
        <pc:graphicFrameChg chg="add mod">
          <ac:chgData name="HARSHAVARDHAN CHETTIKINDI" userId="9820234227efc71c" providerId="LiveId" clId="{49312100-BDEC-4D52-B88D-473A8BA6A117}" dt="2025-06-16T07:06:30.759" v="1741" actId="14100"/>
          <ac:graphicFrameMkLst>
            <pc:docMk/>
            <pc:sldMk cId="1401497807" sldId="265"/>
            <ac:graphicFrameMk id="12" creationId="{38383A08-BB21-4673-BEEB-CE523F5292B8}"/>
          </ac:graphicFrameMkLst>
        </pc:graphicFrameChg>
        <pc:picChg chg="add mod">
          <ac:chgData name="HARSHAVARDHAN CHETTIKINDI" userId="9820234227efc71c" providerId="LiveId" clId="{49312100-BDEC-4D52-B88D-473A8BA6A117}" dt="2025-06-12T15:41:08.351" v="741"/>
          <ac:picMkLst>
            <pc:docMk/>
            <pc:sldMk cId="1401497807" sldId="265"/>
            <ac:picMk id="5" creationId="{6B8F7FBA-99FC-B7D0-BA07-03CBF598E51D}"/>
          </ac:picMkLst>
        </pc:picChg>
        <pc:picChg chg="add mod">
          <ac:chgData name="HARSHAVARDHAN CHETTIKINDI" userId="9820234227efc71c" providerId="LiveId" clId="{49312100-BDEC-4D52-B88D-473A8BA6A117}" dt="2025-06-12T15:44:34.767" v="802"/>
          <ac:picMkLst>
            <pc:docMk/>
            <pc:sldMk cId="1401497807" sldId="265"/>
            <ac:picMk id="6" creationId="{175C172F-1BFD-4BBD-AEF1-060E5A52D387}"/>
          </ac:picMkLst>
        </pc:picChg>
      </pc:sldChg>
      <pc:sldChg chg="addSp delSp modSp add del mod">
        <pc:chgData name="HARSHAVARDHAN CHETTIKINDI" userId="9820234227efc71c" providerId="LiveId" clId="{49312100-BDEC-4D52-B88D-473A8BA6A117}" dt="2025-06-16T07:06:49.048" v="1744" actId="47"/>
        <pc:sldMkLst>
          <pc:docMk/>
          <pc:sldMk cId="1987152820" sldId="266"/>
        </pc:sldMkLst>
        <pc:spChg chg="del mod">
          <ac:chgData name="HARSHAVARDHAN CHETTIKINDI" userId="9820234227efc71c" providerId="LiveId" clId="{49312100-BDEC-4D52-B88D-473A8BA6A117}" dt="2025-06-16T07:03:04.280" v="1709" actId="21"/>
          <ac:spMkLst>
            <pc:docMk/>
            <pc:sldMk cId="1987152820" sldId="266"/>
            <ac:spMk id="2" creationId="{81E13F58-D144-1B7A-3B1A-3B123BDEF004}"/>
          </ac:spMkLst>
        </pc:spChg>
        <pc:spChg chg="add mod">
          <ac:chgData name="HARSHAVARDHAN CHETTIKINDI" userId="9820234227efc71c" providerId="LiveId" clId="{49312100-BDEC-4D52-B88D-473A8BA6A117}" dt="2025-06-16T07:03:04.280" v="1709" actId="21"/>
          <ac:spMkLst>
            <pc:docMk/>
            <pc:sldMk cId="1987152820" sldId="266"/>
            <ac:spMk id="8" creationId="{5481F3FF-F183-AAB4-FC8A-765222671BCA}"/>
          </ac:spMkLst>
        </pc:spChg>
        <pc:graphicFrameChg chg="del">
          <ac:chgData name="HARSHAVARDHAN CHETTIKINDI" userId="9820234227efc71c" providerId="LiveId" clId="{49312100-BDEC-4D52-B88D-473A8BA6A117}" dt="2025-06-16T07:03:31.353" v="1715" actId="21"/>
          <ac:graphicFrameMkLst>
            <pc:docMk/>
            <pc:sldMk cId="1987152820" sldId="266"/>
            <ac:graphicFrameMk id="3" creationId="{14732749-2C28-FC8C-5303-415643A6A613}"/>
          </ac:graphicFrameMkLst>
        </pc:graphicFrameChg>
      </pc:sldChg>
      <pc:sldChg chg="addSp delSp modSp add del mod">
        <pc:chgData name="HARSHAVARDHAN CHETTIKINDI" userId="9820234227efc71c" providerId="LiveId" clId="{49312100-BDEC-4D52-B88D-473A8BA6A117}" dt="2025-06-16T07:17:03.795" v="1872" actId="47"/>
        <pc:sldMkLst>
          <pc:docMk/>
          <pc:sldMk cId="155889075" sldId="267"/>
        </pc:sldMkLst>
        <pc:spChg chg="del mod">
          <ac:chgData name="HARSHAVARDHAN CHETTIKINDI" userId="9820234227efc71c" providerId="LiveId" clId="{49312100-BDEC-4D52-B88D-473A8BA6A117}" dt="2025-06-16T07:13:27.833" v="1832" actId="21"/>
          <ac:spMkLst>
            <pc:docMk/>
            <pc:sldMk cId="155889075" sldId="267"/>
            <ac:spMk id="2" creationId="{29EED400-0F9D-7CE5-4496-FC80C63B775B}"/>
          </ac:spMkLst>
        </pc:spChg>
        <pc:spChg chg="add mod">
          <ac:chgData name="HARSHAVARDHAN CHETTIKINDI" userId="9820234227efc71c" providerId="LiveId" clId="{49312100-BDEC-4D52-B88D-473A8BA6A117}" dt="2025-06-16T07:13:27.833" v="1832" actId="21"/>
          <ac:spMkLst>
            <pc:docMk/>
            <pc:sldMk cId="155889075" sldId="267"/>
            <ac:spMk id="8" creationId="{C1BA814B-F8BB-F131-75B5-99C15303BE40}"/>
          </ac:spMkLst>
        </pc:spChg>
        <pc:graphicFrameChg chg="del mod modGraphic">
          <ac:chgData name="HARSHAVARDHAN CHETTIKINDI" userId="9820234227efc71c" providerId="LiveId" clId="{49312100-BDEC-4D52-B88D-473A8BA6A117}" dt="2025-06-16T07:14:13.212" v="1843" actId="21"/>
          <ac:graphicFrameMkLst>
            <pc:docMk/>
            <pc:sldMk cId="155889075" sldId="267"/>
            <ac:graphicFrameMk id="3" creationId="{58504CD4-D83F-76D3-421C-7F6BAB42E94D}"/>
          </ac:graphicFrameMkLst>
        </pc:graphicFrameChg>
      </pc:sldChg>
      <pc:sldChg chg="addSp delSp modSp add del mod">
        <pc:chgData name="HARSHAVARDHAN CHETTIKINDI" userId="9820234227efc71c" providerId="LiveId" clId="{49312100-BDEC-4D52-B88D-473A8BA6A117}" dt="2025-06-16T07:20:55.092" v="1919" actId="47"/>
        <pc:sldMkLst>
          <pc:docMk/>
          <pc:sldMk cId="4268303791" sldId="269"/>
        </pc:sldMkLst>
        <pc:spChg chg="del mod">
          <ac:chgData name="HARSHAVARDHAN CHETTIKINDI" userId="9820234227efc71c" providerId="LiveId" clId="{49312100-BDEC-4D52-B88D-473A8BA6A117}" dt="2025-06-16T07:18:30.527" v="1889" actId="21"/>
          <ac:spMkLst>
            <pc:docMk/>
            <pc:sldMk cId="4268303791" sldId="269"/>
            <ac:spMk id="2" creationId="{60D300A8-9875-95ED-B336-D74B30166DF1}"/>
          </ac:spMkLst>
        </pc:spChg>
        <pc:spChg chg="add mod">
          <ac:chgData name="HARSHAVARDHAN CHETTIKINDI" userId="9820234227efc71c" providerId="LiveId" clId="{49312100-BDEC-4D52-B88D-473A8BA6A117}" dt="2025-06-16T07:18:30.527" v="1889" actId="21"/>
          <ac:spMkLst>
            <pc:docMk/>
            <pc:sldMk cId="4268303791" sldId="269"/>
            <ac:spMk id="8" creationId="{8D17E5AE-8D56-F7E3-8E59-76FF2CFE91BB}"/>
          </ac:spMkLst>
        </pc:spChg>
        <pc:graphicFrameChg chg="del">
          <ac:chgData name="HARSHAVARDHAN CHETTIKINDI" userId="9820234227efc71c" providerId="LiveId" clId="{49312100-BDEC-4D52-B88D-473A8BA6A117}" dt="2025-06-16T07:18:50.107" v="1894" actId="21"/>
          <ac:graphicFrameMkLst>
            <pc:docMk/>
            <pc:sldMk cId="4268303791" sldId="269"/>
            <ac:graphicFrameMk id="3" creationId="{2C416389-C463-E827-41BE-D8D443C6B04C}"/>
          </ac:graphicFrameMkLst>
        </pc:graphicFrameChg>
      </pc:sldChg>
      <pc:sldChg chg="addSp delSp modSp add mod">
        <pc:chgData name="HARSHAVARDHAN CHETTIKINDI" userId="9820234227efc71c" providerId="LiveId" clId="{49312100-BDEC-4D52-B88D-473A8BA6A117}" dt="2025-06-16T07:27:04.095" v="1994" actId="122"/>
        <pc:sldMkLst>
          <pc:docMk/>
          <pc:sldMk cId="2607499400" sldId="270"/>
        </pc:sldMkLst>
        <pc:spChg chg="mod">
          <ac:chgData name="HARSHAVARDHAN CHETTIKINDI" userId="9820234227efc71c" providerId="LiveId" clId="{49312100-BDEC-4D52-B88D-473A8BA6A117}" dt="2025-06-16T07:21:11.799" v="1925" actId="1076"/>
          <ac:spMkLst>
            <pc:docMk/>
            <pc:sldMk cId="2607499400" sldId="270"/>
            <ac:spMk id="2" creationId="{DB0D44C1-B7BB-A21A-876C-6ED01AABB4CA}"/>
          </ac:spMkLst>
        </pc:spChg>
        <pc:spChg chg="add del mod">
          <ac:chgData name="HARSHAVARDHAN CHETTIKINDI" userId="9820234227efc71c" providerId="LiveId" clId="{49312100-BDEC-4D52-B88D-473A8BA6A117}" dt="2025-06-16T07:22:20.129" v="1938" actId="21"/>
          <ac:spMkLst>
            <pc:docMk/>
            <pc:sldMk cId="2607499400" sldId="270"/>
            <ac:spMk id="8" creationId="{79D872FF-37EC-8F2B-BBA2-B45958F80F1D}"/>
          </ac:spMkLst>
        </pc:spChg>
        <pc:spChg chg="add mod">
          <ac:chgData name="HARSHAVARDHAN CHETTIKINDI" userId="9820234227efc71c" providerId="LiveId" clId="{49312100-BDEC-4D52-B88D-473A8BA6A117}" dt="2025-06-16T07:22:49.776" v="1943" actId="1076"/>
          <ac:spMkLst>
            <pc:docMk/>
            <pc:sldMk cId="2607499400" sldId="270"/>
            <ac:spMk id="9" creationId="{787BD3CF-450F-8FD8-DFD2-5EBE33C77229}"/>
          </ac:spMkLst>
        </pc:spChg>
        <pc:graphicFrameChg chg="mod modGraphic">
          <ac:chgData name="HARSHAVARDHAN CHETTIKINDI" userId="9820234227efc71c" providerId="LiveId" clId="{49312100-BDEC-4D52-B88D-473A8BA6A117}" dt="2025-06-16T07:26:59.296" v="1993" actId="122"/>
          <ac:graphicFrameMkLst>
            <pc:docMk/>
            <pc:sldMk cId="2607499400" sldId="270"/>
            <ac:graphicFrameMk id="3" creationId="{AFCFA386-8CA7-9234-EDA6-41BCB30D62DD}"/>
          </ac:graphicFrameMkLst>
        </pc:graphicFrameChg>
        <pc:graphicFrameChg chg="del">
          <ac:chgData name="HARSHAVARDHAN CHETTIKINDI" userId="9820234227efc71c" providerId="LiveId" clId="{49312100-BDEC-4D52-B88D-473A8BA6A117}" dt="2025-06-16T07:22:11.805" v="1937" actId="21"/>
          <ac:graphicFrameMkLst>
            <pc:docMk/>
            <pc:sldMk cId="2607499400" sldId="270"/>
            <ac:graphicFrameMk id="4" creationId="{13817FDF-1D4D-4AA9-9585-15E468FD3993}"/>
          </ac:graphicFrameMkLst>
        </pc:graphicFrameChg>
        <pc:graphicFrameChg chg="add mod modGraphic">
          <ac:chgData name="HARSHAVARDHAN CHETTIKINDI" userId="9820234227efc71c" providerId="LiveId" clId="{49312100-BDEC-4D52-B88D-473A8BA6A117}" dt="2025-06-16T07:27:04.095" v="1994" actId="122"/>
          <ac:graphicFrameMkLst>
            <pc:docMk/>
            <pc:sldMk cId="2607499400" sldId="270"/>
            <ac:graphicFrameMk id="10" creationId="{3FC1AF85-BCD4-235A-00C2-D3B4DAB69FD1}"/>
          </ac:graphicFrameMkLst>
        </pc:graphicFrameChg>
        <pc:graphicFrameChg chg="add mod">
          <ac:chgData name="HARSHAVARDHAN CHETTIKINDI" userId="9820234227efc71c" providerId="LiveId" clId="{49312100-BDEC-4D52-B88D-473A8BA6A117}" dt="2025-06-16T07:25:25.943" v="1969" actId="1076"/>
          <ac:graphicFrameMkLst>
            <pc:docMk/>
            <pc:sldMk cId="2607499400" sldId="270"/>
            <ac:graphicFrameMk id="11" creationId="{13817FDF-1D4D-4AA9-9585-15E468FD3993}"/>
          </ac:graphicFrameMkLst>
        </pc:graphicFrameChg>
        <pc:graphicFrameChg chg="add mod">
          <ac:chgData name="HARSHAVARDHAN CHETTIKINDI" userId="9820234227efc71c" providerId="LiveId" clId="{49312100-BDEC-4D52-B88D-473A8BA6A117}" dt="2025-06-16T07:25:14.630" v="1967" actId="1076"/>
          <ac:graphicFrameMkLst>
            <pc:docMk/>
            <pc:sldMk cId="2607499400" sldId="270"/>
            <ac:graphicFrameMk id="12" creationId="{481B88F1-E661-4230-9B35-CA92F1BDC8DE}"/>
          </ac:graphicFrameMkLst>
        </pc:graphicFrameChg>
        <pc:picChg chg="add mod">
          <ac:chgData name="HARSHAVARDHAN CHETTIKINDI" userId="9820234227efc71c" providerId="LiveId" clId="{49312100-BDEC-4D52-B88D-473A8BA6A117}" dt="2025-06-12T15:43:04.453" v="776"/>
          <ac:picMkLst>
            <pc:docMk/>
            <pc:sldMk cId="2607499400" sldId="270"/>
            <ac:picMk id="5" creationId="{50BEAFBE-346D-812C-9B56-10BEF41F7D65}"/>
          </ac:picMkLst>
        </pc:picChg>
        <pc:picChg chg="add mod">
          <ac:chgData name="HARSHAVARDHAN CHETTIKINDI" userId="9820234227efc71c" providerId="LiveId" clId="{49312100-BDEC-4D52-B88D-473A8BA6A117}" dt="2025-06-12T15:44:07.035" v="794"/>
          <ac:picMkLst>
            <pc:docMk/>
            <pc:sldMk cId="2607499400" sldId="270"/>
            <ac:picMk id="6" creationId="{D850EA17-A7C6-5AAA-52F0-F7D4635F20CD}"/>
          </ac:picMkLst>
        </pc:picChg>
      </pc:sldChg>
      <pc:sldChg chg="addSp delSp modSp add del mod">
        <pc:chgData name="HARSHAVARDHAN CHETTIKINDI" userId="9820234227efc71c" providerId="LiveId" clId="{49312100-BDEC-4D52-B88D-473A8BA6A117}" dt="2025-06-16T07:25:32.636" v="1970" actId="47"/>
        <pc:sldMkLst>
          <pc:docMk/>
          <pc:sldMk cId="548516966" sldId="271"/>
        </pc:sldMkLst>
        <pc:spChg chg="del mod">
          <ac:chgData name="HARSHAVARDHAN CHETTIKINDI" userId="9820234227efc71c" providerId="LiveId" clId="{49312100-BDEC-4D52-B88D-473A8BA6A117}" dt="2025-06-16T07:22:39.250" v="1941" actId="21"/>
          <ac:spMkLst>
            <pc:docMk/>
            <pc:sldMk cId="548516966" sldId="271"/>
            <ac:spMk id="2" creationId="{787BD3CF-450F-8FD8-DFD2-5EBE33C77229}"/>
          </ac:spMkLst>
        </pc:spChg>
        <pc:spChg chg="add mod">
          <ac:chgData name="HARSHAVARDHAN CHETTIKINDI" userId="9820234227efc71c" providerId="LiveId" clId="{49312100-BDEC-4D52-B88D-473A8BA6A117}" dt="2025-06-16T07:22:39.250" v="1941" actId="21"/>
          <ac:spMkLst>
            <pc:docMk/>
            <pc:sldMk cId="548516966" sldId="271"/>
            <ac:spMk id="8" creationId="{35925375-A7EC-5279-CB4F-6482B60F9E97}"/>
          </ac:spMkLst>
        </pc:spChg>
        <pc:graphicFrameChg chg="del">
          <ac:chgData name="HARSHAVARDHAN CHETTIKINDI" userId="9820234227efc71c" providerId="LiveId" clId="{49312100-BDEC-4D52-B88D-473A8BA6A117}" dt="2025-06-16T07:23:00.621" v="1944" actId="21"/>
          <ac:graphicFrameMkLst>
            <pc:docMk/>
            <pc:sldMk cId="548516966" sldId="271"/>
            <ac:graphicFrameMk id="5" creationId="{3FC1AF85-BCD4-235A-00C2-D3B4DAB69FD1}"/>
          </ac:graphicFrameMkLst>
        </pc:graphicFrameChg>
      </pc:sldChg>
      <pc:sldChg chg="addSp delSp modSp add mod">
        <pc:chgData name="HARSHAVARDHAN CHETTIKINDI" userId="9820234227efc71c" providerId="LiveId" clId="{49312100-BDEC-4D52-B88D-473A8BA6A117}" dt="2025-06-16T07:31:33.791" v="2037" actId="14100"/>
        <pc:sldMkLst>
          <pc:docMk/>
          <pc:sldMk cId="812170276" sldId="272"/>
        </pc:sldMkLst>
        <pc:spChg chg="mod">
          <ac:chgData name="HARSHAVARDHAN CHETTIKINDI" userId="9820234227efc71c" providerId="LiveId" clId="{49312100-BDEC-4D52-B88D-473A8BA6A117}" dt="2025-06-16T07:26:42.571" v="1990" actId="14100"/>
          <ac:spMkLst>
            <pc:docMk/>
            <pc:sldMk cId="812170276" sldId="272"/>
            <ac:spMk id="2" creationId="{FDD929E6-2B2F-3E47-AEF8-FE9028B8F6FE}"/>
          </ac:spMkLst>
        </pc:spChg>
        <pc:spChg chg="add del mod">
          <ac:chgData name="HARSHAVARDHAN CHETTIKINDI" userId="9820234227efc71c" providerId="LiveId" clId="{49312100-BDEC-4D52-B88D-473A8BA6A117}" dt="2025-06-16T07:27:26.242" v="1996" actId="21"/>
          <ac:spMkLst>
            <pc:docMk/>
            <pc:sldMk cId="812170276" sldId="272"/>
            <ac:spMk id="8" creationId="{37DE15F7-7723-1880-4B16-B8EAD32569D1}"/>
          </ac:spMkLst>
        </pc:spChg>
        <pc:spChg chg="add mod">
          <ac:chgData name="HARSHAVARDHAN CHETTIKINDI" userId="9820234227efc71c" providerId="LiveId" clId="{49312100-BDEC-4D52-B88D-473A8BA6A117}" dt="2025-06-16T07:28:33.388" v="2011" actId="14100"/>
          <ac:spMkLst>
            <pc:docMk/>
            <pc:sldMk cId="812170276" sldId="272"/>
            <ac:spMk id="9" creationId="{83457C0E-2CBD-A01B-E706-07FC98F0AAAE}"/>
          </ac:spMkLst>
        </pc:spChg>
        <pc:graphicFrameChg chg="mod modGraphic">
          <ac:chgData name="HARSHAVARDHAN CHETTIKINDI" userId="9820234227efc71c" providerId="LiveId" clId="{49312100-BDEC-4D52-B88D-473A8BA6A117}" dt="2025-06-16T07:28:02.865" v="2005" actId="122"/>
          <ac:graphicFrameMkLst>
            <pc:docMk/>
            <pc:sldMk cId="812170276" sldId="272"/>
            <ac:graphicFrameMk id="3" creationId="{D29FB77C-8CB8-F389-C527-DB243B0A1EF8}"/>
          </ac:graphicFrameMkLst>
        </pc:graphicFrameChg>
        <pc:graphicFrameChg chg="del">
          <ac:chgData name="HARSHAVARDHAN CHETTIKINDI" userId="9820234227efc71c" providerId="LiveId" clId="{49312100-BDEC-4D52-B88D-473A8BA6A117}" dt="2025-06-16T07:27:21.645" v="1995" actId="21"/>
          <ac:graphicFrameMkLst>
            <pc:docMk/>
            <pc:sldMk cId="812170276" sldId="272"/>
            <ac:graphicFrameMk id="4" creationId="{1690E1B3-6240-4E19-9329-3D2657B4E735}"/>
          </ac:graphicFrameMkLst>
        </pc:graphicFrameChg>
        <pc:graphicFrameChg chg="add mod modGraphic">
          <ac:chgData name="HARSHAVARDHAN CHETTIKINDI" userId="9820234227efc71c" providerId="LiveId" clId="{49312100-BDEC-4D52-B88D-473A8BA6A117}" dt="2025-06-16T07:29:48.750" v="2023" actId="14100"/>
          <ac:graphicFrameMkLst>
            <pc:docMk/>
            <pc:sldMk cId="812170276" sldId="272"/>
            <ac:graphicFrameMk id="10" creationId="{7DBD0158-21D7-C048-06DB-75C5FB3B99CA}"/>
          </ac:graphicFrameMkLst>
        </pc:graphicFrameChg>
        <pc:graphicFrameChg chg="add mod">
          <ac:chgData name="HARSHAVARDHAN CHETTIKINDI" userId="9820234227efc71c" providerId="LiveId" clId="{49312100-BDEC-4D52-B88D-473A8BA6A117}" dt="2025-06-16T07:30:34.300" v="2029"/>
          <ac:graphicFrameMkLst>
            <pc:docMk/>
            <pc:sldMk cId="812170276" sldId="272"/>
            <ac:graphicFrameMk id="11" creationId="{1690E1B3-6240-4E19-9329-3D2657B4E735}"/>
          </ac:graphicFrameMkLst>
        </pc:graphicFrameChg>
        <pc:graphicFrameChg chg="add del mod">
          <ac:chgData name="HARSHAVARDHAN CHETTIKINDI" userId="9820234227efc71c" providerId="LiveId" clId="{49312100-BDEC-4D52-B88D-473A8BA6A117}" dt="2025-06-16T07:31:19.988" v="2033" actId="21"/>
          <ac:graphicFrameMkLst>
            <pc:docMk/>
            <pc:sldMk cId="812170276" sldId="272"/>
            <ac:graphicFrameMk id="12" creationId="{0FF3EAF5-149A-4BD5-9D5F-8FC17AA0CF37}"/>
          </ac:graphicFrameMkLst>
        </pc:graphicFrameChg>
        <pc:graphicFrameChg chg="add mod">
          <ac:chgData name="HARSHAVARDHAN CHETTIKINDI" userId="9820234227efc71c" providerId="LiveId" clId="{49312100-BDEC-4D52-B88D-473A8BA6A117}" dt="2025-06-16T07:31:33.791" v="2037" actId="14100"/>
          <ac:graphicFrameMkLst>
            <pc:docMk/>
            <pc:sldMk cId="812170276" sldId="272"/>
            <ac:graphicFrameMk id="13" creationId="{0FF3EAF5-149A-4BD5-9D5F-8FC17AA0CF37}"/>
          </ac:graphicFrameMkLst>
        </pc:graphicFrameChg>
        <pc:picChg chg="add mod">
          <ac:chgData name="HARSHAVARDHAN CHETTIKINDI" userId="9820234227efc71c" providerId="LiveId" clId="{49312100-BDEC-4D52-B88D-473A8BA6A117}" dt="2025-06-12T15:43:19.149" v="780"/>
          <ac:picMkLst>
            <pc:docMk/>
            <pc:sldMk cId="812170276" sldId="272"/>
            <ac:picMk id="5" creationId="{E4F8EFD4-6210-76A1-3498-79B207DF1C61}"/>
          </ac:picMkLst>
        </pc:picChg>
        <pc:picChg chg="add mod">
          <ac:chgData name="HARSHAVARDHAN CHETTIKINDI" userId="9820234227efc71c" providerId="LiveId" clId="{49312100-BDEC-4D52-B88D-473A8BA6A117}" dt="2025-06-12T15:44:01.259" v="792"/>
          <ac:picMkLst>
            <pc:docMk/>
            <pc:sldMk cId="812170276" sldId="272"/>
            <ac:picMk id="6" creationId="{7DA8FC94-9C10-C6F3-9DC2-E936216CE838}"/>
          </ac:picMkLst>
        </pc:picChg>
      </pc:sldChg>
      <pc:sldChg chg="addSp delSp modSp mod">
        <pc:chgData name="HARSHAVARDHAN CHETTIKINDI" userId="9820234227efc71c" providerId="LiveId" clId="{49312100-BDEC-4D52-B88D-473A8BA6A117}" dt="2025-05-30T10:09:04.899" v="470" actId="255"/>
        <pc:sldMkLst>
          <pc:docMk/>
          <pc:sldMk cId="149243798" sldId="273"/>
        </pc:sldMkLst>
        <pc:spChg chg="mod">
          <ac:chgData name="HARSHAVARDHAN CHETTIKINDI" userId="9820234227efc71c" providerId="LiveId" clId="{49312100-BDEC-4D52-B88D-473A8BA6A117}" dt="2025-05-30T10:09:04.899" v="470" actId="255"/>
          <ac:spMkLst>
            <pc:docMk/>
            <pc:sldMk cId="149243798" sldId="273"/>
            <ac:spMk id="2" creationId="{51840CEC-B205-D614-ACFB-9620DEF0A59E}"/>
          </ac:spMkLst>
        </pc:spChg>
        <pc:picChg chg="add mod">
          <ac:chgData name="HARSHAVARDHAN CHETTIKINDI" userId="9820234227efc71c" providerId="LiveId" clId="{49312100-BDEC-4D52-B88D-473A8BA6A117}" dt="2025-05-30T10:08:29.318" v="455"/>
          <ac:picMkLst>
            <pc:docMk/>
            <pc:sldMk cId="149243798" sldId="273"/>
            <ac:picMk id="4" creationId="{F51DB854-F48E-0AFA-0E14-854D0E4B63FE}"/>
          </ac:picMkLst>
        </pc:picChg>
        <pc:picChg chg="add mod">
          <ac:chgData name="HARSHAVARDHAN CHETTIKINDI" userId="9820234227efc71c" providerId="LiveId" clId="{49312100-BDEC-4D52-B88D-473A8BA6A117}" dt="2025-05-30T10:08:35.121" v="456"/>
          <ac:picMkLst>
            <pc:docMk/>
            <pc:sldMk cId="149243798" sldId="273"/>
            <ac:picMk id="7" creationId="{DDECEED9-5553-A479-20E9-1A678B88911E}"/>
          </ac:picMkLst>
        </pc:picChg>
      </pc:sldChg>
      <pc:sldChg chg="modSp mod">
        <pc:chgData name="HARSHAVARDHAN CHETTIKINDI" userId="9820234227efc71c" providerId="LiveId" clId="{49312100-BDEC-4D52-B88D-473A8BA6A117}" dt="2025-05-31T04:28:22.170" v="507" actId="27636"/>
        <pc:sldMkLst>
          <pc:docMk/>
          <pc:sldMk cId="2935010475" sldId="274"/>
        </pc:sldMkLst>
        <pc:spChg chg="mod">
          <ac:chgData name="HARSHAVARDHAN CHETTIKINDI" userId="9820234227efc71c" providerId="LiveId" clId="{49312100-BDEC-4D52-B88D-473A8BA6A117}" dt="2025-05-30T10:01:53.150" v="339" actId="255"/>
          <ac:spMkLst>
            <pc:docMk/>
            <pc:sldMk cId="2935010475" sldId="274"/>
            <ac:spMk id="2" creationId="{E2872094-D36A-007C-818C-6DC4FC39F74F}"/>
          </ac:spMkLst>
        </pc:spChg>
        <pc:spChg chg="mod">
          <ac:chgData name="HARSHAVARDHAN CHETTIKINDI" userId="9820234227efc71c" providerId="LiveId" clId="{49312100-BDEC-4D52-B88D-473A8BA6A117}" dt="2025-05-31T04:28:22.170" v="507" actId="27636"/>
          <ac:spMkLst>
            <pc:docMk/>
            <pc:sldMk cId="2935010475" sldId="274"/>
            <ac:spMk id="3" creationId="{2DB44169-B653-8FCC-211C-27ABE8FE014A}"/>
          </ac:spMkLst>
        </pc:spChg>
        <pc:picChg chg="mod">
          <ac:chgData name="HARSHAVARDHAN CHETTIKINDI" userId="9820234227efc71c" providerId="LiveId" clId="{49312100-BDEC-4D52-B88D-473A8BA6A117}" dt="2025-05-30T10:02:02.124" v="341" actId="14100"/>
          <ac:picMkLst>
            <pc:docMk/>
            <pc:sldMk cId="2935010475" sldId="274"/>
            <ac:picMk id="6" creationId="{623EA6A3-2D9E-C718-EBF4-5B7AFD95B080}"/>
          </ac:picMkLst>
        </pc:picChg>
        <pc:picChg chg="mod">
          <ac:chgData name="HARSHAVARDHAN CHETTIKINDI" userId="9820234227efc71c" providerId="LiveId" clId="{49312100-BDEC-4D52-B88D-473A8BA6A117}" dt="2025-05-30T10:02:18.070" v="345" actId="1076"/>
          <ac:picMkLst>
            <pc:docMk/>
            <pc:sldMk cId="2935010475" sldId="274"/>
            <ac:picMk id="7" creationId="{87886BC9-3D9F-66F9-4B1E-310D4161A130}"/>
          </ac:picMkLst>
        </pc:picChg>
      </pc:sldChg>
      <pc:sldChg chg="addSp delSp modSp del mod">
        <pc:chgData name="HARSHAVARDHAN CHETTIKINDI" userId="9820234227efc71c" providerId="LiveId" clId="{49312100-BDEC-4D52-B88D-473A8BA6A117}" dt="2025-06-16T07:33:21.635" v="2058" actId="2696"/>
        <pc:sldMkLst>
          <pc:docMk/>
          <pc:sldMk cId="3279194578" sldId="275"/>
        </pc:sldMkLst>
      </pc:sldChg>
      <pc:sldChg chg="addSp delSp modSp add del mod">
        <pc:chgData name="HARSHAVARDHAN CHETTIKINDI" userId="9820234227efc71c" providerId="LiveId" clId="{49312100-BDEC-4D52-B88D-473A8BA6A117}" dt="2025-06-16T06:35:22.015" v="1356" actId="47"/>
        <pc:sldMkLst>
          <pc:docMk/>
          <pc:sldMk cId="2287785368" sldId="276"/>
        </pc:sldMkLst>
        <pc:graphicFrameChg chg="del">
          <ac:chgData name="HARSHAVARDHAN CHETTIKINDI" userId="9820234227efc71c" providerId="LiveId" clId="{49312100-BDEC-4D52-B88D-473A8BA6A117}" dt="2025-06-16T06:23:09.388" v="1187" actId="21"/>
          <ac:graphicFrameMkLst>
            <pc:docMk/>
            <pc:sldMk cId="2287785368" sldId="276"/>
            <ac:graphicFrameMk id="2" creationId="{00FD38F8-E191-2D6E-986B-D9AE45E2CD4D}"/>
          </ac:graphicFrameMkLst>
        </pc:graphicFrameChg>
      </pc:sldChg>
      <pc:sldChg chg="addSp delSp modSp del mod chgLayout">
        <pc:chgData name="HARSHAVARDHAN CHETTIKINDI" userId="9820234227efc71c" providerId="LiveId" clId="{49312100-BDEC-4D52-B88D-473A8BA6A117}" dt="2025-05-30T09:48:01.074" v="194" actId="2696"/>
        <pc:sldMkLst>
          <pc:docMk/>
          <pc:sldMk cId="3224353488" sldId="276"/>
        </pc:sldMkLst>
      </pc:sldChg>
      <pc:sldChg chg="add del">
        <pc:chgData name="HARSHAVARDHAN CHETTIKINDI" userId="9820234227efc71c" providerId="LiveId" clId="{49312100-BDEC-4D52-B88D-473A8BA6A117}" dt="2025-06-12T15:29:44.327" v="535" actId="2696"/>
        <pc:sldMkLst>
          <pc:docMk/>
          <pc:sldMk cId="3495416693" sldId="276"/>
        </pc:sldMkLst>
      </pc:sldChg>
      <pc:sldChg chg="addSp delSp modSp new mod">
        <pc:chgData name="HARSHAVARDHAN CHETTIKINDI" userId="9820234227efc71c" providerId="LiveId" clId="{49312100-BDEC-4D52-B88D-473A8BA6A117}" dt="2025-05-30T10:07:55.453" v="441"/>
        <pc:sldMkLst>
          <pc:docMk/>
          <pc:sldMk cId="2722309654" sldId="277"/>
        </pc:sldMkLst>
        <pc:spChg chg="mod">
          <ac:chgData name="HARSHAVARDHAN CHETTIKINDI" userId="9820234227efc71c" providerId="LiveId" clId="{49312100-BDEC-4D52-B88D-473A8BA6A117}" dt="2025-05-30T10:05:27.932" v="377" actId="1076"/>
          <ac:spMkLst>
            <pc:docMk/>
            <pc:sldMk cId="2722309654" sldId="277"/>
            <ac:spMk id="2" creationId="{145EC31E-4540-C64D-8436-8A9DC1F18F55}"/>
          </ac:spMkLst>
        </pc:spChg>
        <pc:spChg chg="mod">
          <ac:chgData name="HARSHAVARDHAN CHETTIKINDI" userId="9820234227efc71c" providerId="LiveId" clId="{49312100-BDEC-4D52-B88D-473A8BA6A117}" dt="2025-05-30T10:05:17.660" v="376" actId="14100"/>
          <ac:spMkLst>
            <pc:docMk/>
            <pc:sldMk cId="2722309654" sldId="277"/>
            <ac:spMk id="3" creationId="{3EA1427A-164E-B6D2-ACA9-D278DFBFAAC7}"/>
          </ac:spMkLst>
        </pc:spChg>
        <pc:spChg chg="add">
          <ac:chgData name="HARSHAVARDHAN CHETTIKINDI" userId="9820234227efc71c" providerId="LiveId" clId="{49312100-BDEC-4D52-B88D-473A8BA6A117}" dt="2025-05-17T05:32:26.276" v="40" actId="22"/>
          <ac:spMkLst>
            <pc:docMk/>
            <pc:sldMk cId="2722309654" sldId="277"/>
            <ac:spMk id="7" creationId="{786C59E0-DD56-DC26-5777-A36B2CE74384}"/>
          </ac:spMkLst>
        </pc:spChg>
        <pc:picChg chg="add mod">
          <ac:chgData name="HARSHAVARDHAN CHETTIKINDI" userId="9820234227efc71c" providerId="LiveId" clId="{49312100-BDEC-4D52-B88D-473A8BA6A117}" dt="2025-05-30T10:05:11.208" v="375"/>
          <ac:picMkLst>
            <pc:docMk/>
            <pc:sldMk cId="2722309654" sldId="277"/>
            <ac:picMk id="6" creationId="{B25DEE00-81C1-988F-26ED-7E6848C1EE0D}"/>
          </ac:picMkLst>
        </pc:picChg>
        <pc:picChg chg="add mod">
          <ac:chgData name="HARSHAVARDHAN CHETTIKINDI" userId="9820234227efc71c" providerId="LiveId" clId="{49312100-BDEC-4D52-B88D-473A8BA6A117}" dt="2025-05-30T10:07:55.453" v="441"/>
          <ac:picMkLst>
            <pc:docMk/>
            <pc:sldMk cId="2722309654" sldId="277"/>
            <ac:picMk id="8" creationId="{A73AE6F4-C208-E276-00B1-49B52907E6FF}"/>
          </ac:picMkLst>
        </pc:picChg>
      </pc:sldChg>
      <pc:sldChg chg="addSp delSp modSp new mod">
        <pc:chgData name="HARSHAVARDHAN CHETTIKINDI" userId="9820234227efc71c" providerId="LiveId" clId="{49312100-BDEC-4D52-B88D-473A8BA6A117}" dt="2025-05-30T10:07:59.704" v="442"/>
        <pc:sldMkLst>
          <pc:docMk/>
          <pc:sldMk cId="2031156525" sldId="278"/>
        </pc:sldMkLst>
        <pc:spChg chg="mod">
          <ac:chgData name="HARSHAVARDHAN CHETTIKINDI" userId="9820234227efc71c" providerId="LiveId" clId="{49312100-BDEC-4D52-B88D-473A8BA6A117}" dt="2025-05-30T10:05:39.565" v="379" actId="14100"/>
          <ac:spMkLst>
            <pc:docMk/>
            <pc:sldMk cId="2031156525" sldId="278"/>
            <ac:spMk id="3" creationId="{327FC42A-E39D-873E-C637-781FB4916675}"/>
          </ac:spMkLst>
        </pc:spChg>
        <pc:picChg chg="add mod">
          <ac:chgData name="HARSHAVARDHAN CHETTIKINDI" userId="9820234227efc71c" providerId="LiveId" clId="{49312100-BDEC-4D52-B88D-473A8BA6A117}" dt="2025-05-30T10:05:33.686" v="378"/>
          <ac:picMkLst>
            <pc:docMk/>
            <pc:sldMk cId="2031156525" sldId="278"/>
            <ac:picMk id="2" creationId="{760B6B7F-414B-A27A-9D27-CE233C91E80F}"/>
          </ac:picMkLst>
        </pc:picChg>
        <pc:picChg chg="add mod">
          <ac:chgData name="HARSHAVARDHAN CHETTIKINDI" userId="9820234227efc71c" providerId="LiveId" clId="{49312100-BDEC-4D52-B88D-473A8BA6A117}" dt="2025-05-30T10:07:59.704" v="442"/>
          <ac:picMkLst>
            <pc:docMk/>
            <pc:sldMk cId="2031156525" sldId="278"/>
            <ac:picMk id="6" creationId="{E4BA0072-6661-FC9D-5E99-F649A077F560}"/>
          </ac:picMkLst>
        </pc:picChg>
      </pc:sldChg>
      <pc:sldChg chg="addSp delSp modSp new del mod ord">
        <pc:chgData name="HARSHAVARDHAN CHETTIKINDI" userId="9820234227efc71c" providerId="LiveId" clId="{49312100-BDEC-4D52-B88D-473A8BA6A117}" dt="2025-06-12T15:32:40.569" v="566" actId="2696"/>
        <pc:sldMkLst>
          <pc:docMk/>
          <pc:sldMk cId="2685103993" sldId="279"/>
        </pc:sldMkLst>
      </pc:sldChg>
      <pc:sldChg chg="addSp modSp new del mod">
        <pc:chgData name="HARSHAVARDHAN CHETTIKINDI" userId="9820234227efc71c" providerId="LiveId" clId="{49312100-BDEC-4D52-B88D-473A8BA6A117}" dt="2025-05-30T09:48:08.969" v="195" actId="2696"/>
        <pc:sldMkLst>
          <pc:docMk/>
          <pc:sldMk cId="863158617" sldId="280"/>
        </pc:sldMkLst>
      </pc:sldChg>
      <pc:sldChg chg="addSp delSp modSp new mod">
        <pc:chgData name="HARSHAVARDHAN CHETTIKINDI" userId="9820234227efc71c" providerId="LiveId" clId="{49312100-BDEC-4D52-B88D-473A8BA6A117}" dt="2025-06-12T15:49:15.230" v="822" actId="12"/>
        <pc:sldMkLst>
          <pc:docMk/>
          <pc:sldMk cId="1912170266" sldId="280"/>
        </pc:sldMkLst>
        <pc:spChg chg="mod">
          <ac:chgData name="HARSHAVARDHAN CHETTIKINDI" userId="9820234227efc71c" providerId="LiveId" clId="{49312100-BDEC-4D52-B88D-473A8BA6A117}" dt="2025-06-12T15:49:15.230" v="822" actId="12"/>
          <ac:spMkLst>
            <pc:docMk/>
            <pc:sldMk cId="1912170266" sldId="280"/>
            <ac:spMk id="3" creationId="{4AFE2C3D-CCA3-0EEF-C51F-86825A53004C}"/>
          </ac:spMkLst>
        </pc:spChg>
        <pc:picChg chg="add mod">
          <ac:chgData name="HARSHAVARDHAN CHETTIKINDI" userId="9820234227efc71c" providerId="LiveId" clId="{49312100-BDEC-4D52-B88D-473A8BA6A117}" dt="2025-05-30T10:05:50.687" v="382"/>
          <ac:picMkLst>
            <pc:docMk/>
            <pc:sldMk cId="1912170266" sldId="280"/>
            <ac:picMk id="6" creationId="{79CA0667-EBF7-5CB9-90B5-27AF58B9D272}"/>
          </ac:picMkLst>
        </pc:picChg>
        <pc:picChg chg="add mod">
          <ac:chgData name="HARSHAVARDHAN CHETTIKINDI" userId="9820234227efc71c" providerId="LiveId" clId="{49312100-BDEC-4D52-B88D-473A8BA6A117}" dt="2025-05-30T10:08:16.718" v="450"/>
          <ac:picMkLst>
            <pc:docMk/>
            <pc:sldMk cId="1912170266" sldId="280"/>
            <ac:picMk id="7" creationId="{DE71F291-98BC-D0E7-4EF5-F4A0E5195559}"/>
          </ac:picMkLst>
        </pc:picChg>
      </pc:sldChg>
      <pc:sldChg chg="addSp delSp modSp new mod">
        <pc:chgData name="HARSHAVARDHAN CHETTIKINDI" userId="9820234227efc71c" providerId="LiveId" clId="{49312100-BDEC-4D52-B88D-473A8BA6A117}" dt="2025-06-12T15:54:43.193" v="833" actId="20577"/>
        <pc:sldMkLst>
          <pc:docMk/>
          <pc:sldMk cId="3288875262" sldId="281"/>
        </pc:sldMkLst>
        <pc:spChg chg="mod">
          <ac:chgData name="HARSHAVARDHAN CHETTIKINDI" userId="9820234227efc71c" providerId="LiveId" clId="{49312100-BDEC-4D52-B88D-473A8BA6A117}" dt="2025-06-12T15:54:43.193" v="833" actId="20577"/>
          <ac:spMkLst>
            <pc:docMk/>
            <pc:sldMk cId="3288875262" sldId="281"/>
            <ac:spMk id="3" creationId="{7BD773BB-A577-A330-EFC7-E6E86CBA02A5}"/>
          </ac:spMkLst>
        </pc:spChg>
        <pc:picChg chg="add mod">
          <ac:chgData name="HARSHAVARDHAN CHETTIKINDI" userId="9820234227efc71c" providerId="LiveId" clId="{49312100-BDEC-4D52-B88D-473A8BA6A117}" dt="2025-05-30T10:06:33.965" v="395"/>
          <ac:picMkLst>
            <pc:docMk/>
            <pc:sldMk cId="3288875262" sldId="281"/>
            <ac:picMk id="6" creationId="{B70878FB-F749-3575-14FF-C1BE3FC98FB2}"/>
          </ac:picMkLst>
        </pc:picChg>
        <pc:picChg chg="add mod">
          <ac:chgData name="HARSHAVARDHAN CHETTIKINDI" userId="9820234227efc71c" providerId="LiveId" clId="{49312100-BDEC-4D52-B88D-473A8BA6A117}" dt="2025-05-30T10:08:22.030" v="452"/>
          <ac:picMkLst>
            <pc:docMk/>
            <pc:sldMk cId="3288875262" sldId="281"/>
            <ac:picMk id="7" creationId="{5C73FFC4-901D-B5C4-91D6-030E0B075A1E}"/>
          </ac:picMkLst>
        </pc:picChg>
      </pc:sldChg>
      <pc:sldChg chg="addSp delSp modSp new del mod ord modClrScheme chgLayout">
        <pc:chgData name="HARSHAVARDHAN CHETTIKINDI" userId="9820234227efc71c" providerId="LiveId" clId="{49312100-BDEC-4D52-B88D-473A8BA6A117}" dt="2025-06-12T15:32:43.135" v="567" actId="2696"/>
        <pc:sldMkLst>
          <pc:docMk/>
          <pc:sldMk cId="1889085059" sldId="282"/>
        </pc:sldMkLst>
      </pc:sldChg>
      <pc:sldChg chg="delSp modSp new del mod">
        <pc:chgData name="HARSHAVARDHAN CHETTIKINDI" userId="9820234227efc71c" providerId="LiveId" clId="{49312100-BDEC-4D52-B88D-473A8BA6A117}" dt="2025-06-16T07:33:29.990" v="2059" actId="2696"/>
        <pc:sldMkLst>
          <pc:docMk/>
          <pc:sldMk cId="3025511438" sldId="283"/>
        </pc:sldMkLst>
      </pc:sldChg>
      <pc:sldChg chg="new del">
        <pc:chgData name="HARSHAVARDHAN CHETTIKINDI" userId="9820234227efc71c" providerId="LiveId" clId="{49312100-BDEC-4D52-B88D-473A8BA6A117}" dt="2025-06-12T15:45:21.514" v="816" actId="2696"/>
        <pc:sldMkLst>
          <pc:docMk/>
          <pc:sldMk cId="4015054769" sldId="284"/>
        </pc:sldMkLst>
      </pc:sldChg>
      <pc:sldChg chg="addSp modSp new mod">
        <pc:chgData name="HARSHAVARDHAN CHETTIKINDI" userId="9820234227efc71c" providerId="LiveId" clId="{49312100-BDEC-4D52-B88D-473A8BA6A117}" dt="2025-06-16T10:06:49.559" v="2180" actId="27636"/>
        <pc:sldMkLst>
          <pc:docMk/>
          <pc:sldMk cId="1781102745" sldId="285"/>
        </pc:sldMkLst>
        <pc:spChg chg="mod">
          <ac:chgData name="HARSHAVARDHAN CHETTIKINDI" userId="9820234227efc71c" providerId="LiveId" clId="{49312100-BDEC-4D52-B88D-473A8BA6A117}" dt="2025-06-16T10:05:16.307" v="2147" actId="122"/>
          <ac:spMkLst>
            <pc:docMk/>
            <pc:sldMk cId="1781102745" sldId="285"/>
            <ac:spMk id="2" creationId="{862BA186-57F8-2015-CF04-4CB5980AB6B2}"/>
          </ac:spMkLst>
        </pc:spChg>
        <pc:spChg chg="mod">
          <ac:chgData name="HARSHAVARDHAN CHETTIKINDI" userId="9820234227efc71c" providerId="LiveId" clId="{49312100-BDEC-4D52-B88D-473A8BA6A117}" dt="2025-06-16T10:06:49.559" v="2180" actId="27636"/>
          <ac:spMkLst>
            <pc:docMk/>
            <pc:sldMk cId="1781102745" sldId="285"/>
            <ac:spMk id="3" creationId="{158BFDFC-F069-5E9A-3461-BF41D30005FB}"/>
          </ac:spMkLst>
        </pc:spChg>
        <pc:picChg chg="add mod">
          <ac:chgData name="HARSHAVARDHAN CHETTIKINDI" userId="9820234227efc71c" providerId="LiveId" clId="{49312100-BDEC-4D52-B88D-473A8BA6A117}" dt="2025-06-12T15:43:35.746" v="785"/>
          <ac:picMkLst>
            <pc:docMk/>
            <pc:sldMk cId="1781102745" sldId="285"/>
            <ac:picMk id="6" creationId="{D851039F-35CD-C7A6-3599-C2984F70847C}"/>
          </ac:picMkLst>
        </pc:picChg>
        <pc:picChg chg="add mod">
          <ac:chgData name="HARSHAVARDHAN CHETTIKINDI" userId="9820234227efc71c" providerId="LiveId" clId="{49312100-BDEC-4D52-B88D-473A8BA6A117}" dt="2025-06-12T15:43:53.746" v="789"/>
          <ac:picMkLst>
            <pc:docMk/>
            <pc:sldMk cId="1781102745" sldId="285"/>
            <ac:picMk id="7" creationId="{BB194C9B-EA68-8B65-454E-69113CC8D559}"/>
          </ac:picMkLst>
        </pc:picChg>
      </pc:sldChg>
      <pc:sldChg chg="addSp delSp modSp add mod">
        <pc:chgData name="HARSHAVARDHAN CHETTIKINDI" userId="9820234227efc71c" providerId="LiveId" clId="{49312100-BDEC-4D52-B88D-473A8BA6A117}" dt="2025-06-16T06:30:24.180" v="1281" actId="113"/>
        <pc:sldMkLst>
          <pc:docMk/>
          <pc:sldMk cId="927232627" sldId="286"/>
        </pc:sldMkLst>
        <pc:spChg chg="mod">
          <ac:chgData name="HARSHAVARDHAN CHETTIKINDI" userId="9820234227efc71c" providerId="LiveId" clId="{49312100-BDEC-4D52-B88D-473A8BA6A117}" dt="2025-06-16T06:26:06.974" v="1215" actId="14100"/>
          <ac:spMkLst>
            <pc:docMk/>
            <pc:sldMk cId="927232627" sldId="286"/>
            <ac:spMk id="2" creationId="{1BAEFCAA-2E3E-902C-FD0B-757975B7A66E}"/>
          </ac:spMkLst>
        </pc:spChg>
        <pc:spChg chg="add del">
          <ac:chgData name="HARSHAVARDHAN CHETTIKINDI" userId="9820234227efc71c" providerId="LiveId" clId="{49312100-BDEC-4D52-B88D-473A8BA6A117}" dt="2025-06-16T06:21:36.725" v="1174" actId="22"/>
          <ac:spMkLst>
            <pc:docMk/>
            <pc:sldMk cId="927232627" sldId="286"/>
            <ac:spMk id="8" creationId="{26E06292-B583-F049-29BF-CB13221956DE}"/>
          </ac:spMkLst>
        </pc:spChg>
        <pc:spChg chg="add del">
          <ac:chgData name="HARSHAVARDHAN CHETTIKINDI" userId="9820234227efc71c" providerId="LiveId" clId="{49312100-BDEC-4D52-B88D-473A8BA6A117}" dt="2025-06-16T06:21:44.238" v="1176" actId="22"/>
          <ac:spMkLst>
            <pc:docMk/>
            <pc:sldMk cId="927232627" sldId="286"/>
            <ac:spMk id="10" creationId="{31BD1E8F-9AFD-33A7-EB2C-D46BE2424155}"/>
          </ac:spMkLst>
        </pc:spChg>
        <pc:spChg chg="add del">
          <ac:chgData name="HARSHAVARDHAN CHETTIKINDI" userId="9820234227efc71c" providerId="LiveId" clId="{49312100-BDEC-4D52-B88D-473A8BA6A117}" dt="2025-06-16T06:21:56.692" v="1178" actId="22"/>
          <ac:spMkLst>
            <pc:docMk/>
            <pc:sldMk cId="927232627" sldId="286"/>
            <ac:spMk id="12" creationId="{30151EF3-E830-C3D9-6218-6474668696A2}"/>
          </ac:spMkLst>
        </pc:spChg>
        <pc:graphicFrameChg chg="mod">
          <ac:chgData name="HARSHAVARDHAN CHETTIKINDI" userId="9820234227efc71c" providerId="LiveId" clId="{49312100-BDEC-4D52-B88D-473A8BA6A117}" dt="2025-06-16T06:21:21.069" v="1172" actId="14100"/>
          <ac:graphicFrameMkLst>
            <pc:docMk/>
            <pc:sldMk cId="927232627" sldId="286"/>
            <ac:graphicFrameMk id="4" creationId="{2A2B3221-6086-4421-9613-38BEFF8426D9}"/>
          </ac:graphicFrameMkLst>
        </pc:graphicFrameChg>
        <pc:graphicFrameChg chg="mod modGraphic">
          <ac:chgData name="HARSHAVARDHAN CHETTIKINDI" userId="9820234227efc71c" providerId="LiveId" clId="{49312100-BDEC-4D52-B88D-473A8BA6A117}" dt="2025-06-16T06:23:58.902" v="1196" actId="20577"/>
          <ac:graphicFrameMkLst>
            <pc:docMk/>
            <pc:sldMk cId="927232627" sldId="286"/>
            <ac:graphicFrameMk id="6" creationId="{D5A1236A-63AE-0784-3549-14724D54AAF5}"/>
          </ac:graphicFrameMkLst>
        </pc:graphicFrameChg>
        <pc:graphicFrameChg chg="add mod modGraphic">
          <ac:chgData name="HARSHAVARDHAN CHETTIKINDI" userId="9820234227efc71c" providerId="LiveId" clId="{49312100-BDEC-4D52-B88D-473A8BA6A117}" dt="2025-06-16T06:22:53.349" v="1186" actId="14100"/>
          <ac:graphicFrameMkLst>
            <pc:docMk/>
            <pc:sldMk cId="927232627" sldId="286"/>
            <ac:graphicFrameMk id="13" creationId="{EC11FD2E-15F6-57C8-0AD9-E4FD9C034DC1}"/>
          </ac:graphicFrameMkLst>
        </pc:graphicFrameChg>
        <pc:graphicFrameChg chg="add mod modGraphic">
          <ac:chgData name="HARSHAVARDHAN CHETTIKINDI" userId="9820234227efc71c" providerId="LiveId" clId="{49312100-BDEC-4D52-B88D-473A8BA6A117}" dt="2025-06-16T06:23:38.628" v="1194" actId="14100"/>
          <ac:graphicFrameMkLst>
            <pc:docMk/>
            <pc:sldMk cId="927232627" sldId="286"/>
            <ac:graphicFrameMk id="14" creationId="{00FD38F8-E191-2D6E-986B-D9AE45E2CD4D}"/>
          </ac:graphicFrameMkLst>
        </pc:graphicFrameChg>
        <pc:graphicFrameChg chg="add del modGraphic">
          <ac:chgData name="HARSHAVARDHAN CHETTIKINDI" userId="9820234227efc71c" providerId="LiveId" clId="{49312100-BDEC-4D52-B88D-473A8BA6A117}" dt="2025-06-16T06:24:41.190" v="1199" actId="21"/>
          <ac:graphicFrameMkLst>
            <pc:docMk/>
            <pc:sldMk cId="927232627" sldId="286"/>
            <ac:graphicFrameMk id="15" creationId="{E03DC8E1-EF56-97FE-4502-29BE6472F54A}"/>
          </ac:graphicFrameMkLst>
        </pc:graphicFrameChg>
        <pc:graphicFrameChg chg="add mod modGraphic">
          <ac:chgData name="HARSHAVARDHAN CHETTIKINDI" userId="9820234227efc71c" providerId="LiveId" clId="{49312100-BDEC-4D52-B88D-473A8BA6A117}" dt="2025-06-16T06:30:10.157" v="1277" actId="2711"/>
          <ac:graphicFrameMkLst>
            <pc:docMk/>
            <pc:sldMk cId="927232627" sldId="286"/>
            <ac:graphicFrameMk id="16" creationId="{894C6984-6C2F-F236-11F8-BEE78C797592}"/>
          </ac:graphicFrameMkLst>
        </pc:graphicFrameChg>
        <pc:graphicFrameChg chg="add mod modGraphic">
          <ac:chgData name="HARSHAVARDHAN CHETTIKINDI" userId="9820234227efc71c" providerId="LiveId" clId="{49312100-BDEC-4D52-B88D-473A8BA6A117}" dt="2025-06-16T06:30:24.180" v="1281" actId="113"/>
          <ac:graphicFrameMkLst>
            <pc:docMk/>
            <pc:sldMk cId="927232627" sldId="286"/>
            <ac:graphicFrameMk id="17" creationId="{C7170EED-CB8B-5993-6A4E-AAD3718458E5}"/>
          </ac:graphicFrameMkLst>
        </pc:graphicFrameChg>
        <pc:graphicFrameChg chg="add mod modGraphic">
          <ac:chgData name="HARSHAVARDHAN CHETTIKINDI" userId="9820234227efc71c" providerId="LiveId" clId="{49312100-BDEC-4D52-B88D-473A8BA6A117}" dt="2025-06-16T06:30:17.729" v="1279" actId="2711"/>
          <ac:graphicFrameMkLst>
            <pc:docMk/>
            <pc:sldMk cId="927232627" sldId="286"/>
            <ac:graphicFrameMk id="18" creationId="{600DC166-31AA-AC87-BACC-CBE56C2454FF}"/>
          </ac:graphicFrameMkLst>
        </pc:graphicFrameChg>
        <pc:graphicFrameChg chg="add mod">
          <ac:chgData name="HARSHAVARDHAN CHETTIKINDI" userId="9820234227efc71c" providerId="LiveId" clId="{49312100-BDEC-4D52-B88D-473A8BA6A117}" dt="2025-06-16T06:27:49.559" v="1250"/>
          <ac:graphicFrameMkLst>
            <pc:docMk/>
            <pc:sldMk cId="927232627" sldId="286"/>
            <ac:graphicFrameMk id="19" creationId="{2A2B3221-6086-4421-9613-38BEFF8426D9}"/>
          </ac:graphicFrameMkLst>
        </pc:graphicFrameChg>
        <pc:graphicFrameChg chg="add mod">
          <ac:chgData name="HARSHAVARDHAN CHETTIKINDI" userId="9820234227efc71c" providerId="LiveId" clId="{49312100-BDEC-4D52-B88D-473A8BA6A117}" dt="2025-06-16T06:28:12.032" v="1256" actId="1076"/>
          <ac:graphicFrameMkLst>
            <pc:docMk/>
            <pc:sldMk cId="927232627" sldId="286"/>
            <ac:graphicFrameMk id="20" creationId="{2A2B3221-6086-4421-9613-38BEFF8426D9}"/>
          </ac:graphicFrameMkLst>
        </pc:graphicFrameChg>
        <pc:graphicFrameChg chg="add mod">
          <ac:chgData name="HARSHAVARDHAN CHETTIKINDI" userId="9820234227efc71c" providerId="LiveId" clId="{49312100-BDEC-4D52-B88D-473A8BA6A117}" dt="2025-06-16T06:28:40.229" v="1261" actId="14100"/>
          <ac:graphicFrameMkLst>
            <pc:docMk/>
            <pc:sldMk cId="927232627" sldId="286"/>
            <ac:graphicFrameMk id="21" creationId="{057D7834-CA67-49D5-A784-2FD30825BC67}"/>
          </ac:graphicFrameMkLst>
        </pc:graphicFrameChg>
        <pc:graphicFrameChg chg="add mod">
          <ac:chgData name="HARSHAVARDHAN CHETTIKINDI" userId="9820234227efc71c" providerId="LiveId" clId="{49312100-BDEC-4D52-B88D-473A8BA6A117}" dt="2025-06-16T06:29:33.671" v="1268"/>
          <ac:graphicFrameMkLst>
            <pc:docMk/>
            <pc:sldMk cId="927232627" sldId="286"/>
            <ac:graphicFrameMk id="22" creationId="{E726173C-2CAE-444C-9912-B4FC2E5C882D}"/>
          </ac:graphicFrameMkLst>
        </pc:graphicFrameChg>
        <pc:graphicFrameChg chg="add mod">
          <ac:chgData name="HARSHAVARDHAN CHETTIKINDI" userId="9820234227efc71c" providerId="LiveId" clId="{49312100-BDEC-4D52-B88D-473A8BA6A117}" dt="2025-06-16T06:29:55.033" v="1275" actId="14100"/>
          <ac:graphicFrameMkLst>
            <pc:docMk/>
            <pc:sldMk cId="927232627" sldId="286"/>
            <ac:graphicFrameMk id="23" creationId="{E726173C-2CAE-444C-9912-B4FC2E5C882D}"/>
          </ac:graphicFrameMkLst>
        </pc:graphicFrameChg>
        <pc:picChg chg="add mod">
          <ac:chgData name="HARSHAVARDHAN CHETTIKINDI" userId="9820234227efc71c" providerId="LiveId" clId="{49312100-BDEC-4D52-B88D-473A8BA6A117}" dt="2025-06-12T15:38:59.239" v="711"/>
          <ac:picMkLst>
            <pc:docMk/>
            <pc:sldMk cId="927232627" sldId="286"/>
            <ac:picMk id="3" creationId="{065B605D-CF04-AB67-5A19-F3D34BAF7A0F}"/>
          </ac:picMkLst>
        </pc:picChg>
        <pc:picChg chg="add mod">
          <ac:chgData name="HARSHAVARDHAN CHETTIKINDI" userId="9820234227efc71c" providerId="LiveId" clId="{49312100-BDEC-4D52-B88D-473A8BA6A117}" dt="2025-06-12T15:45:14.610" v="815"/>
          <ac:picMkLst>
            <pc:docMk/>
            <pc:sldMk cId="927232627" sldId="286"/>
            <ac:picMk id="5" creationId="{58F1CAE1-CEA4-C4C6-1227-8E92AD6F0451}"/>
          </ac:picMkLst>
        </pc:picChg>
      </pc:sldChg>
      <pc:sldChg chg="add del ord">
        <pc:chgData name="HARSHAVARDHAN CHETTIKINDI" userId="9820234227efc71c" providerId="LiveId" clId="{49312100-BDEC-4D52-B88D-473A8BA6A117}" dt="2025-06-12T15:29:28.042" v="533" actId="2696"/>
        <pc:sldMkLst>
          <pc:docMk/>
          <pc:sldMk cId="1870079160" sldId="286"/>
        </pc:sldMkLst>
      </pc:sldChg>
      <pc:sldChg chg="addSp delSp modSp add mod">
        <pc:chgData name="HARSHAVARDHAN CHETTIKINDI" userId="9820234227efc71c" providerId="LiveId" clId="{49312100-BDEC-4D52-B88D-473A8BA6A117}" dt="2025-06-16T06:35:09.919" v="1355" actId="1076"/>
        <pc:sldMkLst>
          <pc:docMk/>
          <pc:sldMk cId="1561340266" sldId="287"/>
        </pc:sldMkLst>
        <pc:graphicFrameChg chg="del">
          <ac:chgData name="HARSHAVARDHAN CHETTIKINDI" userId="9820234227efc71c" providerId="LiveId" clId="{49312100-BDEC-4D52-B88D-473A8BA6A117}" dt="2025-06-16T06:22:12.790" v="1179" actId="21"/>
          <ac:graphicFrameMkLst>
            <pc:docMk/>
            <pc:sldMk cId="1561340266" sldId="287"/>
            <ac:graphicFrameMk id="5" creationId="{EC11FD2E-15F6-57C8-0AD9-E4FD9C034DC1}"/>
          </ac:graphicFrameMkLst>
        </pc:graphicFrameChg>
        <pc:graphicFrameChg chg="add mod modGraphic">
          <ac:chgData name="HARSHAVARDHAN CHETTIKINDI" userId="9820234227efc71c" providerId="LiveId" clId="{49312100-BDEC-4D52-B88D-473A8BA6A117}" dt="2025-06-16T06:32:09.484" v="1300" actId="14100"/>
          <ac:graphicFrameMkLst>
            <pc:docMk/>
            <pc:sldMk cId="1561340266" sldId="287"/>
            <ac:graphicFrameMk id="7" creationId="{E0895B2E-777D-7D9B-0F1C-343F4A1B6F55}"/>
          </ac:graphicFrameMkLst>
        </pc:graphicFrameChg>
        <pc:graphicFrameChg chg="add mod modGraphic">
          <ac:chgData name="HARSHAVARDHAN CHETTIKINDI" userId="9820234227efc71c" providerId="LiveId" clId="{49312100-BDEC-4D52-B88D-473A8BA6A117}" dt="2025-06-16T06:32:05.249" v="1299" actId="1076"/>
          <ac:graphicFrameMkLst>
            <pc:docMk/>
            <pc:sldMk cId="1561340266" sldId="287"/>
            <ac:graphicFrameMk id="8" creationId="{1C76DBCA-18EF-6856-D0B5-D9B063220DC9}"/>
          </ac:graphicFrameMkLst>
        </pc:graphicFrameChg>
        <pc:graphicFrameChg chg="add mod modGraphic">
          <ac:chgData name="HARSHAVARDHAN CHETTIKINDI" userId="9820234227efc71c" providerId="LiveId" clId="{49312100-BDEC-4D52-B88D-473A8BA6A117}" dt="2025-06-16T06:33:44.379" v="1340" actId="20577"/>
          <ac:graphicFrameMkLst>
            <pc:docMk/>
            <pc:sldMk cId="1561340266" sldId="287"/>
            <ac:graphicFrameMk id="9" creationId="{C8980BB2-8CCE-20C5-4853-CC99F5E97A25}"/>
          </ac:graphicFrameMkLst>
        </pc:graphicFrameChg>
        <pc:graphicFrameChg chg="add mod modGraphic">
          <ac:chgData name="HARSHAVARDHAN CHETTIKINDI" userId="9820234227efc71c" providerId="LiveId" clId="{49312100-BDEC-4D52-B88D-473A8BA6A117}" dt="2025-06-16T06:33:33.645" v="1325" actId="20577"/>
          <ac:graphicFrameMkLst>
            <pc:docMk/>
            <pc:sldMk cId="1561340266" sldId="287"/>
            <ac:graphicFrameMk id="10" creationId="{A7C3E223-1D15-FF0B-3066-3D7A39DB7E6C}"/>
          </ac:graphicFrameMkLst>
        </pc:graphicFrameChg>
        <pc:graphicFrameChg chg="add mod">
          <ac:chgData name="HARSHAVARDHAN CHETTIKINDI" userId="9820234227efc71c" providerId="LiveId" clId="{49312100-BDEC-4D52-B88D-473A8BA6A117}" dt="2025-06-16T06:34:21.559" v="1345"/>
          <ac:graphicFrameMkLst>
            <pc:docMk/>
            <pc:sldMk cId="1561340266" sldId="287"/>
            <ac:graphicFrameMk id="11" creationId="{3360C320-68DF-45EC-A2B3-4202D31C6279}"/>
          </ac:graphicFrameMkLst>
        </pc:graphicFrameChg>
        <pc:graphicFrameChg chg="add mod">
          <ac:chgData name="HARSHAVARDHAN CHETTIKINDI" userId="9820234227efc71c" providerId="LiveId" clId="{49312100-BDEC-4D52-B88D-473A8BA6A117}" dt="2025-06-16T06:35:01.360" v="1352"/>
          <ac:graphicFrameMkLst>
            <pc:docMk/>
            <pc:sldMk cId="1561340266" sldId="287"/>
            <ac:graphicFrameMk id="12" creationId="{3238524A-D61B-45D8-827A-0DFEB66D5348}"/>
          </ac:graphicFrameMkLst>
        </pc:graphicFrameChg>
        <pc:graphicFrameChg chg="add mod">
          <ac:chgData name="HARSHAVARDHAN CHETTIKINDI" userId="9820234227efc71c" providerId="LiveId" clId="{49312100-BDEC-4D52-B88D-473A8BA6A117}" dt="2025-06-16T06:35:09.919" v="1355" actId="1076"/>
          <ac:graphicFrameMkLst>
            <pc:docMk/>
            <pc:sldMk cId="1561340266" sldId="287"/>
            <ac:graphicFrameMk id="13" creationId="{3238524A-D61B-45D8-827A-0DFEB66D5348}"/>
          </ac:graphicFrameMkLst>
        </pc:graphicFrameChg>
        <pc:picChg chg="add mod">
          <ac:chgData name="HARSHAVARDHAN CHETTIKINDI" userId="9820234227efc71c" providerId="LiveId" clId="{49312100-BDEC-4D52-B88D-473A8BA6A117}" dt="2025-06-12T15:39:13.724" v="716" actId="1038"/>
          <ac:picMkLst>
            <pc:docMk/>
            <pc:sldMk cId="1561340266" sldId="287"/>
            <ac:picMk id="3" creationId="{CF988531-C800-3099-F28D-BB63811A874E}"/>
          </ac:picMkLst>
        </pc:picChg>
        <pc:picChg chg="add mod">
          <ac:chgData name="HARSHAVARDHAN CHETTIKINDI" userId="9820234227efc71c" providerId="LiveId" clId="{49312100-BDEC-4D52-B88D-473A8BA6A117}" dt="2025-06-12T15:45:11.091" v="814"/>
          <ac:picMkLst>
            <pc:docMk/>
            <pc:sldMk cId="1561340266" sldId="287"/>
            <ac:picMk id="6" creationId="{2A962D55-1FDA-4E80-2CB1-1F676B4631CC}"/>
          </ac:picMkLst>
        </pc:picChg>
      </pc:sldChg>
      <pc:sldChg chg="add del">
        <pc:chgData name="HARSHAVARDHAN CHETTIKINDI" userId="9820234227efc71c" providerId="LiveId" clId="{49312100-BDEC-4D52-B88D-473A8BA6A117}" dt="2025-06-12T15:29:31.048" v="534" actId="2696"/>
        <pc:sldMkLst>
          <pc:docMk/>
          <pc:sldMk cId="3325613336" sldId="287"/>
        </pc:sldMkLst>
      </pc:sldChg>
      <pc:sldChg chg="addSp delSp modSp add del mod">
        <pc:chgData name="HARSHAVARDHAN CHETTIKINDI" userId="9820234227efc71c" providerId="LiveId" clId="{49312100-BDEC-4D52-B88D-473A8BA6A117}" dt="2025-06-16T06:35:24.485" v="1357" actId="47"/>
        <pc:sldMkLst>
          <pc:docMk/>
          <pc:sldMk cId="3874790804" sldId="288"/>
        </pc:sldMkLst>
        <pc:graphicFrameChg chg="del">
          <ac:chgData name="HARSHAVARDHAN CHETTIKINDI" userId="9820234227efc71c" providerId="LiveId" clId="{49312100-BDEC-4D52-B88D-473A8BA6A117}" dt="2025-06-16T06:30:50.169" v="1282" actId="21"/>
          <ac:graphicFrameMkLst>
            <pc:docMk/>
            <pc:sldMk cId="3874790804" sldId="288"/>
            <ac:graphicFrameMk id="2" creationId="{E0895B2E-777D-7D9B-0F1C-343F4A1B6F55}"/>
          </ac:graphicFrameMkLst>
        </pc:graphicFrameChg>
      </pc:sldChg>
      <pc:sldChg chg="add del">
        <pc:chgData name="HARSHAVARDHAN CHETTIKINDI" userId="9820234227efc71c" providerId="LiveId" clId="{49312100-BDEC-4D52-B88D-473A8BA6A117}" dt="2025-06-12T15:29:44.327" v="535" actId="2696"/>
        <pc:sldMkLst>
          <pc:docMk/>
          <pc:sldMk cId="4081927602" sldId="288"/>
        </pc:sldMkLst>
      </pc:sldChg>
      <pc:sldChg chg="addSp delSp modSp add del mod">
        <pc:chgData name="HARSHAVARDHAN CHETTIKINDI" userId="9820234227efc71c" providerId="LiveId" clId="{49312100-BDEC-4D52-B88D-473A8BA6A117}" dt="2025-06-16T06:35:25.547" v="1358" actId="47"/>
        <pc:sldMkLst>
          <pc:docMk/>
          <pc:sldMk cId="1934094190" sldId="289"/>
        </pc:sldMkLst>
        <pc:graphicFrameChg chg="del">
          <ac:chgData name="HARSHAVARDHAN CHETTIKINDI" userId="9820234227efc71c" providerId="LiveId" clId="{49312100-BDEC-4D52-B88D-473A8BA6A117}" dt="2025-06-16T06:31:11.171" v="1286" actId="21"/>
          <ac:graphicFrameMkLst>
            <pc:docMk/>
            <pc:sldMk cId="1934094190" sldId="289"/>
            <ac:graphicFrameMk id="2" creationId="{1C76DBCA-18EF-6856-D0B5-D9B063220DC9}"/>
          </ac:graphicFrameMkLst>
        </pc:graphicFrameChg>
      </pc:sldChg>
      <pc:sldChg chg="add del">
        <pc:chgData name="HARSHAVARDHAN CHETTIKINDI" userId="9820234227efc71c" providerId="LiveId" clId="{49312100-BDEC-4D52-B88D-473A8BA6A117}" dt="2025-06-12T15:29:44.327" v="535" actId="2696"/>
        <pc:sldMkLst>
          <pc:docMk/>
          <pc:sldMk cId="4071301252" sldId="289"/>
        </pc:sldMkLst>
      </pc:sldChg>
      <pc:sldChg chg="add del">
        <pc:chgData name="HARSHAVARDHAN CHETTIKINDI" userId="9820234227efc71c" providerId="LiveId" clId="{49312100-BDEC-4D52-B88D-473A8BA6A117}" dt="2025-06-12T15:29:44.327" v="535" actId="2696"/>
        <pc:sldMkLst>
          <pc:docMk/>
          <pc:sldMk cId="207976216" sldId="290"/>
        </pc:sldMkLst>
      </pc:sldChg>
      <pc:sldChg chg="addSp delSp modSp add mod">
        <pc:chgData name="HARSHAVARDHAN CHETTIKINDI" userId="9820234227efc71c" providerId="LiveId" clId="{49312100-BDEC-4D52-B88D-473A8BA6A117}" dt="2025-06-16T06:44:26.047" v="1513" actId="14100"/>
        <pc:sldMkLst>
          <pc:docMk/>
          <pc:sldMk cId="1221513810" sldId="290"/>
        </pc:sldMkLst>
        <pc:spChg chg="mod">
          <ac:chgData name="HARSHAVARDHAN CHETTIKINDI" userId="9820234227efc71c" providerId="LiveId" clId="{49312100-BDEC-4D52-B88D-473A8BA6A117}" dt="2025-06-16T06:43:20.302" v="1501" actId="27636"/>
          <ac:spMkLst>
            <pc:docMk/>
            <pc:sldMk cId="1221513810" sldId="290"/>
            <ac:spMk id="2" creationId="{0483C659-12EB-1375-36CF-9E92B344A6CB}"/>
          </ac:spMkLst>
        </pc:spChg>
        <pc:spChg chg="add del mod">
          <ac:chgData name="HARSHAVARDHAN CHETTIKINDI" userId="9820234227efc71c" providerId="LiveId" clId="{49312100-BDEC-4D52-B88D-473A8BA6A117}" dt="2025-06-16T06:38:33.328" v="1373"/>
          <ac:spMkLst>
            <pc:docMk/>
            <pc:sldMk cId="1221513810" sldId="290"/>
            <ac:spMk id="8" creationId="{CD4C4A07-717D-B3EA-CF52-7510A257EAF3}"/>
          </ac:spMkLst>
        </pc:spChg>
        <pc:spChg chg="add mod">
          <ac:chgData name="HARSHAVARDHAN CHETTIKINDI" userId="9820234227efc71c" providerId="LiveId" clId="{49312100-BDEC-4D52-B88D-473A8BA6A117}" dt="2025-06-16T06:43:28.051" v="1502" actId="14100"/>
          <ac:spMkLst>
            <pc:docMk/>
            <pc:sldMk cId="1221513810" sldId="290"/>
            <ac:spMk id="10" creationId="{6857CF28-04A9-6BBC-DAC7-919564F2D19C}"/>
          </ac:spMkLst>
        </pc:spChg>
        <pc:graphicFrameChg chg="del">
          <ac:chgData name="HARSHAVARDHAN CHETTIKINDI" userId="9820234227efc71c" providerId="LiveId" clId="{49312100-BDEC-4D52-B88D-473A8BA6A117}" dt="2025-06-16T06:38:11.060" v="1372" actId="478"/>
          <ac:graphicFrameMkLst>
            <pc:docMk/>
            <pc:sldMk cId="1221513810" sldId="290"/>
            <ac:graphicFrameMk id="4" creationId="{468760ED-1C95-47D1-B76C-C43C1DFBFFBA}"/>
          </ac:graphicFrameMkLst>
        </pc:graphicFrameChg>
        <pc:graphicFrameChg chg="mod modGraphic">
          <ac:chgData name="HARSHAVARDHAN CHETTIKINDI" userId="9820234227efc71c" providerId="LiveId" clId="{49312100-BDEC-4D52-B88D-473A8BA6A117}" dt="2025-06-16T06:39:09.283" v="1382" actId="14100"/>
          <ac:graphicFrameMkLst>
            <pc:docMk/>
            <pc:sldMk cId="1221513810" sldId="290"/>
            <ac:graphicFrameMk id="6" creationId="{9FD101D6-9D3F-8032-D41E-4E44F9A6C95D}"/>
          </ac:graphicFrameMkLst>
        </pc:graphicFrameChg>
        <pc:graphicFrameChg chg="add mod">
          <ac:chgData name="HARSHAVARDHAN CHETTIKINDI" userId="9820234227efc71c" providerId="LiveId" clId="{49312100-BDEC-4D52-B88D-473A8BA6A117}" dt="2025-06-16T06:39:02.704" v="1381" actId="1076"/>
          <ac:graphicFrameMkLst>
            <pc:docMk/>
            <pc:sldMk cId="1221513810" sldId="290"/>
            <ac:graphicFrameMk id="9" creationId="{468760ED-1C95-47D1-B76C-C43C1DFBFFBA}"/>
          </ac:graphicFrameMkLst>
        </pc:graphicFrameChg>
        <pc:graphicFrameChg chg="add mod modGraphic">
          <ac:chgData name="HARSHAVARDHAN CHETTIKINDI" userId="9820234227efc71c" providerId="LiveId" clId="{49312100-BDEC-4D52-B88D-473A8BA6A117}" dt="2025-06-16T06:44:04.515" v="1506" actId="1076"/>
          <ac:graphicFrameMkLst>
            <pc:docMk/>
            <pc:sldMk cId="1221513810" sldId="290"/>
            <ac:graphicFrameMk id="11" creationId="{D0C7CD2C-7E31-D685-0308-747BBEFC77A5}"/>
          </ac:graphicFrameMkLst>
        </pc:graphicFrameChg>
        <pc:graphicFrameChg chg="add mod">
          <ac:chgData name="HARSHAVARDHAN CHETTIKINDI" userId="9820234227efc71c" providerId="LiveId" clId="{49312100-BDEC-4D52-B88D-473A8BA6A117}" dt="2025-06-16T06:43:53.685" v="1504"/>
          <ac:graphicFrameMkLst>
            <pc:docMk/>
            <pc:sldMk cId="1221513810" sldId="290"/>
            <ac:graphicFrameMk id="12" creationId="{3A04AED3-FB18-4F58-A30E-1CF33AA62454}"/>
          </ac:graphicFrameMkLst>
        </pc:graphicFrameChg>
        <pc:graphicFrameChg chg="add mod">
          <ac:chgData name="HARSHAVARDHAN CHETTIKINDI" userId="9820234227efc71c" providerId="LiveId" clId="{49312100-BDEC-4D52-B88D-473A8BA6A117}" dt="2025-06-16T06:44:26.047" v="1513" actId="14100"/>
          <ac:graphicFrameMkLst>
            <pc:docMk/>
            <pc:sldMk cId="1221513810" sldId="290"/>
            <ac:graphicFrameMk id="13" creationId="{3A04AED3-FB18-4F58-A30E-1CF33AA62454}"/>
          </ac:graphicFrameMkLst>
        </pc:graphicFrameChg>
        <pc:picChg chg="add mod">
          <ac:chgData name="HARSHAVARDHAN CHETTIKINDI" userId="9820234227efc71c" providerId="LiveId" clId="{49312100-BDEC-4D52-B88D-473A8BA6A117}" dt="2025-06-12T15:39:27.989" v="720"/>
          <ac:picMkLst>
            <pc:docMk/>
            <pc:sldMk cId="1221513810" sldId="290"/>
            <ac:picMk id="3" creationId="{1667C313-5D51-12C3-14FF-99B3B049E1EF}"/>
          </ac:picMkLst>
        </pc:picChg>
        <pc:picChg chg="add mod">
          <ac:chgData name="HARSHAVARDHAN CHETTIKINDI" userId="9820234227efc71c" providerId="LiveId" clId="{49312100-BDEC-4D52-B88D-473A8BA6A117}" dt="2025-06-12T15:44:53.965" v="810"/>
          <ac:picMkLst>
            <pc:docMk/>
            <pc:sldMk cId="1221513810" sldId="290"/>
            <ac:picMk id="5" creationId="{85024CBB-FAF0-022A-6EB0-BAD64B8C6D28}"/>
          </ac:picMkLst>
        </pc:picChg>
      </pc:sldChg>
      <pc:sldChg chg="addSp modSp add mod">
        <pc:chgData name="HARSHAVARDHAN CHETTIKINDI" userId="9820234227efc71c" providerId="LiveId" clId="{49312100-BDEC-4D52-B88D-473A8BA6A117}" dt="2025-06-16T06:51:07.022" v="1557" actId="14100"/>
        <pc:sldMkLst>
          <pc:docMk/>
          <pc:sldMk cId="623977311" sldId="291"/>
        </pc:sldMkLst>
        <pc:spChg chg="mod">
          <ac:chgData name="HARSHAVARDHAN CHETTIKINDI" userId="9820234227efc71c" providerId="LiveId" clId="{49312100-BDEC-4D52-B88D-473A8BA6A117}" dt="2025-06-16T06:46:44.134" v="1527" actId="1076"/>
          <ac:spMkLst>
            <pc:docMk/>
            <pc:sldMk cId="623977311" sldId="291"/>
            <ac:spMk id="2" creationId="{4E34898E-D25C-40FE-650C-12D7FC6D72FB}"/>
          </ac:spMkLst>
        </pc:spChg>
        <pc:spChg chg="add mod">
          <ac:chgData name="HARSHAVARDHAN CHETTIKINDI" userId="9820234227efc71c" providerId="LiveId" clId="{49312100-BDEC-4D52-B88D-473A8BA6A117}" dt="2025-06-16T06:50:13.195" v="1548" actId="1076"/>
          <ac:spMkLst>
            <pc:docMk/>
            <pc:sldMk cId="623977311" sldId="291"/>
            <ac:spMk id="9" creationId="{CDE4CDCF-2DD9-59CB-80C2-2A0BFA81035B}"/>
          </ac:spMkLst>
        </pc:spChg>
        <pc:graphicFrameChg chg="mod modGraphic">
          <ac:chgData name="HARSHAVARDHAN CHETTIKINDI" userId="9820234227efc71c" providerId="LiveId" clId="{49312100-BDEC-4D52-B88D-473A8BA6A117}" dt="2025-06-16T06:51:07.022" v="1557" actId="14100"/>
          <ac:graphicFrameMkLst>
            <pc:docMk/>
            <pc:sldMk cId="623977311" sldId="291"/>
            <ac:graphicFrameMk id="3" creationId="{FEED010A-F161-C95C-76EA-5D36648D19AE}"/>
          </ac:graphicFrameMkLst>
        </pc:graphicFrameChg>
        <pc:graphicFrameChg chg="mod">
          <ac:chgData name="HARSHAVARDHAN CHETTIKINDI" userId="9820234227efc71c" providerId="LiveId" clId="{49312100-BDEC-4D52-B88D-473A8BA6A117}" dt="2025-06-16T06:50:26.573" v="1551" actId="14100"/>
          <ac:graphicFrameMkLst>
            <pc:docMk/>
            <pc:sldMk cId="623977311" sldId="291"/>
            <ac:graphicFrameMk id="4" creationId="{D5AD441C-2F17-42D4-B393-4F92C09537CC}"/>
          </ac:graphicFrameMkLst>
        </pc:graphicFrameChg>
        <pc:graphicFrameChg chg="add mod">
          <ac:chgData name="HARSHAVARDHAN CHETTIKINDI" userId="9820234227efc71c" providerId="LiveId" clId="{49312100-BDEC-4D52-B88D-473A8BA6A117}" dt="2025-06-16T06:51:03.667" v="1556" actId="14100"/>
          <ac:graphicFrameMkLst>
            <pc:docMk/>
            <pc:sldMk cId="623977311" sldId="291"/>
            <ac:graphicFrameMk id="7" creationId="{D5AD441C-2F17-42D4-B393-4F92C09537CC}"/>
          </ac:graphicFrameMkLst>
        </pc:graphicFrameChg>
        <pc:graphicFrameChg chg="add mod modGraphic">
          <ac:chgData name="HARSHAVARDHAN CHETTIKINDI" userId="9820234227efc71c" providerId="LiveId" clId="{49312100-BDEC-4D52-B88D-473A8BA6A117}" dt="2025-06-16T06:49:46.396" v="1541" actId="122"/>
          <ac:graphicFrameMkLst>
            <pc:docMk/>
            <pc:sldMk cId="623977311" sldId="291"/>
            <ac:graphicFrameMk id="8" creationId="{992DF68A-1628-813A-635C-71D60EC3745C}"/>
          </ac:graphicFrameMkLst>
        </pc:graphicFrameChg>
        <pc:graphicFrameChg chg="add mod">
          <ac:chgData name="HARSHAVARDHAN CHETTIKINDI" userId="9820234227efc71c" providerId="LiveId" clId="{49312100-BDEC-4D52-B88D-473A8BA6A117}" dt="2025-06-16T06:50:54.674" v="1554" actId="14100"/>
          <ac:graphicFrameMkLst>
            <pc:docMk/>
            <pc:sldMk cId="623977311" sldId="291"/>
            <ac:graphicFrameMk id="10" creationId="{BF32F9C4-334F-4334-B204-34CD9807E948}"/>
          </ac:graphicFrameMkLst>
        </pc:graphicFrameChg>
        <pc:picChg chg="add mod">
          <ac:chgData name="HARSHAVARDHAN CHETTIKINDI" userId="9820234227efc71c" providerId="LiveId" clId="{49312100-BDEC-4D52-B88D-473A8BA6A117}" dt="2025-06-12T15:39:42.838" v="724"/>
          <ac:picMkLst>
            <pc:docMk/>
            <pc:sldMk cId="623977311" sldId="291"/>
            <ac:picMk id="5" creationId="{3800D7C1-B94C-4468-C406-4174012105F7}"/>
          </ac:picMkLst>
        </pc:picChg>
        <pc:picChg chg="add mod">
          <ac:chgData name="HARSHAVARDHAN CHETTIKINDI" userId="9820234227efc71c" providerId="LiveId" clId="{49312100-BDEC-4D52-B88D-473A8BA6A117}" dt="2025-06-12T15:44:48.927" v="808"/>
          <ac:picMkLst>
            <pc:docMk/>
            <pc:sldMk cId="623977311" sldId="291"/>
            <ac:picMk id="6" creationId="{3805DE09-1086-0A64-7818-D1D67C5C8133}"/>
          </ac:picMkLst>
        </pc:picChg>
      </pc:sldChg>
      <pc:sldChg chg="add del">
        <pc:chgData name="HARSHAVARDHAN CHETTIKINDI" userId="9820234227efc71c" providerId="LiveId" clId="{49312100-BDEC-4D52-B88D-473A8BA6A117}" dt="2025-06-12T15:29:44.327" v="535" actId="2696"/>
        <pc:sldMkLst>
          <pc:docMk/>
          <pc:sldMk cId="3076391804" sldId="291"/>
        </pc:sldMkLst>
      </pc:sldChg>
      <pc:sldChg chg="addSp delSp modSp add del mod">
        <pc:chgData name="HARSHAVARDHAN CHETTIKINDI" userId="9820234227efc71c" providerId="LiveId" clId="{49312100-BDEC-4D52-B88D-473A8BA6A117}" dt="2025-06-16T06:51:16.004" v="1558" actId="47"/>
        <pc:sldMkLst>
          <pc:docMk/>
          <pc:sldMk cId="2996581418" sldId="292"/>
        </pc:sldMkLst>
        <pc:spChg chg="del mod">
          <ac:chgData name="HARSHAVARDHAN CHETTIKINDI" userId="9820234227efc71c" providerId="LiveId" clId="{49312100-BDEC-4D52-B88D-473A8BA6A117}" dt="2025-06-16T06:50:03.999" v="1545" actId="21"/>
          <ac:spMkLst>
            <pc:docMk/>
            <pc:sldMk cId="2996581418" sldId="292"/>
            <ac:spMk id="2" creationId="{CDE4CDCF-2DD9-59CB-80C2-2A0BFA81035B}"/>
          </ac:spMkLst>
        </pc:spChg>
        <pc:spChg chg="add mod">
          <ac:chgData name="HARSHAVARDHAN CHETTIKINDI" userId="9820234227efc71c" providerId="LiveId" clId="{49312100-BDEC-4D52-B88D-473A8BA6A117}" dt="2025-06-16T06:50:03.999" v="1545" actId="21"/>
          <ac:spMkLst>
            <pc:docMk/>
            <pc:sldMk cId="2996581418" sldId="292"/>
            <ac:spMk id="8" creationId="{D06E3851-B417-3F36-A5FB-79848B587F4C}"/>
          </ac:spMkLst>
        </pc:spChg>
        <pc:graphicFrameChg chg="del">
          <ac:chgData name="HARSHAVARDHAN CHETTIKINDI" userId="9820234227efc71c" providerId="LiveId" clId="{49312100-BDEC-4D52-B88D-473A8BA6A117}" dt="2025-06-16T06:49:04.766" v="1530" actId="21"/>
          <ac:graphicFrameMkLst>
            <pc:docMk/>
            <pc:sldMk cId="2996581418" sldId="292"/>
            <ac:graphicFrameMk id="3" creationId="{992DF68A-1628-813A-635C-71D60EC3745C}"/>
          </ac:graphicFrameMkLst>
        </pc:graphicFrameChg>
      </pc:sldChg>
      <pc:sldChg chg="addSp delSp modSp add mod">
        <pc:chgData name="HARSHAVARDHAN CHETTIKINDI" userId="9820234227efc71c" providerId="LiveId" clId="{49312100-BDEC-4D52-B88D-473A8BA6A117}" dt="2025-06-16T06:56:35.733" v="1648" actId="20577"/>
        <pc:sldMkLst>
          <pc:docMk/>
          <pc:sldMk cId="2339761075" sldId="293"/>
        </pc:sldMkLst>
        <pc:spChg chg="mod">
          <ac:chgData name="HARSHAVARDHAN CHETTIKINDI" userId="9820234227efc71c" providerId="LiveId" clId="{49312100-BDEC-4D52-B88D-473A8BA6A117}" dt="2025-06-16T06:53:47.682" v="1586" actId="14100"/>
          <ac:spMkLst>
            <pc:docMk/>
            <pc:sldMk cId="2339761075" sldId="293"/>
            <ac:spMk id="2" creationId="{8CF57711-DF4E-CB5D-BC3A-C60854BD41FC}"/>
          </ac:spMkLst>
        </pc:spChg>
        <pc:spChg chg="add del mod">
          <ac:chgData name="HARSHAVARDHAN CHETTIKINDI" userId="9820234227efc71c" providerId="LiveId" clId="{49312100-BDEC-4D52-B88D-473A8BA6A117}" dt="2025-06-16T06:53:27.836" v="1582" actId="21"/>
          <ac:spMkLst>
            <pc:docMk/>
            <pc:sldMk cId="2339761075" sldId="293"/>
            <ac:spMk id="8" creationId="{73E2B627-BB41-31C2-80F4-A889378CA51C}"/>
          </ac:spMkLst>
        </pc:spChg>
        <pc:spChg chg="add mod">
          <ac:chgData name="HARSHAVARDHAN CHETTIKINDI" userId="9820234227efc71c" providerId="LiveId" clId="{49312100-BDEC-4D52-B88D-473A8BA6A117}" dt="2025-06-16T06:55:44.644" v="1605" actId="1076"/>
          <ac:spMkLst>
            <pc:docMk/>
            <pc:sldMk cId="2339761075" sldId="293"/>
            <ac:spMk id="10" creationId="{16D9E0F9-A45E-1C35-A4DE-D8AF8FE62158}"/>
          </ac:spMkLst>
        </pc:spChg>
        <pc:graphicFrameChg chg="mod modGraphic">
          <ac:chgData name="HARSHAVARDHAN CHETTIKINDI" userId="9820234227efc71c" providerId="LiveId" clId="{49312100-BDEC-4D52-B88D-473A8BA6A117}" dt="2025-06-16T06:53:41.408" v="1585" actId="14100"/>
          <ac:graphicFrameMkLst>
            <pc:docMk/>
            <pc:sldMk cId="2339761075" sldId="293"/>
            <ac:graphicFrameMk id="3" creationId="{56742D67-BCD1-B85F-6FD7-9A5103DD1134}"/>
          </ac:graphicFrameMkLst>
        </pc:graphicFrameChg>
        <pc:graphicFrameChg chg="del">
          <ac:chgData name="HARSHAVARDHAN CHETTIKINDI" userId="9820234227efc71c" providerId="LiveId" clId="{49312100-BDEC-4D52-B88D-473A8BA6A117}" dt="2025-06-16T06:52:42.631" v="1575" actId="21"/>
          <ac:graphicFrameMkLst>
            <pc:docMk/>
            <pc:sldMk cId="2339761075" sldId="293"/>
            <ac:graphicFrameMk id="4" creationId="{7A3DB5F2-E1AC-46E2-BEB3-3D3D68DF4607}"/>
          </ac:graphicFrameMkLst>
        </pc:graphicFrameChg>
        <pc:graphicFrameChg chg="add mod">
          <ac:chgData name="HARSHAVARDHAN CHETTIKINDI" userId="9820234227efc71c" providerId="LiveId" clId="{49312100-BDEC-4D52-B88D-473A8BA6A117}" dt="2025-06-16T06:53:34.504" v="1584" actId="14100"/>
          <ac:graphicFrameMkLst>
            <pc:docMk/>
            <pc:sldMk cId="2339761075" sldId="293"/>
            <ac:graphicFrameMk id="9" creationId="{7A3DB5F2-E1AC-46E2-BEB3-3D3D68DF4607}"/>
          </ac:graphicFrameMkLst>
        </pc:graphicFrameChg>
        <pc:graphicFrameChg chg="add mod modGraphic">
          <ac:chgData name="HARSHAVARDHAN CHETTIKINDI" userId="9820234227efc71c" providerId="LiveId" clId="{49312100-BDEC-4D52-B88D-473A8BA6A117}" dt="2025-06-16T06:55:37.992" v="1604" actId="14100"/>
          <ac:graphicFrameMkLst>
            <pc:docMk/>
            <pc:sldMk cId="2339761075" sldId="293"/>
            <ac:graphicFrameMk id="11" creationId="{495431C3-C093-3C82-62B2-D1FE4BE1B0F9}"/>
          </ac:graphicFrameMkLst>
        </pc:graphicFrameChg>
        <pc:graphicFrameChg chg="add mod">
          <ac:chgData name="HARSHAVARDHAN CHETTIKINDI" userId="9820234227efc71c" providerId="LiveId" clId="{49312100-BDEC-4D52-B88D-473A8BA6A117}" dt="2025-06-16T06:56:35.733" v="1648" actId="20577"/>
          <ac:graphicFrameMkLst>
            <pc:docMk/>
            <pc:sldMk cId="2339761075" sldId="293"/>
            <ac:graphicFrameMk id="12" creationId="{21371678-9354-4D61-9A23-686AD4C6DB97}"/>
          </ac:graphicFrameMkLst>
        </pc:graphicFrameChg>
        <pc:picChg chg="add mod">
          <ac:chgData name="HARSHAVARDHAN CHETTIKINDI" userId="9820234227efc71c" providerId="LiveId" clId="{49312100-BDEC-4D52-B88D-473A8BA6A117}" dt="2025-06-12T15:39:57.690" v="728"/>
          <ac:picMkLst>
            <pc:docMk/>
            <pc:sldMk cId="2339761075" sldId="293"/>
            <ac:picMk id="5" creationId="{0438E61B-5D11-E052-0B30-F917C0DA85E7}"/>
          </ac:picMkLst>
        </pc:picChg>
        <pc:picChg chg="add mod">
          <ac:chgData name="HARSHAVARDHAN CHETTIKINDI" userId="9820234227efc71c" providerId="LiveId" clId="{49312100-BDEC-4D52-B88D-473A8BA6A117}" dt="2025-06-12T15:44:44.528" v="806"/>
          <ac:picMkLst>
            <pc:docMk/>
            <pc:sldMk cId="2339761075" sldId="293"/>
            <ac:picMk id="6" creationId="{F4BF5852-38FF-00ED-1829-D02AAB876483}"/>
          </ac:picMkLst>
        </pc:picChg>
      </pc:sldChg>
      <pc:sldChg chg="addSp modSp add mod">
        <pc:chgData name="HARSHAVARDHAN CHETTIKINDI" userId="9820234227efc71c" providerId="LiveId" clId="{49312100-BDEC-4D52-B88D-473A8BA6A117}" dt="2025-06-16T07:11:58.023" v="1813" actId="14100"/>
        <pc:sldMkLst>
          <pc:docMk/>
          <pc:sldMk cId="1307459911" sldId="294"/>
        </pc:sldMkLst>
        <pc:spChg chg="mod">
          <ac:chgData name="HARSHAVARDHAN CHETTIKINDI" userId="9820234227efc71c" providerId="LiveId" clId="{49312100-BDEC-4D52-B88D-473A8BA6A117}" dt="2025-06-16T07:07:07.351" v="1750" actId="1076"/>
          <ac:spMkLst>
            <pc:docMk/>
            <pc:sldMk cId="1307459911" sldId="294"/>
            <ac:spMk id="2" creationId="{596F9051-A5F3-F1BD-6738-591137DBD6CE}"/>
          </ac:spMkLst>
        </pc:spChg>
        <pc:spChg chg="add mod">
          <ac:chgData name="HARSHAVARDHAN CHETTIKINDI" userId="9820234227efc71c" providerId="LiveId" clId="{49312100-BDEC-4D52-B88D-473A8BA6A117}" dt="2025-06-16T07:08:22.871" v="1765" actId="1076"/>
          <ac:spMkLst>
            <pc:docMk/>
            <pc:sldMk cId="1307459911" sldId="294"/>
            <ac:spMk id="7" creationId="{EE0ADAC3-518B-8D40-4D9C-D4C82033A859}"/>
          </ac:spMkLst>
        </pc:spChg>
        <pc:graphicFrameChg chg="mod modGraphic">
          <ac:chgData name="HARSHAVARDHAN CHETTIKINDI" userId="9820234227efc71c" providerId="LiveId" clId="{49312100-BDEC-4D52-B88D-473A8BA6A117}" dt="2025-06-16T07:07:56.342" v="1761" actId="122"/>
          <ac:graphicFrameMkLst>
            <pc:docMk/>
            <pc:sldMk cId="1307459911" sldId="294"/>
            <ac:graphicFrameMk id="3" creationId="{E30020A9-6871-460A-024B-3C5FD1E6003B}"/>
          </ac:graphicFrameMkLst>
        </pc:graphicFrameChg>
        <pc:graphicFrameChg chg="mod">
          <ac:chgData name="HARSHAVARDHAN CHETTIKINDI" userId="9820234227efc71c" providerId="LiveId" clId="{49312100-BDEC-4D52-B88D-473A8BA6A117}" dt="2025-06-16T07:11:15.803" v="1806" actId="14100"/>
          <ac:graphicFrameMkLst>
            <pc:docMk/>
            <pc:sldMk cId="1307459911" sldId="294"/>
            <ac:graphicFrameMk id="4" creationId="{42E9EA24-C2D9-475A-BEBC-4BF243FC11D8}"/>
          </ac:graphicFrameMkLst>
        </pc:graphicFrameChg>
        <pc:graphicFrameChg chg="add mod modGraphic">
          <ac:chgData name="HARSHAVARDHAN CHETTIKINDI" userId="9820234227efc71c" providerId="LiveId" clId="{49312100-BDEC-4D52-B88D-473A8BA6A117}" dt="2025-06-16T07:10:08.038" v="1788" actId="122"/>
          <ac:graphicFrameMkLst>
            <pc:docMk/>
            <pc:sldMk cId="1307459911" sldId="294"/>
            <ac:graphicFrameMk id="8" creationId="{1A4647D6-7FCB-0809-6C89-BA0049DBFE4F}"/>
          </ac:graphicFrameMkLst>
        </pc:graphicFrameChg>
        <pc:graphicFrameChg chg="add mod">
          <ac:chgData name="HARSHAVARDHAN CHETTIKINDI" userId="9820234227efc71c" providerId="LiveId" clId="{49312100-BDEC-4D52-B88D-473A8BA6A117}" dt="2025-06-16T07:10:42.920" v="1798"/>
          <ac:graphicFrameMkLst>
            <pc:docMk/>
            <pc:sldMk cId="1307459911" sldId="294"/>
            <ac:graphicFrameMk id="9" creationId="{42E9EA24-C2D9-475A-BEBC-4BF243FC11D8}"/>
          </ac:graphicFrameMkLst>
        </pc:graphicFrameChg>
        <pc:graphicFrameChg chg="add mod">
          <ac:chgData name="HARSHAVARDHAN CHETTIKINDI" userId="9820234227efc71c" providerId="LiveId" clId="{49312100-BDEC-4D52-B88D-473A8BA6A117}" dt="2025-06-16T07:11:24.759" v="1809" actId="14100"/>
          <ac:graphicFrameMkLst>
            <pc:docMk/>
            <pc:sldMk cId="1307459911" sldId="294"/>
            <ac:graphicFrameMk id="10" creationId="{42E9EA24-C2D9-475A-BEBC-4BF243FC11D8}"/>
          </ac:graphicFrameMkLst>
        </pc:graphicFrameChg>
        <pc:graphicFrameChg chg="add mod">
          <ac:chgData name="HARSHAVARDHAN CHETTIKINDI" userId="9820234227efc71c" providerId="LiveId" clId="{49312100-BDEC-4D52-B88D-473A8BA6A117}" dt="2025-06-16T07:11:58.023" v="1813" actId="14100"/>
          <ac:graphicFrameMkLst>
            <pc:docMk/>
            <pc:sldMk cId="1307459911" sldId="294"/>
            <ac:graphicFrameMk id="11" creationId="{6F97F8F4-9D5A-4F83-98DF-9DED6261DA88}"/>
          </ac:graphicFrameMkLst>
        </pc:graphicFrameChg>
        <pc:picChg chg="add mod">
          <ac:chgData name="HARSHAVARDHAN CHETTIKINDI" userId="9820234227efc71c" providerId="LiveId" clId="{49312100-BDEC-4D52-B88D-473A8BA6A117}" dt="2025-06-12T15:41:41.623" v="756"/>
          <ac:picMkLst>
            <pc:docMk/>
            <pc:sldMk cId="1307459911" sldId="294"/>
            <ac:picMk id="5" creationId="{E1D52F98-FE22-8830-8DDE-84EC7099B19E}"/>
          </ac:picMkLst>
        </pc:picChg>
        <pc:picChg chg="add mod">
          <ac:chgData name="HARSHAVARDHAN CHETTIKINDI" userId="9820234227efc71c" providerId="LiveId" clId="{49312100-BDEC-4D52-B88D-473A8BA6A117}" dt="2025-06-12T15:44:29.834" v="800"/>
          <ac:picMkLst>
            <pc:docMk/>
            <pc:sldMk cId="1307459911" sldId="294"/>
            <ac:picMk id="6" creationId="{5AA53694-D8E5-9B21-D9DB-556620071EAD}"/>
          </ac:picMkLst>
        </pc:picChg>
      </pc:sldChg>
      <pc:sldChg chg="addSp delSp modSp add del mod">
        <pc:chgData name="HARSHAVARDHAN CHETTIKINDI" userId="9820234227efc71c" providerId="LiveId" clId="{49312100-BDEC-4D52-B88D-473A8BA6A117}" dt="2025-06-16T07:12:03.845" v="1814" actId="47"/>
        <pc:sldMkLst>
          <pc:docMk/>
          <pc:sldMk cId="2862327478" sldId="295"/>
        </pc:sldMkLst>
        <pc:spChg chg="del mod">
          <ac:chgData name="HARSHAVARDHAN CHETTIKINDI" userId="9820234227efc71c" providerId="LiveId" clId="{49312100-BDEC-4D52-B88D-473A8BA6A117}" dt="2025-06-16T07:08:12.891" v="1763" actId="21"/>
          <ac:spMkLst>
            <pc:docMk/>
            <pc:sldMk cId="2862327478" sldId="295"/>
            <ac:spMk id="2" creationId="{EE0ADAC3-518B-8D40-4D9C-D4C82033A859}"/>
          </ac:spMkLst>
        </pc:spChg>
        <pc:spChg chg="add mod">
          <ac:chgData name="HARSHAVARDHAN CHETTIKINDI" userId="9820234227efc71c" providerId="LiveId" clId="{49312100-BDEC-4D52-B88D-473A8BA6A117}" dt="2025-06-16T07:08:12.891" v="1763" actId="21"/>
          <ac:spMkLst>
            <pc:docMk/>
            <pc:sldMk cId="2862327478" sldId="295"/>
            <ac:spMk id="8" creationId="{5FF3FB29-5C20-A796-CFB0-8D5A154F24F7}"/>
          </ac:spMkLst>
        </pc:spChg>
        <pc:graphicFrameChg chg="del">
          <ac:chgData name="HARSHAVARDHAN CHETTIKINDI" userId="9820234227efc71c" providerId="LiveId" clId="{49312100-BDEC-4D52-B88D-473A8BA6A117}" dt="2025-06-16T07:08:29.193" v="1766" actId="21"/>
          <ac:graphicFrameMkLst>
            <pc:docMk/>
            <pc:sldMk cId="2862327478" sldId="295"/>
            <ac:graphicFrameMk id="6" creationId="{1A4647D6-7FCB-0809-6C89-BA0049DBFE4F}"/>
          </ac:graphicFrameMkLst>
        </pc:graphicFrameChg>
      </pc:sldChg>
      <pc:sldChg chg="addSp delSp modSp add mod">
        <pc:chgData name="HARSHAVARDHAN CHETTIKINDI" userId="9820234227efc71c" providerId="LiveId" clId="{49312100-BDEC-4D52-B88D-473A8BA6A117}" dt="2025-06-16T07:16:58.839" v="1871" actId="1076"/>
        <pc:sldMkLst>
          <pc:docMk/>
          <pc:sldMk cId="2902823619" sldId="296"/>
        </pc:sldMkLst>
        <pc:spChg chg="mod">
          <ac:chgData name="HARSHAVARDHAN CHETTIKINDI" userId="9820234227efc71c" providerId="LiveId" clId="{49312100-BDEC-4D52-B88D-473A8BA6A117}" dt="2025-06-16T07:12:16.206" v="1817" actId="1076"/>
          <ac:spMkLst>
            <pc:docMk/>
            <pc:sldMk cId="2902823619" sldId="296"/>
            <ac:spMk id="2" creationId="{F4C6E94E-0D16-13E2-D8EE-11F9D9095350}"/>
          </ac:spMkLst>
        </pc:spChg>
        <pc:spChg chg="add mod">
          <ac:chgData name="HARSHAVARDHAN CHETTIKINDI" userId="9820234227efc71c" providerId="LiveId" clId="{49312100-BDEC-4D52-B88D-473A8BA6A117}" dt="2025-06-16T07:13:42.719" v="1838" actId="1076"/>
          <ac:spMkLst>
            <pc:docMk/>
            <pc:sldMk cId="2902823619" sldId="296"/>
            <ac:spMk id="7" creationId="{29EED400-0F9D-7CE5-4496-FC80C63B775B}"/>
          </ac:spMkLst>
        </pc:spChg>
        <pc:spChg chg="add del">
          <ac:chgData name="HARSHAVARDHAN CHETTIKINDI" userId="9820234227efc71c" providerId="LiveId" clId="{49312100-BDEC-4D52-B88D-473A8BA6A117}" dt="2025-06-16T07:13:54.623" v="1841" actId="22"/>
          <ac:spMkLst>
            <pc:docMk/>
            <pc:sldMk cId="2902823619" sldId="296"/>
            <ac:spMk id="9" creationId="{E20E2D07-4A65-03F8-2064-DE2C42845226}"/>
          </ac:spMkLst>
        </pc:spChg>
        <pc:spChg chg="add del mod">
          <ac:chgData name="HARSHAVARDHAN CHETTIKINDI" userId="9820234227efc71c" providerId="LiveId" clId="{49312100-BDEC-4D52-B88D-473A8BA6A117}" dt="2025-06-16T07:16:33.362" v="1866" actId="21"/>
          <ac:spMkLst>
            <pc:docMk/>
            <pc:sldMk cId="2902823619" sldId="296"/>
            <ac:spMk id="13" creationId="{114EBE40-75EF-6A5E-C27A-D1484FEED7DE}"/>
          </ac:spMkLst>
        </pc:spChg>
        <pc:graphicFrameChg chg="mod modGraphic">
          <ac:chgData name="HARSHAVARDHAN CHETTIKINDI" userId="9820234227efc71c" providerId="LiveId" clId="{49312100-BDEC-4D52-B88D-473A8BA6A117}" dt="2025-06-16T07:15:48.542" v="1859" actId="1076"/>
          <ac:graphicFrameMkLst>
            <pc:docMk/>
            <pc:sldMk cId="2902823619" sldId="296"/>
            <ac:graphicFrameMk id="3" creationId="{F4BCDFCD-8A02-DBCC-D40C-EAF6D9FC3604}"/>
          </ac:graphicFrameMkLst>
        </pc:graphicFrameChg>
        <pc:graphicFrameChg chg="del mod">
          <ac:chgData name="HARSHAVARDHAN CHETTIKINDI" userId="9820234227efc71c" providerId="LiveId" clId="{49312100-BDEC-4D52-B88D-473A8BA6A117}" dt="2025-06-16T07:16:27.728" v="1865" actId="21"/>
          <ac:graphicFrameMkLst>
            <pc:docMk/>
            <pc:sldMk cId="2902823619" sldId="296"/>
            <ac:graphicFrameMk id="4" creationId="{47813004-302C-4A30-B8DD-280002DD745C}"/>
          </ac:graphicFrameMkLst>
        </pc:graphicFrameChg>
        <pc:graphicFrameChg chg="add mod modGraphic">
          <ac:chgData name="HARSHAVARDHAN CHETTIKINDI" userId="9820234227efc71c" providerId="LiveId" clId="{49312100-BDEC-4D52-B88D-473A8BA6A117}" dt="2025-06-16T07:15:33.944" v="1857" actId="14100"/>
          <ac:graphicFrameMkLst>
            <pc:docMk/>
            <pc:sldMk cId="2902823619" sldId="296"/>
            <ac:graphicFrameMk id="10" creationId="{58504CD4-D83F-76D3-421C-7F6BAB42E94D}"/>
          </ac:graphicFrameMkLst>
        </pc:graphicFrameChg>
        <pc:graphicFrameChg chg="add mod">
          <ac:chgData name="HARSHAVARDHAN CHETTIKINDI" userId="9820234227efc71c" providerId="LiveId" clId="{49312100-BDEC-4D52-B88D-473A8BA6A117}" dt="2025-06-16T07:16:16.304" v="1863" actId="14100"/>
          <ac:graphicFrameMkLst>
            <pc:docMk/>
            <pc:sldMk cId="2902823619" sldId="296"/>
            <ac:graphicFrameMk id="11" creationId="{47813004-302C-4A30-B8DD-280002DD745C}"/>
          </ac:graphicFrameMkLst>
        </pc:graphicFrameChg>
        <pc:graphicFrameChg chg="add mod">
          <ac:chgData name="HARSHAVARDHAN CHETTIKINDI" userId="9820234227efc71c" providerId="LiveId" clId="{49312100-BDEC-4D52-B88D-473A8BA6A117}" dt="2025-06-16T07:16:58.839" v="1871" actId="1076"/>
          <ac:graphicFrameMkLst>
            <pc:docMk/>
            <pc:sldMk cId="2902823619" sldId="296"/>
            <ac:graphicFrameMk id="14" creationId="{75FD2D0D-F875-48BC-8047-58EF2D457148}"/>
          </ac:graphicFrameMkLst>
        </pc:graphicFrameChg>
        <pc:picChg chg="add mod">
          <ac:chgData name="HARSHAVARDHAN CHETTIKINDI" userId="9820234227efc71c" providerId="LiveId" clId="{49312100-BDEC-4D52-B88D-473A8BA6A117}" dt="2025-06-12T15:41:54.951" v="760"/>
          <ac:picMkLst>
            <pc:docMk/>
            <pc:sldMk cId="2902823619" sldId="296"/>
            <ac:picMk id="5" creationId="{A3514ACD-9814-92A5-EB11-03A98D36AC08}"/>
          </ac:picMkLst>
        </pc:picChg>
        <pc:picChg chg="add mod">
          <ac:chgData name="HARSHAVARDHAN CHETTIKINDI" userId="9820234227efc71c" providerId="LiveId" clId="{49312100-BDEC-4D52-B88D-473A8BA6A117}" dt="2025-06-12T15:44:24.529" v="798"/>
          <ac:picMkLst>
            <pc:docMk/>
            <pc:sldMk cId="2902823619" sldId="296"/>
            <ac:picMk id="6" creationId="{717B8873-64CE-C429-2031-2CA42D11DC10}"/>
          </ac:picMkLst>
        </pc:picChg>
      </pc:sldChg>
      <pc:sldChg chg="addSp delSp modSp add mod">
        <pc:chgData name="HARSHAVARDHAN CHETTIKINDI" userId="9820234227efc71c" providerId="LiveId" clId="{49312100-BDEC-4D52-B88D-473A8BA6A117}" dt="2025-06-16T07:20:44.697" v="1918" actId="14100"/>
        <pc:sldMkLst>
          <pc:docMk/>
          <pc:sldMk cId="2333232763" sldId="297"/>
        </pc:sldMkLst>
        <pc:spChg chg="mod">
          <ac:chgData name="HARSHAVARDHAN CHETTIKINDI" userId="9820234227efc71c" providerId="LiveId" clId="{49312100-BDEC-4D52-B88D-473A8BA6A117}" dt="2025-06-16T07:18:08.697" v="1885" actId="1076"/>
          <ac:spMkLst>
            <pc:docMk/>
            <pc:sldMk cId="2333232763" sldId="297"/>
            <ac:spMk id="2" creationId="{7EC74791-18B1-EA7B-2293-4D14CA31984A}"/>
          </ac:spMkLst>
        </pc:spChg>
        <pc:spChg chg="add del mod">
          <ac:chgData name="HARSHAVARDHAN CHETTIKINDI" userId="9820234227efc71c" providerId="LiveId" clId="{49312100-BDEC-4D52-B88D-473A8BA6A117}" dt="2025-06-16T07:18:21.145" v="1887" actId="21"/>
          <ac:spMkLst>
            <pc:docMk/>
            <pc:sldMk cId="2333232763" sldId="297"/>
            <ac:spMk id="8" creationId="{ECDC7CD9-CF97-3FB2-4039-9343BE0DC344}"/>
          </ac:spMkLst>
        </pc:spChg>
        <pc:spChg chg="add mod">
          <ac:chgData name="HARSHAVARDHAN CHETTIKINDI" userId="9820234227efc71c" providerId="LiveId" clId="{49312100-BDEC-4D52-B88D-473A8BA6A117}" dt="2025-06-16T07:18:42.425" v="1893" actId="14100"/>
          <ac:spMkLst>
            <pc:docMk/>
            <pc:sldMk cId="2333232763" sldId="297"/>
            <ac:spMk id="9" creationId="{60D300A8-9875-95ED-B336-D74B30166DF1}"/>
          </ac:spMkLst>
        </pc:spChg>
        <pc:graphicFrameChg chg="mod modGraphic">
          <ac:chgData name="HARSHAVARDHAN CHETTIKINDI" userId="9820234227efc71c" providerId="LiveId" clId="{49312100-BDEC-4D52-B88D-473A8BA6A117}" dt="2025-06-16T07:19:45.449" v="1909" actId="14100"/>
          <ac:graphicFrameMkLst>
            <pc:docMk/>
            <pc:sldMk cId="2333232763" sldId="297"/>
            <ac:graphicFrameMk id="3" creationId="{2F08F773-664B-4C91-79DC-F00396C57A05}"/>
          </ac:graphicFrameMkLst>
        </pc:graphicFrameChg>
        <pc:graphicFrameChg chg="del">
          <ac:chgData name="HARSHAVARDHAN CHETTIKINDI" userId="9820234227efc71c" providerId="LiveId" clId="{49312100-BDEC-4D52-B88D-473A8BA6A117}" dt="2025-06-16T07:18:16.309" v="1886" actId="21"/>
          <ac:graphicFrameMkLst>
            <pc:docMk/>
            <pc:sldMk cId="2333232763" sldId="297"/>
            <ac:graphicFrameMk id="4" creationId="{12547C57-0266-4DB3-99B1-5E032BE40A16}"/>
          </ac:graphicFrameMkLst>
        </pc:graphicFrameChg>
        <pc:graphicFrameChg chg="add mod modGraphic">
          <ac:chgData name="HARSHAVARDHAN CHETTIKINDI" userId="9820234227efc71c" providerId="LiveId" clId="{49312100-BDEC-4D52-B88D-473A8BA6A117}" dt="2025-06-16T07:19:35.741" v="1907" actId="14100"/>
          <ac:graphicFrameMkLst>
            <pc:docMk/>
            <pc:sldMk cId="2333232763" sldId="297"/>
            <ac:graphicFrameMk id="10" creationId="{2C416389-C463-E827-41BE-D8D443C6B04C}"/>
          </ac:graphicFrameMkLst>
        </pc:graphicFrameChg>
        <pc:graphicFrameChg chg="add mod">
          <ac:chgData name="HARSHAVARDHAN CHETTIKINDI" userId="9820234227efc71c" providerId="LiveId" clId="{49312100-BDEC-4D52-B88D-473A8BA6A117}" dt="2025-06-16T07:20:17.213" v="1914" actId="1076"/>
          <ac:graphicFrameMkLst>
            <pc:docMk/>
            <pc:sldMk cId="2333232763" sldId="297"/>
            <ac:graphicFrameMk id="11" creationId="{12547C57-0266-4DB3-99B1-5E032BE40A16}"/>
          </ac:graphicFrameMkLst>
        </pc:graphicFrameChg>
        <pc:graphicFrameChg chg="add mod">
          <ac:chgData name="HARSHAVARDHAN CHETTIKINDI" userId="9820234227efc71c" providerId="LiveId" clId="{49312100-BDEC-4D52-B88D-473A8BA6A117}" dt="2025-06-16T07:20:44.697" v="1918" actId="14100"/>
          <ac:graphicFrameMkLst>
            <pc:docMk/>
            <pc:sldMk cId="2333232763" sldId="297"/>
            <ac:graphicFrameMk id="12" creationId="{6DEA0140-CC88-4D72-ABF9-85B59EBFE63B}"/>
          </ac:graphicFrameMkLst>
        </pc:graphicFrameChg>
        <pc:picChg chg="add mod">
          <ac:chgData name="HARSHAVARDHAN CHETTIKINDI" userId="9820234227efc71c" providerId="LiveId" clId="{49312100-BDEC-4D52-B88D-473A8BA6A117}" dt="2025-06-12T15:42:36.017" v="771"/>
          <ac:picMkLst>
            <pc:docMk/>
            <pc:sldMk cId="2333232763" sldId="297"/>
            <ac:picMk id="5" creationId="{BCD93D2A-7D96-CB40-C070-E218F3AE7038}"/>
          </ac:picMkLst>
        </pc:picChg>
        <pc:picChg chg="add mod">
          <ac:chgData name="HARSHAVARDHAN CHETTIKINDI" userId="9820234227efc71c" providerId="LiveId" clId="{49312100-BDEC-4D52-B88D-473A8BA6A117}" dt="2025-06-12T15:44:13.548" v="796"/>
          <ac:picMkLst>
            <pc:docMk/>
            <pc:sldMk cId="2333232763" sldId="297"/>
            <ac:picMk id="6" creationId="{73CB9437-9A6B-1860-290D-349C72D38A44}"/>
          </ac:picMkLst>
        </pc:picChg>
      </pc:sldChg>
      <pc:sldChg chg="addSp delSp modSp add del mod">
        <pc:chgData name="HARSHAVARDHAN CHETTIKINDI" userId="9820234227efc71c" providerId="LiveId" clId="{49312100-BDEC-4D52-B88D-473A8BA6A117}" dt="2025-06-16T07:31:41.194" v="2038" actId="47"/>
        <pc:sldMkLst>
          <pc:docMk/>
          <pc:sldMk cId="3524188056" sldId="298"/>
        </pc:sldMkLst>
        <pc:spChg chg="del mod">
          <ac:chgData name="HARSHAVARDHAN CHETTIKINDI" userId="9820234227efc71c" providerId="LiveId" clId="{49312100-BDEC-4D52-B88D-473A8BA6A117}" dt="2025-06-16T07:28:19.907" v="2007" actId="21"/>
          <ac:spMkLst>
            <pc:docMk/>
            <pc:sldMk cId="3524188056" sldId="298"/>
            <ac:spMk id="2" creationId="{83457C0E-2CBD-A01B-E706-07FC98F0AAAE}"/>
          </ac:spMkLst>
        </pc:spChg>
        <pc:spChg chg="add mod">
          <ac:chgData name="HARSHAVARDHAN CHETTIKINDI" userId="9820234227efc71c" providerId="LiveId" clId="{49312100-BDEC-4D52-B88D-473A8BA6A117}" dt="2025-06-16T07:28:19.907" v="2007" actId="21"/>
          <ac:spMkLst>
            <pc:docMk/>
            <pc:sldMk cId="3524188056" sldId="298"/>
            <ac:spMk id="8" creationId="{EBB37277-BC54-5247-3920-EE9E706FBB38}"/>
          </ac:spMkLst>
        </pc:spChg>
        <pc:graphicFrameChg chg="del">
          <ac:chgData name="HARSHAVARDHAN CHETTIKINDI" userId="9820234227efc71c" providerId="LiveId" clId="{49312100-BDEC-4D52-B88D-473A8BA6A117}" dt="2025-06-16T07:28:40.453" v="2012" actId="21"/>
          <ac:graphicFrameMkLst>
            <pc:docMk/>
            <pc:sldMk cId="3524188056" sldId="298"/>
            <ac:graphicFrameMk id="3" creationId="{7DBD0158-21D7-C048-06DB-75C5FB3B99CA}"/>
          </ac:graphicFrameMkLst>
        </pc:graphicFrameChg>
      </pc:sldChg>
      <pc:sldChg chg="addSp delSp modSp add mod">
        <pc:chgData name="HARSHAVARDHAN CHETTIKINDI" userId="9820234227efc71c" providerId="LiveId" clId="{49312100-BDEC-4D52-B88D-473A8BA6A117}" dt="2025-06-16T07:33:06.287" v="2057" actId="14100"/>
        <pc:sldMkLst>
          <pc:docMk/>
          <pc:sldMk cId="1505895043" sldId="299"/>
        </pc:sldMkLst>
        <pc:spChg chg="mod">
          <ac:chgData name="HARSHAVARDHAN CHETTIKINDI" userId="9820234227efc71c" providerId="LiveId" clId="{49312100-BDEC-4D52-B88D-473A8BA6A117}" dt="2025-06-16T07:31:53.043" v="2042" actId="14100"/>
          <ac:spMkLst>
            <pc:docMk/>
            <pc:sldMk cId="1505895043" sldId="299"/>
            <ac:spMk id="2" creationId="{E9DCF3D6-8F1B-C87D-F549-4B6BC9225212}"/>
          </ac:spMkLst>
        </pc:spChg>
        <pc:spChg chg="add del mod">
          <ac:chgData name="HARSHAVARDHAN CHETTIKINDI" userId="9820234227efc71c" providerId="LiveId" clId="{49312100-BDEC-4D52-B88D-473A8BA6A117}" dt="2025-06-16T07:32:29.411" v="2050" actId="21"/>
          <ac:spMkLst>
            <pc:docMk/>
            <pc:sldMk cId="1505895043" sldId="299"/>
            <ac:spMk id="8" creationId="{21F8DE10-2193-66D0-E1AE-31418B0E11E4}"/>
          </ac:spMkLst>
        </pc:spChg>
        <pc:graphicFrameChg chg="mod modGraphic">
          <ac:chgData name="HARSHAVARDHAN CHETTIKINDI" userId="9820234227efc71c" providerId="LiveId" clId="{49312100-BDEC-4D52-B88D-473A8BA6A117}" dt="2025-06-16T07:32:16.423" v="2048" actId="122"/>
          <ac:graphicFrameMkLst>
            <pc:docMk/>
            <pc:sldMk cId="1505895043" sldId="299"/>
            <ac:graphicFrameMk id="3" creationId="{3A6FBF73-65AA-2A94-051C-26218F57FF11}"/>
          </ac:graphicFrameMkLst>
        </pc:graphicFrameChg>
        <pc:graphicFrameChg chg="del">
          <ac:chgData name="HARSHAVARDHAN CHETTIKINDI" userId="9820234227efc71c" providerId="LiveId" clId="{49312100-BDEC-4D52-B88D-473A8BA6A117}" dt="2025-06-16T07:32:22.674" v="2049" actId="21"/>
          <ac:graphicFrameMkLst>
            <pc:docMk/>
            <pc:sldMk cId="1505895043" sldId="299"/>
            <ac:graphicFrameMk id="4" creationId="{36BE7AF3-0720-416D-9D9A-79443926F610}"/>
          </ac:graphicFrameMkLst>
        </pc:graphicFrameChg>
        <pc:graphicFrameChg chg="add mod">
          <ac:chgData name="HARSHAVARDHAN CHETTIKINDI" userId="9820234227efc71c" providerId="LiveId" clId="{49312100-BDEC-4D52-B88D-473A8BA6A117}" dt="2025-06-16T07:33:06.287" v="2057" actId="14100"/>
          <ac:graphicFrameMkLst>
            <pc:docMk/>
            <pc:sldMk cId="1505895043" sldId="299"/>
            <ac:graphicFrameMk id="9" creationId="{36BE7AF3-0720-416D-9D9A-79443926F610}"/>
          </ac:graphicFrameMkLst>
        </pc:graphicFrameChg>
        <pc:picChg chg="add mod">
          <ac:chgData name="HARSHAVARDHAN CHETTIKINDI" userId="9820234227efc71c" providerId="LiveId" clId="{49312100-BDEC-4D52-B88D-473A8BA6A117}" dt="2025-06-12T15:43:31.407" v="784"/>
          <ac:picMkLst>
            <pc:docMk/>
            <pc:sldMk cId="1505895043" sldId="299"/>
            <ac:picMk id="5" creationId="{CEDF31B5-34A6-3914-B4F5-B00656856423}"/>
          </ac:picMkLst>
        </pc:picChg>
        <pc:picChg chg="add mod">
          <ac:chgData name="HARSHAVARDHAN CHETTIKINDI" userId="9820234227efc71c" providerId="LiveId" clId="{49312100-BDEC-4D52-B88D-473A8BA6A117}" dt="2025-06-12T15:43:56.158" v="790"/>
          <ac:picMkLst>
            <pc:docMk/>
            <pc:sldMk cId="1505895043" sldId="299"/>
            <ac:picMk id="6" creationId="{0FA0E9CC-1A50-7DCB-A58A-9D110B3475E8}"/>
          </ac:picMkLst>
        </pc:picChg>
      </pc:sldChg>
      <pc:sldChg chg="addSp modSp new mod">
        <pc:chgData name="HARSHAVARDHAN CHETTIKINDI" userId="9820234227efc71c" providerId="LiveId" clId="{49312100-BDEC-4D52-B88D-473A8BA6A117}" dt="2025-06-16T10:08:53.405" v="2215" actId="27636"/>
        <pc:sldMkLst>
          <pc:docMk/>
          <pc:sldMk cId="2730143305" sldId="300"/>
        </pc:sldMkLst>
        <pc:spChg chg="mod">
          <ac:chgData name="HARSHAVARDHAN CHETTIKINDI" userId="9820234227efc71c" providerId="LiveId" clId="{49312100-BDEC-4D52-B88D-473A8BA6A117}" dt="2025-06-12T15:43:40.729" v="786" actId="122"/>
          <ac:spMkLst>
            <pc:docMk/>
            <pc:sldMk cId="2730143305" sldId="300"/>
            <ac:spMk id="2" creationId="{7137307F-AE7E-334E-F7E5-5F67ABE4711B}"/>
          </ac:spMkLst>
        </pc:spChg>
        <pc:spChg chg="mod">
          <ac:chgData name="HARSHAVARDHAN CHETTIKINDI" userId="9820234227efc71c" providerId="LiveId" clId="{49312100-BDEC-4D52-B88D-473A8BA6A117}" dt="2025-06-16T10:08:53.405" v="2215" actId="27636"/>
          <ac:spMkLst>
            <pc:docMk/>
            <pc:sldMk cId="2730143305" sldId="300"/>
            <ac:spMk id="3" creationId="{6A1B156E-646A-E1A4-1E18-37BEE818BD88}"/>
          </ac:spMkLst>
        </pc:spChg>
        <pc:picChg chg="add mod">
          <ac:chgData name="HARSHAVARDHAN CHETTIKINDI" userId="9820234227efc71c" providerId="LiveId" clId="{49312100-BDEC-4D52-B88D-473A8BA6A117}" dt="2025-06-12T15:43:41.597" v="787"/>
          <ac:picMkLst>
            <pc:docMk/>
            <pc:sldMk cId="2730143305" sldId="300"/>
            <ac:picMk id="6" creationId="{7D04EC91-8FB5-B226-C3D1-48234A7A2D40}"/>
          </ac:picMkLst>
        </pc:picChg>
        <pc:picChg chg="add mod">
          <ac:chgData name="HARSHAVARDHAN CHETTIKINDI" userId="9820234227efc71c" providerId="LiveId" clId="{49312100-BDEC-4D52-B88D-473A8BA6A117}" dt="2025-06-12T15:43:51.078" v="788"/>
          <ac:picMkLst>
            <pc:docMk/>
            <pc:sldMk cId="2730143305" sldId="300"/>
            <ac:picMk id="7" creationId="{9DBE38D1-9FCC-20AE-6612-F0C61B282A98}"/>
          </ac:picMkLst>
        </pc:picChg>
      </pc:sldChg>
      <pc:sldChg chg="addSp delSp modSp new mod ord">
        <pc:chgData name="HARSHAVARDHAN CHETTIKINDI" userId="9820234227efc71c" providerId="LiveId" clId="{49312100-BDEC-4D52-B88D-473A8BA6A117}" dt="2025-06-13T15:48:14.814" v="905" actId="20577"/>
        <pc:sldMkLst>
          <pc:docMk/>
          <pc:sldMk cId="3513778652" sldId="301"/>
        </pc:sldMkLst>
        <pc:spChg chg="add del mod">
          <ac:chgData name="HARSHAVARDHAN CHETTIKINDI" userId="9820234227efc71c" providerId="LiveId" clId="{49312100-BDEC-4D52-B88D-473A8BA6A117}" dt="2025-06-13T15:48:14.814" v="905" actId="20577"/>
          <ac:spMkLst>
            <pc:docMk/>
            <pc:sldMk cId="3513778652" sldId="301"/>
            <ac:spMk id="3" creationId="{A71C2A39-04CD-92FC-5F6C-5687CC4C184E}"/>
          </ac:spMkLst>
        </pc:spChg>
        <pc:spChg chg="mod">
          <ac:chgData name="HARSHAVARDHAN CHETTIKINDI" userId="9820234227efc71c" providerId="LiveId" clId="{49312100-BDEC-4D52-B88D-473A8BA6A117}" dt="2025-06-13T02:05:06.118" v="865" actId="1076"/>
          <ac:spMkLst>
            <pc:docMk/>
            <pc:sldMk cId="3513778652" sldId="301"/>
            <ac:spMk id="4" creationId="{FAAFE71E-CE49-C652-3F59-CB437CF481AA}"/>
          </ac:spMkLst>
        </pc:spChg>
        <pc:picChg chg="add mod">
          <ac:chgData name="HARSHAVARDHAN CHETTIKINDI" userId="9820234227efc71c" providerId="LiveId" clId="{49312100-BDEC-4D52-B88D-473A8BA6A117}" dt="2025-06-13T15:46:13.395" v="877"/>
          <ac:picMkLst>
            <pc:docMk/>
            <pc:sldMk cId="3513778652" sldId="301"/>
            <ac:picMk id="2" creationId="{6C637B06-9835-530C-B743-4024C2A2230D}"/>
          </ac:picMkLst>
        </pc:picChg>
        <pc:picChg chg="add mod">
          <ac:chgData name="HARSHAVARDHAN CHETTIKINDI" userId="9820234227efc71c" providerId="LiveId" clId="{49312100-BDEC-4D52-B88D-473A8BA6A117}" dt="2025-06-13T15:46:20.976" v="878"/>
          <ac:picMkLst>
            <pc:docMk/>
            <pc:sldMk cId="3513778652" sldId="301"/>
            <ac:picMk id="6" creationId="{241C073C-A30E-A2E8-0D04-AB215EA591D4}"/>
          </ac:picMkLst>
        </pc:picChg>
      </pc:sldChg>
      <pc:sldChg chg="add del">
        <pc:chgData name="HARSHAVARDHAN CHETTIKINDI" userId="9820234227efc71c" providerId="LiveId" clId="{49312100-BDEC-4D52-B88D-473A8BA6A117}" dt="2025-06-13T02:05:56.331" v="874"/>
        <pc:sldMkLst>
          <pc:docMk/>
          <pc:sldMk cId="235289332" sldId="302"/>
        </pc:sldMkLst>
      </pc:sldChg>
      <pc:sldChg chg="addSp delSp modSp new mod ord">
        <pc:chgData name="HARSHAVARDHAN CHETTIKINDI" userId="9820234227efc71c" providerId="LiveId" clId="{49312100-BDEC-4D52-B88D-473A8BA6A117}" dt="2025-06-14T06:54:40.274" v="1003" actId="1076"/>
        <pc:sldMkLst>
          <pc:docMk/>
          <pc:sldMk cId="2349784281" sldId="302"/>
        </pc:sldMkLst>
        <pc:spChg chg="mod">
          <ac:chgData name="HARSHAVARDHAN CHETTIKINDI" userId="9820234227efc71c" providerId="LiveId" clId="{49312100-BDEC-4D52-B88D-473A8BA6A117}" dt="2025-06-14T06:54:18.855" v="996" actId="14100"/>
          <ac:spMkLst>
            <pc:docMk/>
            <pc:sldMk cId="2349784281" sldId="302"/>
            <ac:spMk id="2" creationId="{DBF672FF-B2A0-5BCF-E453-73C23956E246}"/>
          </ac:spMkLst>
        </pc:spChg>
        <pc:picChg chg="add mod">
          <ac:chgData name="HARSHAVARDHAN CHETTIKINDI" userId="9820234227efc71c" providerId="LiveId" clId="{49312100-BDEC-4D52-B88D-473A8BA6A117}" dt="2025-06-14T06:54:40.274" v="1003" actId="1076"/>
          <ac:picMkLst>
            <pc:docMk/>
            <pc:sldMk cId="2349784281" sldId="302"/>
            <ac:picMk id="6" creationId="{1DB3B7CF-B832-66D5-C967-83B072A17E74}"/>
          </ac:picMkLst>
        </pc:picChg>
        <pc:picChg chg="add mod">
          <ac:chgData name="HARSHAVARDHAN CHETTIKINDI" userId="9820234227efc71c" providerId="LiveId" clId="{49312100-BDEC-4D52-B88D-473A8BA6A117}" dt="2025-06-14T06:54:21.750" v="997" actId="1076"/>
          <ac:picMkLst>
            <pc:docMk/>
            <pc:sldMk cId="2349784281" sldId="302"/>
            <ac:picMk id="8" creationId="{3BE7DDFD-6943-5B46-BF7B-430F2B99AA1B}"/>
          </ac:picMkLst>
        </pc:picChg>
        <pc:picChg chg="add mod">
          <ac:chgData name="HARSHAVARDHAN CHETTIKINDI" userId="9820234227efc71c" providerId="LiveId" clId="{49312100-BDEC-4D52-B88D-473A8BA6A117}" dt="2025-06-14T06:54:35.846" v="1002" actId="1076"/>
          <ac:picMkLst>
            <pc:docMk/>
            <pc:sldMk cId="2349784281" sldId="302"/>
            <ac:picMk id="10" creationId="{17648B82-3DA8-A694-47CC-A259A47F89BB}"/>
          </ac:picMkLst>
        </pc:picChg>
      </pc:sldChg>
      <pc:sldChg chg="delSp modSp new mod">
        <pc:chgData name="HARSHAVARDHAN CHETTIKINDI" userId="9820234227efc71c" providerId="LiveId" clId="{49312100-BDEC-4D52-B88D-473A8BA6A117}" dt="2025-06-17T04:34:03.737" v="2235" actId="20577"/>
        <pc:sldMkLst>
          <pc:docMk/>
          <pc:sldMk cId="2745501637" sldId="303"/>
        </pc:sldMkLst>
        <pc:spChg chg="mod">
          <ac:chgData name="HARSHAVARDHAN CHETTIKINDI" userId="9820234227efc71c" providerId="LiveId" clId="{49312100-BDEC-4D52-B88D-473A8BA6A117}" dt="2025-06-16T07:33:47.531" v="2074" actId="20577"/>
          <ac:spMkLst>
            <pc:docMk/>
            <pc:sldMk cId="2745501637" sldId="303"/>
            <ac:spMk id="2" creationId="{E6916555-554E-2B52-CE00-9B22F7A3C088}"/>
          </ac:spMkLst>
        </pc:spChg>
        <pc:spChg chg="mod">
          <ac:chgData name="HARSHAVARDHAN CHETTIKINDI" userId="9820234227efc71c" providerId="LiveId" clId="{49312100-BDEC-4D52-B88D-473A8BA6A117}" dt="2025-06-17T04:34:03.737" v="2235" actId="20577"/>
          <ac:spMkLst>
            <pc:docMk/>
            <pc:sldMk cId="2745501637" sldId="303"/>
            <ac:spMk id="3" creationId="{EF78B765-573C-68E5-26DD-D5FFAF085D02}"/>
          </ac:spMkLst>
        </pc:spChg>
        <pc:spChg chg="del">
          <ac:chgData name="HARSHAVARDHAN CHETTIKINDI" userId="9820234227efc71c" providerId="LiveId" clId="{49312100-BDEC-4D52-B88D-473A8BA6A117}" dt="2025-06-16T07:33:56.077" v="2075" actId="21"/>
          <ac:spMkLst>
            <pc:docMk/>
            <pc:sldMk cId="2745501637" sldId="303"/>
            <ac:spMk id="5" creationId="{5F52534E-6750-6D12-BD99-180960933525}"/>
          </ac:spMkLst>
        </pc:spChg>
      </pc:sldChg>
      <pc:sldChg chg="addSp delSp modSp new mod">
        <pc:chgData name="HARSHAVARDHAN CHETTIKINDI" userId="9820234227efc71c" providerId="LiveId" clId="{49312100-BDEC-4D52-B88D-473A8BA6A117}" dt="2025-06-14T06:59:25.550" v="1072" actId="14100"/>
        <pc:sldMkLst>
          <pc:docMk/>
          <pc:sldMk cId="2483271215" sldId="304"/>
        </pc:sldMkLst>
        <pc:spChg chg="mod">
          <ac:chgData name="HARSHAVARDHAN CHETTIKINDI" userId="9820234227efc71c" providerId="LiveId" clId="{49312100-BDEC-4D52-B88D-473A8BA6A117}" dt="2025-06-14T06:55:11.712" v="1024" actId="14100"/>
          <ac:spMkLst>
            <pc:docMk/>
            <pc:sldMk cId="2483271215" sldId="304"/>
            <ac:spMk id="2" creationId="{770DD111-2982-C5A9-7308-686CB8636BCB}"/>
          </ac:spMkLst>
        </pc:spChg>
        <pc:picChg chg="add mod">
          <ac:chgData name="HARSHAVARDHAN CHETTIKINDI" userId="9820234227efc71c" providerId="LiveId" clId="{49312100-BDEC-4D52-B88D-473A8BA6A117}" dt="2025-06-14T06:58:04.442" v="1054" actId="13822"/>
          <ac:picMkLst>
            <pc:docMk/>
            <pc:sldMk cId="2483271215" sldId="304"/>
            <ac:picMk id="7" creationId="{9EFB3CA9-B734-6D15-0E02-26D67C574F0C}"/>
          </ac:picMkLst>
        </pc:picChg>
        <pc:picChg chg="add mod">
          <ac:chgData name="HARSHAVARDHAN CHETTIKINDI" userId="9820234227efc71c" providerId="LiveId" clId="{49312100-BDEC-4D52-B88D-473A8BA6A117}" dt="2025-06-14T06:59:16.055" v="1071" actId="14100"/>
          <ac:picMkLst>
            <pc:docMk/>
            <pc:sldMk cId="2483271215" sldId="304"/>
            <ac:picMk id="9" creationId="{D2570B2C-8070-A0DE-F08C-31B035DABDE5}"/>
          </ac:picMkLst>
        </pc:picChg>
        <pc:picChg chg="add mod">
          <ac:chgData name="HARSHAVARDHAN CHETTIKINDI" userId="9820234227efc71c" providerId="LiveId" clId="{49312100-BDEC-4D52-B88D-473A8BA6A117}" dt="2025-06-14T06:59:07.574" v="1069" actId="14100"/>
          <ac:picMkLst>
            <pc:docMk/>
            <pc:sldMk cId="2483271215" sldId="304"/>
            <ac:picMk id="11" creationId="{5FDFC593-1427-36B8-660B-D7533E5DE9F2}"/>
          </ac:picMkLst>
        </pc:picChg>
        <pc:picChg chg="add mod">
          <ac:chgData name="HARSHAVARDHAN CHETTIKINDI" userId="9820234227efc71c" providerId="LiveId" clId="{49312100-BDEC-4D52-B88D-473A8BA6A117}" dt="2025-06-14T06:59:12.733" v="1070" actId="14100"/>
          <ac:picMkLst>
            <pc:docMk/>
            <pc:sldMk cId="2483271215" sldId="304"/>
            <ac:picMk id="13" creationId="{D6271327-0E19-64AA-E7B0-CEA2D61DF1AC}"/>
          </ac:picMkLst>
        </pc:picChg>
        <pc:picChg chg="add mod">
          <ac:chgData name="HARSHAVARDHAN CHETTIKINDI" userId="9820234227efc71c" providerId="LiveId" clId="{49312100-BDEC-4D52-B88D-473A8BA6A117}" dt="2025-06-14T06:59:25.550" v="1072" actId="14100"/>
          <ac:picMkLst>
            <pc:docMk/>
            <pc:sldMk cId="2483271215" sldId="304"/>
            <ac:picMk id="15" creationId="{83303E74-633C-44C1-3B54-AD499446CA3B}"/>
          </ac:picMkLst>
        </pc:picChg>
      </pc:sldChg>
      <pc:sldChg chg="addSp delSp modSp new del mod">
        <pc:chgData name="HARSHAVARDHAN CHETTIKINDI" userId="9820234227efc71c" providerId="LiveId" clId="{49312100-BDEC-4D52-B88D-473A8BA6A117}" dt="2025-06-14T07:06:39.085" v="1159" actId="2696"/>
        <pc:sldMkLst>
          <pc:docMk/>
          <pc:sldMk cId="366170159" sldId="305"/>
        </pc:sldMkLst>
      </pc:sldChg>
      <pc:sldChg chg="addSp modSp new mod">
        <pc:chgData name="HARSHAVARDHAN CHETTIKINDI" userId="9820234227efc71c" providerId="LiveId" clId="{49312100-BDEC-4D52-B88D-473A8BA6A117}" dt="2025-06-14T07:09:02.881" v="1165" actId="14100"/>
        <pc:sldMkLst>
          <pc:docMk/>
          <pc:sldMk cId="3149552605" sldId="306"/>
        </pc:sldMkLst>
        <pc:picChg chg="add mod">
          <ac:chgData name="HARSHAVARDHAN CHETTIKINDI" userId="9820234227efc71c" providerId="LiveId" clId="{49312100-BDEC-4D52-B88D-473A8BA6A117}" dt="2025-06-14T07:04:28.162" v="1138" actId="14100"/>
          <ac:picMkLst>
            <pc:docMk/>
            <pc:sldMk cId="3149552605" sldId="306"/>
            <ac:picMk id="5" creationId="{3250BD9A-22A3-2659-3779-5552A2AEA88D}"/>
          </ac:picMkLst>
        </pc:picChg>
        <pc:picChg chg="add mod">
          <ac:chgData name="HARSHAVARDHAN CHETTIKINDI" userId="9820234227efc71c" providerId="LiveId" clId="{49312100-BDEC-4D52-B88D-473A8BA6A117}" dt="2025-06-14T07:09:02.881" v="1165" actId="14100"/>
          <ac:picMkLst>
            <pc:docMk/>
            <pc:sldMk cId="3149552605" sldId="306"/>
            <ac:picMk id="7" creationId="{CB5C988A-7783-C76E-A7E6-6E2C1BCBB166}"/>
          </ac:picMkLst>
        </pc:picChg>
        <pc:picChg chg="add mod">
          <ac:chgData name="HARSHAVARDHAN CHETTIKINDI" userId="9820234227efc71c" providerId="LiveId" clId="{49312100-BDEC-4D52-B88D-473A8BA6A117}" dt="2025-06-14T07:06:07.319" v="1154" actId="1076"/>
          <ac:picMkLst>
            <pc:docMk/>
            <pc:sldMk cId="3149552605" sldId="306"/>
            <ac:picMk id="9" creationId="{57841368-941C-D362-B88C-1857CF7F2A10}"/>
          </ac:picMkLst>
        </pc:picChg>
        <pc:picChg chg="add mod">
          <ac:chgData name="HARSHAVARDHAN CHETTIKINDI" userId="9820234227efc71c" providerId="LiveId" clId="{49312100-BDEC-4D52-B88D-473A8BA6A117}" dt="2025-06-14T07:08:53.028" v="1164" actId="1076"/>
          <ac:picMkLst>
            <pc:docMk/>
            <pc:sldMk cId="3149552605" sldId="306"/>
            <ac:picMk id="11" creationId="{6A9B74D4-D18F-F5DB-6F1D-9B8D3361BCB6}"/>
          </ac:picMkLst>
        </pc:picChg>
      </pc:sldChg>
      <pc:sldChg chg="addSp delSp modSp new del mod">
        <pc:chgData name="HARSHAVARDHAN CHETTIKINDI" userId="9820234227efc71c" providerId="LiveId" clId="{49312100-BDEC-4D52-B88D-473A8BA6A117}" dt="2025-06-16T10:08:40.317" v="2212" actId="47"/>
        <pc:sldMkLst>
          <pc:docMk/>
          <pc:sldMk cId="3412720633" sldId="307"/>
        </pc:sldMkLst>
        <pc:spChg chg="add del mod">
          <ac:chgData name="HARSHAVARDHAN CHETTIKINDI" userId="9820234227efc71c" providerId="LiveId" clId="{49312100-BDEC-4D52-B88D-473A8BA6A117}" dt="2025-06-16T10:01:57.765" v="2099" actId="22"/>
          <ac:spMkLst>
            <pc:docMk/>
            <pc:sldMk cId="3412720633" sldId="307"/>
            <ac:spMk id="5" creationId="{66C555CB-FDD7-72ED-B028-1C7E27574C68}"/>
          </ac:spMkLst>
        </pc:spChg>
      </pc:sldChg>
      <pc:sldChg chg="delSp modSp new mod">
        <pc:chgData name="HARSHAVARDHAN CHETTIKINDI" userId="9820234227efc71c" providerId="LiveId" clId="{49312100-BDEC-4D52-B88D-473A8BA6A117}" dt="2025-06-16T10:08:31.815" v="2211" actId="20577"/>
        <pc:sldMkLst>
          <pc:docMk/>
          <pc:sldMk cId="4051926121" sldId="308"/>
        </pc:sldMkLst>
        <pc:spChg chg="del">
          <ac:chgData name="HARSHAVARDHAN CHETTIKINDI" userId="9820234227efc71c" providerId="LiveId" clId="{49312100-BDEC-4D52-B88D-473A8BA6A117}" dt="2025-06-16T10:02:27.106" v="2106" actId="21"/>
          <ac:spMkLst>
            <pc:docMk/>
            <pc:sldMk cId="4051926121" sldId="308"/>
            <ac:spMk id="2" creationId="{F613EF36-5F60-766F-6F04-A24DD7E05679}"/>
          </ac:spMkLst>
        </pc:spChg>
        <pc:spChg chg="mod">
          <ac:chgData name="HARSHAVARDHAN CHETTIKINDI" userId="9820234227efc71c" providerId="LiveId" clId="{49312100-BDEC-4D52-B88D-473A8BA6A117}" dt="2025-06-16T10:08:31.815" v="2211" actId="20577"/>
          <ac:spMkLst>
            <pc:docMk/>
            <pc:sldMk cId="4051926121" sldId="308"/>
            <ac:spMk id="3" creationId="{86F02973-BC4B-2E87-E1A0-06BA112C53D7}"/>
          </ac:spMkLst>
        </pc:spChg>
      </pc:sldChg>
      <pc:sldChg chg="delSp modSp new mod">
        <pc:chgData name="HARSHAVARDHAN CHETTIKINDI" userId="9820234227efc71c" providerId="LiveId" clId="{49312100-BDEC-4D52-B88D-473A8BA6A117}" dt="2025-06-16T10:08:11.512" v="2208" actId="12"/>
        <pc:sldMkLst>
          <pc:docMk/>
          <pc:sldMk cId="288712532" sldId="309"/>
        </pc:sldMkLst>
        <pc:spChg chg="del">
          <ac:chgData name="HARSHAVARDHAN CHETTIKINDI" userId="9820234227efc71c" providerId="LiveId" clId="{49312100-BDEC-4D52-B88D-473A8BA6A117}" dt="2025-06-16T10:07:10.972" v="2189" actId="21"/>
          <ac:spMkLst>
            <pc:docMk/>
            <pc:sldMk cId="288712532" sldId="309"/>
            <ac:spMk id="2" creationId="{EC62A350-D315-8CEB-0354-4EF395036265}"/>
          </ac:spMkLst>
        </pc:spChg>
        <pc:spChg chg="mod">
          <ac:chgData name="HARSHAVARDHAN CHETTIKINDI" userId="9820234227efc71c" providerId="LiveId" clId="{49312100-BDEC-4D52-B88D-473A8BA6A117}" dt="2025-06-16T10:08:11.512" v="2208" actId="12"/>
          <ac:spMkLst>
            <pc:docMk/>
            <pc:sldMk cId="288712532" sldId="309"/>
            <ac:spMk id="3" creationId="{E185E2C5-74AD-BFEA-A8B6-8B287935637B}"/>
          </ac:spMkLst>
        </pc:spChg>
      </pc:sldChg>
      <pc:sldChg chg="addSp delSp modSp new mod">
        <pc:chgData name="HARSHAVARDHAN CHETTIKINDI" userId="9820234227efc71c" providerId="LiveId" clId="{49312100-BDEC-4D52-B88D-473A8BA6A117}" dt="2025-06-17T04:38:53.177" v="2562" actId="14100"/>
        <pc:sldMkLst>
          <pc:docMk/>
          <pc:sldMk cId="1896174705" sldId="310"/>
        </pc:sldMkLst>
        <pc:spChg chg="del">
          <ac:chgData name="HARSHAVARDHAN CHETTIKINDI" userId="9820234227efc71c" providerId="LiveId" clId="{49312100-BDEC-4D52-B88D-473A8BA6A117}" dt="2025-06-17T04:31:21.633" v="2228" actId="21"/>
          <ac:spMkLst>
            <pc:docMk/>
            <pc:sldMk cId="1896174705" sldId="310"/>
            <ac:spMk id="2" creationId="{E4CB18DA-7E92-2A18-2693-8CBA39CA0FF9}"/>
          </ac:spMkLst>
        </pc:spChg>
        <pc:spChg chg="del">
          <ac:chgData name="HARSHAVARDHAN CHETTIKINDI" userId="9820234227efc71c" providerId="LiveId" clId="{49312100-BDEC-4D52-B88D-473A8BA6A117}" dt="2025-06-17T04:31:35.411" v="2229" actId="931"/>
          <ac:spMkLst>
            <pc:docMk/>
            <pc:sldMk cId="1896174705" sldId="310"/>
            <ac:spMk id="3" creationId="{DB25E688-4FE8-5298-D080-5A74DDAED528}"/>
          </ac:spMkLst>
        </pc:spChg>
        <pc:picChg chg="add mod">
          <ac:chgData name="HARSHAVARDHAN CHETTIKINDI" userId="9820234227efc71c" providerId="LiveId" clId="{49312100-BDEC-4D52-B88D-473A8BA6A117}" dt="2025-06-17T04:38:53.177" v="2562" actId="14100"/>
          <ac:picMkLst>
            <pc:docMk/>
            <pc:sldMk cId="1896174705" sldId="310"/>
            <ac:picMk id="7" creationId="{06748815-581E-7BC1-56EC-8478BB784E05}"/>
          </ac:picMkLst>
        </pc:picChg>
      </pc:sldChg>
      <pc:sldChg chg="new del">
        <pc:chgData name="HARSHAVARDHAN CHETTIKINDI" userId="9820234227efc71c" providerId="LiveId" clId="{49312100-BDEC-4D52-B88D-473A8BA6A117}" dt="2025-06-17T02:00:12.837" v="2222" actId="47"/>
        <pc:sldMkLst>
          <pc:docMk/>
          <pc:sldMk cId="2137455522" sldId="310"/>
        </pc:sldMkLst>
      </pc:sldChg>
      <pc:sldChg chg="new del">
        <pc:chgData name="HARSHAVARDHAN CHETTIKINDI" userId="9820234227efc71c" providerId="LiveId" clId="{49312100-BDEC-4D52-B88D-473A8BA6A117}" dt="2025-06-17T02:00:35.743" v="2226" actId="47"/>
        <pc:sldMkLst>
          <pc:docMk/>
          <pc:sldMk cId="2476562254" sldId="310"/>
        </pc:sldMkLst>
      </pc:sldChg>
      <pc:sldChg chg="modSp new mod">
        <pc:chgData name="HARSHAVARDHAN CHETTIKINDI" userId="9820234227efc71c" providerId="LiveId" clId="{49312100-BDEC-4D52-B88D-473A8BA6A117}" dt="2025-06-17T04:38:22.679" v="2560" actId="20577"/>
        <pc:sldMkLst>
          <pc:docMk/>
          <pc:sldMk cId="2487172962" sldId="311"/>
        </pc:sldMkLst>
        <pc:spChg chg="mod">
          <ac:chgData name="HARSHAVARDHAN CHETTIKINDI" userId="9820234227efc71c" providerId="LiveId" clId="{49312100-BDEC-4D52-B88D-473A8BA6A117}" dt="2025-06-17T04:34:21.969" v="2264" actId="20577"/>
          <ac:spMkLst>
            <pc:docMk/>
            <pc:sldMk cId="2487172962" sldId="311"/>
            <ac:spMk id="2" creationId="{36127988-B181-47E6-8DC1-A0A060210483}"/>
          </ac:spMkLst>
        </pc:spChg>
        <pc:spChg chg="mod">
          <ac:chgData name="HARSHAVARDHAN CHETTIKINDI" userId="9820234227efc71c" providerId="LiveId" clId="{49312100-BDEC-4D52-B88D-473A8BA6A117}" dt="2025-06-17T04:38:22.679" v="2560" actId="20577"/>
          <ac:spMkLst>
            <pc:docMk/>
            <pc:sldMk cId="2487172962" sldId="311"/>
            <ac:spMk id="3" creationId="{410186DB-C087-1F17-7A35-4DAC2CA3BB2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hettikindi%20Harsha\Downloads\Analysis%20h.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31.xml"/><Relationship Id="rId1" Type="http://schemas.microsoft.com/office/2011/relationships/chartStyle" Target="style3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hettikindi%20Harsha\Downloads\Analysis%20h.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hettikindi%20Harsha\Downloads\Analysis%20h.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Chettikindi%20Harsha\Downloads\Analysis%20h.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Dr.%20Rao's%20ENT%20Hospital\Analysis%20h.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AGE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dLbls>
          <c:showLegendKey val="0"/>
          <c:showVal val="0"/>
          <c:showCatName val="0"/>
          <c:showSerName val="0"/>
          <c:showPercent val="0"/>
          <c:showBubbleSize val="0"/>
        </c:dLbls>
        <c:gapWidth val="150"/>
        <c:overlap val="100"/>
        <c:axId val="1974706159"/>
        <c:axId val="1974706639"/>
      </c:barChart>
      <c:catAx>
        <c:axId val="1974706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4706639"/>
        <c:crosses val="autoZero"/>
        <c:auto val="1"/>
        <c:lblAlgn val="ctr"/>
        <c:lblOffset val="100"/>
        <c:noMultiLvlLbl val="0"/>
      </c:catAx>
      <c:valAx>
        <c:axId val="197470663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47061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Awareness of Common ENT Problems Among Participants</a:t>
            </a:r>
            <a:endParaRPr lang="en-US"/>
          </a:p>
        </c:rich>
      </c:tx>
      <c:layout>
        <c:manualLayout>
          <c:xMode val="edge"/>
          <c:yMode val="edge"/>
          <c:x val="0.14222222222222222"/>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Sheet2!$D$7</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Sheet2!$B$8:$B$14</c:f>
              <c:strCache>
                <c:ptCount val="7"/>
                <c:pt idx="0">
                  <c:v>no answere</c:v>
                </c:pt>
                <c:pt idx="1">
                  <c:v>cold</c:v>
                </c:pt>
                <c:pt idx="2">
                  <c:v>ear pain</c:v>
                </c:pt>
                <c:pt idx="3">
                  <c:v>nose bleeding</c:v>
                </c:pt>
                <c:pt idx="4">
                  <c:v>nose block </c:v>
                </c:pt>
                <c:pt idx="5">
                  <c:v>sinus</c:v>
                </c:pt>
                <c:pt idx="6">
                  <c:v>TONSILS</c:v>
                </c:pt>
              </c:strCache>
            </c:strRef>
          </c:cat>
          <c:val>
            <c:numRef>
              <c:f>Sheet2!$D$8:$D$14</c:f>
              <c:numCache>
                <c:formatCode>0.00</c:formatCode>
                <c:ptCount val="7"/>
                <c:pt idx="0">
                  <c:v>45.833333333333329</c:v>
                </c:pt>
                <c:pt idx="1">
                  <c:v>4.1666666666666661</c:v>
                </c:pt>
                <c:pt idx="2">
                  <c:v>7.5</c:v>
                </c:pt>
                <c:pt idx="3">
                  <c:v>5</c:v>
                </c:pt>
                <c:pt idx="4">
                  <c:v>3.3333333333333335</c:v>
                </c:pt>
                <c:pt idx="5">
                  <c:v>16.666666666666664</c:v>
                </c:pt>
                <c:pt idx="6">
                  <c:v>5</c:v>
                </c:pt>
              </c:numCache>
            </c:numRef>
          </c:val>
          <c:extLst>
            <c:ext xmlns:c16="http://schemas.microsoft.com/office/drawing/2014/chart" uri="{C3380CC4-5D6E-409C-BE32-E72D297353CC}">
              <c16:uniqueId val="{00000000-95F6-4471-8E92-0FBA6B94ADE8}"/>
            </c:ext>
          </c:extLst>
        </c:ser>
        <c:dLbls>
          <c:showLegendKey val="0"/>
          <c:showVal val="0"/>
          <c:showCatName val="0"/>
          <c:showSerName val="0"/>
          <c:showPercent val="0"/>
          <c:showBubbleSize val="0"/>
        </c:dLbls>
        <c:gapWidth val="219"/>
        <c:overlap val="-27"/>
        <c:axId val="928406976"/>
        <c:axId val="928395936"/>
      </c:barChart>
      <c:catAx>
        <c:axId val="9284069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95936"/>
        <c:crosses val="autoZero"/>
        <c:auto val="1"/>
        <c:lblAlgn val="ctr"/>
        <c:lblOffset val="100"/>
        <c:noMultiLvlLbl val="0"/>
      </c:catAx>
      <c:valAx>
        <c:axId val="9283959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406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dLbls>
          <c:showLegendKey val="0"/>
          <c:showVal val="0"/>
          <c:showCatName val="0"/>
          <c:showSerName val="0"/>
          <c:showPercent val="0"/>
          <c:showBubbleSize val="0"/>
        </c:dLbls>
        <c:gapWidth val="219"/>
        <c:overlap val="-27"/>
        <c:axId val="1566406432"/>
        <c:axId val="1566412672"/>
      </c:barChart>
      <c:catAx>
        <c:axId val="156640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12672"/>
        <c:crosses val="autoZero"/>
        <c:auto val="1"/>
        <c:lblAlgn val="ctr"/>
        <c:lblOffset val="100"/>
        <c:noMultiLvlLbl val="0"/>
      </c:catAx>
      <c:valAx>
        <c:axId val="1566412672"/>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06432"/>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Symptoms Experienced Before Attending the Camp</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1"/>
          <c:order val="0"/>
          <c:tx>
            <c:strRef>
              <c:f>Sheet2!$D$16</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Sheet2!$B$17:$B$24</c:f>
              <c:strCache>
                <c:ptCount val="8"/>
                <c:pt idx="0">
                  <c:v>ear pain</c:v>
                </c:pt>
                <c:pt idx="1">
                  <c:v>hearing loss</c:v>
                </c:pt>
                <c:pt idx="2">
                  <c:v>nasal block</c:v>
                </c:pt>
                <c:pt idx="3">
                  <c:v>no complain </c:v>
                </c:pt>
                <c:pt idx="4">
                  <c:v>others</c:v>
                </c:pt>
                <c:pt idx="5">
                  <c:v>sinus</c:v>
                </c:pt>
                <c:pt idx="6">
                  <c:v>throat pain</c:v>
                </c:pt>
                <c:pt idx="7">
                  <c:v>no answer</c:v>
                </c:pt>
              </c:strCache>
            </c:strRef>
          </c:cat>
          <c:val>
            <c:numRef>
              <c:f>Sheet2!$D$17:$D$24</c:f>
              <c:numCache>
                <c:formatCode>0.00</c:formatCode>
                <c:ptCount val="8"/>
                <c:pt idx="0">
                  <c:v>12.5</c:v>
                </c:pt>
                <c:pt idx="1">
                  <c:v>1.6666666666666667</c:v>
                </c:pt>
                <c:pt idx="2">
                  <c:v>6.666666666666667</c:v>
                </c:pt>
                <c:pt idx="3">
                  <c:v>27.500000000000004</c:v>
                </c:pt>
                <c:pt idx="4">
                  <c:v>7.5</c:v>
                </c:pt>
                <c:pt idx="5">
                  <c:v>17.5</c:v>
                </c:pt>
                <c:pt idx="6">
                  <c:v>20.833333333333336</c:v>
                </c:pt>
                <c:pt idx="7">
                  <c:v>5.833333333333333</c:v>
                </c:pt>
              </c:numCache>
            </c:numRef>
          </c:val>
          <c:extLst>
            <c:ext xmlns:c16="http://schemas.microsoft.com/office/drawing/2014/chart" uri="{C3380CC4-5D6E-409C-BE32-E72D297353CC}">
              <c16:uniqueId val="{00000000-497D-4C5E-A960-559F472FCA02}"/>
            </c:ext>
          </c:extLst>
        </c:ser>
        <c:dLbls>
          <c:showLegendKey val="0"/>
          <c:showVal val="0"/>
          <c:showCatName val="0"/>
          <c:showSerName val="0"/>
          <c:showPercent val="0"/>
          <c:showBubbleSize val="0"/>
        </c:dLbls>
        <c:gapWidth val="219"/>
        <c:overlap val="-27"/>
        <c:axId val="1566406432"/>
        <c:axId val="1566412672"/>
      </c:barChart>
      <c:catAx>
        <c:axId val="15664064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12672"/>
        <c:crosses val="autoZero"/>
        <c:auto val="1"/>
        <c:lblAlgn val="ctr"/>
        <c:lblOffset val="100"/>
        <c:noMultiLvlLbl val="0"/>
      </c:catAx>
      <c:valAx>
        <c:axId val="1566412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06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Awareness of Symptoms of Ear Infections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Sheet2!$D$26</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Sheet2!$B$27:$B$30</c:f>
              <c:strCache>
                <c:ptCount val="4"/>
                <c:pt idx="0">
                  <c:v>difficult in hearing</c:v>
                </c:pt>
                <c:pt idx="1">
                  <c:v>discharge from ear</c:v>
                </c:pt>
                <c:pt idx="2">
                  <c:v>ear pain</c:v>
                </c:pt>
                <c:pt idx="3">
                  <c:v>fever</c:v>
                </c:pt>
              </c:strCache>
            </c:strRef>
          </c:cat>
          <c:val>
            <c:numRef>
              <c:f>Sheet2!$D$27:$D$30</c:f>
              <c:numCache>
                <c:formatCode>0.00</c:formatCode>
                <c:ptCount val="4"/>
                <c:pt idx="0">
                  <c:v>15</c:v>
                </c:pt>
                <c:pt idx="1">
                  <c:v>35.833333333333336</c:v>
                </c:pt>
                <c:pt idx="2">
                  <c:v>40</c:v>
                </c:pt>
                <c:pt idx="3">
                  <c:v>9.1666666666666661</c:v>
                </c:pt>
              </c:numCache>
            </c:numRef>
          </c:val>
          <c:extLst>
            <c:ext xmlns:c16="http://schemas.microsoft.com/office/drawing/2014/chart" uri="{C3380CC4-5D6E-409C-BE32-E72D297353CC}">
              <c16:uniqueId val="{00000000-C979-474A-90E5-2C31965CEC78}"/>
            </c:ext>
          </c:extLst>
        </c:ser>
        <c:dLbls>
          <c:showLegendKey val="0"/>
          <c:showVal val="0"/>
          <c:showCatName val="0"/>
          <c:showSerName val="0"/>
          <c:showPercent val="0"/>
          <c:showBubbleSize val="0"/>
        </c:dLbls>
        <c:gapWidth val="219"/>
        <c:overlap val="-27"/>
        <c:axId val="1566438592"/>
        <c:axId val="1566433792"/>
      </c:barChart>
      <c:catAx>
        <c:axId val="156643859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33792"/>
        <c:crosses val="autoZero"/>
        <c:auto val="1"/>
        <c:lblAlgn val="ctr"/>
        <c:lblOffset val="100"/>
        <c:noMultiLvlLbl val="0"/>
      </c:catAx>
      <c:valAx>
        <c:axId val="15664337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38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Perceived Causes of Ear Infections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1"/>
          <c:order val="0"/>
          <c:tx>
            <c:strRef>
              <c:f>Sheet2!$D$32</c:f>
              <c:strCache>
                <c:ptCount val="1"/>
                <c:pt idx="0">
                  <c:v>percentage</c:v>
                </c:pt>
              </c:strCache>
            </c:strRef>
          </c:tx>
          <c:spPr>
            <a:solidFill>
              <a:schemeClr val="accent2"/>
            </a:solidFill>
            <a:ln>
              <a:noFill/>
            </a:ln>
            <a:effectLst/>
          </c:spPr>
          <c:invertIfNegative val="0"/>
          <c:dLbls>
            <c:dLbl>
              <c:idx val="0"/>
              <c:layout>
                <c:manualLayout>
                  <c:x val="0"/>
                  <c:y val="-6.94444444444445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66F-4A38-99CC-E6A9BE04D334}"/>
                </c:ext>
              </c:extLst>
            </c:dLbl>
            <c:dLbl>
              <c:idx val="1"/>
              <c:layout>
                <c:manualLayout>
                  <c:x val="-2.7777777777777779E-3"/>
                  <c:y val="-0.310185185185185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66F-4A38-99CC-E6A9BE04D334}"/>
                </c:ext>
              </c:extLst>
            </c:dLbl>
            <c:dLbl>
              <c:idx val="2"/>
              <c:layout>
                <c:manualLayout>
                  <c:x val="-2.7777777777777267E-3"/>
                  <c:y val="-0.1574074074074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66F-4A38-99CC-E6A9BE04D334}"/>
                </c:ext>
              </c:extLst>
            </c:dLbl>
            <c:dLbl>
              <c:idx val="3"/>
              <c:layout>
                <c:manualLayout>
                  <c:x val="-5.5555555555556572E-3"/>
                  <c:y val="-6.94444444444446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6F-4A38-99CC-E6A9BE04D334}"/>
                </c:ext>
              </c:extLst>
            </c:dLbl>
            <c:dLbl>
              <c:idx val="4"/>
              <c:layout>
                <c:manualLayout>
                  <c:x val="-5.5555555555555558E-3"/>
                  <c:y val="-6.01851851851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66F-4A38-99CC-E6A9BE04D334}"/>
                </c:ext>
              </c:extLst>
            </c:dLbl>
            <c:dLbl>
              <c:idx val="5"/>
              <c:layout>
                <c:manualLayout>
                  <c:x val="0"/>
                  <c:y val="-5.55555555555556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66F-4A38-99CC-E6A9BE04D33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Sheet2!$B$33:$B$38</c:f>
              <c:strCache>
                <c:ptCount val="6"/>
                <c:pt idx="0">
                  <c:v>Allergy</c:v>
                </c:pt>
                <c:pt idx="1">
                  <c:v>bacterial and viral</c:v>
                </c:pt>
                <c:pt idx="2">
                  <c:v>change of whether</c:v>
                </c:pt>
                <c:pt idx="3">
                  <c:v>self injury</c:v>
                </c:pt>
                <c:pt idx="4">
                  <c:v>others</c:v>
                </c:pt>
                <c:pt idx="5">
                  <c:v>no answer</c:v>
                </c:pt>
              </c:strCache>
            </c:strRef>
          </c:cat>
          <c:val>
            <c:numRef>
              <c:f>Sheet2!$D$33:$D$38</c:f>
              <c:numCache>
                <c:formatCode>0.00</c:formatCode>
                <c:ptCount val="6"/>
                <c:pt idx="0">
                  <c:v>10</c:v>
                </c:pt>
                <c:pt idx="1">
                  <c:v>56.666666666666664</c:v>
                </c:pt>
                <c:pt idx="2">
                  <c:v>25.833333333333336</c:v>
                </c:pt>
                <c:pt idx="3">
                  <c:v>5</c:v>
                </c:pt>
                <c:pt idx="4">
                  <c:v>1.6666666666666667</c:v>
                </c:pt>
                <c:pt idx="5">
                  <c:v>0.83333333333333337</c:v>
                </c:pt>
              </c:numCache>
            </c:numRef>
          </c:val>
          <c:extLst>
            <c:ext xmlns:c16="http://schemas.microsoft.com/office/drawing/2014/chart" uri="{C3380CC4-5D6E-409C-BE32-E72D297353CC}">
              <c16:uniqueId val="{00000006-F66F-4A38-99CC-E6A9BE04D334}"/>
            </c:ext>
          </c:extLst>
        </c:ser>
        <c:dLbls>
          <c:showLegendKey val="0"/>
          <c:showVal val="0"/>
          <c:showCatName val="0"/>
          <c:showSerName val="0"/>
          <c:showPercent val="0"/>
          <c:showBubbleSize val="0"/>
        </c:dLbls>
        <c:gapWidth val="150"/>
        <c:overlap val="100"/>
        <c:axId val="1566431872"/>
        <c:axId val="1566435232"/>
      </c:barChart>
      <c:catAx>
        <c:axId val="15664318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layout>
            <c:manualLayout>
              <c:xMode val="edge"/>
              <c:yMode val="edge"/>
              <c:x val="0.43704046369203853"/>
              <c:y val="0.8786803732866724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35232"/>
        <c:crosses val="autoZero"/>
        <c:auto val="1"/>
        <c:lblAlgn val="ctr"/>
        <c:lblOffset val="100"/>
        <c:noMultiLvlLbl val="0"/>
      </c:catAx>
      <c:valAx>
        <c:axId val="15664352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31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Home Remedies Used by Participants for Ear Infections</a:t>
            </a:r>
            <a:endParaRPr lang="en-US"/>
          </a:p>
        </c:rich>
      </c:tx>
      <c:layout>
        <c:manualLayout>
          <c:xMode val="edge"/>
          <c:yMode val="edge"/>
          <c:x val="0.14366666666666664"/>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1"/>
          <c:order val="0"/>
          <c:tx>
            <c:strRef>
              <c:f>Sheet2!$D$40</c:f>
              <c:strCache>
                <c:ptCount val="1"/>
                <c:pt idx="0">
                  <c:v>percentage</c:v>
                </c:pt>
              </c:strCache>
            </c:strRef>
          </c:tx>
          <c:spPr>
            <a:solidFill>
              <a:schemeClr val="accent2"/>
            </a:solidFill>
            <a:ln>
              <a:noFill/>
            </a:ln>
            <a:effectLst/>
          </c:spPr>
          <c:invertIfNegative val="0"/>
          <c:dLbls>
            <c:dLbl>
              <c:idx val="0"/>
              <c:layout>
                <c:manualLayout>
                  <c:x val="0"/>
                  <c:y val="-0.30097951297754449"/>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7.3638888888888893E-2"/>
                      <c:h val="0.12493073782443861"/>
                    </c:manualLayout>
                  </c15:layout>
                </c:ext>
                <c:ext xmlns:c16="http://schemas.microsoft.com/office/drawing/2014/chart" uri="{C3380CC4-5D6E-409C-BE32-E72D297353CC}">
                  <c16:uniqueId val="{00000000-2AEB-41E4-88F7-1439FFF84D4E}"/>
                </c:ext>
              </c:extLst>
            </c:dLbl>
            <c:dLbl>
              <c:idx val="1"/>
              <c:layout>
                <c:manualLayout>
                  <c:x val="0"/>
                  <c:y val="-0.2330719597550306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AEB-41E4-88F7-1439FFF84D4E}"/>
                </c:ext>
              </c:extLst>
            </c:dLbl>
            <c:dLbl>
              <c:idx val="2"/>
              <c:layout>
                <c:manualLayout>
                  <c:x val="0"/>
                  <c:y val="-0.2926013414989793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AEB-41E4-88F7-1439FFF84D4E}"/>
                </c:ext>
              </c:extLst>
            </c:dLbl>
            <c:dLbl>
              <c:idx val="3"/>
              <c:layout>
                <c:manualLayout>
                  <c:x val="-2.7777777777778798E-3"/>
                  <c:y val="-0.2605216535433071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AEB-41E4-88F7-1439FFF84D4E}"/>
                </c:ext>
              </c:extLst>
            </c:dLbl>
            <c:dLbl>
              <c:idx val="4"/>
              <c:layout>
                <c:manualLayout>
                  <c:x val="0"/>
                  <c:y val="-9.660068533100028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AEB-41E4-88F7-1439FFF84D4E}"/>
                </c:ext>
              </c:extLst>
            </c:dLbl>
            <c:dLbl>
              <c:idx val="5"/>
              <c:layout>
                <c:manualLayout>
                  <c:x val="-1.0185067526415994E-16"/>
                  <c:y val="-6.452136191309419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AEB-41E4-88F7-1439FFF84D4E}"/>
                </c:ext>
              </c:extLst>
            </c:dLbl>
            <c:dLbl>
              <c:idx val="6"/>
              <c:layout>
                <c:manualLayout>
                  <c:x val="0"/>
                  <c:y val="-0.1760823126275882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AEB-41E4-88F7-1439FFF84D4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Sheet2!$B$41:$B$47</c:f>
              <c:strCache>
                <c:ptCount val="7"/>
                <c:pt idx="0">
                  <c:v>NO ANSWER</c:v>
                </c:pt>
                <c:pt idx="1">
                  <c:v>CLEAN WAX</c:v>
                </c:pt>
                <c:pt idx="2">
                  <c:v>CLEANING EAR WITH BUDS</c:v>
                </c:pt>
                <c:pt idx="3">
                  <c:v>EAR DROPS</c:v>
                </c:pt>
                <c:pt idx="4">
                  <c:v>H2O2</c:v>
                </c:pt>
                <c:pt idx="5">
                  <c:v>HYGIENE</c:v>
                </c:pt>
                <c:pt idx="6">
                  <c:v>tablets</c:v>
                </c:pt>
              </c:strCache>
            </c:strRef>
          </c:cat>
          <c:val>
            <c:numRef>
              <c:f>Sheet2!$D$41:$D$47</c:f>
              <c:numCache>
                <c:formatCode>0.00</c:formatCode>
                <c:ptCount val="7"/>
                <c:pt idx="0">
                  <c:v>17.5</c:v>
                </c:pt>
                <c:pt idx="1">
                  <c:v>11.666666666666666</c:v>
                </c:pt>
                <c:pt idx="2">
                  <c:v>16.666666666666664</c:v>
                </c:pt>
                <c:pt idx="3">
                  <c:v>14.166666666666666</c:v>
                </c:pt>
                <c:pt idx="4">
                  <c:v>5</c:v>
                </c:pt>
                <c:pt idx="5">
                  <c:v>2.5</c:v>
                </c:pt>
                <c:pt idx="6">
                  <c:v>10.833333333333334</c:v>
                </c:pt>
              </c:numCache>
            </c:numRef>
          </c:val>
          <c:extLst>
            <c:ext xmlns:c16="http://schemas.microsoft.com/office/drawing/2014/chart" uri="{C3380CC4-5D6E-409C-BE32-E72D297353CC}">
              <c16:uniqueId val="{00000007-2AEB-41E4-88F7-1439FFF84D4E}"/>
            </c:ext>
          </c:extLst>
        </c:ser>
        <c:dLbls>
          <c:showLegendKey val="0"/>
          <c:showVal val="0"/>
          <c:showCatName val="0"/>
          <c:showSerName val="0"/>
          <c:showPercent val="0"/>
          <c:showBubbleSize val="0"/>
        </c:dLbls>
        <c:gapWidth val="150"/>
        <c:overlap val="100"/>
        <c:axId val="928382496"/>
        <c:axId val="928370976"/>
      </c:barChart>
      <c:catAx>
        <c:axId val="92838249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Responses</a:t>
                </a:r>
                <a:endParaRPr lang="en-IN"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N"/>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70976"/>
        <c:crosses val="autoZero"/>
        <c:auto val="1"/>
        <c:lblAlgn val="ctr"/>
        <c:lblOffset val="100"/>
        <c:noMultiLvlLbl val="0"/>
      </c:catAx>
      <c:valAx>
        <c:axId val="928370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Percentage</a:t>
                </a:r>
                <a:endParaRPr lang="en-IN"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N"/>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824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Perceived Causes of Sore Throat Among Respondents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Sheet2!$D$49</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Sheet2!$B$50:$B$54</c:f>
              <c:strCache>
                <c:ptCount val="5"/>
                <c:pt idx="0">
                  <c:v>allergy</c:v>
                </c:pt>
                <c:pt idx="1">
                  <c:v>bacteria and viral Infection</c:v>
                </c:pt>
                <c:pt idx="2">
                  <c:v>change of whether</c:v>
                </c:pt>
                <c:pt idx="3">
                  <c:v>drinking chilled water</c:v>
                </c:pt>
                <c:pt idx="4">
                  <c:v>exposure to smoke</c:v>
                </c:pt>
              </c:strCache>
            </c:strRef>
          </c:cat>
          <c:val>
            <c:numRef>
              <c:f>Sheet2!$D$50:$D$54</c:f>
              <c:numCache>
                <c:formatCode>0.00</c:formatCode>
                <c:ptCount val="5"/>
                <c:pt idx="0">
                  <c:v>0.83333333333333337</c:v>
                </c:pt>
                <c:pt idx="1">
                  <c:v>36.666666666666664</c:v>
                </c:pt>
                <c:pt idx="2">
                  <c:v>10.833333333333334</c:v>
                </c:pt>
                <c:pt idx="3">
                  <c:v>40</c:v>
                </c:pt>
                <c:pt idx="4">
                  <c:v>11.666666666666666</c:v>
                </c:pt>
              </c:numCache>
            </c:numRef>
          </c:val>
          <c:extLst>
            <c:ext xmlns:c16="http://schemas.microsoft.com/office/drawing/2014/chart" uri="{C3380CC4-5D6E-409C-BE32-E72D297353CC}">
              <c16:uniqueId val="{00000000-30C6-4AF1-9F02-622BF9405902}"/>
            </c:ext>
          </c:extLst>
        </c:ser>
        <c:dLbls>
          <c:showLegendKey val="0"/>
          <c:showVal val="0"/>
          <c:showCatName val="0"/>
          <c:showSerName val="0"/>
          <c:showPercent val="0"/>
          <c:showBubbleSize val="0"/>
        </c:dLbls>
        <c:gapWidth val="219"/>
        <c:overlap val="-27"/>
        <c:axId val="1566440512"/>
        <c:axId val="1566436192"/>
      </c:barChart>
      <c:catAx>
        <c:axId val="156644051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36192"/>
        <c:crosses val="autoZero"/>
        <c:auto val="1"/>
        <c:lblAlgn val="ctr"/>
        <c:lblOffset val="100"/>
        <c:noMultiLvlLbl val="0"/>
      </c:catAx>
      <c:valAx>
        <c:axId val="1566436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405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Preventive and Home Measures for Sore Throat Reported by Participants</a:t>
            </a:r>
            <a:endParaRPr lang="en-US" b="0"/>
          </a:p>
        </c:rich>
      </c:tx>
      <c:layout>
        <c:manualLayout>
          <c:xMode val="edge"/>
          <c:yMode val="edge"/>
          <c:x val="0.1088401137357830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Sheet2!$D$56</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Sheet2!$B$57:$B$63</c:f>
              <c:strCache>
                <c:ptCount val="6"/>
                <c:pt idx="0">
                  <c:v>cofsils</c:v>
                </c:pt>
                <c:pt idx="1">
                  <c:v>more fluids</c:v>
                </c:pt>
                <c:pt idx="2">
                  <c:v>hot water </c:v>
                </c:pt>
                <c:pt idx="3">
                  <c:v>ginger tea</c:v>
                </c:pt>
                <c:pt idx="4">
                  <c:v>vicks</c:v>
                </c:pt>
                <c:pt idx="5">
                  <c:v>no answere</c:v>
                </c:pt>
              </c:strCache>
            </c:strRef>
          </c:cat>
          <c:val>
            <c:numRef>
              <c:f>Sheet2!$D$57:$D$63</c:f>
              <c:numCache>
                <c:formatCode>0.00</c:formatCode>
                <c:ptCount val="7"/>
                <c:pt idx="0">
                  <c:v>6.666666666666667</c:v>
                </c:pt>
                <c:pt idx="1">
                  <c:v>5</c:v>
                </c:pt>
                <c:pt idx="2">
                  <c:v>34.166666666666664</c:v>
                </c:pt>
                <c:pt idx="3">
                  <c:v>5</c:v>
                </c:pt>
                <c:pt idx="4">
                  <c:v>6.666666666666667</c:v>
                </c:pt>
                <c:pt idx="5">
                  <c:v>10.833333333333334</c:v>
                </c:pt>
              </c:numCache>
            </c:numRef>
          </c:val>
          <c:extLst>
            <c:ext xmlns:c16="http://schemas.microsoft.com/office/drawing/2014/chart" uri="{C3380CC4-5D6E-409C-BE32-E72D297353CC}">
              <c16:uniqueId val="{00000000-BEED-4A75-8B07-C7FE3C978CD9}"/>
            </c:ext>
          </c:extLst>
        </c:ser>
        <c:dLbls>
          <c:showLegendKey val="0"/>
          <c:showVal val="0"/>
          <c:showCatName val="0"/>
          <c:showSerName val="0"/>
          <c:showPercent val="0"/>
          <c:showBubbleSize val="0"/>
        </c:dLbls>
        <c:gapWidth val="219"/>
        <c:overlap val="-27"/>
        <c:axId val="928394496"/>
        <c:axId val="928389216"/>
      </c:barChart>
      <c:catAx>
        <c:axId val="92839449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89216"/>
        <c:crosses val="autoZero"/>
        <c:auto val="1"/>
        <c:lblAlgn val="ctr"/>
        <c:lblOffset val="100"/>
        <c:noMultiLvlLbl val="0"/>
      </c:catAx>
      <c:valAx>
        <c:axId val="928389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944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Sources Through Which Participants Learned About the Camp</a:t>
            </a:r>
            <a:br>
              <a:rPr lang="en-IN" sz="1400" b="0" i="0" u="none" strike="noStrike" baseline="0"/>
            </a:br>
            <a:endParaRPr lang="en-US"/>
          </a:p>
        </c:rich>
      </c:tx>
      <c:layout>
        <c:manualLayout>
          <c:xMode val="edge"/>
          <c:yMode val="edge"/>
          <c:x val="0.12805555555555556"/>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Sheet2!$D$64</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Sheet2!$B$65:$B$67</c:f>
              <c:strCache>
                <c:ptCount val="3"/>
                <c:pt idx="0">
                  <c:v>friend and family</c:v>
                </c:pt>
                <c:pt idx="1">
                  <c:v>poster flyer</c:v>
                </c:pt>
                <c:pt idx="2">
                  <c:v>social media</c:v>
                </c:pt>
              </c:strCache>
            </c:strRef>
          </c:cat>
          <c:val>
            <c:numRef>
              <c:f>Sheet2!$D$65:$D$67</c:f>
              <c:numCache>
                <c:formatCode>0.00</c:formatCode>
                <c:ptCount val="3"/>
                <c:pt idx="0">
                  <c:v>24.166666666666668</c:v>
                </c:pt>
                <c:pt idx="1">
                  <c:v>44.166666666666664</c:v>
                </c:pt>
                <c:pt idx="2">
                  <c:v>31.666666666666664</c:v>
                </c:pt>
              </c:numCache>
            </c:numRef>
          </c:val>
          <c:extLst>
            <c:ext xmlns:c16="http://schemas.microsoft.com/office/drawing/2014/chart" uri="{C3380CC4-5D6E-409C-BE32-E72D297353CC}">
              <c16:uniqueId val="{00000000-3058-4474-BC20-F1E17E584E1A}"/>
            </c:ext>
          </c:extLst>
        </c:ser>
        <c:dLbls>
          <c:showLegendKey val="0"/>
          <c:showVal val="0"/>
          <c:showCatName val="0"/>
          <c:showSerName val="0"/>
          <c:showPercent val="0"/>
          <c:showBubbleSize val="0"/>
        </c:dLbls>
        <c:gapWidth val="219"/>
        <c:overlap val="-27"/>
        <c:axId val="1489364560"/>
        <c:axId val="1489360240"/>
      </c:barChart>
      <c:catAx>
        <c:axId val="148936456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360240"/>
        <c:crosses val="autoZero"/>
        <c:auto val="1"/>
        <c:lblAlgn val="ctr"/>
        <c:lblOffset val="100"/>
        <c:noMultiLvlLbl val="0"/>
      </c:catAx>
      <c:valAx>
        <c:axId val="1489360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3645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Self-Rated Knowledge of ENT Problems Before Attending the Camp</a:t>
            </a:r>
            <a:endParaRPr lang="en-US" b="0"/>
          </a:p>
        </c:rich>
      </c:tx>
      <c:layout>
        <c:manualLayout>
          <c:xMode val="edge"/>
          <c:yMode val="edge"/>
          <c:x val="0.11645122484689414"/>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Sheet2!$D$69</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Sheet2!$B$70:$B$74</c:f>
              <c:numCache>
                <c:formatCode>General</c:formatCode>
                <c:ptCount val="5"/>
                <c:pt idx="0">
                  <c:v>1</c:v>
                </c:pt>
                <c:pt idx="1">
                  <c:v>2</c:v>
                </c:pt>
                <c:pt idx="2">
                  <c:v>3</c:v>
                </c:pt>
                <c:pt idx="3">
                  <c:v>4</c:v>
                </c:pt>
                <c:pt idx="4">
                  <c:v>5</c:v>
                </c:pt>
              </c:numCache>
            </c:numRef>
          </c:cat>
          <c:val>
            <c:numRef>
              <c:f>Sheet2!$D$70:$D$74</c:f>
              <c:numCache>
                <c:formatCode>0.00</c:formatCode>
                <c:ptCount val="5"/>
                <c:pt idx="0">
                  <c:v>3.3333333333333335</c:v>
                </c:pt>
                <c:pt idx="1">
                  <c:v>26.666666666666668</c:v>
                </c:pt>
                <c:pt idx="2">
                  <c:v>31.666666666666664</c:v>
                </c:pt>
                <c:pt idx="3">
                  <c:v>21.666666666666668</c:v>
                </c:pt>
                <c:pt idx="4">
                  <c:v>16.666666666666664</c:v>
                </c:pt>
              </c:numCache>
            </c:numRef>
          </c:val>
          <c:extLst>
            <c:ext xmlns:c16="http://schemas.microsoft.com/office/drawing/2014/chart" uri="{C3380CC4-5D6E-409C-BE32-E72D297353CC}">
              <c16:uniqueId val="{00000000-D77E-4FA0-9A5E-86CE850F8933}"/>
            </c:ext>
          </c:extLst>
        </c:ser>
        <c:dLbls>
          <c:showLegendKey val="0"/>
          <c:showVal val="0"/>
          <c:showCatName val="0"/>
          <c:showSerName val="0"/>
          <c:showPercent val="0"/>
          <c:showBubbleSize val="0"/>
        </c:dLbls>
        <c:gapWidth val="219"/>
        <c:overlap val="-27"/>
        <c:axId val="1489358800"/>
        <c:axId val="1489360720"/>
      </c:barChart>
      <c:catAx>
        <c:axId val="148935880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360720"/>
        <c:crosses val="autoZero"/>
        <c:auto val="1"/>
        <c:lblAlgn val="ctr"/>
        <c:lblOffset val="100"/>
        <c:noMultiLvlLbl val="0"/>
      </c:catAx>
      <c:valAx>
        <c:axId val="1489360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3588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AGE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1"/>
          <c:order val="0"/>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4A0-4878-86B9-45CFD3BEE924}"/>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4A0-4878-86B9-45CFD3BEE924}"/>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4A0-4878-86B9-45CFD3BEE92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Sheet2!$G$9:$G$11</c:f>
              <c:strCache>
                <c:ptCount val="3"/>
                <c:pt idx="0">
                  <c:v>21-30</c:v>
                </c:pt>
                <c:pt idx="1">
                  <c:v>31-40</c:v>
                </c:pt>
                <c:pt idx="2">
                  <c:v>41-50</c:v>
                </c:pt>
              </c:strCache>
            </c:strRef>
          </c:cat>
          <c:val>
            <c:numRef>
              <c:f>Sheet2!$I$9:$I$11</c:f>
              <c:numCache>
                <c:formatCode>0.00</c:formatCode>
                <c:ptCount val="3"/>
                <c:pt idx="0">
                  <c:v>46.666666666666664</c:v>
                </c:pt>
                <c:pt idx="1">
                  <c:v>40.833333333333336</c:v>
                </c:pt>
                <c:pt idx="2">
                  <c:v>12.5</c:v>
                </c:pt>
              </c:numCache>
            </c:numRef>
          </c:val>
          <c:extLst>
            <c:ext xmlns:c16="http://schemas.microsoft.com/office/drawing/2014/chart" uri="{C3380CC4-5D6E-409C-BE32-E72D297353CC}">
              <c16:uniqueId val="{00000003-14A0-4878-86B9-45CFD3BEE924}"/>
            </c:ext>
          </c:extLst>
        </c:ser>
        <c:dLbls>
          <c:showLegendKey val="0"/>
          <c:showVal val="0"/>
          <c:showCatName val="0"/>
          <c:showSerName val="0"/>
          <c:showPercent val="0"/>
          <c:showBubbleSize val="0"/>
        </c:dLbls>
        <c:gapWidth val="150"/>
        <c:overlap val="100"/>
        <c:axId val="1974706159"/>
        <c:axId val="1974706639"/>
      </c:barChart>
      <c:catAx>
        <c:axId val="197470615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Number</a:t>
                </a:r>
                <a:r>
                  <a:rPr lang="en-IN" baseline="0"/>
                  <a:t> of participants/percentage</a:t>
                </a:r>
                <a:endParaRPr lang="en-IN"/>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N"/>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4706639"/>
        <c:crosses val="autoZero"/>
        <c:auto val="1"/>
        <c:lblAlgn val="ctr"/>
        <c:lblOffset val="100"/>
        <c:noMultiLvlLbl val="0"/>
      </c:catAx>
      <c:valAx>
        <c:axId val="19747066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Age</a:t>
                </a:r>
                <a:r>
                  <a:rPr lang="en-IN" baseline="0"/>
                  <a:t> categories</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N"/>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47061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1617140502888912E-2"/>
          <c:y val="0.10170771362580751"/>
          <c:w val="0.9440107079006429"/>
          <c:h val="0.75727580803881478"/>
        </c:manualLayout>
      </c:layout>
      <c:barChart>
        <c:barDir val="col"/>
        <c:grouping val="clustered"/>
        <c:varyColors val="0"/>
        <c:dLbls>
          <c:showLegendKey val="0"/>
          <c:showVal val="0"/>
          <c:showCatName val="0"/>
          <c:showSerName val="0"/>
          <c:showPercent val="0"/>
          <c:showBubbleSize val="0"/>
        </c:dLbls>
        <c:gapWidth val="219"/>
        <c:overlap val="-27"/>
        <c:axId val="592527680"/>
        <c:axId val="592520960"/>
      </c:barChart>
      <c:catAx>
        <c:axId val="592527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520960"/>
        <c:crosses val="autoZero"/>
        <c:auto val="1"/>
        <c:lblAlgn val="ctr"/>
        <c:lblOffset val="100"/>
        <c:noMultiLvlLbl val="0"/>
      </c:catAx>
      <c:valAx>
        <c:axId val="59252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527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Improvement in ENT Knowledge After Attending the Camp</a:t>
            </a:r>
            <a:endParaRPr lang="en-IN"/>
          </a:p>
        </c:rich>
      </c:tx>
      <c:layout>
        <c:manualLayout>
          <c:xMode val="edge"/>
          <c:yMode val="edge"/>
          <c:x val="0.11712317856666686"/>
          <c:y val="1.388888888888888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1"/>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Sheet2!$B$77:$B$78</c:f>
              <c:strCache>
                <c:ptCount val="2"/>
                <c:pt idx="0">
                  <c:v>yes</c:v>
                </c:pt>
                <c:pt idx="1">
                  <c:v>no</c:v>
                </c:pt>
              </c:strCache>
            </c:strRef>
          </c:cat>
          <c:val>
            <c:numRef>
              <c:f>Sheet2!$D$77:$D$78</c:f>
              <c:numCache>
                <c:formatCode>0.00</c:formatCode>
                <c:ptCount val="2"/>
                <c:pt idx="0">
                  <c:v>74.166666666666671</c:v>
                </c:pt>
                <c:pt idx="1">
                  <c:v>25.833333333333336</c:v>
                </c:pt>
              </c:numCache>
            </c:numRef>
          </c:val>
          <c:extLst>
            <c:ext xmlns:c16="http://schemas.microsoft.com/office/drawing/2014/chart" uri="{C3380CC4-5D6E-409C-BE32-E72D297353CC}">
              <c16:uniqueId val="{00000000-45BB-45A6-8BF6-A8E49D4E8138}"/>
            </c:ext>
          </c:extLst>
        </c:ser>
        <c:dLbls>
          <c:showLegendKey val="0"/>
          <c:showVal val="0"/>
          <c:showCatName val="0"/>
          <c:showSerName val="0"/>
          <c:showPercent val="0"/>
          <c:showBubbleSize val="0"/>
        </c:dLbls>
        <c:gapWidth val="219"/>
        <c:overlap val="-27"/>
        <c:axId val="592527680"/>
        <c:axId val="592520960"/>
      </c:barChart>
      <c:catAx>
        <c:axId val="59252768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520960"/>
        <c:crosses val="autoZero"/>
        <c:auto val="1"/>
        <c:lblAlgn val="ctr"/>
        <c:lblOffset val="100"/>
        <c:noMultiLvlLbl val="0"/>
      </c:catAx>
      <c:valAx>
        <c:axId val="5925209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5276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Access to Educational Material or Demonstrations During the Camp</a:t>
            </a:r>
            <a:endParaRPr lang="en-IN" b="0"/>
          </a:p>
        </c:rich>
      </c:tx>
      <c:layout>
        <c:manualLayout>
          <c:xMode val="edge"/>
          <c:yMode val="edge"/>
          <c:x val="0.22221522309711284"/>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1"/>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Sheet2!$B$81:$B$82</c:f>
              <c:strCache>
                <c:ptCount val="2"/>
                <c:pt idx="0">
                  <c:v>yes</c:v>
                </c:pt>
                <c:pt idx="1">
                  <c:v>no</c:v>
                </c:pt>
              </c:strCache>
            </c:strRef>
          </c:cat>
          <c:val>
            <c:numRef>
              <c:f>Sheet2!$D$81:$D$82</c:f>
              <c:numCache>
                <c:formatCode>0.00</c:formatCode>
                <c:ptCount val="2"/>
                <c:pt idx="0">
                  <c:v>85.833333333333329</c:v>
                </c:pt>
                <c:pt idx="1">
                  <c:v>14.166666666666666</c:v>
                </c:pt>
              </c:numCache>
            </c:numRef>
          </c:val>
          <c:extLst>
            <c:ext xmlns:c16="http://schemas.microsoft.com/office/drawing/2014/chart" uri="{C3380CC4-5D6E-409C-BE32-E72D297353CC}">
              <c16:uniqueId val="{00000000-5CE5-47AE-AB4A-AC9CA745C45A}"/>
            </c:ext>
          </c:extLst>
        </c:ser>
        <c:dLbls>
          <c:showLegendKey val="0"/>
          <c:showVal val="0"/>
          <c:showCatName val="0"/>
          <c:showSerName val="0"/>
          <c:showPercent val="0"/>
          <c:showBubbleSize val="0"/>
        </c:dLbls>
        <c:gapWidth val="219"/>
        <c:overlap val="-27"/>
        <c:axId val="592488800"/>
        <c:axId val="592488320"/>
      </c:barChart>
      <c:catAx>
        <c:axId val="59248880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488320"/>
        <c:crosses val="autoZero"/>
        <c:auto val="1"/>
        <c:lblAlgn val="ctr"/>
        <c:lblOffset val="100"/>
        <c:noMultiLvlLbl val="0"/>
      </c:catAx>
      <c:valAx>
        <c:axId val="5924883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4888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Learning to Manage Minor ENT Issues at Home Through the Camp</a:t>
            </a:r>
            <a:endParaRPr lang="en-IN" b="0"/>
          </a:p>
        </c:rich>
      </c:tx>
      <c:layout>
        <c:manualLayout>
          <c:xMode val="edge"/>
          <c:yMode val="edge"/>
          <c:x val="0.13159733158355205"/>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1"/>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Sheet2!$B$85:$B$86</c:f>
              <c:strCache>
                <c:ptCount val="2"/>
                <c:pt idx="0">
                  <c:v>yes</c:v>
                </c:pt>
                <c:pt idx="1">
                  <c:v>no</c:v>
                </c:pt>
              </c:strCache>
            </c:strRef>
          </c:cat>
          <c:val>
            <c:numRef>
              <c:f>Sheet2!$D$85:$D$86</c:f>
              <c:numCache>
                <c:formatCode>0.00</c:formatCode>
                <c:ptCount val="2"/>
                <c:pt idx="0">
                  <c:v>75.833333333333329</c:v>
                </c:pt>
                <c:pt idx="1">
                  <c:v>24.166666666666668</c:v>
                </c:pt>
              </c:numCache>
            </c:numRef>
          </c:val>
          <c:extLst>
            <c:ext xmlns:c16="http://schemas.microsoft.com/office/drawing/2014/chart" uri="{C3380CC4-5D6E-409C-BE32-E72D297353CC}">
              <c16:uniqueId val="{00000000-B6BB-4AF8-AF88-272CB4B85F40}"/>
            </c:ext>
          </c:extLst>
        </c:ser>
        <c:dLbls>
          <c:showLegendKey val="0"/>
          <c:showVal val="0"/>
          <c:showCatName val="0"/>
          <c:showSerName val="0"/>
          <c:showPercent val="0"/>
          <c:showBubbleSize val="0"/>
        </c:dLbls>
        <c:gapWidth val="219"/>
        <c:overlap val="-27"/>
        <c:axId val="592492640"/>
        <c:axId val="592490240"/>
      </c:barChart>
      <c:catAx>
        <c:axId val="5924926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490240"/>
        <c:crosses val="autoZero"/>
        <c:auto val="1"/>
        <c:lblAlgn val="ctr"/>
        <c:lblOffset val="100"/>
        <c:noMultiLvlLbl val="0"/>
      </c:catAx>
      <c:valAx>
        <c:axId val="592490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4926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Self-Rated Knowledge of ENT Problems After the Camp</a:t>
            </a:r>
            <a:endParaRPr lang="en-US"/>
          </a:p>
        </c:rich>
      </c:tx>
      <c:layout>
        <c:manualLayout>
          <c:xMode val="edge"/>
          <c:yMode val="edge"/>
          <c:x val="0.11529155730533683"/>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Sheet2!$D$88</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Sheet2!$B$89:$B$92</c:f>
              <c:numCache>
                <c:formatCode>General</c:formatCode>
                <c:ptCount val="4"/>
                <c:pt idx="0">
                  <c:v>2</c:v>
                </c:pt>
                <c:pt idx="1">
                  <c:v>3</c:v>
                </c:pt>
                <c:pt idx="2">
                  <c:v>4</c:v>
                </c:pt>
                <c:pt idx="3">
                  <c:v>5</c:v>
                </c:pt>
              </c:numCache>
            </c:numRef>
          </c:cat>
          <c:val>
            <c:numRef>
              <c:f>Sheet2!$D$89:$D$92</c:f>
              <c:numCache>
                <c:formatCode>0.00</c:formatCode>
                <c:ptCount val="4"/>
                <c:pt idx="0">
                  <c:v>1.6666666666666667</c:v>
                </c:pt>
                <c:pt idx="1">
                  <c:v>13.333333333333334</c:v>
                </c:pt>
                <c:pt idx="2">
                  <c:v>59.166666666666664</c:v>
                </c:pt>
                <c:pt idx="3">
                  <c:v>25.833333333333336</c:v>
                </c:pt>
              </c:numCache>
            </c:numRef>
          </c:val>
          <c:extLst>
            <c:ext xmlns:c16="http://schemas.microsoft.com/office/drawing/2014/chart" uri="{C3380CC4-5D6E-409C-BE32-E72D297353CC}">
              <c16:uniqueId val="{00000000-6A86-4A3A-8898-FA26A2FD6096}"/>
            </c:ext>
          </c:extLst>
        </c:ser>
        <c:dLbls>
          <c:showLegendKey val="0"/>
          <c:showVal val="0"/>
          <c:showCatName val="0"/>
          <c:showSerName val="0"/>
          <c:showPercent val="0"/>
          <c:showBubbleSize val="0"/>
        </c:dLbls>
        <c:gapWidth val="219"/>
        <c:overlap val="-27"/>
        <c:axId val="1489325200"/>
        <c:axId val="1489323280"/>
      </c:barChart>
      <c:catAx>
        <c:axId val="148932520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323280"/>
        <c:crosses val="autoZero"/>
        <c:auto val="1"/>
        <c:lblAlgn val="ctr"/>
        <c:lblOffset val="100"/>
        <c:noMultiLvlLbl val="0"/>
      </c:catAx>
      <c:valAx>
        <c:axId val="1489323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325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Adherence to Prescribed Medication: Forgetting Doses</a:t>
            </a:r>
            <a:endParaRPr lang="en-US" b="0"/>
          </a:p>
        </c:rich>
      </c:tx>
      <c:layout>
        <c:manualLayout>
          <c:xMode val="edge"/>
          <c:yMode val="edge"/>
          <c:x val="0.10548246966527031"/>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Sheet2!$D$94</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Sheet2!$B$95:$B$96</c:f>
              <c:strCache>
                <c:ptCount val="2"/>
                <c:pt idx="0">
                  <c:v>yes</c:v>
                </c:pt>
                <c:pt idx="1">
                  <c:v>no</c:v>
                </c:pt>
              </c:strCache>
            </c:strRef>
          </c:cat>
          <c:val>
            <c:numRef>
              <c:f>Sheet2!$D$95:$D$96</c:f>
              <c:numCache>
                <c:formatCode>0.00</c:formatCode>
                <c:ptCount val="2"/>
                <c:pt idx="0">
                  <c:v>70</c:v>
                </c:pt>
                <c:pt idx="1">
                  <c:v>30</c:v>
                </c:pt>
              </c:numCache>
            </c:numRef>
          </c:val>
          <c:extLst>
            <c:ext xmlns:c16="http://schemas.microsoft.com/office/drawing/2014/chart" uri="{C3380CC4-5D6E-409C-BE32-E72D297353CC}">
              <c16:uniqueId val="{00000000-C2D1-40E9-9753-D618AE78B5F8}"/>
            </c:ext>
          </c:extLst>
        </c:ser>
        <c:dLbls>
          <c:showLegendKey val="0"/>
          <c:showVal val="0"/>
          <c:showCatName val="0"/>
          <c:showSerName val="0"/>
          <c:showPercent val="0"/>
          <c:showBubbleSize val="0"/>
        </c:dLbls>
        <c:gapWidth val="219"/>
        <c:overlap val="-27"/>
        <c:axId val="1566439072"/>
        <c:axId val="1566436672"/>
      </c:barChart>
      <c:catAx>
        <c:axId val="15664390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36672"/>
        <c:crosses val="autoZero"/>
        <c:auto val="1"/>
        <c:lblAlgn val="ctr"/>
        <c:lblOffset val="100"/>
        <c:noMultiLvlLbl val="0"/>
      </c:catAx>
      <c:valAx>
        <c:axId val="1566436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39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Difficulty in Remembering Medication Instructions</a:t>
            </a:r>
            <a:endParaRPr lang="en-US"/>
          </a:p>
        </c:rich>
      </c:tx>
      <c:layout>
        <c:manualLayout>
          <c:xMode val="edge"/>
          <c:yMode val="edge"/>
          <c:x val="0.19503455818022747"/>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Sheet2!$D$98</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Sheet2!$B$99:$B$100</c:f>
              <c:strCache>
                <c:ptCount val="2"/>
                <c:pt idx="0">
                  <c:v>yes</c:v>
                </c:pt>
                <c:pt idx="1">
                  <c:v>no</c:v>
                </c:pt>
              </c:strCache>
            </c:strRef>
          </c:cat>
          <c:val>
            <c:numRef>
              <c:f>Sheet2!$D$99:$D$100</c:f>
              <c:numCache>
                <c:formatCode>0.00</c:formatCode>
                <c:ptCount val="2"/>
                <c:pt idx="0">
                  <c:v>50</c:v>
                </c:pt>
                <c:pt idx="1">
                  <c:v>50</c:v>
                </c:pt>
              </c:numCache>
            </c:numRef>
          </c:val>
          <c:extLst>
            <c:ext xmlns:c16="http://schemas.microsoft.com/office/drawing/2014/chart" uri="{C3380CC4-5D6E-409C-BE32-E72D297353CC}">
              <c16:uniqueId val="{00000000-480F-4EC1-976F-A85BCFAFEF74}"/>
            </c:ext>
          </c:extLst>
        </c:ser>
        <c:dLbls>
          <c:showLegendKey val="0"/>
          <c:showVal val="0"/>
          <c:showCatName val="0"/>
          <c:showSerName val="0"/>
          <c:showPercent val="0"/>
          <c:showBubbleSize val="0"/>
        </c:dLbls>
        <c:gapWidth val="219"/>
        <c:overlap val="-27"/>
        <c:axId val="1489324240"/>
        <c:axId val="1489333840"/>
      </c:barChart>
      <c:catAx>
        <c:axId val="14893242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333840"/>
        <c:crosses val="autoZero"/>
        <c:auto val="1"/>
        <c:lblAlgn val="ctr"/>
        <c:lblOffset val="100"/>
        <c:noMultiLvlLbl val="0"/>
      </c:catAx>
      <c:valAx>
        <c:axId val="14893338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3242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Premature Discontinuation of Medication After Symptom Relief</a:t>
            </a:r>
            <a:endParaRPr lang="en-US"/>
          </a:p>
        </c:rich>
      </c:tx>
      <c:layout>
        <c:manualLayout>
          <c:xMode val="edge"/>
          <c:yMode val="edge"/>
          <c:x val="0.11073776017940716"/>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Sheet2!$D$102</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Sheet2!$B$103:$B$104</c:f>
              <c:strCache>
                <c:ptCount val="2"/>
                <c:pt idx="0">
                  <c:v>yes</c:v>
                </c:pt>
                <c:pt idx="1">
                  <c:v>no</c:v>
                </c:pt>
              </c:strCache>
            </c:strRef>
          </c:cat>
          <c:val>
            <c:numRef>
              <c:f>Sheet2!$D$103:$D$104</c:f>
              <c:numCache>
                <c:formatCode>0.00</c:formatCode>
                <c:ptCount val="2"/>
                <c:pt idx="0">
                  <c:v>70</c:v>
                </c:pt>
                <c:pt idx="1">
                  <c:v>30</c:v>
                </c:pt>
              </c:numCache>
            </c:numRef>
          </c:val>
          <c:extLst>
            <c:ext xmlns:c16="http://schemas.microsoft.com/office/drawing/2014/chart" uri="{C3380CC4-5D6E-409C-BE32-E72D297353CC}">
              <c16:uniqueId val="{00000000-E365-4097-9C0B-1260DC740EDC}"/>
            </c:ext>
          </c:extLst>
        </c:ser>
        <c:dLbls>
          <c:showLegendKey val="0"/>
          <c:showVal val="0"/>
          <c:showCatName val="0"/>
          <c:showSerName val="0"/>
          <c:showPercent val="0"/>
          <c:showBubbleSize val="0"/>
        </c:dLbls>
        <c:gapWidth val="219"/>
        <c:overlap val="-27"/>
        <c:axId val="1566446752"/>
        <c:axId val="1566453472"/>
      </c:barChart>
      <c:catAx>
        <c:axId val="156644675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53472"/>
        <c:crosses val="autoZero"/>
        <c:auto val="1"/>
        <c:lblAlgn val="ctr"/>
        <c:lblOffset val="100"/>
        <c:noMultiLvlLbl val="0"/>
      </c:catAx>
      <c:valAx>
        <c:axId val="1566453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46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Stopping Medication Due to Worsening Symptoms</a:t>
            </a:r>
            <a:endParaRPr lang="en-US"/>
          </a:p>
        </c:rich>
      </c:tx>
      <c:layout>
        <c:manualLayout>
          <c:xMode val="edge"/>
          <c:yMode val="edge"/>
          <c:x val="0.1789512248468941"/>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Sheet2!$D$106</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Sheet2!$B$107:$B$108</c:f>
              <c:strCache>
                <c:ptCount val="2"/>
                <c:pt idx="0">
                  <c:v>yes</c:v>
                </c:pt>
                <c:pt idx="1">
                  <c:v>no</c:v>
                </c:pt>
              </c:strCache>
            </c:strRef>
          </c:cat>
          <c:val>
            <c:numRef>
              <c:f>Sheet2!$D$107:$D$108</c:f>
              <c:numCache>
                <c:formatCode>0.00</c:formatCode>
                <c:ptCount val="2"/>
                <c:pt idx="0">
                  <c:v>62.5</c:v>
                </c:pt>
                <c:pt idx="1">
                  <c:v>37.5</c:v>
                </c:pt>
              </c:numCache>
            </c:numRef>
          </c:val>
          <c:extLst>
            <c:ext xmlns:c16="http://schemas.microsoft.com/office/drawing/2014/chart" uri="{C3380CC4-5D6E-409C-BE32-E72D297353CC}">
              <c16:uniqueId val="{00000000-3215-4EB1-8EBD-D0C648573490}"/>
            </c:ext>
          </c:extLst>
        </c:ser>
        <c:dLbls>
          <c:showLegendKey val="0"/>
          <c:showVal val="0"/>
          <c:showCatName val="0"/>
          <c:showSerName val="0"/>
          <c:showPercent val="0"/>
          <c:showBubbleSize val="0"/>
        </c:dLbls>
        <c:gapWidth val="219"/>
        <c:overlap val="-27"/>
        <c:axId val="1566404032"/>
        <c:axId val="1566404992"/>
      </c:barChart>
      <c:catAx>
        <c:axId val="15664040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04992"/>
        <c:crosses val="autoZero"/>
        <c:auto val="1"/>
        <c:lblAlgn val="ctr"/>
        <c:lblOffset val="100"/>
        <c:noMultiLvlLbl val="0"/>
      </c:catAx>
      <c:valAx>
        <c:axId val="1566404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040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Participant Satisfaction with Camp Services</a:t>
            </a:r>
            <a:br>
              <a:rPr lang="en-IN" sz="1400" b="0" i="0" u="none" strike="noStrike" baseline="0"/>
            </a:br>
            <a:endParaRPr lang="en-US"/>
          </a:p>
        </c:rich>
      </c:tx>
      <c:layout>
        <c:manualLayout>
          <c:xMode val="edge"/>
          <c:yMode val="edge"/>
          <c:x val="0.19990639155512699"/>
          <c:y val="9.0702947845804991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Sheet2!$D$110</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Sheet2!$B$111:$B$114</c:f>
              <c:numCache>
                <c:formatCode>General</c:formatCode>
                <c:ptCount val="4"/>
                <c:pt idx="0">
                  <c:v>2</c:v>
                </c:pt>
                <c:pt idx="1">
                  <c:v>3</c:v>
                </c:pt>
                <c:pt idx="2">
                  <c:v>4</c:v>
                </c:pt>
                <c:pt idx="3">
                  <c:v>5</c:v>
                </c:pt>
              </c:numCache>
            </c:numRef>
          </c:cat>
          <c:val>
            <c:numRef>
              <c:f>Sheet2!$D$111:$D$114</c:f>
              <c:numCache>
                <c:formatCode>0.00</c:formatCode>
                <c:ptCount val="4"/>
                <c:pt idx="0">
                  <c:v>2.5</c:v>
                </c:pt>
                <c:pt idx="1">
                  <c:v>15</c:v>
                </c:pt>
                <c:pt idx="2">
                  <c:v>46.666666666666664</c:v>
                </c:pt>
                <c:pt idx="3">
                  <c:v>35.833333333333336</c:v>
                </c:pt>
              </c:numCache>
            </c:numRef>
          </c:val>
          <c:extLst>
            <c:ext xmlns:c16="http://schemas.microsoft.com/office/drawing/2014/chart" uri="{C3380CC4-5D6E-409C-BE32-E72D297353CC}">
              <c16:uniqueId val="{00000000-DFAC-4E45-9B54-6231E16D65DC}"/>
            </c:ext>
          </c:extLst>
        </c:ser>
        <c:dLbls>
          <c:showLegendKey val="0"/>
          <c:showVal val="0"/>
          <c:showCatName val="0"/>
          <c:showSerName val="0"/>
          <c:showPercent val="0"/>
          <c:showBubbleSize val="0"/>
        </c:dLbls>
        <c:gapWidth val="219"/>
        <c:overlap val="-27"/>
        <c:axId val="1566424192"/>
        <c:axId val="1566407872"/>
      </c:barChart>
      <c:catAx>
        <c:axId val="156642419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07872"/>
        <c:crosses val="autoZero"/>
        <c:auto val="1"/>
        <c:lblAlgn val="ctr"/>
        <c:lblOffset val="100"/>
        <c:noMultiLvlLbl val="0"/>
      </c:catAx>
      <c:valAx>
        <c:axId val="15664078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6424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GENDER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80314960629919"/>
          <c:y val="0.20137833055915622"/>
          <c:w val="0.89019685039370078"/>
          <c:h val="0.61498432487605714"/>
        </c:manualLayout>
      </c:layout>
      <c:barChart>
        <c:barDir val="col"/>
        <c:grouping val="stacked"/>
        <c:varyColors val="0"/>
        <c:ser>
          <c:idx val="1"/>
          <c:order val="0"/>
          <c:spPr>
            <a:solidFill>
              <a:schemeClr val="accent6">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Sheet2!$G$4:$G$5</c:f>
              <c:strCache>
                <c:ptCount val="2"/>
                <c:pt idx="0">
                  <c:v>male</c:v>
                </c:pt>
                <c:pt idx="1">
                  <c:v>female</c:v>
                </c:pt>
              </c:strCache>
            </c:strRef>
          </c:cat>
          <c:val>
            <c:numRef>
              <c:f>Sheet2!$I$4:$I$5</c:f>
              <c:numCache>
                <c:formatCode>0.00</c:formatCode>
                <c:ptCount val="2"/>
                <c:pt idx="0">
                  <c:v>53.333333333333336</c:v>
                </c:pt>
                <c:pt idx="1">
                  <c:v>46.666666666666664</c:v>
                </c:pt>
              </c:numCache>
            </c:numRef>
          </c:val>
          <c:extLst>
            <c:ext xmlns:c16="http://schemas.microsoft.com/office/drawing/2014/chart" uri="{C3380CC4-5D6E-409C-BE32-E72D297353CC}">
              <c16:uniqueId val="{00000000-7FC2-44AF-AF14-A667539845D8}"/>
            </c:ext>
          </c:extLst>
        </c:ser>
        <c:dLbls>
          <c:showLegendKey val="0"/>
          <c:showVal val="0"/>
          <c:showCatName val="0"/>
          <c:showSerName val="0"/>
          <c:showPercent val="0"/>
          <c:showBubbleSize val="0"/>
        </c:dLbls>
        <c:gapWidth val="150"/>
        <c:overlap val="100"/>
        <c:axId val="1882858463"/>
        <c:axId val="1882862783"/>
      </c:barChart>
      <c:catAx>
        <c:axId val="1882858463"/>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Number</a:t>
                </a:r>
                <a:r>
                  <a:rPr lang="en-IN" baseline="0"/>
                  <a:t> of participants/percentage</a:t>
                </a:r>
                <a:endParaRPr lang="en-IN"/>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N"/>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2862783"/>
        <c:crosses val="autoZero"/>
        <c:auto val="1"/>
        <c:lblAlgn val="ctr"/>
        <c:lblOffset val="100"/>
        <c:noMultiLvlLbl val="0"/>
      </c:catAx>
      <c:valAx>
        <c:axId val="18828627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 Gender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285846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Participant Experience with Doctors and Staff During the Camp</a:t>
            </a:r>
            <a:endParaRPr lang="en-US"/>
          </a:p>
        </c:rich>
      </c:tx>
      <c:layout>
        <c:manualLayout>
          <c:xMode val="edge"/>
          <c:yMode val="edge"/>
          <c:x val="0.1326111111111111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Sheet2!$D$116</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Sheet2!$B$117:$B$119</c:f>
              <c:strCache>
                <c:ptCount val="3"/>
                <c:pt idx="0">
                  <c:v>average</c:v>
                </c:pt>
                <c:pt idx="1">
                  <c:v>good</c:v>
                </c:pt>
                <c:pt idx="2">
                  <c:v>excellent</c:v>
                </c:pt>
              </c:strCache>
            </c:strRef>
          </c:cat>
          <c:val>
            <c:numRef>
              <c:f>Sheet2!$D$117:$D$119</c:f>
              <c:numCache>
                <c:formatCode>0.00</c:formatCode>
                <c:ptCount val="3"/>
                <c:pt idx="0">
                  <c:v>8.3333333333333321</c:v>
                </c:pt>
                <c:pt idx="1">
                  <c:v>50</c:v>
                </c:pt>
                <c:pt idx="2">
                  <c:v>41.666666666666671</c:v>
                </c:pt>
              </c:numCache>
            </c:numRef>
          </c:val>
          <c:extLst>
            <c:ext xmlns:c16="http://schemas.microsoft.com/office/drawing/2014/chart" uri="{C3380CC4-5D6E-409C-BE32-E72D297353CC}">
              <c16:uniqueId val="{00000000-FF3C-4A7D-982F-003EE23B5A4A}"/>
            </c:ext>
          </c:extLst>
        </c:ser>
        <c:dLbls>
          <c:showLegendKey val="0"/>
          <c:showVal val="0"/>
          <c:showCatName val="0"/>
          <c:showSerName val="0"/>
          <c:showPercent val="0"/>
          <c:showBubbleSize val="0"/>
        </c:dLbls>
        <c:gapWidth val="219"/>
        <c:overlap val="-27"/>
        <c:axId val="1679489968"/>
        <c:axId val="1679495728"/>
      </c:barChart>
      <c:catAx>
        <c:axId val="167948996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9495728"/>
        <c:crosses val="autoZero"/>
        <c:auto val="1"/>
        <c:lblAlgn val="ctr"/>
        <c:lblOffset val="100"/>
        <c:noMultiLvlLbl val="0"/>
      </c:catAx>
      <c:valAx>
        <c:axId val="16794957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94899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Willingness to Recommend ENT Camps to Others</a:t>
            </a:r>
            <a:endParaRPr lang="en-IN" b="0"/>
          </a:p>
        </c:rich>
      </c:tx>
      <c:layout>
        <c:manualLayout>
          <c:xMode val="edge"/>
          <c:yMode val="edge"/>
          <c:x val="0.15656233595800526"/>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1"/>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Sheet2!$B$122:$B$123</c:f>
              <c:strCache>
                <c:ptCount val="2"/>
                <c:pt idx="0">
                  <c:v>yes</c:v>
                </c:pt>
                <c:pt idx="1">
                  <c:v>no</c:v>
                </c:pt>
              </c:strCache>
            </c:strRef>
          </c:cat>
          <c:val>
            <c:numRef>
              <c:f>Sheet2!$D$122:$D$123</c:f>
              <c:numCache>
                <c:formatCode>0.00</c:formatCode>
                <c:ptCount val="2"/>
                <c:pt idx="0">
                  <c:v>84.166666666666671</c:v>
                </c:pt>
                <c:pt idx="1">
                  <c:v>15.833333333333332</c:v>
                </c:pt>
              </c:numCache>
            </c:numRef>
          </c:val>
          <c:extLst>
            <c:ext xmlns:c16="http://schemas.microsoft.com/office/drawing/2014/chart" uri="{C3380CC4-5D6E-409C-BE32-E72D297353CC}">
              <c16:uniqueId val="{00000000-FFF4-4E2F-ABCC-143AD0487891}"/>
            </c:ext>
          </c:extLst>
        </c:ser>
        <c:dLbls>
          <c:showLegendKey val="0"/>
          <c:showVal val="0"/>
          <c:showCatName val="0"/>
          <c:showSerName val="0"/>
          <c:showPercent val="0"/>
          <c:showBubbleSize val="0"/>
        </c:dLbls>
        <c:gapWidth val="219"/>
        <c:overlap val="-27"/>
        <c:axId val="592531040"/>
        <c:axId val="592531520"/>
      </c:barChart>
      <c:catAx>
        <c:axId val="5925310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531520"/>
        <c:crosses val="autoZero"/>
        <c:auto val="1"/>
        <c:lblAlgn val="ctr"/>
        <c:lblOffset val="100"/>
        <c:noMultiLvlLbl val="0"/>
      </c:catAx>
      <c:valAx>
        <c:axId val="592531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531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t>EDUCATION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Sheet2!$G$6:$G$7</c:f>
              <c:strCache>
                <c:ptCount val="2"/>
                <c:pt idx="0">
                  <c:v>graduate </c:v>
                </c:pt>
                <c:pt idx="1">
                  <c:v>Post graduate</c:v>
                </c:pt>
              </c:strCache>
            </c:strRef>
          </c:cat>
          <c:val>
            <c:numRef>
              <c:f>Sheet2!$H$6:$H$7</c:f>
              <c:numCache>
                <c:formatCode>General</c:formatCode>
                <c:ptCount val="2"/>
                <c:pt idx="0">
                  <c:v>48</c:v>
                </c:pt>
                <c:pt idx="1">
                  <c:v>72</c:v>
                </c:pt>
              </c:numCache>
            </c:numRef>
          </c:val>
          <c:extLst>
            <c:ext xmlns:c16="http://schemas.microsoft.com/office/drawing/2014/chart" uri="{C3380CC4-5D6E-409C-BE32-E72D297353CC}">
              <c16:uniqueId val="{00000000-99C7-436E-BEBD-BAB6D44D9FFF}"/>
            </c:ext>
          </c:extLst>
        </c:ser>
        <c:dLbls>
          <c:showLegendKey val="0"/>
          <c:showVal val="0"/>
          <c:showCatName val="0"/>
          <c:showSerName val="0"/>
          <c:showPercent val="0"/>
          <c:showBubbleSize val="0"/>
        </c:dLbls>
        <c:gapWidth val="150"/>
        <c:overlap val="100"/>
        <c:axId val="1883126751"/>
        <c:axId val="1883129631"/>
      </c:barChart>
      <c:catAx>
        <c:axId val="18831267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Number</a:t>
                </a:r>
                <a:r>
                  <a:rPr lang="en-IN" baseline="0"/>
                  <a:t> of participant/percentage</a:t>
                </a:r>
                <a:endParaRPr lang="en-IN"/>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N"/>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129631"/>
        <c:crosses val="autoZero"/>
        <c:auto val="1"/>
        <c:lblAlgn val="ctr"/>
        <c:lblOffset val="100"/>
        <c:noMultiLvlLbl val="0"/>
      </c:catAx>
      <c:valAx>
        <c:axId val="18831296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graduation post graduation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12675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t>GENDER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80314960629919"/>
          <c:y val="0.20137833055915622"/>
          <c:w val="0.89019685039370078"/>
          <c:h val="0.61498432487605714"/>
        </c:manualLayout>
      </c:layout>
      <c:barChart>
        <c:barDir val="col"/>
        <c:grouping val="stacked"/>
        <c:varyColors val="0"/>
        <c:dLbls>
          <c:showLegendKey val="0"/>
          <c:showVal val="0"/>
          <c:showCatName val="0"/>
          <c:showSerName val="0"/>
          <c:showPercent val="0"/>
          <c:showBubbleSize val="0"/>
        </c:dLbls>
        <c:gapWidth val="150"/>
        <c:overlap val="100"/>
        <c:axId val="1882858463"/>
        <c:axId val="1882862783"/>
      </c:barChart>
      <c:catAx>
        <c:axId val="18828584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2862783"/>
        <c:crosses val="autoZero"/>
        <c:auto val="1"/>
        <c:lblAlgn val="ctr"/>
        <c:lblOffset val="100"/>
        <c:noMultiLvlLbl val="0"/>
      </c:catAx>
      <c:valAx>
        <c:axId val="1882862783"/>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8828584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GENDER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80314960629919"/>
          <c:y val="0.20137833055915622"/>
          <c:w val="0.89019685039370078"/>
          <c:h val="0.61498432487605714"/>
        </c:manualLayout>
      </c:layout>
      <c:barChart>
        <c:barDir val="col"/>
        <c:grouping val="stacked"/>
        <c:varyColors val="0"/>
        <c:dLbls>
          <c:showLegendKey val="0"/>
          <c:showVal val="0"/>
          <c:showCatName val="0"/>
          <c:showSerName val="0"/>
          <c:showPercent val="0"/>
          <c:showBubbleSize val="0"/>
        </c:dLbls>
        <c:gapWidth val="150"/>
        <c:overlap val="100"/>
        <c:axId val="1882858463"/>
        <c:axId val="1882862783"/>
      </c:barChart>
      <c:catAx>
        <c:axId val="18828584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2862783"/>
        <c:crosses val="autoZero"/>
        <c:auto val="1"/>
        <c:lblAlgn val="ctr"/>
        <c:lblOffset val="100"/>
        <c:noMultiLvlLbl val="0"/>
      </c:catAx>
      <c:valAx>
        <c:axId val="188286278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28584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t>OCCUPATION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190555229439507"/>
          <c:y val="0.15558659619602344"/>
          <c:w val="0.70945711798878608"/>
          <c:h val="0.6020890630298007"/>
        </c:manualLayout>
      </c:layout>
      <c:barChart>
        <c:barDir val="bar"/>
        <c:grouping val="stacked"/>
        <c:varyColors val="0"/>
        <c:ser>
          <c:idx val="1"/>
          <c:order val="0"/>
          <c:spPr>
            <a:solidFill>
              <a:schemeClr val="accent2"/>
            </a:solidFill>
            <a:ln>
              <a:noFill/>
            </a:ln>
            <a:effectLst/>
          </c:spPr>
          <c:invertIfNegative val="0"/>
          <c:cat>
            <c:strRef>
              <c:f>Sheet2!$G$13:$G$20</c:f>
              <c:strCache>
                <c:ptCount val="8"/>
                <c:pt idx="0">
                  <c:v>analyst </c:v>
                </c:pt>
                <c:pt idx="1">
                  <c:v>QA</c:v>
                </c:pt>
                <c:pt idx="2">
                  <c:v>BUS DRIVER</c:v>
                </c:pt>
                <c:pt idx="3">
                  <c:v>HR</c:v>
                </c:pt>
                <c:pt idx="4">
                  <c:v>IT</c:v>
                </c:pt>
                <c:pt idx="5">
                  <c:v>SALES</c:v>
                </c:pt>
                <c:pt idx="6">
                  <c:v>SE</c:v>
                </c:pt>
                <c:pt idx="7">
                  <c:v>TECHNICIAN</c:v>
                </c:pt>
              </c:strCache>
            </c:strRef>
          </c:cat>
          <c:val>
            <c:numRef>
              <c:f>Sheet2!$I$13:$I$20</c:f>
              <c:numCache>
                <c:formatCode>0.00</c:formatCode>
                <c:ptCount val="8"/>
                <c:pt idx="0">
                  <c:v>13.333333333333334</c:v>
                </c:pt>
                <c:pt idx="1">
                  <c:v>5.833333333333333</c:v>
                </c:pt>
                <c:pt idx="2">
                  <c:v>0.83333333333333337</c:v>
                </c:pt>
                <c:pt idx="3">
                  <c:v>0.83333333333333337</c:v>
                </c:pt>
                <c:pt idx="4">
                  <c:v>9.1666666666666661</c:v>
                </c:pt>
                <c:pt idx="5">
                  <c:v>1.6666666666666667</c:v>
                </c:pt>
                <c:pt idx="6">
                  <c:v>65.833333333333329</c:v>
                </c:pt>
                <c:pt idx="7">
                  <c:v>2.5</c:v>
                </c:pt>
              </c:numCache>
            </c:numRef>
          </c:val>
          <c:extLst>
            <c:ext xmlns:c16="http://schemas.microsoft.com/office/drawing/2014/chart" uri="{C3380CC4-5D6E-409C-BE32-E72D297353CC}">
              <c16:uniqueId val="{00000000-2995-4623-9912-946FCE0B90E8}"/>
            </c:ext>
          </c:extLst>
        </c:ser>
        <c:dLbls>
          <c:showLegendKey val="0"/>
          <c:showVal val="0"/>
          <c:showCatName val="0"/>
          <c:showSerName val="0"/>
          <c:showPercent val="0"/>
          <c:showBubbleSize val="0"/>
        </c:dLbls>
        <c:gapWidth val="150"/>
        <c:overlap val="100"/>
        <c:axId val="1720668623"/>
        <c:axId val="1720667663"/>
      </c:barChart>
      <c:catAx>
        <c:axId val="1720668623"/>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occupation</a:t>
                </a:r>
                <a:r>
                  <a:rPr lang="en-IN" baseline="0"/>
                  <a:t> categories</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N"/>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0667663"/>
        <c:crosses val="autoZero"/>
        <c:auto val="1"/>
        <c:lblAlgn val="ctr"/>
        <c:lblOffset val="100"/>
        <c:noMultiLvlLbl val="0"/>
      </c:catAx>
      <c:valAx>
        <c:axId val="172066766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Number</a:t>
                </a:r>
                <a:r>
                  <a:rPr lang="en-IN" baseline="0"/>
                  <a:t> of participants/percentage</a:t>
                </a:r>
                <a:endParaRPr lang="en-IN"/>
              </a:p>
            </c:rich>
          </c:tx>
          <c:layout>
            <c:manualLayout>
              <c:xMode val="edge"/>
              <c:yMode val="edge"/>
              <c:x val="0.32764953545331255"/>
              <c:y val="0.8700756025169025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N"/>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066862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RESIDENCIAL AREA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pieChart>
        <c:varyColors val="1"/>
        <c:ser>
          <c:idx val="1"/>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DC7-4B17-8FFA-29DC5F8C53B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DC7-4B17-8FFA-29DC5F8C53B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DC7-4B17-8FFA-29DC5F8C53BE}"/>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C7-4B17-8FFA-29DC5F8C53BE}"/>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C7-4B17-8FFA-29DC5F8C53BE}"/>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DC7-4B17-8FFA-29DC5F8C53B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Sheet2!$G$22:$G$24</c:f>
              <c:strCache>
                <c:ptCount val="3"/>
                <c:pt idx="0">
                  <c:v>rural</c:v>
                </c:pt>
                <c:pt idx="1">
                  <c:v>urban</c:v>
                </c:pt>
                <c:pt idx="2">
                  <c:v>semi urban</c:v>
                </c:pt>
              </c:strCache>
            </c:strRef>
          </c:cat>
          <c:val>
            <c:numRef>
              <c:f>Sheet2!$I$22:$I$24</c:f>
              <c:numCache>
                <c:formatCode>0.00</c:formatCode>
                <c:ptCount val="3"/>
                <c:pt idx="0">
                  <c:v>30</c:v>
                </c:pt>
                <c:pt idx="1">
                  <c:v>16.666666666666664</c:v>
                </c:pt>
                <c:pt idx="2">
                  <c:v>53.333333333333336</c:v>
                </c:pt>
              </c:numCache>
            </c:numRef>
          </c:val>
          <c:extLst>
            <c:ext xmlns:c16="http://schemas.microsoft.com/office/drawing/2014/chart" uri="{C3380CC4-5D6E-409C-BE32-E72D297353CC}">
              <c16:uniqueId val="{00000006-EDC7-4B17-8FFA-29DC5F8C53B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t>Previous Consultation with ENT Specialist Before the Camp</a:t>
            </a:r>
            <a:endParaRPr lang="en-US"/>
          </a:p>
        </c:rich>
      </c:tx>
      <c:layout>
        <c:manualLayout>
          <c:xMode val="edge"/>
          <c:yMode val="edge"/>
          <c:x val="0.137063012386815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Sheet2!$D$2</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Sheet2!$B$4:$B$5</c:f>
              <c:strCache>
                <c:ptCount val="2"/>
                <c:pt idx="0">
                  <c:v>yes</c:v>
                </c:pt>
                <c:pt idx="1">
                  <c:v>no</c:v>
                </c:pt>
              </c:strCache>
            </c:strRef>
          </c:cat>
          <c:val>
            <c:numRef>
              <c:f>Sheet2!$D$4:$D$5</c:f>
              <c:numCache>
                <c:formatCode>0.00</c:formatCode>
                <c:ptCount val="2"/>
                <c:pt idx="0">
                  <c:v>51.666666666666671</c:v>
                </c:pt>
                <c:pt idx="1">
                  <c:v>48.333333333333336</c:v>
                </c:pt>
              </c:numCache>
            </c:numRef>
          </c:val>
          <c:extLst>
            <c:ext xmlns:c16="http://schemas.microsoft.com/office/drawing/2014/chart" uri="{C3380CC4-5D6E-409C-BE32-E72D297353CC}">
              <c16:uniqueId val="{00000000-E42F-4028-A573-3309139FF897}"/>
            </c:ext>
          </c:extLst>
        </c:ser>
        <c:dLbls>
          <c:showLegendKey val="0"/>
          <c:showVal val="0"/>
          <c:showCatName val="0"/>
          <c:showSerName val="0"/>
          <c:showPercent val="0"/>
          <c:showBubbleSize val="0"/>
        </c:dLbls>
        <c:gapWidth val="219"/>
        <c:overlap val="-27"/>
        <c:axId val="928406016"/>
        <c:axId val="928409376"/>
      </c:barChart>
      <c:catAx>
        <c:axId val="92840601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Responses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409376"/>
        <c:crosses val="autoZero"/>
        <c:auto val="1"/>
        <c:lblAlgn val="ctr"/>
        <c:lblOffset val="100"/>
        <c:noMultiLvlLbl val="0"/>
      </c:catAx>
      <c:valAx>
        <c:axId val="9284093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406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8">
  <a:schemeClr val="accent5"/>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17-06-2025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17-06-2025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17-06-2025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17-06-2025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17-06-2025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17-06-2025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17-06-2025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17-06-2025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17-06-2025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17-06-2025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17-06-2025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17-06-2025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4.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7" Type="http://schemas.openxmlformats.org/officeDocument/2006/relationships/chart" Target="../charts/chart8.xml"/><Relationship Id="rId2" Type="http://schemas.openxmlformats.org/officeDocument/2006/relationships/chart" Target="../charts/chart5.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image" Target="../media/image2.jpe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chart" Target="../charts/chart9.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1.xml"/><Relationship Id="rId1" Type="http://schemas.openxmlformats.org/officeDocument/2006/relationships/slideLayout" Target="../slideLayouts/slideLayout2.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15.xml"/><Relationship Id="rId4" Type="http://schemas.openxmlformats.org/officeDocument/2006/relationships/chart" Target="../charts/char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17.xml"/><Relationship Id="rId4" Type="http://schemas.openxmlformats.org/officeDocument/2006/relationships/chart" Target="../charts/char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19.xml"/><Relationship Id="rId4" Type="http://schemas.openxmlformats.org/officeDocument/2006/relationships/chart" Target="../charts/char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0.xml"/><Relationship Id="rId1" Type="http://schemas.openxmlformats.org/officeDocument/2006/relationships/slideLayout" Target="../slideLayouts/slideLayout2.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24.xml"/><Relationship Id="rId4" Type="http://schemas.openxmlformats.org/officeDocument/2006/relationships/chart" Target="../charts/char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26.xml"/><Relationship Id="rId4" Type="http://schemas.openxmlformats.org/officeDocument/2006/relationships/chart" Target="../charts/chart2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28.xml"/><Relationship Id="rId4" Type="http://schemas.openxmlformats.org/officeDocument/2006/relationships/chart" Target="../charts/chart27.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30.xml"/><Relationship Id="rId4" Type="http://schemas.openxmlformats.org/officeDocument/2006/relationships/chart" Target="../charts/chart29.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121228" y="1836104"/>
            <a:ext cx="9568543" cy="2364828"/>
          </a:xfrm>
        </p:spPr>
        <p:txBody>
          <a:bodyPr>
            <a:normAutofit/>
          </a:bodyPr>
          <a:lstStyle/>
          <a:p>
            <a:r>
              <a:rPr lang="en-IN" sz="3200" b="1" kern="100" dirty="0">
                <a:effectLst/>
                <a:latin typeface="Times New Roman" panose="02020603050405020304" pitchFamily="18" charset="0"/>
                <a:ea typeface="Calibri" panose="020F0502020204030204" pitchFamily="34" charset="0"/>
                <a:cs typeface="Times New Roman" panose="02020603050405020304" pitchFamily="18" charset="0"/>
              </a:rPr>
              <a:t>Assessment of Knowledge, Treatment Adherence, and Satisfaction Among Participants of ENT Health Camps: A Descriptive Study</a:t>
            </a:r>
            <a:br>
              <a:rPr lang="en-IN" sz="3200" b="1"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IN" sz="1800" kern="100" dirty="0">
                <a:effectLst/>
                <a:latin typeface="Calibri" panose="020F0502020204030204" pitchFamily="34" charset="0"/>
                <a:ea typeface="Calibri" panose="020F0502020204030204" pitchFamily="34" charset="0"/>
                <a:cs typeface="Times New Roman" panose="02020603050405020304" pitchFamily="18" charset="0"/>
              </a:rPr>
            </a:br>
            <a:r>
              <a:rPr lang="en-IN" sz="2800" b="1" dirty="0">
                <a:effectLst/>
                <a:latin typeface="Times New Roman" panose="02020603050405020304" pitchFamily="18" charset="0"/>
                <a:ea typeface="Calibri" panose="020F0502020204030204" pitchFamily="34" charset="0"/>
              </a:rPr>
              <a:t>DR RAOS ENT SUPER SPECIALITY </a:t>
            </a:r>
            <a:endParaRPr lang="en-IN" sz="2800"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8153400" y="4883150"/>
            <a:ext cx="3603172" cy="1655762"/>
          </a:xfrm>
        </p:spPr>
        <p:txBody>
          <a:bodyPr/>
          <a:lstStyle/>
          <a:p>
            <a:r>
              <a:rPr lang="en-IN" b="1" dirty="0"/>
              <a:t>C.HARSHAVARDHAN</a:t>
            </a:r>
          </a:p>
          <a:p>
            <a:r>
              <a:rPr lang="en-IN" b="1" dirty="0"/>
              <a:t>    Mentor: DR.ANANDHI </a:t>
            </a:r>
          </a:p>
          <a:p>
            <a:r>
              <a:rPr lang="en-IN" b="1"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E38DAF9F-DCC8-541F-E94A-7C63CEC45F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9897" y="108858"/>
            <a:ext cx="2695903" cy="1045028"/>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FCAA-2E3E-902C-FD0B-757975B7A66E}"/>
              </a:ext>
            </a:extLst>
          </p:cNvPr>
          <p:cNvSpPr>
            <a:spLocks noGrp="1"/>
          </p:cNvSpPr>
          <p:nvPr>
            <p:ph type="title"/>
          </p:nvPr>
        </p:nvSpPr>
        <p:spPr>
          <a:xfrm>
            <a:off x="2933204" y="206187"/>
            <a:ext cx="6472053" cy="365761"/>
          </a:xfrm>
        </p:spPr>
        <p:txBody>
          <a:bodyPr>
            <a:normAutofit fontScale="90000"/>
          </a:bodyPr>
          <a:lstStyle/>
          <a:p>
            <a:pPr algn="ctr"/>
            <a:r>
              <a:rPr lang="en-IN" sz="2400" dirty="0">
                <a:latin typeface="Times New Roman" panose="02020603050405020304" pitchFamily="18" charset="0"/>
                <a:cs typeface="Times New Roman" panose="02020603050405020304" pitchFamily="18" charset="0"/>
              </a:rPr>
              <a:t>DEMOGRAPHIC DATA</a:t>
            </a:r>
          </a:p>
        </p:txBody>
      </p:sp>
      <p:graphicFrame>
        <p:nvGraphicFramePr>
          <p:cNvPr id="4" name="Content Placeholder 3">
            <a:extLst>
              <a:ext uri="{FF2B5EF4-FFF2-40B4-BE49-F238E27FC236}">
                <a16:creationId xmlns:a16="http://schemas.microsoft.com/office/drawing/2014/main" id="{2A2B3221-6086-4421-9613-38BEFF8426D9}"/>
              </a:ext>
            </a:extLst>
          </p:cNvPr>
          <p:cNvGraphicFramePr>
            <a:graphicFrameLocks noGrp="1"/>
          </p:cNvGraphicFramePr>
          <p:nvPr>
            <p:ph idx="1"/>
            <p:extLst>
              <p:ext uri="{D42A27DB-BD31-4B8C-83A1-F6EECF244321}">
                <p14:modId xmlns:p14="http://schemas.microsoft.com/office/powerpoint/2010/main" val="362055250"/>
              </p:ext>
            </p:extLst>
          </p:nvPr>
        </p:nvGraphicFramePr>
        <p:xfrm>
          <a:off x="105017" y="3954483"/>
          <a:ext cx="3695087" cy="25585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D5A1236A-63AE-0784-3549-14724D54AAF5}"/>
              </a:ext>
            </a:extLst>
          </p:cNvPr>
          <p:cNvGraphicFramePr>
            <a:graphicFrameLocks noGrp="1"/>
          </p:cNvGraphicFramePr>
          <p:nvPr>
            <p:extLst>
              <p:ext uri="{D42A27DB-BD31-4B8C-83A1-F6EECF244321}">
                <p14:modId xmlns:p14="http://schemas.microsoft.com/office/powerpoint/2010/main" val="2842995020"/>
              </p:ext>
            </p:extLst>
          </p:nvPr>
        </p:nvGraphicFramePr>
        <p:xfrm>
          <a:off x="105018" y="1264295"/>
          <a:ext cx="3507528" cy="1815140"/>
        </p:xfrm>
        <a:graphic>
          <a:graphicData uri="http://schemas.openxmlformats.org/drawingml/2006/table">
            <a:tbl>
              <a:tblPr firstRow="1" firstCol="1" bandRow="1">
                <a:tableStyleId>{5C22544A-7EE6-4342-B048-85BDC9FD1C3A}</a:tableStyleId>
              </a:tblPr>
              <a:tblGrid>
                <a:gridCol w="1005304">
                  <a:extLst>
                    <a:ext uri="{9D8B030D-6E8A-4147-A177-3AD203B41FA5}">
                      <a16:colId xmlns:a16="http://schemas.microsoft.com/office/drawing/2014/main" val="1883245563"/>
                    </a:ext>
                  </a:extLst>
                </a:gridCol>
                <a:gridCol w="1157865">
                  <a:extLst>
                    <a:ext uri="{9D8B030D-6E8A-4147-A177-3AD203B41FA5}">
                      <a16:colId xmlns:a16="http://schemas.microsoft.com/office/drawing/2014/main" val="1072684248"/>
                    </a:ext>
                  </a:extLst>
                </a:gridCol>
                <a:gridCol w="1344359">
                  <a:extLst>
                    <a:ext uri="{9D8B030D-6E8A-4147-A177-3AD203B41FA5}">
                      <a16:colId xmlns:a16="http://schemas.microsoft.com/office/drawing/2014/main" val="1904510471"/>
                    </a:ext>
                  </a:extLst>
                </a:gridCol>
              </a:tblGrid>
              <a:tr h="442929">
                <a:tc>
                  <a:txBody>
                    <a:bodyPr/>
                    <a:lstStyle/>
                    <a:p>
                      <a:pPr>
                        <a:lnSpc>
                          <a:spcPct val="107000"/>
                        </a:lnSpc>
                        <a:spcAft>
                          <a:spcPts val="800"/>
                        </a:spcAft>
                        <a:buNone/>
                      </a:pPr>
                      <a:r>
                        <a:rPr lang="en-IN" sz="1100" kern="0" dirty="0">
                          <a:effectLst/>
                        </a:rPr>
                        <a:t>AGE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02739024"/>
                  </a:ext>
                </a:extLst>
              </a:tr>
              <a:tr h="442929">
                <a:tc>
                  <a:txBody>
                    <a:bodyPr/>
                    <a:lstStyle/>
                    <a:p>
                      <a:pPr>
                        <a:lnSpc>
                          <a:spcPct val="107000"/>
                        </a:lnSpc>
                        <a:spcAft>
                          <a:spcPts val="800"/>
                        </a:spcAft>
                        <a:buNone/>
                      </a:pPr>
                      <a:r>
                        <a:rPr lang="en-IN" sz="1100" kern="0">
                          <a:effectLst/>
                        </a:rPr>
                        <a:t>21-30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56</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46.67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78893016"/>
                  </a:ext>
                </a:extLst>
              </a:tr>
              <a:tr h="442929">
                <a:tc>
                  <a:txBody>
                    <a:bodyPr/>
                    <a:lstStyle/>
                    <a:p>
                      <a:pPr>
                        <a:lnSpc>
                          <a:spcPct val="107000"/>
                        </a:lnSpc>
                        <a:spcAft>
                          <a:spcPts val="800"/>
                        </a:spcAft>
                        <a:buNone/>
                      </a:pPr>
                      <a:r>
                        <a:rPr lang="en-IN" sz="1100" kern="0">
                          <a:effectLst/>
                        </a:rPr>
                        <a:t>31-40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49</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40.83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66578889"/>
                  </a:ext>
                </a:extLst>
              </a:tr>
              <a:tr h="486353">
                <a:tc>
                  <a:txBody>
                    <a:bodyPr/>
                    <a:lstStyle/>
                    <a:p>
                      <a:pPr>
                        <a:lnSpc>
                          <a:spcPct val="107000"/>
                        </a:lnSpc>
                        <a:spcAft>
                          <a:spcPts val="800"/>
                        </a:spcAft>
                        <a:buNone/>
                      </a:pPr>
                      <a:r>
                        <a:rPr lang="en-IN" sz="1100" kern="0" dirty="0">
                          <a:effectLst/>
                        </a:rPr>
                        <a:t>41-50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15</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12.50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92289396"/>
                  </a:ext>
                </a:extLst>
              </a:tr>
            </a:tbl>
          </a:graphicData>
        </a:graphic>
      </p:graphicFrame>
      <p:pic>
        <p:nvPicPr>
          <p:cNvPr id="3" name="Picture 2">
            <a:extLst>
              <a:ext uri="{FF2B5EF4-FFF2-40B4-BE49-F238E27FC236}">
                <a16:creationId xmlns:a16="http://schemas.microsoft.com/office/drawing/2014/main" id="{065B605D-CF04-AB67-5A19-F3D34BAF7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5" name="Picture 4">
            <a:extLst>
              <a:ext uri="{FF2B5EF4-FFF2-40B4-BE49-F238E27FC236}">
                <a16:creationId xmlns:a16="http://schemas.microsoft.com/office/drawing/2014/main" id="{58F1CAE1-CEA4-C4C6-1227-8E92AD6F04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graphicFrame>
        <p:nvGraphicFramePr>
          <p:cNvPr id="13" name="Table 12">
            <a:extLst>
              <a:ext uri="{FF2B5EF4-FFF2-40B4-BE49-F238E27FC236}">
                <a16:creationId xmlns:a16="http://schemas.microsoft.com/office/drawing/2014/main" id="{EC11FD2E-15F6-57C8-0AD9-E4FD9C034DC1}"/>
              </a:ext>
            </a:extLst>
          </p:cNvPr>
          <p:cNvGraphicFramePr>
            <a:graphicFrameLocks noGrp="1"/>
          </p:cNvGraphicFramePr>
          <p:nvPr>
            <p:extLst>
              <p:ext uri="{D42A27DB-BD31-4B8C-83A1-F6EECF244321}">
                <p14:modId xmlns:p14="http://schemas.microsoft.com/office/powerpoint/2010/main" val="3508559017"/>
              </p:ext>
            </p:extLst>
          </p:nvPr>
        </p:nvGraphicFramePr>
        <p:xfrm>
          <a:off x="4496442" y="1264295"/>
          <a:ext cx="3507527" cy="1815141"/>
        </p:xfrm>
        <a:graphic>
          <a:graphicData uri="http://schemas.openxmlformats.org/drawingml/2006/table">
            <a:tbl>
              <a:tblPr firstRow="1" firstCol="1" bandRow="1">
                <a:tableStyleId>{5C22544A-7EE6-4342-B048-85BDC9FD1C3A}</a:tableStyleId>
              </a:tblPr>
              <a:tblGrid>
                <a:gridCol w="1308360">
                  <a:extLst>
                    <a:ext uri="{9D8B030D-6E8A-4147-A177-3AD203B41FA5}">
                      <a16:colId xmlns:a16="http://schemas.microsoft.com/office/drawing/2014/main" val="353803886"/>
                    </a:ext>
                  </a:extLst>
                </a:gridCol>
                <a:gridCol w="1049634">
                  <a:extLst>
                    <a:ext uri="{9D8B030D-6E8A-4147-A177-3AD203B41FA5}">
                      <a16:colId xmlns:a16="http://schemas.microsoft.com/office/drawing/2014/main" val="294642008"/>
                    </a:ext>
                  </a:extLst>
                </a:gridCol>
                <a:gridCol w="1149533">
                  <a:extLst>
                    <a:ext uri="{9D8B030D-6E8A-4147-A177-3AD203B41FA5}">
                      <a16:colId xmlns:a16="http://schemas.microsoft.com/office/drawing/2014/main" val="511833314"/>
                    </a:ext>
                  </a:extLst>
                </a:gridCol>
              </a:tblGrid>
              <a:tr h="605047">
                <a:tc>
                  <a:txBody>
                    <a:bodyPr/>
                    <a:lstStyle/>
                    <a:p>
                      <a:pPr>
                        <a:lnSpc>
                          <a:spcPct val="107000"/>
                        </a:lnSpc>
                        <a:spcAft>
                          <a:spcPts val="800"/>
                        </a:spcAft>
                        <a:buNone/>
                      </a:pPr>
                      <a:r>
                        <a:rPr lang="en-IN" sz="1100" kern="0" dirty="0">
                          <a:effectLst/>
                        </a:rPr>
                        <a:t>GENDER</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0309022"/>
                  </a:ext>
                </a:extLst>
              </a:tr>
              <a:tr h="605047">
                <a:tc>
                  <a:txBody>
                    <a:bodyPr/>
                    <a:lstStyle/>
                    <a:p>
                      <a:pPr>
                        <a:lnSpc>
                          <a:spcPct val="107000"/>
                        </a:lnSpc>
                        <a:spcAft>
                          <a:spcPts val="800"/>
                        </a:spcAft>
                        <a:buNone/>
                      </a:pPr>
                      <a:r>
                        <a:rPr lang="en-IN" sz="1100" kern="0" dirty="0">
                          <a:effectLst/>
                        </a:rPr>
                        <a:t>male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64</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53.33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08579493"/>
                  </a:ext>
                </a:extLst>
              </a:tr>
              <a:tr h="605047">
                <a:tc>
                  <a:txBody>
                    <a:bodyPr/>
                    <a:lstStyle/>
                    <a:p>
                      <a:pPr>
                        <a:lnSpc>
                          <a:spcPct val="107000"/>
                        </a:lnSpc>
                        <a:spcAft>
                          <a:spcPts val="800"/>
                        </a:spcAft>
                        <a:buNone/>
                      </a:pPr>
                      <a:r>
                        <a:rPr lang="en-IN" sz="1100" kern="0" dirty="0">
                          <a:effectLst/>
                        </a:rPr>
                        <a:t>female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56</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46.67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02111312"/>
                  </a:ext>
                </a:extLst>
              </a:tr>
            </a:tbl>
          </a:graphicData>
        </a:graphic>
      </p:graphicFrame>
      <p:graphicFrame>
        <p:nvGraphicFramePr>
          <p:cNvPr id="14" name="Table 13">
            <a:extLst>
              <a:ext uri="{FF2B5EF4-FFF2-40B4-BE49-F238E27FC236}">
                <a16:creationId xmlns:a16="http://schemas.microsoft.com/office/drawing/2014/main" id="{00FD38F8-E191-2D6E-986B-D9AE45E2CD4D}"/>
              </a:ext>
            </a:extLst>
          </p:cNvPr>
          <p:cNvGraphicFramePr>
            <a:graphicFrameLocks noGrp="1"/>
          </p:cNvGraphicFramePr>
          <p:nvPr>
            <p:extLst>
              <p:ext uri="{D42A27DB-BD31-4B8C-83A1-F6EECF244321}">
                <p14:modId xmlns:p14="http://schemas.microsoft.com/office/powerpoint/2010/main" val="3821044835"/>
              </p:ext>
            </p:extLst>
          </p:nvPr>
        </p:nvGraphicFramePr>
        <p:xfrm>
          <a:off x="8579455" y="1264295"/>
          <a:ext cx="3235909" cy="1621410"/>
        </p:xfrm>
        <a:graphic>
          <a:graphicData uri="http://schemas.openxmlformats.org/drawingml/2006/table">
            <a:tbl>
              <a:tblPr firstRow="1" firstCol="1" bandRow="1">
                <a:tableStyleId>{5C22544A-7EE6-4342-B048-85BDC9FD1C3A}</a:tableStyleId>
              </a:tblPr>
              <a:tblGrid>
                <a:gridCol w="1086388">
                  <a:extLst>
                    <a:ext uri="{9D8B030D-6E8A-4147-A177-3AD203B41FA5}">
                      <a16:colId xmlns:a16="http://schemas.microsoft.com/office/drawing/2014/main" val="227090698"/>
                    </a:ext>
                  </a:extLst>
                </a:gridCol>
                <a:gridCol w="1029549">
                  <a:extLst>
                    <a:ext uri="{9D8B030D-6E8A-4147-A177-3AD203B41FA5}">
                      <a16:colId xmlns:a16="http://schemas.microsoft.com/office/drawing/2014/main" val="1906769220"/>
                    </a:ext>
                  </a:extLst>
                </a:gridCol>
                <a:gridCol w="1119972">
                  <a:extLst>
                    <a:ext uri="{9D8B030D-6E8A-4147-A177-3AD203B41FA5}">
                      <a16:colId xmlns:a16="http://schemas.microsoft.com/office/drawing/2014/main" val="1980451207"/>
                    </a:ext>
                  </a:extLst>
                </a:gridCol>
              </a:tblGrid>
              <a:tr h="552369">
                <a:tc>
                  <a:txBody>
                    <a:bodyPr/>
                    <a:lstStyle/>
                    <a:p>
                      <a:pPr>
                        <a:lnSpc>
                          <a:spcPct val="107000"/>
                        </a:lnSpc>
                        <a:spcAft>
                          <a:spcPts val="800"/>
                        </a:spcAft>
                        <a:buNone/>
                      </a:pPr>
                      <a:r>
                        <a:rPr lang="en-IN" sz="1100" kern="0" dirty="0">
                          <a:effectLst/>
                        </a:rPr>
                        <a:t>EDUCATION</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FREQUENCY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40641462"/>
                  </a:ext>
                </a:extLst>
              </a:tr>
              <a:tr h="552369">
                <a:tc>
                  <a:txBody>
                    <a:bodyPr/>
                    <a:lstStyle/>
                    <a:p>
                      <a:pPr>
                        <a:lnSpc>
                          <a:spcPct val="107000"/>
                        </a:lnSpc>
                        <a:spcAft>
                          <a:spcPts val="800"/>
                        </a:spcAft>
                        <a:buNone/>
                      </a:pPr>
                      <a:r>
                        <a:rPr lang="en-IN" sz="1100" kern="0" dirty="0">
                          <a:effectLst/>
                        </a:rPr>
                        <a:t>graduate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48</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40.00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21173604"/>
                  </a:ext>
                </a:extLst>
              </a:tr>
              <a:tr h="516672">
                <a:tc>
                  <a:txBody>
                    <a:bodyPr/>
                    <a:lstStyle/>
                    <a:p>
                      <a:pPr>
                        <a:lnSpc>
                          <a:spcPct val="107000"/>
                        </a:lnSpc>
                        <a:spcAft>
                          <a:spcPts val="800"/>
                        </a:spcAft>
                        <a:buNone/>
                      </a:pPr>
                      <a:r>
                        <a:rPr lang="en-IN" sz="1100" kern="0" dirty="0">
                          <a:effectLst/>
                        </a:rPr>
                        <a:t>Post graduate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72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60.00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97132291"/>
                  </a:ext>
                </a:extLst>
              </a:tr>
            </a:tbl>
          </a:graphicData>
        </a:graphic>
      </p:graphicFrame>
      <p:graphicFrame>
        <p:nvGraphicFramePr>
          <p:cNvPr id="16" name="Table 15">
            <a:extLst>
              <a:ext uri="{FF2B5EF4-FFF2-40B4-BE49-F238E27FC236}">
                <a16:creationId xmlns:a16="http://schemas.microsoft.com/office/drawing/2014/main" id="{894C6984-6C2F-F236-11F8-BEE78C797592}"/>
              </a:ext>
            </a:extLst>
          </p:cNvPr>
          <p:cNvGraphicFramePr>
            <a:graphicFrameLocks noGrp="1"/>
          </p:cNvGraphicFramePr>
          <p:nvPr>
            <p:extLst>
              <p:ext uri="{D42A27DB-BD31-4B8C-83A1-F6EECF244321}">
                <p14:modId xmlns:p14="http://schemas.microsoft.com/office/powerpoint/2010/main" val="3647353941"/>
              </p:ext>
            </p:extLst>
          </p:nvPr>
        </p:nvGraphicFramePr>
        <p:xfrm>
          <a:off x="586897" y="878540"/>
          <a:ext cx="2731325" cy="365760"/>
        </p:xfrm>
        <a:graphic>
          <a:graphicData uri="http://schemas.openxmlformats.org/drawingml/2006/table">
            <a:tbl>
              <a:tblPr/>
              <a:tblGrid>
                <a:gridCol w="2731325">
                  <a:extLst>
                    <a:ext uri="{9D8B030D-6E8A-4147-A177-3AD203B41FA5}">
                      <a16:colId xmlns:a16="http://schemas.microsoft.com/office/drawing/2014/main" val="690300905"/>
                    </a:ext>
                  </a:extLst>
                </a:gridCol>
              </a:tblGrid>
              <a:tr h="296883">
                <a:tc>
                  <a:txBody>
                    <a:bodyPr/>
                    <a:lstStyle/>
                    <a:p>
                      <a:pPr algn="ctr"/>
                      <a:r>
                        <a:rPr lang="en-US" b="1" dirty="0">
                          <a:latin typeface="Times New Roman" panose="02020603050405020304" pitchFamily="18" charset="0"/>
                          <a:cs typeface="Times New Roman" panose="02020603050405020304" pitchFamily="18" charset="0"/>
                        </a:rPr>
                        <a:t>AGE</a:t>
                      </a:r>
                      <a:endParaRPr lang="en-IN" b="1" dirty="0">
                        <a:latin typeface="Times New Roman" panose="02020603050405020304" pitchFamily="18" charset="0"/>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507973125"/>
                  </a:ext>
                </a:extLst>
              </a:tr>
            </a:tbl>
          </a:graphicData>
        </a:graphic>
      </p:graphicFrame>
      <p:graphicFrame>
        <p:nvGraphicFramePr>
          <p:cNvPr id="17" name="Table 16">
            <a:extLst>
              <a:ext uri="{FF2B5EF4-FFF2-40B4-BE49-F238E27FC236}">
                <a16:creationId xmlns:a16="http://schemas.microsoft.com/office/drawing/2014/main" id="{C7170EED-CB8B-5993-6A4E-AAD3718458E5}"/>
              </a:ext>
            </a:extLst>
          </p:cNvPr>
          <p:cNvGraphicFramePr>
            <a:graphicFrameLocks noGrp="1"/>
          </p:cNvGraphicFramePr>
          <p:nvPr>
            <p:extLst>
              <p:ext uri="{D42A27DB-BD31-4B8C-83A1-F6EECF244321}">
                <p14:modId xmlns:p14="http://schemas.microsoft.com/office/powerpoint/2010/main" val="2679292888"/>
              </p:ext>
            </p:extLst>
          </p:nvPr>
        </p:nvGraphicFramePr>
        <p:xfrm>
          <a:off x="8887865" y="893348"/>
          <a:ext cx="2731325" cy="365760"/>
        </p:xfrm>
        <a:graphic>
          <a:graphicData uri="http://schemas.openxmlformats.org/drawingml/2006/table">
            <a:tbl>
              <a:tblPr/>
              <a:tblGrid>
                <a:gridCol w="2731325">
                  <a:extLst>
                    <a:ext uri="{9D8B030D-6E8A-4147-A177-3AD203B41FA5}">
                      <a16:colId xmlns:a16="http://schemas.microsoft.com/office/drawing/2014/main" val="690300905"/>
                    </a:ext>
                  </a:extLst>
                </a:gridCol>
              </a:tblGrid>
              <a:tr h="296883">
                <a:tc>
                  <a:txBody>
                    <a:bodyPr/>
                    <a:lstStyle/>
                    <a:p>
                      <a:pPr algn="ctr"/>
                      <a:r>
                        <a:rPr lang="en-US" b="1" dirty="0">
                          <a:latin typeface="Times New Roman" panose="02020603050405020304" pitchFamily="18" charset="0"/>
                          <a:cs typeface="Times New Roman" panose="02020603050405020304" pitchFamily="18" charset="0"/>
                        </a:rPr>
                        <a:t>EDUCATION</a:t>
                      </a:r>
                      <a:endParaRPr lang="en-IN" b="1" dirty="0">
                        <a:latin typeface="Times New Roman" panose="02020603050405020304" pitchFamily="18" charset="0"/>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507973125"/>
                  </a:ext>
                </a:extLst>
              </a:tr>
            </a:tbl>
          </a:graphicData>
        </a:graphic>
      </p:graphicFrame>
      <p:graphicFrame>
        <p:nvGraphicFramePr>
          <p:cNvPr id="18" name="Table 17">
            <a:extLst>
              <a:ext uri="{FF2B5EF4-FFF2-40B4-BE49-F238E27FC236}">
                <a16:creationId xmlns:a16="http://schemas.microsoft.com/office/drawing/2014/main" id="{600DC166-31AA-AC87-BACC-CBE56C2454FF}"/>
              </a:ext>
            </a:extLst>
          </p:cNvPr>
          <p:cNvGraphicFramePr>
            <a:graphicFrameLocks noGrp="1"/>
          </p:cNvGraphicFramePr>
          <p:nvPr>
            <p:extLst>
              <p:ext uri="{D42A27DB-BD31-4B8C-83A1-F6EECF244321}">
                <p14:modId xmlns:p14="http://schemas.microsoft.com/office/powerpoint/2010/main" val="1887477528"/>
              </p:ext>
            </p:extLst>
          </p:nvPr>
        </p:nvGraphicFramePr>
        <p:xfrm>
          <a:off x="4884542" y="904989"/>
          <a:ext cx="2731325" cy="365760"/>
        </p:xfrm>
        <a:graphic>
          <a:graphicData uri="http://schemas.openxmlformats.org/drawingml/2006/table">
            <a:tbl>
              <a:tblPr/>
              <a:tblGrid>
                <a:gridCol w="2731325">
                  <a:extLst>
                    <a:ext uri="{9D8B030D-6E8A-4147-A177-3AD203B41FA5}">
                      <a16:colId xmlns:a16="http://schemas.microsoft.com/office/drawing/2014/main" val="690300905"/>
                    </a:ext>
                  </a:extLst>
                </a:gridCol>
              </a:tblGrid>
              <a:tr h="296883">
                <a:tc>
                  <a:txBody>
                    <a:bodyPr/>
                    <a:lstStyle/>
                    <a:p>
                      <a:pPr algn="ctr"/>
                      <a:r>
                        <a:rPr lang="en-US" b="1" dirty="0">
                          <a:latin typeface="Times New Roman" panose="02020603050405020304" pitchFamily="18" charset="0"/>
                          <a:cs typeface="Times New Roman" panose="02020603050405020304" pitchFamily="18" charset="0"/>
                        </a:rPr>
                        <a:t>GENDER</a:t>
                      </a:r>
                      <a:endParaRPr lang="en-IN" b="1" dirty="0">
                        <a:latin typeface="Times New Roman" panose="02020603050405020304" pitchFamily="18" charset="0"/>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507973125"/>
                  </a:ext>
                </a:extLst>
              </a:tr>
            </a:tbl>
          </a:graphicData>
        </a:graphic>
      </p:graphicFrame>
      <p:graphicFrame>
        <p:nvGraphicFramePr>
          <p:cNvPr id="20" name="Chart 19">
            <a:extLst>
              <a:ext uri="{FF2B5EF4-FFF2-40B4-BE49-F238E27FC236}">
                <a16:creationId xmlns:a16="http://schemas.microsoft.com/office/drawing/2014/main" id="{2A2B3221-6086-4421-9613-38BEFF8426D9}"/>
              </a:ext>
            </a:extLst>
          </p:cNvPr>
          <p:cNvGraphicFramePr/>
          <p:nvPr>
            <p:extLst>
              <p:ext uri="{D42A27DB-BD31-4B8C-83A1-F6EECF244321}">
                <p14:modId xmlns:p14="http://schemas.microsoft.com/office/powerpoint/2010/main" val="3160923406"/>
              </p:ext>
            </p:extLst>
          </p:nvPr>
        </p:nvGraphicFramePr>
        <p:xfrm>
          <a:off x="-35712" y="3807670"/>
          <a:ext cx="3990282" cy="26543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hart 20">
            <a:extLst>
              <a:ext uri="{FF2B5EF4-FFF2-40B4-BE49-F238E27FC236}">
                <a16:creationId xmlns:a16="http://schemas.microsoft.com/office/drawing/2014/main" id="{057D7834-CA67-49D5-A784-2FD30825BC67}"/>
              </a:ext>
            </a:extLst>
          </p:cNvPr>
          <p:cNvGraphicFramePr/>
          <p:nvPr>
            <p:extLst>
              <p:ext uri="{D42A27DB-BD31-4B8C-83A1-F6EECF244321}">
                <p14:modId xmlns:p14="http://schemas.microsoft.com/office/powerpoint/2010/main" val="3253729557"/>
              </p:ext>
            </p:extLst>
          </p:nvPr>
        </p:nvGraphicFramePr>
        <p:xfrm>
          <a:off x="4391714" y="4049486"/>
          <a:ext cx="3990281" cy="232729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3" name="Chart 22">
            <a:extLst>
              <a:ext uri="{FF2B5EF4-FFF2-40B4-BE49-F238E27FC236}">
                <a16:creationId xmlns:a16="http://schemas.microsoft.com/office/drawing/2014/main" id="{E726173C-2CAE-444C-9912-B4FC2E5C882D}"/>
              </a:ext>
            </a:extLst>
          </p:cNvPr>
          <p:cNvGraphicFramePr/>
          <p:nvPr>
            <p:extLst>
              <p:ext uri="{D42A27DB-BD31-4B8C-83A1-F6EECF244321}">
                <p14:modId xmlns:p14="http://schemas.microsoft.com/office/powerpoint/2010/main" val="185392659"/>
              </p:ext>
            </p:extLst>
          </p:nvPr>
        </p:nvGraphicFramePr>
        <p:xfrm>
          <a:off x="8455145" y="4100404"/>
          <a:ext cx="3736855" cy="232729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927232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57D7834-CA67-49D5-A784-2FD30825BC67}"/>
              </a:ext>
            </a:extLst>
          </p:cNvPr>
          <p:cNvGraphicFramePr>
            <a:graphicFrameLocks noGrp="1"/>
          </p:cNvGraphicFramePr>
          <p:nvPr>
            <p:ph idx="1"/>
          </p:nvPr>
        </p:nvGraphicFramePr>
        <p:xfrm>
          <a:off x="2707341" y="4016188"/>
          <a:ext cx="6122894" cy="26894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hart 1">
            <a:extLst>
              <a:ext uri="{FF2B5EF4-FFF2-40B4-BE49-F238E27FC236}">
                <a16:creationId xmlns:a16="http://schemas.microsoft.com/office/drawing/2014/main" id="{057D7834-CA67-49D5-A784-2FD30825BC67}"/>
              </a:ext>
            </a:extLst>
          </p:cNvPr>
          <p:cNvGraphicFramePr>
            <a:graphicFrameLocks/>
          </p:cNvGraphicFramePr>
          <p:nvPr/>
        </p:nvGraphicFramePr>
        <p:xfrm>
          <a:off x="3451412" y="3854824"/>
          <a:ext cx="5378823" cy="2761128"/>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CF988531-C800-3099-F28D-BB63811A87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6" y="45585"/>
            <a:ext cx="1959429" cy="727301"/>
          </a:xfrm>
          <a:prstGeom prst="rect">
            <a:avLst/>
          </a:prstGeom>
        </p:spPr>
      </p:pic>
      <p:pic>
        <p:nvPicPr>
          <p:cNvPr id="6" name="Picture 5">
            <a:extLst>
              <a:ext uri="{FF2B5EF4-FFF2-40B4-BE49-F238E27FC236}">
                <a16:creationId xmlns:a16="http://schemas.microsoft.com/office/drawing/2014/main" id="{2A962D55-1FDA-4E80-2CB1-1F676B4631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graphicFrame>
        <p:nvGraphicFramePr>
          <p:cNvPr id="7" name="Table 6">
            <a:extLst>
              <a:ext uri="{FF2B5EF4-FFF2-40B4-BE49-F238E27FC236}">
                <a16:creationId xmlns:a16="http://schemas.microsoft.com/office/drawing/2014/main" id="{E0895B2E-777D-7D9B-0F1C-343F4A1B6F55}"/>
              </a:ext>
            </a:extLst>
          </p:cNvPr>
          <p:cNvGraphicFramePr>
            <a:graphicFrameLocks noGrp="1"/>
          </p:cNvGraphicFramePr>
          <p:nvPr>
            <p:extLst>
              <p:ext uri="{D42A27DB-BD31-4B8C-83A1-F6EECF244321}">
                <p14:modId xmlns:p14="http://schemas.microsoft.com/office/powerpoint/2010/main" val="2485651778"/>
              </p:ext>
            </p:extLst>
          </p:nvPr>
        </p:nvGraphicFramePr>
        <p:xfrm>
          <a:off x="416741" y="947115"/>
          <a:ext cx="4912485" cy="2163583"/>
        </p:xfrm>
        <a:graphic>
          <a:graphicData uri="http://schemas.openxmlformats.org/drawingml/2006/table">
            <a:tbl>
              <a:tblPr firstRow="1" firstCol="1" bandRow="1">
                <a:tableStyleId>{5C22544A-7EE6-4342-B048-85BDC9FD1C3A}</a:tableStyleId>
              </a:tblPr>
              <a:tblGrid>
                <a:gridCol w="1811941">
                  <a:extLst>
                    <a:ext uri="{9D8B030D-6E8A-4147-A177-3AD203B41FA5}">
                      <a16:colId xmlns:a16="http://schemas.microsoft.com/office/drawing/2014/main" val="1760704271"/>
                    </a:ext>
                  </a:extLst>
                </a:gridCol>
                <a:gridCol w="1468808">
                  <a:extLst>
                    <a:ext uri="{9D8B030D-6E8A-4147-A177-3AD203B41FA5}">
                      <a16:colId xmlns:a16="http://schemas.microsoft.com/office/drawing/2014/main" val="170593595"/>
                    </a:ext>
                  </a:extLst>
                </a:gridCol>
                <a:gridCol w="1631736">
                  <a:extLst>
                    <a:ext uri="{9D8B030D-6E8A-4147-A177-3AD203B41FA5}">
                      <a16:colId xmlns:a16="http://schemas.microsoft.com/office/drawing/2014/main" val="412965986"/>
                    </a:ext>
                  </a:extLst>
                </a:gridCol>
              </a:tblGrid>
              <a:tr h="238555">
                <a:tc>
                  <a:txBody>
                    <a:bodyPr/>
                    <a:lstStyle/>
                    <a:p>
                      <a:pPr>
                        <a:lnSpc>
                          <a:spcPct val="107000"/>
                        </a:lnSpc>
                        <a:spcAft>
                          <a:spcPts val="800"/>
                        </a:spcAft>
                        <a:buNone/>
                      </a:pPr>
                      <a:r>
                        <a:rPr lang="en-IN" sz="1100" kern="0">
                          <a:effectLst/>
                        </a:rPr>
                        <a:t>OCCUPATION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49534839"/>
                  </a:ext>
                </a:extLst>
              </a:tr>
              <a:tr h="238555">
                <a:tc>
                  <a:txBody>
                    <a:bodyPr/>
                    <a:lstStyle/>
                    <a:p>
                      <a:pPr>
                        <a:lnSpc>
                          <a:spcPct val="107000"/>
                        </a:lnSpc>
                        <a:spcAft>
                          <a:spcPts val="800"/>
                        </a:spcAft>
                        <a:buNone/>
                      </a:pPr>
                      <a:r>
                        <a:rPr lang="en-IN" sz="1100" kern="0">
                          <a:effectLst/>
                        </a:rPr>
                        <a:t>analyst </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13.33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97184754"/>
                  </a:ext>
                </a:extLst>
              </a:tr>
              <a:tr h="238555">
                <a:tc>
                  <a:txBody>
                    <a:bodyPr/>
                    <a:lstStyle/>
                    <a:p>
                      <a:pPr>
                        <a:lnSpc>
                          <a:spcPct val="107000"/>
                        </a:lnSpc>
                        <a:spcAft>
                          <a:spcPts val="800"/>
                        </a:spcAft>
                        <a:buNone/>
                      </a:pPr>
                      <a:r>
                        <a:rPr lang="en-IN" sz="1100" kern="0">
                          <a:effectLst/>
                        </a:rPr>
                        <a:t>QA</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5.83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46206846"/>
                  </a:ext>
                </a:extLst>
              </a:tr>
              <a:tr h="255143">
                <a:tc>
                  <a:txBody>
                    <a:bodyPr/>
                    <a:lstStyle/>
                    <a:p>
                      <a:pPr>
                        <a:lnSpc>
                          <a:spcPct val="107000"/>
                        </a:lnSpc>
                        <a:spcAft>
                          <a:spcPts val="800"/>
                        </a:spcAft>
                        <a:buNone/>
                      </a:pPr>
                      <a:r>
                        <a:rPr lang="en-IN" sz="1100" kern="0">
                          <a:effectLst/>
                        </a:rPr>
                        <a:t>BUS DRIVER</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0.83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78540834"/>
                  </a:ext>
                </a:extLst>
              </a:tr>
              <a:tr h="238555">
                <a:tc>
                  <a:txBody>
                    <a:bodyPr/>
                    <a:lstStyle/>
                    <a:p>
                      <a:pPr>
                        <a:lnSpc>
                          <a:spcPct val="107000"/>
                        </a:lnSpc>
                        <a:spcAft>
                          <a:spcPts val="800"/>
                        </a:spcAft>
                        <a:buNone/>
                      </a:pPr>
                      <a:r>
                        <a:rPr lang="en-IN" sz="1100" kern="0" dirty="0">
                          <a:effectLst/>
                        </a:rPr>
                        <a:t>HR</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0.83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66624492"/>
                  </a:ext>
                </a:extLst>
              </a:tr>
              <a:tr h="238555">
                <a:tc>
                  <a:txBody>
                    <a:bodyPr/>
                    <a:lstStyle/>
                    <a:p>
                      <a:pPr>
                        <a:lnSpc>
                          <a:spcPct val="107000"/>
                        </a:lnSpc>
                        <a:spcAft>
                          <a:spcPts val="800"/>
                        </a:spcAft>
                        <a:buNone/>
                      </a:pPr>
                      <a:r>
                        <a:rPr lang="en-IN" sz="1100" kern="0" dirty="0">
                          <a:effectLst/>
                        </a:rPr>
                        <a:t>IT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9.17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62861154"/>
                  </a:ext>
                </a:extLst>
              </a:tr>
              <a:tr h="238555">
                <a:tc>
                  <a:txBody>
                    <a:bodyPr/>
                    <a:lstStyle/>
                    <a:p>
                      <a:pPr>
                        <a:lnSpc>
                          <a:spcPct val="107000"/>
                        </a:lnSpc>
                        <a:spcAft>
                          <a:spcPts val="800"/>
                        </a:spcAft>
                        <a:buNone/>
                      </a:pPr>
                      <a:r>
                        <a:rPr lang="en-IN" sz="1100" kern="0">
                          <a:effectLst/>
                        </a:rPr>
                        <a:t>SALES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80592141"/>
                  </a:ext>
                </a:extLst>
              </a:tr>
              <a:tr h="238555">
                <a:tc>
                  <a:txBody>
                    <a:bodyPr/>
                    <a:lstStyle/>
                    <a:p>
                      <a:pPr>
                        <a:lnSpc>
                          <a:spcPct val="107000"/>
                        </a:lnSpc>
                        <a:spcAft>
                          <a:spcPts val="800"/>
                        </a:spcAft>
                        <a:buNone/>
                      </a:pPr>
                      <a:r>
                        <a:rPr lang="en-IN" sz="1100" kern="0">
                          <a:effectLst/>
                        </a:rPr>
                        <a:t>SE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79</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65.83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76778645"/>
                  </a:ext>
                </a:extLst>
              </a:tr>
              <a:tr h="238555">
                <a:tc>
                  <a:txBody>
                    <a:bodyPr/>
                    <a:lstStyle/>
                    <a:p>
                      <a:pPr>
                        <a:lnSpc>
                          <a:spcPct val="107000"/>
                        </a:lnSpc>
                        <a:spcAft>
                          <a:spcPts val="800"/>
                        </a:spcAft>
                        <a:buNone/>
                      </a:pPr>
                      <a:r>
                        <a:rPr lang="en-IN" sz="1100" kern="0">
                          <a:effectLst/>
                        </a:rPr>
                        <a:t>TECHNICIAN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2.50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90097008"/>
                  </a:ext>
                </a:extLst>
              </a:tr>
            </a:tbl>
          </a:graphicData>
        </a:graphic>
      </p:graphicFrame>
      <p:graphicFrame>
        <p:nvGraphicFramePr>
          <p:cNvPr id="8" name="Table 7">
            <a:extLst>
              <a:ext uri="{FF2B5EF4-FFF2-40B4-BE49-F238E27FC236}">
                <a16:creationId xmlns:a16="http://schemas.microsoft.com/office/drawing/2014/main" id="{1C76DBCA-18EF-6856-D0B5-D9B063220DC9}"/>
              </a:ext>
            </a:extLst>
          </p:cNvPr>
          <p:cNvGraphicFramePr>
            <a:graphicFrameLocks noGrp="1"/>
          </p:cNvGraphicFramePr>
          <p:nvPr>
            <p:extLst>
              <p:ext uri="{D42A27DB-BD31-4B8C-83A1-F6EECF244321}">
                <p14:modId xmlns:p14="http://schemas.microsoft.com/office/powerpoint/2010/main" val="1998087267"/>
              </p:ext>
            </p:extLst>
          </p:nvPr>
        </p:nvGraphicFramePr>
        <p:xfrm>
          <a:off x="6862774" y="875398"/>
          <a:ext cx="4581197" cy="2163584"/>
        </p:xfrm>
        <a:graphic>
          <a:graphicData uri="http://schemas.openxmlformats.org/drawingml/2006/table">
            <a:tbl>
              <a:tblPr firstRow="1" firstCol="1" bandRow="1">
                <a:tableStyleId>{5C22544A-7EE6-4342-B048-85BDC9FD1C3A}</a:tableStyleId>
              </a:tblPr>
              <a:tblGrid>
                <a:gridCol w="1531082">
                  <a:extLst>
                    <a:ext uri="{9D8B030D-6E8A-4147-A177-3AD203B41FA5}">
                      <a16:colId xmlns:a16="http://schemas.microsoft.com/office/drawing/2014/main" val="162006643"/>
                    </a:ext>
                  </a:extLst>
                </a:gridCol>
                <a:gridCol w="1471463">
                  <a:extLst>
                    <a:ext uri="{9D8B030D-6E8A-4147-A177-3AD203B41FA5}">
                      <a16:colId xmlns:a16="http://schemas.microsoft.com/office/drawing/2014/main" val="3231522366"/>
                    </a:ext>
                  </a:extLst>
                </a:gridCol>
                <a:gridCol w="1578652">
                  <a:extLst>
                    <a:ext uri="{9D8B030D-6E8A-4147-A177-3AD203B41FA5}">
                      <a16:colId xmlns:a16="http://schemas.microsoft.com/office/drawing/2014/main" val="2424186931"/>
                    </a:ext>
                  </a:extLst>
                </a:gridCol>
              </a:tblGrid>
              <a:tr h="540896">
                <a:tc>
                  <a:txBody>
                    <a:bodyPr/>
                    <a:lstStyle/>
                    <a:p>
                      <a:pPr>
                        <a:lnSpc>
                          <a:spcPct val="107000"/>
                        </a:lnSpc>
                        <a:spcAft>
                          <a:spcPts val="800"/>
                        </a:spcAft>
                        <a:buNone/>
                      </a:pPr>
                      <a:r>
                        <a:rPr lang="en-IN" sz="1100" kern="0">
                          <a:effectLst/>
                        </a:rPr>
                        <a:t>AREA</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FREQUENCY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68398712"/>
                  </a:ext>
                </a:extLst>
              </a:tr>
              <a:tr h="540896">
                <a:tc>
                  <a:txBody>
                    <a:bodyPr/>
                    <a:lstStyle/>
                    <a:p>
                      <a:pPr>
                        <a:lnSpc>
                          <a:spcPct val="107000"/>
                        </a:lnSpc>
                        <a:spcAft>
                          <a:spcPts val="800"/>
                        </a:spcAft>
                        <a:buNone/>
                      </a:pPr>
                      <a:r>
                        <a:rPr lang="en-IN" sz="1100" kern="0" dirty="0">
                          <a:effectLst/>
                        </a:rPr>
                        <a:t>rural</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36</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30.00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89640183"/>
                  </a:ext>
                </a:extLst>
              </a:tr>
              <a:tr h="540896">
                <a:tc>
                  <a:txBody>
                    <a:bodyPr/>
                    <a:lstStyle/>
                    <a:p>
                      <a:pPr>
                        <a:lnSpc>
                          <a:spcPct val="107000"/>
                        </a:lnSpc>
                        <a:spcAft>
                          <a:spcPts val="800"/>
                        </a:spcAft>
                        <a:buNone/>
                      </a:pPr>
                      <a:r>
                        <a:rPr lang="en-IN" sz="1100" kern="0">
                          <a:effectLst/>
                        </a:rPr>
                        <a:t>urban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20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16.67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46556910"/>
                  </a:ext>
                </a:extLst>
              </a:tr>
              <a:tr h="540896">
                <a:tc>
                  <a:txBody>
                    <a:bodyPr/>
                    <a:lstStyle/>
                    <a:p>
                      <a:pPr>
                        <a:lnSpc>
                          <a:spcPct val="107000"/>
                        </a:lnSpc>
                        <a:spcAft>
                          <a:spcPts val="800"/>
                        </a:spcAft>
                        <a:buNone/>
                      </a:pPr>
                      <a:r>
                        <a:rPr lang="en-IN" sz="1100" kern="0">
                          <a:effectLst/>
                        </a:rPr>
                        <a:t>semi urban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64</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53.33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96945502"/>
                  </a:ext>
                </a:extLst>
              </a:tr>
            </a:tbl>
          </a:graphicData>
        </a:graphic>
      </p:graphicFrame>
      <p:graphicFrame>
        <p:nvGraphicFramePr>
          <p:cNvPr id="9" name="Table 8">
            <a:extLst>
              <a:ext uri="{FF2B5EF4-FFF2-40B4-BE49-F238E27FC236}">
                <a16:creationId xmlns:a16="http://schemas.microsoft.com/office/drawing/2014/main" id="{C8980BB2-8CCE-20C5-4853-CC99F5E97A25}"/>
              </a:ext>
            </a:extLst>
          </p:cNvPr>
          <p:cNvGraphicFramePr>
            <a:graphicFrameLocks noGrp="1"/>
          </p:cNvGraphicFramePr>
          <p:nvPr>
            <p:extLst>
              <p:ext uri="{D42A27DB-BD31-4B8C-83A1-F6EECF244321}">
                <p14:modId xmlns:p14="http://schemas.microsoft.com/office/powerpoint/2010/main" val="1117466297"/>
              </p:ext>
            </p:extLst>
          </p:nvPr>
        </p:nvGraphicFramePr>
        <p:xfrm>
          <a:off x="7464572" y="509638"/>
          <a:ext cx="2731325" cy="365760"/>
        </p:xfrm>
        <a:graphic>
          <a:graphicData uri="http://schemas.openxmlformats.org/drawingml/2006/table">
            <a:tbl>
              <a:tblPr/>
              <a:tblGrid>
                <a:gridCol w="2731325">
                  <a:extLst>
                    <a:ext uri="{9D8B030D-6E8A-4147-A177-3AD203B41FA5}">
                      <a16:colId xmlns:a16="http://schemas.microsoft.com/office/drawing/2014/main" val="690300905"/>
                    </a:ext>
                  </a:extLst>
                </a:gridCol>
              </a:tblGrid>
              <a:tr h="296883">
                <a:tc>
                  <a:txBody>
                    <a:bodyPr/>
                    <a:lstStyle/>
                    <a:p>
                      <a:pPr algn="ctr"/>
                      <a:r>
                        <a:rPr lang="en-US" b="1" dirty="0">
                          <a:latin typeface="Times New Roman" panose="02020603050405020304" pitchFamily="18" charset="0"/>
                          <a:cs typeface="Times New Roman" panose="02020603050405020304" pitchFamily="18" charset="0"/>
                        </a:rPr>
                        <a:t>RESIDENCE</a:t>
                      </a:r>
                      <a:endParaRPr lang="en-IN" b="1" dirty="0">
                        <a:latin typeface="Times New Roman" panose="02020603050405020304" pitchFamily="18" charset="0"/>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507973125"/>
                  </a:ext>
                </a:extLst>
              </a:tr>
            </a:tbl>
          </a:graphicData>
        </a:graphic>
      </p:graphicFrame>
      <p:graphicFrame>
        <p:nvGraphicFramePr>
          <p:cNvPr id="10" name="Table 9">
            <a:extLst>
              <a:ext uri="{FF2B5EF4-FFF2-40B4-BE49-F238E27FC236}">
                <a16:creationId xmlns:a16="http://schemas.microsoft.com/office/drawing/2014/main" id="{A7C3E223-1D15-FF0B-3066-3D7A39DB7E6C}"/>
              </a:ext>
            </a:extLst>
          </p:cNvPr>
          <p:cNvGraphicFramePr>
            <a:graphicFrameLocks noGrp="1"/>
          </p:cNvGraphicFramePr>
          <p:nvPr>
            <p:extLst>
              <p:ext uri="{D42A27DB-BD31-4B8C-83A1-F6EECF244321}">
                <p14:modId xmlns:p14="http://schemas.microsoft.com/office/powerpoint/2010/main" val="2709577884"/>
              </p:ext>
            </p:extLst>
          </p:nvPr>
        </p:nvGraphicFramePr>
        <p:xfrm>
          <a:off x="2224704" y="568479"/>
          <a:ext cx="2731325" cy="365760"/>
        </p:xfrm>
        <a:graphic>
          <a:graphicData uri="http://schemas.openxmlformats.org/drawingml/2006/table">
            <a:tbl>
              <a:tblPr/>
              <a:tblGrid>
                <a:gridCol w="2731325">
                  <a:extLst>
                    <a:ext uri="{9D8B030D-6E8A-4147-A177-3AD203B41FA5}">
                      <a16:colId xmlns:a16="http://schemas.microsoft.com/office/drawing/2014/main" val="690300905"/>
                    </a:ext>
                  </a:extLst>
                </a:gridCol>
              </a:tblGrid>
              <a:tr h="296883">
                <a:tc>
                  <a:txBody>
                    <a:bodyPr/>
                    <a:lstStyle/>
                    <a:p>
                      <a:pPr algn="ctr"/>
                      <a:r>
                        <a:rPr lang="en-US" b="1" dirty="0">
                          <a:latin typeface="Times New Roman" panose="02020603050405020304" pitchFamily="18" charset="0"/>
                          <a:cs typeface="Times New Roman" panose="02020603050405020304" pitchFamily="18" charset="0"/>
                        </a:rPr>
                        <a:t>OCCUPATION</a:t>
                      </a:r>
                      <a:endParaRPr lang="en-IN" b="1" dirty="0">
                        <a:latin typeface="Times New Roman" panose="02020603050405020304" pitchFamily="18" charset="0"/>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507973125"/>
                  </a:ext>
                </a:extLst>
              </a:tr>
            </a:tbl>
          </a:graphicData>
        </a:graphic>
      </p:graphicFrame>
      <p:graphicFrame>
        <p:nvGraphicFramePr>
          <p:cNvPr id="11" name="Chart 10">
            <a:extLst>
              <a:ext uri="{FF2B5EF4-FFF2-40B4-BE49-F238E27FC236}">
                <a16:creationId xmlns:a16="http://schemas.microsoft.com/office/drawing/2014/main" id="{3360C320-68DF-45EC-A2B3-4202D31C6279}"/>
              </a:ext>
            </a:extLst>
          </p:cNvPr>
          <p:cNvGraphicFramePr/>
          <p:nvPr>
            <p:extLst>
              <p:ext uri="{D42A27DB-BD31-4B8C-83A1-F6EECF244321}">
                <p14:modId xmlns:p14="http://schemas.microsoft.com/office/powerpoint/2010/main" val="1162971974"/>
              </p:ext>
            </p:extLst>
          </p:nvPr>
        </p:nvGraphicFramePr>
        <p:xfrm>
          <a:off x="609227" y="3415349"/>
          <a:ext cx="4940300" cy="30804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a:extLst>
              <a:ext uri="{FF2B5EF4-FFF2-40B4-BE49-F238E27FC236}">
                <a16:creationId xmlns:a16="http://schemas.microsoft.com/office/drawing/2014/main" id="{3238524A-D61B-45D8-827A-0DFEB66D5348}"/>
              </a:ext>
            </a:extLst>
          </p:cNvPr>
          <p:cNvGraphicFramePr/>
          <p:nvPr>
            <p:extLst>
              <p:ext uri="{D42A27DB-BD31-4B8C-83A1-F6EECF244321}">
                <p14:modId xmlns:p14="http://schemas.microsoft.com/office/powerpoint/2010/main" val="3069940873"/>
              </p:ext>
            </p:extLst>
          </p:nvPr>
        </p:nvGraphicFramePr>
        <p:xfrm>
          <a:off x="7119621" y="3415350"/>
          <a:ext cx="4324350" cy="265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561340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C659-12EB-1375-36CF-9E92B344A6CB}"/>
              </a:ext>
            </a:extLst>
          </p:cNvPr>
          <p:cNvSpPr>
            <a:spLocks noGrp="1"/>
          </p:cNvSpPr>
          <p:nvPr>
            <p:ph type="title"/>
          </p:nvPr>
        </p:nvSpPr>
        <p:spPr>
          <a:xfrm>
            <a:off x="719446" y="833718"/>
            <a:ext cx="4315691" cy="576169"/>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Have You Previously Consulted Any ENT Specialist Before this Camp</a:t>
            </a:r>
            <a:r>
              <a:rPr lang="en-US" sz="1800" b="1" dirty="0">
                <a:latin typeface="Times New Roman" panose="02020603050405020304" pitchFamily="18" charset="0"/>
                <a:cs typeface="Times New Roman" panose="02020603050405020304" pitchFamily="18" charset="0"/>
              </a:rPr>
              <a:t>? </a:t>
            </a:r>
            <a:endParaRPr lang="en-IN" sz="1800" b="1" dirty="0">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9FD101D6-9D3F-8032-D41E-4E44F9A6C95D}"/>
              </a:ext>
            </a:extLst>
          </p:cNvPr>
          <p:cNvGraphicFramePr>
            <a:graphicFrameLocks noGrp="1"/>
          </p:cNvGraphicFramePr>
          <p:nvPr>
            <p:extLst>
              <p:ext uri="{D42A27DB-BD31-4B8C-83A1-F6EECF244321}">
                <p14:modId xmlns:p14="http://schemas.microsoft.com/office/powerpoint/2010/main" val="1538428077"/>
              </p:ext>
            </p:extLst>
          </p:nvPr>
        </p:nvGraphicFramePr>
        <p:xfrm>
          <a:off x="266613" y="1546278"/>
          <a:ext cx="4768523" cy="1882721"/>
        </p:xfrm>
        <a:graphic>
          <a:graphicData uri="http://schemas.openxmlformats.org/drawingml/2006/table">
            <a:tbl>
              <a:tblPr firstRow="1" firstCol="1" bandRow="1">
                <a:tableStyleId>{5C22544A-7EE6-4342-B048-85BDC9FD1C3A}</a:tableStyleId>
              </a:tblPr>
              <a:tblGrid>
                <a:gridCol w="2786154">
                  <a:extLst>
                    <a:ext uri="{9D8B030D-6E8A-4147-A177-3AD203B41FA5}">
                      <a16:colId xmlns:a16="http://schemas.microsoft.com/office/drawing/2014/main" val="993241407"/>
                    </a:ext>
                  </a:extLst>
                </a:gridCol>
                <a:gridCol w="955009">
                  <a:extLst>
                    <a:ext uri="{9D8B030D-6E8A-4147-A177-3AD203B41FA5}">
                      <a16:colId xmlns:a16="http://schemas.microsoft.com/office/drawing/2014/main" val="294824564"/>
                    </a:ext>
                  </a:extLst>
                </a:gridCol>
                <a:gridCol w="1027360">
                  <a:extLst>
                    <a:ext uri="{9D8B030D-6E8A-4147-A177-3AD203B41FA5}">
                      <a16:colId xmlns:a16="http://schemas.microsoft.com/office/drawing/2014/main" val="455801117"/>
                    </a:ext>
                  </a:extLst>
                </a:gridCol>
              </a:tblGrid>
              <a:tr h="902563">
                <a:tc>
                  <a:txBody>
                    <a:bodyPr/>
                    <a:lstStyle/>
                    <a:p>
                      <a:pPr algn="ctr">
                        <a:lnSpc>
                          <a:spcPct val="107000"/>
                        </a:lnSpc>
                        <a:spcAft>
                          <a:spcPts val="800"/>
                        </a:spcAft>
                        <a:buNone/>
                      </a:pPr>
                      <a:r>
                        <a:rPr lang="en-IN" sz="1100" kern="0" dirty="0">
                          <a:effectLst/>
                        </a:rPr>
                        <a:t>06.Have you previously consulted any ENT specialist before this camp?</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frequency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percentage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67840951"/>
                  </a:ext>
                </a:extLst>
              </a:tr>
              <a:tr h="490079">
                <a:tc>
                  <a:txBody>
                    <a:bodyPr/>
                    <a:lstStyle/>
                    <a:p>
                      <a:pPr algn="ctr">
                        <a:lnSpc>
                          <a:spcPct val="107000"/>
                        </a:lnSpc>
                        <a:spcAft>
                          <a:spcPts val="800"/>
                        </a:spcAft>
                        <a:buNone/>
                      </a:pPr>
                      <a:r>
                        <a:rPr lang="en-IN" sz="1100" kern="0" dirty="0">
                          <a:effectLst/>
                        </a:rPr>
                        <a:t>yes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62</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51.67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84347870"/>
                  </a:ext>
                </a:extLst>
              </a:tr>
              <a:tr h="490079">
                <a:tc>
                  <a:txBody>
                    <a:bodyPr/>
                    <a:lstStyle/>
                    <a:p>
                      <a:pPr algn="ctr">
                        <a:lnSpc>
                          <a:spcPct val="107000"/>
                        </a:lnSpc>
                        <a:spcAft>
                          <a:spcPts val="800"/>
                        </a:spcAft>
                        <a:buNone/>
                      </a:pPr>
                      <a:r>
                        <a:rPr lang="en-IN" sz="1100" kern="0" dirty="0">
                          <a:effectLst/>
                        </a:rPr>
                        <a:t>no</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58</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48.33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44381412"/>
                  </a:ext>
                </a:extLst>
              </a:tr>
            </a:tbl>
          </a:graphicData>
        </a:graphic>
      </p:graphicFrame>
      <p:pic>
        <p:nvPicPr>
          <p:cNvPr id="3" name="Picture 2">
            <a:extLst>
              <a:ext uri="{FF2B5EF4-FFF2-40B4-BE49-F238E27FC236}">
                <a16:creationId xmlns:a16="http://schemas.microsoft.com/office/drawing/2014/main" id="{1667C313-5D51-12C3-14FF-99B3B049E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5" name="Picture 4">
            <a:extLst>
              <a:ext uri="{FF2B5EF4-FFF2-40B4-BE49-F238E27FC236}">
                <a16:creationId xmlns:a16="http://schemas.microsoft.com/office/drawing/2014/main" id="{85024CBB-FAF0-022A-6EB0-BAD64B8C6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graphicFrame>
        <p:nvGraphicFramePr>
          <p:cNvPr id="9" name="Content Placeholder 8">
            <a:extLst>
              <a:ext uri="{FF2B5EF4-FFF2-40B4-BE49-F238E27FC236}">
                <a16:creationId xmlns:a16="http://schemas.microsoft.com/office/drawing/2014/main" id="{468760ED-1C95-47D1-B76C-C43C1DFBFFBA}"/>
              </a:ext>
            </a:extLst>
          </p:cNvPr>
          <p:cNvGraphicFramePr>
            <a:graphicFrameLocks noGrp="1"/>
          </p:cNvGraphicFramePr>
          <p:nvPr>
            <p:ph idx="1"/>
            <p:extLst>
              <p:ext uri="{D42A27DB-BD31-4B8C-83A1-F6EECF244321}">
                <p14:modId xmlns:p14="http://schemas.microsoft.com/office/powerpoint/2010/main" val="2670762501"/>
              </p:ext>
            </p:extLst>
          </p:nvPr>
        </p:nvGraphicFramePr>
        <p:xfrm>
          <a:off x="266613" y="3782914"/>
          <a:ext cx="5087587" cy="2614366"/>
        </p:xfrm>
        <a:graphic>
          <a:graphicData uri="http://schemas.openxmlformats.org/drawingml/2006/chart">
            <c:chart xmlns:c="http://schemas.openxmlformats.org/drawingml/2006/chart" xmlns:r="http://schemas.openxmlformats.org/officeDocument/2006/relationships" r:id="rId4"/>
          </a:graphicData>
        </a:graphic>
      </p:graphicFrame>
      <p:sp>
        <p:nvSpPr>
          <p:cNvPr id="10" name="Title 1">
            <a:extLst>
              <a:ext uri="{FF2B5EF4-FFF2-40B4-BE49-F238E27FC236}">
                <a16:creationId xmlns:a16="http://schemas.microsoft.com/office/drawing/2014/main" id="{6857CF28-04A9-6BBC-DAC7-919564F2D19C}"/>
              </a:ext>
            </a:extLst>
          </p:cNvPr>
          <p:cNvSpPr txBox="1">
            <a:spLocks/>
          </p:cNvSpPr>
          <p:nvPr/>
        </p:nvSpPr>
        <p:spPr>
          <a:xfrm>
            <a:off x="6341423" y="887506"/>
            <a:ext cx="4940133" cy="5761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latin typeface="Times New Roman" panose="02020603050405020304" pitchFamily="18" charset="0"/>
                <a:cs typeface="Times New Roman" panose="02020603050405020304" pitchFamily="18" charset="0"/>
              </a:rPr>
              <a:t>Can you name any three common ENT problems? </a:t>
            </a:r>
            <a:endParaRPr lang="en-IN" sz="1800" b="1" dirty="0">
              <a:latin typeface="Times New Roman" panose="02020603050405020304" pitchFamily="18" charset="0"/>
              <a:cs typeface="Times New Roman" panose="02020603050405020304" pitchFamily="18" charset="0"/>
            </a:endParaRPr>
          </a:p>
        </p:txBody>
      </p:sp>
      <p:graphicFrame>
        <p:nvGraphicFramePr>
          <p:cNvPr id="11" name="Table 10">
            <a:extLst>
              <a:ext uri="{FF2B5EF4-FFF2-40B4-BE49-F238E27FC236}">
                <a16:creationId xmlns:a16="http://schemas.microsoft.com/office/drawing/2014/main" id="{D0C7CD2C-7E31-D685-0308-747BBEFC77A5}"/>
              </a:ext>
            </a:extLst>
          </p:cNvPr>
          <p:cNvGraphicFramePr>
            <a:graphicFrameLocks noGrp="1"/>
          </p:cNvGraphicFramePr>
          <p:nvPr>
            <p:extLst>
              <p:ext uri="{D42A27DB-BD31-4B8C-83A1-F6EECF244321}">
                <p14:modId xmlns:p14="http://schemas.microsoft.com/office/powerpoint/2010/main" val="3329631808"/>
              </p:ext>
            </p:extLst>
          </p:nvPr>
        </p:nvGraphicFramePr>
        <p:xfrm>
          <a:off x="6602681" y="1760015"/>
          <a:ext cx="4940133" cy="2022899"/>
        </p:xfrm>
        <a:graphic>
          <a:graphicData uri="http://schemas.openxmlformats.org/drawingml/2006/table">
            <a:tbl>
              <a:tblPr firstRow="1" firstCol="1" bandRow="1">
                <a:tableStyleId>{5C22544A-7EE6-4342-B048-85BDC9FD1C3A}</a:tableStyleId>
              </a:tblPr>
              <a:tblGrid>
                <a:gridCol w="3038975">
                  <a:extLst>
                    <a:ext uri="{9D8B030D-6E8A-4147-A177-3AD203B41FA5}">
                      <a16:colId xmlns:a16="http://schemas.microsoft.com/office/drawing/2014/main" val="3991645016"/>
                    </a:ext>
                  </a:extLst>
                </a:gridCol>
                <a:gridCol w="723737">
                  <a:extLst>
                    <a:ext uri="{9D8B030D-6E8A-4147-A177-3AD203B41FA5}">
                      <a16:colId xmlns:a16="http://schemas.microsoft.com/office/drawing/2014/main" val="2463607823"/>
                    </a:ext>
                  </a:extLst>
                </a:gridCol>
                <a:gridCol w="1177421">
                  <a:extLst>
                    <a:ext uri="{9D8B030D-6E8A-4147-A177-3AD203B41FA5}">
                      <a16:colId xmlns:a16="http://schemas.microsoft.com/office/drawing/2014/main" val="3959442215"/>
                    </a:ext>
                  </a:extLst>
                </a:gridCol>
              </a:tblGrid>
              <a:tr h="326614">
                <a:tc>
                  <a:txBody>
                    <a:bodyPr/>
                    <a:lstStyle/>
                    <a:p>
                      <a:pPr indent="152400" algn="ctr">
                        <a:lnSpc>
                          <a:spcPct val="107000"/>
                        </a:lnSpc>
                        <a:spcAft>
                          <a:spcPts val="800"/>
                        </a:spcAft>
                        <a:buNone/>
                      </a:pPr>
                      <a:r>
                        <a:rPr lang="en-IN" sz="1200" kern="0" dirty="0">
                          <a:effectLst/>
                        </a:rPr>
                        <a:t>7.Can you name any three common ENT problems?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a:effectLst/>
                        </a:rPr>
                        <a:t>frequency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68011350"/>
                  </a:ext>
                </a:extLst>
              </a:tr>
              <a:tr h="234303">
                <a:tc>
                  <a:txBody>
                    <a:bodyPr/>
                    <a:lstStyle/>
                    <a:p>
                      <a:pPr algn="ctr">
                        <a:lnSpc>
                          <a:spcPct val="107000"/>
                        </a:lnSpc>
                        <a:spcAft>
                          <a:spcPts val="800"/>
                        </a:spcAft>
                        <a:buNone/>
                      </a:pPr>
                      <a:r>
                        <a:rPr lang="en-IN" sz="1100" kern="0" dirty="0">
                          <a:effectLst/>
                        </a:rPr>
                        <a:t>no </a:t>
                      </a:r>
                      <a:r>
                        <a:rPr lang="en-IN" sz="1100" kern="0" dirty="0" err="1">
                          <a:effectLst/>
                        </a:rPr>
                        <a:t>answere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45.83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02066035"/>
                  </a:ext>
                </a:extLst>
              </a:tr>
              <a:tr h="234303">
                <a:tc>
                  <a:txBody>
                    <a:bodyPr/>
                    <a:lstStyle/>
                    <a:p>
                      <a:pPr algn="ctr">
                        <a:lnSpc>
                          <a:spcPct val="107000"/>
                        </a:lnSpc>
                        <a:spcAft>
                          <a:spcPts val="800"/>
                        </a:spcAft>
                        <a:buNone/>
                      </a:pPr>
                      <a:r>
                        <a:rPr lang="en-IN" sz="1100" kern="0" dirty="0">
                          <a:effectLst/>
                        </a:rPr>
                        <a:t>cold</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4.17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6503498"/>
                  </a:ext>
                </a:extLst>
              </a:tr>
              <a:tr h="234303">
                <a:tc>
                  <a:txBody>
                    <a:bodyPr/>
                    <a:lstStyle/>
                    <a:p>
                      <a:pPr algn="ctr">
                        <a:lnSpc>
                          <a:spcPct val="107000"/>
                        </a:lnSpc>
                        <a:spcAft>
                          <a:spcPts val="800"/>
                        </a:spcAft>
                        <a:buNone/>
                      </a:pPr>
                      <a:r>
                        <a:rPr lang="en-IN" sz="1100" kern="0" dirty="0">
                          <a:effectLst/>
                        </a:rPr>
                        <a:t>ear pain</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9</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7.50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07581648"/>
                  </a:ext>
                </a:extLst>
              </a:tr>
              <a:tr h="234303">
                <a:tc>
                  <a:txBody>
                    <a:bodyPr/>
                    <a:lstStyle/>
                    <a:p>
                      <a:pPr algn="ctr">
                        <a:lnSpc>
                          <a:spcPct val="107000"/>
                        </a:lnSpc>
                        <a:spcAft>
                          <a:spcPts val="800"/>
                        </a:spcAft>
                        <a:buNone/>
                      </a:pPr>
                      <a:r>
                        <a:rPr lang="en-IN" sz="1100" kern="0" dirty="0">
                          <a:effectLst/>
                        </a:rPr>
                        <a:t>nose bleeding</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65403079"/>
                  </a:ext>
                </a:extLst>
              </a:tr>
              <a:tr h="234303">
                <a:tc>
                  <a:txBody>
                    <a:bodyPr/>
                    <a:lstStyle/>
                    <a:p>
                      <a:pPr algn="ctr">
                        <a:lnSpc>
                          <a:spcPct val="107000"/>
                        </a:lnSpc>
                        <a:spcAft>
                          <a:spcPts val="800"/>
                        </a:spcAft>
                        <a:buNone/>
                      </a:pPr>
                      <a:r>
                        <a:rPr lang="en-IN" sz="1100" kern="0" dirty="0">
                          <a:effectLst/>
                        </a:rPr>
                        <a:t>nose block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4</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3.33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72681975"/>
                  </a:ext>
                </a:extLst>
              </a:tr>
              <a:tr h="234303">
                <a:tc>
                  <a:txBody>
                    <a:bodyPr/>
                    <a:lstStyle/>
                    <a:p>
                      <a:pPr algn="ctr">
                        <a:lnSpc>
                          <a:spcPct val="107000"/>
                        </a:lnSpc>
                        <a:spcAft>
                          <a:spcPts val="800"/>
                        </a:spcAft>
                        <a:buNone/>
                      </a:pPr>
                      <a:r>
                        <a:rPr lang="en-IN" sz="1100" kern="0" dirty="0">
                          <a:effectLst/>
                        </a:rPr>
                        <a:t>sinus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20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16.67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32381404"/>
                  </a:ext>
                </a:extLst>
              </a:tr>
              <a:tr h="234303">
                <a:tc>
                  <a:txBody>
                    <a:bodyPr/>
                    <a:lstStyle/>
                    <a:p>
                      <a:pPr algn="ctr">
                        <a:lnSpc>
                          <a:spcPct val="107000"/>
                        </a:lnSpc>
                        <a:spcAft>
                          <a:spcPts val="800"/>
                        </a:spcAft>
                        <a:buNone/>
                      </a:pPr>
                      <a:r>
                        <a:rPr lang="en-IN" sz="1100" kern="0">
                          <a:effectLst/>
                        </a:rPr>
                        <a:t>TONSILS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5.00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01441491"/>
                  </a:ext>
                </a:extLst>
              </a:tr>
            </a:tbl>
          </a:graphicData>
        </a:graphic>
      </p:graphicFrame>
      <p:graphicFrame>
        <p:nvGraphicFramePr>
          <p:cNvPr id="13" name="Chart 12">
            <a:extLst>
              <a:ext uri="{FF2B5EF4-FFF2-40B4-BE49-F238E27FC236}">
                <a16:creationId xmlns:a16="http://schemas.microsoft.com/office/drawing/2014/main" id="{3A04AED3-FB18-4F58-A30E-1CF33AA62454}"/>
              </a:ext>
            </a:extLst>
          </p:cNvPr>
          <p:cNvGraphicFramePr/>
          <p:nvPr>
            <p:extLst>
              <p:ext uri="{D42A27DB-BD31-4B8C-83A1-F6EECF244321}">
                <p14:modId xmlns:p14="http://schemas.microsoft.com/office/powerpoint/2010/main" val="437402882"/>
              </p:ext>
            </p:extLst>
          </p:nvPr>
        </p:nvGraphicFramePr>
        <p:xfrm>
          <a:off x="6341422" y="4079254"/>
          <a:ext cx="5201391" cy="261436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221513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4898E-D25C-40FE-650C-12D7FC6D72FB}"/>
              </a:ext>
            </a:extLst>
          </p:cNvPr>
          <p:cNvSpPr>
            <a:spLocks noGrp="1"/>
          </p:cNvSpPr>
          <p:nvPr>
            <p:ph type="title"/>
          </p:nvPr>
        </p:nvSpPr>
        <p:spPr>
          <a:xfrm>
            <a:off x="979714" y="751114"/>
            <a:ext cx="3859481" cy="727300"/>
          </a:xfrm>
        </p:spPr>
        <p:txBody>
          <a:bodyPr>
            <a:normAutofit/>
          </a:bodyPr>
          <a:lstStyle/>
          <a:p>
            <a:pPr algn="ctr"/>
            <a:r>
              <a:rPr lang="en-US" sz="1600" dirty="0">
                <a:latin typeface="Times New Roman" panose="02020603050405020304" pitchFamily="18" charset="0"/>
                <a:cs typeface="Times New Roman" panose="02020603050405020304" pitchFamily="18" charset="0"/>
              </a:rPr>
              <a:t>What symptoms were you experiencing before attending the camp? </a:t>
            </a:r>
            <a:endParaRPr lang="en-IN" sz="1600" dirty="0">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D5AD441C-2F17-42D4-B393-4F92C09537CC}"/>
              </a:ext>
            </a:extLst>
          </p:cNvPr>
          <p:cNvGraphicFramePr>
            <a:graphicFrameLocks noGrp="1"/>
          </p:cNvGraphicFramePr>
          <p:nvPr>
            <p:ph idx="1"/>
            <p:extLst>
              <p:ext uri="{D42A27DB-BD31-4B8C-83A1-F6EECF244321}">
                <p14:modId xmlns:p14="http://schemas.microsoft.com/office/powerpoint/2010/main" val="433212022"/>
              </p:ext>
            </p:extLst>
          </p:nvPr>
        </p:nvGraphicFramePr>
        <p:xfrm>
          <a:off x="6507677" y="4016187"/>
          <a:ext cx="5355771" cy="25997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a:extLst>
              <a:ext uri="{FF2B5EF4-FFF2-40B4-BE49-F238E27FC236}">
                <a16:creationId xmlns:a16="http://schemas.microsoft.com/office/drawing/2014/main" id="{FEED010A-F161-C95C-76EA-5D36648D19AE}"/>
              </a:ext>
            </a:extLst>
          </p:cNvPr>
          <p:cNvGraphicFramePr>
            <a:graphicFrameLocks noGrp="1"/>
          </p:cNvGraphicFramePr>
          <p:nvPr>
            <p:extLst>
              <p:ext uri="{D42A27DB-BD31-4B8C-83A1-F6EECF244321}">
                <p14:modId xmlns:p14="http://schemas.microsoft.com/office/powerpoint/2010/main" val="1786857861"/>
              </p:ext>
            </p:extLst>
          </p:nvPr>
        </p:nvGraphicFramePr>
        <p:xfrm>
          <a:off x="358237" y="1436914"/>
          <a:ext cx="4961908" cy="2316372"/>
        </p:xfrm>
        <a:graphic>
          <a:graphicData uri="http://schemas.openxmlformats.org/drawingml/2006/table">
            <a:tbl>
              <a:tblPr firstRow="1" firstCol="1" bandRow="1">
                <a:tableStyleId>{5C22544A-7EE6-4342-B048-85BDC9FD1C3A}</a:tableStyleId>
              </a:tblPr>
              <a:tblGrid>
                <a:gridCol w="3184612">
                  <a:extLst>
                    <a:ext uri="{9D8B030D-6E8A-4147-A177-3AD203B41FA5}">
                      <a16:colId xmlns:a16="http://schemas.microsoft.com/office/drawing/2014/main" val="3756797679"/>
                    </a:ext>
                  </a:extLst>
                </a:gridCol>
                <a:gridCol w="886011">
                  <a:extLst>
                    <a:ext uri="{9D8B030D-6E8A-4147-A177-3AD203B41FA5}">
                      <a16:colId xmlns:a16="http://schemas.microsoft.com/office/drawing/2014/main" val="3469899535"/>
                    </a:ext>
                  </a:extLst>
                </a:gridCol>
                <a:gridCol w="891285">
                  <a:extLst>
                    <a:ext uri="{9D8B030D-6E8A-4147-A177-3AD203B41FA5}">
                      <a16:colId xmlns:a16="http://schemas.microsoft.com/office/drawing/2014/main" val="1455254507"/>
                    </a:ext>
                  </a:extLst>
                </a:gridCol>
              </a:tblGrid>
              <a:tr h="405676">
                <a:tc>
                  <a:txBody>
                    <a:bodyPr/>
                    <a:lstStyle/>
                    <a:p>
                      <a:pPr>
                        <a:lnSpc>
                          <a:spcPct val="107000"/>
                        </a:lnSpc>
                        <a:spcAft>
                          <a:spcPts val="800"/>
                        </a:spcAft>
                        <a:buNone/>
                      </a:pPr>
                      <a:r>
                        <a:rPr lang="en-IN" sz="1200" kern="0">
                          <a:effectLst/>
                        </a:rPr>
                        <a:t>08.What symptoms were you experiencing before attending the camp?</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22655615"/>
                  </a:ext>
                </a:extLst>
              </a:tr>
              <a:tr h="238837">
                <a:tc>
                  <a:txBody>
                    <a:bodyPr/>
                    <a:lstStyle/>
                    <a:p>
                      <a:pPr>
                        <a:lnSpc>
                          <a:spcPct val="107000"/>
                        </a:lnSpc>
                        <a:spcAft>
                          <a:spcPts val="800"/>
                        </a:spcAft>
                        <a:buNone/>
                      </a:pPr>
                      <a:r>
                        <a:rPr lang="en-IN" sz="1100" kern="0">
                          <a:effectLst/>
                        </a:rPr>
                        <a:t>ear pain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15</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12.50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72763680"/>
                  </a:ext>
                </a:extLst>
              </a:tr>
              <a:tr h="238837">
                <a:tc>
                  <a:txBody>
                    <a:bodyPr/>
                    <a:lstStyle/>
                    <a:p>
                      <a:pPr>
                        <a:lnSpc>
                          <a:spcPct val="107000"/>
                        </a:lnSpc>
                        <a:spcAft>
                          <a:spcPts val="800"/>
                        </a:spcAft>
                        <a:buNone/>
                      </a:pPr>
                      <a:r>
                        <a:rPr lang="en-IN" sz="1100" kern="0" dirty="0">
                          <a:effectLst/>
                        </a:rPr>
                        <a:t>hearing loss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33116291"/>
                  </a:ext>
                </a:extLst>
              </a:tr>
              <a:tr h="238837">
                <a:tc>
                  <a:txBody>
                    <a:bodyPr/>
                    <a:lstStyle/>
                    <a:p>
                      <a:pPr>
                        <a:lnSpc>
                          <a:spcPct val="107000"/>
                        </a:lnSpc>
                        <a:spcAft>
                          <a:spcPts val="800"/>
                        </a:spcAft>
                        <a:buNone/>
                      </a:pPr>
                      <a:r>
                        <a:rPr lang="en-IN" sz="1100" kern="0">
                          <a:effectLst/>
                        </a:rPr>
                        <a:t>nasal block</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6.67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04421811"/>
                  </a:ext>
                </a:extLst>
              </a:tr>
              <a:tr h="238837">
                <a:tc>
                  <a:txBody>
                    <a:bodyPr/>
                    <a:lstStyle/>
                    <a:p>
                      <a:pPr>
                        <a:lnSpc>
                          <a:spcPct val="107000"/>
                        </a:lnSpc>
                        <a:spcAft>
                          <a:spcPts val="800"/>
                        </a:spcAft>
                        <a:buNone/>
                      </a:pPr>
                      <a:r>
                        <a:rPr lang="en-IN" sz="1100" kern="0" dirty="0">
                          <a:effectLst/>
                        </a:rPr>
                        <a:t>no complain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33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27.50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30690071"/>
                  </a:ext>
                </a:extLst>
              </a:tr>
              <a:tr h="238837">
                <a:tc>
                  <a:txBody>
                    <a:bodyPr/>
                    <a:lstStyle/>
                    <a:p>
                      <a:pPr>
                        <a:lnSpc>
                          <a:spcPct val="107000"/>
                        </a:lnSpc>
                        <a:spcAft>
                          <a:spcPts val="800"/>
                        </a:spcAft>
                        <a:buNone/>
                      </a:pPr>
                      <a:r>
                        <a:rPr lang="en-IN" sz="1100" kern="0">
                          <a:effectLst/>
                        </a:rPr>
                        <a:t>others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9</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7.50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16103128"/>
                  </a:ext>
                </a:extLst>
              </a:tr>
              <a:tr h="238837">
                <a:tc>
                  <a:txBody>
                    <a:bodyPr/>
                    <a:lstStyle/>
                    <a:p>
                      <a:pPr>
                        <a:lnSpc>
                          <a:spcPct val="107000"/>
                        </a:lnSpc>
                        <a:spcAft>
                          <a:spcPts val="800"/>
                        </a:spcAft>
                        <a:buNone/>
                      </a:pPr>
                      <a:r>
                        <a:rPr lang="en-IN" sz="1100" kern="0">
                          <a:effectLst/>
                        </a:rPr>
                        <a:t>sinus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21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17.50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24320858"/>
                  </a:ext>
                </a:extLst>
              </a:tr>
              <a:tr h="238837">
                <a:tc>
                  <a:txBody>
                    <a:bodyPr/>
                    <a:lstStyle/>
                    <a:p>
                      <a:pPr>
                        <a:lnSpc>
                          <a:spcPct val="107000"/>
                        </a:lnSpc>
                        <a:spcAft>
                          <a:spcPts val="800"/>
                        </a:spcAft>
                        <a:buNone/>
                      </a:pPr>
                      <a:r>
                        <a:rPr lang="en-IN" sz="1100" kern="0">
                          <a:effectLst/>
                        </a:rPr>
                        <a:t>throat pain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25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20.83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34848451"/>
                  </a:ext>
                </a:extLst>
              </a:tr>
              <a:tr h="238837">
                <a:tc>
                  <a:txBody>
                    <a:bodyPr/>
                    <a:lstStyle/>
                    <a:p>
                      <a:pPr>
                        <a:lnSpc>
                          <a:spcPct val="107000"/>
                        </a:lnSpc>
                        <a:spcAft>
                          <a:spcPts val="800"/>
                        </a:spcAft>
                        <a:buNone/>
                      </a:pPr>
                      <a:r>
                        <a:rPr lang="en-IN" sz="1100" kern="0">
                          <a:effectLst/>
                        </a:rPr>
                        <a:t>no answer</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5.83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26122335"/>
                  </a:ext>
                </a:extLst>
              </a:tr>
            </a:tbl>
          </a:graphicData>
        </a:graphic>
      </p:graphicFrame>
      <p:pic>
        <p:nvPicPr>
          <p:cNvPr id="5" name="Picture 4">
            <a:extLst>
              <a:ext uri="{FF2B5EF4-FFF2-40B4-BE49-F238E27FC236}">
                <a16:creationId xmlns:a16="http://schemas.microsoft.com/office/drawing/2014/main" id="{3800D7C1-B94C-4468-C406-417401210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3805DE09-1086-0A64-7818-D1D67C5C81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graphicFrame>
        <p:nvGraphicFramePr>
          <p:cNvPr id="7" name="Chart 6">
            <a:extLst>
              <a:ext uri="{FF2B5EF4-FFF2-40B4-BE49-F238E27FC236}">
                <a16:creationId xmlns:a16="http://schemas.microsoft.com/office/drawing/2014/main" id="{D5AD441C-2F17-42D4-B393-4F92C09537CC}"/>
              </a:ext>
            </a:extLst>
          </p:cNvPr>
          <p:cNvGraphicFramePr/>
          <p:nvPr>
            <p:extLst>
              <p:ext uri="{D42A27DB-BD31-4B8C-83A1-F6EECF244321}">
                <p14:modId xmlns:p14="http://schemas.microsoft.com/office/powerpoint/2010/main" val="2055496906"/>
              </p:ext>
            </p:extLst>
          </p:nvPr>
        </p:nvGraphicFramePr>
        <p:xfrm>
          <a:off x="358237" y="4016187"/>
          <a:ext cx="4961908"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Table 7">
            <a:extLst>
              <a:ext uri="{FF2B5EF4-FFF2-40B4-BE49-F238E27FC236}">
                <a16:creationId xmlns:a16="http://schemas.microsoft.com/office/drawing/2014/main" id="{992DF68A-1628-813A-635C-71D60EC3745C}"/>
              </a:ext>
            </a:extLst>
          </p:cNvPr>
          <p:cNvGraphicFramePr>
            <a:graphicFrameLocks noGrp="1"/>
          </p:cNvGraphicFramePr>
          <p:nvPr>
            <p:extLst>
              <p:ext uri="{D42A27DB-BD31-4B8C-83A1-F6EECF244321}">
                <p14:modId xmlns:p14="http://schemas.microsoft.com/office/powerpoint/2010/main" val="2457970621"/>
              </p:ext>
            </p:extLst>
          </p:nvPr>
        </p:nvGraphicFramePr>
        <p:xfrm>
          <a:off x="6507678" y="1436914"/>
          <a:ext cx="5237019" cy="2316372"/>
        </p:xfrm>
        <a:graphic>
          <a:graphicData uri="http://schemas.openxmlformats.org/drawingml/2006/table">
            <a:tbl>
              <a:tblPr firstRow="1" firstCol="1" bandRow="1">
                <a:tableStyleId>{5C22544A-7EE6-4342-B048-85BDC9FD1C3A}</a:tableStyleId>
              </a:tblPr>
              <a:tblGrid>
                <a:gridCol w="3284760">
                  <a:extLst>
                    <a:ext uri="{9D8B030D-6E8A-4147-A177-3AD203B41FA5}">
                      <a16:colId xmlns:a16="http://schemas.microsoft.com/office/drawing/2014/main" val="2339519595"/>
                    </a:ext>
                  </a:extLst>
                </a:gridCol>
                <a:gridCol w="1125842">
                  <a:extLst>
                    <a:ext uri="{9D8B030D-6E8A-4147-A177-3AD203B41FA5}">
                      <a16:colId xmlns:a16="http://schemas.microsoft.com/office/drawing/2014/main" val="1899278540"/>
                    </a:ext>
                  </a:extLst>
                </a:gridCol>
                <a:gridCol w="826417">
                  <a:extLst>
                    <a:ext uri="{9D8B030D-6E8A-4147-A177-3AD203B41FA5}">
                      <a16:colId xmlns:a16="http://schemas.microsoft.com/office/drawing/2014/main" val="1248904556"/>
                    </a:ext>
                  </a:extLst>
                </a:gridCol>
              </a:tblGrid>
              <a:tr h="730268">
                <a:tc>
                  <a:txBody>
                    <a:bodyPr/>
                    <a:lstStyle/>
                    <a:p>
                      <a:pPr indent="152400">
                        <a:lnSpc>
                          <a:spcPct val="107000"/>
                        </a:lnSpc>
                        <a:spcAft>
                          <a:spcPts val="800"/>
                        </a:spcAft>
                        <a:buNone/>
                      </a:pPr>
                      <a:r>
                        <a:rPr lang="en-IN" sz="1200" kern="0">
                          <a:effectLst/>
                        </a:rPr>
                        <a:t>9. What are some symptoms of an ear infection? </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88339278"/>
                  </a:ext>
                </a:extLst>
              </a:tr>
              <a:tr h="396526">
                <a:tc>
                  <a:txBody>
                    <a:bodyPr/>
                    <a:lstStyle/>
                    <a:p>
                      <a:pPr>
                        <a:lnSpc>
                          <a:spcPct val="107000"/>
                        </a:lnSpc>
                        <a:spcAft>
                          <a:spcPts val="800"/>
                        </a:spcAft>
                        <a:buNone/>
                      </a:pPr>
                      <a:r>
                        <a:rPr lang="en-IN" sz="1100" kern="0">
                          <a:effectLst/>
                        </a:rPr>
                        <a:t>difficult in hearing</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18</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15.00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42816008"/>
                  </a:ext>
                </a:extLst>
              </a:tr>
              <a:tr h="396526">
                <a:tc>
                  <a:txBody>
                    <a:bodyPr/>
                    <a:lstStyle/>
                    <a:p>
                      <a:pPr>
                        <a:lnSpc>
                          <a:spcPct val="107000"/>
                        </a:lnSpc>
                        <a:spcAft>
                          <a:spcPts val="800"/>
                        </a:spcAft>
                        <a:buNone/>
                      </a:pPr>
                      <a:r>
                        <a:rPr lang="en-IN" sz="1100" kern="0">
                          <a:effectLst/>
                        </a:rPr>
                        <a:t>discharge from ear</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43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35.83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52777334"/>
                  </a:ext>
                </a:extLst>
              </a:tr>
              <a:tr h="396526">
                <a:tc>
                  <a:txBody>
                    <a:bodyPr/>
                    <a:lstStyle/>
                    <a:p>
                      <a:pPr>
                        <a:lnSpc>
                          <a:spcPct val="107000"/>
                        </a:lnSpc>
                        <a:spcAft>
                          <a:spcPts val="800"/>
                        </a:spcAft>
                        <a:buNone/>
                      </a:pPr>
                      <a:r>
                        <a:rPr lang="en-IN" sz="1100" kern="0">
                          <a:effectLst/>
                        </a:rPr>
                        <a:t>ear pain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48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40.00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1706131"/>
                  </a:ext>
                </a:extLst>
              </a:tr>
              <a:tr h="396526">
                <a:tc>
                  <a:txBody>
                    <a:bodyPr/>
                    <a:lstStyle/>
                    <a:p>
                      <a:pPr>
                        <a:lnSpc>
                          <a:spcPct val="107000"/>
                        </a:lnSpc>
                        <a:spcAft>
                          <a:spcPts val="800"/>
                        </a:spcAft>
                        <a:buNone/>
                      </a:pPr>
                      <a:r>
                        <a:rPr lang="en-IN" sz="1100" kern="0">
                          <a:effectLst/>
                        </a:rPr>
                        <a:t>fever</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9.17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97327963"/>
                  </a:ext>
                </a:extLst>
              </a:tr>
            </a:tbl>
          </a:graphicData>
        </a:graphic>
      </p:graphicFrame>
      <p:sp>
        <p:nvSpPr>
          <p:cNvPr id="9" name="Title 1">
            <a:extLst>
              <a:ext uri="{FF2B5EF4-FFF2-40B4-BE49-F238E27FC236}">
                <a16:creationId xmlns:a16="http://schemas.microsoft.com/office/drawing/2014/main" id="{CDE4CDCF-2DD9-59CB-80C2-2A0BFA81035B}"/>
              </a:ext>
            </a:extLst>
          </p:cNvPr>
          <p:cNvSpPr txBox="1">
            <a:spLocks/>
          </p:cNvSpPr>
          <p:nvPr/>
        </p:nvSpPr>
        <p:spPr>
          <a:xfrm>
            <a:off x="6832270" y="751114"/>
            <a:ext cx="4488873" cy="596776"/>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t> </a:t>
            </a:r>
            <a:r>
              <a:rPr lang="en-US" sz="1800">
                <a:latin typeface="Times New Roman" panose="02020603050405020304" pitchFamily="18" charset="0"/>
                <a:cs typeface="Times New Roman" panose="02020603050405020304" pitchFamily="18" charset="0"/>
              </a:rPr>
              <a:t>What are some symptoms of an ear infection?  </a:t>
            </a:r>
            <a:endParaRPr lang="en-IN" sz="1800" dirty="0">
              <a:latin typeface="Times New Roman" panose="02020603050405020304" pitchFamily="18" charset="0"/>
              <a:cs typeface="Times New Roman" panose="02020603050405020304" pitchFamily="18" charset="0"/>
            </a:endParaRPr>
          </a:p>
        </p:txBody>
      </p:sp>
      <p:graphicFrame>
        <p:nvGraphicFramePr>
          <p:cNvPr id="10" name="Chart 9">
            <a:extLst>
              <a:ext uri="{FF2B5EF4-FFF2-40B4-BE49-F238E27FC236}">
                <a16:creationId xmlns:a16="http://schemas.microsoft.com/office/drawing/2014/main" id="{BF32F9C4-334F-4334-B204-34CD9807E948}"/>
              </a:ext>
            </a:extLst>
          </p:cNvPr>
          <p:cNvGraphicFramePr/>
          <p:nvPr>
            <p:extLst>
              <p:ext uri="{D42A27DB-BD31-4B8C-83A1-F6EECF244321}">
                <p14:modId xmlns:p14="http://schemas.microsoft.com/office/powerpoint/2010/main" val="3757838726"/>
              </p:ext>
            </p:extLst>
          </p:nvPr>
        </p:nvGraphicFramePr>
        <p:xfrm>
          <a:off x="6507677" y="3944469"/>
          <a:ext cx="5237018"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23977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57711-DF4E-CB5D-BC3A-C60854BD41FC}"/>
              </a:ext>
            </a:extLst>
          </p:cNvPr>
          <p:cNvSpPr>
            <a:spLocks noGrp="1"/>
          </p:cNvSpPr>
          <p:nvPr>
            <p:ph type="title"/>
          </p:nvPr>
        </p:nvSpPr>
        <p:spPr>
          <a:xfrm>
            <a:off x="403762" y="706437"/>
            <a:ext cx="4393869" cy="594099"/>
          </a:xfrm>
        </p:spPr>
        <p:txBody>
          <a:bodyPr>
            <a:normAutofit fontScale="90000"/>
          </a:bodyPr>
          <a:lstStyle/>
          <a:p>
            <a:pPr algn="ctr"/>
            <a:r>
              <a:rPr lang="en-IN" dirty="0"/>
              <a:t> </a:t>
            </a:r>
            <a:r>
              <a:rPr lang="en-IN" sz="1600" dirty="0">
                <a:latin typeface="Times New Roman" panose="02020603050405020304" pitchFamily="18" charset="0"/>
                <a:cs typeface="Times New Roman" panose="02020603050405020304" pitchFamily="18" charset="0"/>
              </a:rPr>
              <a:t>What might cause them? </a:t>
            </a:r>
          </a:p>
        </p:txBody>
      </p:sp>
      <p:graphicFrame>
        <p:nvGraphicFramePr>
          <p:cNvPr id="3" name="Table 2">
            <a:extLst>
              <a:ext uri="{FF2B5EF4-FFF2-40B4-BE49-F238E27FC236}">
                <a16:creationId xmlns:a16="http://schemas.microsoft.com/office/drawing/2014/main" id="{56742D67-BCD1-B85F-6FD7-9A5103DD1134}"/>
              </a:ext>
            </a:extLst>
          </p:cNvPr>
          <p:cNvGraphicFramePr>
            <a:graphicFrameLocks noGrp="1"/>
          </p:cNvGraphicFramePr>
          <p:nvPr>
            <p:extLst>
              <p:ext uri="{D42A27DB-BD31-4B8C-83A1-F6EECF244321}">
                <p14:modId xmlns:p14="http://schemas.microsoft.com/office/powerpoint/2010/main" val="3586584526"/>
              </p:ext>
            </p:extLst>
          </p:nvPr>
        </p:nvGraphicFramePr>
        <p:xfrm>
          <a:off x="403762" y="1300536"/>
          <a:ext cx="4667002" cy="2346878"/>
        </p:xfrm>
        <a:graphic>
          <a:graphicData uri="http://schemas.openxmlformats.org/drawingml/2006/table">
            <a:tbl>
              <a:tblPr firstRow="1" firstCol="1" bandRow="1">
                <a:tableStyleId>{5C22544A-7EE6-4342-B048-85BDC9FD1C3A}</a:tableStyleId>
              </a:tblPr>
              <a:tblGrid>
                <a:gridCol w="2454616">
                  <a:extLst>
                    <a:ext uri="{9D8B030D-6E8A-4147-A177-3AD203B41FA5}">
                      <a16:colId xmlns:a16="http://schemas.microsoft.com/office/drawing/2014/main" val="2636294227"/>
                    </a:ext>
                  </a:extLst>
                </a:gridCol>
                <a:gridCol w="1098118">
                  <a:extLst>
                    <a:ext uri="{9D8B030D-6E8A-4147-A177-3AD203B41FA5}">
                      <a16:colId xmlns:a16="http://schemas.microsoft.com/office/drawing/2014/main" val="1003233305"/>
                    </a:ext>
                  </a:extLst>
                </a:gridCol>
                <a:gridCol w="1114268">
                  <a:extLst>
                    <a:ext uri="{9D8B030D-6E8A-4147-A177-3AD203B41FA5}">
                      <a16:colId xmlns:a16="http://schemas.microsoft.com/office/drawing/2014/main" val="981704680"/>
                    </a:ext>
                  </a:extLst>
                </a:gridCol>
              </a:tblGrid>
              <a:tr h="551180">
                <a:tc>
                  <a:txBody>
                    <a:bodyPr/>
                    <a:lstStyle/>
                    <a:p>
                      <a:pPr indent="152400" algn="ctr">
                        <a:lnSpc>
                          <a:spcPct val="107000"/>
                        </a:lnSpc>
                        <a:spcAft>
                          <a:spcPts val="800"/>
                        </a:spcAft>
                        <a:buNone/>
                      </a:pPr>
                      <a:r>
                        <a:rPr lang="en-IN" sz="1200" kern="0" dirty="0">
                          <a:effectLst/>
                        </a:rPr>
                        <a:t>10. What might cause them?</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a:effectLst/>
                        </a:rPr>
                        <a:t>frequency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18650075"/>
                  </a:ext>
                </a:extLst>
              </a:tr>
              <a:tr h="299283">
                <a:tc>
                  <a:txBody>
                    <a:bodyPr/>
                    <a:lstStyle/>
                    <a:p>
                      <a:pPr algn="ctr">
                        <a:lnSpc>
                          <a:spcPct val="107000"/>
                        </a:lnSpc>
                        <a:spcAft>
                          <a:spcPts val="800"/>
                        </a:spcAft>
                        <a:buNone/>
                      </a:pPr>
                      <a:r>
                        <a:rPr lang="en-IN" sz="1100" kern="0" dirty="0">
                          <a:effectLst/>
                        </a:rPr>
                        <a:t>Allergy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10.00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18650365"/>
                  </a:ext>
                </a:extLst>
              </a:tr>
              <a:tr h="299283">
                <a:tc>
                  <a:txBody>
                    <a:bodyPr/>
                    <a:lstStyle/>
                    <a:p>
                      <a:pPr algn="ctr">
                        <a:lnSpc>
                          <a:spcPct val="107000"/>
                        </a:lnSpc>
                        <a:spcAft>
                          <a:spcPts val="800"/>
                        </a:spcAft>
                        <a:buNone/>
                      </a:pPr>
                      <a:r>
                        <a:rPr lang="en-IN" sz="1100" kern="0" dirty="0">
                          <a:effectLst/>
                        </a:rPr>
                        <a:t>bacterial and viral</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68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56.67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36822977"/>
                  </a:ext>
                </a:extLst>
              </a:tr>
              <a:tr h="299283">
                <a:tc>
                  <a:txBody>
                    <a:bodyPr/>
                    <a:lstStyle/>
                    <a:p>
                      <a:pPr algn="ctr">
                        <a:lnSpc>
                          <a:spcPct val="107000"/>
                        </a:lnSpc>
                        <a:spcAft>
                          <a:spcPts val="800"/>
                        </a:spcAft>
                        <a:buNone/>
                      </a:pPr>
                      <a:r>
                        <a:rPr lang="en-IN" sz="1100" kern="0">
                          <a:effectLst/>
                        </a:rPr>
                        <a:t>change of whether</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31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25.83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54383068"/>
                  </a:ext>
                </a:extLst>
              </a:tr>
              <a:tr h="299283">
                <a:tc>
                  <a:txBody>
                    <a:bodyPr/>
                    <a:lstStyle/>
                    <a:p>
                      <a:pPr algn="ctr">
                        <a:lnSpc>
                          <a:spcPct val="107000"/>
                        </a:lnSpc>
                        <a:spcAft>
                          <a:spcPts val="800"/>
                        </a:spcAft>
                        <a:buNone/>
                      </a:pPr>
                      <a:r>
                        <a:rPr lang="en-IN" sz="1100" kern="0">
                          <a:effectLst/>
                        </a:rPr>
                        <a:t>self injury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6</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93992192"/>
                  </a:ext>
                </a:extLst>
              </a:tr>
              <a:tr h="299283">
                <a:tc>
                  <a:txBody>
                    <a:bodyPr/>
                    <a:lstStyle/>
                    <a:p>
                      <a:pPr algn="ctr">
                        <a:lnSpc>
                          <a:spcPct val="107000"/>
                        </a:lnSpc>
                        <a:spcAft>
                          <a:spcPts val="800"/>
                        </a:spcAft>
                        <a:buNone/>
                      </a:pPr>
                      <a:r>
                        <a:rPr lang="en-IN" sz="1100" kern="0">
                          <a:effectLst/>
                        </a:rPr>
                        <a:t>others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81382748"/>
                  </a:ext>
                </a:extLst>
              </a:tr>
              <a:tr h="299283">
                <a:tc>
                  <a:txBody>
                    <a:bodyPr/>
                    <a:lstStyle/>
                    <a:p>
                      <a:pPr algn="ctr">
                        <a:lnSpc>
                          <a:spcPct val="107000"/>
                        </a:lnSpc>
                        <a:spcAft>
                          <a:spcPts val="800"/>
                        </a:spcAft>
                        <a:buNone/>
                      </a:pPr>
                      <a:r>
                        <a:rPr lang="en-IN" sz="1100" kern="0" dirty="0">
                          <a:effectLst/>
                        </a:rPr>
                        <a:t>no answer</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0.83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51907932"/>
                  </a:ext>
                </a:extLst>
              </a:tr>
            </a:tbl>
          </a:graphicData>
        </a:graphic>
      </p:graphicFrame>
      <p:pic>
        <p:nvPicPr>
          <p:cNvPr id="5" name="Picture 4">
            <a:extLst>
              <a:ext uri="{FF2B5EF4-FFF2-40B4-BE49-F238E27FC236}">
                <a16:creationId xmlns:a16="http://schemas.microsoft.com/office/drawing/2014/main" id="{0438E61B-5D11-E052-0B30-F917C0DA85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F4BF5852-38FF-00ED-1829-D02AAB876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graphicFrame>
        <p:nvGraphicFramePr>
          <p:cNvPr id="9" name="Chart 8">
            <a:extLst>
              <a:ext uri="{FF2B5EF4-FFF2-40B4-BE49-F238E27FC236}">
                <a16:creationId xmlns:a16="http://schemas.microsoft.com/office/drawing/2014/main" id="{7A3DB5F2-E1AC-46E2-BEB3-3D3D68DF4607}"/>
              </a:ext>
            </a:extLst>
          </p:cNvPr>
          <p:cNvGraphicFramePr/>
          <p:nvPr>
            <p:extLst>
              <p:ext uri="{D42A27DB-BD31-4B8C-83A1-F6EECF244321}">
                <p14:modId xmlns:p14="http://schemas.microsoft.com/office/powerpoint/2010/main" val="4096183860"/>
              </p:ext>
            </p:extLst>
          </p:nvPr>
        </p:nvGraphicFramePr>
        <p:xfrm>
          <a:off x="116774" y="3908724"/>
          <a:ext cx="495399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0" name="Title 1">
            <a:extLst>
              <a:ext uri="{FF2B5EF4-FFF2-40B4-BE49-F238E27FC236}">
                <a16:creationId xmlns:a16="http://schemas.microsoft.com/office/drawing/2014/main" id="{16D9E0F9-A45E-1C35-A4DE-D8AF8FE62158}"/>
              </a:ext>
            </a:extLst>
          </p:cNvPr>
          <p:cNvSpPr txBox="1">
            <a:spLocks/>
          </p:cNvSpPr>
          <p:nvPr/>
        </p:nvSpPr>
        <p:spPr>
          <a:xfrm>
            <a:off x="7121238" y="498270"/>
            <a:ext cx="4120738" cy="84615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 </a:t>
            </a:r>
            <a:r>
              <a:rPr lang="en-US" sz="1600" dirty="0">
                <a:latin typeface="Times New Roman" panose="02020603050405020304" pitchFamily="18" charset="0"/>
                <a:cs typeface="Times New Roman" panose="02020603050405020304" pitchFamily="18" charset="0"/>
              </a:rPr>
              <a:t>What are some things you can do at home to help manage ear infection at home? </a:t>
            </a:r>
            <a:endParaRPr lang="en-IN" sz="1600" dirty="0">
              <a:latin typeface="Times New Roman" panose="02020603050405020304" pitchFamily="18" charset="0"/>
              <a:cs typeface="Times New Roman" panose="02020603050405020304" pitchFamily="18" charset="0"/>
            </a:endParaRPr>
          </a:p>
        </p:txBody>
      </p:sp>
      <p:graphicFrame>
        <p:nvGraphicFramePr>
          <p:cNvPr id="11" name="Table 10">
            <a:extLst>
              <a:ext uri="{FF2B5EF4-FFF2-40B4-BE49-F238E27FC236}">
                <a16:creationId xmlns:a16="http://schemas.microsoft.com/office/drawing/2014/main" id="{495431C3-C093-3C82-62B2-D1FE4BE1B0F9}"/>
              </a:ext>
            </a:extLst>
          </p:cNvPr>
          <p:cNvGraphicFramePr>
            <a:graphicFrameLocks noGrp="1"/>
          </p:cNvGraphicFramePr>
          <p:nvPr>
            <p:extLst>
              <p:ext uri="{D42A27DB-BD31-4B8C-83A1-F6EECF244321}">
                <p14:modId xmlns:p14="http://schemas.microsoft.com/office/powerpoint/2010/main" val="1755347709"/>
              </p:ext>
            </p:extLst>
          </p:nvPr>
        </p:nvGraphicFramePr>
        <p:xfrm>
          <a:off x="6531778" y="1344428"/>
          <a:ext cx="5129791" cy="2302986"/>
        </p:xfrm>
        <a:graphic>
          <a:graphicData uri="http://schemas.openxmlformats.org/drawingml/2006/table">
            <a:tbl>
              <a:tblPr firstRow="1" firstCol="1" bandRow="1">
                <a:tableStyleId>{5C22544A-7EE6-4342-B048-85BDC9FD1C3A}</a:tableStyleId>
              </a:tblPr>
              <a:tblGrid>
                <a:gridCol w="3423948">
                  <a:extLst>
                    <a:ext uri="{9D8B030D-6E8A-4147-A177-3AD203B41FA5}">
                      <a16:colId xmlns:a16="http://schemas.microsoft.com/office/drawing/2014/main" val="3624381252"/>
                    </a:ext>
                  </a:extLst>
                </a:gridCol>
                <a:gridCol w="767692">
                  <a:extLst>
                    <a:ext uri="{9D8B030D-6E8A-4147-A177-3AD203B41FA5}">
                      <a16:colId xmlns:a16="http://schemas.microsoft.com/office/drawing/2014/main" val="4079105539"/>
                    </a:ext>
                  </a:extLst>
                </a:gridCol>
                <a:gridCol w="938151">
                  <a:extLst>
                    <a:ext uri="{9D8B030D-6E8A-4147-A177-3AD203B41FA5}">
                      <a16:colId xmlns:a16="http://schemas.microsoft.com/office/drawing/2014/main" val="511070378"/>
                    </a:ext>
                  </a:extLst>
                </a:gridCol>
              </a:tblGrid>
              <a:tr h="513632">
                <a:tc>
                  <a:txBody>
                    <a:bodyPr/>
                    <a:lstStyle/>
                    <a:p>
                      <a:pPr indent="152400">
                        <a:lnSpc>
                          <a:spcPct val="107000"/>
                        </a:lnSpc>
                        <a:spcAft>
                          <a:spcPts val="800"/>
                        </a:spcAft>
                        <a:buNone/>
                      </a:pPr>
                      <a:r>
                        <a:rPr lang="en-IN" sz="1200" kern="0" dirty="0">
                          <a:effectLst/>
                        </a:rPr>
                        <a:t>11. What are some things you can do at home to help manage ear infection at home?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8657026"/>
                  </a:ext>
                </a:extLst>
              </a:tr>
              <a:tr h="255622">
                <a:tc>
                  <a:txBody>
                    <a:bodyPr/>
                    <a:lstStyle/>
                    <a:p>
                      <a:pPr>
                        <a:lnSpc>
                          <a:spcPct val="107000"/>
                        </a:lnSpc>
                        <a:spcAft>
                          <a:spcPts val="800"/>
                        </a:spcAft>
                        <a:buNone/>
                      </a:pPr>
                      <a:r>
                        <a:rPr lang="en-IN" sz="1100" kern="0">
                          <a:effectLst/>
                        </a:rPr>
                        <a:t>NO ANSWER</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21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17.50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99231627"/>
                  </a:ext>
                </a:extLst>
              </a:tr>
              <a:tr h="255622">
                <a:tc>
                  <a:txBody>
                    <a:bodyPr/>
                    <a:lstStyle/>
                    <a:p>
                      <a:pPr>
                        <a:lnSpc>
                          <a:spcPct val="107000"/>
                        </a:lnSpc>
                        <a:spcAft>
                          <a:spcPts val="800"/>
                        </a:spcAft>
                        <a:buNone/>
                      </a:pPr>
                      <a:r>
                        <a:rPr lang="en-IN" sz="1100" kern="0" dirty="0">
                          <a:effectLst/>
                        </a:rPr>
                        <a:t>CLEAN WAX</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14</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11.67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39517507"/>
                  </a:ext>
                </a:extLst>
              </a:tr>
              <a:tr h="255622">
                <a:tc>
                  <a:txBody>
                    <a:bodyPr/>
                    <a:lstStyle/>
                    <a:p>
                      <a:pPr>
                        <a:lnSpc>
                          <a:spcPct val="107000"/>
                        </a:lnSpc>
                        <a:spcAft>
                          <a:spcPts val="800"/>
                        </a:spcAft>
                        <a:buNone/>
                      </a:pPr>
                      <a:r>
                        <a:rPr lang="en-IN" sz="1100" kern="0">
                          <a:effectLst/>
                        </a:rPr>
                        <a:t>CLEANING EAR WITH BUDS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20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16.67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81621630"/>
                  </a:ext>
                </a:extLst>
              </a:tr>
              <a:tr h="255622">
                <a:tc>
                  <a:txBody>
                    <a:bodyPr/>
                    <a:lstStyle/>
                    <a:p>
                      <a:pPr>
                        <a:lnSpc>
                          <a:spcPct val="107000"/>
                        </a:lnSpc>
                        <a:spcAft>
                          <a:spcPts val="800"/>
                        </a:spcAft>
                        <a:buNone/>
                      </a:pPr>
                      <a:r>
                        <a:rPr lang="en-IN" sz="1100" kern="0">
                          <a:effectLst/>
                        </a:rPr>
                        <a:t>EAR DROPS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17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14.17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78997634"/>
                  </a:ext>
                </a:extLst>
              </a:tr>
              <a:tr h="255622">
                <a:tc>
                  <a:txBody>
                    <a:bodyPr/>
                    <a:lstStyle/>
                    <a:p>
                      <a:pPr>
                        <a:lnSpc>
                          <a:spcPct val="107000"/>
                        </a:lnSpc>
                        <a:spcAft>
                          <a:spcPts val="800"/>
                        </a:spcAft>
                        <a:buNone/>
                      </a:pPr>
                      <a:r>
                        <a:rPr lang="en-IN" sz="1100" kern="0" dirty="0">
                          <a:effectLst/>
                        </a:rPr>
                        <a:t>H2O2</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5.00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17547765"/>
                  </a:ext>
                </a:extLst>
              </a:tr>
              <a:tr h="255622">
                <a:tc>
                  <a:txBody>
                    <a:bodyPr/>
                    <a:lstStyle/>
                    <a:p>
                      <a:pPr>
                        <a:lnSpc>
                          <a:spcPct val="107000"/>
                        </a:lnSpc>
                        <a:spcAft>
                          <a:spcPts val="800"/>
                        </a:spcAft>
                        <a:buNone/>
                      </a:pPr>
                      <a:r>
                        <a:rPr lang="en-IN" sz="1100" kern="0">
                          <a:effectLst/>
                        </a:rPr>
                        <a:t>HYGIENE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2.50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92446591"/>
                  </a:ext>
                </a:extLst>
              </a:tr>
              <a:tr h="255622">
                <a:tc>
                  <a:txBody>
                    <a:bodyPr/>
                    <a:lstStyle/>
                    <a:p>
                      <a:pPr>
                        <a:lnSpc>
                          <a:spcPct val="107000"/>
                        </a:lnSpc>
                        <a:spcAft>
                          <a:spcPts val="800"/>
                        </a:spcAft>
                        <a:buNone/>
                      </a:pPr>
                      <a:r>
                        <a:rPr lang="en-IN" sz="1100" kern="0" dirty="0">
                          <a:effectLst/>
                        </a:rPr>
                        <a:t>tablets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13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10.83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29302989"/>
                  </a:ext>
                </a:extLst>
              </a:tr>
            </a:tbl>
          </a:graphicData>
        </a:graphic>
      </p:graphicFrame>
      <p:graphicFrame>
        <p:nvGraphicFramePr>
          <p:cNvPr id="12" name="Chart 11">
            <a:extLst>
              <a:ext uri="{FF2B5EF4-FFF2-40B4-BE49-F238E27FC236}">
                <a16:creationId xmlns:a16="http://schemas.microsoft.com/office/drawing/2014/main" id="{21371678-9354-4D61-9A23-686AD4C6DB97}"/>
              </a:ext>
            </a:extLst>
          </p:cNvPr>
          <p:cNvGraphicFramePr/>
          <p:nvPr>
            <p:extLst>
              <p:ext uri="{D42A27DB-BD31-4B8C-83A1-F6EECF244321}">
                <p14:modId xmlns:p14="http://schemas.microsoft.com/office/powerpoint/2010/main" val="801326100"/>
              </p:ext>
            </p:extLst>
          </p:nvPr>
        </p:nvGraphicFramePr>
        <p:xfrm>
          <a:off x="6531777" y="4277808"/>
          <a:ext cx="5129792"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39761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2DE1A-1FFC-48DE-8133-3E152FCBFF2E}"/>
              </a:ext>
            </a:extLst>
          </p:cNvPr>
          <p:cNvSpPr>
            <a:spLocks noGrp="1"/>
          </p:cNvSpPr>
          <p:nvPr>
            <p:ph type="title"/>
          </p:nvPr>
        </p:nvSpPr>
        <p:spPr>
          <a:xfrm>
            <a:off x="434438" y="751114"/>
            <a:ext cx="4541323" cy="527220"/>
          </a:xfrm>
        </p:spPr>
        <p:txBody>
          <a:bodyPr>
            <a:normAutofit/>
          </a:bodyPr>
          <a:lstStyle/>
          <a:p>
            <a:pPr algn="ctr"/>
            <a:r>
              <a:rPr lang="en-US" sz="1600" dirty="0">
                <a:latin typeface="Times New Roman" panose="02020603050405020304" pitchFamily="18" charset="0"/>
                <a:cs typeface="Times New Roman" panose="02020603050405020304" pitchFamily="18" charset="0"/>
              </a:rPr>
              <a:t>What are the reasons for sore throat? </a:t>
            </a:r>
            <a:endParaRPr lang="en-IN" sz="16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54AA0EB8-3FD8-AAA3-6BA8-BA1691CE37EC}"/>
              </a:ext>
            </a:extLst>
          </p:cNvPr>
          <p:cNvGraphicFramePr>
            <a:graphicFrameLocks noGrp="1"/>
          </p:cNvGraphicFramePr>
          <p:nvPr>
            <p:extLst>
              <p:ext uri="{D42A27DB-BD31-4B8C-83A1-F6EECF244321}">
                <p14:modId xmlns:p14="http://schemas.microsoft.com/office/powerpoint/2010/main" val="3490489086"/>
              </p:ext>
            </p:extLst>
          </p:nvPr>
        </p:nvGraphicFramePr>
        <p:xfrm>
          <a:off x="434438" y="1335742"/>
          <a:ext cx="5206341" cy="2277317"/>
        </p:xfrm>
        <a:graphic>
          <a:graphicData uri="http://schemas.openxmlformats.org/drawingml/2006/table">
            <a:tbl>
              <a:tblPr firstRow="1" firstCol="1" bandRow="1">
                <a:tableStyleId>{5C22544A-7EE6-4342-B048-85BDC9FD1C3A}</a:tableStyleId>
              </a:tblPr>
              <a:tblGrid>
                <a:gridCol w="3068783">
                  <a:extLst>
                    <a:ext uri="{9D8B030D-6E8A-4147-A177-3AD203B41FA5}">
                      <a16:colId xmlns:a16="http://schemas.microsoft.com/office/drawing/2014/main" val="3933444097"/>
                    </a:ext>
                  </a:extLst>
                </a:gridCol>
                <a:gridCol w="1140031">
                  <a:extLst>
                    <a:ext uri="{9D8B030D-6E8A-4147-A177-3AD203B41FA5}">
                      <a16:colId xmlns:a16="http://schemas.microsoft.com/office/drawing/2014/main" val="1700276267"/>
                    </a:ext>
                  </a:extLst>
                </a:gridCol>
                <a:gridCol w="997527">
                  <a:extLst>
                    <a:ext uri="{9D8B030D-6E8A-4147-A177-3AD203B41FA5}">
                      <a16:colId xmlns:a16="http://schemas.microsoft.com/office/drawing/2014/main" val="1585461561"/>
                    </a:ext>
                  </a:extLst>
                </a:gridCol>
              </a:tblGrid>
              <a:tr h="613017">
                <a:tc>
                  <a:txBody>
                    <a:bodyPr/>
                    <a:lstStyle/>
                    <a:p>
                      <a:pPr indent="152400">
                        <a:lnSpc>
                          <a:spcPct val="107000"/>
                        </a:lnSpc>
                        <a:spcAft>
                          <a:spcPts val="800"/>
                        </a:spcAft>
                        <a:buNone/>
                      </a:pPr>
                      <a:r>
                        <a:rPr lang="en-IN" sz="1200" kern="0">
                          <a:effectLst/>
                        </a:rPr>
                        <a:t>12.What are the reasons for sore throat?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percentage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34052044"/>
                  </a:ext>
                </a:extLst>
              </a:tr>
              <a:tr h="332860">
                <a:tc>
                  <a:txBody>
                    <a:bodyPr/>
                    <a:lstStyle/>
                    <a:p>
                      <a:pPr>
                        <a:lnSpc>
                          <a:spcPct val="107000"/>
                        </a:lnSpc>
                        <a:spcAft>
                          <a:spcPts val="800"/>
                        </a:spcAft>
                        <a:buNone/>
                      </a:pPr>
                      <a:r>
                        <a:rPr lang="en-IN" sz="1100" kern="0" dirty="0">
                          <a:effectLst/>
                        </a:rPr>
                        <a:t>allergy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0.83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29066825"/>
                  </a:ext>
                </a:extLst>
              </a:tr>
              <a:tr h="332860">
                <a:tc>
                  <a:txBody>
                    <a:bodyPr/>
                    <a:lstStyle/>
                    <a:p>
                      <a:pPr>
                        <a:lnSpc>
                          <a:spcPct val="107000"/>
                        </a:lnSpc>
                        <a:spcAft>
                          <a:spcPts val="800"/>
                        </a:spcAft>
                        <a:buNone/>
                      </a:pPr>
                      <a:r>
                        <a:rPr lang="en-IN" sz="1100" kern="0">
                          <a:effectLst/>
                        </a:rPr>
                        <a:t>bacteria and viral Infection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44</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36.67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21347092"/>
                  </a:ext>
                </a:extLst>
              </a:tr>
              <a:tr h="332860">
                <a:tc>
                  <a:txBody>
                    <a:bodyPr/>
                    <a:lstStyle/>
                    <a:p>
                      <a:pPr>
                        <a:lnSpc>
                          <a:spcPct val="107000"/>
                        </a:lnSpc>
                        <a:spcAft>
                          <a:spcPts val="800"/>
                        </a:spcAft>
                        <a:buNone/>
                      </a:pPr>
                      <a:r>
                        <a:rPr lang="en-IN" sz="1100" kern="0">
                          <a:effectLst/>
                        </a:rPr>
                        <a:t>change of whether</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10.83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76493766"/>
                  </a:ext>
                </a:extLst>
              </a:tr>
              <a:tr h="332860">
                <a:tc>
                  <a:txBody>
                    <a:bodyPr/>
                    <a:lstStyle/>
                    <a:p>
                      <a:pPr>
                        <a:lnSpc>
                          <a:spcPct val="107000"/>
                        </a:lnSpc>
                        <a:spcAft>
                          <a:spcPts val="800"/>
                        </a:spcAft>
                        <a:buNone/>
                      </a:pPr>
                      <a:r>
                        <a:rPr lang="en-IN" sz="1100" kern="0" dirty="0">
                          <a:effectLst/>
                        </a:rPr>
                        <a:t>drinking chilled water</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48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40.00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60752558"/>
                  </a:ext>
                </a:extLst>
              </a:tr>
              <a:tr h="332860">
                <a:tc>
                  <a:txBody>
                    <a:bodyPr/>
                    <a:lstStyle/>
                    <a:p>
                      <a:pPr>
                        <a:lnSpc>
                          <a:spcPct val="107000"/>
                        </a:lnSpc>
                        <a:spcAft>
                          <a:spcPts val="800"/>
                        </a:spcAft>
                        <a:buNone/>
                      </a:pPr>
                      <a:r>
                        <a:rPr lang="en-IN" sz="1100" kern="0">
                          <a:effectLst/>
                        </a:rPr>
                        <a:t>exposure to smoke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14</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11.67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34603924"/>
                  </a:ext>
                </a:extLst>
              </a:tr>
            </a:tbl>
          </a:graphicData>
        </a:graphic>
      </p:graphicFrame>
      <p:pic>
        <p:nvPicPr>
          <p:cNvPr id="5" name="Picture 4">
            <a:extLst>
              <a:ext uri="{FF2B5EF4-FFF2-40B4-BE49-F238E27FC236}">
                <a16:creationId xmlns:a16="http://schemas.microsoft.com/office/drawing/2014/main" id="{25705E2C-6DCE-092D-E1F9-B8A214CC45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26B400FD-8C95-AA20-E4D9-2D0A3D2AA2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
        <p:nvSpPr>
          <p:cNvPr id="9" name="Title 1">
            <a:extLst>
              <a:ext uri="{FF2B5EF4-FFF2-40B4-BE49-F238E27FC236}">
                <a16:creationId xmlns:a16="http://schemas.microsoft.com/office/drawing/2014/main" id="{F3254E5A-D993-B425-931A-CED274E2E7F9}"/>
              </a:ext>
            </a:extLst>
          </p:cNvPr>
          <p:cNvSpPr txBox="1">
            <a:spLocks/>
          </p:cNvSpPr>
          <p:nvPr/>
        </p:nvSpPr>
        <p:spPr>
          <a:xfrm>
            <a:off x="6704609" y="492594"/>
            <a:ext cx="5206342" cy="843148"/>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t> </a:t>
            </a:r>
            <a:r>
              <a:rPr lang="en-US" sz="1800">
                <a:latin typeface="Times New Roman" panose="02020603050405020304" pitchFamily="18" charset="0"/>
                <a:cs typeface="Times New Roman" panose="02020603050405020304" pitchFamily="18" charset="0"/>
              </a:rPr>
              <a:t>What steps can you take to prevent a sore throat? What are some things you can do to manage a sore throat at home? </a:t>
            </a:r>
            <a:endParaRPr lang="en-IN" sz="1800" dirty="0">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80C62A3F-71F3-55EB-98D0-89AB6C55C7DC}"/>
              </a:ext>
            </a:extLst>
          </p:cNvPr>
          <p:cNvGraphicFramePr>
            <a:graphicFrameLocks noGrp="1"/>
          </p:cNvGraphicFramePr>
          <p:nvPr>
            <p:extLst>
              <p:ext uri="{D42A27DB-BD31-4B8C-83A1-F6EECF244321}">
                <p14:modId xmlns:p14="http://schemas.microsoft.com/office/powerpoint/2010/main" val="1686467413"/>
              </p:ext>
            </p:extLst>
          </p:nvPr>
        </p:nvGraphicFramePr>
        <p:xfrm>
          <a:off x="6551220" y="1329252"/>
          <a:ext cx="5206342" cy="2277318"/>
        </p:xfrm>
        <a:graphic>
          <a:graphicData uri="http://schemas.openxmlformats.org/drawingml/2006/table">
            <a:tbl>
              <a:tblPr firstRow="1" firstCol="1" bandRow="1">
                <a:tableStyleId>{5C22544A-7EE6-4342-B048-85BDC9FD1C3A}</a:tableStyleId>
              </a:tblPr>
              <a:tblGrid>
                <a:gridCol w="3537013">
                  <a:extLst>
                    <a:ext uri="{9D8B030D-6E8A-4147-A177-3AD203B41FA5}">
                      <a16:colId xmlns:a16="http://schemas.microsoft.com/office/drawing/2014/main" val="163821139"/>
                    </a:ext>
                  </a:extLst>
                </a:gridCol>
                <a:gridCol w="801440">
                  <a:extLst>
                    <a:ext uri="{9D8B030D-6E8A-4147-A177-3AD203B41FA5}">
                      <a16:colId xmlns:a16="http://schemas.microsoft.com/office/drawing/2014/main" val="2885687696"/>
                    </a:ext>
                  </a:extLst>
                </a:gridCol>
                <a:gridCol w="867889">
                  <a:extLst>
                    <a:ext uri="{9D8B030D-6E8A-4147-A177-3AD203B41FA5}">
                      <a16:colId xmlns:a16="http://schemas.microsoft.com/office/drawing/2014/main" val="1746757444"/>
                    </a:ext>
                  </a:extLst>
                </a:gridCol>
              </a:tblGrid>
              <a:tr h="634152">
                <a:tc>
                  <a:txBody>
                    <a:bodyPr/>
                    <a:lstStyle/>
                    <a:p>
                      <a:pPr indent="152400">
                        <a:lnSpc>
                          <a:spcPct val="107000"/>
                        </a:lnSpc>
                        <a:spcAft>
                          <a:spcPts val="800"/>
                        </a:spcAft>
                        <a:buNone/>
                      </a:pPr>
                      <a:r>
                        <a:rPr lang="en-IN" sz="1200" kern="0">
                          <a:effectLst/>
                        </a:rPr>
                        <a:t>13. What steps can you take to prevent a sore throat? What are some things you can do to manage a sore throat at home?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3593883"/>
                  </a:ext>
                </a:extLst>
              </a:tr>
              <a:tr h="273861">
                <a:tc>
                  <a:txBody>
                    <a:bodyPr/>
                    <a:lstStyle/>
                    <a:p>
                      <a:pPr>
                        <a:lnSpc>
                          <a:spcPct val="107000"/>
                        </a:lnSpc>
                        <a:spcAft>
                          <a:spcPts val="800"/>
                        </a:spcAft>
                        <a:buNone/>
                      </a:pPr>
                      <a:r>
                        <a:rPr lang="en-IN" sz="1100" kern="0">
                          <a:effectLst/>
                        </a:rPr>
                        <a:t>cofsils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6.67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48409356"/>
                  </a:ext>
                </a:extLst>
              </a:tr>
              <a:tr h="273861">
                <a:tc>
                  <a:txBody>
                    <a:bodyPr/>
                    <a:lstStyle/>
                    <a:p>
                      <a:pPr>
                        <a:lnSpc>
                          <a:spcPct val="107000"/>
                        </a:lnSpc>
                        <a:spcAft>
                          <a:spcPts val="800"/>
                        </a:spcAft>
                        <a:buNone/>
                      </a:pPr>
                      <a:r>
                        <a:rPr lang="en-IN" sz="1100" kern="0" dirty="0">
                          <a:effectLst/>
                        </a:rPr>
                        <a:t>more fluids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6</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45924375"/>
                  </a:ext>
                </a:extLst>
              </a:tr>
              <a:tr h="273861">
                <a:tc>
                  <a:txBody>
                    <a:bodyPr/>
                    <a:lstStyle/>
                    <a:p>
                      <a:pPr>
                        <a:lnSpc>
                          <a:spcPct val="107000"/>
                        </a:lnSpc>
                        <a:spcAft>
                          <a:spcPts val="800"/>
                        </a:spcAft>
                        <a:buNone/>
                      </a:pPr>
                      <a:r>
                        <a:rPr lang="en-IN" sz="1100" kern="0">
                          <a:effectLst/>
                        </a:rPr>
                        <a:t>hot water </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41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34.17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37019400"/>
                  </a:ext>
                </a:extLst>
              </a:tr>
              <a:tr h="273861">
                <a:tc>
                  <a:txBody>
                    <a:bodyPr/>
                    <a:lstStyle/>
                    <a:p>
                      <a:pPr>
                        <a:lnSpc>
                          <a:spcPct val="107000"/>
                        </a:lnSpc>
                        <a:spcAft>
                          <a:spcPts val="800"/>
                        </a:spcAft>
                        <a:buNone/>
                      </a:pPr>
                      <a:r>
                        <a:rPr lang="en-IN" sz="1100" kern="0">
                          <a:effectLst/>
                        </a:rPr>
                        <a:t>ginger tea</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5.00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56927888"/>
                  </a:ext>
                </a:extLst>
              </a:tr>
              <a:tr h="273861">
                <a:tc>
                  <a:txBody>
                    <a:bodyPr/>
                    <a:lstStyle/>
                    <a:p>
                      <a:pPr>
                        <a:lnSpc>
                          <a:spcPct val="107000"/>
                        </a:lnSpc>
                        <a:spcAft>
                          <a:spcPts val="800"/>
                        </a:spcAft>
                        <a:buNone/>
                      </a:pPr>
                      <a:r>
                        <a:rPr lang="en-IN" sz="1100" kern="0" dirty="0" err="1">
                          <a:effectLst/>
                        </a:rPr>
                        <a:t>vicks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6.67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92512160"/>
                  </a:ext>
                </a:extLst>
              </a:tr>
              <a:tr h="273861">
                <a:tc>
                  <a:txBody>
                    <a:bodyPr/>
                    <a:lstStyle/>
                    <a:p>
                      <a:pPr>
                        <a:lnSpc>
                          <a:spcPct val="107000"/>
                        </a:lnSpc>
                        <a:spcAft>
                          <a:spcPts val="800"/>
                        </a:spcAft>
                        <a:buNone/>
                      </a:pPr>
                      <a:r>
                        <a:rPr lang="en-IN" sz="1100" kern="0">
                          <a:effectLst/>
                        </a:rPr>
                        <a:t>no answere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10.83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23908647"/>
                  </a:ext>
                </a:extLst>
              </a:tr>
            </a:tbl>
          </a:graphicData>
        </a:graphic>
      </p:graphicFrame>
      <p:graphicFrame>
        <p:nvGraphicFramePr>
          <p:cNvPr id="11" name="Chart 10">
            <a:extLst>
              <a:ext uri="{FF2B5EF4-FFF2-40B4-BE49-F238E27FC236}">
                <a16:creationId xmlns:a16="http://schemas.microsoft.com/office/drawing/2014/main" id="{35B214E4-4B9D-4F18-85AC-F5D1DC4D2E96}"/>
              </a:ext>
            </a:extLst>
          </p:cNvPr>
          <p:cNvGraphicFramePr/>
          <p:nvPr>
            <p:extLst>
              <p:ext uri="{D42A27DB-BD31-4B8C-83A1-F6EECF244321}">
                <p14:modId xmlns:p14="http://schemas.microsoft.com/office/powerpoint/2010/main" val="1506377778"/>
              </p:ext>
            </p:extLst>
          </p:nvPr>
        </p:nvGraphicFramePr>
        <p:xfrm>
          <a:off x="419098" y="3957451"/>
          <a:ext cx="5206341"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7E1BCF29-AFA6-47B4-A461-27168DE8DA9A}"/>
              </a:ext>
            </a:extLst>
          </p:cNvPr>
          <p:cNvGraphicFramePr/>
          <p:nvPr>
            <p:extLst>
              <p:ext uri="{D42A27DB-BD31-4B8C-83A1-F6EECF244321}">
                <p14:modId xmlns:p14="http://schemas.microsoft.com/office/powerpoint/2010/main" val="2924993688"/>
              </p:ext>
            </p:extLst>
          </p:nvPr>
        </p:nvGraphicFramePr>
        <p:xfrm>
          <a:off x="6704609" y="3957451"/>
          <a:ext cx="5068293"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26255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EA08B-DFA5-38AE-296A-00EE425B324A}"/>
              </a:ext>
            </a:extLst>
          </p:cNvPr>
          <p:cNvSpPr>
            <a:spLocks noGrp="1"/>
          </p:cNvSpPr>
          <p:nvPr>
            <p:ph type="title"/>
          </p:nvPr>
        </p:nvSpPr>
        <p:spPr>
          <a:xfrm>
            <a:off x="912887" y="894222"/>
            <a:ext cx="3876304" cy="447689"/>
          </a:xfrm>
        </p:spPr>
        <p:txBody>
          <a:bodyPr>
            <a:normAutofit/>
          </a:bodyPr>
          <a:lstStyle/>
          <a:p>
            <a:pPr algn="ctr"/>
            <a:r>
              <a:rPr lang="en-US" sz="1600" dirty="0">
                <a:latin typeface="Times New Roman" panose="02020603050405020304" pitchFamily="18" charset="0"/>
                <a:cs typeface="Times New Roman" panose="02020603050405020304" pitchFamily="18" charset="0"/>
              </a:rPr>
              <a:t>How did you learn about this ENT camp? </a:t>
            </a:r>
            <a:endParaRPr lang="en-IN" sz="16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E234AC4C-6B21-AA3F-E62F-DD0303C09E5D}"/>
              </a:ext>
            </a:extLst>
          </p:cNvPr>
          <p:cNvGraphicFramePr>
            <a:graphicFrameLocks noGrp="1"/>
          </p:cNvGraphicFramePr>
          <p:nvPr>
            <p:extLst>
              <p:ext uri="{D42A27DB-BD31-4B8C-83A1-F6EECF244321}">
                <p14:modId xmlns:p14="http://schemas.microsoft.com/office/powerpoint/2010/main" val="4091317655"/>
              </p:ext>
            </p:extLst>
          </p:nvPr>
        </p:nvGraphicFramePr>
        <p:xfrm>
          <a:off x="299468" y="1451390"/>
          <a:ext cx="4700043" cy="2143638"/>
        </p:xfrm>
        <a:graphic>
          <a:graphicData uri="http://schemas.openxmlformats.org/drawingml/2006/table">
            <a:tbl>
              <a:tblPr firstRow="1" firstCol="1" bandRow="1">
                <a:tableStyleId>{5C22544A-7EE6-4342-B048-85BDC9FD1C3A}</a:tableStyleId>
              </a:tblPr>
              <a:tblGrid>
                <a:gridCol w="3083427">
                  <a:extLst>
                    <a:ext uri="{9D8B030D-6E8A-4147-A177-3AD203B41FA5}">
                      <a16:colId xmlns:a16="http://schemas.microsoft.com/office/drawing/2014/main" val="960967087"/>
                    </a:ext>
                  </a:extLst>
                </a:gridCol>
                <a:gridCol w="765549">
                  <a:extLst>
                    <a:ext uri="{9D8B030D-6E8A-4147-A177-3AD203B41FA5}">
                      <a16:colId xmlns:a16="http://schemas.microsoft.com/office/drawing/2014/main" val="4093973248"/>
                    </a:ext>
                  </a:extLst>
                </a:gridCol>
                <a:gridCol w="851067">
                  <a:extLst>
                    <a:ext uri="{9D8B030D-6E8A-4147-A177-3AD203B41FA5}">
                      <a16:colId xmlns:a16="http://schemas.microsoft.com/office/drawing/2014/main" val="413643308"/>
                    </a:ext>
                  </a:extLst>
                </a:gridCol>
              </a:tblGrid>
              <a:tr h="815394">
                <a:tc>
                  <a:txBody>
                    <a:bodyPr/>
                    <a:lstStyle/>
                    <a:p>
                      <a:pPr>
                        <a:lnSpc>
                          <a:spcPct val="107000"/>
                        </a:lnSpc>
                        <a:spcAft>
                          <a:spcPts val="800"/>
                        </a:spcAft>
                        <a:buNone/>
                      </a:pPr>
                      <a:r>
                        <a:rPr lang="en-IN" sz="1200" kern="0" dirty="0">
                          <a:effectLst/>
                        </a:rPr>
                        <a:t>14.How did you learn about this ENT camp?</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80544070"/>
                  </a:ext>
                </a:extLst>
              </a:tr>
              <a:tr h="442748">
                <a:tc>
                  <a:txBody>
                    <a:bodyPr/>
                    <a:lstStyle/>
                    <a:p>
                      <a:pPr>
                        <a:lnSpc>
                          <a:spcPct val="107000"/>
                        </a:lnSpc>
                        <a:spcAft>
                          <a:spcPts val="800"/>
                        </a:spcAft>
                        <a:buNone/>
                      </a:pPr>
                      <a:r>
                        <a:rPr lang="en-IN" sz="1100" kern="0">
                          <a:effectLst/>
                        </a:rPr>
                        <a:t>friend and family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29</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24.17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15936650"/>
                  </a:ext>
                </a:extLst>
              </a:tr>
              <a:tr h="442748">
                <a:tc>
                  <a:txBody>
                    <a:bodyPr/>
                    <a:lstStyle/>
                    <a:p>
                      <a:pPr>
                        <a:lnSpc>
                          <a:spcPct val="107000"/>
                        </a:lnSpc>
                        <a:spcAft>
                          <a:spcPts val="800"/>
                        </a:spcAft>
                        <a:buNone/>
                      </a:pPr>
                      <a:r>
                        <a:rPr lang="en-IN" sz="1100" kern="0" dirty="0">
                          <a:effectLst/>
                        </a:rPr>
                        <a:t>poster flyer</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53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44.17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35178908"/>
                  </a:ext>
                </a:extLst>
              </a:tr>
              <a:tr h="442748">
                <a:tc>
                  <a:txBody>
                    <a:bodyPr/>
                    <a:lstStyle/>
                    <a:p>
                      <a:pPr>
                        <a:lnSpc>
                          <a:spcPct val="107000"/>
                        </a:lnSpc>
                        <a:spcAft>
                          <a:spcPts val="800"/>
                        </a:spcAft>
                        <a:buNone/>
                      </a:pPr>
                      <a:r>
                        <a:rPr lang="en-IN" sz="1100" kern="0">
                          <a:effectLst/>
                        </a:rPr>
                        <a:t>social media</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38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31.67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95614565"/>
                  </a:ext>
                </a:extLst>
              </a:tr>
            </a:tbl>
          </a:graphicData>
        </a:graphic>
      </p:graphicFrame>
      <p:pic>
        <p:nvPicPr>
          <p:cNvPr id="5" name="Picture 4">
            <a:extLst>
              <a:ext uri="{FF2B5EF4-FFF2-40B4-BE49-F238E27FC236}">
                <a16:creationId xmlns:a16="http://schemas.microsoft.com/office/drawing/2014/main" id="{6B8F7FBA-99FC-B7D0-BA07-03CBF598E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175C172F-1BFD-4BBD-AEF1-060E5A52D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
        <p:nvSpPr>
          <p:cNvPr id="9" name="Title 1">
            <a:extLst>
              <a:ext uri="{FF2B5EF4-FFF2-40B4-BE49-F238E27FC236}">
                <a16:creationId xmlns:a16="http://schemas.microsoft.com/office/drawing/2014/main" id="{81E13F58-D144-1B7A-3B1A-3B123BDEF004}"/>
              </a:ext>
            </a:extLst>
          </p:cNvPr>
          <p:cNvSpPr txBox="1">
            <a:spLocks/>
          </p:cNvSpPr>
          <p:nvPr/>
        </p:nvSpPr>
        <p:spPr>
          <a:xfrm>
            <a:off x="5939642" y="788194"/>
            <a:ext cx="5886204" cy="7273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Times New Roman" panose="02020603050405020304" pitchFamily="18" charset="0"/>
                <a:cs typeface="Times New Roman" panose="02020603050405020304" pitchFamily="18" charset="0"/>
              </a:rPr>
              <a:t>          On a scale of 1 to 5, how would you rate your knowledge about ENT problems before attending the camp? </a:t>
            </a:r>
            <a:endParaRPr lang="en-IN" sz="1600" dirty="0">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14732749-2C28-FC8C-5303-415643A6A613}"/>
              </a:ext>
            </a:extLst>
          </p:cNvPr>
          <p:cNvGraphicFramePr>
            <a:graphicFrameLocks noGrp="1"/>
          </p:cNvGraphicFramePr>
          <p:nvPr>
            <p:extLst>
              <p:ext uri="{D42A27DB-BD31-4B8C-83A1-F6EECF244321}">
                <p14:modId xmlns:p14="http://schemas.microsoft.com/office/powerpoint/2010/main" val="2958357621"/>
              </p:ext>
            </p:extLst>
          </p:nvPr>
        </p:nvGraphicFramePr>
        <p:xfrm>
          <a:off x="6210794" y="1515495"/>
          <a:ext cx="5474525" cy="2079533"/>
        </p:xfrm>
        <a:graphic>
          <a:graphicData uri="http://schemas.openxmlformats.org/drawingml/2006/table">
            <a:tbl>
              <a:tblPr firstRow="1" firstCol="1" bandRow="1">
                <a:tableStyleId>{5C22544A-7EE6-4342-B048-85BDC9FD1C3A}</a:tableStyleId>
              </a:tblPr>
              <a:tblGrid>
                <a:gridCol w="3724472">
                  <a:extLst>
                    <a:ext uri="{9D8B030D-6E8A-4147-A177-3AD203B41FA5}">
                      <a16:colId xmlns:a16="http://schemas.microsoft.com/office/drawing/2014/main" val="2949785981"/>
                    </a:ext>
                  </a:extLst>
                </a:gridCol>
                <a:gridCol w="875027">
                  <a:extLst>
                    <a:ext uri="{9D8B030D-6E8A-4147-A177-3AD203B41FA5}">
                      <a16:colId xmlns:a16="http://schemas.microsoft.com/office/drawing/2014/main" val="3267483019"/>
                    </a:ext>
                  </a:extLst>
                </a:gridCol>
                <a:gridCol w="875026">
                  <a:extLst>
                    <a:ext uri="{9D8B030D-6E8A-4147-A177-3AD203B41FA5}">
                      <a16:colId xmlns:a16="http://schemas.microsoft.com/office/drawing/2014/main" val="2579250511"/>
                    </a:ext>
                  </a:extLst>
                </a:gridCol>
              </a:tblGrid>
              <a:tr h="635948">
                <a:tc>
                  <a:txBody>
                    <a:bodyPr/>
                    <a:lstStyle/>
                    <a:p>
                      <a:pPr>
                        <a:lnSpc>
                          <a:spcPct val="107000"/>
                        </a:lnSpc>
                        <a:spcAft>
                          <a:spcPts val="800"/>
                        </a:spcAft>
                        <a:buNone/>
                      </a:pPr>
                      <a:r>
                        <a:rPr lang="en-IN" sz="1200" kern="0" dirty="0">
                          <a:effectLst/>
                        </a:rPr>
                        <a:t>15.On a scale of 1 to 5, how would you rate your knowledge about ENT problems before attending the camp?</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dirty="0">
                          <a:effectLst/>
                        </a:rPr>
                        <a:t>percentage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90948055"/>
                  </a:ext>
                </a:extLst>
              </a:tr>
              <a:tr h="288717">
                <a:tc>
                  <a:txBody>
                    <a:bodyPr/>
                    <a:lstStyle/>
                    <a:p>
                      <a:pPr algn="ctr">
                        <a:lnSpc>
                          <a:spcPct val="107000"/>
                        </a:lnSpc>
                        <a:spcAft>
                          <a:spcPts val="800"/>
                        </a:spcAft>
                        <a:buNone/>
                      </a:pPr>
                      <a:r>
                        <a:rPr lang="en-IN" sz="1100" kern="0">
                          <a:effectLst/>
                        </a:rPr>
                        <a:t>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a:effectLst/>
                        </a:rPr>
                        <a:t>4</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buNone/>
                      </a:pPr>
                      <a:r>
                        <a:rPr lang="en-IN" sz="1100" kern="0">
                          <a:effectLst/>
                        </a:rPr>
                        <a:t>3.33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20265723"/>
                  </a:ext>
                </a:extLst>
              </a:tr>
              <a:tr h="288717">
                <a:tc>
                  <a:txBody>
                    <a:bodyPr/>
                    <a:lstStyle/>
                    <a:p>
                      <a:pPr algn="ctr">
                        <a:lnSpc>
                          <a:spcPct val="107000"/>
                        </a:lnSpc>
                        <a:spcAft>
                          <a:spcPts val="800"/>
                        </a:spcAft>
                        <a:buNone/>
                      </a:pPr>
                      <a:r>
                        <a:rPr lang="en-IN" sz="1100" kern="0" dirty="0">
                          <a:effectLst/>
                        </a:rPr>
                        <a:t>2</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a:effectLst/>
                        </a:rPr>
                        <a:t>32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buNone/>
                      </a:pPr>
                      <a:r>
                        <a:rPr lang="en-IN" sz="1100" kern="0">
                          <a:effectLst/>
                        </a:rPr>
                        <a:t>26.67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24820457"/>
                  </a:ext>
                </a:extLst>
              </a:tr>
              <a:tr h="288717">
                <a:tc>
                  <a:txBody>
                    <a:bodyPr/>
                    <a:lstStyle/>
                    <a:p>
                      <a:pPr algn="ctr">
                        <a:lnSpc>
                          <a:spcPct val="107000"/>
                        </a:lnSpc>
                        <a:spcAft>
                          <a:spcPts val="800"/>
                        </a:spcAft>
                        <a:buNone/>
                      </a:pPr>
                      <a:r>
                        <a:rPr lang="en-IN" sz="1100" kern="0">
                          <a:effectLst/>
                        </a:rPr>
                        <a:t>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a:effectLst/>
                        </a:rPr>
                        <a:t>38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buNone/>
                      </a:pPr>
                      <a:r>
                        <a:rPr lang="en-IN" sz="1100" kern="0">
                          <a:effectLst/>
                        </a:rPr>
                        <a:t>31.67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81766270"/>
                  </a:ext>
                </a:extLst>
              </a:tr>
              <a:tr h="288717">
                <a:tc>
                  <a:txBody>
                    <a:bodyPr/>
                    <a:lstStyle/>
                    <a:p>
                      <a:pPr algn="ctr">
                        <a:lnSpc>
                          <a:spcPct val="107000"/>
                        </a:lnSpc>
                        <a:spcAft>
                          <a:spcPts val="800"/>
                        </a:spcAft>
                        <a:buNone/>
                      </a:pPr>
                      <a:r>
                        <a:rPr lang="en-IN" sz="1100" kern="0">
                          <a:effectLst/>
                        </a:rPr>
                        <a:t>4</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a:effectLst/>
                        </a:rPr>
                        <a:t>26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buNone/>
                      </a:pPr>
                      <a:r>
                        <a:rPr lang="en-IN" sz="1100" kern="0">
                          <a:effectLst/>
                        </a:rPr>
                        <a:t>21.67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55189572"/>
                  </a:ext>
                </a:extLst>
              </a:tr>
              <a:tr h="288717">
                <a:tc>
                  <a:txBody>
                    <a:bodyPr/>
                    <a:lstStyle/>
                    <a:p>
                      <a:pPr algn="ctr">
                        <a:lnSpc>
                          <a:spcPct val="107000"/>
                        </a:lnSpc>
                        <a:spcAft>
                          <a:spcPts val="800"/>
                        </a:spcAft>
                        <a:buNone/>
                      </a:pPr>
                      <a:r>
                        <a:rPr lang="en-IN" sz="1100" kern="0">
                          <a:effectLst/>
                        </a:rPr>
                        <a:t>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a:effectLst/>
                        </a:rPr>
                        <a:t>20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buNone/>
                      </a:pPr>
                      <a:r>
                        <a:rPr lang="en-IN" sz="1100" kern="0" dirty="0">
                          <a:effectLst/>
                        </a:rPr>
                        <a:t>16.67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08303053"/>
                  </a:ext>
                </a:extLst>
              </a:tr>
            </a:tbl>
          </a:graphicData>
        </a:graphic>
      </p:graphicFrame>
      <p:graphicFrame>
        <p:nvGraphicFramePr>
          <p:cNvPr id="11" name="Chart 10">
            <a:extLst>
              <a:ext uri="{FF2B5EF4-FFF2-40B4-BE49-F238E27FC236}">
                <a16:creationId xmlns:a16="http://schemas.microsoft.com/office/drawing/2014/main" id="{0B3ADD31-A031-4AE8-BBB7-3AB38F343838}"/>
              </a:ext>
            </a:extLst>
          </p:cNvPr>
          <p:cNvGraphicFramePr/>
          <p:nvPr>
            <p:extLst>
              <p:ext uri="{D42A27DB-BD31-4B8C-83A1-F6EECF244321}">
                <p14:modId xmlns:p14="http://schemas.microsoft.com/office/powerpoint/2010/main" val="2078808675"/>
              </p:ext>
            </p:extLst>
          </p:nvPr>
        </p:nvGraphicFramePr>
        <p:xfrm>
          <a:off x="299468" y="4035010"/>
          <a:ext cx="4828085"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38383A08-BB21-4673-BEEB-CE523F5292B8}"/>
              </a:ext>
            </a:extLst>
          </p:cNvPr>
          <p:cNvGraphicFramePr/>
          <p:nvPr>
            <p:extLst>
              <p:ext uri="{D42A27DB-BD31-4B8C-83A1-F6EECF244321}">
                <p14:modId xmlns:p14="http://schemas.microsoft.com/office/powerpoint/2010/main" val="1054759023"/>
              </p:ext>
            </p:extLst>
          </p:nvPr>
        </p:nvGraphicFramePr>
        <p:xfrm>
          <a:off x="6614555" y="4035010"/>
          <a:ext cx="5277977"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0149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F9051-A5F3-F1BD-6738-591137DBD6CE}"/>
              </a:ext>
            </a:extLst>
          </p:cNvPr>
          <p:cNvSpPr>
            <a:spLocks noGrp="1"/>
          </p:cNvSpPr>
          <p:nvPr>
            <p:ph type="title"/>
          </p:nvPr>
        </p:nvSpPr>
        <p:spPr>
          <a:xfrm>
            <a:off x="372441" y="770081"/>
            <a:ext cx="4239491" cy="727301"/>
          </a:xfrm>
        </p:spPr>
        <p:txBody>
          <a:bodyPr>
            <a:normAutofit/>
          </a:bodyPr>
          <a:lstStyle/>
          <a:p>
            <a:pPr algn="ctr"/>
            <a:r>
              <a:rPr lang="en-US" sz="1600" dirty="0">
                <a:latin typeface="Times New Roman" panose="02020603050405020304" pitchFamily="18" charset="0"/>
                <a:cs typeface="Times New Roman" panose="02020603050405020304" pitchFamily="18" charset="0"/>
              </a:rPr>
              <a:t>Do you feel more informed about ENT conditions after attending the camp? </a:t>
            </a:r>
            <a:endParaRPr lang="en-IN" sz="1600" dirty="0">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42E9EA24-C2D9-475A-BEBC-4BF243FC11D8}"/>
              </a:ext>
            </a:extLst>
          </p:cNvPr>
          <p:cNvGraphicFramePr>
            <a:graphicFrameLocks noGrp="1"/>
          </p:cNvGraphicFramePr>
          <p:nvPr>
            <p:ph idx="1"/>
            <p:extLst>
              <p:ext uri="{D42A27DB-BD31-4B8C-83A1-F6EECF244321}">
                <p14:modId xmlns:p14="http://schemas.microsoft.com/office/powerpoint/2010/main" val="4260649357"/>
              </p:ext>
            </p:extLst>
          </p:nvPr>
        </p:nvGraphicFramePr>
        <p:xfrm>
          <a:off x="6420242" y="3954483"/>
          <a:ext cx="5399315" cy="25532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a:extLst>
              <a:ext uri="{FF2B5EF4-FFF2-40B4-BE49-F238E27FC236}">
                <a16:creationId xmlns:a16="http://schemas.microsoft.com/office/drawing/2014/main" id="{E30020A9-6871-460A-024B-3C5FD1E6003B}"/>
              </a:ext>
            </a:extLst>
          </p:cNvPr>
          <p:cNvGraphicFramePr>
            <a:graphicFrameLocks noGrp="1"/>
          </p:cNvGraphicFramePr>
          <p:nvPr>
            <p:extLst>
              <p:ext uri="{D42A27DB-BD31-4B8C-83A1-F6EECF244321}">
                <p14:modId xmlns:p14="http://schemas.microsoft.com/office/powerpoint/2010/main" val="1586290170"/>
              </p:ext>
            </p:extLst>
          </p:nvPr>
        </p:nvGraphicFramePr>
        <p:xfrm>
          <a:off x="372443" y="1397886"/>
          <a:ext cx="4686446" cy="2223248"/>
        </p:xfrm>
        <a:graphic>
          <a:graphicData uri="http://schemas.openxmlformats.org/drawingml/2006/table">
            <a:tbl>
              <a:tblPr firstRow="1" firstCol="1" bandRow="1">
                <a:tableStyleId>{5C22544A-7EE6-4342-B048-85BDC9FD1C3A}</a:tableStyleId>
              </a:tblPr>
              <a:tblGrid>
                <a:gridCol w="2637340">
                  <a:extLst>
                    <a:ext uri="{9D8B030D-6E8A-4147-A177-3AD203B41FA5}">
                      <a16:colId xmlns:a16="http://schemas.microsoft.com/office/drawing/2014/main" val="1795334050"/>
                    </a:ext>
                  </a:extLst>
                </a:gridCol>
                <a:gridCol w="923889">
                  <a:extLst>
                    <a:ext uri="{9D8B030D-6E8A-4147-A177-3AD203B41FA5}">
                      <a16:colId xmlns:a16="http://schemas.microsoft.com/office/drawing/2014/main" val="3930193782"/>
                    </a:ext>
                  </a:extLst>
                </a:gridCol>
                <a:gridCol w="1125217">
                  <a:extLst>
                    <a:ext uri="{9D8B030D-6E8A-4147-A177-3AD203B41FA5}">
                      <a16:colId xmlns:a16="http://schemas.microsoft.com/office/drawing/2014/main" val="2310657842"/>
                    </a:ext>
                  </a:extLst>
                </a:gridCol>
              </a:tblGrid>
              <a:tr h="1114212">
                <a:tc>
                  <a:txBody>
                    <a:bodyPr/>
                    <a:lstStyle/>
                    <a:p>
                      <a:pPr>
                        <a:lnSpc>
                          <a:spcPct val="107000"/>
                        </a:lnSpc>
                        <a:spcAft>
                          <a:spcPts val="800"/>
                        </a:spcAft>
                        <a:buNone/>
                      </a:pPr>
                      <a:r>
                        <a:rPr lang="en-IN" sz="1200" kern="0" dirty="0">
                          <a:effectLst/>
                        </a:rPr>
                        <a:t>16.Do you feel more informed about ENT conditions after attending the camp?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percentage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76590908"/>
                  </a:ext>
                </a:extLst>
              </a:tr>
              <a:tr h="554518">
                <a:tc>
                  <a:txBody>
                    <a:bodyPr/>
                    <a:lstStyle/>
                    <a:p>
                      <a:pPr>
                        <a:lnSpc>
                          <a:spcPct val="107000"/>
                        </a:lnSpc>
                        <a:spcAft>
                          <a:spcPts val="800"/>
                        </a:spcAft>
                        <a:buNone/>
                      </a:pPr>
                      <a:r>
                        <a:rPr lang="en-IN" sz="1100" kern="0" dirty="0">
                          <a:effectLst/>
                        </a:rPr>
                        <a:t>yes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89</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74.17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49465094"/>
                  </a:ext>
                </a:extLst>
              </a:tr>
              <a:tr h="554518">
                <a:tc>
                  <a:txBody>
                    <a:bodyPr/>
                    <a:lstStyle/>
                    <a:p>
                      <a:pPr>
                        <a:lnSpc>
                          <a:spcPct val="107000"/>
                        </a:lnSpc>
                        <a:spcAft>
                          <a:spcPts val="800"/>
                        </a:spcAft>
                        <a:buNone/>
                      </a:pPr>
                      <a:r>
                        <a:rPr lang="en-IN" sz="1100" kern="0">
                          <a:effectLst/>
                        </a:rPr>
                        <a:t>no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31</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25.83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79969690"/>
                  </a:ext>
                </a:extLst>
              </a:tr>
            </a:tbl>
          </a:graphicData>
        </a:graphic>
      </p:graphicFrame>
      <p:pic>
        <p:nvPicPr>
          <p:cNvPr id="5" name="Picture 4">
            <a:extLst>
              <a:ext uri="{FF2B5EF4-FFF2-40B4-BE49-F238E27FC236}">
                <a16:creationId xmlns:a16="http://schemas.microsoft.com/office/drawing/2014/main" id="{E1D52F98-FE22-8830-8DDE-84EC7099B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5AA53694-D8E5-9B21-D9DB-556620071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
        <p:nvSpPr>
          <p:cNvPr id="7" name="Title 1">
            <a:extLst>
              <a:ext uri="{FF2B5EF4-FFF2-40B4-BE49-F238E27FC236}">
                <a16:creationId xmlns:a16="http://schemas.microsoft.com/office/drawing/2014/main" id="{EE0ADAC3-518B-8D40-4D9C-D4C82033A859}"/>
              </a:ext>
            </a:extLst>
          </p:cNvPr>
          <p:cNvSpPr txBox="1">
            <a:spLocks/>
          </p:cNvSpPr>
          <p:nvPr/>
        </p:nvSpPr>
        <p:spPr>
          <a:xfrm>
            <a:off x="6700302" y="876388"/>
            <a:ext cx="5119255" cy="6209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Times New Roman" panose="02020603050405020304" pitchFamily="18" charset="0"/>
                <a:cs typeface="Times New Roman" panose="02020603050405020304" pitchFamily="18" charset="0"/>
              </a:rPr>
              <a:t>Were you provided with demonstrations or educational materials during the camp? </a:t>
            </a:r>
            <a:endParaRPr lang="en-IN" sz="1600" dirty="0">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1A4647D6-7FCB-0809-6C89-BA0049DBFE4F}"/>
              </a:ext>
            </a:extLst>
          </p:cNvPr>
          <p:cNvGraphicFramePr>
            <a:graphicFrameLocks noGrp="1"/>
          </p:cNvGraphicFramePr>
          <p:nvPr>
            <p:extLst>
              <p:ext uri="{D42A27DB-BD31-4B8C-83A1-F6EECF244321}">
                <p14:modId xmlns:p14="http://schemas.microsoft.com/office/powerpoint/2010/main" val="1488766527"/>
              </p:ext>
            </p:extLst>
          </p:nvPr>
        </p:nvGraphicFramePr>
        <p:xfrm>
          <a:off x="6420243" y="1452283"/>
          <a:ext cx="5399314" cy="2168851"/>
        </p:xfrm>
        <a:graphic>
          <a:graphicData uri="http://schemas.openxmlformats.org/drawingml/2006/table">
            <a:tbl>
              <a:tblPr firstRow="1" firstCol="1" bandRow="1">
                <a:tableStyleId>{5C22544A-7EE6-4342-B048-85BDC9FD1C3A}</a:tableStyleId>
              </a:tblPr>
              <a:tblGrid>
                <a:gridCol w="3197661">
                  <a:extLst>
                    <a:ext uri="{9D8B030D-6E8A-4147-A177-3AD203B41FA5}">
                      <a16:colId xmlns:a16="http://schemas.microsoft.com/office/drawing/2014/main" val="2213175972"/>
                    </a:ext>
                  </a:extLst>
                </a:gridCol>
                <a:gridCol w="1025995">
                  <a:extLst>
                    <a:ext uri="{9D8B030D-6E8A-4147-A177-3AD203B41FA5}">
                      <a16:colId xmlns:a16="http://schemas.microsoft.com/office/drawing/2014/main" val="2474019943"/>
                    </a:ext>
                  </a:extLst>
                </a:gridCol>
                <a:gridCol w="1175658">
                  <a:extLst>
                    <a:ext uri="{9D8B030D-6E8A-4147-A177-3AD203B41FA5}">
                      <a16:colId xmlns:a16="http://schemas.microsoft.com/office/drawing/2014/main" val="778347624"/>
                    </a:ext>
                  </a:extLst>
                </a:gridCol>
              </a:tblGrid>
              <a:tr h="1039984">
                <a:tc>
                  <a:txBody>
                    <a:bodyPr/>
                    <a:lstStyle/>
                    <a:p>
                      <a:pPr>
                        <a:lnSpc>
                          <a:spcPct val="107000"/>
                        </a:lnSpc>
                        <a:spcAft>
                          <a:spcPts val="800"/>
                        </a:spcAft>
                        <a:buNone/>
                      </a:pPr>
                      <a:r>
                        <a:rPr lang="en-IN" sz="1200" kern="0" dirty="0">
                          <a:effectLst/>
                        </a:rPr>
                        <a:t>17.Were you provided with demonstrations or educational materials during the camp?</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72579312"/>
                  </a:ext>
                </a:extLst>
              </a:tr>
              <a:tr h="495230">
                <a:tc>
                  <a:txBody>
                    <a:bodyPr/>
                    <a:lstStyle/>
                    <a:p>
                      <a:pPr>
                        <a:lnSpc>
                          <a:spcPct val="107000"/>
                        </a:lnSpc>
                        <a:spcAft>
                          <a:spcPts val="800"/>
                        </a:spcAft>
                        <a:buNone/>
                      </a:pPr>
                      <a:r>
                        <a:rPr lang="en-IN" sz="1100" kern="0">
                          <a:effectLst/>
                        </a:rPr>
                        <a:t>yes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103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85.83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41115741"/>
                  </a:ext>
                </a:extLst>
              </a:tr>
              <a:tr h="633637">
                <a:tc>
                  <a:txBody>
                    <a:bodyPr/>
                    <a:lstStyle/>
                    <a:p>
                      <a:pPr>
                        <a:lnSpc>
                          <a:spcPct val="107000"/>
                        </a:lnSpc>
                        <a:spcAft>
                          <a:spcPts val="800"/>
                        </a:spcAft>
                        <a:buNone/>
                      </a:pPr>
                      <a:r>
                        <a:rPr lang="en-IN" sz="1100" kern="0">
                          <a:effectLst/>
                        </a:rPr>
                        <a:t>no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17.00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14.17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29219226"/>
                  </a:ext>
                </a:extLst>
              </a:tr>
            </a:tbl>
          </a:graphicData>
        </a:graphic>
      </p:graphicFrame>
      <p:graphicFrame>
        <p:nvGraphicFramePr>
          <p:cNvPr id="10" name="Chart 9">
            <a:extLst>
              <a:ext uri="{FF2B5EF4-FFF2-40B4-BE49-F238E27FC236}">
                <a16:creationId xmlns:a16="http://schemas.microsoft.com/office/drawing/2014/main" id="{42E9EA24-C2D9-475A-BEBC-4BF243FC11D8}"/>
              </a:ext>
            </a:extLst>
          </p:cNvPr>
          <p:cNvGraphicFramePr/>
          <p:nvPr>
            <p:extLst>
              <p:ext uri="{D42A27DB-BD31-4B8C-83A1-F6EECF244321}">
                <p14:modId xmlns:p14="http://schemas.microsoft.com/office/powerpoint/2010/main" val="3370574550"/>
              </p:ext>
            </p:extLst>
          </p:nvPr>
        </p:nvGraphicFramePr>
        <p:xfrm>
          <a:off x="206185" y="3859481"/>
          <a:ext cx="4935831" cy="28263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6F97F8F4-9D5A-4F83-98DF-9DED6261DA88}"/>
              </a:ext>
            </a:extLst>
          </p:cNvPr>
          <p:cNvGraphicFramePr/>
          <p:nvPr>
            <p:extLst>
              <p:ext uri="{D42A27DB-BD31-4B8C-83A1-F6EECF244321}">
                <p14:modId xmlns:p14="http://schemas.microsoft.com/office/powerpoint/2010/main" val="1803317286"/>
              </p:ext>
            </p:extLst>
          </p:nvPr>
        </p:nvGraphicFramePr>
        <p:xfrm>
          <a:off x="6420241" y="3954483"/>
          <a:ext cx="5399315"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307459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6E94E-0D16-13E2-D8EE-11F9D9095350}"/>
              </a:ext>
            </a:extLst>
          </p:cNvPr>
          <p:cNvSpPr>
            <a:spLocks noGrp="1"/>
          </p:cNvSpPr>
          <p:nvPr>
            <p:ph type="title"/>
          </p:nvPr>
        </p:nvSpPr>
        <p:spPr>
          <a:xfrm>
            <a:off x="505691" y="751114"/>
            <a:ext cx="4992584" cy="846157"/>
          </a:xfrm>
        </p:spPr>
        <p:txBody>
          <a:bodyPr>
            <a:normAutofit/>
          </a:bodyPr>
          <a:lstStyle/>
          <a:p>
            <a:pPr algn="ctr"/>
            <a:r>
              <a:rPr lang="en-US" sz="1600" dirty="0">
                <a:latin typeface="Times New Roman" panose="02020603050405020304" pitchFamily="18" charset="0"/>
                <a:cs typeface="Times New Roman" panose="02020603050405020304" pitchFamily="18" charset="0"/>
              </a:rPr>
              <a:t>Did the camp teach you how to manage minor ENT issues at home? </a:t>
            </a:r>
            <a:endParaRPr lang="en-IN" sz="16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F4BCDFCD-8A02-DBCC-D40C-EAF6D9FC3604}"/>
              </a:ext>
            </a:extLst>
          </p:cNvPr>
          <p:cNvGraphicFramePr>
            <a:graphicFrameLocks noGrp="1"/>
          </p:cNvGraphicFramePr>
          <p:nvPr>
            <p:extLst>
              <p:ext uri="{D42A27DB-BD31-4B8C-83A1-F6EECF244321}">
                <p14:modId xmlns:p14="http://schemas.microsoft.com/office/powerpoint/2010/main" val="3519151320"/>
              </p:ext>
            </p:extLst>
          </p:nvPr>
        </p:nvGraphicFramePr>
        <p:xfrm>
          <a:off x="505691" y="1451072"/>
          <a:ext cx="4992583" cy="2238550"/>
        </p:xfrm>
        <a:graphic>
          <a:graphicData uri="http://schemas.openxmlformats.org/drawingml/2006/table">
            <a:tbl>
              <a:tblPr firstRow="1" firstCol="1" bandRow="1">
                <a:tableStyleId>{5C22544A-7EE6-4342-B048-85BDC9FD1C3A}</a:tableStyleId>
              </a:tblPr>
              <a:tblGrid>
                <a:gridCol w="3446748">
                  <a:extLst>
                    <a:ext uri="{9D8B030D-6E8A-4147-A177-3AD203B41FA5}">
                      <a16:colId xmlns:a16="http://schemas.microsoft.com/office/drawing/2014/main" val="2560003298"/>
                    </a:ext>
                  </a:extLst>
                </a:gridCol>
                <a:gridCol w="738315">
                  <a:extLst>
                    <a:ext uri="{9D8B030D-6E8A-4147-A177-3AD203B41FA5}">
                      <a16:colId xmlns:a16="http://schemas.microsoft.com/office/drawing/2014/main" val="4072396866"/>
                    </a:ext>
                  </a:extLst>
                </a:gridCol>
                <a:gridCol w="807520">
                  <a:extLst>
                    <a:ext uri="{9D8B030D-6E8A-4147-A177-3AD203B41FA5}">
                      <a16:colId xmlns:a16="http://schemas.microsoft.com/office/drawing/2014/main" val="180408650"/>
                    </a:ext>
                  </a:extLst>
                </a:gridCol>
              </a:tblGrid>
              <a:tr h="975106">
                <a:tc>
                  <a:txBody>
                    <a:bodyPr/>
                    <a:lstStyle/>
                    <a:p>
                      <a:pPr>
                        <a:lnSpc>
                          <a:spcPct val="107000"/>
                        </a:lnSpc>
                        <a:spcAft>
                          <a:spcPts val="800"/>
                        </a:spcAft>
                        <a:buNone/>
                      </a:pPr>
                      <a:r>
                        <a:rPr lang="en-IN" sz="1200" kern="0" dirty="0">
                          <a:effectLst/>
                        </a:rPr>
                        <a:t>18.Did the camp teach you how to manage minor ENT issues at home?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48425658"/>
                  </a:ext>
                </a:extLst>
              </a:tr>
              <a:tr h="529466">
                <a:tc>
                  <a:txBody>
                    <a:bodyPr/>
                    <a:lstStyle/>
                    <a:p>
                      <a:pPr>
                        <a:lnSpc>
                          <a:spcPct val="107000"/>
                        </a:lnSpc>
                        <a:spcAft>
                          <a:spcPts val="800"/>
                        </a:spcAft>
                        <a:buNone/>
                      </a:pPr>
                      <a:r>
                        <a:rPr lang="en-IN" sz="1100" kern="0">
                          <a:effectLst/>
                        </a:rPr>
                        <a:t>yes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91</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75.83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53679472"/>
                  </a:ext>
                </a:extLst>
              </a:tr>
              <a:tr h="733978">
                <a:tc>
                  <a:txBody>
                    <a:bodyPr/>
                    <a:lstStyle/>
                    <a:p>
                      <a:pPr>
                        <a:lnSpc>
                          <a:spcPct val="107000"/>
                        </a:lnSpc>
                        <a:spcAft>
                          <a:spcPts val="800"/>
                        </a:spcAft>
                        <a:buNone/>
                      </a:pPr>
                      <a:r>
                        <a:rPr lang="en-IN" sz="1100" kern="0">
                          <a:effectLst/>
                        </a:rPr>
                        <a:t>no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29.00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24.17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30348737"/>
                  </a:ext>
                </a:extLst>
              </a:tr>
            </a:tbl>
          </a:graphicData>
        </a:graphic>
      </p:graphicFrame>
      <p:pic>
        <p:nvPicPr>
          <p:cNvPr id="5" name="Picture 4">
            <a:extLst>
              <a:ext uri="{FF2B5EF4-FFF2-40B4-BE49-F238E27FC236}">
                <a16:creationId xmlns:a16="http://schemas.microsoft.com/office/drawing/2014/main" id="{A3514ACD-9814-92A5-EB11-03A98D36AC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717B8873-64CE-C429-2031-2CA42D11D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
        <p:nvSpPr>
          <p:cNvPr id="7" name="Title 1">
            <a:extLst>
              <a:ext uri="{FF2B5EF4-FFF2-40B4-BE49-F238E27FC236}">
                <a16:creationId xmlns:a16="http://schemas.microsoft.com/office/drawing/2014/main" id="{29EED400-0F9D-7CE5-4496-FC80C63B775B}"/>
              </a:ext>
            </a:extLst>
          </p:cNvPr>
          <p:cNvSpPr txBox="1">
            <a:spLocks/>
          </p:cNvSpPr>
          <p:nvPr/>
        </p:nvSpPr>
        <p:spPr>
          <a:xfrm>
            <a:off x="6270208" y="776379"/>
            <a:ext cx="5855524" cy="7273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Times New Roman" panose="02020603050405020304" pitchFamily="18" charset="0"/>
                <a:cs typeface="Times New Roman" panose="02020603050405020304" pitchFamily="18" charset="0"/>
              </a:rPr>
              <a:t>     On a scale of 1 to 5, how would you rate your knowledge about ENT problems after attending the camp? </a:t>
            </a:r>
            <a:endParaRPr lang="en-IN" sz="1600" dirty="0">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58504CD4-D83F-76D3-421C-7F6BAB42E94D}"/>
              </a:ext>
            </a:extLst>
          </p:cNvPr>
          <p:cNvGraphicFramePr>
            <a:graphicFrameLocks noGrp="1"/>
          </p:cNvGraphicFramePr>
          <p:nvPr>
            <p:extLst>
              <p:ext uri="{D42A27DB-BD31-4B8C-83A1-F6EECF244321}">
                <p14:modId xmlns:p14="http://schemas.microsoft.com/office/powerpoint/2010/main" val="3038079265"/>
              </p:ext>
            </p:extLst>
          </p:nvPr>
        </p:nvGraphicFramePr>
        <p:xfrm>
          <a:off x="6270208" y="1566024"/>
          <a:ext cx="5640743" cy="2245955"/>
        </p:xfrm>
        <a:graphic>
          <a:graphicData uri="http://schemas.openxmlformats.org/drawingml/2006/table">
            <a:tbl>
              <a:tblPr firstRow="1" firstCol="1" bandRow="1">
                <a:tableStyleId>{5C22544A-7EE6-4342-B048-85BDC9FD1C3A}</a:tableStyleId>
              </a:tblPr>
              <a:tblGrid>
                <a:gridCol w="3550686">
                  <a:extLst>
                    <a:ext uri="{9D8B030D-6E8A-4147-A177-3AD203B41FA5}">
                      <a16:colId xmlns:a16="http://schemas.microsoft.com/office/drawing/2014/main" val="1656203828"/>
                    </a:ext>
                  </a:extLst>
                </a:gridCol>
                <a:gridCol w="1104405">
                  <a:extLst>
                    <a:ext uri="{9D8B030D-6E8A-4147-A177-3AD203B41FA5}">
                      <a16:colId xmlns:a16="http://schemas.microsoft.com/office/drawing/2014/main" val="663192983"/>
                    </a:ext>
                  </a:extLst>
                </a:gridCol>
                <a:gridCol w="985652">
                  <a:extLst>
                    <a:ext uri="{9D8B030D-6E8A-4147-A177-3AD203B41FA5}">
                      <a16:colId xmlns:a16="http://schemas.microsoft.com/office/drawing/2014/main" val="773481280"/>
                    </a:ext>
                  </a:extLst>
                </a:gridCol>
              </a:tblGrid>
              <a:tr h="773199">
                <a:tc>
                  <a:txBody>
                    <a:bodyPr/>
                    <a:lstStyle/>
                    <a:p>
                      <a:pPr>
                        <a:lnSpc>
                          <a:spcPct val="107000"/>
                        </a:lnSpc>
                        <a:spcAft>
                          <a:spcPts val="800"/>
                        </a:spcAft>
                        <a:buNone/>
                      </a:pPr>
                      <a:r>
                        <a:rPr lang="en-IN" sz="1200" kern="0" dirty="0">
                          <a:effectLst/>
                        </a:rPr>
                        <a:t>19.On a scale of 1 to 5, how would you rate your knowledge about ENT problems after attending the camp?</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a:effectLst/>
                        </a:rPr>
                        <a:t>frequency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85671019"/>
                  </a:ext>
                </a:extLst>
              </a:tr>
              <a:tr h="368189">
                <a:tc>
                  <a:txBody>
                    <a:bodyPr/>
                    <a:lstStyle/>
                    <a:p>
                      <a:pPr algn="ctr">
                        <a:lnSpc>
                          <a:spcPct val="107000"/>
                        </a:lnSpc>
                        <a:spcAft>
                          <a:spcPts val="800"/>
                        </a:spcAft>
                        <a:buNone/>
                      </a:pPr>
                      <a:r>
                        <a:rPr lang="en-IN" sz="1100" kern="0">
                          <a:effectLst/>
                        </a:rPr>
                        <a:t>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1.67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15387690"/>
                  </a:ext>
                </a:extLst>
              </a:tr>
              <a:tr h="368189">
                <a:tc>
                  <a:txBody>
                    <a:bodyPr/>
                    <a:lstStyle/>
                    <a:p>
                      <a:pPr algn="ctr">
                        <a:lnSpc>
                          <a:spcPct val="107000"/>
                        </a:lnSpc>
                        <a:spcAft>
                          <a:spcPts val="800"/>
                        </a:spcAft>
                        <a:buNone/>
                      </a:pPr>
                      <a:r>
                        <a:rPr lang="en-IN" sz="1100" kern="0">
                          <a:effectLst/>
                        </a:rPr>
                        <a:t>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16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a:effectLst/>
                        </a:rPr>
                        <a:t>13.33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78370422"/>
                  </a:ext>
                </a:extLst>
              </a:tr>
              <a:tr h="368189">
                <a:tc>
                  <a:txBody>
                    <a:bodyPr/>
                    <a:lstStyle/>
                    <a:p>
                      <a:pPr algn="ctr">
                        <a:lnSpc>
                          <a:spcPct val="107000"/>
                        </a:lnSpc>
                        <a:spcAft>
                          <a:spcPts val="800"/>
                        </a:spcAft>
                        <a:buNone/>
                      </a:pPr>
                      <a:r>
                        <a:rPr lang="en-IN" sz="1100" kern="0" dirty="0">
                          <a:effectLst/>
                        </a:rPr>
                        <a:t>4</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71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59.17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50444885"/>
                  </a:ext>
                </a:extLst>
              </a:tr>
              <a:tr h="368189">
                <a:tc>
                  <a:txBody>
                    <a:bodyPr/>
                    <a:lstStyle/>
                    <a:p>
                      <a:pPr algn="ctr">
                        <a:lnSpc>
                          <a:spcPct val="107000"/>
                        </a:lnSpc>
                        <a:spcAft>
                          <a:spcPts val="800"/>
                        </a:spcAft>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5</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31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100" kern="0" dirty="0">
                          <a:effectLst/>
                        </a:rPr>
                        <a:t>25.83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51931170"/>
                  </a:ext>
                </a:extLst>
              </a:tr>
            </a:tbl>
          </a:graphicData>
        </a:graphic>
      </p:graphicFrame>
      <p:graphicFrame>
        <p:nvGraphicFramePr>
          <p:cNvPr id="11" name="Chart 10">
            <a:extLst>
              <a:ext uri="{FF2B5EF4-FFF2-40B4-BE49-F238E27FC236}">
                <a16:creationId xmlns:a16="http://schemas.microsoft.com/office/drawing/2014/main" id="{47813004-302C-4A30-B8DD-280002DD745C}"/>
              </a:ext>
            </a:extLst>
          </p:cNvPr>
          <p:cNvGraphicFramePr/>
          <p:nvPr>
            <p:extLst>
              <p:ext uri="{D42A27DB-BD31-4B8C-83A1-F6EECF244321}">
                <p14:modId xmlns:p14="http://schemas.microsoft.com/office/powerpoint/2010/main" val="562161717"/>
              </p:ext>
            </p:extLst>
          </p:nvPr>
        </p:nvGraphicFramePr>
        <p:xfrm>
          <a:off x="505690" y="3835821"/>
          <a:ext cx="4992584"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75FD2D0D-F875-48BC-8047-58EF2D457148}"/>
              </a:ext>
            </a:extLst>
          </p:cNvPr>
          <p:cNvGraphicFramePr/>
          <p:nvPr>
            <p:extLst>
              <p:ext uri="{D42A27DB-BD31-4B8C-83A1-F6EECF244321}">
                <p14:modId xmlns:p14="http://schemas.microsoft.com/office/powerpoint/2010/main" val="166191327"/>
              </p:ext>
            </p:extLst>
          </p:nvPr>
        </p:nvGraphicFramePr>
        <p:xfrm>
          <a:off x="6055427" y="3920376"/>
          <a:ext cx="5855524"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02823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4791-18B1-EA7B-2293-4D14CA31984A}"/>
              </a:ext>
            </a:extLst>
          </p:cNvPr>
          <p:cNvSpPr>
            <a:spLocks noGrp="1"/>
          </p:cNvSpPr>
          <p:nvPr>
            <p:ph type="title"/>
          </p:nvPr>
        </p:nvSpPr>
        <p:spPr>
          <a:xfrm>
            <a:off x="604662" y="670135"/>
            <a:ext cx="5058888" cy="727300"/>
          </a:xfrm>
        </p:spPr>
        <p:txBody>
          <a:bodyPr>
            <a:normAutofit/>
          </a:bodyPr>
          <a:lstStyle/>
          <a:p>
            <a:pPr algn="ctr"/>
            <a:r>
              <a:rPr lang="en-US" sz="1600" dirty="0">
                <a:latin typeface="Times New Roman" panose="02020603050405020304" pitchFamily="18" charset="0"/>
                <a:cs typeface="Times New Roman" panose="02020603050405020304" pitchFamily="18" charset="0"/>
              </a:rPr>
              <a:t>Do you ever forget to take your prescribed medicine? </a:t>
            </a:r>
            <a:endParaRPr lang="en-IN" sz="16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2F08F773-664B-4C91-79DC-F00396C57A05}"/>
              </a:ext>
            </a:extLst>
          </p:cNvPr>
          <p:cNvGraphicFramePr>
            <a:graphicFrameLocks noGrp="1"/>
          </p:cNvGraphicFramePr>
          <p:nvPr>
            <p:extLst>
              <p:ext uri="{D42A27DB-BD31-4B8C-83A1-F6EECF244321}">
                <p14:modId xmlns:p14="http://schemas.microsoft.com/office/powerpoint/2010/main" val="2546009524"/>
              </p:ext>
            </p:extLst>
          </p:nvPr>
        </p:nvGraphicFramePr>
        <p:xfrm>
          <a:off x="629393" y="1316456"/>
          <a:ext cx="5034157" cy="2112543"/>
        </p:xfrm>
        <a:graphic>
          <a:graphicData uri="http://schemas.openxmlformats.org/drawingml/2006/table">
            <a:tbl>
              <a:tblPr firstRow="1" firstCol="1" bandRow="1">
                <a:tableStyleId>{5C22544A-7EE6-4342-B048-85BDC9FD1C3A}</a:tableStyleId>
              </a:tblPr>
              <a:tblGrid>
                <a:gridCol w="3348841">
                  <a:extLst>
                    <a:ext uri="{9D8B030D-6E8A-4147-A177-3AD203B41FA5}">
                      <a16:colId xmlns:a16="http://schemas.microsoft.com/office/drawing/2014/main" val="3086169136"/>
                    </a:ext>
                  </a:extLst>
                </a:gridCol>
                <a:gridCol w="831272">
                  <a:extLst>
                    <a:ext uri="{9D8B030D-6E8A-4147-A177-3AD203B41FA5}">
                      <a16:colId xmlns:a16="http://schemas.microsoft.com/office/drawing/2014/main" val="824789645"/>
                    </a:ext>
                  </a:extLst>
                </a:gridCol>
                <a:gridCol w="854044">
                  <a:extLst>
                    <a:ext uri="{9D8B030D-6E8A-4147-A177-3AD203B41FA5}">
                      <a16:colId xmlns:a16="http://schemas.microsoft.com/office/drawing/2014/main" val="2951364637"/>
                    </a:ext>
                  </a:extLst>
                </a:gridCol>
              </a:tblGrid>
              <a:tr h="1012739">
                <a:tc>
                  <a:txBody>
                    <a:bodyPr/>
                    <a:lstStyle/>
                    <a:p>
                      <a:pPr>
                        <a:lnSpc>
                          <a:spcPct val="107000"/>
                        </a:lnSpc>
                        <a:spcAft>
                          <a:spcPts val="800"/>
                        </a:spcAft>
                        <a:buNone/>
                      </a:pPr>
                      <a:r>
                        <a:rPr lang="en-IN" sz="1200" kern="0" dirty="0">
                          <a:effectLst/>
                        </a:rPr>
                        <a:t>20.Do you ever forget to take your prescribed medicine?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percentage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14796787"/>
                  </a:ext>
                </a:extLst>
              </a:tr>
              <a:tr h="549902">
                <a:tc>
                  <a:txBody>
                    <a:bodyPr/>
                    <a:lstStyle/>
                    <a:p>
                      <a:pPr>
                        <a:lnSpc>
                          <a:spcPct val="107000"/>
                        </a:lnSpc>
                        <a:spcAft>
                          <a:spcPts val="800"/>
                        </a:spcAft>
                        <a:buNone/>
                      </a:pPr>
                      <a:r>
                        <a:rPr lang="en-IN" sz="1100" kern="0" dirty="0">
                          <a:effectLst/>
                        </a:rPr>
                        <a:t>yes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84</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70.00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68017686"/>
                  </a:ext>
                </a:extLst>
              </a:tr>
              <a:tr h="549902">
                <a:tc>
                  <a:txBody>
                    <a:bodyPr/>
                    <a:lstStyle/>
                    <a:p>
                      <a:pPr>
                        <a:lnSpc>
                          <a:spcPct val="107000"/>
                        </a:lnSpc>
                        <a:spcAft>
                          <a:spcPts val="800"/>
                        </a:spcAft>
                        <a:buNone/>
                      </a:pPr>
                      <a:r>
                        <a:rPr lang="en-IN" sz="1100" kern="0">
                          <a:effectLst/>
                        </a:rPr>
                        <a:t>no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36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30.00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0916282"/>
                  </a:ext>
                </a:extLst>
              </a:tr>
            </a:tbl>
          </a:graphicData>
        </a:graphic>
      </p:graphicFrame>
      <p:pic>
        <p:nvPicPr>
          <p:cNvPr id="5" name="Picture 4">
            <a:extLst>
              <a:ext uri="{FF2B5EF4-FFF2-40B4-BE49-F238E27FC236}">
                <a16:creationId xmlns:a16="http://schemas.microsoft.com/office/drawing/2014/main" id="{BCD93D2A-7D96-CB40-C070-E218F3AE70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73CB9437-9A6B-1860-290D-349C72D38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
        <p:nvSpPr>
          <p:cNvPr id="9" name="Title 1">
            <a:extLst>
              <a:ext uri="{FF2B5EF4-FFF2-40B4-BE49-F238E27FC236}">
                <a16:creationId xmlns:a16="http://schemas.microsoft.com/office/drawing/2014/main" id="{60D300A8-9875-95ED-B336-D74B30166DF1}"/>
              </a:ext>
            </a:extLst>
          </p:cNvPr>
          <p:cNvSpPr txBox="1">
            <a:spLocks/>
          </p:cNvSpPr>
          <p:nvPr/>
        </p:nvSpPr>
        <p:spPr>
          <a:xfrm>
            <a:off x="7157844" y="776909"/>
            <a:ext cx="4883736" cy="6205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Times New Roman" panose="02020603050405020304" pitchFamily="18" charset="0"/>
                <a:cs typeface="Times New Roman" panose="02020603050405020304" pitchFamily="18" charset="0"/>
              </a:rPr>
              <a:t>Do you find it difficult to remember when and how to take your medication? </a:t>
            </a:r>
            <a:endParaRPr lang="en-IN" sz="1600" dirty="0">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2C416389-C463-E827-41BE-D8D443C6B04C}"/>
              </a:ext>
            </a:extLst>
          </p:cNvPr>
          <p:cNvGraphicFramePr>
            <a:graphicFrameLocks noGrp="1"/>
          </p:cNvGraphicFramePr>
          <p:nvPr>
            <p:extLst>
              <p:ext uri="{D42A27DB-BD31-4B8C-83A1-F6EECF244321}">
                <p14:modId xmlns:p14="http://schemas.microsoft.com/office/powerpoint/2010/main" val="3920678653"/>
              </p:ext>
            </p:extLst>
          </p:nvPr>
        </p:nvGraphicFramePr>
        <p:xfrm>
          <a:off x="6800602" y="1397434"/>
          <a:ext cx="5240978" cy="2112544"/>
        </p:xfrm>
        <a:graphic>
          <a:graphicData uri="http://schemas.openxmlformats.org/drawingml/2006/table">
            <a:tbl>
              <a:tblPr firstRow="1" firstCol="1" bandRow="1">
                <a:tableStyleId>{5C22544A-7EE6-4342-B048-85BDC9FD1C3A}</a:tableStyleId>
              </a:tblPr>
              <a:tblGrid>
                <a:gridCol w="3317175">
                  <a:extLst>
                    <a:ext uri="{9D8B030D-6E8A-4147-A177-3AD203B41FA5}">
                      <a16:colId xmlns:a16="http://schemas.microsoft.com/office/drawing/2014/main" val="3791606347"/>
                    </a:ext>
                  </a:extLst>
                </a:gridCol>
                <a:gridCol w="973776">
                  <a:extLst>
                    <a:ext uri="{9D8B030D-6E8A-4147-A177-3AD203B41FA5}">
                      <a16:colId xmlns:a16="http://schemas.microsoft.com/office/drawing/2014/main" val="3222056238"/>
                    </a:ext>
                  </a:extLst>
                </a:gridCol>
                <a:gridCol w="950027">
                  <a:extLst>
                    <a:ext uri="{9D8B030D-6E8A-4147-A177-3AD203B41FA5}">
                      <a16:colId xmlns:a16="http://schemas.microsoft.com/office/drawing/2014/main" val="391941164"/>
                    </a:ext>
                  </a:extLst>
                </a:gridCol>
              </a:tblGrid>
              <a:tr h="1058730">
                <a:tc>
                  <a:txBody>
                    <a:bodyPr/>
                    <a:lstStyle/>
                    <a:p>
                      <a:pPr>
                        <a:lnSpc>
                          <a:spcPct val="107000"/>
                        </a:lnSpc>
                        <a:spcAft>
                          <a:spcPts val="800"/>
                        </a:spcAft>
                        <a:buNone/>
                      </a:pPr>
                      <a:r>
                        <a:rPr lang="en-IN" sz="1200" kern="0" dirty="0">
                          <a:effectLst/>
                        </a:rPr>
                        <a:t>21.Do you find it difficult to remember when and how to take your medication?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02375662"/>
                  </a:ext>
                </a:extLst>
              </a:tr>
              <a:tr h="526907">
                <a:tc>
                  <a:txBody>
                    <a:bodyPr/>
                    <a:lstStyle/>
                    <a:p>
                      <a:pPr>
                        <a:lnSpc>
                          <a:spcPct val="107000"/>
                        </a:lnSpc>
                        <a:spcAft>
                          <a:spcPts val="800"/>
                        </a:spcAft>
                        <a:buNone/>
                      </a:pPr>
                      <a:r>
                        <a:rPr lang="en-IN" sz="1100" kern="0">
                          <a:effectLst/>
                        </a:rPr>
                        <a:t>yes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60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50.00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59713424"/>
                  </a:ext>
                </a:extLst>
              </a:tr>
              <a:tr h="526907">
                <a:tc>
                  <a:txBody>
                    <a:bodyPr/>
                    <a:lstStyle/>
                    <a:p>
                      <a:pPr>
                        <a:lnSpc>
                          <a:spcPct val="107000"/>
                        </a:lnSpc>
                        <a:spcAft>
                          <a:spcPts val="800"/>
                        </a:spcAft>
                        <a:buNone/>
                      </a:pPr>
                      <a:r>
                        <a:rPr lang="en-IN" sz="1100" kern="0">
                          <a:effectLst/>
                        </a:rPr>
                        <a:t>no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60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50.00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77798513"/>
                  </a:ext>
                </a:extLst>
              </a:tr>
            </a:tbl>
          </a:graphicData>
        </a:graphic>
      </p:graphicFrame>
      <p:graphicFrame>
        <p:nvGraphicFramePr>
          <p:cNvPr id="11" name="Chart 10">
            <a:extLst>
              <a:ext uri="{FF2B5EF4-FFF2-40B4-BE49-F238E27FC236}">
                <a16:creationId xmlns:a16="http://schemas.microsoft.com/office/drawing/2014/main" id="{12547C57-0266-4DB3-99B1-5E032BE40A16}"/>
              </a:ext>
            </a:extLst>
          </p:cNvPr>
          <p:cNvGraphicFramePr/>
          <p:nvPr>
            <p:extLst>
              <p:ext uri="{D42A27DB-BD31-4B8C-83A1-F6EECF244321}">
                <p14:modId xmlns:p14="http://schemas.microsoft.com/office/powerpoint/2010/main" val="4111810389"/>
              </p:ext>
            </p:extLst>
          </p:nvPr>
        </p:nvGraphicFramePr>
        <p:xfrm>
          <a:off x="629393" y="3802188"/>
          <a:ext cx="5058888"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6DEA0140-CC88-4D72-ABF9-85B59EBFE63B}"/>
              </a:ext>
            </a:extLst>
          </p:cNvPr>
          <p:cNvGraphicFramePr/>
          <p:nvPr>
            <p:extLst>
              <p:ext uri="{D42A27DB-BD31-4B8C-83A1-F6EECF244321}">
                <p14:modId xmlns:p14="http://schemas.microsoft.com/office/powerpoint/2010/main" val="1009023332"/>
              </p:ext>
            </p:extLst>
          </p:nvPr>
        </p:nvGraphicFramePr>
        <p:xfrm>
          <a:off x="6800602" y="3802188"/>
          <a:ext cx="5240978"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33232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6748815-581E-7BC1-56EC-8478BB784E0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4446" y="1588119"/>
            <a:ext cx="6685809" cy="4351338"/>
          </a:xfrm>
        </p:spPr>
      </p:pic>
      <p:sp>
        <p:nvSpPr>
          <p:cNvPr id="4" name="Footer Placeholder 3">
            <a:extLst>
              <a:ext uri="{FF2B5EF4-FFF2-40B4-BE49-F238E27FC236}">
                <a16:creationId xmlns:a16="http://schemas.microsoft.com/office/drawing/2014/main" id="{137E2499-C810-456B-165E-9BB25FAB194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8899029-DEF9-5D60-1C42-898726A718D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896174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D44C1-B7BB-A21A-876C-6ED01AABB4CA}"/>
              </a:ext>
            </a:extLst>
          </p:cNvPr>
          <p:cNvSpPr>
            <a:spLocks noGrp="1"/>
          </p:cNvSpPr>
          <p:nvPr>
            <p:ph type="title"/>
          </p:nvPr>
        </p:nvSpPr>
        <p:spPr>
          <a:xfrm>
            <a:off x="422564" y="751114"/>
            <a:ext cx="4897582" cy="727301"/>
          </a:xfrm>
        </p:spPr>
        <p:txBody>
          <a:bodyPr>
            <a:normAutofit/>
          </a:bodyPr>
          <a:lstStyle/>
          <a:p>
            <a:pPr algn="ctr"/>
            <a:r>
              <a:rPr lang="en-US" sz="1600" dirty="0">
                <a:latin typeface="Times New Roman" panose="02020603050405020304" pitchFamily="18" charset="0"/>
                <a:cs typeface="Times New Roman" panose="02020603050405020304" pitchFamily="18" charset="0"/>
              </a:rPr>
              <a:t>When you feel better do you stop taking medication before completing the full course? </a:t>
            </a:r>
            <a:endParaRPr lang="en-IN" sz="16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AFCFA386-8CA7-9234-EDA6-41BCB30D62DD}"/>
              </a:ext>
            </a:extLst>
          </p:cNvPr>
          <p:cNvGraphicFramePr>
            <a:graphicFrameLocks noGrp="1"/>
          </p:cNvGraphicFramePr>
          <p:nvPr>
            <p:extLst>
              <p:ext uri="{D42A27DB-BD31-4B8C-83A1-F6EECF244321}">
                <p14:modId xmlns:p14="http://schemas.microsoft.com/office/powerpoint/2010/main" val="2756914283"/>
              </p:ext>
            </p:extLst>
          </p:nvPr>
        </p:nvGraphicFramePr>
        <p:xfrm>
          <a:off x="119743" y="1377537"/>
          <a:ext cx="5503224" cy="2173185"/>
        </p:xfrm>
        <a:graphic>
          <a:graphicData uri="http://schemas.openxmlformats.org/drawingml/2006/table">
            <a:tbl>
              <a:tblPr firstRow="1" firstCol="1" bandRow="1">
                <a:tableStyleId>{5C22544A-7EE6-4342-B048-85BDC9FD1C3A}</a:tableStyleId>
              </a:tblPr>
              <a:tblGrid>
                <a:gridCol w="3793177">
                  <a:extLst>
                    <a:ext uri="{9D8B030D-6E8A-4147-A177-3AD203B41FA5}">
                      <a16:colId xmlns:a16="http://schemas.microsoft.com/office/drawing/2014/main" val="1877531492"/>
                    </a:ext>
                  </a:extLst>
                </a:gridCol>
                <a:gridCol w="795647">
                  <a:extLst>
                    <a:ext uri="{9D8B030D-6E8A-4147-A177-3AD203B41FA5}">
                      <a16:colId xmlns:a16="http://schemas.microsoft.com/office/drawing/2014/main" val="1797395825"/>
                    </a:ext>
                  </a:extLst>
                </a:gridCol>
                <a:gridCol w="914400">
                  <a:extLst>
                    <a:ext uri="{9D8B030D-6E8A-4147-A177-3AD203B41FA5}">
                      <a16:colId xmlns:a16="http://schemas.microsoft.com/office/drawing/2014/main" val="1297874771"/>
                    </a:ext>
                  </a:extLst>
                </a:gridCol>
              </a:tblGrid>
              <a:tr h="1086593">
                <a:tc>
                  <a:txBody>
                    <a:bodyPr/>
                    <a:lstStyle/>
                    <a:p>
                      <a:pPr algn="l">
                        <a:lnSpc>
                          <a:spcPct val="107000"/>
                        </a:lnSpc>
                        <a:spcAft>
                          <a:spcPts val="800"/>
                        </a:spcAft>
                        <a:buNone/>
                      </a:pPr>
                      <a:r>
                        <a:rPr lang="en-IN" sz="1100" kern="0" dirty="0">
                          <a:effectLst/>
                        </a:rPr>
                        <a:t>22.When you feel better do you stop taking medication before completing the full course?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68614562"/>
                  </a:ext>
                </a:extLst>
              </a:tr>
              <a:tr h="543296">
                <a:tc>
                  <a:txBody>
                    <a:bodyPr/>
                    <a:lstStyle/>
                    <a:p>
                      <a:pPr algn="l">
                        <a:lnSpc>
                          <a:spcPct val="107000"/>
                        </a:lnSpc>
                        <a:spcAft>
                          <a:spcPts val="800"/>
                        </a:spcAft>
                        <a:buNone/>
                      </a:pPr>
                      <a:r>
                        <a:rPr lang="en-IN" sz="1100" kern="0">
                          <a:effectLst/>
                        </a:rPr>
                        <a:t>yes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84</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70.00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87626475"/>
                  </a:ext>
                </a:extLst>
              </a:tr>
              <a:tr h="543296">
                <a:tc>
                  <a:txBody>
                    <a:bodyPr/>
                    <a:lstStyle/>
                    <a:p>
                      <a:pPr algn="l">
                        <a:lnSpc>
                          <a:spcPct val="107000"/>
                        </a:lnSpc>
                        <a:spcAft>
                          <a:spcPts val="800"/>
                        </a:spcAft>
                        <a:buNone/>
                      </a:pPr>
                      <a:r>
                        <a:rPr lang="en-IN" sz="1100" kern="0">
                          <a:effectLst/>
                        </a:rPr>
                        <a:t>no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36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30.00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23599199"/>
                  </a:ext>
                </a:extLst>
              </a:tr>
            </a:tbl>
          </a:graphicData>
        </a:graphic>
      </p:graphicFrame>
      <p:pic>
        <p:nvPicPr>
          <p:cNvPr id="5" name="Picture 4">
            <a:extLst>
              <a:ext uri="{FF2B5EF4-FFF2-40B4-BE49-F238E27FC236}">
                <a16:creationId xmlns:a16="http://schemas.microsoft.com/office/drawing/2014/main" id="{50BEAFBE-346D-812C-9B56-10BEF41F7D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D850EA17-A7C6-5AAA-52F0-F7D4635F2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
        <p:nvSpPr>
          <p:cNvPr id="9" name="Title 1">
            <a:extLst>
              <a:ext uri="{FF2B5EF4-FFF2-40B4-BE49-F238E27FC236}">
                <a16:creationId xmlns:a16="http://schemas.microsoft.com/office/drawing/2014/main" id="{787BD3CF-450F-8FD8-DFD2-5EBE33C77229}"/>
              </a:ext>
            </a:extLst>
          </p:cNvPr>
          <p:cNvSpPr txBox="1">
            <a:spLocks/>
          </p:cNvSpPr>
          <p:nvPr/>
        </p:nvSpPr>
        <p:spPr>
          <a:xfrm>
            <a:off x="6448300" y="751115"/>
            <a:ext cx="5845571" cy="7273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Times New Roman" panose="02020603050405020304" pitchFamily="18" charset="0"/>
                <a:cs typeface="Times New Roman" panose="02020603050405020304" pitchFamily="18" charset="0"/>
              </a:rPr>
              <a:t>Sometimes if you feel worse when you take your prescribed medicine, do you stop taking it? </a:t>
            </a:r>
            <a:endParaRPr lang="en-IN" sz="1600" dirty="0">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3FC1AF85-BCD4-235A-00C2-D3B4DAB69FD1}"/>
              </a:ext>
            </a:extLst>
          </p:cNvPr>
          <p:cNvGraphicFramePr>
            <a:graphicFrameLocks noGrp="1"/>
          </p:cNvGraphicFramePr>
          <p:nvPr>
            <p:extLst>
              <p:ext uri="{D42A27DB-BD31-4B8C-83A1-F6EECF244321}">
                <p14:modId xmlns:p14="http://schemas.microsoft.com/office/powerpoint/2010/main" val="3908505145"/>
              </p:ext>
            </p:extLst>
          </p:nvPr>
        </p:nvGraphicFramePr>
        <p:xfrm>
          <a:off x="6751122" y="1377538"/>
          <a:ext cx="5321136" cy="2173184"/>
        </p:xfrm>
        <a:graphic>
          <a:graphicData uri="http://schemas.openxmlformats.org/drawingml/2006/table">
            <a:tbl>
              <a:tblPr firstRow="1" firstCol="1" bandRow="1">
                <a:tableStyleId>{5C22544A-7EE6-4342-B048-85BDC9FD1C3A}</a:tableStyleId>
              </a:tblPr>
              <a:tblGrid>
                <a:gridCol w="3640980">
                  <a:extLst>
                    <a:ext uri="{9D8B030D-6E8A-4147-A177-3AD203B41FA5}">
                      <a16:colId xmlns:a16="http://schemas.microsoft.com/office/drawing/2014/main" val="2344381580"/>
                    </a:ext>
                  </a:extLst>
                </a:gridCol>
                <a:gridCol w="859434">
                  <a:extLst>
                    <a:ext uri="{9D8B030D-6E8A-4147-A177-3AD203B41FA5}">
                      <a16:colId xmlns:a16="http://schemas.microsoft.com/office/drawing/2014/main" val="2161110895"/>
                    </a:ext>
                  </a:extLst>
                </a:gridCol>
                <a:gridCol w="820722">
                  <a:extLst>
                    <a:ext uri="{9D8B030D-6E8A-4147-A177-3AD203B41FA5}">
                      <a16:colId xmlns:a16="http://schemas.microsoft.com/office/drawing/2014/main" val="2336110325"/>
                    </a:ext>
                  </a:extLst>
                </a:gridCol>
              </a:tblGrid>
              <a:tr h="1113094">
                <a:tc>
                  <a:txBody>
                    <a:bodyPr/>
                    <a:lstStyle/>
                    <a:p>
                      <a:pPr indent="762000">
                        <a:lnSpc>
                          <a:spcPct val="107000"/>
                        </a:lnSpc>
                        <a:spcAft>
                          <a:spcPts val="800"/>
                        </a:spcAft>
                        <a:buNone/>
                      </a:pPr>
                      <a:r>
                        <a:rPr lang="en-IN" sz="1200" kern="0" dirty="0">
                          <a:effectLst/>
                        </a:rPr>
                        <a:t>23.Sometimes if you feel worse when you take your prescribed medicine, do you stop taking it?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1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61368479"/>
                  </a:ext>
                </a:extLst>
              </a:tr>
              <a:tr h="530045">
                <a:tc>
                  <a:txBody>
                    <a:bodyPr/>
                    <a:lstStyle/>
                    <a:p>
                      <a:pPr>
                        <a:lnSpc>
                          <a:spcPct val="107000"/>
                        </a:lnSpc>
                        <a:spcAft>
                          <a:spcPts val="800"/>
                        </a:spcAft>
                        <a:buNone/>
                      </a:pPr>
                      <a:r>
                        <a:rPr lang="en-IN" sz="1100" kern="0" dirty="0">
                          <a:effectLst/>
                        </a:rPr>
                        <a:t>yes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75</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a:effectLst/>
                        </a:rPr>
                        <a:t>62.50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68110426"/>
                  </a:ext>
                </a:extLst>
              </a:tr>
              <a:tr h="530045">
                <a:tc>
                  <a:txBody>
                    <a:bodyPr/>
                    <a:lstStyle/>
                    <a:p>
                      <a:pPr>
                        <a:lnSpc>
                          <a:spcPct val="107000"/>
                        </a:lnSpc>
                        <a:spcAft>
                          <a:spcPts val="800"/>
                        </a:spcAft>
                        <a:buNone/>
                      </a:pPr>
                      <a:r>
                        <a:rPr lang="en-IN" sz="1100" kern="0" dirty="0">
                          <a:effectLst/>
                        </a:rPr>
                        <a:t>no</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45</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100" kern="0" dirty="0">
                          <a:effectLst/>
                        </a:rPr>
                        <a:t>37.50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81332915"/>
                  </a:ext>
                </a:extLst>
              </a:tr>
            </a:tbl>
          </a:graphicData>
        </a:graphic>
      </p:graphicFrame>
      <p:graphicFrame>
        <p:nvGraphicFramePr>
          <p:cNvPr id="11" name="Chart 10">
            <a:extLst>
              <a:ext uri="{FF2B5EF4-FFF2-40B4-BE49-F238E27FC236}">
                <a16:creationId xmlns:a16="http://schemas.microsoft.com/office/drawing/2014/main" id="{13817FDF-1D4D-4AA9-9585-15E468FD3993}"/>
              </a:ext>
            </a:extLst>
          </p:cNvPr>
          <p:cNvGraphicFramePr/>
          <p:nvPr>
            <p:extLst>
              <p:ext uri="{D42A27DB-BD31-4B8C-83A1-F6EECF244321}">
                <p14:modId xmlns:p14="http://schemas.microsoft.com/office/powerpoint/2010/main" val="4239087629"/>
              </p:ext>
            </p:extLst>
          </p:nvPr>
        </p:nvGraphicFramePr>
        <p:xfrm>
          <a:off x="321624" y="3702133"/>
          <a:ext cx="5099462" cy="289157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481B88F1-E661-4230-9B35-CA92F1BDC8DE}"/>
              </a:ext>
            </a:extLst>
          </p:cNvPr>
          <p:cNvGraphicFramePr/>
          <p:nvPr>
            <p:extLst>
              <p:ext uri="{D42A27DB-BD31-4B8C-83A1-F6EECF244321}">
                <p14:modId xmlns:p14="http://schemas.microsoft.com/office/powerpoint/2010/main" val="378789890"/>
              </p:ext>
            </p:extLst>
          </p:nvPr>
        </p:nvGraphicFramePr>
        <p:xfrm>
          <a:off x="6669976" y="3702133"/>
          <a:ext cx="5115297" cy="315586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07499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929E6-2B2F-3E47-AEF8-FE9028B8F6FE}"/>
              </a:ext>
            </a:extLst>
          </p:cNvPr>
          <p:cNvSpPr>
            <a:spLocks noGrp="1"/>
          </p:cNvSpPr>
          <p:nvPr>
            <p:ph type="title"/>
          </p:nvPr>
        </p:nvSpPr>
        <p:spPr>
          <a:xfrm>
            <a:off x="979713" y="546847"/>
            <a:ext cx="4174177" cy="823566"/>
          </a:xfrm>
        </p:spPr>
        <p:txBody>
          <a:bodyPr>
            <a:normAutofit fontScale="90000"/>
          </a:bodyPr>
          <a:lstStyle/>
          <a:p>
            <a:pPr algn="ctr"/>
            <a:r>
              <a:rPr lang="en-US" dirty="0"/>
              <a:t>  </a:t>
            </a:r>
            <a:r>
              <a:rPr lang="en-US" sz="1600" dirty="0">
                <a:latin typeface="Times New Roman" panose="02020603050405020304" pitchFamily="18" charset="0"/>
                <a:cs typeface="Times New Roman" panose="02020603050405020304" pitchFamily="18" charset="0"/>
              </a:rPr>
              <a:t>How satisfied were you with the services at the camp? </a:t>
            </a:r>
            <a:endParaRPr lang="en-IN" sz="16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D29FB77C-8CB8-F389-C527-DB243B0A1EF8}"/>
              </a:ext>
            </a:extLst>
          </p:cNvPr>
          <p:cNvGraphicFramePr>
            <a:graphicFrameLocks noGrp="1"/>
          </p:cNvGraphicFramePr>
          <p:nvPr>
            <p:extLst>
              <p:ext uri="{D42A27DB-BD31-4B8C-83A1-F6EECF244321}">
                <p14:modId xmlns:p14="http://schemas.microsoft.com/office/powerpoint/2010/main" val="1745579861"/>
              </p:ext>
            </p:extLst>
          </p:nvPr>
        </p:nvGraphicFramePr>
        <p:xfrm>
          <a:off x="386284" y="1370413"/>
          <a:ext cx="5290122" cy="2204060"/>
        </p:xfrm>
        <a:graphic>
          <a:graphicData uri="http://schemas.openxmlformats.org/drawingml/2006/table">
            <a:tbl>
              <a:tblPr firstRow="1" firstCol="1" bandRow="1">
                <a:tableStyleId>{5C22544A-7EE6-4342-B048-85BDC9FD1C3A}</a:tableStyleId>
              </a:tblPr>
              <a:tblGrid>
                <a:gridCol w="3157170">
                  <a:extLst>
                    <a:ext uri="{9D8B030D-6E8A-4147-A177-3AD203B41FA5}">
                      <a16:colId xmlns:a16="http://schemas.microsoft.com/office/drawing/2014/main" val="2888580345"/>
                    </a:ext>
                  </a:extLst>
                </a:gridCol>
                <a:gridCol w="1017473">
                  <a:extLst>
                    <a:ext uri="{9D8B030D-6E8A-4147-A177-3AD203B41FA5}">
                      <a16:colId xmlns:a16="http://schemas.microsoft.com/office/drawing/2014/main" val="4029218724"/>
                    </a:ext>
                  </a:extLst>
                </a:gridCol>
                <a:gridCol w="1115479">
                  <a:extLst>
                    <a:ext uri="{9D8B030D-6E8A-4147-A177-3AD203B41FA5}">
                      <a16:colId xmlns:a16="http://schemas.microsoft.com/office/drawing/2014/main" val="1487009082"/>
                    </a:ext>
                  </a:extLst>
                </a:gridCol>
              </a:tblGrid>
              <a:tr h="713232">
                <a:tc>
                  <a:txBody>
                    <a:bodyPr/>
                    <a:lstStyle/>
                    <a:p>
                      <a:pPr indent="762000">
                        <a:lnSpc>
                          <a:spcPct val="107000"/>
                        </a:lnSpc>
                        <a:spcAft>
                          <a:spcPts val="800"/>
                        </a:spcAft>
                        <a:buNone/>
                      </a:pPr>
                      <a:r>
                        <a:rPr lang="en-IN" sz="1200" kern="0" dirty="0">
                          <a:effectLst/>
                        </a:rPr>
                        <a:t>24.  How satisfied were you with the services at the camp?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2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7464245"/>
                  </a:ext>
                </a:extLst>
              </a:tr>
              <a:tr h="372707">
                <a:tc>
                  <a:txBody>
                    <a:bodyPr/>
                    <a:lstStyle/>
                    <a:p>
                      <a:pPr algn="ctr">
                        <a:lnSpc>
                          <a:spcPct val="107000"/>
                        </a:lnSpc>
                        <a:spcAft>
                          <a:spcPts val="800"/>
                        </a:spcAft>
                        <a:buNone/>
                      </a:pPr>
                      <a:r>
                        <a:rPr lang="en-IN" sz="1200" kern="0" dirty="0">
                          <a:effectLst/>
                        </a:rPr>
                        <a:t>2</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dirty="0">
                          <a:effectLst/>
                        </a:rPr>
                        <a:t>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2.50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25711515"/>
                  </a:ext>
                </a:extLst>
              </a:tr>
              <a:tr h="372707">
                <a:tc>
                  <a:txBody>
                    <a:bodyPr/>
                    <a:lstStyle/>
                    <a:p>
                      <a:pPr algn="ctr">
                        <a:lnSpc>
                          <a:spcPct val="107000"/>
                        </a:lnSpc>
                        <a:spcAft>
                          <a:spcPts val="800"/>
                        </a:spcAft>
                        <a:buNone/>
                      </a:pPr>
                      <a:r>
                        <a:rPr lang="en-IN" sz="1200" kern="0">
                          <a:effectLst/>
                        </a:rPr>
                        <a:t>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dirty="0">
                          <a:effectLst/>
                        </a:rPr>
                        <a:t>18</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dirty="0">
                          <a:effectLst/>
                        </a:rPr>
                        <a:t>15.00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84346463"/>
                  </a:ext>
                </a:extLst>
              </a:tr>
              <a:tr h="372707">
                <a:tc>
                  <a:txBody>
                    <a:bodyPr/>
                    <a:lstStyle/>
                    <a:p>
                      <a:pPr algn="ctr">
                        <a:lnSpc>
                          <a:spcPct val="107000"/>
                        </a:lnSpc>
                        <a:spcAft>
                          <a:spcPts val="800"/>
                        </a:spcAft>
                        <a:buNone/>
                      </a:pPr>
                      <a:r>
                        <a:rPr lang="en-IN" sz="1200" kern="0">
                          <a:effectLst/>
                        </a:rPr>
                        <a:t>4</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56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dirty="0">
                          <a:effectLst/>
                        </a:rPr>
                        <a:t>46.67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07412375"/>
                  </a:ext>
                </a:extLst>
              </a:tr>
              <a:tr h="372707">
                <a:tc>
                  <a:txBody>
                    <a:bodyPr/>
                    <a:lstStyle/>
                    <a:p>
                      <a:pPr algn="ctr">
                        <a:lnSpc>
                          <a:spcPct val="107000"/>
                        </a:lnSpc>
                        <a:spcAft>
                          <a:spcPts val="800"/>
                        </a:spcAft>
                        <a:buNone/>
                      </a:pPr>
                      <a:r>
                        <a:rPr lang="en-IN" sz="1200" kern="0" dirty="0">
                          <a:effectLst/>
                        </a:rPr>
                        <a:t>5</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43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dirty="0">
                          <a:effectLst/>
                        </a:rPr>
                        <a:t>35.83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35166453"/>
                  </a:ext>
                </a:extLst>
              </a:tr>
            </a:tbl>
          </a:graphicData>
        </a:graphic>
      </p:graphicFrame>
      <p:pic>
        <p:nvPicPr>
          <p:cNvPr id="5" name="Picture 4">
            <a:extLst>
              <a:ext uri="{FF2B5EF4-FFF2-40B4-BE49-F238E27FC236}">
                <a16:creationId xmlns:a16="http://schemas.microsoft.com/office/drawing/2014/main" id="{E4F8EFD4-6210-76A1-3498-79B207DF1C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7DA8FC94-9C10-C6F3-9DC2-E936216CE8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
        <p:nvSpPr>
          <p:cNvPr id="9" name="Title 1">
            <a:extLst>
              <a:ext uri="{FF2B5EF4-FFF2-40B4-BE49-F238E27FC236}">
                <a16:creationId xmlns:a16="http://schemas.microsoft.com/office/drawing/2014/main" id="{83457C0E-2CBD-A01B-E706-07FC98F0AAAE}"/>
              </a:ext>
            </a:extLst>
          </p:cNvPr>
          <p:cNvSpPr txBox="1">
            <a:spLocks/>
          </p:cNvSpPr>
          <p:nvPr/>
        </p:nvSpPr>
        <p:spPr>
          <a:xfrm>
            <a:off x="7552705" y="751114"/>
            <a:ext cx="4174177" cy="727301"/>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t>  </a:t>
            </a:r>
            <a:r>
              <a:rPr lang="en-US" sz="1600">
                <a:latin typeface="Times New Roman" panose="02020603050405020304" pitchFamily="18" charset="0"/>
                <a:cs typeface="Times New Roman" panose="02020603050405020304" pitchFamily="18" charset="0"/>
              </a:rPr>
              <a:t>How was your interaction with the doctors and staff? </a:t>
            </a:r>
            <a:endParaRPr lang="en-IN" sz="1600" dirty="0">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7DBD0158-21D7-C048-06DB-75C5FB3B99CA}"/>
              </a:ext>
            </a:extLst>
          </p:cNvPr>
          <p:cNvGraphicFramePr>
            <a:graphicFrameLocks noGrp="1"/>
          </p:cNvGraphicFramePr>
          <p:nvPr>
            <p:extLst>
              <p:ext uri="{D42A27DB-BD31-4B8C-83A1-F6EECF244321}">
                <p14:modId xmlns:p14="http://schemas.microsoft.com/office/powerpoint/2010/main" val="130793738"/>
              </p:ext>
            </p:extLst>
          </p:nvPr>
        </p:nvGraphicFramePr>
        <p:xfrm>
          <a:off x="6656119" y="1370415"/>
          <a:ext cx="5070764" cy="2204058"/>
        </p:xfrm>
        <a:graphic>
          <a:graphicData uri="http://schemas.openxmlformats.org/drawingml/2006/table">
            <a:tbl>
              <a:tblPr firstRow="1" firstCol="1" bandRow="1">
                <a:tableStyleId>{5C22544A-7EE6-4342-B048-85BDC9FD1C3A}</a:tableStyleId>
              </a:tblPr>
              <a:tblGrid>
                <a:gridCol w="3164058">
                  <a:extLst>
                    <a:ext uri="{9D8B030D-6E8A-4147-A177-3AD203B41FA5}">
                      <a16:colId xmlns:a16="http://schemas.microsoft.com/office/drawing/2014/main" val="2766152310"/>
                    </a:ext>
                  </a:extLst>
                </a:gridCol>
                <a:gridCol w="1005879">
                  <a:extLst>
                    <a:ext uri="{9D8B030D-6E8A-4147-A177-3AD203B41FA5}">
                      <a16:colId xmlns:a16="http://schemas.microsoft.com/office/drawing/2014/main" val="2118376392"/>
                    </a:ext>
                  </a:extLst>
                </a:gridCol>
                <a:gridCol w="900827">
                  <a:extLst>
                    <a:ext uri="{9D8B030D-6E8A-4147-A177-3AD203B41FA5}">
                      <a16:colId xmlns:a16="http://schemas.microsoft.com/office/drawing/2014/main" val="4116536670"/>
                    </a:ext>
                  </a:extLst>
                </a:gridCol>
              </a:tblGrid>
              <a:tr h="858384">
                <a:tc>
                  <a:txBody>
                    <a:bodyPr/>
                    <a:lstStyle/>
                    <a:p>
                      <a:pPr indent="762000">
                        <a:lnSpc>
                          <a:spcPct val="107000"/>
                        </a:lnSpc>
                        <a:spcAft>
                          <a:spcPts val="800"/>
                        </a:spcAft>
                        <a:buNone/>
                      </a:pPr>
                      <a:r>
                        <a:rPr lang="en-IN" sz="1200" kern="0" dirty="0">
                          <a:effectLst/>
                        </a:rPr>
                        <a:t>25.  How was your interaction with the doctors and staff?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buNone/>
                      </a:pPr>
                      <a:r>
                        <a:rPr lang="en-IN" sz="1200" kern="0" dirty="0">
                          <a:effectLst/>
                        </a:rPr>
                        <a:t>frequency</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buNone/>
                      </a:pPr>
                      <a:r>
                        <a:rPr lang="en-IN" sz="12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00199665"/>
                  </a:ext>
                </a:extLst>
              </a:tr>
              <a:tr h="448558">
                <a:tc>
                  <a:txBody>
                    <a:bodyPr/>
                    <a:lstStyle/>
                    <a:p>
                      <a:pPr algn="ctr">
                        <a:lnSpc>
                          <a:spcPct val="107000"/>
                        </a:lnSpc>
                        <a:spcAft>
                          <a:spcPts val="800"/>
                        </a:spcAft>
                        <a:buNone/>
                      </a:pPr>
                      <a:r>
                        <a:rPr lang="en-IN" sz="1200" kern="0">
                          <a:effectLst/>
                        </a:rPr>
                        <a:t>average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dirty="0">
                          <a:effectLst/>
                        </a:rPr>
                        <a:t>10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200" kern="0">
                          <a:effectLst/>
                        </a:rPr>
                        <a:t>8.33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25532158"/>
                  </a:ext>
                </a:extLst>
              </a:tr>
              <a:tr h="448558">
                <a:tc>
                  <a:txBody>
                    <a:bodyPr/>
                    <a:lstStyle/>
                    <a:p>
                      <a:pPr algn="ctr">
                        <a:lnSpc>
                          <a:spcPct val="107000"/>
                        </a:lnSpc>
                        <a:spcAft>
                          <a:spcPts val="800"/>
                        </a:spcAft>
                        <a:buNone/>
                      </a:pPr>
                      <a:r>
                        <a:rPr lang="en-IN" sz="1200" kern="0" dirty="0">
                          <a:effectLst/>
                        </a:rPr>
                        <a:t>good</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60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200" kern="0">
                          <a:effectLst/>
                        </a:rPr>
                        <a:t>50.00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08916533"/>
                  </a:ext>
                </a:extLst>
              </a:tr>
              <a:tr h="448558">
                <a:tc>
                  <a:txBody>
                    <a:bodyPr/>
                    <a:lstStyle/>
                    <a:p>
                      <a:pPr algn="ctr">
                        <a:lnSpc>
                          <a:spcPct val="107000"/>
                        </a:lnSpc>
                        <a:spcAft>
                          <a:spcPts val="800"/>
                        </a:spcAft>
                        <a:buNone/>
                      </a:pPr>
                      <a:r>
                        <a:rPr lang="en-IN" sz="1200" kern="0">
                          <a:effectLst/>
                        </a:rPr>
                        <a:t>excellent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50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buNone/>
                      </a:pPr>
                      <a:r>
                        <a:rPr lang="en-IN" sz="1200" kern="0" dirty="0">
                          <a:effectLst/>
                        </a:rPr>
                        <a:t>41.67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1255760"/>
                  </a:ext>
                </a:extLst>
              </a:tr>
            </a:tbl>
          </a:graphicData>
        </a:graphic>
      </p:graphicFrame>
      <p:graphicFrame>
        <p:nvGraphicFramePr>
          <p:cNvPr id="11" name="Chart 10">
            <a:extLst>
              <a:ext uri="{FF2B5EF4-FFF2-40B4-BE49-F238E27FC236}">
                <a16:creationId xmlns:a16="http://schemas.microsoft.com/office/drawing/2014/main" id="{1690E1B3-6240-4E19-9329-3D2657B4E735}"/>
              </a:ext>
            </a:extLst>
          </p:cNvPr>
          <p:cNvGraphicFramePr/>
          <p:nvPr>
            <p:extLst>
              <p:ext uri="{D42A27DB-BD31-4B8C-83A1-F6EECF244321}">
                <p14:modId xmlns:p14="http://schemas.microsoft.com/office/powerpoint/2010/main" val="2087322219"/>
              </p:ext>
            </p:extLst>
          </p:nvPr>
        </p:nvGraphicFramePr>
        <p:xfrm>
          <a:off x="386284" y="3905126"/>
          <a:ext cx="5290121" cy="28003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0FF3EAF5-149A-4BD5-9D5F-8FC17AA0CF37}"/>
              </a:ext>
            </a:extLst>
          </p:cNvPr>
          <p:cNvGraphicFramePr/>
          <p:nvPr>
            <p:extLst>
              <p:ext uri="{D42A27DB-BD31-4B8C-83A1-F6EECF244321}">
                <p14:modId xmlns:p14="http://schemas.microsoft.com/office/powerpoint/2010/main" val="3706125752"/>
              </p:ext>
            </p:extLst>
          </p:nvPr>
        </p:nvGraphicFramePr>
        <p:xfrm>
          <a:off x="6656119" y="3905126"/>
          <a:ext cx="5149597"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812170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CF3D6-8F1B-C87D-F549-4B6BC9225212}"/>
              </a:ext>
            </a:extLst>
          </p:cNvPr>
          <p:cNvSpPr>
            <a:spLocks noGrp="1"/>
          </p:cNvSpPr>
          <p:nvPr>
            <p:ph type="title"/>
          </p:nvPr>
        </p:nvSpPr>
        <p:spPr>
          <a:xfrm>
            <a:off x="3705101" y="365126"/>
            <a:ext cx="4157376" cy="1085988"/>
          </a:xfrm>
        </p:spPr>
        <p:txBody>
          <a:bodyPr>
            <a:normAutofit/>
          </a:bodyPr>
          <a:lstStyle/>
          <a:p>
            <a:pPr algn="ctr"/>
            <a:r>
              <a:rPr lang="en-US" dirty="0"/>
              <a:t> </a:t>
            </a:r>
            <a:r>
              <a:rPr lang="en-US" sz="1600" dirty="0">
                <a:latin typeface="Times New Roman" panose="02020603050405020304" pitchFamily="18" charset="0"/>
                <a:cs typeface="Times New Roman" panose="02020603050405020304" pitchFamily="18" charset="0"/>
              </a:rPr>
              <a:t>Would you recommend these camps to others? </a:t>
            </a:r>
            <a:endParaRPr lang="en-IN" sz="16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3A6FBF73-65AA-2A94-051C-26218F57FF11}"/>
              </a:ext>
            </a:extLst>
          </p:cNvPr>
          <p:cNvGraphicFramePr>
            <a:graphicFrameLocks noGrp="1"/>
          </p:cNvGraphicFramePr>
          <p:nvPr>
            <p:extLst>
              <p:ext uri="{D42A27DB-BD31-4B8C-83A1-F6EECF244321}">
                <p14:modId xmlns:p14="http://schemas.microsoft.com/office/powerpoint/2010/main" val="2324903054"/>
              </p:ext>
            </p:extLst>
          </p:nvPr>
        </p:nvGraphicFramePr>
        <p:xfrm>
          <a:off x="2639676" y="1451113"/>
          <a:ext cx="5969934" cy="1857144"/>
        </p:xfrm>
        <a:graphic>
          <a:graphicData uri="http://schemas.openxmlformats.org/drawingml/2006/table">
            <a:tbl>
              <a:tblPr firstRow="1" firstCol="1" bandRow="1">
                <a:tableStyleId>{5C22544A-7EE6-4342-B048-85BDC9FD1C3A}</a:tableStyleId>
              </a:tblPr>
              <a:tblGrid>
                <a:gridCol w="4285621">
                  <a:extLst>
                    <a:ext uri="{9D8B030D-6E8A-4147-A177-3AD203B41FA5}">
                      <a16:colId xmlns:a16="http://schemas.microsoft.com/office/drawing/2014/main" val="2429171825"/>
                    </a:ext>
                  </a:extLst>
                </a:gridCol>
                <a:gridCol w="824931">
                  <a:extLst>
                    <a:ext uri="{9D8B030D-6E8A-4147-A177-3AD203B41FA5}">
                      <a16:colId xmlns:a16="http://schemas.microsoft.com/office/drawing/2014/main" val="2347140932"/>
                    </a:ext>
                  </a:extLst>
                </a:gridCol>
                <a:gridCol w="859382">
                  <a:extLst>
                    <a:ext uri="{9D8B030D-6E8A-4147-A177-3AD203B41FA5}">
                      <a16:colId xmlns:a16="http://schemas.microsoft.com/office/drawing/2014/main" val="1692515257"/>
                    </a:ext>
                  </a:extLst>
                </a:gridCol>
              </a:tblGrid>
              <a:tr h="619048">
                <a:tc>
                  <a:txBody>
                    <a:bodyPr/>
                    <a:lstStyle/>
                    <a:p>
                      <a:pPr indent="762000" algn="ctr">
                        <a:lnSpc>
                          <a:spcPct val="107000"/>
                        </a:lnSpc>
                        <a:spcAft>
                          <a:spcPts val="800"/>
                        </a:spcAft>
                        <a:buNone/>
                      </a:pPr>
                      <a:r>
                        <a:rPr lang="en-IN" sz="1200" kern="0" dirty="0">
                          <a:effectLst/>
                        </a:rPr>
                        <a:t>26. Would you recommend these camps to others?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N" sz="1200" kern="0">
                          <a:effectLst/>
                        </a:rPr>
                        <a:t>frequency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percentage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95844045"/>
                  </a:ext>
                </a:extLst>
              </a:tr>
              <a:tr h="619048">
                <a:tc>
                  <a:txBody>
                    <a:bodyPr/>
                    <a:lstStyle/>
                    <a:p>
                      <a:pPr algn="ctr">
                        <a:lnSpc>
                          <a:spcPct val="107000"/>
                        </a:lnSpc>
                        <a:spcAft>
                          <a:spcPts val="800"/>
                        </a:spcAft>
                        <a:buNone/>
                      </a:pPr>
                      <a:r>
                        <a:rPr lang="en-IN" sz="1200" kern="0" dirty="0">
                          <a:effectLst/>
                        </a:rPr>
                        <a:t>yes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101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a:effectLst/>
                        </a:rPr>
                        <a:t>84.17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49251501"/>
                  </a:ext>
                </a:extLst>
              </a:tr>
              <a:tr h="619048">
                <a:tc>
                  <a:txBody>
                    <a:bodyPr/>
                    <a:lstStyle/>
                    <a:p>
                      <a:pPr algn="ctr">
                        <a:lnSpc>
                          <a:spcPct val="107000"/>
                        </a:lnSpc>
                        <a:spcAft>
                          <a:spcPts val="800"/>
                        </a:spcAft>
                        <a:buNone/>
                      </a:pPr>
                      <a:r>
                        <a:rPr lang="en-IN" sz="1200" kern="0" dirty="0">
                          <a:effectLst/>
                        </a:rPr>
                        <a:t>no</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dirty="0">
                          <a:effectLst/>
                        </a:rPr>
                        <a:t>19</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buNone/>
                      </a:pPr>
                      <a:r>
                        <a:rPr lang="en-IN" sz="1200" kern="0" dirty="0">
                          <a:effectLst/>
                        </a:rPr>
                        <a:t>15.83</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47454092"/>
                  </a:ext>
                </a:extLst>
              </a:tr>
            </a:tbl>
          </a:graphicData>
        </a:graphic>
      </p:graphicFrame>
      <p:pic>
        <p:nvPicPr>
          <p:cNvPr id="5" name="Picture 4">
            <a:extLst>
              <a:ext uri="{FF2B5EF4-FFF2-40B4-BE49-F238E27FC236}">
                <a16:creationId xmlns:a16="http://schemas.microsoft.com/office/drawing/2014/main" id="{CEDF31B5-34A6-3914-B4F5-B00656856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0FA0E9CC-1A50-7DCB-A58A-9D110B3475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graphicFrame>
        <p:nvGraphicFramePr>
          <p:cNvPr id="9" name="Chart 8">
            <a:extLst>
              <a:ext uri="{FF2B5EF4-FFF2-40B4-BE49-F238E27FC236}">
                <a16:creationId xmlns:a16="http://schemas.microsoft.com/office/drawing/2014/main" id="{36BE7AF3-0720-416D-9D9A-79443926F610}"/>
              </a:ext>
            </a:extLst>
          </p:cNvPr>
          <p:cNvGraphicFramePr/>
          <p:nvPr>
            <p:extLst>
              <p:ext uri="{D42A27DB-BD31-4B8C-83A1-F6EECF244321}">
                <p14:modId xmlns:p14="http://schemas.microsoft.com/office/powerpoint/2010/main" val="849809280"/>
              </p:ext>
            </p:extLst>
          </p:nvPr>
        </p:nvGraphicFramePr>
        <p:xfrm>
          <a:off x="2639676" y="3549744"/>
          <a:ext cx="5969933" cy="294313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05895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1C2A39-04CD-92FC-5F6C-5687CC4C184E}"/>
              </a:ext>
            </a:extLst>
          </p:cNvPr>
          <p:cNvSpPr>
            <a:spLocks noGrp="1"/>
          </p:cNvSpPr>
          <p:nvPr>
            <p:ph idx="1"/>
          </p:nvPr>
        </p:nvSpPr>
        <p:spPr/>
        <p:txBody>
          <a:bodyPr>
            <a:normAutofit/>
          </a:bodyPr>
          <a:lstStyle/>
          <a:p>
            <a:r>
              <a:rPr lang="en-IN" sz="2000" b="1" dirty="0">
                <a:latin typeface="Times New Roman" panose="02020603050405020304" pitchFamily="18" charset="0"/>
                <a:cs typeface="Times New Roman" panose="02020603050405020304" pitchFamily="18" charset="0"/>
              </a:rPr>
              <a:t>Knowledge Score Comparison</a:t>
            </a:r>
            <a:endParaRPr lang="en-IN"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Pre-camp average score (Q15): 3.22</a:t>
            </a:r>
          </a:p>
          <a:p>
            <a:pPr lvl="0"/>
            <a:r>
              <a:rPr lang="en-IN" sz="2000" dirty="0">
                <a:latin typeface="Times New Roman" panose="02020603050405020304" pitchFamily="18" charset="0"/>
                <a:cs typeface="Times New Roman" panose="02020603050405020304" pitchFamily="18" charset="0"/>
              </a:rPr>
              <a:t>Post-camp average score (Q19): 4.09</a:t>
            </a:r>
          </a:p>
          <a:p>
            <a:pPr lvl="0"/>
            <a:r>
              <a:rPr lang="en-IN" sz="2000" dirty="0">
                <a:latin typeface="Times New Roman" panose="02020603050405020304" pitchFamily="18" charset="0"/>
                <a:cs typeface="Times New Roman" panose="02020603050405020304" pitchFamily="18" charset="0"/>
              </a:rPr>
              <a:t>Percentage increase: 27.02%</a:t>
            </a:r>
          </a:p>
          <a:p>
            <a:pPr marL="0" indent="0">
              <a:buNone/>
            </a:pPr>
            <a:r>
              <a:rPr lang="en-IN" sz="2000" b="1" dirty="0">
                <a:latin typeface="Times New Roman" panose="02020603050405020304" pitchFamily="18" charset="0"/>
                <a:cs typeface="Times New Roman" panose="02020603050405020304" pitchFamily="18" charset="0"/>
              </a:rPr>
              <a:t>Interpretation</a:t>
            </a:r>
            <a:endParaRPr lang="en-IN"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Significant rise in participants’ self-rated knowledge after attending the camp.</a:t>
            </a:r>
          </a:p>
          <a:p>
            <a:pPr lvl="0"/>
            <a:r>
              <a:rPr lang="en-IN" sz="2000" dirty="0">
                <a:latin typeface="Times New Roman" panose="02020603050405020304" pitchFamily="18" charset="0"/>
                <a:cs typeface="Times New Roman" panose="02020603050405020304" pitchFamily="18" charset="0"/>
              </a:rPr>
              <a:t>Demonstrates the effectiveness of educational sessions, and doctor interaction</a:t>
            </a:r>
          </a:p>
          <a:p>
            <a:endParaRPr lang="en-IN" dirty="0"/>
          </a:p>
        </p:txBody>
      </p:sp>
      <p:sp>
        <p:nvSpPr>
          <p:cNvPr id="4" name="Footer Placeholder 3">
            <a:extLst>
              <a:ext uri="{FF2B5EF4-FFF2-40B4-BE49-F238E27FC236}">
                <a16:creationId xmlns:a16="http://schemas.microsoft.com/office/drawing/2014/main" id="{FAAFE71E-CE49-C652-3F59-CB437CF481AA}"/>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46CCAF3-75C9-58A9-E72F-CAAFA69B2B82}"/>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2" name="Picture 1">
            <a:extLst>
              <a:ext uri="{FF2B5EF4-FFF2-40B4-BE49-F238E27FC236}">
                <a16:creationId xmlns:a16="http://schemas.microsoft.com/office/drawing/2014/main" id="{6C637B06-9835-530C-B743-4024C2A22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241C073C-A30E-A2E8-0D04-AB215EA59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3513778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BA186-57F8-2015-CF04-4CB5980AB6B2}"/>
              </a:ext>
            </a:extLst>
          </p:cNvPr>
          <p:cNvSpPr>
            <a:spLocks noGrp="1"/>
          </p:cNvSpPr>
          <p:nvPr>
            <p:ph type="title"/>
          </p:nvPr>
        </p:nvSpPr>
        <p:spPr>
          <a:xfrm>
            <a:off x="1959429" y="138564"/>
            <a:ext cx="7469579" cy="636361"/>
          </a:xfrm>
        </p:spPr>
        <p:txBody>
          <a:bodyPr>
            <a:normAutofit/>
          </a:bodyPr>
          <a:lstStyle/>
          <a:p>
            <a:pPr algn="ctr"/>
            <a:r>
              <a:rPr lang="en-US" sz="2400" b="1" dirty="0">
                <a:latin typeface="Times New Roman" panose="02020603050405020304" pitchFamily="18" charset="0"/>
                <a:cs typeface="Times New Roman" panose="02020603050405020304" pitchFamily="18" charset="0"/>
              </a:rPr>
              <a:t>Discussions</a:t>
            </a:r>
            <a:endParaRPr lang="en-IN" sz="2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58BFDFC-F069-5E9A-3461-BF41D30005FB}"/>
              </a:ext>
            </a:extLst>
          </p:cNvPr>
          <p:cNvSpPr>
            <a:spLocks noGrp="1"/>
          </p:cNvSpPr>
          <p:nvPr>
            <p:ph idx="1"/>
          </p:nvPr>
        </p:nvSpPr>
        <p:spPr>
          <a:xfrm>
            <a:off x="154379" y="1186543"/>
            <a:ext cx="12037621" cy="5306332"/>
          </a:xfrm>
        </p:spPr>
        <p:txBody>
          <a:bodyPr>
            <a:normAutofit fontScale="47500" lnSpcReduction="20000"/>
          </a:bodyPr>
          <a:lstStyle/>
          <a:p>
            <a:pPr>
              <a:lnSpc>
                <a:spcPct val="170000"/>
              </a:lnSpc>
            </a:pPr>
            <a:r>
              <a:rPr lang="en-IN" sz="3400" dirty="0">
                <a:latin typeface="Times New Roman" panose="02020603050405020304" pitchFamily="18" charset="0"/>
                <a:cs typeface="Times New Roman" panose="02020603050405020304" pitchFamily="18" charset="0"/>
              </a:rPr>
              <a:t>This study aimed to evaluate the knowledge gained, treatment adherence, and satisfaction among participants attending an ENT health camp organized by Dr. Rao’s ENT Super speciality International Hospital at an IT company. The findings provide valuable insights into the effectiveness of camp-based interventions in promoting ENT health awareness and influencing health behaviour, particularly in an educated and working population.</a:t>
            </a:r>
          </a:p>
          <a:p>
            <a:pPr>
              <a:lnSpc>
                <a:spcPct val="170000"/>
              </a:lnSpc>
            </a:pPr>
            <a:r>
              <a:rPr lang="en-IN" sz="3400" dirty="0">
                <a:latin typeface="Times New Roman" panose="02020603050405020304" pitchFamily="18" charset="0"/>
                <a:cs typeface="Times New Roman" panose="02020603050405020304" pitchFamily="18" charset="0"/>
              </a:rPr>
              <a:t>Despite 60% of participants holding postgraduate qualifications, the baseline awareness regarding ENT conditions was relatively low. Nearly 45.83% of participants could not name three common ENT problems, and only a small proportion could identify early signs or causes of ENT infections. This aligns with the findings of </a:t>
            </a:r>
            <a:r>
              <a:rPr lang="en-IN" sz="3400" dirty="0" err="1">
                <a:latin typeface="Times New Roman" panose="02020603050405020304" pitchFamily="18" charset="0"/>
                <a:cs typeface="Times New Roman" panose="02020603050405020304" pitchFamily="18" charset="0"/>
              </a:rPr>
              <a:t>Alassaf</a:t>
            </a:r>
            <a:r>
              <a:rPr lang="en-IN" sz="3400" dirty="0">
                <a:latin typeface="Times New Roman" panose="02020603050405020304" pitchFamily="18" charset="0"/>
                <a:cs typeface="Times New Roman" panose="02020603050405020304" pitchFamily="18" charset="0"/>
              </a:rPr>
              <a:t> et al. (2023), who reported that while 78.6% of participants in the Qassim region of Saudi Arabia had fundamental knowledge of ENT problems, earlier studies in Riyadh showed that only 18.4% had good knowledge and 2.3% had exceptional knowledge of ENT-related illnesses. Similarly, a study in Bhutan evaluating outcomes of an ENT outreach camp observed that although the surgical success rate was high, pre-operative awareness about hearing loss and ENT hygiene was poor among rural participants (Pradhan et al., 2020). These results collectively indicate that despite different educational backgrounds and settings, ENT health awareness remains suboptimal and requires structured community-level interventions.</a:t>
            </a:r>
            <a:br>
              <a:rPr lang="en-IN" sz="3400" dirty="0">
                <a:latin typeface="Times New Roman" panose="02020603050405020304" pitchFamily="18" charset="0"/>
                <a:cs typeface="Times New Roman" panose="02020603050405020304" pitchFamily="18" charset="0"/>
              </a:rPr>
            </a:br>
            <a:br>
              <a:rPr lang="en-IN" sz="3400" dirty="0">
                <a:latin typeface="Times New Roman" panose="02020603050405020304" pitchFamily="18" charset="0"/>
                <a:cs typeface="Times New Roman" panose="02020603050405020304" pitchFamily="18" charset="0"/>
              </a:rPr>
            </a:br>
            <a:br>
              <a:rPr lang="en-IN" sz="1200" dirty="0"/>
            </a:br>
            <a:endParaRPr lang="en-IN" sz="1200" dirty="0"/>
          </a:p>
        </p:txBody>
      </p:sp>
      <p:sp>
        <p:nvSpPr>
          <p:cNvPr id="4" name="Footer Placeholder 3">
            <a:extLst>
              <a:ext uri="{FF2B5EF4-FFF2-40B4-BE49-F238E27FC236}">
                <a16:creationId xmlns:a16="http://schemas.microsoft.com/office/drawing/2014/main" id="{776037C5-795C-1C54-046B-6C5DF3E46BD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E98E403-178A-F923-6A5D-C8A619FCDDB3}"/>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D851039F-35CD-C7A6-3599-C2984F7084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7" name="Picture 6">
            <a:extLst>
              <a:ext uri="{FF2B5EF4-FFF2-40B4-BE49-F238E27FC236}">
                <a16:creationId xmlns:a16="http://schemas.microsoft.com/office/drawing/2014/main" id="{BB194C9B-EA68-8B65-454E-69113CC8D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17811027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85E2C5-74AD-BFEA-A8B6-8B287935637B}"/>
              </a:ext>
            </a:extLst>
          </p:cNvPr>
          <p:cNvSpPr>
            <a:spLocks noGrp="1"/>
          </p:cNvSpPr>
          <p:nvPr>
            <p:ph idx="1"/>
          </p:nvPr>
        </p:nvSpPr>
        <p:spPr>
          <a:xfrm>
            <a:off x="332509" y="332508"/>
            <a:ext cx="11424062" cy="6175169"/>
          </a:xfrm>
        </p:spPr>
        <p:txBody>
          <a:bodyPr>
            <a:noAutofit/>
          </a:bodyPr>
          <a:lstStyle/>
          <a:p>
            <a:pPr>
              <a:lnSpc>
                <a:spcPct val="170000"/>
              </a:lnSpc>
            </a:pPr>
            <a:r>
              <a:rPr lang="en-IN" sz="1600" dirty="0">
                <a:latin typeface="Times New Roman" panose="02020603050405020304" pitchFamily="18" charset="0"/>
                <a:cs typeface="Times New Roman" panose="02020603050405020304" pitchFamily="18" charset="0"/>
              </a:rPr>
              <a:t>Encouragingly, the post-camp knowledge scores in this study showed substantial improvement. After receiving health education and demonstrations during the camp, 74.17% of participants reported feeling more informed about ENT conditions. This mirrors the positive impact observed in the Qassim study, where female participants—often primary caregivers—demonstrated higher post-intervention awareness, a trend also noted in this study. Additionally, in Bhutan's ENT camp, patient education efforts were directly associated with improved follow-up compliance and treatment success, emphasizing the value of combining clinical services with education.</a:t>
            </a:r>
          </a:p>
          <a:p>
            <a:pPr>
              <a:lnSpc>
                <a:spcPct val="170000"/>
              </a:lnSpc>
            </a:pPr>
            <a:r>
              <a:rPr lang="en-IN" sz="1600" dirty="0">
                <a:latin typeface="Times New Roman" panose="02020603050405020304" pitchFamily="18" charset="0"/>
                <a:cs typeface="Times New Roman" panose="02020603050405020304" pitchFamily="18" charset="0"/>
              </a:rPr>
              <a:t>A critical finding of the present study was the high rate of poor medication adherence. Seventy percent of participants reported stopping medications early or forgetting doses, often due to perceived improvement or side effects. This finding is concerning and aligns with studies conducted in other contexts. For example, Mishra et al. (2021) reported over 50% non-adherence in rural diabetic populations in Uttarakhand, and Ravi et al. (2024) found 57.6% non-compliance in NCD patients in Tamil Nadu. While these studies are not ENT-specific, the </a:t>
            </a:r>
            <a:r>
              <a:rPr lang="en-IN" sz="1600" dirty="0" err="1">
                <a:latin typeface="Times New Roman" panose="02020603050405020304" pitchFamily="18" charset="0"/>
                <a:cs typeface="Times New Roman" panose="02020603050405020304" pitchFamily="18" charset="0"/>
              </a:rPr>
              <a:t>behavioral</a:t>
            </a:r>
            <a:r>
              <a:rPr lang="en-IN" sz="1600" dirty="0">
                <a:latin typeface="Times New Roman" panose="02020603050405020304" pitchFamily="18" charset="0"/>
                <a:cs typeface="Times New Roman" panose="02020603050405020304" pitchFamily="18" charset="0"/>
              </a:rPr>
              <a:t> patterns reflect a broader challenge in long-term medication adherence, even among educated groups. In contrast, the Bhutan ENT camp reported higher adherence, partly due to structured post-operative </a:t>
            </a:r>
            <a:r>
              <a:rPr lang="en-IN" sz="1600" dirty="0" err="1">
                <a:latin typeface="Times New Roman" panose="02020603050405020304" pitchFamily="18" charset="0"/>
                <a:cs typeface="Times New Roman" panose="02020603050405020304" pitchFamily="18" charset="0"/>
              </a:rPr>
              <a:t>counseling</a:t>
            </a:r>
            <a:r>
              <a:rPr lang="en-IN" sz="1600" dirty="0">
                <a:latin typeface="Times New Roman" panose="02020603050405020304" pitchFamily="18" charset="0"/>
                <a:cs typeface="Times New Roman" panose="02020603050405020304" pitchFamily="18" charset="0"/>
              </a:rPr>
              <a:t> and community health worker follow-ups. The absence of such mechanisms in the present study may explain the lower adherence rate despite high satisfaction.</a:t>
            </a:r>
            <a:br>
              <a:rPr lang="en-IN" sz="1600" dirty="0">
                <a:latin typeface="Times New Roman" panose="02020603050405020304" pitchFamily="18" charset="0"/>
                <a:cs typeface="Times New Roman" panose="02020603050405020304" pitchFamily="18" charset="0"/>
              </a:rPr>
            </a:br>
            <a:endParaRPr lang="en-IN" sz="16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8DA6530-AABD-7736-D239-F9895A46E27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267C5C5-4897-0FA9-7871-0E307C470B7B}"/>
              </a:ext>
            </a:extLst>
          </p:cNvPr>
          <p:cNvSpPr>
            <a:spLocks noGrp="1"/>
          </p:cNvSpPr>
          <p:nvPr>
            <p:ph type="sldNum" sz="quarter" idx="12"/>
          </p:nvPr>
        </p:nvSpPr>
        <p:spPr/>
        <p:txBody>
          <a:bodyPr/>
          <a:lstStyle/>
          <a:p>
            <a:fld id="{26AD20E6-394B-4DF0-96A5-9647FF39C943}" type="slidenum">
              <a:rPr lang="en-IN" smtClean="0"/>
              <a:t>25</a:t>
            </a:fld>
            <a:endParaRPr lang="en-IN"/>
          </a:p>
        </p:txBody>
      </p:sp>
    </p:spTree>
    <p:extLst>
      <p:ext uri="{BB962C8B-B14F-4D97-AF65-F5344CB8AC3E}">
        <p14:creationId xmlns:p14="http://schemas.microsoft.com/office/powerpoint/2010/main" val="288712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F02973-BC4B-2E87-E1A0-06BA112C53D7}"/>
              </a:ext>
            </a:extLst>
          </p:cNvPr>
          <p:cNvSpPr>
            <a:spLocks noGrp="1"/>
          </p:cNvSpPr>
          <p:nvPr>
            <p:ph idx="1"/>
          </p:nvPr>
        </p:nvSpPr>
        <p:spPr>
          <a:xfrm>
            <a:off x="130629" y="136525"/>
            <a:ext cx="11827823" cy="6584949"/>
          </a:xfrm>
        </p:spPr>
        <p:txBody>
          <a:bodyPr>
            <a:normAutofit lnSpcReduction="10000"/>
          </a:bodyPr>
          <a:lstStyle/>
          <a:p>
            <a:pPr>
              <a:lnSpc>
                <a:spcPct val="150000"/>
              </a:lnSpc>
            </a:pPr>
            <a:r>
              <a:rPr lang="en-IN" sz="1800" dirty="0">
                <a:latin typeface="Times New Roman" panose="02020603050405020304" pitchFamily="18" charset="0"/>
                <a:cs typeface="Times New Roman" panose="02020603050405020304" pitchFamily="18" charset="0"/>
              </a:rPr>
              <a:t>Participant satisfaction with the camp services was high. Over 84% of respondents stated they would recommend the camp to others, and 80% rated their interaction with doctors and staff as good to excellent. These findings are consistent with Singh et al. (2022), who found that 82% of participants in ENT and dental camps in rural India expressed satisfaction with camp services. The high satisfaction observed in the present study further reinforces the effectiveness of short-term, workplace-based outreach programs in meeting both preventive and promotive health needs.</a:t>
            </a:r>
            <a:br>
              <a:rPr lang="en-IN" sz="1800" dirty="0">
                <a:latin typeface="Times New Roman" panose="02020603050405020304" pitchFamily="18" charset="0"/>
                <a:cs typeface="Times New Roman" panose="02020603050405020304" pitchFamily="18" charset="0"/>
              </a:rPr>
            </a:br>
            <a:r>
              <a:rPr lang="en-IN" sz="1800" dirty="0">
                <a:latin typeface="Times New Roman" panose="02020603050405020304" pitchFamily="18" charset="0"/>
                <a:cs typeface="Times New Roman" panose="02020603050405020304" pitchFamily="18" charset="0"/>
              </a:rPr>
              <a:t>Comparing the present study with international findings, such as those from Saudi Arabia and Bhutan, highlights both congruence and divergence. While awareness and satisfaction rates align well, treatment adherence emerged as a key area of divergence. The disparity suggests that even well-educated, urban populations may require additional </a:t>
            </a:r>
            <a:r>
              <a:rPr lang="en-IN" sz="1800" dirty="0" err="1">
                <a:latin typeface="Times New Roman" panose="02020603050405020304" pitchFamily="18" charset="0"/>
                <a:cs typeface="Times New Roman" panose="02020603050405020304" pitchFamily="18" charset="0"/>
              </a:rPr>
              <a:t>behavioral</a:t>
            </a:r>
            <a:r>
              <a:rPr lang="en-IN" sz="1800" dirty="0">
                <a:latin typeface="Times New Roman" panose="02020603050405020304" pitchFamily="18" charset="0"/>
                <a:cs typeface="Times New Roman" panose="02020603050405020304" pitchFamily="18" charset="0"/>
              </a:rPr>
              <a:t> support beyond knowledge transfer. Incorporating reminders, simplified regimens, and reinforcement strategies may bridge this gap. The study has several strengths. Conducting the camp in a corporate IT environment provided access to a highly educated yet time-constrained population—often underrepresented in community health research. generalizability.</a:t>
            </a:r>
            <a:br>
              <a:rPr lang="en-IN" sz="1800" dirty="0">
                <a:latin typeface="Times New Roman" panose="02020603050405020304" pitchFamily="18" charset="0"/>
                <a:cs typeface="Times New Roman" panose="02020603050405020304" pitchFamily="18" charset="0"/>
              </a:rPr>
            </a:br>
            <a:r>
              <a:rPr lang="en-IN" sz="1800" dirty="0">
                <a:latin typeface="Times New Roman" panose="02020603050405020304" pitchFamily="18" charset="0"/>
                <a:cs typeface="Times New Roman" panose="02020603050405020304" pitchFamily="18" charset="0"/>
              </a:rPr>
              <a:t>In conclusion, ENT health camps are effective platforms for increasing disease awareness and improving participant satisfaction. However, they must be strengthened with post-camp </a:t>
            </a:r>
            <a:r>
              <a:rPr lang="en-IN" sz="1800" dirty="0" err="1">
                <a:latin typeface="Times New Roman" panose="02020603050405020304" pitchFamily="18" charset="0"/>
                <a:cs typeface="Times New Roman" panose="02020603050405020304" pitchFamily="18" charset="0"/>
              </a:rPr>
              <a:t>behavioral</a:t>
            </a:r>
            <a:r>
              <a:rPr lang="en-IN" sz="1800" dirty="0">
                <a:latin typeface="Times New Roman" panose="02020603050405020304" pitchFamily="18" charset="0"/>
                <a:cs typeface="Times New Roman" panose="02020603050405020304" pitchFamily="18" charset="0"/>
              </a:rPr>
              <a:t> interventions to address persistent challenges in treatment adherence. Comparing the present findings with recent studies confirms that while knowledge gains are achievable through educational outreach, translating awareness into sustained health </a:t>
            </a:r>
            <a:r>
              <a:rPr lang="en-IN" sz="1800" dirty="0" err="1">
                <a:latin typeface="Times New Roman" panose="02020603050405020304" pitchFamily="18" charset="0"/>
                <a:cs typeface="Times New Roman" panose="02020603050405020304" pitchFamily="18" charset="0"/>
              </a:rPr>
              <a:t>behavior</a:t>
            </a:r>
            <a:r>
              <a:rPr lang="en-IN" sz="1800" dirty="0">
                <a:latin typeface="Times New Roman" panose="02020603050405020304" pitchFamily="18" charset="0"/>
                <a:cs typeface="Times New Roman" panose="02020603050405020304" pitchFamily="18" charset="0"/>
              </a:rPr>
              <a:t> requires continued engagement and system-level support.</a:t>
            </a:r>
          </a:p>
        </p:txBody>
      </p:sp>
      <p:sp>
        <p:nvSpPr>
          <p:cNvPr id="4" name="Footer Placeholder 3">
            <a:extLst>
              <a:ext uri="{FF2B5EF4-FFF2-40B4-BE49-F238E27FC236}">
                <a16:creationId xmlns:a16="http://schemas.microsoft.com/office/drawing/2014/main" id="{DBBE0575-C6DF-4D0B-E32B-954A1F605AB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1C2B670-13A1-74F1-EF65-7E83B051152F}"/>
              </a:ext>
            </a:extLst>
          </p:cNvPr>
          <p:cNvSpPr>
            <a:spLocks noGrp="1"/>
          </p:cNvSpPr>
          <p:nvPr>
            <p:ph type="sldNum" sz="quarter" idx="12"/>
          </p:nvPr>
        </p:nvSpPr>
        <p:spPr/>
        <p:txBody>
          <a:bodyPr/>
          <a:lstStyle/>
          <a:p>
            <a:fld id="{26AD20E6-394B-4DF0-96A5-9647FF39C943}" type="slidenum">
              <a:rPr lang="en-IN" smtClean="0"/>
              <a:t>26</a:t>
            </a:fld>
            <a:endParaRPr lang="en-IN"/>
          </a:p>
        </p:txBody>
      </p:sp>
    </p:spTree>
    <p:extLst>
      <p:ext uri="{BB962C8B-B14F-4D97-AF65-F5344CB8AC3E}">
        <p14:creationId xmlns:p14="http://schemas.microsoft.com/office/powerpoint/2010/main" val="4051926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7307F-AE7E-334E-F7E5-5F67ABE4711B}"/>
              </a:ext>
            </a:extLst>
          </p:cNvPr>
          <p:cNvSpPr>
            <a:spLocks noGrp="1"/>
          </p:cNvSpPr>
          <p:nvPr>
            <p:ph type="title"/>
          </p:nvPr>
        </p:nvSpPr>
        <p:spPr>
          <a:xfrm>
            <a:off x="838200" y="990600"/>
            <a:ext cx="10515600" cy="655638"/>
          </a:xfrm>
        </p:spPr>
        <p:txBody>
          <a:bodyPr>
            <a:normAutofit/>
          </a:bodyPr>
          <a:lstStyle/>
          <a:p>
            <a:pPr algn="ctr"/>
            <a:r>
              <a:rPr lang="en-US" sz="2400" b="1" dirty="0">
                <a:latin typeface="Times New Roman" panose="02020603050405020304" pitchFamily="18" charset="0"/>
                <a:cs typeface="Times New Roman" panose="02020603050405020304" pitchFamily="18" charset="0"/>
              </a:rPr>
              <a:t>Conclusion</a:t>
            </a:r>
            <a:endParaRPr lang="en-IN" sz="2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A1B156E-646A-E1A4-1E18-37BEE818BD88}"/>
              </a:ext>
            </a:extLst>
          </p:cNvPr>
          <p:cNvSpPr>
            <a:spLocks noGrp="1"/>
          </p:cNvSpPr>
          <p:nvPr>
            <p:ph idx="1"/>
          </p:nvPr>
        </p:nvSpPr>
        <p:spPr>
          <a:xfrm>
            <a:off x="838200" y="1825625"/>
            <a:ext cx="10515600" cy="3399518"/>
          </a:xfrm>
        </p:spPr>
        <p:txBody>
          <a:bodyPr>
            <a:normAutofit fontScale="92500"/>
          </a:bodyPr>
          <a:lstStyle/>
          <a:p>
            <a:pPr algn="just">
              <a:lnSpc>
                <a:spcPct val="150000"/>
              </a:lnSpc>
            </a:pPr>
            <a:r>
              <a:rPr lang="en-IN" sz="2000" dirty="0">
                <a:latin typeface="Times New Roman" panose="02020603050405020304" pitchFamily="18" charset="0"/>
                <a:cs typeface="Times New Roman" panose="02020603050405020304" pitchFamily="18" charset="0"/>
              </a:rPr>
              <a:t>In conclusion, the ENT awareness camp successfully fulfilled its objective of enhancing public knowledge and engagement regarding ENT health. It not only educated participants about common conditions, symptoms, and causes but also instilled a greater sense of confidence in managing minor issues at home. The positive feedback and satisfaction levels affirm the importance of such initiatives in community outreach. However, challenges related to medication adherence and delayed health-seeking behaviour remain prevalent and call for more sustained awareness efforts. The camp proved to be a step in the right direction, but the path toward lasting behavioural change requires continuous efforts.</a:t>
            </a:r>
          </a:p>
          <a:p>
            <a:pPr algn="just"/>
            <a:endParaRPr lang="en-IN" sz="20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F288C7B-F7BC-6328-915F-6EBE28235B2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1C778D8C-B8EF-05BC-C9E3-B04296DA73E4}"/>
              </a:ext>
            </a:extLst>
          </p:cNvPr>
          <p:cNvSpPr>
            <a:spLocks noGrp="1"/>
          </p:cNvSpPr>
          <p:nvPr>
            <p:ph type="sldNum" sz="quarter" idx="12"/>
          </p:nvPr>
        </p:nvSpPr>
        <p:spPr/>
        <p:txBody>
          <a:bodyPr/>
          <a:lstStyle/>
          <a:p>
            <a:fld id="{26AD20E6-394B-4DF0-96A5-9647FF39C943}" type="slidenum">
              <a:rPr lang="en-IN" smtClean="0"/>
              <a:t>27</a:t>
            </a:fld>
            <a:endParaRPr lang="en-IN"/>
          </a:p>
        </p:txBody>
      </p:sp>
      <p:pic>
        <p:nvPicPr>
          <p:cNvPr id="6" name="Picture 5">
            <a:extLst>
              <a:ext uri="{FF2B5EF4-FFF2-40B4-BE49-F238E27FC236}">
                <a16:creationId xmlns:a16="http://schemas.microsoft.com/office/drawing/2014/main" id="{7D04EC91-8FB5-B226-C3D1-48234A7A2D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7" name="Picture 6">
            <a:extLst>
              <a:ext uri="{FF2B5EF4-FFF2-40B4-BE49-F238E27FC236}">
                <a16:creationId xmlns:a16="http://schemas.microsoft.com/office/drawing/2014/main" id="{9DBE38D1-9FCC-20AE-6612-F0C61B282A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2730143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16555-554E-2B52-CE00-9B22F7A3C088}"/>
              </a:ext>
            </a:extLst>
          </p:cNvPr>
          <p:cNvSpPr>
            <a:spLocks noGrp="1"/>
          </p:cNvSpPr>
          <p:nvPr>
            <p:ph type="title"/>
          </p:nvPr>
        </p:nvSpPr>
        <p:spPr>
          <a:xfrm>
            <a:off x="838200" y="315686"/>
            <a:ext cx="10515600" cy="881744"/>
          </a:xfrm>
        </p:spPr>
        <p:txBody>
          <a:bodyPr>
            <a:normAutofit fontScale="90000"/>
          </a:bodyPr>
          <a:lstStyle/>
          <a:p>
            <a:br>
              <a:rPr lang="en-US" sz="2200" b="1" dirty="0">
                <a:latin typeface="Times New Roman" panose="02020603050405020304" pitchFamily="18" charset="0"/>
                <a:cs typeface="Times New Roman" panose="02020603050405020304" pitchFamily="18" charset="0"/>
              </a:rPr>
            </a:b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COMMUNITY OUTREACH PROGRAMME (COP) ACTIVITIES</a:t>
            </a:r>
            <a:br>
              <a:rPr lang="en-IN" b="1" dirty="0"/>
            </a:br>
            <a:endParaRPr lang="en-IN" dirty="0"/>
          </a:p>
        </p:txBody>
      </p:sp>
      <p:sp>
        <p:nvSpPr>
          <p:cNvPr id="3" name="Content Placeholder 2">
            <a:extLst>
              <a:ext uri="{FF2B5EF4-FFF2-40B4-BE49-F238E27FC236}">
                <a16:creationId xmlns:a16="http://schemas.microsoft.com/office/drawing/2014/main" id="{EF78B765-573C-68E5-26DD-D5FFAF085D02}"/>
              </a:ext>
            </a:extLst>
          </p:cNvPr>
          <p:cNvSpPr>
            <a:spLocks noGrp="1"/>
          </p:cNvSpPr>
          <p:nvPr>
            <p:ph idx="1"/>
          </p:nvPr>
        </p:nvSpPr>
        <p:spPr>
          <a:xfrm>
            <a:off x="838200" y="1121229"/>
            <a:ext cx="10515600" cy="5055734"/>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Total no. of visits:6</a:t>
            </a:r>
          </a:p>
          <a:p>
            <a:pPr marL="0" indent="0">
              <a:buNone/>
            </a:pPr>
            <a:r>
              <a:rPr lang="en-US" sz="2000" b="1" dirty="0">
                <a:latin typeface="Times New Roman" panose="02020603050405020304" pitchFamily="18" charset="0"/>
                <a:cs typeface="Times New Roman" panose="02020603050405020304" pitchFamily="18" charset="0"/>
              </a:rPr>
              <a:t>Activities </a:t>
            </a:r>
          </a:p>
          <a:p>
            <a:pPr>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Mapping and listing of the area.</a:t>
            </a:r>
          </a:p>
          <a:p>
            <a:r>
              <a:rPr lang="en-US" sz="2000" b="1" dirty="0">
                <a:latin typeface="Times New Roman" panose="02020603050405020304" pitchFamily="18" charset="0"/>
                <a:cs typeface="Times New Roman" panose="02020603050405020304" pitchFamily="18" charset="0"/>
              </a:rPr>
              <a:t>Understanding Community Layout</a:t>
            </a:r>
            <a:r>
              <a:rPr lang="en-US" sz="2000" dirty="0">
                <a:latin typeface="Times New Roman" panose="02020603050405020304" pitchFamily="18" charset="0"/>
                <a:cs typeface="Times New Roman" panose="02020603050405020304" pitchFamily="18" charset="0"/>
              </a:rPr>
              <a:t>: Developed a detailed understanding of the geographical distribution of households, health facilities, and key resources.</a:t>
            </a:r>
          </a:p>
          <a:p>
            <a:pPr>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Interaction with the community and frontline healthcare workers. </a:t>
            </a:r>
          </a:p>
          <a:p>
            <a:r>
              <a:rPr lang="en-US" sz="2000" dirty="0">
                <a:latin typeface="Times New Roman" panose="02020603050405020304" pitchFamily="18" charset="0"/>
                <a:cs typeface="Times New Roman" panose="02020603050405020304" pitchFamily="18" charset="0"/>
              </a:rPr>
              <a:t>Observed field-level challenges (resource gaps, cultural barriers).</a:t>
            </a:r>
          </a:p>
          <a:p>
            <a:r>
              <a:rPr lang="en-US" sz="2000" dirty="0">
                <a:latin typeface="Times New Roman" panose="02020603050405020304" pitchFamily="18" charset="0"/>
                <a:cs typeface="Times New Roman" panose="02020603050405020304" pitchFamily="18" charset="0"/>
              </a:rPr>
              <a:t>Gained clarity on roles of ASHA, ANM, and AWW.</a:t>
            </a:r>
          </a:p>
          <a:p>
            <a:r>
              <a:rPr lang="en-US" sz="2000" dirty="0">
                <a:latin typeface="Times New Roman" panose="02020603050405020304" pitchFamily="18" charset="0"/>
                <a:cs typeface="Times New Roman" panose="02020603050405020304" pitchFamily="18" charset="0"/>
              </a:rPr>
              <a:t>Learned community engagement and trust-building skills.</a:t>
            </a:r>
          </a:p>
          <a:p>
            <a:r>
              <a:rPr lang="en-IN" sz="2000" dirty="0">
                <a:latin typeface="Times New Roman" panose="02020603050405020304" pitchFamily="18" charset="0"/>
                <a:cs typeface="Times New Roman" panose="02020603050405020304" pitchFamily="18" charset="0"/>
              </a:rPr>
              <a:t>Monitoring the vitals, measurement of height, weight</a:t>
            </a:r>
            <a:r>
              <a:rPr lang="en-IN" dirty="0"/>
              <a:t>.</a:t>
            </a:r>
          </a:p>
          <a:p>
            <a:r>
              <a:rPr lang="en-IN" sz="2000" dirty="0">
                <a:latin typeface="Times New Roman" panose="02020603050405020304" pitchFamily="18" charset="0"/>
                <a:cs typeface="Times New Roman" panose="02020603050405020304" pitchFamily="18" charset="0"/>
              </a:rPr>
              <a:t>Colleting the demographic data and past history and present complaints</a:t>
            </a:r>
            <a:r>
              <a:rPr lang="en-IN" dirty="0"/>
              <a:t>.</a:t>
            </a:r>
          </a:p>
        </p:txBody>
      </p:sp>
      <p:sp>
        <p:nvSpPr>
          <p:cNvPr id="4" name="Footer Placeholder 3">
            <a:extLst>
              <a:ext uri="{FF2B5EF4-FFF2-40B4-BE49-F238E27FC236}">
                <a16:creationId xmlns:a16="http://schemas.microsoft.com/office/drawing/2014/main" id="{36A8AC2E-D884-8A96-DD3A-BCAB944DADC9}"/>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2745501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27988-B181-47E6-8DC1-A0A060210483}"/>
              </a:ext>
            </a:extLst>
          </p:cNvPr>
          <p:cNvSpPr>
            <a:spLocks noGrp="1"/>
          </p:cNvSpPr>
          <p:nvPr>
            <p:ph type="title"/>
          </p:nvPr>
        </p:nvSpPr>
        <p:spPr/>
        <p:txBody>
          <a:bodyPr/>
          <a:lstStyle/>
          <a:p>
            <a:r>
              <a:rPr lang="en-US" dirty="0"/>
              <a:t>Hospital visit</a:t>
            </a:r>
            <a:endParaRPr lang="en-IN" dirty="0"/>
          </a:p>
        </p:txBody>
      </p:sp>
      <p:sp>
        <p:nvSpPr>
          <p:cNvPr id="3" name="Content Placeholder 2">
            <a:extLst>
              <a:ext uri="{FF2B5EF4-FFF2-40B4-BE49-F238E27FC236}">
                <a16:creationId xmlns:a16="http://schemas.microsoft.com/office/drawing/2014/main" id="{410186DB-C087-1F17-7A35-4DAC2CA3BB20}"/>
              </a:ext>
            </a:extLst>
          </p:cNvPr>
          <p:cNvSpPr>
            <a:spLocks noGrp="1"/>
          </p:cNvSpPr>
          <p:nvPr>
            <p:ph idx="1"/>
          </p:nvPr>
        </p:nvSpPr>
        <p:spPr/>
        <p:txBody>
          <a:bodyPr/>
          <a:lstStyle/>
          <a:p>
            <a:r>
              <a:rPr lang="en-US" dirty="0"/>
              <a:t>Indira Gandhi hospital sec-8 </a:t>
            </a:r>
            <a:r>
              <a:rPr lang="en-US" dirty="0" err="1"/>
              <a:t>dwaraka</a:t>
            </a:r>
            <a:r>
              <a:rPr lang="en-US" dirty="0"/>
              <a:t>. Monitored the Disaster preparedness and Audit by using Hospital safety index book</a:t>
            </a:r>
          </a:p>
          <a:p>
            <a:pPr marL="0" indent="0">
              <a:buNone/>
            </a:pPr>
            <a:endParaRPr lang="en-US" dirty="0"/>
          </a:p>
          <a:p>
            <a:r>
              <a:rPr lang="en-US" dirty="0"/>
              <a:t>Akash health care Hospital visit of CSSD department, waste management.</a:t>
            </a:r>
          </a:p>
        </p:txBody>
      </p:sp>
      <p:sp>
        <p:nvSpPr>
          <p:cNvPr id="4" name="Footer Placeholder 3">
            <a:extLst>
              <a:ext uri="{FF2B5EF4-FFF2-40B4-BE49-F238E27FC236}">
                <a16:creationId xmlns:a16="http://schemas.microsoft.com/office/drawing/2014/main" id="{8E889A79-AD50-F9E7-F216-4DC2A5C2AB53}"/>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D867D6D-3AC5-B089-C8C0-1144D473185C}"/>
              </a:ext>
            </a:extLst>
          </p:cNvPr>
          <p:cNvSpPr>
            <a:spLocks noGrp="1"/>
          </p:cNvSpPr>
          <p:nvPr>
            <p:ph type="sldNum" sz="quarter" idx="12"/>
          </p:nvPr>
        </p:nvSpPr>
        <p:spPr/>
        <p:txBody>
          <a:bodyPr/>
          <a:lstStyle/>
          <a:p>
            <a:fld id="{26AD20E6-394B-4DF0-96A5-9647FF39C943}" type="slidenum">
              <a:rPr lang="en-IN" smtClean="0"/>
              <a:t>29</a:t>
            </a:fld>
            <a:endParaRPr lang="en-IN"/>
          </a:p>
        </p:txBody>
      </p:sp>
    </p:spTree>
    <p:extLst>
      <p:ext uri="{BB962C8B-B14F-4D97-AF65-F5344CB8AC3E}">
        <p14:creationId xmlns:p14="http://schemas.microsoft.com/office/powerpoint/2010/main" val="2487172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2800"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707572" y="1426029"/>
            <a:ext cx="10820400" cy="5295446"/>
          </a:xfrm>
        </p:spPr>
        <p:txBody>
          <a:bodyPr>
            <a:normAutofit/>
          </a:bodyPr>
          <a:lstStyle/>
          <a:p>
            <a:pPr algn="just">
              <a:lnSpc>
                <a:spcPct val="150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Ear, Nose, and Throat (ENT) disorders form a significant portion of the global disease burden and are often under-recognized despite their high prevalence and impact on quality of life. These disorders include a wide range of conditions such as ear infections, hearing loss, sinusitis, nasal polyps, throat infections, and voice disorders. According to the World Health Organization (WHO), over 430 million people worldwide require rehabilitation to address their hearing loss, and this number is expected to rise to over 700 million by 2050 if no action is taken. In India alone, it is estimated that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6.3% of the population</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suffers from significant hearing loss, and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about 7%–8%</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of outpatient visits in general hospitals are related to ENT conditions.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Community-based health camps</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serve as effective outreach tools to bridge this gap in healthcare delivery. These camps provide opportunities for early diagnosis, on-spot management or referrals, and patient education. Health camps focused on ENT care have the potential to address both the clinical and educational needs of the population by bringing services to the doorstep of the underserved.</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7" name="Picture 6">
            <a:extLst>
              <a:ext uri="{FF2B5EF4-FFF2-40B4-BE49-F238E27FC236}">
                <a16:creationId xmlns:a16="http://schemas.microsoft.com/office/drawing/2014/main" id="{87886BC9-3D9F-66F9-4B1E-310D4161A1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672FF-B2A0-5BCF-E453-73C23956E246}"/>
              </a:ext>
            </a:extLst>
          </p:cNvPr>
          <p:cNvSpPr>
            <a:spLocks noGrp="1"/>
          </p:cNvSpPr>
          <p:nvPr>
            <p:ph type="title"/>
          </p:nvPr>
        </p:nvSpPr>
        <p:spPr>
          <a:xfrm>
            <a:off x="838200" y="136525"/>
            <a:ext cx="10515600" cy="581933"/>
          </a:xfrm>
        </p:spPr>
        <p:txBody>
          <a:bodyPr>
            <a:normAutofit/>
          </a:bodyPr>
          <a:lstStyle/>
          <a:p>
            <a:r>
              <a:rPr lang="en-US" sz="2800" dirty="0">
                <a:latin typeface="Times New Roman" panose="02020603050405020304" pitchFamily="18" charset="0"/>
                <a:cs typeface="Times New Roman" panose="02020603050405020304" pitchFamily="18" charset="0"/>
              </a:rPr>
              <a:t>COP FIELD GLIMPES</a:t>
            </a:r>
            <a:endParaRPr lang="en-IN" sz="28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26881B2-7544-F778-1409-24FDC317DE7F}"/>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13175504-B8C3-95EB-1015-5DEC309AFD52}"/>
              </a:ext>
            </a:extLst>
          </p:cNvPr>
          <p:cNvSpPr>
            <a:spLocks noGrp="1"/>
          </p:cNvSpPr>
          <p:nvPr>
            <p:ph type="sldNum" sz="quarter" idx="12"/>
          </p:nvPr>
        </p:nvSpPr>
        <p:spPr/>
        <p:txBody>
          <a:bodyPr/>
          <a:lstStyle/>
          <a:p>
            <a:fld id="{26AD20E6-394B-4DF0-96A5-9647FF39C943}" type="slidenum">
              <a:rPr lang="en-IN" smtClean="0"/>
              <a:t>30</a:t>
            </a:fld>
            <a:endParaRPr lang="en-IN"/>
          </a:p>
        </p:txBody>
      </p:sp>
      <p:pic>
        <p:nvPicPr>
          <p:cNvPr id="6" name="Content Placeholder 5">
            <a:extLst>
              <a:ext uri="{FF2B5EF4-FFF2-40B4-BE49-F238E27FC236}">
                <a16:creationId xmlns:a16="http://schemas.microsoft.com/office/drawing/2014/main" id="{1DB3B7CF-B832-66D5-C967-83B072A17E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98772" y="788309"/>
            <a:ext cx="5475514" cy="3363684"/>
          </a:xfrm>
          <a:prstGeom prst="rect">
            <a:avLst/>
          </a:prstGeom>
        </p:spPr>
      </p:pic>
      <p:pic>
        <p:nvPicPr>
          <p:cNvPr id="8" name="Picture 7">
            <a:extLst>
              <a:ext uri="{FF2B5EF4-FFF2-40B4-BE49-F238E27FC236}">
                <a16:creationId xmlns:a16="http://schemas.microsoft.com/office/drawing/2014/main" id="{3BE7DDFD-6943-5B46-BF7B-430F2B99AA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57" y="788309"/>
            <a:ext cx="6389915" cy="3363685"/>
          </a:xfrm>
          <a:prstGeom prst="rect">
            <a:avLst/>
          </a:prstGeom>
        </p:spPr>
      </p:pic>
      <p:pic>
        <p:nvPicPr>
          <p:cNvPr id="10" name="Picture 9">
            <a:extLst>
              <a:ext uri="{FF2B5EF4-FFF2-40B4-BE49-F238E27FC236}">
                <a16:creationId xmlns:a16="http://schemas.microsoft.com/office/drawing/2014/main" id="{17648B82-3DA8-A694-47CC-A259A47F8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1943" y="4221845"/>
            <a:ext cx="7772400" cy="2706006"/>
          </a:xfrm>
          <a:prstGeom prst="rect">
            <a:avLst/>
          </a:prstGeom>
        </p:spPr>
      </p:pic>
    </p:spTree>
    <p:extLst>
      <p:ext uri="{BB962C8B-B14F-4D97-AF65-F5344CB8AC3E}">
        <p14:creationId xmlns:p14="http://schemas.microsoft.com/office/powerpoint/2010/main" val="2349784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DD111-2982-C5A9-7308-686CB8636BCB}"/>
              </a:ext>
            </a:extLst>
          </p:cNvPr>
          <p:cNvSpPr>
            <a:spLocks noGrp="1"/>
          </p:cNvSpPr>
          <p:nvPr>
            <p:ph type="title"/>
          </p:nvPr>
        </p:nvSpPr>
        <p:spPr>
          <a:xfrm>
            <a:off x="838200" y="365126"/>
            <a:ext cx="10515600" cy="516618"/>
          </a:xfrm>
        </p:spPr>
        <p:txBody>
          <a:bodyPr>
            <a:normAutofit/>
          </a:bodyPr>
          <a:lstStyle/>
          <a:p>
            <a:r>
              <a:rPr lang="en-US" sz="2400" dirty="0">
                <a:latin typeface="Times New Roman" panose="02020603050405020304" pitchFamily="18" charset="0"/>
                <a:cs typeface="Times New Roman" panose="02020603050405020304" pitchFamily="18" charset="0"/>
              </a:rPr>
              <a:t>PICTORIAL JOURNEY</a:t>
            </a:r>
            <a:endParaRPr lang="en-IN" sz="2400"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9EFB3CA9-B734-6D15-0E02-26D67C574F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19450" y="895802"/>
            <a:ext cx="3885206" cy="2723243"/>
          </a:xfrm>
        </p:spPr>
        <p:style>
          <a:lnRef idx="2">
            <a:schemeClr val="accent3">
              <a:shade val="15000"/>
            </a:schemeClr>
          </a:lnRef>
          <a:fillRef idx="1">
            <a:schemeClr val="accent3"/>
          </a:fillRef>
          <a:effectRef idx="0">
            <a:schemeClr val="accent3"/>
          </a:effectRef>
          <a:fontRef idx="minor">
            <a:schemeClr val="lt1"/>
          </a:fontRef>
        </p:style>
      </p:pic>
      <p:sp>
        <p:nvSpPr>
          <p:cNvPr id="4" name="Footer Placeholder 3">
            <a:extLst>
              <a:ext uri="{FF2B5EF4-FFF2-40B4-BE49-F238E27FC236}">
                <a16:creationId xmlns:a16="http://schemas.microsoft.com/office/drawing/2014/main" id="{5F0FBD90-74E3-7422-EFAA-8DA4ADF0D37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2F6A036-DE90-8041-C97A-A5BE8AB50310}"/>
              </a:ext>
            </a:extLst>
          </p:cNvPr>
          <p:cNvSpPr>
            <a:spLocks noGrp="1"/>
          </p:cNvSpPr>
          <p:nvPr>
            <p:ph type="sldNum" sz="quarter" idx="12"/>
          </p:nvPr>
        </p:nvSpPr>
        <p:spPr/>
        <p:txBody>
          <a:bodyPr/>
          <a:lstStyle/>
          <a:p>
            <a:fld id="{26AD20E6-394B-4DF0-96A5-9647FF39C943}" type="slidenum">
              <a:rPr lang="en-IN" smtClean="0"/>
              <a:t>31</a:t>
            </a:fld>
            <a:endParaRPr lang="en-IN"/>
          </a:p>
        </p:txBody>
      </p:sp>
      <p:pic>
        <p:nvPicPr>
          <p:cNvPr id="9" name="Picture 8">
            <a:extLst>
              <a:ext uri="{FF2B5EF4-FFF2-40B4-BE49-F238E27FC236}">
                <a16:creationId xmlns:a16="http://schemas.microsoft.com/office/drawing/2014/main" id="{D2570B2C-8070-A0DE-F08C-31B035DAB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13" y="922338"/>
            <a:ext cx="3154136" cy="5935662"/>
          </a:xfrm>
          <a:prstGeom prst="rect">
            <a:avLst/>
          </a:prstGeom>
        </p:spPr>
        <p:style>
          <a:lnRef idx="0">
            <a:schemeClr val="dk1"/>
          </a:lnRef>
          <a:fillRef idx="3">
            <a:schemeClr val="dk1"/>
          </a:fillRef>
          <a:effectRef idx="3">
            <a:schemeClr val="dk1"/>
          </a:effectRef>
          <a:fontRef idx="minor">
            <a:schemeClr val="lt1"/>
          </a:fontRef>
        </p:style>
      </p:pic>
      <p:pic>
        <p:nvPicPr>
          <p:cNvPr id="11" name="Picture 10">
            <a:extLst>
              <a:ext uri="{FF2B5EF4-FFF2-40B4-BE49-F238E27FC236}">
                <a16:creationId xmlns:a16="http://schemas.microsoft.com/office/drawing/2014/main" id="{5FDFC593-1427-36B8-660B-D7533E5DE9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0164" y="893082"/>
            <a:ext cx="5051835" cy="2742746"/>
          </a:xfrm>
          <a:prstGeom prst="rect">
            <a:avLst/>
          </a:prstGeom>
        </p:spPr>
        <p:style>
          <a:lnRef idx="1">
            <a:schemeClr val="dk1"/>
          </a:lnRef>
          <a:fillRef idx="3">
            <a:schemeClr val="dk1"/>
          </a:fillRef>
          <a:effectRef idx="2">
            <a:schemeClr val="dk1"/>
          </a:effectRef>
          <a:fontRef idx="minor">
            <a:schemeClr val="lt1"/>
          </a:fontRef>
        </p:style>
      </p:pic>
      <p:pic>
        <p:nvPicPr>
          <p:cNvPr id="13" name="Picture 12">
            <a:extLst>
              <a:ext uri="{FF2B5EF4-FFF2-40B4-BE49-F238E27FC236}">
                <a16:creationId xmlns:a16="http://schemas.microsoft.com/office/drawing/2014/main" id="{D6271327-0E19-64AA-E7B0-CEA2D61DF1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9449" y="3630383"/>
            <a:ext cx="5355643" cy="3227617"/>
          </a:xfrm>
          <a:prstGeom prst="rect">
            <a:avLst/>
          </a:prstGeom>
        </p:spPr>
        <p:style>
          <a:lnRef idx="2">
            <a:schemeClr val="accent2">
              <a:shade val="15000"/>
            </a:schemeClr>
          </a:lnRef>
          <a:fillRef idx="1">
            <a:schemeClr val="accent2"/>
          </a:fillRef>
          <a:effectRef idx="0">
            <a:schemeClr val="accent2"/>
          </a:effectRef>
          <a:fontRef idx="minor">
            <a:schemeClr val="lt1"/>
          </a:fontRef>
        </p:style>
      </p:pic>
      <p:pic>
        <p:nvPicPr>
          <p:cNvPr id="15" name="Picture 14">
            <a:extLst>
              <a:ext uri="{FF2B5EF4-FFF2-40B4-BE49-F238E27FC236}">
                <a16:creationId xmlns:a16="http://schemas.microsoft.com/office/drawing/2014/main" id="{83303E74-633C-44C1-3B54-AD499446CA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53400" y="3630382"/>
            <a:ext cx="4038601" cy="3227618"/>
          </a:xfrm>
          <a:prstGeom prst="rect">
            <a:avLst/>
          </a:prstGeom>
        </p:spPr>
      </p:pic>
    </p:spTree>
    <p:extLst>
      <p:ext uri="{BB962C8B-B14F-4D97-AF65-F5344CB8AC3E}">
        <p14:creationId xmlns:p14="http://schemas.microsoft.com/office/powerpoint/2010/main" val="2483271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41DBCA4-5796-78FA-19C0-FE8DA4F1394C}"/>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C3D5E2C7-82AC-FC00-670A-8F05A0DFD3E1}"/>
              </a:ext>
            </a:extLst>
          </p:cNvPr>
          <p:cNvSpPr>
            <a:spLocks noGrp="1"/>
          </p:cNvSpPr>
          <p:nvPr>
            <p:ph type="sldNum" sz="quarter" idx="12"/>
          </p:nvPr>
        </p:nvSpPr>
        <p:spPr/>
        <p:txBody>
          <a:bodyPr/>
          <a:lstStyle/>
          <a:p>
            <a:fld id="{26AD20E6-394B-4DF0-96A5-9647FF39C943}" type="slidenum">
              <a:rPr lang="en-IN" smtClean="0"/>
              <a:t>32</a:t>
            </a:fld>
            <a:endParaRPr lang="en-IN"/>
          </a:p>
        </p:txBody>
      </p:sp>
      <p:pic>
        <p:nvPicPr>
          <p:cNvPr id="5" name="Picture 4">
            <a:extLst>
              <a:ext uri="{FF2B5EF4-FFF2-40B4-BE49-F238E27FC236}">
                <a16:creationId xmlns:a16="http://schemas.microsoft.com/office/drawing/2014/main" id="{3250BD9A-22A3-2659-3779-5552A2AEA8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346"/>
            <a:ext cx="7048500" cy="4004954"/>
          </a:xfrm>
          <a:prstGeom prst="rect">
            <a:avLst/>
          </a:prstGeom>
        </p:spPr>
      </p:pic>
      <p:pic>
        <p:nvPicPr>
          <p:cNvPr id="7" name="Picture 6">
            <a:extLst>
              <a:ext uri="{FF2B5EF4-FFF2-40B4-BE49-F238E27FC236}">
                <a16:creationId xmlns:a16="http://schemas.microsoft.com/office/drawing/2014/main" id="{CB5C988A-7783-C76E-A7E6-6E2C1BCBB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500" y="-1"/>
            <a:ext cx="5143500" cy="7172697"/>
          </a:xfrm>
          <a:prstGeom prst="rect">
            <a:avLst/>
          </a:prstGeom>
        </p:spPr>
      </p:pic>
      <p:pic>
        <p:nvPicPr>
          <p:cNvPr id="9" name="Picture 8">
            <a:extLst>
              <a:ext uri="{FF2B5EF4-FFF2-40B4-BE49-F238E27FC236}">
                <a16:creationId xmlns:a16="http://schemas.microsoft.com/office/drawing/2014/main" id="{57841368-941C-D362-B88C-1857CF7F2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942608"/>
            <a:ext cx="4946072" cy="3627911"/>
          </a:xfrm>
          <a:prstGeom prst="rect">
            <a:avLst/>
          </a:prstGeom>
        </p:spPr>
      </p:pic>
      <p:pic>
        <p:nvPicPr>
          <p:cNvPr id="11" name="Picture 10">
            <a:extLst>
              <a:ext uri="{FF2B5EF4-FFF2-40B4-BE49-F238E27FC236}">
                <a16:creationId xmlns:a16="http://schemas.microsoft.com/office/drawing/2014/main" id="{6A9B74D4-D18F-F5DB-6F1D-9B8D3361BC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8700" y="3942608"/>
            <a:ext cx="2628900" cy="3117273"/>
          </a:xfrm>
          <a:prstGeom prst="rect">
            <a:avLst/>
          </a:prstGeom>
        </p:spPr>
      </p:pic>
    </p:spTree>
    <p:extLst>
      <p:ext uri="{BB962C8B-B14F-4D97-AF65-F5344CB8AC3E}">
        <p14:creationId xmlns:p14="http://schemas.microsoft.com/office/powerpoint/2010/main" val="3149552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881743"/>
            <a:ext cx="10515600" cy="808945"/>
          </a:xfrm>
        </p:spPr>
        <p:txBody>
          <a:bodyPr>
            <a:normAutofit/>
          </a:bodyPr>
          <a:lstStyle/>
          <a:p>
            <a:pPr algn="ctr"/>
            <a:r>
              <a:rPr lang="en-US" sz="2800" b="1" dirty="0">
                <a:latin typeface="Times New Roman" panose="02020603050405020304" pitchFamily="18" charset="0"/>
                <a:cs typeface="Times New Roman" panose="02020603050405020304" pitchFamily="18" charset="0"/>
              </a:rPr>
              <a:t>REFERENCES</a:t>
            </a:r>
            <a:endParaRPr lang="en-IN"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457201" y="1736406"/>
            <a:ext cx="11070770" cy="5121594"/>
          </a:xfrm>
        </p:spPr>
        <p:txBody>
          <a:bodyPr>
            <a:normAutofit lnSpcReduction="10000"/>
          </a:bodyPr>
          <a:lstStyle/>
          <a:p>
            <a:pPr marL="342900" lvl="0" indent="-342900" algn="just">
              <a:lnSpc>
                <a:spcPct val="150000"/>
              </a:lnSpc>
              <a:buFont typeface="+mj-lt"/>
              <a:buAutoNum type="arabicPeriod"/>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Parthasarathy, M., Mishra, D., Prabhu, A., Jayarani, S., &amp; Palanivel, G. (2024). Impact of the Methodology of Breast Cancer Screening Camps: A Community Based Observational Study.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J Oncology</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4</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(2), 1144.</a:t>
            </a:r>
          </a:p>
          <a:p>
            <a:pPr marL="342900" lvl="0" indent="-342900" algn="just">
              <a:lnSpc>
                <a:spcPct val="150000"/>
              </a:lnSpc>
              <a:buFont typeface="+mj-lt"/>
              <a:buAutoNum type="arabicPeriod"/>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Ezhumalai, S. (2024). Outcome of Camp Approach in Treatment of Alcohol Use Disorder: A Non-randomized Controlled Study.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Journal of psychiatry spectrum</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3</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(2), 101-109</a:t>
            </a:r>
            <a: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Nanda, M. S., Chadha, S., &amp; Chadha, S. C. (2023). Door-to-door health camps versus traditional health camps in rural areas of Himachal Pradesh–A comparative analysis.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Natl J </a:t>
            </a:r>
            <a:r>
              <a:rPr lang="en-IN" sz="1600" i="1" kern="100" dirty="0" err="1">
                <a:effectLst/>
                <a:latin typeface="Times New Roman" panose="02020603050405020304" pitchFamily="18" charset="0"/>
                <a:ea typeface="Calibri" panose="020F0502020204030204" pitchFamily="34" charset="0"/>
                <a:cs typeface="Times New Roman" panose="02020603050405020304" pitchFamily="18" charset="0"/>
              </a:rPr>
              <a:t>Physiol</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 Pharm </a:t>
            </a:r>
            <a:r>
              <a:rPr lang="en-IN" sz="1600" i="1" kern="100" dirty="0" err="1">
                <a:effectLst/>
                <a:latin typeface="Times New Roman" panose="02020603050405020304" pitchFamily="18" charset="0"/>
                <a:ea typeface="Calibri" panose="020F0502020204030204" pitchFamily="34" charset="0"/>
                <a:cs typeface="Times New Roman" panose="02020603050405020304" pitchFamily="18" charset="0"/>
              </a:rPr>
              <a:t>Pharmacol</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13</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1289-92.</a:t>
            </a:r>
          </a:p>
          <a:p>
            <a:pPr marL="342900" lvl="0" indent="-342900" algn="just">
              <a:lnSpc>
                <a:spcPct val="150000"/>
              </a:lnSpc>
              <a:buFont typeface="+mj-lt"/>
              <a:buAutoNum type="arabicPeriod"/>
            </a:pPr>
            <a:r>
              <a:rPr lang="en-IN" sz="1600" kern="100" dirty="0" err="1">
                <a:effectLst/>
                <a:latin typeface="Times New Roman" panose="02020603050405020304" pitchFamily="18" charset="0"/>
                <a:ea typeface="Calibri" panose="020F0502020204030204" pitchFamily="34" charset="0"/>
                <a:cs typeface="Times New Roman" panose="02020603050405020304" pitchFamily="18" charset="0"/>
              </a:rPr>
              <a:t>Bhondve</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 Pathak, B., &amp; </a:t>
            </a:r>
            <a:r>
              <a:rPr lang="en-IN" sz="1600" kern="100" dirty="0" err="1">
                <a:effectLst/>
                <a:latin typeface="Times New Roman" panose="02020603050405020304" pitchFamily="18" charset="0"/>
                <a:ea typeface="Calibri" panose="020F0502020204030204" pitchFamily="34" charset="0"/>
                <a:cs typeface="Times New Roman" panose="02020603050405020304" pitchFamily="18" charset="0"/>
              </a:rPr>
              <a:t>Manapurath</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R. M. (2019). Mixed-method analysis of community health camps: A novel approach beckoning.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Indian Journal of Community Medicine</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44</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(3), 233-237</a:t>
            </a:r>
            <a: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Maharjan, S., Shrestha, R., Shrestha, P. R., Acharya, S., Khadka, S. K., Thapa, S., &amp; Chaudhary, A. (2024). A specialized health camp (</a:t>
            </a:r>
            <a:r>
              <a:rPr lang="en-IN" sz="1600" kern="100" dirty="0" err="1">
                <a:effectLst/>
                <a:latin typeface="Times New Roman" panose="02020603050405020304" pitchFamily="18" charset="0"/>
                <a:ea typeface="Calibri" panose="020F0502020204030204" pitchFamily="34" charset="0"/>
                <a:cs typeface="Times New Roman" panose="02020603050405020304" pitchFamily="18" charset="0"/>
              </a:rPr>
              <a:t>Orthopedics</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in rural set up: an experience from a tertiary care institution in Nepal.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IJS Global Health</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7</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(1), e0383.</a:t>
            </a:r>
          </a:p>
          <a:p>
            <a:pPr marL="342900" lvl="0" indent="-342900" algn="just">
              <a:lnSpc>
                <a:spcPct val="150000"/>
              </a:lnSpc>
              <a:spcAft>
                <a:spcPts val="800"/>
              </a:spcAft>
              <a:buFont typeface="+mj-lt"/>
              <a:buAutoNum type="arabicPeriod"/>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Pradhan, U., </a:t>
            </a:r>
            <a:r>
              <a:rPr lang="en-IN" sz="1600" kern="100" dirty="0" err="1">
                <a:effectLst/>
                <a:latin typeface="Times New Roman" panose="02020603050405020304" pitchFamily="18" charset="0"/>
                <a:ea typeface="Calibri" panose="020F0502020204030204" pitchFamily="34" charset="0"/>
                <a:cs typeface="Times New Roman" panose="02020603050405020304" pitchFamily="18" charset="0"/>
              </a:rPr>
              <a:t>Chindavijak</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S., &amp; </a:t>
            </a:r>
            <a:r>
              <a:rPr lang="en-IN" sz="1600" kern="100" dirty="0" err="1">
                <a:effectLst/>
                <a:latin typeface="Times New Roman" panose="02020603050405020304" pitchFamily="18" charset="0"/>
                <a:ea typeface="Calibri" panose="020F0502020204030204" pitchFamily="34" charset="0"/>
                <a:cs typeface="Times New Roman" panose="02020603050405020304" pitchFamily="18" charset="0"/>
              </a:rPr>
              <a:t>Tanamai</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N. (2024). Outcomes of an Ear Camp Conducted in Bhutan by Thai Rural ENT Foundation—A Descriptive Study.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Ear, Nose &amp; Throat Journal</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i="1" kern="100" dirty="0">
                <a:effectLst/>
                <a:latin typeface="Times New Roman" panose="02020603050405020304" pitchFamily="18" charset="0"/>
                <a:ea typeface="Calibri" panose="020F0502020204030204" pitchFamily="34" charset="0"/>
                <a:cs typeface="Times New Roman" panose="02020603050405020304" pitchFamily="18" charset="0"/>
              </a:rPr>
              <a:t>103</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(3), NP158-NP163.</a:t>
            </a:r>
          </a:p>
          <a:p>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33</a:t>
            </a:fld>
            <a:endParaRPr lang="en-IN"/>
          </a:p>
        </p:txBody>
      </p:sp>
      <p:pic>
        <p:nvPicPr>
          <p:cNvPr id="4" name="Picture 3">
            <a:extLst>
              <a:ext uri="{FF2B5EF4-FFF2-40B4-BE49-F238E27FC236}">
                <a16:creationId xmlns:a16="http://schemas.microsoft.com/office/drawing/2014/main" id="{F51DB854-F48E-0AFA-0E14-854D0E4B6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pic>
        <p:nvPicPr>
          <p:cNvPr id="7" name="Picture 6">
            <a:extLst>
              <a:ext uri="{FF2B5EF4-FFF2-40B4-BE49-F238E27FC236}">
                <a16:creationId xmlns:a16="http://schemas.microsoft.com/office/drawing/2014/main" id="{DDECEED9-5553-A479-20E9-1A678B8891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34</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73CE1C04-00B2-7920-C22A-D123ECF9BA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9897" y="108858"/>
            <a:ext cx="2695903" cy="1627548"/>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C31E-4540-C64D-8436-8A9DC1F18F55}"/>
              </a:ext>
            </a:extLst>
          </p:cNvPr>
          <p:cNvSpPr>
            <a:spLocks noGrp="1"/>
          </p:cNvSpPr>
          <p:nvPr>
            <p:ph type="title"/>
          </p:nvPr>
        </p:nvSpPr>
        <p:spPr>
          <a:xfrm>
            <a:off x="1164772" y="1053419"/>
            <a:ext cx="10515600" cy="712561"/>
          </a:xfrm>
        </p:spPr>
        <p:txBody>
          <a:bodyPr>
            <a:normAutofit/>
          </a:bodyPr>
          <a:lstStyle/>
          <a:p>
            <a:r>
              <a:rPr lang="en-US" sz="2800" b="1" dirty="0">
                <a:latin typeface="Times New Roman" panose="02020603050405020304" pitchFamily="18" charset="0"/>
                <a:cs typeface="Times New Roman" panose="02020603050405020304" pitchFamily="18" charset="0"/>
              </a:rPr>
              <a:t>REVIEW OF LITERATURE</a:t>
            </a:r>
            <a:endParaRPr lang="en-IN"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EA1427A-164E-B6D2-ACA9-D278DFBFAAC7}"/>
              </a:ext>
            </a:extLst>
          </p:cNvPr>
          <p:cNvSpPr>
            <a:spLocks noGrp="1"/>
          </p:cNvSpPr>
          <p:nvPr>
            <p:ph idx="1"/>
          </p:nvPr>
        </p:nvSpPr>
        <p:spPr>
          <a:xfrm>
            <a:off x="838200" y="2068286"/>
            <a:ext cx="10515600" cy="4108677"/>
          </a:xfrm>
        </p:spPr>
        <p:txBody>
          <a:bodyPr>
            <a:normAutofit/>
          </a:bodyPr>
          <a:lstStyle/>
          <a:p>
            <a:pPr algn="just"/>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Umesh Pradhan, MD1 , </a:t>
            </a:r>
            <a:r>
              <a:rPr lang="en-IN" sz="2000" b="1" kern="100" dirty="0" err="1">
                <a:effectLst/>
                <a:latin typeface="Times New Roman" panose="02020603050405020304" pitchFamily="18" charset="0"/>
                <a:ea typeface="Calibri" panose="020F0502020204030204" pitchFamily="34" charset="0"/>
                <a:cs typeface="Times New Roman" panose="02020603050405020304" pitchFamily="18" charset="0"/>
              </a:rPr>
              <a:t>Somjin</a:t>
            </a: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2000" b="1" kern="100" dirty="0" err="1">
                <a:effectLst/>
                <a:latin typeface="Times New Roman" panose="02020603050405020304" pitchFamily="18" charset="0"/>
                <a:ea typeface="Calibri" panose="020F0502020204030204" pitchFamily="34" charset="0"/>
                <a:cs typeface="Times New Roman" panose="02020603050405020304" pitchFamily="18" charset="0"/>
              </a:rPr>
              <a:t>Chindavijak</a:t>
            </a: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 MD2, and Napas </a:t>
            </a:r>
            <a:r>
              <a:rPr lang="en-IN" sz="2000" b="1" kern="100" dirty="0" err="1">
                <a:effectLst/>
                <a:latin typeface="Times New Roman" panose="02020603050405020304" pitchFamily="18" charset="0"/>
                <a:ea typeface="Calibri" panose="020F0502020204030204" pitchFamily="34" charset="0"/>
                <a:cs typeface="Times New Roman" panose="02020603050405020304" pitchFamily="18" charset="0"/>
              </a:rPr>
              <a:t>Tanamai</a:t>
            </a: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 MD (2021) </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A Descriptive study The Thai Rural ENT foundation has been conducting ear camps in Bhutan. The study enrolled patients with ear disorders who presented to the mobile ear camp at </a:t>
            </a:r>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Monggar</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Regional Referral Hospital, Bhutan, from January 6, 2020, to January 8, 2020. The following data were recorded: demographic details, preoperative clinical symptoms and otoscopic findings, preoperative audiogram, treatment or surgery done, postoperative middle ear and mastoid infection, wound infection, graft condition, any complications, and postoperative audiogram of operated cases. Patients who underwent surgery were followed up at 1 day, 6 weeks, and 2 months postoperatively. Two hundred ten patients presented with otologic conditions and 43 underwent surgeries. Otitis media was the commonest disease detected, and tympanoplasty was the commonest surgery performed. The tympanic membrane closure rate was 92.1%, and the rate of hearing improvement was 63.2%. The ear camp had beneficial effect and showed good results.</a:t>
            </a:r>
          </a:p>
          <a:p>
            <a:pPr algn="just"/>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sp>
        <p:nvSpPr>
          <p:cNvPr id="4" name="Footer Placeholder 3">
            <a:extLst>
              <a:ext uri="{FF2B5EF4-FFF2-40B4-BE49-F238E27FC236}">
                <a16:creationId xmlns:a16="http://schemas.microsoft.com/office/drawing/2014/main" id="{C2408297-E59F-F2D6-A043-D25F3785A99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0636C2A-E916-0B2E-1B82-4D0670BA44C2}"/>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7" name="TextBox 6">
            <a:extLst>
              <a:ext uri="{FF2B5EF4-FFF2-40B4-BE49-F238E27FC236}">
                <a16:creationId xmlns:a16="http://schemas.microsoft.com/office/drawing/2014/main" id="{786C59E0-DD56-DC26-5777-A36B2CE74384}"/>
              </a:ext>
            </a:extLst>
          </p:cNvPr>
          <p:cNvSpPr txBox="1"/>
          <p:nvPr/>
        </p:nvSpPr>
        <p:spPr>
          <a:xfrm>
            <a:off x="3048000" y="2828836"/>
            <a:ext cx="6096000" cy="1200329"/>
          </a:xfrm>
          <a:prstGeom prst="rect">
            <a:avLst/>
          </a:prstGeom>
          <a:noFill/>
        </p:spPr>
        <p:txBody>
          <a:bodyPr wrap="square">
            <a:spAutoFit/>
          </a:bodyPr>
          <a:lstStyle/>
          <a:p>
            <a:pPr algn="l">
              <a:buNone/>
            </a:pPr>
            <a:br>
              <a:rPr lang="en-IN" b="0" i="0" dirty="0">
                <a:solidFill>
                  <a:srgbClr val="242424"/>
                </a:solidFill>
                <a:effectLst/>
                <a:latin typeface="-apple-system"/>
              </a:rPr>
            </a:br>
            <a:endParaRPr lang="en-IN" b="0" i="0" dirty="0">
              <a:solidFill>
                <a:srgbClr val="242424"/>
              </a:solidFill>
              <a:effectLst/>
              <a:latin typeface="-apple-system"/>
            </a:endParaRPr>
          </a:p>
          <a:p>
            <a:pPr>
              <a:buNone/>
            </a:pPr>
            <a:br>
              <a:rPr lang="en-IN" b="1" i="0" dirty="0">
                <a:solidFill>
                  <a:srgbClr val="242424"/>
                </a:solidFill>
                <a:effectLst/>
                <a:latin typeface="-apple-system"/>
              </a:rPr>
            </a:br>
            <a:endParaRPr lang="en-IN" dirty="0"/>
          </a:p>
        </p:txBody>
      </p:sp>
      <p:pic>
        <p:nvPicPr>
          <p:cNvPr id="6" name="Picture 5">
            <a:extLst>
              <a:ext uri="{FF2B5EF4-FFF2-40B4-BE49-F238E27FC236}">
                <a16:creationId xmlns:a16="http://schemas.microsoft.com/office/drawing/2014/main" id="{B25DEE00-81C1-988F-26ED-7E6848C1E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8" name="Picture 7">
            <a:extLst>
              <a:ext uri="{FF2B5EF4-FFF2-40B4-BE49-F238E27FC236}">
                <a16:creationId xmlns:a16="http://schemas.microsoft.com/office/drawing/2014/main" id="{A73AE6F4-C208-E276-00B1-49B52907E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2722309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7FC42A-E39D-873E-C637-781FB4916675}"/>
              </a:ext>
            </a:extLst>
          </p:cNvPr>
          <p:cNvSpPr>
            <a:spLocks noGrp="1"/>
          </p:cNvSpPr>
          <p:nvPr>
            <p:ph idx="1"/>
          </p:nvPr>
        </p:nvSpPr>
        <p:spPr>
          <a:xfrm>
            <a:off x="838200" y="1458685"/>
            <a:ext cx="10515600" cy="4718277"/>
          </a:xfrm>
        </p:spPr>
        <p:txBody>
          <a:bodyPr/>
          <a:lstStyle/>
          <a:p>
            <a:pPr algn="just"/>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Salman Ahmed Taher Hamid a*, Md. Mahmudul Hasan a and </a:t>
            </a:r>
            <a:r>
              <a:rPr lang="en-IN" sz="2000" b="1" kern="100" dirty="0" err="1">
                <a:effectLst/>
                <a:latin typeface="Times New Roman" panose="02020603050405020304" pitchFamily="18" charset="0"/>
                <a:ea typeface="Calibri" panose="020F0502020204030204" pitchFamily="34" charset="0"/>
                <a:cs typeface="Times New Roman" panose="02020603050405020304" pitchFamily="18" charset="0"/>
              </a:rPr>
              <a:t>Imtiaj</a:t>
            </a: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 Hossain Chowdhury (2024) </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Eye Camp and its Impact on the Patients and Community Eye camps are vital for enhancing eye health in underserved communities. Eye camp organizers meticulously plan, promote, and provide comprehensive eye care services, addressing common conditions and offering health education. Patients benefit from improved access, early detection, and treatment, leading to enhanced vision and increased awareness. Eye camps also positively impact patients' emotional well-being, foster community support, and alleviate financial burdens. At the community level, they contribute to improved access, awareness, and education, reducing visual impairment, enhancing productivity, and fostering economic empowerment. These initiatives create lasting positive changes, with sustainability ensured through partnerships with local healthcare providers. In conclusion, eye camps are integral to community-based eye health, offering temporary solutions with lasting impacts on well-being and development.</a:t>
            </a:r>
          </a:p>
          <a:p>
            <a:endParaRPr lang="en-IN" dirty="0"/>
          </a:p>
        </p:txBody>
      </p:sp>
      <p:sp>
        <p:nvSpPr>
          <p:cNvPr id="4" name="Footer Placeholder 3">
            <a:extLst>
              <a:ext uri="{FF2B5EF4-FFF2-40B4-BE49-F238E27FC236}">
                <a16:creationId xmlns:a16="http://schemas.microsoft.com/office/drawing/2014/main" id="{C5ED81DA-F662-E469-2F29-DA0652E05F6F}"/>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4C59CB9-4869-5C52-B61B-AA29C2931095}"/>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2" name="Picture 1">
            <a:extLst>
              <a:ext uri="{FF2B5EF4-FFF2-40B4-BE49-F238E27FC236}">
                <a16:creationId xmlns:a16="http://schemas.microsoft.com/office/drawing/2014/main" id="{760B6B7F-414B-A27A-9D27-CE233C91E8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6" name="Picture 5">
            <a:extLst>
              <a:ext uri="{FF2B5EF4-FFF2-40B4-BE49-F238E27FC236}">
                <a16:creationId xmlns:a16="http://schemas.microsoft.com/office/drawing/2014/main" id="{E4BA0072-6661-FC9D-5E99-F649A077F5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2031156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348343" y="1736406"/>
            <a:ext cx="10853057" cy="5012736"/>
          </a:xfrm>
        </p:spPr>
        <p:txBody>
          <a:bodyPr>
            <a:normAutofit/>
          </a:bodyPr>
          <a:lstStyle/>
          <a:p>
            <a:pPr marL="342900" indent="-342900" algn="just">
              <a:lnSpc>
                <a:spcPct val="150000"/>
              </a:lnSpc>
              <a:spcAft>
                <a:spcPts val="800"/>
              </a:spcAft>
              <a:buFont typeface="+mj-lt"/>
              <a:buAutoNum type="arabicPeriod"/>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To </a:t>
            </a:r>
            <a:r>
              <a:rPr lang="en-IN" sz="2000" kern="0" dirty="0" err="1">
                <a:effectLst/>
                <a:latin typeface="Times New Roman" panose="02020603050405020304" pitchFamily="18" charset="0"/>
                <a:ea typeface="Times New Roman" panose="02020603050405020304" pitchFamily="18" charset="0"/>
                <a:cs typeface="Times New Roman" panose="02020603050405020304" pitchFamily="18" charset="0"/>
              </a:rPr>
              <a:t>analyze</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the knowledge and self-care skills gained by participants in managing common ENT conditions through health camps.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tabLst>
                <a:tab pos="498475" algn="l"/>
              </a:tabLst>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To understand participants’ perceptions regarding adherence to follow-up care, medication, and lifestyle recommendations.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mj-lt"/>
              <a:buAutoNum type="arabicPeriod"/>
              <a:tabLst>
                <a:tab pos="498475" algn="l"/>
              </a:tabLst>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To assess participants’ satisfaction with camp services and their perception of care quality.</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5" name="Picture 4">
            <a:extLst>
              <a:ext uri="{FF2B5EF4-FFF2-40B4-BE49-F238E27FC236}">
                <a16:creationId xmlns:a16="http://schemas.microsoft.com/office/drawing/2014/main" id="{602DDA9D-EC9D-BA2F-6815-6C5BB23CEE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8" name="Picture 7">
            <a:extLst>
              <a:ext uri="{FF2B5EF4-FFF2-40B4-BE49-F238E27FC236}">
                <a16:creationId xmlns:a16="http://schemas.microsoft.com/office/drawing/2014/main" id="{5B4023D8-7E03-016C-C444-931BA6A1D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2381"/>
            <a:ext cx="1741714" cy="727301"/>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255814" y="1634084"/>
            <a:ext cx="11680371" cy="5008562"/>
          </a:xfrm>
        </p:spPr>
        <p:txBody>
          <a:bodyPr>
            <a:normAutofit/>
          </a:bodyPr>
          <a:lstStyle/>
          <a:p>
            <a:pPr>
              <a:lnSpc>
                <a:spcPct val="150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Study Design</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buNone/>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This study follows a descriptive cross-sectional design aimed at assessing patient knowledge, adherence, and satisfaction regarding the management of common ENT problems through community-based health camps.</a:t>
            </a:r>
          </a:p>
          <a:p>
            <a:pPr>
              <a:lnSpc>
                <a:spcPct val="150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Study Setting</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800"/>
              </a:spcAft>
              <a:buNone/>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The study was conducted at ENT health camps organized by Dr. Rao’s ENT Super Specialty Hospital, including both community outreach locations. 2 Camps,</a:t>
            </a:r>
            <a:r>
              <a:rPr lang="en-IN" sz="2000" kern="100" dirty="0">
                <a:latin typeface="Times New Roman" panose="02020603050405020304" pitchFamily="18" charset="0"/>
                <a:ea typeface="Calibri" panose="020F0502020204030204" pitchFamily="34" charset="0"/>
                <a:cs typeface="Times New Roman" panose="02020603050405020304" pitchFamily="18" charset="0"/>
              </a:rPr>
              <a:t> IT Company.(Virtusa and Dark matter Technologies)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Study Population</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buNone/>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The population included individuals who attended the ENT health camps</a:t>
            </a:r>
            <a:r>
              <a:rPr lang="en-IN" sz="2000" dirty="0">
                <a:effectLst/>
                <a:latin typeface="Times New Roman" panose="02020603050405020304" pitchFamily="18" charset="0"/>
                <a:ea typeface="Calibri" panose="020F0502020204030204" pitchFamily="34" charset="0"/>
              </a:rPr>
              <a:t>.</a:t>
            </a:r>
            <a:br>
              <a:rPr lang="en-IN" sz="2000" dirty="0">
                <a:effectLst/>
                <a:latin typeface="Times New Roman" panose="02020603050405020304" pitchFamily="18" charset="0"/>
                <a:ea typeface="Calibri" panose="020F0502020204030204" pitchFamily="34" charset="0"/>
              </a:rPr>
            </a:b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5" name="Picture 4">
            <a:extLst>
              <a:ext uri="{FF2B5EF4-FFF2-40B4-BE49-F238E27FC236}">
                <a16:creationId xmlns:a16="http://schemas.microsoft.com/office/drawing/2014/main" id="{F2CA8D46-E83B-C935-1939-D06187844D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8" name="Picture 7">
            <a:extLst>
              <a:ext uri="{FF2B5EF4-FFF2-40B4-BE49-F238E27FC236}">
                <a16:creationId xmlns:a16="http://schemas.microsoft.com/office/drawing/2014/main" id="{A8B009A5-D749-E769-645B-2710F01BC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FE2C3D-CCA3-0EEF-C51F-86825A53004C}"/>
              </a:ext>
            </a:extLst>
          </p:cNvPr>
          <p:cNvSpPr>
            <a:spLocks noGrp="1"/>
          </p:cNvSpPr>
          <p:nvPr>
            <p:ph idx="1"/>
          </p:nvPr>
        </p:nvSpPr>
        <p:spPr>
          <a:xfrm>
            <a:off x="326571" y="859971"/>
            <a:ext cx="11734800" cy="5861503"/>
          </a:xfrm>
        </p:spPr>
        <p:txBody>
          <a:bodyPr>
            <a:normAutofit fontScale="92500" lnSpcReduction="10000"/>
          </a:bodyPr>
          <a:lstStyle/>
          <a:p>
            <a:pPr algn="just">
              <a:lnSpc>
                <a:spcPct val="150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Inclusion criteria</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Patients aged ≥18 years</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Willing to participate and able to provide informed consent</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Completed both the pre- and post-camp sections of the questionnaire</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Exclusion criteria</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Individuals unwilling to participate</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Those unable to comprehend or complete the questionnaire</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Sampling Technique and Sample Size</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IN" sz="2000" dirty="0">
                <a:effectLst/>
                <a:latin typeface="Times New Roman" panose="02020603050405020304" pitchFamily="18" charset="0"/>
                <a:ea typeface="Calibri" panose="020F0502020204030204" pitchFamily="34" charset="0"/>
              </a:rPr>
              <a:t>A non-probability convenience sampling method was used to select participants. A total sample size of 120 patients was targeted based on expected attendance at the health camps and feasibility.</a:t>
            </a:r>
            <a:endParaRPr lang="en-IN" sz="2000" dirty="0"/>
          </a:p>
        </p:txBody>
      </p:sp>
      <p:sp>
        <p:nvSpPr>
          <p:cNvPr id="4" name="Footer Placeholder 3">
            <a:extLst>
              <a:ext uri="{FF2B5EF4-FFF2-40B4-BE49-F238E27FC236}">
                <a16:creationId xmlns:a16="http://schemas.microsoft.com/office/drawing/2014/main" id="{532F6047-07C9-E313-7D8A-395179E9ECF5}"/>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923DCD92-A014-E929-A6E6-3B535F45EB14}"/>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9CA0667-EBF7-5CB9-90B5-27AF58B9D2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7" name="Picture 6">
            <a:extLst>
              <a:ext uri="{FF2B5EF4-FFF2-40B4-BE49-F238E27FC236}">
                <a16:creationId xmlns:a16="http://schemas.microsoft.com/office/drawing/2014/main" id="{DE71F291-98BC-D0E7-4EF5-F4A0E5195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1912170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D773BB-A577-A330-EFC7-E6E86CBA02A5}"/>
              </a:ext>
            </a:extLst>
          </p:cNvPr>
          <p:cNvSpPr>
            <a:spLocks noGrp="1"/>
          </p:cNvSpPr>
          <p:nvPr>
            <p:ph idx="1"/>
          </p:nvPr>
        </p:nvSpPr>
        <p:spPr>
          <a:xfrm>
            <a:off x="391886" y="729342"/>
            <a:ext cx="11571514" cy="5823858"/>
          </a:xfrm>
        </p:spPr>
        <p:txBody>
          <a:bodyPr>
            <a:normAutofit/>
          </a:bodyPr>
          <a:lstStyle/>
          <a:p>
            <a:pPr algn="just">
              <a:lnSpc>
                <a:spcPct val="150000"/>
              </a:lnSpc>
              <a:spcAft>
                <a:spcPts val="800"/>
              </a:spcAft>
              <a:buNone/>
            </a:pPr>
            <a:r>
              <a:rPr lang="en-IN" sz="2200" b="1" kern="100" dirty="0">
                <a:effectLst/>
                <a:latin typeface="Times New Roman" panose="02020603050405020304" pitchFamily="18" charset="0"/>
                <a:ea typeface="Calibri" panose="020F0502020204030204" pitchFamily="34" charset="0"/>
                <a:cs typeface="Times New Roman" panose="02020603050405020304" pitchFamily="18" charset="0"/>
              </a:rPr>
              <a:t>Data Analysis</a:t>
            </a:r>
            <a:endParaRPr lang="en-IN" sz="2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buNone/>
            </a:pPr>
            <a:r>
              <a:rPr lang="en-IN" sz="2200" kern="100" dirty="0">
                <a:effectLst/>
                <a:latin typeface="Times New Roman" panose="02020603050405020304" pitchFamily="18" charset="0"/>
                <a:ea typeface="Calibri" panose="020F0502020204030204" pitchFamily="34" charset="0"/>
                <a:cs typeface="Times New Roman" panose="02020603050405020304" pitchFamily="18" charset="0"/>
              </a:rPr>
              <a:t>The data collected were entered into Microsoft Excel and </a:t>
            </a:r>
            <a:r>
              <a:rPr lang="en-IN" sz="2200" kern="100" dirty="0" err="1">
                <a:effectLst/>
                <a:latin typeface="Times New Roman" panose="02020603050405020304" pitchFamily="18" charset="0"/>
                <a:ea typeface="Calibri" panose="020F0502020204030204" pitchFamily="34" charset="0"/>
                <a:cs typeface="Times New Roman" panose="02020603050405020304" pitchFamily="18" charset="0"/>
              </a:rPr>
              <a:t>analyzed</a:t>
            </a:r>
            <a:r>
              <a:rPr lang="en-IN" sz="2200" kern="100" dirty="0">
                <a:effectLst/>
                <a:latin typeface="Times New Roman" panose="02020603050405020304" pitchFamily="18" charset="0"/>
                <a:ea typeface="Calibri" panose="020F0502020204030204" pitchFamily="34" charset="0"/>
                <a:cs typeface="Times New Roman" panose="02020603050405020304" pitchFamily="18" charset="0"/>
              </a:rPr>
              <a:t> using descriptive statistical</a:t>
            </a:r>
            <a:r>
              <a:rPr lang="en-IN" sz="2200" kern="100" dirty="0">
                <a:latin typeface="Times New Roman" panose="02020603050405020304" pitchFamily="18" charset="0"/>
                <a:ea typeface="Calibri" panose="020F0502020204030204" pitchFamily="34" charset="0"/>
                <a:cs typeface="Times New Roman" panose="02020603050405020304" pitchFamily="18" charset="0"/>
              </a:rPr>
              <a:t> </a:t>
            </a:r>
            <a:r>
              <a:rPr lang="en-IN" sz="2200" kern="100" dirty="0">
                <a:effectLst/>
                <a:latin typeface="Times New Roman" panose="02020603050405020304" pitchFamily="18" charset="0"/>
                <a:ea typeface="Calibri" panose="020F0502020204030204" pitchFamily="34" charset="0"/>
                <a:cs typeface="Times New Roman" panose="02020603050405020304" pitchFamily="18" charset="0"/>
              </a:rPr>
              <a:t>methods:</a:t>
            </a:r>
            <a:endParaRPr lang="en-IN"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IN" sz="2200" kern="100" dirty="0">
                <a:effectLst/>
                <a:latin typeface="Times New Roman" panose="02020603050405020304" pitchFamily="18" charset="0"/>
                <a:ea typeface="Calibri" panose="020F0502020204030204" pitchFamily="34" charset="0"/>
                <a:cs typeface="Times New Roman" panose="02020603050405020304" pitchFamily="18" charset="0"/>
              </a:rPr>
              <a:t>Demographic data were summarized using frequencies and percentages. </a:t>
            </a:r>
            <a:endParaRPr lang="en-IN" sz="2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Footer Placeholder 3">
            <a:extLst>
              <a:ext uri="{FF2B5EF4-FFF2-40B4-BE49-F238E27FC236}">
                <a16:creationId xmlns:a16="http://schemas.microsoft.com/office/drawing/2014/main" id="{7EF93537-B234-0495-C046-4472DB4BB7F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7DFE690-15A6-A3FF-ECCF-6A43999FF06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B70878FB-F749-3575-14FF-C1BE3FC98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9429" cy="727301"/>
          </a:xfrm>
          <a:prstGeom prst="rect">
            <a:avLst/>
          </a:prstGeom>
        </p:spPr>
      </p:pic>
      <p:pic>
        <p:nvPicPr>
          <p:cNvPr id="7" name="Picture 6">
            <a:extLst>
              <a:ext uri="{FF2B5EF4-FFF2-40B4-BE49-F238E27FC236}">
                <a16:creationId xmlns:a16="http://schemas.microsoft.com/office/drawing/2014/main" id="{5C73FFC4-901D-B5C4-91D6-030E0B075A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86" y="-13267"/>
            <a:ext cx="1741714" cy="727301"/>
          </a:xfrm>
          <a:prstGeom prst="rect">
            <a:avLst/>
          </a:prstGeom>
        </p:spPr>
      </p:pic>
    </p:spTree>
    <p:extLst>
      <p:ext uri="{BB962C8B-B14F-4D97-AF65-F5344CB8AC3E}">
        <p14:creationId xmlns:p14="http://schemas.microsoft.com/office/powerpoint/2010/main" val="3288875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TotalTime>
  <Words>3612</Words>
  <Application>Microsoft Office PowerPoint</Application>
  <PresentationFormat>Widescreen</PresentationFormat>
  <Paragraphs>590</Paragraphs>
  <Slides>34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-apple-system</vt:lpstr>
      <vt:lpstr>Arial</vt:lpstr>
      <vt:lpstr>Calibri</vt:lpstr>
      <vt:lpstr>Calibri Light</vt:lpstr>
      <vt:lpstr>Symbol</vt:lpstr>
      <vt:lpstr>Times New Roman</vt:lpstr>
      <vt:lpstr>Wingdings</vt:lpstr>
      <vt:lpstr>Office Theme</vt:lpstr>
      <vt:lpstr>Assessment of Knowledge, Treatment Adherence, and Satisfaction Among Participants of ENT Health Camps: A Descriptive Study  DR RAOS ENT SUPER SPECIALITY </vt:lpstr>
      <vt:lpstr>PowerPoint Presentation</vt:lpstr>
      <vt:lpstr>Introduction </vt:lpstr>
      <vt:lpstr>REVIEW OF LITERATURE</vt:lpstr>
      <vt:lpstr>PowerPoint Presentation</vt:lpstr>
      <vt:lpstr>Objectives </vt:lpstr>
      <vt:lpstr>Methodology </vt:lpstr>
      <vt:lpstr>PowerPoint Presentation</vt:lpstr>
      <vt:lpstr>PowerPoint Presentation</vt:lpstr>
      <vt:lpstr>DEMOGRAPHIC DATA</vt:lpstr>
      <vt:lpstr>PowerPoint Presentation</vt:lpstr>
      <vt:lpstr>Have You Previously Consulted Any ENT Specialist Before this Camp? </vt:lpstr>
      <vt:lpstr>What symptoms were you experiencing before attending the camp? </vt:lpstr>
      <vt:lpstr> What might cause them? </vt:lpstr>
      <vt:lpstr>What are the reasons for sore throat? </vt:lpstr>
      <vt:lpstr>How did you learn about this ENT camp? </vt:lpstr>
      <vt:lpstr>Do you feel more informed about ENT conditions after attending the camp? </vt:lpstr>
      <vt:lpstr>Did the camp teach you how to manage minor ENT issues at home? </vt:lpstr>
      <vt:lpstr>Do you ever forget to take your prescribed medicine? </vt:lpstr>
      <vt:lpstr>When you feel better do you stop taking medication before completing the full course? </vt:lpstr>
      <vt:lpstr>  How satisfied were you with the services at the camp? </vt:lpstr>
      <vt:lpstr> Would you recommend these camps to others? </vt:lpstr>
      <vt:lpstr>PowerPoint Presentation</vt:lpstr>
      <vt:lpstr>Discussions</vt:lpstr>
      <vt:lpstr>PowerPoint Presentation</vt:lpstr>
      <vt:lpstr>PowerPoint Presentation</vt:lpstr>
      <vt:lpstr>Conclusion</vt:lpstr>
      <vt:lpstr>  COMMUNITY OUTREACH PROGRAMME (COP) ACTIVITIES </vt:lpstr>
      <vt:lpstr>Hospital visit</vt:lpstr>
      <vt:lpstr>COP FIELD GLIMPES</vt:lpstr>
      <vt:lpstr>PICTORIAL JOURNEY</vt:lpstr>
      <vt:lpstr>PowerPoint Presentation</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HARSHAVARDHAN CHETTIKINDI</cp:lastModifiedBy>
  <cp:revision>28</cp:revision>
  <dcterms:created xsi:type="dcterms:W3CDTF">2022-05-20T15:11:38Z</dcterms:created>
  <dcterms:modified xsi:type="dcterms:W3CDTF">2025-06-17T04:38:58Z</dcterms:modified>
</cp:coreProperties>
</file>