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93" r:id="rId4"/>
    <p:sldId id="258" r:id="rId5"/>
    <p:sldId id="259" r:id="rId6"/>
    <p:sldId id="260" r:id="rId7"/>
    <p:sldId id="261" r:id="rId8"/>
    <p:sldId id="266" r:id="rId9"/>
    <p:sldId id="262" r:id="rId10"/>
    <p:sldId id="287" r:id="rId11"/>
    <p:sldId id="282" r:id="rId12"/>
    <p:sldId id="288" r:id="rId13"/>
    <p:sldId id="289" r:id="rId14"/>
    <p:sldId id="290" r:id="rId15"/>
    <p:sldId id="281" r:id="rId16"/>
    <p:sldId id="279" r:id="rId17"/>
    <p:sldId id="263" r:id="rId18"/>
    <p:sldId id="278" r:id="rId19"/>
    <p:sldId id="273" r:id="rId20"/>
    <p:sldId id="291" r:id="rId21"/>
    <p:sldId id="292" r:id="rId22"/>
    <p:sldId id="294"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1BF881-2802-8E5E-4B0E-E5E939034CCB}" name="Avish Sethi" initials="AS" userId="S::AVISH_SETHI@ISB.EDU::b9926542-2248-429d-97b5-04b406094b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D80DD-B83B-0784-CD3B-717EDD89CE3A}" v="145" dt="2025-06-25T19:04:07.186"/>
    <p1510:client id="{6B54F07C-B0EB-410A-98D0-A30B68E680ED}" v="225" dt="2025-06-25T08:01:35.7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4660"/>
  </p:normalViewPr>
  <p:slideViewPr>
    <p:cSldViewPr snapToGrid="0">
      <p:cViewPr varScale="1">
        <p:scale>
          <a:sx n="67" d="100"/>
          <a:sy n="67" d="100"/>
        </p:scale>
        <p:origin x="6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22ab9d48aa171c6395376a2b1f4a0216dae6de5fb91ac8502548b3ee15da50db::" providerId="AD" clId="Web-{EE55B922-2DFF-8A8C-C89A-F18175883EA4}"/>
    <pc:docChg chg="modSld">
      <pc:chgData name="Guest User" userId="S::urn:spo:anon#22ab9d48aa171c6395376a2b1f4a0216dae6de5fb91ac8502548b3ee15da50db::" providerId="AD" clId="Web-{EE55B922-2DFF-8A8C-C89A-F18175883EA4}" dt="2025-06-15T14:58:53.667" v="2" actId="20577"/>
      <pc:docMkLst>
        <pc:docMk/>
      </pc:docMkLst>
      <pc:sldChg chg="modSp">
        <pc:chgData name="Guest User" userId="S::urn:spo:anon#22ab9d48aa171c6395376a2b1f4a0216dae6de5fb91ac8502548b3ee15da50db::" providerId="AD" clId="Web-{EE55B922-2DFF-8A8C-C89A-F18175883EA4}" dt="2025-06-15T14:58:53.667" v="2" actId="20577"/>
        <pc:sldMkLst>
          <pc:docMk/>
          <pc:sldMk cId="738719215" sldId="256"/>
        </pc:sldMkLst>
        <pc:spChg chg="mod">
          <ac:chgData name="Guest User" userId="S::urn:spo:anon#22ab9d48aa171c6395376a2b1f4a0216dae6de5fb91ac8502548b3ee15da50db::" providerId="AD" clId="Web-{EE55B922-2DFF-8A8C-C89A-F18175883EA4}" dt="2025-06-15T14:58:53.667" v="2" actId="20577"/>
          <ac:spMkLst>
            <pc:docMk/>
            <pc:sldMk cId="738719215" sldId="256"/>
            <ac:spMk id="3" creationId="{00000000-0000-0000-0000-000000000000}"/>
          </ac:spMkLst>
        </pc:spChg>
      </pc:sldChg>
    </pc:docChg>
  </pc:docChgLst>
  <pc:docChgLst>
    <pc:chgData name="Guest User" userId="S::urn:spo:anon#2891698eb5d453062e06aa4589f6168a7b0865475b7c9914bcc974244815d78d::" providerId="AD" clId="Web-{50179EA2-E8E9-B95C-8183-F426BA00B163}"/>
    <pc:docChg chg="delSld modSld">
      <pc:chgData name="Guest User" userId="S::urn:spo:anon#2891698eb5d453062e06aa4589f6168a7b0865475b7c9914bcc974244815d78d::" providerId="AD" clId="Web-{50179EA2-E8E9-B95C-8183-F426BA00B163}" dt="2025-06-24T18:03:23.854" v="40" actId="14100"/>
      <pc:docMkLst>
        <pc:docMk/>
      </pc:docMkLst>
      <pc:sldChg chg="del">
        <pc:chgData name="Guest User" userId="S::urn:spo:anon#2891698eb5d453062e06aa4589f6168a7b0865475b7c9914bcc974244815d78d::" providerId="AD" clId="Web-{50179EA2-E8E9-B95C-8183-F426BA00B163}" dt="2025-06-24T17:24:57.073" v="0"/>
        <pc:sldMkLst>
          <pc:docMk/>
          <pc:sldMk cId="3505893235" sldId="257"/>
        </pc:sldMkLst>
      </pc:sldChg>
      <pc:sldChg chg="modSp">
        <pc:chgData name="Guest User" userId="S::urn:spo:anon#2891698eb5d453062e06aa4589f6168a7b0865475b7c9914bcc974244815d78d::" providerId="AD" clId="Web-{50179EA2-E8E9-B95C-8183-F426BA00B163}" dt="2025-06-24T18:01:13.102" v="33" actId="20577"/>
        <pc:sldMkLst>
          <pc:docMk/>
          <pc:sldMk cId="598081888" sldId="258"/>
        </pc:sldMkLst>
        <pc:spChg chg="mod">
          <ac:chgData name="Guest User" userId="S::urn:spo:anon#2891698eb5d453062e06aa4589f6168a7b0865475b7c9914bcc974244815d78d::" providerId="AD" clId="Web-{50179EA2-E8E9-B95C-8183-F426BA00B163}" dt="2025-06-24T18:01:13.102" v="33" actId="20577"/>
          <ac:spMkLst>
            <pc:docMk/>
            <pc:sldMk cId="598081888" sldId="258"/>
            <ac:spMk id="3" creationId="{00000000-0000-0000-0000-000000000000}"/>
          </ac:spMkLst>
        </pc:spChg>
      </pc:sldChg>
      <pc:sldChg chg="modSp">
        <pc:chgData name="Guest User" userId="S::urn:spo:anon#2891698eb5d453062e06aa4589f6168a7b0865475b7c9914bcc974244815d78d::" providerId="AD" clId="Web-{50179EA2-E8E9-B95C-8183-F426BA00B163}" dt="2025-06-24T18:01:51.040" v="37" actId="14100"/>
        <pc:sldMkLst>
          <pc:docMk/>
          <pc:sldMk cId="9384888" sldId="260"/>
        </pc:sldMkLst>
        <pc:spChg chg="mod">
          <ac:chgData name="Guest User" userId="S::urn:spo:anon#2891698eb5d453062e06aa4589f6168a7b0865475b7c9914bcc974244815d78d::" providerId="AD" clId="Web-{50179EA2-E8E9-B95C-8183-F426BA00B163}" dt="2025-06-24T18:01:51.040" v="37" actId="14100"/>
          <ac:spMkLst>
            <pc:docMk/>
            <pc:sldMk cId="9384888" sldId="260"/>
            <ac:spMk id="3" creationId="{00000000-0000-0000-0000-000000000000}"/>
          </ac:spMkLst>
        </pc:spChg>
      </pc:sldChg>
      <pc:sldChg chg="del">
        <pc:chgData name="Guest User" userId="S::urn:spo:anon#2891698eb5d453062e06aa4589f6168a7b0865475b7c9914bcc974244815d78d::" providerId="AD" clId="Web-{50179EA2-E8E9-B95C-8183-F426BA00B163}" dt="2025-06-24T17:55:05.283" v="12"/>
        <pc:sldMkLst>
          <pc:docMk/>
          <pc:sldMk cId="2938721804" sldId="271"/>
        </pc:sldMkLst>
      </pc:sldChg>
      <pc:sldChg chg="addSp modSp">
        <pc:chgData name="Guest User" userId="S::urn:spo:anon#2891698eb5d453062e06aa4589f6168a7b0865475b7c9914bcc974244815d78d::" providerId="AD" clId="Web-{50179EA2-E8E9-B95C-8183-F426BA00B163}" dt="2025-06-24T17:26:40.934" v="11" actId="14100"/>
        <pc:sldMkLst>
          <pc:docMk/>
          <pc:sldMk cId="13236305" sldId="272"/>
        </pc:sldMkLst>
        <pc:picChg chg="add mod modCrop">
          <ac:chgData name="Guest User" userId="S::urn:spo:anon#2891698eb5d453062e06aa4589f6168a7b0865475b7c9914bcc974244815d78d::" providerId="AD" clId="Web-{50179EA2-E8E9-B95C-8183-F426BA00B163}" dt="2025-06-24T17:26:40.934" v="11" actId="14100"/>
          <ac:picMkLst>
            <pc:docMk/>
            <pc:sldMk cId="13236305" sldId="272"/>
            <ac:picMk id="3" creationId="{BAF80429-3D2E-E207-BC84-405F532F93B9}"/>
          </ac:picMkLst>
        </pc:picChg>
      </pc:sldChg>
      <pc:sldChg chg="modSp">
        <pc:chgData name="Guest User" userId="S::urn:spo:anon#2891698eb5d453062e06aa4589f6168a7b0865475b7c9914bcc974244815d78d::" providerId="AD" clId="Web-{50179EA2-E8E9-B95C-8183-F426BA00B163}" dt="2025-06-24T18:03:23.854" v="40" actId="14100"/>
        <pc:sldMkLst>
          <pc:docMk/>
          <pc:sldMk cId="2494140558" sldId="282"/>
        </pc:sldMkLst>
        <pc:spChg chg="mod">
          <ac:chgData name="Guest User" userId="S::urn:spo:anon#2891698eb5d453062e06aa4589f6168a7b0865475b7c9914bcc974244815d78d::" providerId="AD" clId="Web-{50179EA2-E8E9-B95C-8183-F426BA00B163}" dt="2025-06-24T18:03:23.854" v="40" actId="14100"/>
          <ac:spMkLst>
            <pc:docMk/>
            <pc:sldMk cId="2494140558" sldId="282"/>
            <ac:spMk id="18" creationId="{2FDE656D-EBBB-5109-1495-A1B73583272A}"/>
          </ac:spMkLst>
        </pc:spChg>
      </pc:sldChg>
      <pc:sldChg chg="addSp delSp modSp">
        <pc:chgData name="Guest User" userId="S::urn:spo:anon#2891698eb5d453062e06aa4589f6168a7b0865475b7c9914bcc974244815d78d::" providerId="AD" clId="Web-{50179EA2-E8E9-B95C-8183-F426BA00B163}" dt="2025-06-24T17:59:16.006" v="29" actId="1076"/>
        <pc:sldMkLst>
          <pc:docMk/>
          <pc:sldMk cId="2640245774" sldId="293"/>
        </pc:sldMkLst>
        <pc:spChg chg="mod">
          <ac:chgData name="Guest User" userId="S::urn:spo:anon#2891698eb5d453062e06aa4589f6168a7b0865475b7c9914bcc974244815d78d::" providerId="AD" clId="Web-{50179EA2-E8E9-B95C-8183-F426BA00B163}" dt="2025-06-24T17:55:34.158" v="13"/>
          <ac:spMkLst>
            <pc:docMk/>
            <pc:sldMk cId="2640245774" sldId="293"/>
            <ac:spMk id="2" creationId="{7CBE2484-1CB1-D15D-F948-599DC07CEAD7}"/>
          </ac:spMkLst>
        </pc:spChg>
        <pc:spChg chg="mod">
          <ac:chgData name="Guest User" userId="S::urn:spo:anon#2891698eb5d453062e06aa4589f6168a7b0865475b7c9914bcc974244815d78d::" providerId="AD" clId="Web-{50179EA2-E8E9-B95C-8183-F426BA00B163}" dt="2025-06-24T17:59:16.006" v="29" actId="1076"/>
          <ac:spMkLst>
            <pc:docMk/>
            <pc:sldMk cId="2640245774" sldId="293"/>
            <ac:spMk id="3" creationId="{6AE171E3-6E41-E7CD-BA86-0482E14A7194}"/>
          </ac:spMkLst>
        </pc:spChg>
        <pc:spChg chg="del">
          <ac:chgData name="Guest User" userId="S::urn:spo:anon#2891698eb5d453062e06aa4589f6168a7b0865475b7c9914bcc974244815d78d::" providerId="AD" clId="Web-{50179EA2-E8E9-B95C-8183-F426BA00B163}" dt="2025-06-24T17:55:34.158" v="13"/>
          <ac:spMkLst>
            <pc:docMk/>
            <pc:sldMk cId="2640245774" sldId="293"/>
            <ac:spMk id="34" creationId="{1BB867FF-FC45-48F7-8104-F89BE54909F1}"/>
          </ac:spMkLst>
        </pc:spChg>
        <pc:spChg chg="del">
          <ac:chgData name="Guest User" userId="S::urn:spo:anon#2891698eb5d453062e06aa4589f6168a7b0865475b7c9914bcc974244815d78d::" providerId="AD" clId="Web-{50179EA2-E8E9-B95C-8183-F426BA00B163}" dt="2025-06-24T17:55:34.158" v="13"/>
          <ac:spMkLst>
            <pc:docMk/>
            <pc:sldMk cId="2640245774" sldId="293"/>
            <ac:spMk id="36" creationId="{8BB56887-D0D5-4F0C-9E19-7247EB83C8B7}"/>
          </ac:spMkLst>
        </pc:spChg>
        <pc:spChg chg="del">
          <ac:chgData name="Guest User" userId="S::urn:spo:anon#2891698eb5d453062e06aa4589f6168a7b0865475b7c9914bcc974244815d78d::" providerId="AD" clId="Web-{50179EA2-E8E9-B95C-8183-F426BA00B163}" dt="2025-06-24T17:55:34.158" v="13"/>
          <ac:spMkLst>
            <pc:docMk/>
            <pc:sldMk cId="2640245774" sldId="293"/>
            <ac:spMk id="38" creationId="{081E4A58-353D-44AE-B2FC-2A74E2E400F7}"/>
          </ac:spMkLst>
        </pc:spChg>
        <pc:spChg chg="add">
          <ac:chgData name="Guest User" userId="S::urn:spo:anon#2891698eb5d453062e06aa4589f6168a7b0865475b7c9914bcc974244815d78d::" providerId="AD" clId="Web-{50179EA2-E8E9-B95C-8183-F426BA00B163}" dt="2025-06-24T17:55:34.158" v="13"/>
          <ac:spMkLst>
            <pc:docMk/>
            <pc:sldMk cId="2640245774" sldId="293"/>
            <ac:spMk id="43" creationId="{100EDD19-6802-4EC3-95CE-CFFAB042CFD6}"/>
          </ac:spMkLst>
        </pc:spChg>
        <pc:spChg chg="add">
          <ac:chgData name="Guest User" userId="S::urn:spo:anon#2891698eb5d453062e06aa4589f6168a7b0865475b7c9914bcc974244815d78d::" providerId="AD" clId="Web-{50179EA2-E8E9-B95C-8183-F426BA00B163}" dt="2025-06-24T17:55:34.158" v="13"/>
          <ac:spMkLst>
            <pc:docMk/>
            <pc:sldMk cId="2640245774" sldId="293"/>
            <ac:spMk id="45" creationId="{DB17E863-922E-4C26-BD64-E8FD41D28661}"/>
          </ac:spMkLst>
        </pc:spChg>
      </pc:sldChg>
    </pc:docChg>
  </pc:docChgLst>
  <pc:docChgLst>
    <pc:chgData name="Avish Sethi" userId="b9926542-2248-429d-97b5-04b406094b99" providerId="ADAL" clId="{6B54F07C-B0EB-410A-98D0-A30B68E680ED}"/>
    <pc:docChg chg="undo redo custSel addSld delSld modSld sldOrd">
      <pc:chgData name="Avish Sethi" userId="b9926542-2248-429d-97b5-04b406094b99" providerId="ADAL" clId="{6B54F07C-B0EB-410A-98D0-A30B68E680ED}" dt="2025-06-26T03:55:07.792" v="2128" actId="122"/>
      <pc:docMkLst>
        <pc:docMk/>
      </pc:docMkLst>
      <pc:sldChg chg="mod modShow">
        <pc:chgData name="Avish Sethi" userId="b9926542-2248-429d-97b5-04b406094b99" providerId="ADAL" clId="{6B54F07C-B0EB-410A-98D0-A30B68E680ED}" dt="2025-06-17T13:32:17.017" v="19" actId="729"/>
        <pc:sldMkLst>
          <pc:docMk/>
          <pc:sldMk cId="3505893235" sldId="257"/>
        </pc:sldMkLst>
      </pc:sldChg>
      <pc:sldChg chg="modSp mod">
        <pc:chgData name="Avish Sethi" userId="b9926542-2248-429d-97b5-04b406094b99" providerId="ADAL" clId="{6B54F07C-B0EB-410A-98D0-A30B68E680ED}" dt="2025-06-23T13:43:58.890" v="1372" actId="122"/>
        <pc:sldMkLst>
          <pc:docMk/>
          <pc:sldMk cId="598081888" sldId="258"/>
        </pc:sldMkLst>
        <pc:spChg chg="mod">
          <ac:chgData name="Avish Sethi" userId="b9926542-2248-429d-97b5-04b406094b99" providerId="ADAL" clId="{6B54F07C-B0EB-410A-98D0-A30B68E680ED}" dt="2025-06-23T13:43:58.890" v="1372" actId="122"/>
          <ac:spMkLst>
            <pc:docMk/>
            <pc:sldMk cId="598081888" sldId="258"/>
            <ac:spMk id="7" creationId="{78DD63CA-1CEC-5184-1E24-0A08244A04F6}"/>
          </ac:spMkLst>
        </pc:spChg>
      </pc:sldChg>
      <pc:sldChg chg="modSp mod">
        <pc:chgData name="Avish Sethi" userId="b9926542-2248-429d-97b5-04b406094b99" providerId="ADAL" clId="{6B54F07C-B0EB-410A-98D0-A30B68E680ED}" dt="2025-06-25T08:07:17.055" v="2103" actId="122"/>
        <pc:sldMkLst>
          <pc:docMk/>
          <pc:sldMk cId="4145475245" sldId="259"/>
        </pc:sldMkLst>
        <pc:spChg chg="mod">
          <ac:chgData name="Avish Sethi" userId="b9926542-2248-429d-97b5-04b406094b99" providerId="ADAL" clId="{6B54F07C-B0EB-410A-98D0-A30B68E680ED}" dt="2025-06-25T08:07:17.055" v="2103" actId="122"/>
          <ac:spMkLst>
            <pc:docMk/>
            <pc:sldMk cId="4145475245" sldId="259"/>
            <ac:spMk id="6" creationId="{C8BC9D6A-669F-D11D-9D67-8531E5CB3A8F}"/>
          </ac:spMkLst>
        </pc:spChg>
        <pc:graphicFrameChg chg="mod modGraphic">
          <ac:chgData name="Avish Sethi" userId="b9926542-2248-429d-97b5-04b406094b99" providerId="ADAL" clId="{6B54F07C-B0EB-410A-98D0-A30B68E680ED}" dt="2025-06-17T13:30:02.621" v="18" actId="255"/>
          <ac:graphicFrameMkLst>
            <pc:docMk/>
            <pc:sldMk cId="4145475245" sldId="259"/>
            <ac:graphicFrameMk id="5" creationId="{00000000-0000-0000-0000-000000000000}"/>
          </ac:graphicFrameMkLst>
        </pc:graphicFrameChg>
      </pc:sldChg>
      <pc:sldChg chg="modSp mod">
        <pc:chgData name="Avish Sethi" userId="b9926542-2248-429d-97b5-04b406094b99" providerId="ADAL" clId="{6B54F07C-B0EB-410A-98D0-A30B68E680ED}" dt="2025-06-23T13:44:07.748" v="1373" actId="122"/>
        <pc:sldMkLst>
          <pc:docMk/>
          <pc:sldMk cId="9384888" sldId="260"/>
        </pc:sldMkLst>
        <pc:spChg chg="mod">
          <ac:chgData name="Avish Sethi" userId="b9926542-2248-429d-97b5-04b406094b99" providerId="ADAL" clId="{6B54F07C-B0EB-410A-98D0-A30B68E680ED}" dt="2025-06-17T13:34:34.654" v="89" actId="27636"/>
          <ac:spMkLst>
            <pc:docMk/>
            <pc:sldMk cId="9384888" sldId="260"/>
            <ac:spMk id="3" creationId="{00000000-0000-0000-0000-000000000000}"/>
          </ac:spMkLst>
        </pc:spChg>
        <pc:spChg chg="mod">
          <ac:chgData name="Avish Sethi" userId="b9926542-2248-429d-97b5-04b406094b99" providerId="ADAL" clId="{6B54F07C-B0EB-410A-98D0-A30B68E680ED}" dt="2025-06-23T13:44:07.748" v="1373" actId="122"/>
          <ac:spMkLst>
            <pc:docMk/>
            <pc:sldMk cId="9384888" sldId="260"/>
            <ac:spMk id="8" creationId="{A21730F9-25B6-558E-1D62-9595786B001C}"/>
          </ac:spMkLst>
        </pc:spChg>
      </pc:sldChg>
      <pc:sldChg chg="modSp mod">
        <pc:chgData name="Avish Sethi" userId="b9926542-2248-429d-97b5-04b406094b99" providerId="ADAL" clId="{6B54F07C-B0EB-410A-98D0-A30B68E680ED}" dt="2025-06-25T08:07:11.162" v="2102" actId="122"/>
        <pc:sldMkLst>
          <pc:docMk/>
          <pc:sldMk cId="1393732456" sldId="261"/>
        </pc:sldMkLst>
        <pc:spChg chg="mod">
          <ac:chgData name="Avish Sethi" userId="b9926542-2248-429d-97b5-04b406094b99" providerId="ADAL" clId="{6B54F07C-B0EB-410A-98D0-A30B68E680ED}" dt="2025-06-25T08:07:11.162" v="2102" actId="122"/>
          <ac:spMkLst>
            <pc:docMk/>
            <pc:sldMk cId="1393732456" sldId="261"/>
            <ac:spMk id="8" creationId="{8B470FCE-B0FA-3570-8D4B-B974FDB797FB}"/>
          </ac:spMkLst>
        </pc:spChg>
        <pc:picChg chg="mod">
          <ac:chgData name="Avish Sethi" userId="b9926542-2248-429d-97b5-04b406094b99" providerId="ADAL" clId="{6B54F07C-B0EB-410A-98D0-A30B68E680ED}" dt="2025-06-17T13:33:20.779" v="21" actId="14100"/>
          <ac:picMkLst>
            <pc:docMk/>
            <pc:sldMk cId="1393732456" sldId="261"/>
            <ac:picMk id="10" creationId="{AF105EA5-D8F7-C5C2-763A-BBD648D87BD9}"/>
          </ac:picMkLst>
        </pc:picChg>
      </pc:sldChg>
      <pc:sldChg chg="addSp delSp modSp mod">
        <pc:chgData name="Avish Sethi" userId="b9926542-2248-429d-97b5-04b406094b99" providerId="ADAL" clId="{6B54F07C-B0EB-410A-98D0-A30B68E680ED}" dt="2025-06-25T08:07:40.197" v="2111" actId="120"/>
        <pc:sldMkLst>
          <pc:docMk/>
          <pc:sldMk cId="914222953" sldId="262"/>
        </pc:sldMkLst>
        <pc:spChg chg="mod">
          <ac:chgData name="Avish Sethi" userId="b9926542-2248-429d-97b5-04b406094b99" providerId="ADAL" clId="{6B54F07C-B0EB-410A-98D0-A30B68E680ED}" dt="2025-06-17T13:42:30.338" v="123" actId="20577"/>
          <ac:spMkLst>
            <pc:docMk/>
            <pc:sldMk cId="914222953" sldId="262"/>
            <ac:spMk id="3" creationId="{00000000-0000-0000-0000-000000000000}"/>
          </ac:spMkLst>
        </pc:spChg>
        <pc:spChg chg="mod">
          <ac:chgData name="Avish Sethi" userId="b9926542-2248-429d-97b5-04b406094b99" providerId="ADAL" clId="{6B54F07C-B0EB-410A-98D0-A30B68E680ED}" dt="2025-06-25T08:07:40.197" v="2111" actId="120"/>
          <ac:spMkLst>
            <pc:docMk/>
            <pc:sldMk cId="914222953" sldId="262"/>
            <ac:spMk id="8" creationId="{28CD062A-2AAF-DC2F-52A9-81B89D8DCC78}"/>
          </ac:spMkLst>
        </pc:spChg>
        <pc:picChg chg="add del">
          <ac:chgData name="Avish Sethi" userId="b9926542-2248-429d-97b5-04b406094b99" providerId="ADAL" clId="{6B54F07C-B0EB-410A-98D0-A30B68E680ED}" dt="2025-06-18T12:13:30.072" v="200" actId="21"/>
          <ac:picMkLst>
            <pc:docMk/>
            <pc:sldMk cId="914222953" sldId="262"/>
            <ac:picMk id="2" creationId="{847010F7-ECDA-6880-1349-FD0AA46FECE1}"/>
          </ac:picMkLst>
        </pc:picChg>
      </pc:sldChg>
      <pc:sldChg chg="modSp mod ord modShow">
        <pc:chgData name="Avish Sethi" userId="b9926542-2248-429d-97b5-04b406094b99" providerId="ADAL" clId="{6B54F07C-B0EB-410A-98D0-A30B68E680ED}" dt="2025-06-26T03:54:57.643" v="2126" actId="122"/>
        <pc:sldMkLst>
          <pc:docMk/>
          <pc:sldMk cId="3084538654" sldId="263"/>
        </pc:sldMkLst>
        <pc:spChg chg="mod">
          <ac:chgData name="Avish Sethi" userId="b9926542-2248-429d-97b5-04b406094b99" providerId="ADAL" clId="{6B54F07C-B0EB-410A-98D0-A30B68E680ED}" dt="2025-06-26T03:54:57.643" v="2126" actId="122"/>
          <ac:spMkLst>
            <pc:docMk/>
            <pc:sldMk cId="3084538654" sldId="263"/>
            <ac:spMk id="8" creationId="{BB205C06-FAB1-1302-8992-E583B6915F0E}"/>
          </ac:spMkLst>
        </pc:spChg>
      </pc:sldChg>
      <pc:sldChg chg="modSp mod">
        <pc:chgData name="Avish Sethi" userId="b9926542-2248-429d-97b5-04b406094b99" providerId="ADAL" clId="{6B54F07C-B0EB-410A-98D0-A30B68E680ED}" dt="2025-06-25T08:07:28.857" v="2107" actId="255"/>
        <pc:sldMkLst>
          <pc:docMk/>
          <pc:sldMk cId="2270195864" sldId="266"/>
        </pc:sldMkLst>
        <pc:spChg chg="mod">
          <ac:chgData name="Avish Sethi" userId="b9926542-2248-429d-97b5-04b406094b99" providerId="ADAL" clId="{6B54F07C-B0EB-410A-98D0-A30B68E680ED}" dt="2025-06-25T08:07:28.857" v="2107" actId="255"/>
          <ac:spMkLst>
            <pc:docMk/>
            <pc:sldMk cId="2270195864" sldId="266"/>
            <ac:spMk id="8" creationId="{61533024-BE4B-7E5D-3CDA-51E43EB4F107}"/>
          </ac:spMkLst>
        </pc:spChg>
      </pc:sldChg>
      <pc:sldChg chg="modSp mod">
        <pc:chgData name="Avish Sethi" userId="b9926542-2248-429d-97b5-04b406094b99" providerId="ADAL" clId="{6B54F07C-B0EB-410A-98D0-A30B68E680ED}" dt="2025-06-23T13:43:51.679" v="1371" actId="122"/>
        <pc:sldMkLst>
          <pc:docMk/>
          <pc:sldMk cId="2938721804" sldId="271"/>
        </pc:sldMkLst>
      </pc:sldChg>
      <pc:sldChg chg="delSp modSp mod">
        <pc:chgData name="Avish Sethi" userId="b9926542-2248-429d-97b5-04b406094b99" providerId="ADAL" clId="{6B54F07C-B0EB-410A-98D0-A30B68E680ED}" dt="2025-06-25T08:06:41.614" v="2099" actId="255"/>
        <pc:sldMkLst>
          <pc:docMk/>
          <pc:sldMk cId="13236305" sldId="272"/>
        </pc:sldMkLst>
        <pc:spChg chg="mod">
          <ac:chgData name="Avish Sethi" userId="b9926542-2248-429d-97b5-04b406094b99" providerId="ADAL" clId="{6B54F07C-B0EB-410A-98D0-A30B68E680ED}" dt="2025-06-25T08:06:41.614" v="2099" actId="255"/>
          <ac:spMkLst>
            <pc:docMk/>
            <pc:sldMk cId="13236305" sldId="272"/>
            <ac:spMk id="6" creationId="{3F1039C9-C892-CADC-C0ED-A93106699DCE}"/>
          </ac:spMkLst>
        </pc:spChg>
      </pc:sldChg>
      <pc:sldChg chg="addSp delSp modSp mod">
        <pc:chgData name="Avish Sethi" userId="b9926542-2248-429d-97b5-04b406094b99" providerId="ADAL" clId="{6B54F07C-B0EB-410A-98D0-A30B68E680ED}" dt="2025-06-26T03:55:07.792" v="2128" actId="122"/>
        <pc:sldMkLst>
          <pc:docMk/>
          <pc:sldMk cId="2394611602" sldId="273"/>
        </pc:sldMkLst>
        <pc:spChg chg="mod">
          <ac:chgData name="Avish Sethi" userId="b9926542-2248-429d-97b5-04b406094b99" providerId="ADAL" clId="{6B54F07C-B0EB-410A-98D0-A30B68E680ED}" dt="2025-06-25T08:05:24.657" v="2096" actId="255"/>
          <ac:spMkLst>
            <pc:docMk/>
            <pc:sldMk cId="2394611602" sldId="273"/>
            <ac:spMk id="3" creationId="{00000000-0000-0000-0000-000000000000}"/>
          </ac:spMkLst>
        </pc:spChg>
        <pc:spChg chg="mod">
          <ac:chgData name="Avish Sethi" userId="b9926542-2248-429d-97b5-04b406094b99" providerId="ADAL" clId="{6B54F07C-B0EB-410A-98D0-A30B68E680ED}" dt="2025-06-26T03:55:07.792" v="2128" actId="122"/>
          <ac:spMkLst>
            <pc:docMk/>
            <pc:sldMk cId="2394611602" sldId="273"/>
            <ac:spMk id="8" creationId="{A450588D-F5C0-4A6B-7471-3BF6EC5412DD}"/>
          </ac:spMkLst>
        </pc:spChg>
        <pc:spChg chg="add del">
          <ac:chgData name="Avish Sethi" userId="b9926542-2248-429d-97b5-04b406094b99" providerId="ADAL" clId="{6B54F07C-B0EB-410A-98D0-A30B68E680ED}" dt="2025-06-25T08:02:18.236" v="2074" actId="26606"/>
          <ac:spMkLst>
            <pc:docMk/>
            <pc:sldMk cId="2394611602" sldId="273"/>
            <ac:spMk id="13" creationId="{B6CDA21F-E7AF-4C75-8395-33F58D5B0E45}"/>
          </ac:spMkLst>
        </pc:spChg>
        <pc:spChg chg="add del">
          <ac:chgData name="Avish Sethi" userId="b9926542-2248-429d-97b5-04b406094b99" providerId="ADAL" clId="{6B54F07C-B0EB-410A-98D0-A30B68E680ED}" dt="2025-06-25T08:02:18.236" v="2074" actId="26606"/>
          <ac:spMkLst>
            <pc:docMk/>
            <pc:sldMk cId="2394611602" sldId="273"/>
            <ac:spMk id="20" creationId="{D5B0017B-2ECA-49AF-B397-DC140825DF8D}"/>
          </ac:spMkLst>
        </pc:spChg>
        <pc:spChg chg="add del">
          <ac:chgData name="Avish Sethi" userId="b9926542-2248-429d-97b5-04b406094b99" providerId="ADAL" clId="{6B54F07C-B0EB-410A-98D0-A30B68E680ED}" dt="2025-06-25T08:02:18.186" v="2073" actId="26606"/>
          <ac:spMkLst>
            <pc:docMk/>
            <pc:sldMk cId="2394611602" sldId="273"/>
            <ac:spMk id="27" creationId="{DBF61EA3-B236-439E-9C0B-340980D56BEE}"/>
          </ac:spMkLst>
        </pc:spChg>
        <pc:spChg chg="add del">
          <ac:chgData name="Avish Sethi" userId="b9926542-2248-429d-97b5-04b406094b99" providerId="ADAL" clId="{6B54F07C-B0EB-410A-98D0-A30B68E680ED}" dt="2025-06-25T08:02:18.186" v="2073" actId="26606"/>
          <ac:spMkLst>
            <pc:docMk/>
            <pc:sldMk cId="2394611602" sldId="273"/>
            <ac:spMk id="33" creationId="{E659831F-0D9A-4C63-9EBB-8435B85A440F}"/>
          </ac:spMkLst>
        </pc:spChg>
        <pc:spChg chg="add del">
          <ac:chgData name="Avish Sethi" userId="b9926542-2248-429d-97b5-04b406094b99" providerId="ADAL" clId="{6B54F07C-B0EB-410A-98D0-A30B68E680ED}" dt="2025-06-25T08:02:40.743" v="2078" actId="26606"/>
          <ac:spMkLst>
            <pc:docMk/>
            <pc:sldMk cId="2394611602" sldId="273"/>
            <ac:spMk id="34" creationId="{D5B0017B-2ECA-49AF-B397-DC140825DF8D}"/>
          </ac:spMkLst>
        </pc:spChg>
        <pc:spChg chg="add del">
          <ac:chgData name="Avish Sethi" userId="b9926542-2248-429d-97b5-04b406094b99" providerId="ADAL" clId="{6B54F07C-B0EB-410A-98D0-A30B68E680ED}" dt="2025-06-25T08:02:40.743" v="2078" actId="26606"/>
          <ac:spMkLst>
            <pc:docMk/>
            <pc:sldMk cId="2394611602" sldId="273"/>
            <ac:spMk id="35" creationId="{B6CDA21F-E7AF-4C75-8395-33F58D5B0E45}"/>
          </ac:spMkLst>
        </pc:spChg>
        <pc:spChg chg="add del">
          <ac:chgData name="Avish Sethi" userId="b9926542-2248-429d-97b5-04b406094b99" providerId="ADAL" clId="{6B54F07C-B0EB-410A-98D0-A30B68E680ED}" dt="2025-06-25T08:03:25.370" v="2081" actId="26606"/>
          <ac:spMkLst>
            <pc:docMk/>
            <pc:sldMk cId="2394611602" sldId="273"/>
            <ac:spMk id="44" creationId="{DBF61EA3-B236-439E-9C0B-340980D56BEE}"/>
          </ac:spMkLst>
        </pc:spChg>
        <pc:spChg chg="add del">
          <ac:chgData name="Avish Sethi" userId="b9926542-2248-429d-97b5-04b406094b99" providerId="ADAL" clId="{6B54F07C-B0EB-410A-98D0-A30B68E680ED}" dt="2025-06-25T08:03:25.370" v="2081" actId="26606"/>
          <ac:spMkLst>
            <pc:docMk/>
            <pc:sldMk cId="2394611602" sldId="273"/>
            <ac:spMk id="50" creationId="{E659831F-0D9A-4C63-9EBB-8435B85A440F}"/>
          </ac:spMkLst>
        </pc:spChg>
        <pc:spChg chg="add">
          <ac:chgData name="Avish Sethi" userId="b9926542-2248-429d-97b5-04b406094b99" providerId="ADAL" clId="{6B54F07C-B0EB-410A-98D0-A30B68E680ED}" dt="2025-06-25T08:03:25.370" v="2081" actId="26606"/>
          <ac:spMkLst>
            <pc:docMk/>
            <pc:sldMk cId="2394611602" sldId="273"/>
            <ac:spMk id="55" creationId="{DBF61EA3-B236-439E-9C0B-340980D56BEE}"/>
          </ac:spMkLst>
        </pc:spChg>
        <pc:spChg chg="add">
          <ac:chgData name="Avish Sethi" userId="b9926542-2248-429d-97b5-04b406094b99" providerId="ADAL" clId="{6B54F07C-B0EB-410A-98D0-A30B68E680ED}" dt="2025-06-25T08:03:25.370" v="2081" actId="26606"/>
          <ac:spMkLst>
            <pc:docMk/>
            <pc:sldMk cId="2394611602" sldId="273"/>
            <ac:spMk id="61" creationId="{E659831F-0D9A-4C63-9EBB-8435B85A440F}"/>
          </ac:spMkLst>
        </pc:spChg>
        <pc:grpChg chg="add del">
          <ac:chgData name="Avish Sethi" userId="b9926542-2248-429d-97b5-04b406094b99" providerId="ADAL" clId="{6B54F07C-B0EB-410A-98D0-A30B68E680ED}" dt="2025-06-25T08:02:18.236" v="2074" actId="26606"/>
          <ac:grpSpMkLst>
            <pc:docMk/>
            <pc:sldMk cId="2394611602" sldId="273"/>
            <ac:grpSpMk id="15" creationId="{AE1C45F0-260A-458C-96ED-C1F6D2151219}"/>
          </ac:grpSpMkLst>
        </pc:grpChg>
        <pc:grpChg chg="add del">
          <ac:chgData name="Avish Sethi" userId="b9926542-2248-429d-97b5-04b406094b99" providerId="ADAL" clId="{6B54F07C-B0EB-410A-98D0-A30B68E680ED}" dt="2025-06-25T08:02:18.186" v="2073" actId="26606"/>
          <ac:grpSpMkLst>
            <pc:docMk/>
            <pc:sldMk cId="2394611602" sldId="273"/>
            <ac:grpSpMk id="29" creationId="{28FAF094-D087-493F-8DF9-A486C2D6BBAA}"/>
          </ac:grpSpMkLst>
        </pc:grpChg>
        <pc:grpChg chg="add del">
          <ac:chgData name="Avish Sethi" userId="b9926542-2248-429d-97b5-04b406094b99" providerId="ADAL" clId="{6B54F07C-B0EB-410A-98D0-A30B68E680ED}" dt="2025-06-25T08:02:40.743" v="2078" actId="26606"/>
          <ac:grpSpMkLst>
            <pc:docMk/>
            <pc:sldMk cId="2394611602" sldId="273"/>
            <ac:grpSpMk id="37" creationId="{AE1C45F0-260A-458C-96ED-C1F6D2151219}"/>
          </ac:grpSpMkLst>
        </pc:grpChg>
        <pc:grpChg chg="add del">
          <ac:chgData name="Avish Sethi" userId="b9926542-2248-429d-97b5-04b406094b99" providerId="ADAL" clId="{6B54F07C-B0EB-410A-98D0-A30B68E680ED}" dt="2025-06-25T08:03:25.370" v="2081" actId="26606"/>
          <ac:grpSpMkLst>
            <pc:docMk/>
            <pc:sldMk cId="2394611602" sldId="273"/>
            <ac:grpSpMk id="46" creationId="{28FAF094-D087-493F-8DF9-A486C2D6BBAA}"/>
          </ac:grpSpMkLst>
        </pc:grpChg>
        <pc:grpChg chg="add">
          <ac:chgData name="Avish Sethi" userId="b9926542-2248-429d-97b5-04b406094b99" providerId="ADAL" clId="{6B54F07C-B0EB-410A-98D0-A30B68E680ED}" dt="2025-06-25T08:03:25.370" v="2081" actId="26606"/>
          <ac:grpSpMkLst>
            <pc:docMk/>
            <pc:sldMk cId="2394611602" sldId="273"/>
            <ac:grpSpMk id="57" creationId="{28FAF094-D087-493F-8DF9-A486C2D6BBAA}"/>
          </ac:grpSpMkLst>
        </pc:grpChg>
        <pc:cxnChg chg="add del">
          <ac:chgData name="Avish Sethi" userId="b9926542-2248-429d-97b5-04b406094b99" providerId="ADAL" clId="{6B54F07C-B0EB-410A-98D0-A30B68E680ED}" dt="2025-06-25T08:02:18.236" v="2074" actId="26606"/>
          <ac:cxnSpMkLst>
            <pc:docMk/>
            <pc:sldMk cId="2394611602" sldId="273"/>
            <ac:cxnSpMk id="22" creationId="{6CF1BAF6-AD41-4082-B212-8A1F9A2E8779}"/>
          </ac:cxnSpMkLst>
        </pc:cxnChg>
        <pc:cxnChg chg="add del">
          <ac:chgData name="Avish Sethi" userId="b9926542-2248-429d-97b5-04b406094b99" providerId="ADAL" clId="{6B54F07C-B0EB-410A-98D0-A30B68E680ED}" dt="2025-06-25T08:02:40.743" v="2078" actId="26606"/>
          <ac:cxnSpMkLst>
            <pc:docMk/>
            <pc:sldMk cId="2394611602" sldId="273"/>
            <ac:cxnSpMk id="36" creationId="{6CF1BAF6-AD41-4082-B212-8A1F9A2E8779}"/>
          </ac:cxnSpMkLst>
        </pc:cxnChg>
      </pc:sldChg>
      <pc:sldChg chg="mod ord modShow">
        <pc:chgData name="Avish Sethi" userId="b9926542-2248-429d-97b5-04b406094b99" providerId="ADAL" clId="{6B54F07C-B0EB-410A-98D0-A30B68E680ED}" dt="2025-06-23T11:29:21.910" v="763"/>
        <pc:sldMkLst>
          <pc:docMk/>
          <pc:sldMk cId="1333938573" sldId="277"/>
        </pc:sldMkLst>
      </pc:sldChg>
      <pc:sldChg chg="modSp mod ord modShow">
        <pc:chgData name="Avish Sethi" userId="b9926542-2248-429d-97b5-04b406094b99" providerId="ADAL" clId="{6B54F07C-B0EB-410A-98D0-A30B68E680ED}" dt="2025-06-26T03:55:02.421" v="2127" actId="122"/>
        <pc:sldMkLst>
          <pc:docMk/>
          <pc:sldMk cId="2690442498" sldId="278"/>
        </pc:sldMkLst>
        <pc:spChg chg="mod">
          <ac:chgData name="Avish Sethi" userId="b9926542-2248-429d-97b5-04b406094b99" providerId="ADAL" clId="{6B54F07C-B0EB-410A-98D0-A30B68E680ED}" dt="2025-06-26T03:55:02.421" v="2127" actId="122"/>
          <ac:spMkLst>
            <pc:docMk/>
            <pc:sldMk cId="2690442498" sldId="278"/>
            <ac:spMk id="8" creationId="{CCF5711D-A3CA-97CA-E03A-2A1484C5E4D7}"/>
          </ac:spMkLst>
        </pc:spChg>
      </pc:sldChg>
      <pc:sldChg chg="addSp delSp modSp mod">
        <pc:chgData name="Avish Sethi" userId="b9926542-2248-429d-97b5-04b406094b99" providerId="ADAL" clId="{6B54F07C-B0EB-410A-98D0-A30B68E680ED}" dt="2025-06-23T13:44:18.579" v="1374" actId="122"/>
        <pc:sldMkLst>
          <pc:docMk/>
          <pc:sldMk cId="87562089" sldId="279"/>
        </pc:sldMkLst>
        <pc:spChg chg="mod">
          <ac:chgData name="Avish Sethi" userId="b9926542-2248-429d-97b5-04b406094b99" providerId="ADAL" clId="{6B54F07C-B0EB-410A-98D0-A30B68E680ED}" dt="2025-06-23T12:09:33.945" v="1264" actId="20577"/>
          <ac:spMkLst>
            <pc:docMk/>
            <pc:sldMk cId="87562089" sldId="279"/>
            <ac:spMk id="3" creationId="{7C6DE771-97CB-5D5E-3E5B-BF5C1B5222E3}"/>
          </ac:spMkLst>
        </pc:spChg>
        <pc:spChg chg="mod">
          <ac:chgData name="Avish Sethi" userId="b9926542-2248-429d-97b5-04b406094b99" providerId="ADAL" clId="{6B54F07C-B0EB-410A-98D0-A30B68E680ED}" dt="2025-06-23T13:44:18.579" v="1374" actId="122"/>
          <ac:spMkLst>
            <pc:docMk/>
            <pc:sldMk cId="87562089" sldId="279"/>
            <ac:spMk id="8" creationId="{B113D320-8266-F181-FB64-79FF5632110D}"/>
          </ac:spMkLst>
        </pc:spChg>
        <pc:picChg chg="mod">
          <ac:chgData name="Avish Sethi" userId="b9926542-2248-429d-97b5-04b406094b99" providerId="ADAL" clId="{6B54F07C-B0EB-410A-98D0-A30B68E680ED}" dt="2025-06-23T11:22:30.480" v="760" actId="1076"/>
          <ac:picMkLst>
            <pc:docMk/>
            <pc:sldMk cId="87562089" sldId="279"/>
            <ac:picMk id="2" creationId="{533B68D5-CEFF-F05E-353B-EF90D2A5B9FD}"/>
          </ac:picMkLst>
        </pc:picChg>
      </pc:sldChg>
      <pc:sldChg chg="delSp modSp mod">
        <pc:chgData name="Avish Sethi" userId="b9926542-2248-429d-97b5-04b406094b99" providerId="ADAL" clId="{6B54F07C-B0EB-410A-98D0-A30B68E680ED}" dt="2025-06-25T08:08:16.214" v="2116" actId="255"/>
        <pc:sldMkLst>
          <pc:docMk/>
          <pc:sldMk cId="2595635470" sldId="281"/>
        </pc:sldMkLst>
        <pc:spChg chg="mod">
          <ac:chgData name="Avish Sethi" userId="b9926542-2248-429d-97b5-04b406094b99" providerId="ADAL" clId="{6B54F07C-B0EB-410A-98D0-A30B68E680ED}" dt="2025-06-25T08:08:16.214" v="2116" actId="255"/>
          <ac:spMkLst>
            <pc:docMk/>
            <pc:sldMk cId="2595635470" sldId="281"/>
            <ac:spMk id="14" creationId="{EE340459-17A1-516F-E612-B5BC6029A040}"/>
          </ac:spMkLst>
        </pc:spChg>
        <pc:graphicFrameChg chg="mod modGraphic">
          <ac:chgData name="Avish Sethi" userId="b9926542-2248-429d-97b5-04b406094b99" providerId="ADAL" clId="{6B54F07C-B0EB-410A-98D0-A30B68E680ED}" dt="2025-06-18T12:31:08.009" v="253"/>
          <ac:graphicFrameMkLst>
            <pc:docMk/>
            <pc:sldMk cId="2595635470" sldId="281"/>
            <ac:graphicFrameMk id="17" creationId="{7CCA40C4-BA00-725E-BB04-6A92492E018E}"/>
          </ac:graphicFrameMkLst>
        </pc:graphicFrameChg>
      </pc:sldChg>
      <pc:sldChg chg="addSp delSp modSp add del mod setBg">
        <pc:chgData name="Avish Sethi" userId="b9926542-2248-429d-97b5-04b406094b99" providerId="ADAL" clId="{6B54F07C-B0EB-410A-98D0-A30B68E680ED}" dt="2025-06-23T11:52:33.394" v="1166" actId="20577"/>
        <pc:sldMkLst>
          <pc:docMk/>
          <pc:sldMk cId="2494140558" sldId="282"/>
        </pc:sldMkLst>
        <pc:spChg chg="mod">
          <ac:chgData name="Avish Sethi" userId="b9926542-2248-429d-97b5-04b406094b99" providerId="ADAL" clId="{6B54F07C-B0EB-410A-98D0-A30B68E680ED}" dt="2025-06-23T11:52:33.394" v="1166" actId="20577"/>
          <ac:spMkLst>
            <pc:docMk/>
            <pc:sldMk cId="2494140558" sldId="282"/>
            <ac:spMk id="4" creationId="{48E32CD8-F20D-5A70-D8C1-B50778C93C27}"/>
          </ac:spMkLst>
        </pc:spChg>
        <pc:spChg chg="add mod">
          <ac:chgData name="Avish Sethi" userId="b9926542-2248-429d-97b5-04b406094b99" providerId="ADAL" clId="{6B54F07C-B0EB-410A-98D0-A30B68E680ED}" dt="2025-06-23T11:47:35.038" v="1068" actId="14100"/>
          <ac:spMkLst>
            <pc:docMk/>
            <pc:sldMk cId="2494140558" sldId="282"/>
            <ac:spMk id="18" creationId="{2FDE656D-EBBB-5109-1495-A1B73583272A}"/>
          </ac:spMkLst>
        </pc:spChg>
        <pc:spChg chg="add">
          <ac:chgData name="Avish Sethi" userId="b9926542-2248-429d-97b5-04b406094b99" providerId="ADAL" clId="{6B54F07C-B0EB-410A-98D0-A30B68E680ED}" dt="2025-06-23T11:36:58.746" v="852" actId="26606"/>
          <ac:spMkLst>
            <pc:docMk/>
            <pc:sldMk cId="2494140558" sldId="282"/>
            <ac:spMk id="38" creationId="{1BB867FF-FC45-48F7-8104-F89BE54909F1}"/>
          </ac:spMkLst>
        </pc:spChg>
        <pc:spChg chg="add">
          <ac:chgData name="Avish Sethi" userId="b9926542-2248-429d-97b5-04b406094b99" providerId="ADAL" clId="{6B54F07C-B0EB-410A-98D0-A30B68E680ED}" dt="2025-06-23T11:36:58.746" v="852" actId="26606"/>
          <ac:spMkLst>
            <pc:docMk/>
            <pc:sldMk cId="2494140558" sldId="282"/>
            <ac:spMk id="39" creationId="{8BB56887-D0D5-4F0C-9E19-7247EB83C8B7}"/>
          </ac:spMkLst>
        </pc:spChg>
        <pc:spChg chg="add">
          <ac:chgData name="Avish Sethi" userId="b9926542-2248-429d-97b5-04b406094b99" providerId="ADAL" clId="{6B54F07C-B0EB-410A-98D0-A30B68E680ED}" dt="2025-06-23T11:36:58.746" v="852" actId="26606"/>
          <ac:spMkLst>
            <pc:docMk/>
            <pc:sldMk cId="2494140558" sldId="282"/>
            <ac:spMk id="40" creationId="{081E4A58-353D-44AE-B2FC-2A74E2E400F7}"/>
          </ac:spMkLst>
        </pc:spChg>
        <pc:picChg chg="add mod">
          <ac:chgData name="Avish Sethi" userId="b9926542-2248-429d-97b5-04b406094b99" providerId="ADAL" clId="{6B54F07C-B0EB-410A-98D0-A30B68E680ED}" dt="2025-06-18T12:13:33.570" v="201"/>
          <ac:picMkLst>
            <pc:docMk/>
            <pc:sldMk cId="2494140558" sldId="282"/>
            <ac:picMk id="2" creationId="{B0D64B92-9DCC-94FE-2DA8-56EF03505A25}"/>
          </ac:picMkLst>
        </pc:picChg>
      </pc:sldChg>
      <pc:sldChg chg="new del">
        <pc:chgData name="Avish Sethi" userId="b9926542-2248-429d-97b5-04b406094b99" providerId="ADAL" clId="{6B54F07C-B0EB-410A-98D0-A30B68E680ED}" dt="2025-06-18T12:07:42.240" v="136" actId="2696"/>
        <pc:sldMkLst>
          <pc:docMk/>
          <pc:sldMk cId="2880829750" sldId="282"/>
        </pc:sldMkLst>
      </pc:sldChg>
      <pc:sldChg chg="new del">
        <pc:chgData name="Avish Sethi" userId="b9926542-2248-429d-97b5-04b406094b99" providerId="ADAL" clId="{6B54F07C-B0EB-410A-98D0-A30B68E680ED}" dt="2025-06-18T12:11:50.385" v="186" actId="2696"/>
        <pc:sldMkLst>
          <pc:docMk/>
          <pc:sldMk cId="1646200502" sldId="283"/>
        </pc:sldMkLst>
      </pc:sldChg>
      <pc:sldChg chg="addSp delSp modSp add del mod setBg">
        <pc:chgData name="Avish Sethi" userId="b9926542-2248-429d-97b5-04b406094b99" providerId="ADAL" clId="{6B54F07C-B0EB-410A-98D0-A30B68E680ED}" dt="2025-06-23T11:52:21.891" v="1164" actId="2696"/>
        <pc:sldMkLst>
          <pc:docMk/>
          <pc:sldMk cId="2935698188" sldId="283"/>
        </pc:sldMkLst>
      </pc:sldChg>
      <pc:sldChg chg="addSp delSp add del setBg delDesignElem">
        <pc:chgData name="Avish Sethi" userId="b9926542-2248-429d-97b5-04b406094b99" providerId="ADAL" clId="{6B54F07C-B0EB-410A-98D0-A30B68E680ED}" dt="2025-06-23T11:29:38.950" v="766"/>
        <pc:sldMkLst>
          <pc:docMk/>
          <pc:sldMk cId="1687238410" sldId="284"/>
        </pc:sldMkLst>
      </pc:sldChg>
      <pc:sldChg chg="new del">
        <pc:chgData name="Avish Sethi" userId="b9926542-2248-429d-97b5-04b406094b99" providerId="ADAL" clId="{6B54F07C-B0EB-410A-98D0-A30B68E680ED}" dt="2025-06-23T11:22:31.083" v="761" actId="680"/>
        <pc:sldMkLst>
          <pc:docMk/>
          <pc:sldMk cId="2404120978" sldId="284"/>
        </pc:sldMkLst>
      </pc:sldChg>
      <pc:sldChg chg="modSp add del mod">
        <pc:chgData name="Avish Sethi" userId="b9926542-2248-429d-97b5-04b406094b99" providerId="ADAL" clId="{6B54F07C-B0EB-410A-98D0-A30B68E680ED}" dt="2025-06-23T11:31:34.660" v="792" actId="2696"/>
        <pc:sldMkLst>
          <pc:docMk/>
          <pc:sldMk cId="3922043745" sldId="284"/>
        </pc:sldMkLst>
      </pc:sldChg>
      <pc:sldChg chg="addSp delSp modSp add del mod">
        <pc:chgData name="Avish Sethi" userId="b9926542-2248-429d-97b5-04b406094b99" providerId="ADAL" clId="{6B54F07C-B0EB-410A-98D0-A30B68E680ED}" dt="2025-06-23T11:54:42.590" v="1194" actId="2696"/>
        <pc:sldMkLst>
          <pc:docMk/>
          <pc:sldMk cId="2042865282" sldId="285"/>
        </pc:sldMkLst>
      </pc:sldChg>
      <pc:sldChg chg="modSp add del">
        <pc:chgData name="Avish Sethi" userId="b9926542-2248-429d-97b5-04b406094b99" providerId="ADAL" clId="{6B54F07C-B0EB-410A-98D0-A30B68E680ED}" dt="2025-06-23T11:54:14.012" v="1187" actId="2696"/>
        <pc:sldMkLst>
          <pc:docMk/>
          <pc:sldMk cId="3728803606" sldId="286"/>
        </pc:sldMkLst>
      </pc:sldChg>
      <pc:sldChg chg="addSp delSp modSp add mod">
        <pc:chgData name="Avish Sethi" userId="b9926542-2248-429d-97b5-04b406094b99" providerId="ADAL" clId="{6B54F07C-B0EB-410A-98D0-A30B68E680ED}" dt="2025-06-25T08:07:49.664" v="2114" actId="255"/>
        <pc:sldMkLst>
          <pc:docMk/>
          <pc:sldMk cId="948684919" sldId="287"/>
        </pc:sldMkLst>
        <pc:spChg chg="mod">
          <ac:chgData name="Avish Sethi" userId="b9926542-2248-429d-97b5-04b406094b99" providerId="ADAL" clId="{6B54F07C-B0EB-410A-98D0-A30B68E680ED}" dt="2025-06-25T08:07:49.664" v="2114" actId="255"/>
          <ac:spMkLst>
            <pc:docMk/>
            <pc:sldMk cId="948684919" sldId="287"/>
            <ac:spMk id="4" creationId="{75212AF0-94E1-EAFE-874E-684C2145E105}"/>
          </ac:spMkLst>
        </pc:spChg>
        <pc:spChg chg="add del mod">
          <ac:chgData name="Avish Sethi" userId="b9926542-2248-429d-97b5-04b406094b99" providerId="ADAL" clId="{6B54F07C-B0EB-410A-98D0-A30B68E680ED}" dt="2025-06-25T07:38:52.927" v="2022" actId="478"/>
          <ac:spMkLst>
            <pc:docMk/>
            <pc:sldMk cId="948684919" sldId="287"/>
            <ac:spMk id="6" creationId="{CCE71112-6D45-1CAE-A73E-3290D2349065}"/>
          </ac:spMkLst>
        </pc:spChg>
        <pc:spChg chg="add del">
          <ac:chgData name="Avish Sethi" userId="b9926542-2248-429d-97b5-04b406094b99" providerId="ADAL" clId="{6B54F07C-B0EB-410A-98D0-A30B68E680ED}" dt="2025-06-25T07:39:56.306" v="2035" actId="26606"/>
          <ac:spMkLst>
            <pc:docMk/>
            <pc:sldMk cId="948684919" sldId="287"/>
            <ac:spMk id="38" creationId="{1DBB765C-C7F0-9239-94AA-322B4B88FB4A}"/>
          </ac:spMkLst>
        </pc:spChg>
        <pc:spChg chg="add del">
          <ac:chgData name="Avish Sethi" userId="b9926542-2248-429d-97b5-04b406094b99" providerId="ADAL" clId="{6B54F07C-B0EB-410A-98D0-A30B68E680ED}" dt="2025-06-25T07:39:56.306" v="2035" actId="26606"/>
          <ac:spMkLst>
            <pc:docMk/>
            <pc:sldMk cId="948684919" sldId="287"/>
            <ac:spMk id="39" creationId="{82570DBE-8ABF-51B1-8A96-8A21AB949F20}"/>
          </ac:spMkLst>
        </pc:spChg>
        <pc:spChg chg="add del">
          <ac:chgData name="Avish Sethi" userId="b9926542-2248-429d-97b5-04b406094b99" providerId="ADAL" clId="{6B54F07C-B0EB-410A-98D0-A30B68E680ED}" dt="2025-06-25T07:39:56.306" v="2035" actId="26606"/>
          <ac:spMkLst>
            <pc:docMk/>
            <pc:sldMk cId="948684919" sldId="287"/>
            <ac:spMk id="40" creationId="{2F0A4109-A37A-4380-133D-5952F165D9C5}"/>
          </ac:spMkLst>
        </pc:spChg>
        <pc:spChg chg="add del">
          <ac:chgData name="Avish Sethi" userId="b9926542-2248-429d-97b5-04b406094b99" providerId="ADAL" clId="{6B54F07C-B0EB-410A-98D0-A30B68E680ED}" dt="2025-06-25T07:39:31.073" v="2024" actId="26606"/>
          <ac:spMkLst>
            <pc:docMk/>
            <pc:sldMk cId="948684919" sldId="287"/>
            <ac:spMk id="45" creationId="{47942995-B07F-4636-9A06-C6A104B260A8}"/>
          </ac:spMkLst>
        </pc:spChg>
        <pc:spChg chg="add del">
          <ac:chgData name="Avish Sethi" userId="b9926542-2248-429d-97b5-04b406094b99" providerId="ADAL" clId="{6B54F07C-B0EB-410A-98D0-A30B68E680ED}" dt="2025-06-25T07:39:38.574" v="2026" actId="26606"/>
          <ac:spMkLst>
            <pc:docMk/>
            <pc:sldMk cId="948684919" sldId="287"/>
            <ac:spMk id="51" creationId="{04357C93-F0CB-4A1C-8F77-4E9063789819}"/>
          </ac:spMkLst>
        </pc:spChg>
        <pc:spChg chg="add del">
          <ac:chgData name="Avish Sethi" userId="b9926542-2248-429d-97b5-04b406094b99" providerId="ADAL" clId="{6B54F07C-B0EB-410A-98D0-A30B68E680ED}" dt="2025-06-25T07:39:31.073" v="2024" actId="26606"/>
          <ac:spMkLst>
            <pc:docMk/>
            <pc:sldMk cId="948684919" sldId="287"/>
            <ac:spMk id="52" creationId="{B81933D1-5615-42C7-9C0B-4EB7105CCE2D}"/>
          </ac:spMkLst>
        </pc:spChg>
        <pc:spChg chg="add del">
          <ac:chgData name="Avish Sethi" userId="b9926542-2248-429d-97b5-04b406094b99" providerId="ADAL" clId="{6B54F07C-B0EB-410A-98D0-A30B68E680ED}" dt="2025-06-25T07:39:31.073" v="2024" actId="26606"/>
          <ac:spMkLst>
            <pc:docMk/>
            <pc:sldMk cId="948684919" sldId="287"/>
            <ac:spMk id="54" creationId="{19C9EAEA-39D0-4B0E-A0EB-51E7B26740B1}"/>
          </ac:spMkLst>
        </pc:spChg>
        <pc:spChg chg="add del">
          <ac:chgData name="Avish Sethi" userId="b9926542-2248-429d-97b5-04b406094b99" providerId="ADAL" clId="{6B54F07C-B0EB-410A-98D0-A30B68E680ED}" dt="2025-06-25T07:39:38.574" v="2026" actId="26606"/>
          <ac:spMkLst>
            <pc:docMk/>
            <pc:sldMk cId="948684919" sldId="287"/>
            <ac:spMk id="56" creationId="{91DC6ABD-215C-4EA8-A483-CEF5B99AB385}"/>
          </ac:spMkLst>
        </pc:spChg>
        <pc:spChg chg="add del">
          <ac:chgData name="Avish Sethi" userId="b9926542-2248-429d-97b5-04b406094b99" providerId="ADAL" clId="{6B54F07C-B0EB-410A-98D0-A30B68E680ED}" dt="2025-06-25T07:39:46.077" v="2028" actId="26606"/>
          <ac:spMkLst>
            <pc:docMk/>
            <pc:sldMk cId="948684919" sldId="287"/>
            <ac:spMk id="61" creationId="{47942995-B07F-4636-9A06-C6A104B260A8}"/>
          </ac:spMkLst>
        </pc:spChg>
        <pc:spChg chg="add del">
          <ac:chgData name="Avish Sethi" userId="b9926542-2248-429d-97b5-04b406094b99" providerId="ADAL" clId="{6B54F07C-B0EB-410A-98D0-A30B68E680ED}" dt="2025-06-25T07:39:46.077" v="2028" actId="26606"/>
          <ac:spMkLst>
            <pc:docMk/>
            <pc:sldMk cId="948684919" sldId="287"/>
            <ac:spMk id="63" creationId="{B81933D1-5615-42C7-9C0B-4EB7105CCE2D}"/>
          </ac:spMkLst>
        </pc:spChg>
        <pc:spChg chg="add del">
          <ac:chgData name="Avish Sethi" userId="b9926542-2248-429d-97b5-04b406094b99" providerId="ADAL" clId="{6B54F07C-B0EB-410A-98D0-A30B68E680ED}" dt="2025-06-25T07:39:46.077" v="2028" actId="26606"/>
          <ac:spMkLst>
            <pc:docMk/>
            <pc:sldMk cId="948684919" sldId="287"/>
            <ac:spMk id="64" creationId="{19C9EAEA-39D0-4B0E-A0EB-51E7B26740B1}"/>
          </ac:spMkLst>
        </pc:spChg>
        <pc:spChg chg="add del">
          <ac:chgData name="Avish Sethi" userId="b9926542-2248-429d-97b5-04b406094b99" providerId="ADAL" clId="{6B54F07C-B0EB-410A-98D0-A30B68E680ED}" dt="2025-06-25T07:39:51.978" v="2030" actId="26606"/>
          <ac:spMkLst>
            <pc:docMk/>
            <pc:sldMk cId="948684919" sldId="287"/>
            <ac:spMk id="66" creationId="{BA79A7CF-01AF-4178-9369-94E0C90EB046}"/>
          </ac:spMkLst>
        </pc:spChg>
        <pc:spChg chg="add del">
          <ac:chgData name="Avish Sethi" userId="b9926542-2248-429d-97b5-04b406094b99" providerId="ADAL" clId="{6B54F07C-B0EB-410A-98D0-A30B68E680ED}" dt="2025-06-25T07:39:51.978" v="2030" actId="26606"/>
          <ac:spMkLst>
            <pc:docMk/>
            <pc:sldMk cId="948684919" sldId="287"/>
            <ac:spMk id="67" creationId="{99413ED5-9ED4-4772-BCE4-2BCAE6B12E35}"/>
          </ac:spMkLst>
        </pc:spChg>
        <pc:spChg chg="add del">
          <ac:chgData name="Avish Sethi" userId="b9926542-2248-429d-97b5-04b406094b99" providerId="ADAL" clId="{6B54F07C-B0EB-410A-98D0-A30B68E680ED}" dt="2025-06-25T07:39:51.978" v="2030" actId="26606"/>
          <ac:spMkLst>
            <pc:docMk/>
            <pc:sldMk cId="948684919" sldId="287"/>
            <ac:spMk id="68" creationId="{04357C93-F0CB-4A1C-8F77-4E9063789819}"/>
          </ac:spMkLst>
        </pc:spChg>
        <pc:spChg chg="add del">
          <ac:chgData name="Avish Sethi" userId="b9926542-2248-429d-97b5-04b406094b99" providerId="ADAL" clId="{6B54F07C-B0EB-410A-98D0-A30B68E680ED}" dt="2025-06-25T07:39:51.978" v="2030" actId="26606"/>
          <ac:spMkLst>
            <pc:docMk/>
            <pc:sldMk cId="948684919" sldId="287"/>
            <ac:spMk id="69" creationId="{90F533E9-6690-41A8-A372-4C6C622D028D}"/>
          </ac:spMkLst>
        </pc:spChg>
        <pc:spChg chg="add del">
          <ac:chgData name="Avish Sethi" userId="b9926542-2248-429d-97b5-04b406094b99" providerId="ADAL" clId="{6B54F07C-B0EB-410A-98D0-A30B68E680ED}" dt="2025-06-25T07:39:54.522" v="2032" actId="26606"/>
          <ac:spMkLst>
            <pc:docMk/>
            <pc:sldMk cId="948684919" sldId="287"/>
            <ac:spMk id="71" creationId="{47942995-B07F-4636-9A06-C6A104B260A8}"/>
          </ac:spMkLst>
        </pc:spChg>
        <pc:spChg chg="add del">
          <ac:chgData name="Avish Sethi" userId="b9926542-2248-429d-97b5-04b406094b99" providerId="ADAL" clId="{6B54F07C-B0EB-410A-98D0-A30B68E680ED}" dt="2025-06-25T07:39:54.522" v="2032" actId="26606"/>
          <ac:spMkLst>
            <pc:docMk/>
            <pc:sldMk cId="948684919" sldId="287"/>
            <ac:spMk id="73" creationId="{B81933D1-5615-42C7-9C0B-4EB7105CCE2D}"/>
          </ac:spMkLst>
        </pc:spChg>
        <pc:spChg chg="add del">
          <ac:chgData name="Avish Sethi" userId="b9926542-2248-429d-97b5-04b406094b99" providerId="ADAL" clId="{6B54F07C-B0EB-410A-98D0-A30B68E680ED}" dt="2025-06-25T07:39:54.522" v="2032" actId="26606"/>
          <ac:spMkLst>
            <pc:docMk/>
            <pc:sldMk cId="948684919" sldId="287"/>
            <ac:spMk id="74" creationId="{19C9EAEA-39D0-4B0E-A0EB-51E7B26740B1}"/>
          </ac:spMkLst>
        </pc:spChg>
        <pc:spChg chg="add del">
          <ac:chgData name="Avish Sethi" userId="b9926542-2248-429d-97b5-04b406094b99" providerId="ADAL" clId="{6B54F07C-B0EB-410A-98D0-A30B68E680ED}" dt="2025-06-25T07:39:56.258" v="2034" actId="26606"/>
          <ac:spMkLst>
            <pc:docMk/>
            <pc:sldMk cId="948684919" sldId="287"/>
            <ac:spMk id="76" creationId="{BA79A7CF-01AF-4178-9369-94E0C90EB046}"/>
          </ac:spMkLst>
        </pc:spChg>
        <pc:spChg chg="add del">
          <ac:chgData name="Avish Sethi" userId="b9926542-2248-429d-97b5-04b406094b99" providerId="ADAL" clId="{6B54F07C-B0EB-410A-98D0-A30B68E680ED}" dt="2025-06-25T07:39:56.258" v="2034" actId="26606"/>
          <ac:spMkLst>
            <pc:docMk/>
            <pc:sldMk cId="948684919" sldId="287"/>
            <ac:spMk id="77" creationId="{99413ED5-9ED4-4772-BCE4-2BCAE6B12E35}"/>
          </ac:spMkLst>
        </pc:spChg>
        <pc:spChg chg="add del">
          <ac:chgData name="Avish Sethi" userId="b9926542-2248-429d-97b5-04b406094b99" providerId="ADAL" clId="{6B54F07C-B0EB-410A-98D0-A30B68E680ED}" dt="2025-06-25T07:39:56.258" v="2034" actId="26606"/>
          <ac:spMkLst>
            <pc:docMk/>
            <pc:sldMk cId="948684919" sldId="287"/>
            <ac:spMk id="78" creationId="{04357C93-F0CB-4A1C-8F77-4E9063789819}"/>
          </ac:spMkLst>
        </pc:spChg>
        <pc:spChg chg="add del">
          <ac:chgData name="Avish Sethi" userId="b9926542-2248-429d-97b5-04b406094b99" providerId="ADAL" clId="{6B54F07C-B0EB-410A-98D0-A30B68E680ED}" dt="2025-06-25T07:39:56.258" v="2034" actId="26606"/>
          <ac:spMkLst>
            <pc:docMk/>
            <pc:sldMk cId="948684919" sldId="287"/>
            <ac:spMk id="79" creationId="{90F533E9-6690-41A8-A372-4C6C622D028D}"/>
          </ac:spMkLst>
        </pc:spChg>
        <pc:spChg chg="add">
          <ac:chgData name="Avish Sethi" userId="b9926542-2248-429d-97b5-04b406094b99" providerId="ADAL" clId="{6B54F07C-B0EB-410A-98D0-A30B68E680ED}" dt="2025-06-25T07:39:56.306" v="2035" actId="26606"/>
          <ac:spMkLst>
            <pc:docMk/>
            <pc:sldMk cId="948684919" sldId="287"/>
            <ac:spMk id="81" creationId="{47942995-B07F-4636-9A06-C6A104B260A8}"/>
          </ac:spMkLst>
        </pc:spChg>
        <pc:spChg chg="add">
          <ac:chgData name="Avish Sethi" userId="b9926542-2248-429d-97b5-04b406094b99" providerId="ADAL" clId="{6B54F07C-B0EB-410A-98D0-A30B68E680ED}" dt="2025-06-25T07:39:56.306" v="2035" actId="26606"/>
          <ac:spMkLst>
            <pc:docMk/>
            <pc:sldMk cId="948684919" sldId="287"/>
            <ac:spMk id="83" creationId="{B81933D1-5615-42C7-9C0B-4EB7105CCE2D}"/>
          </ac:spMkLst>
        </pc:spChg>
        <pc:spChg chg="add">
          <ac:chgData name="Avish Sethi" userId="b9926542-2248-429d-97b5-04b406094b99" providerId="ADAL" clId="{6B54F07C-B0EB-410A-98D0-A30B68E680ED}" dt="2025-06-25T07:39:56.306" v="2035" actId="26606"/>
          <ac:spMkLst>
            <pc:docMk/>
            <pc:sldMk cId="948684919" sldId="287"/>
            <ac:spMk id="84" creationId="{19C9EAEA-39D0-4B0E-A0EB-51E7B26740B1}"/>
          </ac:spMkLst>
        </pc:spChg>
        <pc:grpChg chg="add del">
          <ac:chgData name="Avish Sethi" userId="b9926542-2248-429d-97b5-04b406094b99" providerId="ADAL" clId="{6B54F07C-B0EB-410A-98D0-A30B68E680ED}" dt="2025-06-25T07:39:31.073" v="2024" actId="26606"/>
          <ac:grpSpMkLst>
            <pc:docMk/>
            <pc:sldMk cId="948684919" sldId="287"/>
            <ac:grpSpMk id="47" creationId="{032D8612-31EB-44CF-A1D0-14FD4C705424}"/>
          </ac:grpSpMkLst>
        </pc:grpChg>
        <pc:grpChg chg="add del">
          <ac:chgData name="Avish Sethi" userId="b9926542-2248-429d-97b5-04b406094b99" providerId="ADAL" clId="{6B54F07C-B0EB-410A-98D0-A30B68E680ED}" dt="2025-06-25T07:39:38.574" v="2026" actId="26606"/>
          <ac:grpSpMkLst>
            <pc:docMk/>
            <pc:sldMk cId="948684919" sldId="287"/>
            <ac:grpSpMk id="57" creationId="{3AF6A671-C637-4547-85F4-51B6D1881399}"/>
          </ac:grpSpMkLst>
        </pc:grpChg>
        <pc:grpChg chg="add del">
          <ac:chgData name="Avish Sethi" userId="b9926542-2248-429d-97b5-04b406094b99" providerId="ADAL" clId="{6B54F07C-B0EB-410A-98D0-A30B68E680ED}" dt="2025-06-25T07:39:46.077" v="2028" actId="26606"/>
          <ac:grpSpMkLst>
            <pc:docMk/>
            <pc:sldMk cId="948684919" sldId="287"/>
            <ac:grpSpMk id="62" creationId="{032D8612-31EB-44CF-A1D0-14FD4C705424}"/>
          </ac:grpSpMkLst>
        </pc:grpChg>
        <pc:grpChg chg="add del">
          <ac:chgData name="Avish Sethi" userId="b9926542-2248-429d-97b5-04b406094b99" providerId="ADAL" clId="{6B54F07C-B0EB-410A-98D0-A30B68E680ED}" dt="2025-06-25T07:39:54.522" v="2032" actId="26606"/>
          <ac:grpSpMkLst>
            <pc:docMk/>
            <pc:sldMk cId="948684919" sldId="287"/>
            <ac:grpSpMk id="72" creationId="{032D8612-31EB-44CF-A1D0-14FD4C705424}"/>
          </ac:grpSpMkLst>
        </pc:grpChg>
        <pc:grpChg chg="add">
          <ac:chgData name="Avish Sethi" userId="b9926542-2248-429d-97b5-04b406094b99" providerId="ADAL" clId="{6B54F07C-B0EB-410A-98D0-A30B68E680ED}" dt="2025-06-25T07:39:56.306" v="2035" actId="26606"/>
          <ac:grpSpMkLst>
            <pc:docMk/>
            <pc:sldMk cId="948684919" sldId="287"/>
            <ac:grpSpMk id="82" creationId="{032D8612-31EB-44CF-A1D0-14FD4C705424}"/>
          </ac:grpSpMkLst>
        </pc:grpChg>
        <pc:graphicFrameChg chg="add mod modGraphic">
          <ac:chgData name="Avish Sethi" userId="b9926542-2248-429d-97b5-04b406094b99" providerId="ADAL" clId="{6B54F07C-B0EB-410A-98D0-A30B68E680ED}" dt="2025-06-25T07:41:16.463" v="2048"/>
          <ac:graphicFrameMkLst>
            <pc:docMk/>
            <pc:sldMk cId="948684919" sldId="287"/>
            <ac:graphicFrameMk id="3" creationId="{2970E177-1801-0400-685C-B7701841D8C8}"/>
          </ac:graphicFrameMkLst>
        </pc:graphicFrameChg>
        <pc:graphicFrameChg chg="add mod">
          <ac:chgData name="Avish Sethi" userId="b9926542-2248-429d-97b5-04b406094b99" providerId="ADAL" clId="{6B54F07C-B0EB-410A-98D0-A30B68E680ED}" dt="2025-06-25T07:26:37.077" v="1454" actId="571"/>
          <ac:graphicFrameMkLst>
            <pc:docMk/>
            <pc:sldMk cId="948684919" sldId="287"/>
            <ac:graphicFrameMk id="5" creationId="{89F64827-D8E5-29AA-BF47-DC23779046FB}"/>
          </ac:graphicFrameMkLst>
        </pc:graphicFrameChg>
      </pc:sldChg>
      <pc:sldChg chg="addSp delSp add del setBg delDesignElem">
        <pc:chgData name="Avish Sethi" userId="b9926542-2248-429d-97b5-04b406094b99" providerId="ADAL" clId="{6B54F07C-B0EB-410A-98D0-A30B68E680ED}" dt="2025-06-23T11:45:52.815" v="1023"/>
        <pc:sldMkLst>
          <pc:docMk/>
          <pc:sldMk cId="712259926" sldId="288"/>
        </pc:sldMkLst>
      </pc:sldChg>
      <pc:sldChg chg="addSp delSp modSp add mod">
        <pc:chgData name="Avish Sethi" userId="b9926542-2248-429d-97b5-04b406094b99" providerId="ADAL" clId="{6B54F07C-B0EB-410A-98D0-A30B68E680ED}" dt="2025-06-23T11:52:39.802" v="1169" actId="20577"/>
        <pc:sldMkLst>
          <pc:docMk/>
          <pc:sldMk cId="1192503634" sldId="288"/>
        </pc:sldMkLst>
        <pc:spChg chg="mod">
          <ac:chgData name="Avish Sethi" userId="b9926542-2248-429d-97b5-04b406094b99" providerId="ADAL" clId="{6B54F07C-B0EB-410A-98D0-A30B68E680ED}" dt="2025-06-23T11:52:39.802" v="1169" actId="20577"/>
          <ac:spMkLst>
            <pc:docMk/>
            <pc:sldMk cId="1192503634" sldId="288"/>
            <ac:spMk id="4" creationId="{7EBD964D-ABA9-C81A-6B10-AC9345729F43}"/>
          </ac:spMkLst>
        </pc:spChg>
        <pc:spChg chg="mod">
          <ac:chgData name="Avish Sethi" userId="b9926542-2248-429d-97b5-04b406094b99" providerId="ADAL" clId="{6B54F07C-B0EB-410A-98D0-A30B68E680ED}" dt="2025-06-23T11:50:48.148" v="1126" actId="1076"/>
          <ac:spMkLst>
            <pc:docMk/>
            <pc:sldMk cId="1192503634" sldId="288"/>
            <ac:spMk id="18" creationId="{4FD70DBC-0507-7CC1-1750-68DE5A5FFBD2}"/>
          </ac:spMkLst>
        </pc:spChg>
      </pc:sldChg>
      <pc:sldChg chg="addSp delSp modSp add mod">
        <pc:chgData name="Avish Sethi" userId="b9926542-2248-429d-97b5-04b406094b99" providerId="ADAL" clId="{6B54F07C-B0EB-410A-98D0-A30B68E680ED}" dt="2025-06-23T11:52:53.557" v="1174" actId="478"/>
        <pc:sldMkLst>
          <pc:docMk/>
          <pc:sldMk cId="2826918213" sldId="289"/>
        </pc:sldMkLst>
        <pc:spChg chg="mod">
          <ac:chgData name="Avish Sethi" userId="b9926542-2248-429d-97b5-04b406094b99" providerId="ADAL" clId="{6B54F07C-B0EB-410A-98D0-A30B68E680ED}" dt="2025-06-23T11:52:45.732" v="1172" actId="20577"/>
          <ac:spMkLst>
            <pc:docMk/>
            <pc:sldMk cId="2826918213" sldId="289"/>
            <ac:spMk id="4" creationId="{F41F34B6-E36B-9EB1-536C-7257F0920F8C}"/>
          </ac:spMkLst>
        </pc:spChg>
        <pc:spChg chg="mod">
          <ac:chgData name="Avish Sethi" userId="b9926542-2248-429d-97b5-04b406094b99" providerId="ADAL" clId="{6B54F07C-B0EB-410A-98D0-A30B68E680ED}" dt="2025-06-23T11:52:15.883" v="1163" actId="255"/>
          <ac:spMkLst>
            <pc:docMk/>
            <pc:sldMk cId="2826918213" sldId="289"/>
            <ac:spMk id="18" creationId="{18923E5D-4F0D-4646-295C-D6A8266407CE}"/>
          </ac:spMkLst>
        </pc:spChg>
      </pc:sldChg>
      <pc:sldChg chg="addSp delSp add del setBg delDesignElem">
        <pc:chgData name="Avish Sethi" userId="b9926542-2248-429d-97b5-04b406094b99" providerId="ADAL" clId="{6B54F07C-B0EB-410A-98D0-A30B68E680ED}" dt="2025-06-23T11:53:01.141" v="1177"/>
        <pc:sldMkLst>
          <pc:docMk/>
          <pc:sldMk cId="1150208821" sldId="290"/>
        </pc:sldMkLst>
      </pc:sldChg>
      <pc:sldChg chg="modSp add mod">
        <pc:chgData name="Avish Sethi" userId="b9926542-2248-429d-97b5-04b406094b99" providerId="ADAL" clId="{6B54F07C-B0EB-410A-98D0-A30B68E680ED}" dt="2025-06-23T12:06:34.207" v="1251" actId="33524"/>
        <pc:sldMkLst>
          <pc:docMk/>
          <pc:sldMk cId="4091380533" sldId="290"/>
        </pc:sldMkLst>
        <pc:spChg chg="mod">
          <ac:chgData name="Avish Sethi" userId="b9926542-2248-429d-97b5-04b406094b99" providerId="ADAL" clId="{6B54F07C-B0EB-410A-98D0-A30B68E680ED}" dt="2025-06-23T11:53:08.567" v="1180" actId="20577"/>
          <ac:spMkLst>
            <pc:docMk/>
            <pc:sldMk cId="4091380533" sldId="290"/>
            <ac:spMk id="4" creationId="{FC48C08A-D987-26E3-1216-473CF8BC0FE2}"/>
          </ac:spMkLst>
        </pc:spChg>
        <pc:spChg chg="mod">
          <ac:chgData name="Avish Sethi" userId="b9926542-2248-429d-97b5-04b406094b99" providerId="ADAL" clId="{6B54F07C-B0EB-410A-98D0-A30B68E680ED}" dt="2025-06-23T12:06:34.207" v="1251" actId="33524"/>
          <ac:spMkLst>
            <pc:docMk/>
            <pc:sldMk cId="4091380533" sldId="290"/>
            <ac:spMk id="18" creationId="{BE6D3F29-E016-B31B-C1C9-303B00EAABEF}"/>
          </ac:spMkLst>
        </pc:spChg>
      </pc:sldChg>
      <pc:sldChg chg="delSp modSp add mod">
        <pc:chgData name="Avish Sethi" userId="b9926542-2248-429d-97b5-04b406094b99" providerId="ADAL" clId="{6B54F07C-B0EB-410A-98D0-A30B68E680ED}" dt="2025-06-25T08:08:58.611" v="2120" actId="1076"/>
        <pc:sldMkLst>
          <pc:docMk/>
          <pc:sldMk cId="1412921371" sldId="291"/>
        </pc:sldMkLst>
        <pc:spChg chg="mod">
          <ac:chgData name="Avish Sethi" userId="b9926542-2248-429d-97b5-04b406094b99" providerId="ADAL" clId="{6B54F07C-B0EB-410A-98D0-A30B68E680ED}" dt="2025-06-25T08:08:58.611" v="2120" actId="1076"/>
          <ac:spMkLst>
            <pc:docMk/>
            <pc:sldMk cId="1412921371" sldId="291"/>
            <ac:spMk id="4" creationId="{ED2CDFF2-4D39-F390-A0B3-ECA9B483FA70}"/>
          </ac:spMkLst>
        </pc:spChg>
      </pc:sldChg>
      <pc:sldChg chg="modSp add mod">
        <pc:chgData name="Avish Sethi" userId="b9926542-2248-429d-97b5-04b406094b99" providerId="ADAL" clId="{6B54F07C-B0EB-410A-98D0-A30B68E680ED}" dt="2025-06-26T03:54:16.049" v="2125" actId="1076"/>
        <pc:sldMkLst>
          <pc:docMk/>
          <pc:sldMk cId="1543903534" sldId="292"/>
        </pc:sldMkLst>
        <pc:spChg chg="mod">
          <ac:chgData name="Avish Sethi" userId="b9926542-2248-429d-97b5-04b406094b99" providerId="ADAL" clId="{6B54F07C-B0EB-410A-98D0-A30B68E680ED}" dt="2025-06-26T03:54:16.049" v="2125" actId="1076"/>
          <ac:spMkLst>
            <pc:docMk/>
            <pc:sldMk cId="1543903534" sldId="292"/>
            <ac:spMk id="3" creationId="{AC9B5FB6-C549-7202-AC1B-7216052A1117}"/>
          </ac:spMkLst>
        </pc:spChg>
        <pc:spChg chg="mod">
          <ac:chgData name="Avish Sethi" userId="b9926542-2248-429d-97b5-04b406094b99" providerId="ADAL" clId="{6B54F07C-B0EB-410A-98D0-A30B68E680ED}" dt="2025-06-25T08:09:04.704" v="2121" actId="255"/>
          <ac:spMkLst>
            <pc:docMk/>
            <pc:sldMk cId="1543903534" sldId="292"/>
            <ac:spMk id="4" creationId="{E566CD88-7CE1-611F-DFBA-A80E42BF93D3}"/>
          </ac:spMkLst>
        </pc:spChg>
      </pc:sldChg>
      <pc:sldChg chg="addSp delSp add del setBg delDesignElem">
        <pc:chgData name="Avish Sethi" userId="b9926542-2248-429d-97b5-04b406094b99" providerId="ADAL" clId="{6B54F07C-B0EB-410A-98D0-A30B68E680ED}" dt="2025-06-23T11:54:23.378" v="1190"/>
        <pc:sldMkLst>
          <pc:docMk/>
          <pc:sldMk cId="2518702365" sldId="292"/>
        </pc:sldMkLst>
      </pc:sldChg>
      <pc:sldChg chg="addSp delSp modSp add mod">
        <pc:chgData name="Avish Sethi" userId="b9926542-2248-429d-97b5-04b406094b99" providerId="ADAL" clId="{6B54F07C-B0EB-410A-98D0-A30B68E680ED}" dt="2025-06-25T08:06:50.494" v="2100" actId="255"/>
        <pc:sldMkLst>
          <pc:docMk/>
          <pc:sldMk cId="2640245774" sldId="293"/>
        </pc:sldMkLst>
        <pc:spChg chg="mod">
          <ac:chgData name="Avish Sethi" userId="b9926542-2248-429d-97b5-04b406094b99" providerId="ADAL" clId="{6B54F07C-B0EB-410A-98D0-A30B68E680ED}" dt="2025-06-25T08:06:50.494" v="2100" actId="255"/>
          <ac:spMkLst>
            <pc:docMk/>
            <pc:sldMk cId="2640245774" sldId="293"/>
            <ac:spMk id="2" creationId="{7CBE2484-1CB1-D15D-F948-599DC07CEAD7}"/>
          </ac:spMkLst>
        </pc:spChg>
        <pc:spChg chg="mod">
          <ac:chgData name="Avish Sethi" userId="b9926542-2248-429d-97b5-04b406094b99" providerId="ADAL" clId="{6B54F07C-B0EB-410A-98D0-A30B68E680ED}" dt="2025-06-25T07:23:37.393" v="1450" actId="26606"/>
          <ac:spMkLst>
            <pc:docMk/>
            <pc:sldMk cId="2640245774" sldId="293"/>
            <ac:spMk id="3" creationId="{6AE171E3-6E41-E7CD-BA86-0482E14A7194}"/>
          </ac:spMkLst>
        </pc:spChg>
        <pc:spChg chg="add del">
          <ac:chgData name="Avish Sethi" userId="b9926542-2248-429d-97b5-04b406094b99" providerId="ADAL" clId="{6B54F07C-B0EB-410A-98D0-A30B68E680ED}" dt="2025-06-25T07:23:37.393" v="1450" actId="26606"/>
          <ac:spMkLst>
            <pc:docMk/>
            <pc:sldMk cId="2640245774" sldId="293"/>
            <ac:spMk id="43" creationId="{100EDD19-6802-4EC3-95CE-CFFAB042CFD6}"/>
          </ac:spMkLst>
        </pc:spChg>
        <pc:spChg chg="add del">
          <ac:chgData name="Avish Sethi" userId="b9926542-2248-429d-97b5-04b406094b99" providerId="ADAL" clId="{6B54F07C-B0EB-410A-98D0-A30B68E680ED}" dt="2025-06-25T07:23:37.393" v="1450" actId="26606"/>
          <ac:spMkLst>
            <pc:docMk/>
            <pc:sldMk cId="2640245774" sldId="293"/>
            <ac:spMk id="45" creationId="{DB17E863-922E-4C26-BD64-E8FD41D28661}"/>
          </ac:spMkLst>
        </pc:spChg>
        <pc:spChg chg="add del">
          <ac:chgData name="Avish Sethi" userId="b9926542-2248-429d-97b5-04b406094b99" providerId="ADAL" clId="{6B54F07C-B0EB-410A-98D0-A30B68E680ED}" dt="2025-06-25T07:23:37.393" v="1450" actId="26606"/>
          <ac:spMkLst>
            <pc:docMk/>
            <pc:sldMk cId="2640245774" sldId="293"/>
            <ac:spMk id="50" creationId="{DAF1966E-FD40-4A4A-B61B-C4DF7FA05F06}"/>
          </ac:spMkLst>
        </pc:spChg>
        <pc:spChg chg="add del">
          <ac:chgData name="Avish Sethi" userId="b9926542-2248-429d-97b5-04b406094b99" providerId="ADAL" clId="{6B54F07C-B0EB-410A-98D0-A30B68E680ED}" dt="2025-06-25T07:23:37.393" v="1450" actId="26606"/>
          <ac:spMkLst>
            <pc:docMk/>
            <pc:sldMk cId="2640245774" sldId="293"/>
            <ac:spMk id="52" creationId="{047BFA19-D45E-416B-A404-7AF2F3F27017}"/>
          </ac:spMkLst>
        </pc:spChg>
        <pc:spChg chg="add del">
          <ac:chgData name="Avish Sethi" userId="b9926542-2248-429d-97b5-04b406094b99" providerId="ADAL" clId="{6B54F07C-B0EB-410A-98D0-A30B68E680ED}" dt="2025-06-25T07:23:37.393" v="1450" actId="26606"/>
          <ac:spMkLst>
            <pc:docMk/>
            <pc:sldMk cId="2640245774" sldId="293"/>
            <ac:spMk id="54" creationId="{8E0105E7-23DB-4CF2-8258-FF47C7620F6E}"/>
          </ac:spMkLst>
        </pc:spChg>
        <pc:spChg chg="add del">
          <ac:chgData name="Avish Sethi" userId="b9926542-2248-429d-97b5-04b406094b99" providerId="ADAL" clId="{6B54F07C-B0EB-410A-98D0-A30B68E680ED}" dt="2025-06-25T07:23:37.393" v="1450" actId="26606"/>
          <ac:spMkLst>
            <pc:docMk/>
            <pc:sldMk cId="2640245774" sldId="293"/>
            <ac:spMk id="56" creationId="{074B4F7D-14B2-478B-8BF5-01E4E0C5D263}"/>
          </ac:spMkLst>
        </pc:spChg>
      </pc:sldChg>
      <pc:sldChg chg="addSp delSp add del setBg delDesignElem">
        <pc:chgData name="Avish Sethi" userId="b9926542-2248-429d-97b5-04b406094b99" providerId="ADAL" clId="{6B54F07C-B0EB-410A-98D0-A30B68E680ED}" dt="2025-06-23T13:42:51.467" v="1367"/>
        <pc:sldMkLst>
          <pc:docMk/>
          <pc:sldMk cId="2885102712" sldId="293"/>
        </pc:sldMkLst>
      </pc:sldChg>
    </pc:docChg>
  </pc:docChgLst>
  <pc:docChgLst>
    <pc:chgData name="Guest User" userId="S::urn:spo:tenantanon#a4dae443-38ab-404a-b331-9d1d337fcf37::" providerId="AD" clId="Web-{6A3D80DD-B83B-0784-CD3B-717EDD89CE3A}"/>
    <pc:docChg chg="addSld delSld modSld sldOrd">
      <pc:chgData name="Guest User" userId="S::urn:spo:tenantanon#a4dae443-38ab-404a-b331-9d1d337fcf37::" providerId="AD" clId="Web-{6A3D80DD-B83B-0784-CD3B-717EDD89CE3A}" dt="2025-06-25T19:04:07.186" v="118"/>
      <pc:docMkLst>
        <pc:docMk/>
      </pc:docMkLst>
      <pc:sldChg chg="mod ord modShow">
        <pc:chgData name="Guest User" userId="S::urn:spo:tenantanon#a4dae443-38ab-404a-b331-9d1d337fcf37::" providerId="AD" clId="Web-{6A3D80DD-B83B-0784-CD3B-717EDD89CE3A}" dt="2025-06-25T18:39:35.978" v="5"/>
        <pc:sldMkLst>
          <pc:docMk/>
          <pc:sldMk cId="3084538654" sldId="263"/>
        </pc:sldMkLst>
      </pc:sldChg>
      <pc:sldChg chg="addSp delSp modSp">
        <pc:chgData name="Guest User" userId="S::urn:spo:tenantanon#a4dae443-38ab-404a-b331-9d1d337fcf37::" providerId="AD" clId="Web-{6A3D80DD-B83B-0784-CD3B-717EDD89CE3A}" dt="2025-06-25T18:40:45.526" v="12" actId="20577"/>
        <pc:sldMkLst>
          <pc:docMk/>
          <pc:sldMk cId="2394611602" sldId="273"/>
        </pc:sldMkLst>
        <pc:spChg chg="mod">
          <ac:chgData name="Guest User" userId="S::urn:spo:tenantanon#a4dae443-38ab-404a-b331-9d1d337fcf37::" providerId="AD" clId="Web-{6A3D80DD-B83B-0784-CD3B-717EDD89CE3A}" dt="2025-06-25T18:40:45.526" v="12" actId="20577"/>
          <ac:spMkLst>
            <pc:docMk/>
            <pc:sldMk cId="2394611602" sldId="273"/>
            <ac:spMk id="3" creationId="{00000000-0000-0000-0000-000000000000}"/>
          </ac:spMkLst>
        </pc:spChg>
        <pc:spChg chg="mod">
          <ac:chgData name="Guest User" userId="S::urn:spo:tenantanon#a4dae443-38ab-404a-b331-9d1d337fcf37::" providerId="AD" clId="Web-{6A3D80DD-B83B-0784-CD3B-717EDD89CE3A}" dt="2025-06-25T18:40:18.198" v="8"/>
          <ac:spMkLst>
            <pc:docMk/>
            <pc:sldMk cId="2394611602" sldId="273"/>
            <ac:spMk id="8" creationId="{A450588D-F5C0-4A6B-7471-3BF6EC5412DD}"/>
          </ac:spMkLst>
        </pc:spChg>
        <pc:spChg chg="del">
          <ac:chgData name="Guest User" userId="S::urn:spo:tenantanon#a4dae443-38ab-404a-b331-9d1d337fcf37::" providerId="AD" clId="Web-{6A3D80DD-B83B-0784-CD3B-717EDD89CE3A}" dt="2025-06-25T18:40:18.198" v="8"/>
          <ac:spMkLst>
            <pc:docMk/>
            <pc:sldMk cId="2394611602" sldId="273"/>
            <ac:spMk id="55" creationId="{DBF61EA3-B236-439E-9C0B-340980D56BEE}"/>
          </ac:spMkLst>
        </pc:spChg>
        <pc:spChg chg="del">
          <ac:chgData name="Guest User" userId="S::urn:spo:tenantanon#a4dae443-38ab-404a-b331-9d1d337fcf37::" providerId="AD" clId="Web-{6A3D80DD-B83B-0784-CD3B-717EDD89CE3A}" dt="2025-06-25T18:40:18.198" v="8"/>
          <ac:spMkLst>
            <pc:docMk/>
            <pc:sldMk cId="2394611602" sldId="273"/>
            <ac:spMk id="61" creationId="{E659831F-0D9A-4C63-9EBB-8435B85A440F}"/>
          </ac:spMkLst>
        </pc:spChg>
        <pc:spChg chg="add">
          <ac:chgData name="Guest User" userId="S::urn:spo:tenantanon#a4dae443-38ab-404a-b331-9d1d337fcf37::" providerId="AD" clId="Web-{6A3D80DD-B83B-0784-CD3B-717EDD89CE3A}" dt="2025-06-25T18:40:18.198" v="8"/>
          <ac:spMkLst>
            <pc:docMk/>
            <pc:sldMk cId="2394611602" sldId="273"/>
            <ac:spMk id="66" creationId="{100EDD19-6802-4EC3-95CE-CFFAB042CFD6}"/>
          </ac:spMkLst>
        </pc:spChg>
        <pc:spChg chg="add">
          <ac:chgData name="Guest User" userId="S::urn:spo:tenantanon#a4dae443-38ab-404a-b331-9d1d337fcf37::" providerId="AD" clId="Web-{6A3D80DD-B83B-0784-CD3B-717EDD89CE3A}" dt="2025-06-25T18:40:18.198" v="8"/>
          <ac:spMkLst>
            <pc:docMk/>
            <pc:sldMk cId="2394611602" sldId="273"/>
            <ac:spMk id="68" creationId="{DB17E863-922E-4C26-BD64-E8FD41D28661}"/>
          </ac:spMkLst>
        </pc:spChg>
        <pc:grpChg chg="del">
          <ac:chgData name="Guest User" userId="S::urn:spo:tenantanon#a4dae443-38ab-404a-b331-9d1d337fcf37::" providerId="AD" clId="Web-{6A3D80DD-B83B-0784-CD3B-717EDD89CE3A}" dt="2025-06-25T18:40:18.198" v="8"/>
          <ac:grpSpMkLst>
            <pc:docMk/>
            <pc:sldMk cId="2394611602" sldId="273"/>
            <ac:grpSpMk id="57" creationId="{28FAF094-D087-493F-8DF9-A486C2D6BBAA}"/>
          </ac:grpSpMkLst>
        </pc:grpChg>
      </pc:sldChg>
      <pc:sldChg chg="del">
        <pc:chgData name="Guest User" userId="S::urn:spo:tenantanon#a4dae443-38ab-404a-b331-9d1d337fcf37::" providerId="AD" clId="Web-{6A3D80DD-B83B-0784-CD3B-717EDD89CE3A}" dt="2025-06-25T18:39:22.947" v="2"/>
        <pc:sldMkLst>
          <pc:docMk/>
          <pc:sldMk cId="1333938573" sldId="277"/>
        </pc:sldMkLst>
      </pc:sldChg>
      <pc:sldChg chg="mod ord modShow">
        <pc:chgData name="Guest User" userId="S::urn:spo:tenantanon#a4dae443-38ab-404a-b331-9d1d337fcf37::" providerId="AD" clId="Web-{6A3D80DD-B83B-0784-CD3B-717EDD89CE3A}" dt="2025-06-25T18:39:44.494" v="6"/>
        <pc:sldMkLst>
          <pc:docMk/>
          <pc:sldMk cId="2690442498" sldId="278"/>
        </pc:sldMkLst>
      </pc:sldChg>
      <pc:sldChg chg="addSp delSp modSp">
        <pc:chgData name="Guest User" userId="S::urn:spo:tenantanon#a4dae443-38ab-404a-b331-9d1d337fcf37::" providerId="AD" clId="Web-{6A3D80DD-B83B-0784-CD3B-717EDD89CE3A}" dt="2025-06-25T18:57:15.765" v="70" actId="1076"/>
        <pc:sldMkLst>
          <pc:docMk/>
          <pc:sldMk cId="1412921371" sldId="291"/>
        </pc:sldMkLst>
        <pc:spChg chg="add mod">
          <ac:chgData name="Guest User" userId="S::urn:spo:tenantanon#a4dae443-38ab-404a-b331-9d1d337fcf37::" providerId="AD" clId="Web-{6A3D80DD-B83B-0784-CD3B-717EDD89CE3A}" dt="2025-06-25T18:57:15.765" v="70" actId="1076"/>
          <ac:spMkLst>
            <pc:docMk/>
            <pc:sldMk cId="1412921371" sldId="291"/>
            <ac:spMk id="3" creationId="{E1B0A77F-1B72-1924-85C2-9C3C82EAE12F}"/>
          </ac:spMkLst>
        </pc:spChg>
        <pc:spChg chg="mod">
          <ac:chgData name="Guest User" userId="S::urn:spo:tenantanon#a4dae443-38ab-404a-b331-9d1d337fcf37::" providerId="AD" clId="Web-{6A3D80DD-B83B-0784-CD3B-717EDD89CE3A}" dt="2025-06-25T18:53:41.306" v="39" actId="1076"/>
          <ac:spMkLst>
            <pc:docMk/>
            <pc:sldMk cId="1412921371" sldId="291"/>
            <ac:spMk id="4" creationId="{ED2CDFF2-4D39-F390-A0B3-ECA9B483FA70}"/>
          </ac:spMkLst>
        </pc:spChg>
        <pc:spChg chg="del">
          <ac:chgData name="Guest User" userId="S::urn:spo:tenantanon#a4dae443-38ab-404a-b331-9d1d337fcf37::" providerId="AD" clId="Web-{6A3D80DD-B83B-0784-CD3B-717EDD89CE3A}" dt="2025-06-25T18:53:31.619" v="38"/>
          <ac:spMkLst>
            <pc:docMk/>
            <pc:sldMk cId="1412921371" sldId="291"/>
            <ac:spMk id="38" creationId="{1E419A44-49F7-854E-B69C-4B2391CCAD94}"/>
          </ac:spMkLst>
        </pc:spChg>
        <pc:spChg chg="del">
          <ac:chgData name="Guest User" userId="S::urn:spo:tenantanon#a4dae443-38ab-404a-b331-9d1d337fcf37::" providerId="AD" clId="Web-{6A3D80DD-B83B-0784-CD3B-717EDD89CE3A}" dt="2025-06-25T18:53:31.619" v="38"/>
          <ac:spMkLst>
            <pc:docMk/>
            <pc:sldMk cId="1412921371" sldId="291"/>
            <ac:spMk id="39" creationId="{4C74337F-92A9-A57E-6BB8-8AFB1DBA3A89}"/>
          </ac:spMkLst>
        </pc:spChg>
        <pc:spChg chg="del">
          <ac:chgData name="Guest User" userId="S::urn:spo:tenantanon#a4dae443-38ab-404a-b331-9d1d337fcf37::" providerId="AD" clId="Web-{6A3D80DD-B83B-0784-CD3B-717EDD89CE3A}" dt="2025-06-25T18:53:31.619" v="38"/>
          <ac:spMkLst>
            <pc:docMk/>
            <pc:sldMk cId="1412921371" sldId="291"/>
            <ac:spMk id="40" creationId="{5D9FB090-6DEB-3481-5425-52AB35360619}"/>
          </ac:spMkLst>
        </pc:spChg>
        <pc:spChg chg="add">
          <ac:chgData name="Guest User" userId="S::urn:spo:tenantanon#a4dae443-38ab-404a-b331-9d1d337fcf37::" providerId="AD" clId="Web-{6A3D80DD-B83B-0784-CD3B-717EDD89CE3A}" dt="2025-06-25T18:53:31.619" v="38"/>
          <ac:spMkLst>
            <pc:docMk/>
            <pc:sldMk cId="1412921371" sldId="291"/>
            <ac:spMk id="45" creationId="{100EDD19-6802-4EC3-95CE-CFFAB042CFD6}"/>
          </ac:spMkLst>
        </pc:spChg>
        <pc:spChg chg="add">
          <ac:chgData name="Guest User" userId="S::urn:spo:tenantanon#a4dae443-38ab-404a-b331-9d1d337fcf37::" providerId="AD" clId="Web-{6A3D80DD-B83B-0784-CD3B-717EDD89CE3A}" dt="2025-06-25T18:53:31.619" v="38"/>
          <ac:spMkLst>
            <pc:docMk/>
            <pc:sldMk cId="1412921371" sldId="291"/>
            <ac:spMk id="47" creationId="{DB17E863-922E-4C26-BD64-E8FD41D28661}"/>
          </ac:spMkLst>
        </pc:spChg>
        <pc:picChg chg="ord">
          <ac:chgData name="Guest User" userId="S::urn:spo:tenantanon#a4dae443-38ab-404a-b331-9d1d337fcf37::" providerId="AD" clId="Web-{6A3D80DD-B83B-0784-CD3B-717EDD89CE3A}" dt="2025-06-25T18:53:31.619" v="38"/>
          <ac:picMkLst>
            <pc:docMk/>
            <pc:sldMk cId="1412921371" sldId="291"/>
            <ac:picMk id="2" creationId="{62FBD1CE-BD5E-B4D2-BC47-DEC9B75E338C}"/>
          </ac:picMkLst>
        </pc:picChg>
      </pc:sldChg>
      <pc:sldChg chg="addSp modSp">
        <pc:chgData name="Guest User" userId="S::urn:spo:tenantanon#a4dae443-38ab-404a-b331-9d1d337fcf37::" providerId="AD" clId="Web-{6A3D80DD-B83B-0784-CD3B-717EDD89CE3A}" dt="2025-06-25T19:00:30.588" v="101" actId="20577"/>
        <pc:sldMkLst>
          <pc:docMk/>
          <pc:sldMk cId="1543903534" sldId="292"/>
        </pc:sldMkLst>
        <pc:spChg chg="add mod">
          <ac:chgData name="Guest User" userId="S::urn:spo:tenantanon#a4dae443-38ab-404a-b331-9d1d337fcf37::" providerId="AD" clId="Web-{6A3D80DD-B83B-0784-CD3B-717EDD89CE3A}" dt="2025-06-25T19:00:30.588" v="101" actId="20577"/>
          <ac:spMkLst>
            <pc:docMk/>
            <pc:sldMk cId="1543903534" sldId="292"/>
            <ac:spMk id="3" creationId="{AC9B5FB6-C549-7202-AC1B-7216052A1117}"/>
          </ac:spMkLst>
        </pc:spChg>
        <pc:spChg chg="mod">
          <ac:chgData name="Guest User" userId="S::urn:spo:tenantanon#a4dae443-38ab-404a-b331-9d1d337fcf37::" providerId="AD" clId="Web-{6A3D80DD-B83B-0784-CD3B-717EDD89CE3A}" dt="2025-06-25T19:00:07.729" v="87" actId="1076"/>
          <ac:spMkLst>
            <pc:docMk/>
            <pc:sldMk cId="1543903534" sldId="292"/>
            <ac:spMk id="4" creationId="{E566CD88-7CE1-611F-DFBA-A80E42BF93D3}"/>
          </ac:spMkLst>
        </pc:spChg>
      </pc:sldChg>
      <pc:sldChg chg="new del">
        <pc:chgData name="Guest User" userId="S::urn:spo:tenantanon#a4dae443-38ab-404a-b331-9d1d337fcf37::" providerId="AD" clId="Web-{6A3D80DD-B83B-0784-CD3B-717EDD89CE3A}" dt="2025-06-25T16:10:57.545" v="1"/>
        <pc:sldMkLst>
          <pc:docMk/>
          <pc:sldMk cId="975130940" sldId="294"/>
        </pc:sldMkLst>
      </pc:sldChg>
      <pc:sldChg chg="addSp delSp modSp add replId">
        <pc:chgData name="Guest User" userId="S::urn:spo:tenantanon#a4dae443-38ab-404a-b331-9d1d337fcf37::" providerId="AD" clId="Web-{6A3D80DD-B83B-0784-CD3B-717EDD89CE3A}" dt="2025-06-25T19:04:07.186" v="118"/>
        <pc:sldMkLst>
          <pc:docMk/>
          <pc:sldMk cId="1942980977" sldId="294"/>
        </pc:sldMkLst>
        <pc:spChg chg="mod">
          <ac:chgData name="Guest User" userId="S::urn:spo:tenantanon#a4dae443-38ab-404a-b331-9d1d337fcf37::" providerId="AD" clId="Web-{6A3D80DD-B83B-0784-CD3B-717EDD89CE3A}" dt="2025-06-25T19:02:39.982" v="107"/>
          <ac:spMkLst>
            <pc:docMk/>
            <pc:sldMk cId="1942980977" sldId="294"/>
            <ac:spMk id="4" creationId="{9EE60B68-3E8E-AEC4-830F-AA5F3E87480E}"/>
          </ac:spMkLst>
        </pc:spChg>
        <pc:spChg chg="del">
          <ac:chgData name="Guest User" userId="S::urn:spo:tenantanon#a4dae443-38ab-404a-b331-9d1d337fcf37::" providerId="AD" clId="Web-{6A3D80DD-B83B-0784-CD3B-717EDD89CE3A}" dt="2025-06-25T19:02:39.982" v="107"/>
          <ac:spMkLst>
            <pc:docMk/>
            <pc:sldMk cId="1942980977" sldId="294"/>
            <ac:spMk id="38" creationId="{C18BE435-6737-664D-52F7-0DD65E102B14}"/>
          </ac:spMkLst>
        </pc:spChg>
        <pc:spChg chg="del">
          <ac:chgData name="Guest User" userId="S::urn:spo:tenantanon#a4dae443-38ab-404a-b331-9d1d337fcf37::" providerId="AD" clId="Web-{6A3D80DD-B83B-0784-CD3B-717EDD89CE3A}" dt="2025-06-25T19:02:39.982" v="107"/>
          <ac:spMkLst>
            <pc:docMk/>
            <pc:sldMk cId="1942980977" sldId="294"/>
            <ac:spMk id="39" creationId="{74115E0D-1E42-3E89-38BE-A3D43208A754}"/>
          </ac:spMkLst>
        </pc:spChg>
        <pc:spChg chg="del">
          <ac:chgData name="Guest User" userId="S::urn:spo:tenantanon#a4dae443-38ab-404a-b331-9d1d337fcf37::" providerId="AD" clId="Web-{6A3D80DD-B83B-0784-CD3B-717EDD89CE3A}" dt="2025-06-25T19:02:39.982" v="107"/>
          <ac:spMkLst>
            <pc:docMk/>
            <pc:sldMk cId="1942980977" sldId="294"/>
            <ac:spMk id="40" creationId="{66BD238A-523C-B55C-FC22-6C0A3B68FC44}"/>
          </ac:spMkLst>
        </pc:spChg>
        <pc:spChg chg="add">
          <ac:chgData name="Guest User" userId="S::urn:spo:tenantanon#a4dae443-38ab-404a-b331-9d1d337fcf37::" providerId="AD" clId="Web-{6A3D80DD-B83B-0784-CD3B-717EDD89CE3A}" dt="2025-06-25T19:02:39.982" v="107"/>
          <ac:spMkLst>
            <pc:docMk/>
            <pc:sldMk cId="1942980977" sldId="294"/>
            <ac:spMk id="45" creationId="{022BDE4A-8A20-4A69-9C5A-581C82036A4D}"/>
          </ac:spMkLst>
        </pc:spChg>
        <pc:picChg chg="ord">
          <ac:chgData name="Guest User" userId="S::urn:spo:tenantanon#a4dae443-38ab-404a-b331-9d1d337fcf37::" providerId="AD" clId="Web-{6A3D80DD-B83B-0784-CD3B-717EDD89CE3A}" dt="2025-06-25T19:02:39.982" v="107"/>
          <ac:picMkLst>
            <pc:docMk/>
            <pc:sldMk cId="1942980977" sldId="294"/>
            <ac:picMk id="2" creationId="{F52A2D56-1E0D-8CA9-EED9-39825CDE6E40}"/>
          </ac:picMkLst>
        </pc:picChg>
        <pc:picChg chg="add mod modCrop">
          <ac:chgData name="Guest User" userId="S::urn:spo:tenantanon#a4dae443-38ab-404a-b331-9d1d337fcf37::" providerId="AD" clId="Web-{6A3D80DD-B83B-0784-CD3B-717EDD89CE3A}" dt="2025-06-25T19:03:47.983" v="116"/>
          <ac:picMkLst>
            <pc:docMk/>
            <pc:sldMk cId="1942980977" sldId="294"/>
            <ac:picMk id="3" creationId="{64DDE3A9-07E8-7265-1EE0-AD6DED31C1E3}"/>
          </ac:picMkLst>
        </pc:picChg>
        <pc:picChg chg="add mod modCrop">
          <ac:chgData name="Guest User" userId="S::urn:spo:tenantanon#a4dae443-38ab-404a-b331-9d1d337fcf37::" providerId="AD" clId="Web-{6A3D80DD-B83B-0784-CD3B-717EDD89CE3A}" dt="2025-06-25T19:04:07.186" v="118"/>
          <ac:picMkLst>
            <pc:docMk/>
            <pc:sldMk cId="1942980977" sldId="294"/>
            <ac:picMk id="5" creationId="{85A6032F-D33D-D681-98F5-A41ACF3814F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FA7AB9-A83A-4E0A-B029-A6D15A0DA8C2}"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4147902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FA7AB9-A83A-4E0A-B029-A6D15A0DA8C2}"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373855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FA7AB9-A83A-4E0A-B029-A6D15A0DA8C2}"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15079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FA7AB9-A83A-4E0A-B029-A6D15A0DA8C2}"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1813613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FA7AB9-A83A-4E0A-B029-A6D15A0DA8C2}"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958179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FA7AB9-A83A-4E0A-B029-A6D15A0DA8C2}"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405638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FA7AB9-A83A-4E0A-B029-A6D15A0DA8C2}" type="datetimeFigureOut">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1990651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FA7AB9-A83A-4E0A-B029-A6D15A0DA8C2}"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2293408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FA7AB9-A83A-4E0A-B029-A6D15A0DA8C2}" type="datetimeFigureOut">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48879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FA7AB9-A83A-4E0A-B029-A6D15A0DA8C2}"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3076903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FA7AB9-A83A-4E0A-B029-A6D15A0DA8C2}"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5B77A-6751-4FC4-8BC4-8B5348FE1AC7}" type="slidenum">
              <a:rPr lang="en-US" smtClean="0"/>
              <a:t>‹#›</a:t>
            </a:fld>
            <a:endParaRPr lang="en-US"/>
          </a:p>
        </p:txBody>
      </p:sp>
    </p:spTree>
    <p:extLst>
      <p:ext uri="{BB962C8B-B14F-4D97-AF65-F5344CB8AC3E}">
        <p14:creationId xmlns:p14="http://schemas.microsoft.com/office/powerpoint/2010/main" val="909162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A7AB9-A83A-4E0A-B029-A6D15A0DA8C2}" type="datetimeFigureOut">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95B77A-6751-4FC4-8BC4-8B5348FE1AC7}" type="slidenum">
              <a:rPr lang="en-US" smtClean="0"/>
              <a:t>‹#›</a:t>
            </a:fld>
            <a:endParaRPr lang="en-US"/>
          </a:p>
        </p:txBody>
      </p:sp>
    </p:spTree>
    <p:extLst>
      <p:ext uri="{BB962C8B-B14F-4D97-AF65-F5344CB8AC3E}">
        <p14:creationId xmlns:p14="http://schemas.microsoft.com/office/powerpoint/2010/main" val="1358685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169119" y="962529"/>
            <a:ext cx="9347532" cy="2068228"/>
          </a:xfrm>
        </p:spPr>
        <p:txBody>
          <a:bodyPr anchor="b">
            <a:normAutofit fontScale="90000"/>
          </a:bodyPr>
          <a:lstStyle/>
          <a:p>
            <a:pPr algn="l"/>
            <a:br>
              <a:rPr lang="en-IN" sz="2900" b="1" dirty="0"/>
            </a:br>
            <a:br>
              <a:rPr lang="en-IN" sz="2900" b="1" dirty="0"/>
            </a:br>
            <a:br>
              <a:rPr lang="en-IN" sz="2900" b="1" dirty="0"/>
            </a:br>
            <a:br>
              <a:rPr lang="en-IN" sz="2900" b="1" dirty="0"/>
            </a:br>
            <a:br>
              <a:rPr lang="en-IN" sz="2900" b="1" dirty="0"/>
            </a:br>
            <a:br>
              <a:rPr lang="en-IN" sz="2900" b="1" dirty="0"/>
            </a:br>
            <a:br>
              <a:rPr lang="en-IN" sz="2900" b="1" dirty="0"/>
            </a:br>
            <a:br>
              <a:rPr lang="en-IN" sz="2900" b="1" dirty="0"/>
            </a:br>
            <a:br>
              <a:rPr lang="en-IN" sz="2900" b="1" dirty="0"/>
            </a:br>
            <a:br>
              <a:rPr lang="en-IN" sz="2900" b="1" dirty="0"/>
            </a:br>
            <a:r>
              <a:rPr lang="en-IN" sz="3600" b="1" dirty="0"/>
              <a:t>A Comparative Study of Indian and Omani Healthcare Systems: Insights and Recommendations from Migrant Indian Doctors</a:t>
            </a:r>
            <a:br>
              <a:rPr lang="en-IN" sz="2900" dirty="0"/>
            </a:br>
            <a:br>
              <a:rPr lang="en-IN" sz="2900" dirty="0"/>
            </a:br>
            <a:r>
              <a:rPr lang="en-US" sz="2900" b="1" dirty="0"/>
              <a:t>Trio Tree Technologies</a:t>
            </a:r>
          </a:p>
        </p:txBody>
      </p:sp>
      <p:sp>
        <p:nvSpPr>
          <p:cNvPr id="3" name="Subtitle 2"/>
          <p:cNvSpPr>
            <a:spLocks noGrp="1"/>
          </p:cNvSpPr>
          <p:nvPr>
            <p:ph type="subTitle" idx="1"/>
          </p:nvPr>
        </p:nvSpPr>
        <p:spPr>
          <a:xfrm>
            <a:off x="1169119" y="3442237"/>
            <a:ext cx="7132335" cy="2068228"/>
          </a:xfrm>
        </p:spPr>
        <p:txBody>
          <a:bodyPr anchor="t">
            <a:noAutofit/>
          </a:bodyPr>
          <a:lstStyle/>
          <a:p>
            <a:pPr algn="l"/>
            <a:r>
              <a:rPr lang="en-US" sz="2600" b="1" dirty="0"/>
              <a:t>Dissertation Presentation</a:t>
            </a:r>
          </a:p>
          <a:p>
            <a:pPr algn="l"/>
            <a:r>
              <a:rPr lang="en-US" sz="2600" dirty="0"/>
              <a:t>By Sweksha Gupta (PG/23/121)</a:t>
            </a:r>
          </a:p>
          <a:p>
            <a:pPr algn="l"/>
            <a:r>
              <a:rPr lang="en-US" sz="2600" b="1" dirty="0"/>
              <a:t>Mentor: </a:t>
            </a:r>
            <a:r>
              <a:rPr lang="en-US" sz="2600" dirty="0"/>
              <a:t>Dr. Ratika Samtani</a:t>
            </a:r>
            <a:endParaRPr lang="en-US" sz="2600" b="1" dirty="0"/>
          </a:p>
          <a:p>
            <a:pPr algn="l"/>
            <a:r>
              <a:rPr lang="en-US" sz="2600" dirty="0"/>
              <a:t>IIHMR Delhi</a:t>
            </a:r>
          </a:p>
        </p:txBody>
      </p:sp>
      <p:pic>
        <p:nvPicPr>
          <p:cNvPr id="4" name="Picture 3">
            <a:extLst>
              <a:ext uri="{FF2B5EF4-FFF2-40B4-BE49-F238E27FC236}">
                <a16:creationId xmlns:a16="http://schemas.microsoft.com/office/drawing/2014/main" id="{5B985B0D-1A7D-F1D4-7722-2002ED9F0B98}"/>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7387192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14CB52-4A55-C7EB-DCAC-090841CBC82B}"/>
            </a:ext>
          </a:extLst>
        </p:cNvPr>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75212AF0-94E1-EAFE-874E-684C2145E105}"/>
              </a:ext>
            </a:extLst>
          </p:cNvPr>
          <p:cNvSpPr txBox="1"/>
          <p:nvPr/>
        </p:nvSpPr>
        <p:spPr>
          <a:xfrm>
            <a:off x="1056582" y="2464652"/>
            <a:ext cx="4036334" cy="2387600"/>
          </a:xfrm>
          <a:prstGeom prst="rect">
            <a:avLst/>
          </a:prstGeom>
        </p:spPr>
        <p:txBody>
          <a:bodyPr rot="0" spcFirstLastPara="0" vert="horz" lIns="91440" tIns="45720" rIns="91440" bIns="45720" numCol="1" spcCol="0" rtlCol="0" fromWordArt="0" anchor="t"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fontAlgn="auto">
              <a:lnSpc>
                <a:spcPct val="90000"/>
              </a:lnSpc>
              <a:spcBef>
                <a:spcPct val="0"/>
              </a:spcBef>
              <a:spcAft>
                <a:spcPts val="600"/>
              </a:spcAft>
              <a:buClrTx/>
              <a:buSzTx/>
              <a:tabLst/>
              <a:defRPr/>
            </a:pPr>
            <a:r>
              <a:rPr kumimoji="0" lang="en-US" sz="4800" b="1" i="0" u="none" strike="noStrike" kern="1200" cap="none" spc="0" normalizeH="0" baseline="0" noProof="0" dirty="0">
                <a:ln>
                  <a:noFill/>
                </a:ln>
                <a:solidFill>
                  <a:schemeClr val="tx1"/>
                </a:solidFill>
                <a:effectLst/>
                <a:uLnTx/>
                <a:uFillTx/>
                <a:latin typeface="+mj-lt"/>
                <a:ea typeface="+mj-ea"/>
                <a:cs typeface="+mj-cs"/>
              </a:rPr>
              <a:t>Result – Respondent Profile (</a:t>
            </a:r>
            <a:r>
              <a:rPr lang="en-US" sz="4800" b="1" kern="1200" dirty="0">
                <a:solidFill>
                  <a:schemeClr val="tx1"/>
                </a:solidFill>
                <a:latin typeface="+mj-lt"/>
                <a:ea typeface="+mj-ea"/>
                <a:cs typeface="+mj-cs"/>
              </a:rPr>
              <a:t>1</a:t>
            </a:r>
            <a:r>
              <a:rPr kumimoji="0" lang="en-US" sz="4800" b="1" i="0" u="none" strike="noStrike" kern="1200" cap="none" spc="0" normalizeH="0" baseline="0" noProof="0" dirty="0">
                <a:ln>
                  <a:noFill/>
                </a:ln>
                <a:solidFill>
                  <a:schemeClr val="tx1"/>
                </a:solidFill>
                <a:effectLst/>
                <a:uLnTx/>
                <a:uFillTx/>
                <a:latin typeface="+mj-lt"/>
                <a:ea typeface="+mj-ea"/>
                <a:cs typeface="+mj-cs"/>
              </a:rPr>
              <a:t>/5)</a:t>
            </a:r>
          </a:p>
        </p:txBody>
      </p:sp>
      <p:grpSp>
        <p:nvGrpSpPr>
          <p:cNvPr id="82" name="Group 8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48" name="Rectangle 4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3" name="Rectangle 8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09C6EC7-128E-805C-2431-4D283A5CCE59}"/>
              </a:ext>
            </a:extLst>
          </p:cNvPr>
          <p:cNvPicPr>
            <a:picLocks noChangeAspect="1"/>
          </p:cNvPicPr>
          <p:nvPr/>
        </p:nvPicPr>
        <p:blipFill>
          <a:blip r:embed="rId2"/>
          <a:stretch>
            <a:fillRect/>
          </a:stretch>
        </p:blipFill>
        <p:spPr>
          <a:xfrm>
            <a:off x="31658" y="60567"/>
            <a:ext cx="1169119" cy="566791"/>
          </a:xfrm>
          <a:prstGeom prst="rect">
            <a:avLst/>
          </a:prstGeom>
        </p:spPr>
      </p:pic>
      <p:graphicFrame>
        <p:nvGraphicFramePr>
          <p:cNvPr id="3" name="Table 2">
            <a:extLst>
              <a:ext uri="{FF2B5EF4-FFF2-40B4-BE49-F238E27FC236}">
                <a16:creationId xmlns:a16="http://schemas.microsoft.com/office/drawing/2014/main" id="{2970E177-1801-0400-685C-B7701841D8C8}"/>
              </a:ext>
            </a:extLst>
          </p:cNvPr>
          <p:cNvGraphicFramePr>
            <a:graphicFrameLocks noGrp="1"/>
          </p:cNvGraphicFramePr>
          <p:nvPr>
            <p:extLst>
              <p:ext uri="{D42A27DB-BD31-4B8C-83A1-F6EECF244321}">
                <p14:modId xmlns:p14="http://schemas.microsoft.com/office/powerpoint/2010/main" val="1264010667"/>
              </p:ext>
            </p:extLst>
          </p:nvPr>
        </p:nvGraphicFramePr>
        <p:xfrm>
          <a:off x="5922492" y="1788576"/>
          <a:ext cx="5536002" cy="3222097"/>
        </p:xfrm>
        <a:graphic>
          <a:graphicData uri="http://schemas.openxmlformats.org/drawingml/2006/table">
            <a:tbl>
              <a:tblPr firstRow="1" bandRow="1">
                <a:tableStyleId>{9DCAF9ED-07DC-4A11-8D7F-57B35C25682E}</a:tableStyleId>
              </a:tblPr>
              <a:tblGrid>
                <a:gridCol w="3788068">
                  <a:extLst>
                    <a:ext uri="{9D8B030D-6E8A-4147-A177-3AD203B41FA5}">
                      <a16:colId xmlns:a16="http://schemas.microsoft.com/office/drawing/2014/main" val="660850064"/>
                    </a:ext>
                  </a:extLst>
                </a:gridCol>
                <a:gridCol w="1747934">
                  <a:extLst>
                    <a:ext uri="{9D8B030D-6E8A-4147-A177-3AD203B41FA5}">
                      <a16:colId xmlns:a16="http://schemas.microsoft.com/office/drawing/2014/main" val="135466516"/>
                    </a:ext>
                  </a:extLst>
                </a:gridCol>
              </a:tblGrid>
              <a:tr h="416977">
                <a:tc>
                  <a:txBody>
                    <a:bodyPr/>
                    <a:lstStyle/>
                    <a:p>
                      <a:pPr algn="ctr"/>
                      <a:r>
                        <a:rPr lang="en-US" sz="1900" b="1"/>
                        <a:t>Questions</a:t>
                      </a:r>
                      <a:endParaRPr lang="en-IN" sz="1900" b="1"/>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900" b="1"/>
                        <a:t>Responses</a:t>
                      </a:r>
                      <a:endParaRPr lang="en-IN" sz="1900" b="1"/>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960960"/>
                  </a:ext>
                </a:extLst>
              </a:tr>
              <a:tr h="701280">
                <a:tc>
                  <a:txBody>
                    <a:bodyPr/>
                    <a:lstStyle/>
                    <a:p>
                      <a:r>
                        <a:rPr lang="en-US" sz="1900" b="0" dirty="0"/>
                        <a:t>Average years of clinical practice in Oman</a:t>
                      </a:r>
                      <a:endParaRPr lang="en-IN" sz="1900" b="0" dirty="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900" b="0"/>
                        <a:t>4 years</a:t>
                      </a:r>
                      <a:endParaRPr lang="en-IN" sz="1900" b="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018587"/>
                  </a:ext>
                </a:extLst>
              </a:tr>
              <a:tr h="701280">
                <a:tc>
                  <a:txBody>
                    <a:bodyPr/>
                    <a:lstStyle/>
                    <a:p>
                      <a:r>
                        <a:rPr lang="en-US" sz="1900" b="0" dirty="0"/>
                        <a:t>Type of healthcare respondent practice in Oman (Public/Private)</a:t>
                      </a:r>
                      <a:endParaRPr lang="en-IN" sz="1900" b="0" dirty="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900" b="0" dirty="0"/>
                        <a:t>Private – 100%</a:t>
                      </a:r>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9729221"/>
                  </a:ext>
                </a:extLst>
              </a:tr>
              <a:tr h="701280">
                <a:tc>
                  <a:txBody>
                    <a:bodyPr/>
                    <a:lstStyle/>
                    <a:p>
                      <a:r>
                        <a:rPr lang="en-US" sz="1900" b="0" dirty="0"/>
                        <a:t>Average years of clinical practice in India</a:t>
                      </a:r>
                      <a:endParaRPr lang="en-IN" sz="1900" b="0" dirty="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900" b="0"/>
                        <a:t>5 years </a:t>
                      </a:r>
                      <a:endParaRPr lang="en-IN" sz="1900" b="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100205"/>
                  </a:ext>
                </a:extLst>
              </a:tr>
              <a:tr h="701280">
                <a:tc>
                  <a:txBody>
                    <a:bodyPr/>
                    <a:lstStyle/>
                    <a:p>
                      <a:r>
                        <a:rPr lang="en-US" sz="1900" b="0" dirty="0"/>
                        <a:t>Type of Healthcare respondent practice in India (Public/Private)</a:t>
                      </a:r>
                      <a:endParaRPr lang="en-IN" sz="1900" b="0" dirty="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900" b="0" dirty="0"/>
                        <a:t>30% – Public</a:t>
                      </a:r>
                    </a:p>
                    <a:p>
                      <a:pPr algn="l"/>
                      <a:r>
                        <a:rPr lang="en-US" sz="1900" b="0" dirty="0"/>
                        <a:t>70% – Private</a:t>
                      </a:r>
                      <a:endParaRPr lang="en-IN" sz="1900" b="0" dirty="0"/>
                    </a:p>
                  </a:txBody>
                  <a:tcPr marL="94767" marR="94767" marT="47384" marB="47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4068729"/>
                  </a:ext>
                </a:extLst>
              </a:tr>
            </a:tbl>
          </a:graphicData>
        </a:graphic>
      </p:graphicFrame>
    </p:spTree>
    <p:extLst>
      <p:ext uri="{BB962C8B-B14F-4D97-AF65-F5344CB8AC3E}">
        <p14:creationId xmlns:p14="http://schemas.microsoft.com/office/powerpoint/2010/main" val="948684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1">
            <a:extLst>
              <a:ext uri="{FF2B5EF4-FFF2-40B4-BE49-F238E27FC236}">
                <a16:creationId xmlns:a16="http://schemas.microsoft.com/office/drawing/2014/main" id="{48E32CD8-F20D-5A70-D8C1-B50778C93C27}"/>
              </a:ext>
            </a:extLst>
          </p:cNvPr>
          <p:cNvSpPr txBox="1"/>
          <p:nvPr/>
        </p:nvSpPr>
        <p:spPr>
          <a:xfrm>
            <a:off x="1200777" y="101188"/>
            <a:ext cx="10515600" cy="753622"/>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4000" b="1" kern="1200" dirty="0">
                <a:solidFill>
                  <a:schemeClr val="tx1"/>
                </a:solidFill>
                <a:latin typeface="+mj-lt"/>
                <a:ea typeface="+mj-ea"/>
                <a:cs typeface="+mj-cs"/>
              </a:rPr>
              <a:t>Result - Key Takeaways (</a:t>
            </a:r>
            <a:r>
              <a:rPr lang="en-US" sz="4000" b="1" dirty="0">
                <a:latin typeface="+mj-lt"/>
                <a:ea typeface="+mj-ea"/>
                <a:cs typeface="+mj-cs"/>
              </a:rPr>
              <a:t>2</a:t>
            </a:r>
            <a:r>
              <a:rPr lang="en-US" sz="4000" b="1" kern="1200" dirty="0">
                <a:solidFill>
                  <a:schemeClr val="tx1"/>
                </a:solidFill>
                <a:latin typeface="+mj-lt"/>
                <a:ea typeface="+mj-ea"/>
                <a:cs typeface="+mj-cs"/>
              </a:rPr>
              <a:t>/5)</a:t>
            </a: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a:extLst>
              <a:ext uri="{FF2B5EF4-FFF2-40B4-BE49-F238E27FC236}">
                <a16:creationId xmlns:a16="http://schemas.microsoft.com/office/drawing/2014/main" id="{2FDE656D-EBBB-5109-1495-A1B73583272A}"/>
              </a:ext>
            </a:extLst>
          </p:cNvPr>
          <p:cNvSpPr txBox="1"/>
          <p:nvPr/>
        </p:nvSpPr>
        <p:spPr>
          <a:xfrm>
            <a:off x="188900" y="1276251"/>
            <a:ext cx="12001105" cy="5178137"/>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indent="-342900">
              <a:lnSpc>
                <a:spcPct val="90000"/>
              </a:lnSpc>
              <a:spcBef>
                <a:spcPts val="0"/>
              </a:spcBef>
              <a:spcAft>
                <a:spcPts val="800"/>
              </a:spcAft>
              <a:buFont typeface="+mj-lt"/>
              <a:buAutoNum type="arabicPeriod"/>
            </a:pPr>
            <a:r>
              <a:rPr lang="en-US" b="1" dirty="0"/>
              <a:t>Clinical Practice &amp; Infrastructure</a:t>
            </a:r>
          </a:p>
          <a:p>
            <a:pPr marL="742950" lvl="1" indent="-228600">
              <a:lnSpc>
                <a:spcPct val="90000"/>
              </a:lnSpc>
              <a:spcAft>
                <a:spcPts val="800"/>
              </a:spcAft>
              <a:buFont typeface="Arial" panose="020B0604020202020204" pitchFamily="34" charset="0"/>
              <a:buChar char="•"/>
            </a:pPr>
            <a:r>
              <a:rPr lang="en-US" dirty="0"/>
              <a:t>India’s infrastructure quality varies widely by geography and sector, with private and urban centers being better equipped.</a:t>
            </a:r>
          </a:p>
          <a:p>
            <a:pPr marL="742950" lvl="1" indent="-228600">
              <a:lnSpc>
                <a:spcPct val="90000"/>
              </a:lnSpc>
              <a:spcAft>
                <a:spcPts val="800"/>
              </a:spcAft>
              <a:buFont typeface="Arial" panose="020B0604020202020204" pitchFamily="34" charset="0"/>
              <a:buChar char="•"/>
            </a:pPr>
            <a:r>
              <a:rPr lang="en-US" dirty="0"/>
              <a:t>Oman offers more consistent infrastructure, even in smaller government hospitals, driven by insurance support.</a:t>
            </a:r>
          </a:p>
          <a:p>
            <a:pPr marL="457200" marR="0" indent="-342900">
              <a:lnSpc>
                <a:spcPct val="90000"/>
              </a:lnSpc>
              <a:spcBef>
                <a:spcPts val="0"/>
              </a:spcBef>
              <a:spcAft>
                <a:spcPts val="800"/>
              </a:spcAft>
              <a:buFont typeface="+mj-lt"/>
              <a:buAutoNum type="arabicPeriod"/>
            </a:pPr>
            <a:r>
              <a:rPr lang="en-US" b="1" dirty="0"/>
              <a:t>Healthcare System Differences</a:t>
            </a:r>
          </a:p>
          <a:p>
            <a:pPr marL="742950" lvl="1" indent="-228600">
              <a:lnSpc>
                <a:spcPct val="90000"/>
              </a:lnSpc>
              <a:spcAft>
                <a:spcPts val="800"/>
              </a:spcAft>
              <a:buFont typeface="Arial" panose="020B0604020202020204" pitchFamily="34" charset="0"/>
              <a:buChar char="•"/>
            </a:pPr>
            <a:r>
              <a:rPr lang="en-US" dirty="0"/>
              <a:t>Healthcare access in India is highly dependent on socioeconomic status, with cost-related delays being common.</a:t>
            </a:r>
          </a:p>
          <a:p>
            <a:pPr marL="742950" lvl="1" indent="-228600">
              <a:lnSpc>
                <a:spcPct val="90000"/>
              </a:lnSpc>
              <a:spcAft>
                <a:spcPts val="800"/>
              </a:spcAft>
              <a:buFont typeface="Arial" panose="020B0604020202020204" pitchFamily="34" charset="0"/>
              <a:buChar char="•"/>
            </a:pPr>
            <a:r>
              <a:rPr lang="en-US" dirty="0"/>
              <a:t>Oman’s insurance-backed system enables more timely care and equitable access, even at early stages.</a:t>
            </a:r>
          </a:p>
          <a:p>
            <a:pPr marL="342900" indent="-342900">
              <a:lnSpc>
                <a:spcPct val="90000"/>
              </a:lnSpc>
              <a:spcAft>
                <a:spcPts val="800"/>
              </a:spcAft>
              <a:buFont typeface="+mj-lt"/>
              <a:buAutoNum type="arabicPeriod"/>
            </a:pPr>
            <a:r>
              <a:rPr lang="en-US" b="1" dirty="0"/>
              <a:t>Health Information Systems (HIS) &amp; Digital Health Experience</a:t>
            </a:r>
          </a:p>
          <a:p>
            <a:pPr marL="742950" lvl="1" indent="-228600">
              <a:lnSpc>
                <a:spcPct val="90000"/>
              </a:lnSpc>
              <a:spcAft>
                <a:spcPts val="800"/>
              </a:spcAft>
              <a:buFont typeface="Arial" panose="020B0604020202020204" pitchFamily="34" charset="0"/>
              <a:buChar char="•"/>
            </a:pPr>
            <a:r>
              <a:rPr lang="en-US" dirty="0"/>
              <a:t>India’s health information systems are still largely manual or inconsistent, leading to delays and documentation gaps.</a:t>
            </a:r>
          </a:p>
          <a:p>
            <a:pPr marL="742950" lvl="1" indent="-228600">
              <a:lnSpc>
                <a:spcPct val="90000"/>
              </a:lnSpc>
              <a:spcAft>
                <a:spcPts val="800"/>
              </a:spcAft>
              <a:buFont typeface="Arial" panose="020B0604020202020204" pitchFamily="34" charset="0"/>
              <a:buChar char="•"/>
            </a:pPr>
            <a:r>
              <a:rPr lang="en-US" dirty="0"/>
              <a:t>Oman has standardized EMR systems that improve accuracy, traceability, and workflow efficiency.</a:t>
            </a:r>
          </a:p>
          <a:p>
            <a:pPr marL="400050" indent="-342900">
              <a:lnSpc>
                <a:spcPct val="90000"/>
              </a:lnSpc>
              <a:spcAft>
                <a:spcPts val="800"/>
              </a:spcAft>
              <a:buFont typeface="+mj-lt"/>
              <a:buAutoNum type="arabicPeriod"/>
            </a:pPr>
            <a:r>
              <a:rPr lang="en-US" b="1" dirty="0"/>
              <a:t>Administrative and Workflow Efficiency</a:t>
            </a:r>
          </a:p>
          <a:p>
            <a:pPr marL="742950" lvl="1" indent="-228600">
              <a:lnSpc>
                <a:spcPct val="90000"/>
              </a:lnSpc>
              <a:spcAft>
                <a:spcPts val="800"/>
              </a:spcAft>
              <a:buFont typeface="Arial" panose="020B0604020202020204" pitchFamily="34" charset="0"/>
              <a:buChar char="•"/>
            </a:pPr>
            <a:r>
              <a:rPr lang="en-US" dirty="0"/>
              <a:t>Greater clinical autonomy exists in India, allowing faster but often unregulated decisions.</a:t>
            </a:r>
          </a:p>
          <a:p>
            <a:pPr marL="742950" lvl="1" indent="-228600">
              <a:lnSpc>
                <a:spcPct val="90000"/>
              </a:lnSpc>
              <a:spcAft>
                <a:spcPts val="800"/>
              </a:spcAft>
              <a:buFont typeface="Arial" panose="020B0604020202020204" pitchFamily="34" charset="0"/>
              <a:buChar char="•"/>
            </a:pPr>
            <a:r>
              <a:rPr lang="en-US" dirty="0"/>
              <a:t>Oman follows insurance-based protocols with stricter oversight, which ensures safety but slows down decision-making.</a:t>
            </a:r>
          </a:p>
          <a:p>
            <a:pPr marL="342900" indent="-285750">
              <a:lnSpc>
                <a:spcPct val="90000"/>
              </a:lnSpc>
              <a:spcAft>
                <a:spcPts val="800"/>
              </a:spcAft>
              <a:buFont typeface="Arial" panose="020B0604020202020204" pitchFamily="34" charset="0"/>
              <a:buChar char="•"/>
            </a:pPr>
            <a:endParaRPr lang="en-US" b="1" dirty="0"/>
          </a:p>
          <a:p>
            <a:pPr marL="800100" lvl="1" indent="-285750">
              <a:lnSpc>
                <a:spcPct val="90000"/>
              </a:lnSpc>
              <a:spcAft>
                <a:spcPts val="800"/>
              </a:spcAft>
              <a:buFont typeface="Arial" panose="020B0604020202020204" pitchFamily="34" charset="0"/>
              <a:buChar char="•"/>
            </a:pPr>
            <a:endParaRPr lang="en-US" b="1" dirty="0"/>
          </a:p>
          <a:p>
            <a:pPr marL="57150">
              <a:lnSpc>
                <a:spcPct val="90000"/>
              </a:lnSpc>
              <a:spcAft>
                <a:spcPts val="800"/>
              </a:spcAft>
            </a:pPr>
            <a:endParaRPr lang="en-US" b="1" dirty="0"/>
          </a:p>
          <a:p>
            <a:pPr>
              <a:lnSpc>
                <a:spcPct val="90000"/>
              </a:lnSpc>
              <a:spcAft>
                <a:spcPts val="800"/>
              </a:spcAft>
            </a:pPr>
            <a:endParaRPr lang="en-US" dirty="0"/>
          </a:p>
        </p:txBody>
      </p:sp>
      <p:pic>
        <p:nvPicPr>
          <p:cNvPr id="2" name="Picture 1">
            <a:extLst>
              <a:ext uri="{FF2B5EF4-FFF2-40B4-BE49-F238E27FC236}">
                <a16:creationId xmlns:a16="http://schemas.microsoft.com/office/drawing/2014/main" id="{B0D64B92-9DCC-94FE-2DA8-56EF03505A25}"/>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494140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6AD63E-2CFF-26F1-B721-2AE0F3233D4B}"/>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52627FA2-BA73-F4E5-A2D7-20716E882B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B1EBCB09-85DA-E483-09D5-61DFDE2317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1">
            <a:extLst>
              <a:ext uri="{FF2B5EF4-FFF2-40B4-BE49-F238E27FC236}">
                <a16:creationId xmlns:a16="http://schemas.microsoft.com/office/drawing/2014/main" id="{7EBD964D-ABA9-C81A-6B10-AC9345729F43}"/>
              </a:ext>
            </a:extLst>
          </p:cNvPr>
          <p:cNvSpPr txBox="1"/>
          <p:nvPr/>
        </p:nvSpPr>
        <p:spPr>
          <a:xfrm>
            <a:off x="1103795" y="101188"/>
            <a:ext cx="10515600" cy="753622"/>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Result - Key Takeaways (</a:t>
            </a:r>
            <a:r>
              <a:rPr lang="en-US" sz="4000" b="1" dirty="0">
                <a:solidFill>
                  <a:prstClr val="black"/>
                </a:solidFill>
                <a:latin typeface="Calibri Light" panose="020F0302020204030204"/>
              </a:rPr>
              <a:t>3</a:t>
            </a: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/5)</a:t>
            </a:r>
          </a:p>
        </p:txBody>
      </p:sp>
      <p:sp>
        <p:nvSpPr>
          <p:cNvPr id="40" name="Arc 39">
            <a:extLst>
              <a:ext uri="{FF2B5EF4-FFF2-40B4-BE49-F238E27FC236}">
                <a16:creationId xmlns:a16="http://schemas.microsoft.com/office/drawing/2014/main" id="{AC0DCC73-B207-8259-3118-82CC92D06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FD70DBC-0507-7CC1-1750-68DE5A5FFBD2}"/>
              </a:ext>
            </a:extLst>
          </p:cNvPr>
          <p:cNvSpPr txBox="1"/>
          <p:nvPr/>
        </p:nvSpPr>
        <p:spPr>
          <a:xfrm>
            <a:off x="174522" y="1219576"/>
            <a:ext cx="11842955" cy="5047080"/>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0">
              <a:lnSpc>
                <a:spcPct val="90000"/>
              </a:lnSpc>
              <a:spcAft>
                <a:spcPts val="800"/>
              </a:spcAf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5. Workload Comparison &amp; Transition Challenges</a:t>
            </a:r>
          </a:p>
          <a:p>
            <a:pPr marL="800100" marR="0" lvl="1" indent="-28575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Doctors in India report significantly heavier workloads, leading to fatigue and reduced quality of life.</a:t>
            </a:r>
          </a:p>
          <a:p>
            <a:pPr marL="800100" marR="0" lvl="1" indent="-28575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Oman offers a structured and balanced work schedule, contributing to better mental health and job satisfaction.</a:t>
            </a:r>
          </a:p>
          <a:p>
            <a:pPr marL="57150" marR="0" lvl="0" algn="l" defTabSz="914400" rtl="0" eaLnBrk="1" fontAlgn="auto" latinLnBrk="0" hangingPunct="1">
              <a:lnSpc>
                <a:spcPct val="90000"/>
              </a:lnSpc>
              <a:spcBef>
                <a:spcPts val="0"/>
              </a:spcBef>
              <a:spcAft>
                <a:spcPts val="800"/>
              </a:spcAft>
              <a:buClrTx/>
              <a:buSzTx/>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6.  Patient Expectations &amp; Communication</a:t>
            </a:r>
          </a:p>
          <a:p>
            <a:pPr marL="800100" marR="0" lvl="1" indent="-28575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India allows for more expressive communication, often driven by family involvement and cultural openness.</a:t>
            </a:r>
          </a:p>
          <a:p>
            <a:pPr marL="800100" marR="0" lvl="1" indent="-28575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Oman reflects a more reserved, respectful tone, with patient interactions shaped by language, gender norms, and formality</a:t>
            </a: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7150" marR="0" lvl="0" algn="l" defTabSz="914400" rtl="0" eaLnBrk="1" fontAlgn="auto" latinLnBrk="0" hangingPunct="1">
              <a:lnSpc>
                <a:spcPct val="90000"/>
              </a:lnSpc>
              <a:spcBef>
                <a:spcPts val="0"/>
              </a:spcBef>
              <a:spcAft>
                <a:spcPts val="800"/>
              </a:spcAft>
              <a:buClrTx/>
              <a:buSzTx/>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7. Comparative System Strengths &amp; Weaknesses</a:t>
            </a:r>
          </a:p>
          <a:p>
            <a:pPr marL="800100" lvl="1" indent="-285750">
              <a:lnSpc>
                <a:spcPct val="90000"/>
              </a:lnSpc>
              <a:spcAft>
                <a:spcPts val="800"/>
              </a:spcAft>
              <a:buFont typeface="Arial" panose="020B0604020202020204" pitchFamily="34" charset="0"/>
              <a:buChar char="•"/>
              <a:defRP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Participants viewed India’s strength in clinical expertise and exposure, while also acknowledging gaps in regulation and safety.</a:t>
            </a:r>
          </a:p>
          <a:p>
            <a:pPr marL="800100" lvl="1" indent="-285750">
              <a:lnSpc>
                <a:spcPct val="90000"/>
              </a:lnSpc>
              <a:spcAft>
                <a:spcPts val="800"/>
              </a:spcAft>
              <a:buFont typeface="Arial" panose="020B0604020202020204" pitchFamily="34" charset="0"/>
              <a:buChar char="•"/>
              <a:defRP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Oman’s system was praised for standardization, discipline, and safer practices, though with limited opportunities for skill diversification.</a:t>
            </a:r>
          </a:p>
          <a:p>
            <a:pPr marL="57150">
              <a:lnSpc>
                <a:spcPct val="90000"/>
              </a:lnSpc>
              <a:spcAft>
                <a:spcPts val="800"/>
              </a:spcAft>
              <a:defRPr/>
            </a:pPr>
            <a:r>
              <a:rPr lang="en-US" b="1" dirty="0">
                <a:solidFill>
                  <a:prstClr val="black"/>
                </a:solidFill>
                <a:latin typeface="Calibri" panose="020F0502020204030204"/>
              </a:rPr>
              <a:t>8. Reflections &amp; System Improvement Suggestions</a:t>
            </a:r>
          </a:p>
          <a:p>
            <a:pPr marL="800100" lvl="1" indent="-285750">
              <a:lnSpc>
                <a:spcPct val="90000"/>
              </a:lnSpc>
              <a:spcAft>
                <a:spcPts val="800"/>
              </a:spcAft>
              <a:buFont typeface="Arial" panose="020B0604020202020204" pitchFamily="34" charset="0"/>
              <a:buChar char="•"/>
              <a:defRP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Participants called for greater investment in research and specialist services in Oman.</a:t>
            </a:r>
          </a:p>
          <a:p>
            <a:pPr marL="800100" lvl="1" indent="-285750">
              <a:lnSpc>
                <a:spcPct val="90000"/>
              </a:lnSpc>
              <a:spcAft>
                <a:spcPts val="800"/>
              </a:spcAft>
              <a:buFont typeface="Arial" panose="020B0604020202020204" pitchFamily="34" charset="0"/>
              <a:buChar char="•"/>
              <a:defRP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In India, concerns around malpractice and systemic inefficiencies were raised despite recognition of clinical talent.</a:t>
            </a:r>
          </a:p>
          <a:p>
            <a:pPr marL="514350" lvl="1">
              <a:lnSpc>
                <a:spcPct val="90000"/>
              </a:lnSpc>
              <a:spcAft>
                <a:spcPts val="800"/>
              </a:spcAft>
              <a:defRPr/>
            </a:pPr>
            <a:endParaRPr kumimoji="0" lang="en-US"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285750">
              <a:lnSpc>
                <a:spcPct val="90000"/>
              </a:lnSpc>
              <a:spcAft>
                <a:spcPts val="800"/>
              </a:spcAft>
              <a:buFont typeface="Arial" panose="020B0604020202020204" pitchFamily="34" charset="0"/>
              <a:buChar char="•"/>
              <a:defRPr/>
            </a:pPr>
            <a:endParaRPr kumimoji="0" lang="en-US"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28575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endParaRPr kumimoji="0" lang="en-US"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7150" marR="0" lvl="0" indent="0" algn="l" defTabSz="914400" rtl="0" eaLnBrk="1" fontAlgn="auto" latinLnBrk="0" hangingPunct="1">
              <a:lnSpc>
                <a:spcPct val="90000"/>
              </a:lnSpc>
              <a:spcBef>
                <a:spcPts val="0"/>
              </a:spcBef>
              <a:spcAft>
                <a:spcPts val="800"/>
              </a:spcAft>
              <a:buClrTx/>
              <a:buSzTx/>
              <a:buFontTx/>
              <a:buNone/>
              <a:tabLst/>
              <a:defRPr/>
            </a:pPr>
            <a:endParaRPr kumimoji="0" lang="en-US"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80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83D8496D-548C-70ED-B73C-976306A06CD6}"/>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1192503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32B2E4-DF93-7482-20E8-A0331D634119}"/>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0EA12F1-02FD-C00B-C518-3C0F67837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25424536-0EDF-F1AC-345D-2A7329629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1">
            <a:extLst>
              <a:ext uri="{FF2B5EF4-FFF2-40B4-BE49-F238E27FC236}">
                <a16:creationId xmlns:a16="http://schemas.microsoft.com/office/drawing/2014/main" id="{F41F34B6-E36B-9EB1-536C-7257F0920F8C}"/>
              </a:ext>
            </a:extLst>
          </p:cNvPr>
          <p:cNvSpPr txBox="1"/>
          <p:nvPr/>
        </p:nvSpPr>
        <p:spPr>
          <a:xfrm>
            <a:off x="1103795" y="101188"/>
            <a:ext cx="10515600" cy="753622"/>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Result - </a:t>
            </a:r>
            <a:r>
              <a:rPr lang="en-US" sz="4000" b="1" dirty="0">
                <a:solidFill>
                  <a:prstClr val="black"/>
                </a:solidFill>
                <a:latin typeface="Calibri Light" panose="020F0302020204030204"/>
              </a:rPr>
              <a:t>Verbatims</a:t>
            </a: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 (4/5)</a:t>
            </a:r>
          </a:p>
        </p:txBody>
      </p:sp>
      <p:sp>
        <p:nvSpPr>
          <p:cNvPr id="40" name="Arc 39">
            <a:extLst>
              <a:ext uri="{FF2B5EF4-FFF2-40B4-BE49-F238E27FC236}">
                <a16:creationId xmlns:a16="http://schemas.microsoft.com/office/drawing/2014/main" id="{38C5D841-CB22-7901-13FB-8473F4F0D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8923E5D-4F0D-4646-295C-D6A8266407CE}"/>
              </a:ext>
            </a:extLst>
          </p:cNvPr>
          <p:cNvSpPr txBox="1"/>
          <p:nvPr/>
        </p:nvSpPr>
        <p:spPr>
          <a:xfrm>
            <a:off x="174522" y="1219576"/>
            <a:ext cx="11842955" cy="5047080"/>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indent="-342900">
              <a:lnSpc>
                <a:spcPct val="115000"/>
              </a:lnSpc>
              <a:spcBef>
                <a:spcPts val="0"/>
              </a:spcBef>
              <a:spcAft>
                <a:spcPts val="800"/>
              </a:spcAft>
              <a:buFont typeface="+mj-lt"/>
              <a:buAutoNum type="arabicPeriod"/>
            </a:pPr>
            <a:r>
              <a:rPr lang="en-US" b="1" kern="100" dirty="0">
                <a:ea typeface="Aptos" panose="020B0004020202020204" pitchFamily="34" charset="0"/>
                <a:cs typeface="Times New Roman" panose="02020603050405020304" pitchFamily="18" charset="0"/>
              </a:rPr>
              <a:t>Clinical Practice &amp; Infrastructure</a:t>
            </a:r>
          </a:p>
          <a:p>
            <a:pPr marL="742950" lvl="1" indent="-285750">
              <a:lnSpc>
                <a:spcPct val="115000"/>
              </a:lnSpc>
              <a:spcAft>
                <a:spcPts val="800"/>
              </a:spcAft>
              <a:buFont typeface="Arial" panose="020B0604020202020204" pitchFamily="34" charset="0"/>
              <a:buChar char="•"/>
            </a:pPr>
            <a:r>
              <a:rPr lang="en-US" i="1" kern="100" dirty="0">
                <a:ea typeface="Aptos" panose="020B0004020202020204" pitchFamily="34" charset="0"/>
                <a:cs typeface="Times New Roman" panose="02020603050405020304" pitchFamily="18" charset="0"/>
              </a:rPr>
              <a:t>Indian infrastructure is very good, but it's only in the tertiary centers... if you go to the interior... infrastructure is very bad...Oman... even the government hospitals have better infrastructure.</a:t>
            </a:r>
          </a:p>
          <a:p>
            <a:pPr>
              <a:lnSpc>
                <a:spcPct val="115000"/>
              </a:lnSpc>
              <a:spcAft>
                <a:spcPts val="800"/>
              </a:spcAft>
            </a:pPr>
            <a:r>
              <a:rPr lang="en-US" i="1" kern="100" dirty="0">
                <a:ea typeface="Aptos" panose="020B0004020202020204" pitchFamily="34" charset="0"/>
                <a:cs typeface="Times New Roman" panose="02020603050405020304" pitchFamily="18" charset="0"/>
              </a:rPr>
              <a:t>2. </a:t>
            </a:r>
            <a:r>
              <a:rPr lang="en-US" b="1" kern="100" dirty="0">
                <a:ea typeface="Aptos" panose="020B0004020202020204" pitchFamily="34" charset="0"/>
                <a:cs typeface="Times New Roman" panose="02020603050405020304" pitchFamily="18" charset="0"/>
              </a:rPr>
              <a:t>Healthcare System Differences</a:t>
            </a:r>
            <a:endParaRPr lang="en-US" i="1" kern="100" dirty="0">
              <a:ea typeface="Aptos" panose="020B0004020202020204" pitchFamily="34" charset="0"/>
              <a:cs typeface="Times New Roman" panose="02020603050405020304" pitchFamily="18" charset="0"/>
            </a:endParaRPr>
          </a:p>
          <a:p>
            <a:pPr marL="742950" lvl="1" indent="-285750">
              <a:lnSpc>
                <a:spcPct val="115000"/>
              </a:lnSpc>
              <a:spcAft>
                <a:spcPts val="800"/>
              </a:spcAft>
              <a:buFont typeface="Arial" panose="020B0604020202020204" pitchFamily="34" charset="0"/>
              <a:buChar char="•"/>
            </a:pPr>
            <a:r>
              <a:rPr lang="en-US" i="1" kern="100" dirty="0">
                <a:ea typeface="Aptos" panose="020B0004020202020204" pitchFamily="34" charset="0"/>
                <a:cs typeface="Times New Roman" panose="02020603050405020304" pitchFamily="18" charset="0"/>
              </a:rPr>
              <a:t>In Oman… 8 people out of 10 will get better treatment… In India, it’s like 4 people get the best, 6 may not. </a:t>
            </a:r>
          </a:p>
          <a:p>
            <a:pPr marL="742950" lvl="1" indent="-285750">
              <a:lnSpc>
                <a:spcPct val="115000"/>
              </a:lnSpc>
              <a:spcAft>
                <a:spcPts val="800"/>
              </a:spcAft>
              <a:buFont typeface="Arial" panose="020B0604020202020204" pitchFamily="34" charset="0"/>
              <a:buChar char="•"/>
            </a:pPr>
            <a:r>
              <a:rPr lang="en-US" i="1" kern="100" dirty="0" err="1">
                <a:ea typeface="Aptos" panose="020B0004020202020204" pitchFamily="34" charset="0"/>
                <a:cs typeface="Times New Roman" panose="02020603050405020304" pitchFamily="18" charset="0"/>
              </a:rPr>
              <a:t>India..delayed</a:t>
            </a:r>
            <a:r>
              <a:rPr lang="en-US" i="1" kern="100" dirty="0">
                <a:ea typeface="Aptos" panose="020B0004020202020204" pitchFamily="34" charset="0"/>
                <a:cs typeface="Times New Roman" panose="02020603050405020304" pitchFamily="18" charset="0"/>
              </a:rPr>
              <a:t> care due to cost; Oman..early access due to structured appointments and support.</a:t>
            </a:r>
          </a:p>
          <a:p>
            <a:pPr>
              <a:lnSpc>
                <a:spcPct val="115000"/>
              </a:lnSpc>
              <a:spcAft>
                <a:spcPts val="800"/>
              </a:spcAft>
            </a:pPr>
            <a:r>
              <a:rPr lang="en-US" b="1" kern="100" dirty="0">
                <a:ea typeface="Aptos" panose="020B0004020202020204" pitchFamily="34" charset="0"/>
                <a:cs typeface="Times New Roman" panose="02020603050405020304" pitchFamily="18" charset="0"/>
              </a:rPr>
              <a:t>3. Health Information Systems (HIS) &amp; Digital Health Experience</a:t>
            </a:r>
          </a:p>
          <a:p>
            <a:pPr marL="742950" lvl="1" indent="-285750">
              <a:lnSpc>
                <a:spcPct val="115000"/>
              </a:lnSpc>
              <a:spcAft>
                <a:spcPts val="800"/>
              </a:spcAft>
              <a:buFont typeface="Arial" panose="020B0604020202020204" pitchFamily="34" charset="0"/>
              <a:buChar char="•"/>
            </a:pPr>
            <a:r>
              <a:rPr lang="en-US" i="1" kern="100" dirty="0">
                <a:ea typeface="Aptos" panose="020B0004020202020204" pitchFamily="34" charset="0"/>
                <a:cs typeface="Times New Roman" panose="02020603050405020304" pitchFamily="18" charset="0"/>
              </a:rPr>
              <a:t>In India... manual work. Here [Oman], all digital. Digital documentation is the best thing... everything is online... no manipulation.</a:t>
            </a:r>
          </a:p>
          <a:p>
            <a:pPr>
              <a:lnSpc>
                <a:spcPct val="115000"/>
              </a:lnSpc>
              <a:spcAft>
                <a:spcPts val="800"/>
              </a:spcAft>
            </a:pPr>
            <a:r>
              <a:rPr lang="en-US" b="1" kern="100" dirty="0">
                <a:ea typeface="Aptos" panose="020B0004020202020204" pitchFamily="34" charset="0"/>
                <a:cs typeface="Times New Roman" panose="02020603050405020304" pitchFamily="18" charset="0"/>
              </a:rPr>
              <a:t>4. Administrative and Workflow Efficiency</a:t>
            </a:r>
          </a:p>
          <a:p>
            <a:pPr lvl="1" eaLnBrk="0" fontAlgn="base" hangingPunct="0">
              <a:spcBef>
                <a:spcPct val="0"/>
              </a:spcBef>
              <a:spcAft>
                <a:spcPct val="0"/>
              </a:spcAft>
              <a:buFontTx/>
              <a:buChar char="•"/>
            </a:pPr>
            <a:r>
              <a:rPr lang="en-US" altLang="en-US" i="1" dirty="0">
                <a:cs typeface="Arial" panose="020B0604020202020204" pitchFamily="34" charset="0"/>
              </a:rPr>
              <a:t>In Oman… through insurance… have to follow protocols. In India, you can call someone for a test, and they’ll come home.</a:t>
            </a:r>
            <a:endParaRPr lang="en-US" altLang="en-US" dirty="0">
              <a:cs typeface="Arial" panose="020B0604020202020204" pitchFamily="34" charset="0"/>
            </a:endParaRPr>
          </a:p>
          <a:p>
            <a:pPr lvl="1" eaLnBrk="0" fontAlgn="base" hangingPunct="0">
              <a:spcBef>
                <a:spcPct val="0"/>
              </a:spcBef>
              <a:spcAft>
                <a:spcPct val="0"/>
              </a:spcAft>
              <a:buFontTx/>
              <a:buChar char="•"/>
            </a:pPr>
            <a:r>
              <a:rPr lang="en-US" altLang="en-US" i="1" dirty="0">
                <a:cs typeface="Arial" panose="020B0604020202020204" pitchFamily="34" charset="0"/>
              </a:rPr>
              <a:t>India — full clinical freedom; Oman — cautious, insurance-based limitations.</a:t>
            </a:r>
          </a:p>
        </p:txBody>
      </p:sp>
      <p:pic>
        <p:nvPicPr>
          <p:cNvPr id="2" name="Picture 1">
            <a:extLst>
              <a:ext uri="{FF2B5EF4-FFF2-40B4-BE49-F238E27FC236}">
                <a16:creationId xmlns:a16="http://schemas.microsoft.com/office/drawing/2014/main" id="{0A6A7402-8568-EDF8-A598-F6C106DDA8B1}"/>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826918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8AE834-0333-130F-54C0-6CC57FD8FCAF}"/>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199A6A0-FFB6-4400-1260-4C133CF91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EEDDBDF-5313-CEC2-46CE-59C6DDBDA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1">
            <a:extLst>
              <a:ext uri="{FF2B5EF4-FFF2-40B4-BE49-F238E27FC236}">
                <a16:creationId xmlns:a16="http://schemas.microsoft.com/office/drawing/2014/main" id="{FC48C08A-D987-26E3-1216-473CF8BC0FE2}"/>
              </a:ext>
            </a:extLst>
          </p:cNvPr>
          <p:cNvSpPr txBox="1"/>
          <p:nvPr/>
        </p:nvSpPr>
        <p:spPr>
          <a:xfrm>
            <a:off x="1103795" y="101188"/>
            <a:ext cx="10515600" cy="753622"/>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Result - Verbatims (</a:t>
            </a:r>
            <a:r>
              <a:rPr lang="en-US" sz="4000" b="1" dirty="0">
                <a:solidFill>
                  <a:prstClr val="black"/>
                </a:solidFill>
                <a:latin typeface="Calibri Light" panose="020F0302020204030204"/>
              </a:rPr>
              <a:t>5</a:t>
            </a:r>
            <a:r>
              <a:rPr kumimoji="0" lang="en-US" sz="4000" b="1" i="0" u="none" strike="noStrike" kern="1200" cap="none" spc="0" normalizeH="0" baseline="0" noProof="0" dirty="0">
                <a:ln>
                  <a:noFill/>
                </a:ln>
                <a:solidFill>
                  <a:prstClr val="black"/>
                </a:solidFill>
                <a:effectLst/>
                <a:uLnTx/>
                <a:uFillTx/>
                <a:latin typeface="Calibri Light" panose="020F0302020204030204"/>
                <a:ea typeface="+mn-ea"/>
                <a:cs typeface="+mn-cs"/>
              </a:rPr>
              <a:t>/5)</a:t>
            </a:r>
          </a:p>
        </p:txBody>
      </p:sp>
      <p:sp>
        <p:nvSpPr>
          <p:cNvPr id="40" name="Arc 39">
            <a:extLst>
              <a:ext uri="{FF2B5EF4-FFF2-40B4-BE49-F238E27FC236}">
                <a16:creationId xmlns:a16="http://schemas.microsoft.com/office/drawing/2014/main" id="{D895EB17-12F8-4D9D-E7CB-A14357E4C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E6D3F29-E016-B31B-C1C9-303B00EAABEF}"/>
              </a:ext>
            </a:extLst>
          </p:cNvPr>
          <p:cNvSpPr txBox="1"/>
          <p:nvPr/>
        </p:nvSpPr>
        <p:spPr>
          <a:xfrm>
            <a:off x="174522" y="1219576"/>
            <a:ext cx="11842955" cy="5047080"/>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0">
              <a:lnSpc>
                <a:spcPct val="90000"/>
              </a:lnSpc>
              <a:spcAft>
                <a:spcPts val="800"/>
              </a:spcAft>
              <a:defRPr/>
            </a:pPr>
            <a:r>
              <a:rPr lang="en-US" b="1" dirty="0">
                <a:solidFill>
                  <a:prstClr val="black"/>
                </a:solidFill>
              </a:rPr>
              <a:t>5. Workload Comparison &amp; Transition Challenges</a:t>
            </a:r>
          </a:p>
          <a:p>
            <a:pPr marL="800100" lvl="1" indent="-285750">
              <a:lnSpc>
                <a:spcPct val="90000"/>
              </a:lnSpc>
              <a:spcAft>
                <a:spcPts val="800"/>
              </a:spcAft>
              <a:buFont typeface="Arial" panose="020B0604020202020204" pitchFamily="34" charset="0"/>
              <a:buChar char="•"/>
              <a:defRPr/>
            </a:pPr>
            <a:r>
              <a:rPr lang="en-US" i="1" dirty="0">
                <a:solidFill>
                  <a:prstClr val="black"/>
                </a:solidFill>
              </a:rPr>
              <a:t>In India, per day I used to see 50-60 patients... Here [Oman], it's like 1/10th... better work-life balance.</a:t>
            </a:r>
          </a:p>
          <a:p>
            <a:pPr marL="800100" lvl="1" indent="-285750">
              <a:lnSpc>
                <a:spcPct val="90000"/>
              </a:lnSpc>
              <a:spcAft>
                <a:spcPts val="800"/>
              </a:spcAft>
              <a:buFont typeface="Arial" panose="020B0604020202020204" pitchFamily="34" charset="0"/>
              <a:buChar char="•"/>
              <a:defRPr/>
            </a:pPr>
            <a:r>
              <a:rPr lang="en-US" i="1" dirty="0">
                <a:solidFill>
                  <a:prstClr val="black"/>
                </a:solidFill>
              </a:rPr>
              <a:t>Similar by choice as consultant, but Oman offers more structure and balance.</a:t>
            </a:r>
          </a:p>
          <a:p>
            <a:pPr marL="57150" lvl="0">
              <a:lnSpc>
                <a:spcPct val="90000"/>
              </a:lnSpc>
              <a:spcAft>
                <a:spcPts val="800"/>
              </a:spcAft>
              <a:defRPr/>
            </a:pPr>
            <a:r>
              <a:rPr lang="en-US" b="1" dirty="0">
                <a:solidFill>
                  <a:prstClr val="black"/>
                </a:solidFill>
              </a:rPr>
              <a:t>6.  Patient Expectations &amp; Communication</a:t>
            </a:r>
          </a:p>
          <a:p>
            <a:pPr marL="800100" lvl="1" indent="-285750">
              <a:lnSpc>
                <a:spcPct val="90000"/>
              </a:lnSpc>
              <a:spcAft>
                <a:spcPts val="800"/>
              </a:spcAft>
              <a:buFont typeface="Arial" panose="020B0604020202020204" pitchFamily="34" charset="0"/>
              <a:buChar char="•"/>
              <a:defRPr/>
            </a:pPr>
            <a:r>
              <a:rPr lang="en-US" i="1" dirty="0">
                <a:solidFill>
                  <a:prstClr val="black"/>
                </a:solidFill>
              </a:rPr>
              <a:t>Here [Oman], people are more free... speak to the doctor... in other parts like Salalah, it's more restricted. I didn’t face difficulty.</a:t>
            </a:r>
          </a:p>
          <a:p>
            <a:pPr marL="57150" lvl="0">
              <a:lnSpc>
                <a:spcPct val="90000"/>
              </a:lnSpc>
              <a:spcAft>
                <a:spcPts val="800"/>
              </a:spcAft>
              <a:defRPr/>
            </a:pPr>
            <a:r>
              <a:rPr lang="en-US" b="1" dirty="0">
                <a:solidFill>
                  <a:prstClr val="black"/>
                </a:solidFill>
              </a:rPr>
              <a:t>7. Comparative System Strengths &amp; Weaknesses</a:t>
            </a:r>
          </a:p>
          <a:p>
            <a:pPr marL="800100" lvl="1" indent="-285750">
              <a:lnSpc>
                <a:spcPct val="90000"/>
              </a:lnSpc>
              <a:spcAft>
                <a:spcPts val="800"/>
              </a:spcAft>
              <a:buFont typeface="Arial" panose="020B0604020202020204" pitchFamily="34" charset="0"/>
              <a:buChar char="•"/>
              <a:defRPr/>
            </a:pPr>
            <a:r>
              <a:rPr lang="en-US" i="1" dirty="0"/>
              <a:t>Oman – Government is taking care... malpractice is less... India – top-notch doctors and facilities like Tata Cancer Center..</a:t>
            </a:r>
          </a:p>
          <a:p>
            <a:pPr marL="800100" lvl="1" indent="-285750">
              <a:lnSpc>
                <a:spcPct val="90000"/>
              </a:lnSpc>
              <a:spcAft>
                <a:spcPts val="800"/>
              </a:spcAft>
              <a:buFont typeface="Arial" panose="020B0604020202020204" pitchFamily="34" charset="0"/>
              <a:buChar char="•"/>
              <a:defRPr/>
            </a:pPr>
            <a:r>
              <a:rPr lang="en-US" dirty="0">
                <a:solidFill>
                  <a:prstClr val="black"/>
                </a:solidFill>
              </a:rPr>
              <a:t> </a:t>
            </a:r>
            <a:r>
              <a:rPr lang="en-US" i="1" dirty="0">
                <a:solidFill>
                  <a:prstClr val="black"/>
                </a:solidFill>
              </a:rPr>
              <a:t>India — needs regulations; Oman — structure good but limited job opportunities.</a:t>
            </a:r>
          </a:p>
          <a:p>
            <a:pPr marL="57150">
              <a:lnSpc>
                <a:spcPct val="90000"/>
              </a:lnSpc>
              <a:spcAft>
                <a:spcPts val="800"/>
              </a:spcAft>
              <a:defRPr/>
            </a:pPr>
            <a:r>
              <a:rPr lang="en-US" b="1" dirty="0">
                <a:solidFill>
                  <a:prstClr val="black"/>
                </a:solidFill>
              </a:rPr>
              <a:t>8. Reflections &amp; System Improvement Suggestions</a:t>
            </a:r>
          </a:p>
          <a:p>
            <a:pPr marL="800100" lvl="1" indent="-285750">
              <a:lnSpc>
                <a:spcPct val="90000"/>
              </a:lnSpc>
              <a:spcAft>
                <a:spcPts val="800"/>
              </a:spcAft>
              <a:buFont typeface="Arial" panose="020B0604020202020204" pitchFamily="34" charset="0"/>
              <a:buChar char="•"/>
              <a:defRPr/>
            </a:pPr>
            <a:r>
              <a:rPr lang="en-US" i="1" dirty="0">
                <a:solidFill>
                  <a:prstClr val="black"/>
                </a:solidFill>
              </a:rPr>
              <a:t>I got fed up with the malpractice in India... One strength in India is top-notch experts... Oman should invest in cancer research centers..</a:t>
            </a:r>
            <a:endParaRPr lang="en-US" b="1" dirty="0">
              <a:solidFill>
                <a:prstClr val="black"/>
              </a:solidFill>
            </a:endParaRPr>
          </a:p>
          <a:p>
            <a:pPr marL="57150" lvl="0">
              <a:lnSpc>
                <a:spcPct val="90000"/>
              </a:lnSpc>
              <a:spcAft>
                <a:spcPts val="800"/>
              </a:spcAft>
              <a:defRPr/>
            </a:pPr>
            <a:endParaRPr lang="en-US" b="1" dirty="0">
              <a:solidFill>
                <a:prstClr val="black"/>
              </a:solidFill>
            </a:endParaRPr>
          </a:p>
          <a:p>
            <a:pPr lvl="0">
              <a:lnSpc>
                <a:spcPct val="90000"/>
              </a:lnSpc>
              <a:spcAft>
                <a:spcPts val="800"/>
              </a:spcAft>
              <a:defRPr/>
            </a:pPr>
            <a:endParaRPr lang="en-US" dirty="0">
              <a:solidFill>
                <a:prstClr val="black"/>
              </a:solidFill>
            </a:endParaRPr>
          </a:p>
        </p:txBody>
      </p:sp>
      <p:pic>
        <p:nvPicPr>
          <p:cNvPr id="2" name="Picture 1">
            <a:extLst>
              <a:ext uri="{FF2B5EF4-FFF2-40B4-BE49-F238E27FC236}">
                <a16:creationId xmlns:a16="http://schemas.microsoft.com/office/drawing/2014/main" id="{A311F043-268E-58FF-8E62-D7451C07CA0D}"/>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4091380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48B6BB-AB07-6586-21AC-E67E7DDEB4F2}"/>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EE340459-17A1-516F-E612-B5BC6029A040}"/>
              </a:ext>
            </a:extLst>
          </p:cNvPr>
          <p:cNvSpPr>
            <a:spLocks noGrp="1"/>
          </p:cNvSpPr>
          <p:nvPr>
            <p:ph type="ctrTitle"/>
          </p:nvPr>
        </p:nvSpPr>
        <p:spPr>
          <a:xfrm>
            <a:off x="1113810" y="2960716"/>
            <a:ext cx="4036334" cy="2387600"/>
          </a:xfrm>
        </p:spPr>
        <p:txBody>
          <a:bodyPr anchor="t">
            <a:normAutofit/>
          </a:bodyPr>
          <a:lstStyle/>
          <a:p>
            <a:r>
              <a:rPr lang="en-US" sz="4800" b="1" dirty="0">
                <a:cs typeface="Times New Roman" panose="02020603050405020304" pitchFamily="18" charset="0"/>
              </a:rPr>
              <a:t>Discussion</a:t>
            </a:r>
          </a:p>
        </p:txBody>
      </p:sp>
      <p:grpSp>
        <p:nvGrpSpPr>
          <p:cNvPr id="24" name="Group 2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5" name="Rectangle 2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6F8C33D9-4E49-1071-3E61-3F11D2153EE6}"/>
              </a:ext>
            </a:extLst>
          </p:cNvPr>
          <p:cNvSpPr txBox="1">
            <a:spLocks/>
          </p:cNvSpPr>
          <p:nvPr/>
        </p:nvSpPr>
        <p:spPr>
          <a:xfrm>
            <a:off x="2825179" y="4724266"/>
            <a:ext cx="9374228" cy="22775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C9B0C50-500A-2F2A-1F2D-AEE7B810DFCB}"/>
              </a:ext>
            </a:extLst>
          </p:cNvPr>
          <p:cNvSpPr txBox="1">
            <a:spLocks/>
          </p:cNvSpPr>
          <p:nvPr/>
        </p:nvSpPr>
        <p:spPr>
          <a:xfrm>
            <a:off x="0" y="1015090"/>
            <a:ext cx="2856911" cy="59213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a:ea typeface="+mj-ea"/>
              <a:cs typeface="Times New Roman" panose="02020603050405020304" pitchFamily="18" charset="0"/>
            </a:endParaRPr>
          </a:p>
        </p:txBody>
      </p:sp>
      <p:graphicFrame>
        <p:nvGraphicFramePr>
          <p:cNvPr id="17" name="Table 16">
            <a:extLst>
              <a:ext uri="{FF2B5EF4-FFF2-40B4-BE49-F238E27FC236}">
                <a16:creationId xmlns:a16="http://schemas.microsoft.com/office/drawing/2014/main" id="{7CCA40C4-BA00-725E-BB04-6A92492E018E}"/>
              </a:ext>
            </a:extLst>
          </p:cNvPr>
          <p:cNvGraphicFramePr>
            <a:graphicFrameLocks noGrp="1"/>
          </p:cNvGraphicFramePr>
          <p:nvPr>
            <p:extLst>
              <p:ext uri="{D42A27DB-BD31-4B8C-83A1-F6EECF244321}">
                <p14:modId xmlns:p14="http://schemas.microsoft.com/office/powerpoint/2010/main" val="3334182326"/>
              </p:ext>
            </p:extLst>
          </p:nvPr>
        </p:nvGraphicFramePr>
        <p:xfrm>
          <a:off x="5915025" y="802713"/>
          <a:ext cx="5543468" cy="5588994"/>
        </p:xfrm>
        <a:graphic>
          <a:graphicData uri="http://schemas.openxmlformats.org/drawingml/2006/table">
            <a:tbl>
              <a:tblPr firstRow="1" bandRow="1">
                <a:tableStyleId>{5DA37D80-6434-44D0-A028-1B22A696006F}</a:tableStyleId>
              </a:tblPr>
              <a:tblGrid>
                <a:gridCol w="1522955">
                  <a:extLst>
                    <a:ext uri="{9D8B030D-6E8A-4147-A177-3AD203B41FA5}">
                      <a16:colId xmlns:a16="http://schemas.microsoft.com/office/drawing/2014/main" val="891712975"/>
                    </a:ext>
                  </a:extLst>
                </a:gridCol>
                <a:gridCol w="4020513">
                  <a:extLst>
                    <a:ext uri="{9D8B030D-6E8A-4147-A177-3AD203B41FA5}">
                      <a16:colId xmlns:a16="http://schemas.microsoft.com/office/drawing/2014/main" val="3284368809"/>
                    </a:ext>
                  </a:extLst>
                </a:gridCol>
              </a:tblGrid>
              <a:tr h="1227359">
                <a:tc>
                  <a:txBody>
                    <a:bodyPr/>
                    <a:lstStyle/>
                    <a:p>
                      <a:r>
                        <a:rPr lang="en-US" sz="1600" b="1" dirty="0"/>
                        <a:t>Research Gap</a:t>
                      </a:r>
                    </a:p>
                    <a:p>
                      <a:endParaRPr lang="en-IN" sz="1600" b="1" dirty="0"/>
                    </a:p>
                  </a:txBody>
                  <a:tcPr marL="74839" marR="74839" marT="37419" marB="37419"/>
                </a:tc>
                <a:tc>
                  <a:txBody>
                    <a:bodyPr/>
                    <a:lstStyle/>
                    <a:p>
                      <a:pPr marL="0" indent="0" algn="l">
                        <a:buFont typeface="Arial" panose="020B0604020202020204" pitchFamily="34" charset="0"/>
                        <a:buNone/>
                      </a:pPr>
                      <a:r>
                        <a:rPr lang="en-US" sz="1600" b="0" dirty="0"/>
                        <a:t>Much of the existing literature focuses on health systems from a policy or structural lens, often overlooking the day-to-day realities of practitioners. This study adds to the discourse by bringing in the lived experiences of doctors who have worked across both India and Oman, offering practical, ground-level insights that are rarely documented.</a:t>
                      </a:r>
                    </a:p>
                  </a:txBody>
                  <a:tcPr marL="74839" marR="74839" marT="37419" marB="37419"/>
                </a:tc>
                <a:extLst>
                  <a:ext uri="{0D108BD9-81ED-4DB2-BD59-A6C34878D82A}">
                    <a16:rowId xmlns:a16="http://schemas.microsoft.com/office/drawing/2014/main" val="2310614603"/>
                  </a:ext>
                </a:extLst>
              </a:tr>
              <a:tr h="1451875">
                <a:tc>
                  <a:txBody>
                    <a:bodyPr/>
                    <a:lstStyle/>
                    <a:p>
                      <a:r>
                        <a:rPr lang="en-US" sz="1600" b="1"/>
                        <a:t>Policy implications</a:t>
                      </a:r>
                    </a:p>
                  </a:txBody>
                  <a:tcPr marL="74839" marR="74839" marT="37419" marB="37419"/>
                </a:tc>
                <a:tc>
                  <a:txBody>
                    <a:bodyPr/>
                    <a:lstStyle/>
                    <a:p>
                      <a:r>
                        <a:rPr lang="en-US" sz="1600" dirty="0"/>
                        <a:t>The reflections from participants underscore the need for policies that prioritize clinical autonomy, streamline technology integration, and strengthen care delivery models in ways that support both patient outcomes and provider well-being. These practitioner-informed perspectives can guide more context-sensitive health reforms.</a:t>
                      </a:r>
                    </a:p>
                  </a:txBody>
                  <a:tcPr marL="74839" marR="74839" marT="37419" marB="37419"/>
                </a:tc>
                <a:extLst>
                  <a:ext uri="{0D108BD9-81ED-4DB2-BD59-A6C34878D82A}">
                    <a16:rowId xmlns:a16="http://schemas.microsoft.com/office/drawing/2014/main" val="1637636469"/>
                  </a:ext>
                </a:extLst>
              </a:tr>
              <a:tr h="1002842">
                <a:tc>
                  <a:txBody>
                    <a:bodyPr/>
                    <a:lstStyle/>
                    <a:p>
                      <a:r>
                        <a:rPr lang="en-US" b="1"/>
                        <a:t>Limitation</a:t>
                      </a:r>
                      <a:endParaRPr lang="en-IN" b="1" dirty="0"/>
                    </a:p>
                  </a:txBody>
                  <a:tcPr/>
                </a:tc>
                <a:tc>
                  <a:txBody>
                    <a:bodyPr/>
                    <a:lstStyle/>
                    <a:p>
                      <a:r>
                        <a:rPr lang="en-US" sz="1600" dirty="0"/>
                        <a:t>As with many qualitative studies, the findings are shaped by individual recall and perception, which may introduce bias. Additionally, the sample is limited to Indian-origin doctors, which restricts the diversity of perspectives and may limit broader generalizability.</a:t>
                      </a:r>
                      <a:endParaRPr lang="en-IN" sz="1600" dirty="0"/>
                    </a:p>
                  </a:txBody>
                  <a:tcPr marL="74839" marR="74839" marT="37419" marB="37419"/>
                </a:tc>
                <a:extLst>
                  <a:ext uri="{0D108BD9-81ED-4DB2-BD59-A6C34878D82A}">
                    <a16:rowId xmlns:a16="http://schemas.microsoft.com/office/drawing/2014/main" val="1526227604"/>
                  </a:ext>
                </a:extLst>
              </a:tr>
            </a:tbl>
          </a:graphicData>
        </a:graphic>
      </p:graphicFrame>
      <p:pic>
        <p:nvPicPr>
          <p:cNvPr id="2" name="Picture 1">
            <a:extLst>
              <a:ext uri="{FF2B5EF4-FFF2-40B4-BE49-F238E27FC236}">
                <a16:creationId xmlns:a16="http://schemas.microsoft.com/office/drawing/2014/main" id="{7DEA1C71-86D9-B639-980E-C0BFC1F60029}"/>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59563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2DD9AF-D7C2-27BA-D9ED-14DECB345F9A}"/>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E10FE0C-12E1-72DB-E100-2FE4EA7B3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C140FACA-5181-CB5B-54D9-2C0636DD48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6" name="Rectangle 25">
              <a:extLst>
                <a:ext uri="{FF2B5EF4-FFF2-40B4-BE49-F238E27FC236}">
                  <a16:creationId xmlns:a16="http://schemas.microsoft.com/office/drawing/2014/main" id="{7B225C02-28D3-1F9E-2C86-3D19EA354F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4805CC5-B173-4DC5-A655-FEB1EE6AA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0434EF08-3796-EFB4-2E92-99B26F862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 name="Rectangle 28">
            <a:extLst>
              <a:ext uri="{FF2B5EF4-FFF2-40B4-BE49-F238E27FC236}">
                <a16:creationId xmlns:a16="http://schemas.microsoft.com/office/drawing/2014/main" id="{7D62F449-C765-24B6-9BFD-7D2D5EFD9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B113D320-8266-F181-FB64-79FF5632110D}"/>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r>
              <a:rPr lang="en-US" sz="4800" b="1" kern="1200" dirty="0">
                <a:solidFill>
                  <a:schemeClr val="tx1"/>
                </a:solidFill>
                <a:latin typeface="+mj-lt"/>
                <a:ea typeface="+mj-ea"/>
                <a:cs typeface="+mj-cs"/>
              </a:rPr>
              <a:t>Conclusion</a:t>
            </a:r>
          </a:p>
        </p:txBody>
      </p:sp>
      <p:sp>
        <p:nvSpPr>
          <p:cNvPr id="3" name="Subtitle 2">
            <a:extLst>
              <a:ext uri="{FF2B5EF4-FFF2-40B4-BE49-F238E27FC236}">
                <a16:creationId xmlns:a16="http://schemas.microsoft.com/office/drawing/2014/main" id="{7C6DE771-97CB-5D5E-3E5B-BF5C1B5222E3}"/>
              </a:ext>
            </a:extLst>
          </p:cNvPr>
          <p:cNvSpPr>
            <a:spLocks noGrp="1"/>
          </p:cNvSpPr>
          <p:nvPr>
            <p:ph type="subTitle" idx="1"/>
          </p:nvPr>
        </p:nvSpPr>
        <p:spPr>
          <a:xfrm>
            <a:off x="1045028" y="3017522"/>
            <a:ext cx="9941319" cy="3124658"/>
          </a:xfrm>
        </p:spPr>
        <p:txBody>
          <a:bodyPr vert="horz" lIns="91440" tIns="45720" rIns="91440" bIns="45720" rtlCol="0" anchor="ctr">
            <a:normAutofit fontScale="92500" lnSpcReduction="10000"/>
          </a:bodyPr>
          <a:lstStyle/>
          <a:p>
            <a:pPr marL="342900" indent="-342900" algn="l">
              <a:buFont typeface="Arial" panose="020B0604020202020204" pitchFamily="34" charset="0"/>
              <a:buChar char="•"/>
            </a:pPr>
            <a:r>
              <a:rPr lang="en-US" sz="2400" dirty="0"/>
              <a:t>This study captures the lived experiences of doctors who have practiced in both India and Oman, revealing key differences in infrastructure, digital health systems, clinical autonomy, and workload. India is known for its clinical expertise and advanced tertiary care, while Oman offers more structured systems, digital integration, and better work-life balance.</a:t>
            </a:r>
          </a:p>
          <a:p>
            <a:pPr marL="342900" indent="-342900" algn="l">
              <a:buFont typeface="Arial" panose="020B0604020202020204" pitchFamily="34" charset="0"/>
              <a:buChar char="•"/>
            </a:pPr>
            <a:r>
              <a:rPr lang="en-US" sz="2400" dirty="0"/>
              <a:t>These practitioner insights highlight areas for cross-system learning and context-specific improvement. Strengthening digital health in India and expanding specialized care in Oman are among the key opportunities. Importantly, involving healthcare professionals in policy reform can lead to more responsive, balanced and effective healthcare systems.</a:t>
            </a:r>
          </a:p>
        </p:txBody>
      </p:sp>
      <p:cxnSp>
        <p:nvCxnSpPr>
          <p:cNvPr id="30" name="Straight Connector 29">
            <a:extLst>
              <a:ext uri="{FF2B5EF4-FFF2-40B4-BE49-F238E27FC236}">
                <a16:creationId xmlns:a16="http://schemas.microsoft.com/office/drawing/2014/main" id="{6DBE842D-1CC4-57DD-A6AA-329929DAC0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33B68D5-CEFF-F05E-353B-EF90D2A5B9FD}"/>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8756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6" name="Rectangle 2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B205C06-FAB1-1302-8992-E583B6915F0E}"/>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r>
              <a:rPr lang="en-US" sz="4800" b="1" kern="1200" dirty="0">
                <a:solidFill>
                  <a:schemeClr val="tx1"/>
                </a:solidFill>
                <a:latin typeface="+mj-lt"/>
                <a:ea typeface="+mj-ea"/>
                <a:cs typeface="+mj-cs"/>
              </a:rPr>
              <a:t>Ethical Consideration</a:t>
            </a:r>
          </a:p>
        </p:txBody>
      </p:sp>
      <p:sp>
        <p:nvSpPr>
          <p:cNvPr id="3" name="Subtitle 2"/>
          <p:cNvSpPr>
            <a:spLocks noGrp="1"/>
          </p:cNvSpPr>
          <p:nvPr>
            <p:ph type="subTitle" idx="1"/>
          </p:nvPr>
        </p:nvSpPr>
        <p:spPr>
          <a:xfrm>
            <a:off x="1045028" y="3017522"/>
            <a:ext cx="9941319" cy="3124658"/>
          </a:xfrm>
        </p:spPr>
        <p:txBody>
          <a:bodyPr vert="horz" lIns="91440" tIns="45720" rIns="91440" bIns="45720" rtlCol="0" anchor="ctr">
            <a:normAutofit/>
          </a:bodyPr>
          <a:lstStyle/>
          <a:p>
            <a:pPr marL="342900" lvl="0" indent="-228600" algn="l">
              <a:buFont typeface="Arial" panose="020B0604020202020204" pitchFamily="34" charset="0"/>
              <a:buChar char="•"/>
            </a:pPr>
            <a:r>
              <a:rPr lang="en-US" sz="2200" dirty="0"/>
              <a:t>Participation will be entirely voluntary, and informed consent will be obtained prior to interviews.</a:t>
            </a:r>
          </a:p>
          <a:p>
            <a:pPr marL="342900" lvl="0" indent="-228600" algn="l">
              <a:buFont typeface="Arial" panose="020B0604020202020204" pitchFamily="34" charset="0"/>
              <a:buChar char="•"/>
            </a:pPr>
            <a:r>
              <a:rPr lang="en-US" sz="2200" dirty="0"/>
              <a:t>Respondent confidentiality and anonymity will be strictly maintained; no identifying information will be shared.</a:t>
            </a:r>
          </a:p>
          <a:p>
            <a:pPr marL="342900" lvl="0" indent="-228600" algn="l">
              <a:buFont typeface="Arial" panose="020B0604020202020204" pitchFamily="34" charset="0"/>
              <a:buChar char="•"/>
            </a:pPr>
            <a:r>
              <a:rPr lang="en-US" sz="2200" dirty="0"/>
              <a:t>Data will be securely stored and used solely for academic purposes.</a:t>
            </a:r>
          </a:p>
          <a:p>
            <a:pPr marL="342900" lvl="0" indent="-228600" algn="l">
              <a:buFont typeface="Arial" panose="020B0604020202020204" pitchFamily="34" charset="0"/>
              <a:buChar char="•"/>
            </a:pPr>
            <a:r>
              <a:rPr lang="en-US" sz="2200" dirty="0"/>
              <a:t>Ethical clearance will be obtained as per institutional requirements if applicable.</a:t>
            </a:r>
          </a:p>
          <a:p>
            <a:pPr marL="342900" lvl="0" indent="-228600" algn="l">
              <a:buFont typeface="Arial" panose="020B0604020202020204" pitchFamily="34" charset="0"/>
              <a:buChar char="•"/>
            </a:pPr>
            <a:r>
              <a:rPr lang="en-US" sz="2200" dirty="0"/>
              <a:t>There is no anticipated physical, emotional, or psychological risks to participants.</a:t>
            </a:r>
          </a:p>
          <a:p>
            <a:pPr indent="-228600" algn="l">
              <a:buFont typeface="Arial" panose="020B0604020202020204" pitchFamily="34" charset="0"/>
              <a:buChar char="•"/>
            </a:pPr>
            <a:endParaRPr lang="en-US" sz="2200" dirty="0"/>
          </a:p>
        </p:txBody>
      </p:sp>
      <p:cxnSp>
        <p:nvCxnSpPr>
          <p:cNvPr id="30" name="Straight Connector 2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2F4D138-24F3-F72E-8E6A-493886AAD6FE}"/>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308453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EC6971-2894-4758-25D8-E04B9D06B02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A35B4E2-00EF-2AC6-8834-DA3782454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B1F85151-91D4-343C-A9B8-5C638770A4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6" name="Rectangle 25">
              <a:extLst>
                <a:ext uri="{FF2B5EF4-FFF2-40B4-BE49-F238E27FC236}">
                  <a16:creationId xmlns:a16="http://schemas.microsoft.com/office/drawing/2014/main" id="{35634129-8613-FB25-24D3-E555919816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FD25A479-524D-65D9-6FFB-3C3446024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06DB471F-3545-DA27-77A3-5F915A1F3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 name="Rectangle 28">
            <a:extLst>
              <a:ext uri="{FF2B5EF4-FFF2-40B4-BE49-F238E27FC236}">
                <a16:creationId xmlns:a16="http://schemas.microsoft.com/office/drawing/2014/main" id="{89F59195-6EBF-2EED-0833-E9B1D3CC1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CCF5711D-A3CA-97CA-E03A-2A1484C5E4D7}"/>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r>
              <a:rPr lang="en-US" sz="4800" b="1" kern="1200" dirty="0">
                <a:solidFill>
                  <a:schemeClr val="tx1"/>
                </a:solidFill>
                <a:latin typeface="+mj-lt"/>
                <a:ea typeface="+mj-ea"/>
                <a:cs typeface="+mj-cs"/>
              </a:rPr>
              <a:t>Significance of the study</a:t>
            </a:r>
          </a:p>
        </p:txBody>
      </p:sp>
      <p:sp>
        <p:nvSpPr>
          <p:cNvPr id="3" name="Subtitle 2">
            <a:extLst>
              <a:ext uri="{FF2B5EF4-FFF2-40B4-BE49-F238E27FC236}">
                <a16:creationId xmlns:a16="http://schemas.microsoft.com/office/drawing/2014/main" id="{EE927D82-0F94-39D7-0561-4AA5AAA84D3C}"/>
              </a:ext>
            </a:extLst>
          </p:cNvPr>
          <p:cNvSpPr>
            <a:spLocks noGrp="1"/>
          </p:cNvSpPr>
          <p:nvPr>
            <p:ph type="subTitle" idx="1"/>
          </p:nvPr>
        </p:nvSpPr>
        <p:spPr>
          <a:xfrm>
            <a:off x="1045028" y="3017522"/>
            <a:ext cx="9941319" cy="3124658"/>
          </a:xfrm>
        </p:spPr>
        <p:txBody>
          <a:bodyPr vert="horz" lIns="91440" tIns="45720" rIns="91440" bIns="45720" rtlCol="0" anchor="ctr">
            <a:norm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ea typeface="+mn-ea"/>
                <a:cs typeface="+mn-cs"/>
              </a:rPr>
              <a:t>By focusing on the lived experiences of healthcare professionals who have worked in both systems, this study will contribute to a deeper understanding of international healthcare dynamics.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ea typeface="+mn-ea"/>
                <a:cs typeface="+mn-cs"/>
              </a:rPr>
              <a:t>The findings could be valuable for healthcare administrators, policymakers and practitioners interested in enhancing the effectiveness, equity, and quality of healthcare services.</a:t>
            </a:r>
            <a:endParaRPr kumimoji="0" lang="en-US" sz="2000" b="0" i="0" u="none" strike="noStrike" kern="1200" cap="none" spc="0" normalizeH="0" baseline="0" noProof="0" dirty="0">
              <a:ln>
                <a:noFill/>
              </a:ln>
              <a:solidFill>
                <a:prstClr val="black"/>
              </a:solidFill>
              <a:effectLst/>
              <a:uLnTx/>
              <a:uFillTx/>
              <a:ea typeface="+mn-ea"/>
              <a:cs typeface="+mn-cs"/>
            </a:endParaRPr>
          </a:p>
        </p:txBody>
      </p:sp>
      <p:cxnSp>
        <p:nvCxnSpPr>
          <p:cNvPr id="30" name="Straight Connector 29">
            <a:extLst>
              <a:ext uri="{FF2B5EF4-FFF2-40B4-BE49-F238E27FC236}">
                <a16:creationId xmlns:a16="http://schemas.microsoft.com/office/drawing/2014/main" id="{D22335F2-2ED5-8595-527D-54BFFB3B2A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F9C4C2F-9C6E-76BD-F3B3-985147EF48B4}"/>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69044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A450588D-F5C0-4A6B-7471-3BF6EC5412DD}"/>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5400" b="1" kern="1200" dirty="0">
                <a:solidFill>
                  <a:schemeClr val="tx1"/>
                </a:solidFill>
                <a:latin typeface="+mj-lt"/>
                <a:ea typeface="+mj-ea"/>
                <a:cs typeface="+mj-cs"/>
              </a:rPr>
              <a:t>References</a:t>
            </a:r>
          </a:p>
        </p:txBody>
      </p:sp>
      <p:sp>
        <p:nvSpPr>
          <p:cNvPr id="6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314" y="1929384"/>
            <a:ext cx="12183372" cy="4927695"/>
          </a:xfrm>
        </p:spPr>
        <p:txBody>
          <a:bodyPr vert="horz" lIns="91440" tIns="45720" rIns="91440" bIns="45720" rtlCol="0" anchor="t">
            <a:normAutofit/>
          </a:bodyPr>
          <a:lstStyle/>
          <a:p>
            <a:pPr marL="685800" lvl="0" indent="-228600" algn="l">
              <a:buFont typeface="Arial" panose="020B0604020202020204" pitchFamily="34" charset="0"/>
              <a:buChar char="•"/>
            </a:pPr>
            <a:r>
              <a:rPr lang="en-US" sz="1400" dirty="0"/>
              <a:t>THE WHO INDIA COUNTRY COOPERATION STRATEGY 2019-2023: A TIME OF TRANSITION THE WHO INDIA COUNTRY COOPERATION STRATEGY 2019-2023: A TIME OF TRANSITION [Internet]. Available from: https://cdn.who.int/media/docs/default-source/searo/india/publications/ccs.pdf?sfvrsn=8a603abc_2.</a:t>
            </a:r>
            <a:endParaRPr lang="en-US" sz="1400" dirty="0">
              <a:ea typeface="Calibri"/>
              <a:cs typeface="Calibri"/>
            </a:endParaRPr>
          </a:p>
          <a:p>
            <a:pPr marL="685800" lvl="0" indent="-228600" algn="l">
              <a:buFont typeface="Arial" panose="020B0604020202020204" pitchFamily="34" charset="0"/>
              <a:buChar char="•"/>
            </a:pPr>
            <a:r>
              <a:rPr lang="en-US" sz="1400" dirty="0"/>
              <a:t>Central Bureau of Health Intelligence . National Health Profile 2020 [Internet]. 15th Issue. Central Bureau of Health Intelligence , editor. 2020. Available from: https://cbhidghs.mohfw.gov.in/WriteReadData/l892s/7978230361621594008.pdf</a:t>
            </a:r>
            <a:endParaRPr lang="en-US" sz="1400" dirty="0">
              <a:ea typeface="Calibri"/>
              <a:cs typeface="Calibri"/>
            </a:endParaRPr>
          </a:p>
          <a:p>
            <a:pPr marL="685800" lvl="0" indent="-228600" algn="l">
              <a:buFont typeface="Arial" panose="020B0604020202020204" pitchFamily="34" charset="0"/>
              <a:buChar char="•"/>
            </a:pPr>
            <a:r>
              <a:rPr lang="en-US" sz="1400" dirty="0"/>
              <a:t>‌Annual Health Report 2021 [Internet]. Moh.gov.om. 2021. Available from: https://moh.gov.om/en/statistics/annual-health-reports/annual-health-report-2021/</a:t>
            </a:r>
            <a:endParaRPr lang="en-US" sz="1400" dirty="0">
              <a:ea typeface="Calibri"/>
              <a:cs typeface="Calibri"/>
            </a:endParaRPr>
          </a:p>
          <a:p>
            <a:pPr marL="685800" lvl="0" indent="-228600" algn="l">
              <a:buFont typeface="Arial" panose="020B0604020202020204" pitchFamily="34" charset="0"/>
              <a:buChar char="•"/>
            </a:pPr>
            <a:r>
              <a:rPr lang="en-US" sz="1400" dirty="0"/>
              <a:t>‌Mullan F. Doctors For The World: Indian Physician Emigration. Health Affairs. 2006 Mar;25(2):380–93.</a:t>
            </a:r>
            <a:endParaRPr lang="en-US" sz="1400" dirty="0">
              <a:ea typeface="Calibri"/>
              <a:cs typeface="Calibri"/>
            </a:endParaRPr>
          </a:p>
          <a:p>
            <a:pPr marL="685800" lvl="0" indent="-228600" algn="l">
              <a:buFont typeface="Arial" panose="020B0604020202020204" pitchFamily="34" charset="0"/>
              <a:buChar char="•"/>
            </a:pPr>
            <a:r>
              <a:rPr lang="en-US" sz="1400" dirty="0"/>
              <a:t>Samir N, Karim S. An Insight: Medical Tourism, Local and International Perspective. Oman Medical Journal [Internet]. 2011 Jul 1;26(4):215–8. </a:t>
            </a:r>
            <a:endParaRPr lang="en-US" sz="1400" dirty="0">
              <a:ea typeface="Calibri"/>
              <a:cs typeface="Calibri"/>
            </a:endParaRPr>
          </a:p>
          <a:p>
            <a:pPr marL="685800" lvl="0" indent="-228600" algn="l">
              <a:buFont typeface="Arial" panose="020B0604020202020204" pitchFamily="34" charset="0"/>
              <a:buChar char="•"/>
            </a:pPr>
            <a:r>
              <a:rPr lang="en-US" sz="1400" dirty="0"/>
              <a:t>Mohamed NA, Abdulhadi NN, Al-Maniri AA, Al-</a:t>
            </a:r>
            <a:r>
              <a:rPr lang="en-US" sz="1400" err="1"/>
              <a:t>Lawati</a:t>
            </a:r>
            <a:r>
              <a:rPr lang="en-US" sz="1400" dirty="0"/>
              <a:t> NR, Al-Qasmi AM. The trend of feminization of doctors’ workforce in Oman: is it a phenomenon that could rouse the health system? Human Resources for Health. 2018 Apr 27;16(1).</a:t>
            </a:r>
            <a:endParaRPr lang="en-US" sz="1400" dirty="0">
              <a:ea typeface="Calibri"/>
              <a:cs typeface="Calibri"/>
            </a:endParaRPr>
          </a:p>
          <a:p>
            <a:pPr marL="685800" lvl="0" indent="-228600" algn="l">
              <a:buFont typeface="Arial" panose="020B0604020202020204" pitchFamily="34" charset="0"/>
              <a:buChar char="•"/>
            </a:pPr>
            <a:r>
              <a:rPr lang="en-US" sz="1400" dirty="0"/>
              <a:t>Stilwell B, Diallo K, Zurn P, Marko Vujicic, Adams O, Poz MD. Migration of health-care workers from developing countries: strategic approaches to its management. Bulletin of the World Health Organization [Internet]. 2004 Sep 13 [cited 2025 Jun 23];82(8):595. Available from: https://pmc.ncbi.nlm.nih.gov/articles/PMC2622931/</a:t>
            </a:r>
            <a:endParaRPr lang="en-US" sz="1400" dirty="0">
              <a:ea typeface="Calibri"/>
              <a:cs typeface="Calibri"/>
            </a:endParaRPr>
          </a:p>
          <a:p>
            <a:pPr marL="685800" lvl="0" indent="-228600" algn="l">
              <a:buFont typeface="Arial" panose="020B0604020202020204" pitchFamily="34" charset="0"/>
              <a:buChar char="•"/>
            </a:pPr>
            <a:r>
              <a:rPr lang="en-US" sz="1400" dirty="0"/>
              <a:t>‌Nair M, Webster P. Health professionals’ migration in emerging market economies patterns, causes and possible solutions. Journal of Public Health. 2012 Oct 24;35(1):157–63.</a:t>
            </a:r>
            <a:endParaRPr lang="en-US" sz="1400" dirty="0">
              <a:ea typeface="Calibri"/>
              <a:cs typeface="Calibri"/>
            </a:endParaRPr>
          </a:p>
          <a:p>
            <a:pPr marL="685800" lvl="0" indent="-228600" algn="l">
              <a:buFont typeface="Arial" panose="020B0604020202020204" pitchFamily="34" charset="0"/>
              <a:buChar char="•"/>
            </a:pPr>
            <a:r>
              <a:rPr lang="en-US" sz="1400" dirty="0"/>
              <a:t>‌George G, Rhodes B. Is there a financial incentive to immigrate? Examining of the health worker salary gap between India and popular destination countries. Human Resources for Health. 2017 Oct 19;15(1).</a:t>
            </a:r>
            <a:endParaRPr lang="en-US" sz="1400" dirty="0">
              <a:ea typeface="Calibri"/>
              <a:cs typeface="Calibri"/>
            </a:endParaRPr>
          </a:p>
          <a:p>
            <a:pPr marL="457200" indent="-228600" algn="l">
              <a:buFont typeface="Arial" panose="020B0604020202020204" pitchFamily="34" charset="0"/>
              <a:buChar char="•"/>
            </a:pPr>
            <a:endParaRPr lang="en-US" sz="1200">
              <a:effectLst/>
            </a:endParaRPr>
          </a:p>
        </p:txBody>
      </p:sp>
      <p:pic>
        <p:nvPicPr>
          <p:cNvPr id="2" name="Picture 1">
            <a:extLst>
              <a:ext uri="{FF2B5EF4-FFF2-40B4-BE49-F238E27FC236}">
                <a16:creationId xmlns:a16="http://schemas.microsoft.com/office/drawing/2014/main" id="{03D74034-6A12-74CB-798D-538D835DF7AC}"/>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394611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0CEED20-A22C-4FC3-BC0E-F4FE53FDE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3F1039C9-C892-CADC-C0ED-A93106699DCE}"/>
              </a:ext>
            </a:extLst>
          </p:cNvPr>
          <p:cNvSpPr txBox="1">
            <a:spLocks/>
          </p:cNvSpPr>
          <p:nvPr/>
        </p:nvSpPr>
        <p:spPr>
          <a:xfrm>
            <a:off x="1113810" y="2825248"/>
            <a:ext cx="4036334" cy="238760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800" b="1" kern="1200" dirty="0">
                <a:solidFill>
                  <a:schemeClr val="tx1"/>
                </a:solidFill>
                <a:latin typeface="+mj-lt"/>
                <a:ea typeface="+mj-ea"/>
                <a:cs typeface="+mj-cs"/>
              </a:rPr>
              <a:t>Approval from Mentor</a:t>
            </a:r>
          </a:p>
        </p:txBody>
      </p:sp>
      <p:grpSp>
        <p:nvGrpSpPr>
          <p:cNvPr id="27" name="Group 2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849524"/>
            <a:ext cx="731521" cy="673460"/>
            <a:chOff x="3940602" y="308034"/>
            <a:chExt cx="2116791" cy="3428999"/>
          </a:xfrm>
          <a:solidFill>
            <a:schemeClr val="accent4"/>
          </a:solidFill>
        </p:grpSpPr>
        <p:sp>
          <p:nvSpPr>
            <p:cNvPr id="28" name="Rectangle 2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679732"/>
            <a:ext cx="6009366" cy="54238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3369B75-866F-C9C9-AE83-3740EE91BFF1}"/>
              </a:ext>
            </a:extLst>
          </p:cNvPr>
          <p:cNvPicPr>
            <a:picLocks noChangeAspect="1"/>
          </p:cNvPicPr>
          <p:nvPr/>
        </p:nvPicPr>
        <p:blipFill>
          <a:blip r:embed="rId2"/>
          <a:stretch>
            <a:fillRect/>
          </a:stretch>
        </p:blipFill>
        <p:spPr>
          <a:xfrm>
            <a:off x="31658" y="60567"/>
            <a:ext cx="1169119" cy="566791"/>
          </a:xfrm>
          <a:prstGeom prst="rect">
            <a:avLst/>
          </a:prstGeom>
        </p:spPr>
      </p:pic>
      <p:pic>
        <p:nvPicPr>
          <p:cNvPr id="3" name="Picture 2" descr="A screenshot of a phone&#10;&#10;AI-generated content may be incorrect.">
            <a:extLst>
              <a:ext uri="{FF2B5EF4-FFF2-40B4-BE49-F238E27FC236}">
                <a16:creationId xmlns:a16="http://schemas.microsoft.com/office/drawing/2014/main" id="{BAF80429-3D2E-E207-BC84-405F532F93B9}"/>
              </a:ext>
            </a:extLst>
          </p:cNvPr>
          <p:cNvPicPr>
            <a:picLocks noChangeAspect="1"/>
          </p:cNvPicPr>
          <p:nvPr/>
        </p:nvPicPr>
        <p:blipFill>
          <a:blip r:embed="rId3"/>
          <a:srcRect t="5113" r="412" b="19328"/>
          <a:stretch>
            <a:fillRect/>
          </a:stretch>
        </p:blipFill>
        <p:spPr>
          <a:xfrm>
            <a:off x="6440499" y="445699"/>
            <a:ext cx="4170604" cy="5670666"/>
          </a:xfrm>
          <a:prstGeom prst="rect">
            <a:avLst/>
          </a:prstGeom>
        </p:spPr>
      </p:pic>
    </p:spTree>
    <p:extLst>
      <p:ext uri="{BB962C8B-B14F-4D97-AF65-F5344CB8AC3E}">
        <p14:creationId xmlns:p14="http://schemas.microsoft.com/office/powerpoint/2010/main" val="1323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446F90-D89C-0709-B261-688824EA481C}"/>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ED2CDFF2-4D39-F390-A0B3-ECA9B483FA70}"/>
              </a:ext>
            </a:extLst>
          </p:cNvPr>
          <p:cNvSpPr txBox="1"/>
          <p:nvPr/>
        </p:nvSpPr>
        <p:spPr>
          <a:xfrm>
            <a:off x="1370162" y="336370"/>
            <a:ext cx="10515600" cy="1325563"/>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nSpc>
                <a:spcPct val="90000"/>
              </a:lnSpc>
              <a:spcBef>
                <a:spcPct val="0"/>
              </a:spcBef>
              <a:spcAft>
                <a:spcPts val="600"/>
              </a:spcAft>
            </a:pPr>
            <a:r>
              <a:rPr lang="en-US" sz="4200" b="1" kern="1200">
                <a:solidFill>
                  <a:schemeClr val="tx1"/>
                </a:solidFill>
                <a:latin typeface="+mj-lt"/>
                <a:ea typeface="+mj-ea"/>
                <a:cs typeface="+mj-cs"/>
              </a:rPr>
              <a:t>Involvement in Community Outreach Program (COP) Activities</a:t>
            </a:r>
            <a:endParaRPr kumimoji="0" lang="en-US" sz="4200" b="1" i="0" u="none" strike="noStrike" kern="1200" cap="none" spc="0" normalizeH="0" baseline="0" noProof="0">
              <a:ln>
                <a:noFill/>
              </a:ln>
              <a:solidFill>
                <a:schemeClr val="tx1"/>
              </a:solidFill>
              <a:effectLst/>
              <a:uLnTx/>
              <a:uFillTx/>
              <a:latin typeface="+mj-lt"/>
              <a:ea typeface="+mj-ea"/>
              <a:cs typeface="+mj-cs"/>
            </a:endParaRPr>
          </a:p>
        </p:txBody>
      </p:sp>
      <p:sp>
        <p:nvSpPr>
          <p:cNvPr id="4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1B0A77F-1B72-1924-85C2-9C3C82EAE12F}"/>
              </a:ext>
            </a:extLst>
          </p:cNvPr>
          <p:cNvSpPr txBox="1"/>
          <p:nvPr/>
        </p:nvSpPr>
        <p:spPr>
          <a:xfrm>
            <a:off x="33069" y="2188177"/>
            <a:ext cx="12183372" cy="425196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28600">
              <a:lnSpc>
                <a:spcPct val="90000"/>
              </a:lnSpc>
              <a:spcAft>
                <a:spcPts val="600"/>
              </a:spcAft>
              <a:buFont typeface="Arial" panose="020B0604020202020204" pitchFamily="34" charset="0"/>
              <a:buChar char="•"/>
            </a:pPr>
            <a:r>
              <a:rPr lang="en-US" sz="2000" b="1" dirty="0"/>
              <a:t>Total Number of Visits:</a:t>
            </a:r>
            <a:r>
              <a:rPr lang="en-US" sz="2000" dirty="0"/>
              <a:t> Approximately 7–8 visits to </a:t>
            </a:r>
            <a:r>
              <a:rPr lang="en-US" sz="2000" err="1"/>
              <a:t>Goyala</a:t>
            </a:r>
            <a:r>
              <a:rPr lang="en-US" sz="2000" dirty="0"/>
              <a:t> Dairy.</a:t>
            </a:r>
            <a:endParaRPr lang="en-US" sz="2000">
              <a:ea typeface="Calibri"/>
              <a:cs typeface="Calibri"/>
            </a:endParaRPr>
          </a:p>
          <a:p>
            <a:pPr marL="285750" indent="-228600">
              <a:lnSpc>
                <a:spcPct val="90000"/>
              </a:lnSpc>
              <a:spcAft>
                <a:spcPts val="600"/>
              </a:spcAft>
              <a:buFont typeface="Arial" panose="020B0604020202020204" pitchFamily="34" charset="0"/>
              <a:buChar char="•"/>
            </a:pPr>
            <a:r>
              <a:rPr lang="en-US" sz="2000" b="1" dirty="0"/>
              <a:t>Number of Activities Conducted:</a:t>
            </a:r>
            <a:r>
              <a:rPr lang="en-US" sz="2000" dirty="0"/>
              <a:t> </a:t>
            </a:r>
            <a:endParaRPr lang="en-US" sz="2000">
              <a:ea typeface="Calibri"/>
              <a:cs typeface="Calibri"/>
            </a:endParaRPr>
          </a:p>
          <a:p>
            <a:r>
              <a:rPr lang="en-US" sz="2000" dirty="0">
                <a:ea typeface="+mn-lt"/>
                <a:cs typeface="+mn-lt"/>
              </a:rPr>
              <a:t>As part of the Community Outreach Program, I conducted 7–8 field visits to </a:t>
            </a:r>
            <a:r>
              <a:rPr lang="en-US" sz="2000" dirty="0" err="1">
                <a:ea typeface="+mn-lt"/>
                <a:cs typeface="+mn-lt"/>
              </a:rPr>
              <a:t>Goyala</a:t>
            </a:r>
            <a:r>
              <a:rPr lang="en-US" sz="2000" dirty="0">
                <a:ea typeface="+mn-lt"/>
                <a:cs typeface="+mn-lt"/>
              </a:rPr>
              <a:t> Dairy, working alongside the assigned ASHA worker to identify the target area. Using a structured questionnaire, I collected data on demographic details, health status, lifestyle, living conditions, and access to healthcare services—focusing on affordability and acceptability.</a:t>
            </a:r>
            <a:endParaRPr lang="en-US" dirty="0"/>
          </a:p>
          <a:p>
            <a:r>
              <a:rPr lang="en-US" sz="2000" dirty="0">
                <a:ea typeface="+mn-lt"/>
                <a:cs typeface="+mn-lt"/>
              </a:rPr>
              <a:t>Residents were surveyed for awareness and possession of ABHA (Ayushman Bharat Health Account) cards. I also measured basic health parameters (height, weight, BP), assessed chronic illnesses, and documented family and social histories. Additional insights included how households meet daily needs, their preferred healthcare facilities (mostly free services), sources of water supply (mainly government vehicles), and the lack of proper drainage in the area.</a:t>
            </a:r>
            <a:endParaRPr lang="en-US" dirty="0"/>
          </a:p>
          <a:p>
            <a:r>
              <a:rPr lang="en-US" sz="2000" dirty="0">
                <a:ea typeface="+mn-lt"/>
                <a:cs typeface="+mn-lt"/>
              </a:rPr>
              <a:t>Each visit covered 50–60 households, with data systematically recorded and submitted for further analysis.</a:t>
            </a:r>
            <a:endParaRPr lang="en-US" dirty="0"/>
          </a:p>
          <a:p>
            <a:pPr marL="57150">
              <a:lnSpc>
                <a:spcPct val="90000"/>
              </a:lnSpc>
              <a:spcAft>
                <a:spcPts val="600"/>
              </a:spcAft>
            </a:pPr>
            <a:endParaRPr lang="en-US" sz="2000" dirty="0">
              <a:ea typeface="Calibri"/>
              <a:cs typeface="Calibri"/>
            </a:endParaRPr>
          </a:p>
          <a:p>
            <a:pPr marL="285750" indent="-228600">
              <a:lnSpc>
                <a:spcPct val="90000"/>
              </a:lnSpc>
              <a:spcAft>
                <a:spcPts val="600"/>
              </a:spcAft>
              <a:buFont typeface="Arial" panose="020B0604020202020204" pitchFamily="34" charset="0"/>
              <a:buChar char="•"/>
            </a:pPr>
            <a:endParaRPr lang="en-US" sz="2000">
              <a:ea typeface="Calibri"/>
              <a:cs typeface="Calibri"/>
            </a:endParaRPr>
          </a:p>
        </p:txBody>
      </p:sp>
      <p:pic>
        <p:nvPicPr>
          <p:cNvPr id="2" name="Picture 1">
            <a:extLst>
              <a:ext uri="{FF2B5EF4-FFF2-40B4-BE49-F238E27FC236}">
                <a16:creationId xmlns:a16="http://schemas.microsoft.com/office/drawing/2014/main" id="{62FBD1CE-BD5E-B4D2-BC47-DEC9B75E338C}"/>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1412921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1BC349-4E9E-CA47-7869-586BFFA1DF4B}"/>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FB6F36A2-DF4B-2140-4549-A2A8E0AE3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EEBBCF3B-9FF3-2FFE-28DC-3BAE5DBB0C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1">
            <a:extLst>
              <a:ext uri="{FF2B5EF4-FFF2-40B4-BE49-F238E27FC236}">
                <a16:creationId xmlns:a16="http://schemas.microsoft.com/office/drawing/2014/main" id="{E566CD88-7CE1-611F-DFBA-A80E42BF93D3}"/>
              </a:ext>
            </a:extLst>
          </p:cNvPr>
          <p:cNvSpPr txBox="1"/>
          <p:nvPr/>
        </p:nvSpPr>
        <p:spPr>
          <a:xfrm>
            <a:off x="614965" y="230584"/>
            <a:ext cx="10515600" cy="753622"/>
          </a:xfrm>
          <a:prstGeom prst="rect">
            <a:avLst/>
          </a:prstGeom>
        </p:spPr>
        <p:txBody>
          <a:bodyPr rot="0" spcFirstLastPara="0" vert="horz"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4000" b="1" dirty="0">
                <a:solidFill>
                  <a:prstClr val="black"/>
                </a:solidFill>
                <a:latin typeface="+mj-lt"/>
                <a:ea typeface="Calibri Light"/>
                <a:cs typeface="Calibri Light"/>
              </a:rPr>
              <a:t>Key Learnings</a:t>
            </a:r>
            <a:endParaRPr kumimoji="0" lang="en-US" sz="4000" b="1" i="0" u="none" strike="noStrike" kern="1200" cap="none" spc="0" normalizeH="0" baseline="0" noProof="0" dirty="0">
              <a:ln>
                <a:noFill/>
              </a:ln>
              <a:solidFill>
                <a:prstClr val="black"/>
              </a:solidFill>
              <a:effectLst/>
              <a:uLnTx/>
              <a:uFillTx/>
              <a:latin typeface="+mj-lt"/>
              <a:ea typeface="+mn-ea"/>
              <a:cs typeface="+mn-cs"/>
            </a:endParaRPr>
          </a:p>
        </p:txBody>
      </p:sp>
      <p:sp>
        <p:nvSpPr>
          <p:cNvPr id="40" name="Arc 39">
            <a:extLst>
              <a:ext uri="{FF2B5EF4-FFF2-40B4-BE49-F238E27FC236}">
                <a16:creationId xmlns:a16="http://schemas.microsoft.com/office/drawing/2014/main" id="{96CF9938-4FA9-D852-0D54-BA3E38EAA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104A186B-E6FF-BBEB-A3DA-551BB292BEAB}"/>
              </a:ext>
            </a:extLst>
          </p:cNvPr>
          <p:cNvPicPr>
            <a:picLocks noChangeAspect="1"/>
          </p:cNvPicPr>
          <p:nvPr/>
        </p:nvPicPr>
        <p:blipFill>
          <a:blip r:embed="rId2"/>
          <a:stretch>
            <a:fillRect/>
          </a:stretch>
        </p:blipFill>
        <p:spPr>
          <a:xfrm>
            <a:off x="31658" y="60567"/>
            <a:ext cx="1169119" cy="566791"/>
          </a:xfrm>
          <a:prstGeom prst="rect">
            <a:avLst/>
          </a:prstGeom>
        </p:spPr>
      </p:pic>
      <p:sp>
        <p:nvSpPr>
          <p:cNvPr id="3" name="TextBox 2">
            <a:extLst>
              <a:ext uri="{FF2B5EF4-FFF2-40B4-BE49-F238E27FC236}">
                <a16:creationId xmlns:a16="http://schemas.microsoft.com/office/drawing/2014/main" id="{AC9B5FB6-C549-7202-AC1B-7216052A1117}"/>
              </a:ext>
            </a:extLst>
          </p:cNvPr>
          <p:cNvSpPr txBox="1"/>
          <p:nvPr/>
        </p:nvSpPr>
        <p:spPr>
          <a:xfrm>
            <a:off x="245853" y="1154223"/>
            <a:ext cx="11700293"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Key Learnings:</a:t>
            </a:r>
            <a:endParaRPr lang="en-US" dirty="0"/>
          </a:p>
          <a:p>
            <a:pPr marL="285750" indent="-285750">
              <a:buFont typeface="Arial"/>
              <a:buChar char="•"/>
            </a:pPr>
            <a:r>
              <a:rPr lang="en-US" b="1" dirty="0">
                <a:ea typeface="+mn-lt"/>
                <a:cs typeface="+mn-lt"/>
              </a:rPr>
              <a:t>Field Data Collection Skills:</a:t>
            </a:r>
            <a:r>
              <a:rPr lang="en-US" dirty="0">
                <a:ea typeface="+mn-lt"/>
                <a:cs typeface="+mn-lt"/>
              </a:rPr>
              <a:t> Gained hands-on experience in conducting household surveys using structured questionnaires, enhancing my ability to gather reliable community-level data.</a:t>
            </a:r>
            <a:endParaRPr lang="en-US" dirty="0"/>
          </a:p>
          <a:p>
            <a:pPr marL="285750" indent="-285750">
              <a:buFont typeface="Arial"/>
              <a:buChar char="•"/>
            </a:pPr>
            <a:r>
              <a:rPr lang="en-US" b="1" dirty="0">
                <a:ea typeface="+mn-lt"/>
                <a:cs typeface="+mn-lt"/>
              </a:rPr>
              <a:t>Community Engagement:</a:t>
            </a:r>
            <a:r>
              <a:rPr lang="en-US" dirty="0">
                <a:ea typeface="+mn-lt"/>
                <a:cs typeface="+mn-lt"/>
              </a:rPr>
              <a:t> Understood the importance of establishing rapport with community members and local health workers (ASHA) for effective information gathering.</a:t>
            </a:r>
            <a:endParaRPr lang="en-US" dirty="0">
              <a:ea typeface="Calibri" panose="020F0502020204030204"/>
              <a:cs typeface="Calibri" panose="020F0502020204030204"/>
            </a:endParaRPr>
          </a:p>
          <a:p>
            <a:pPr marL="285750" indent="-285750">
              <a:buFont typeface="Arial"/>
              <a:buChar char="•"/>
            </a:pPr>
            <a:r>
              <a:rPr lang="en-US" b="1" dirty="0">
                <a:ea typeface="+mn-lt"/>
                <a:cs typeface="+mn-lt"/>
              </a:rPr>
              <a:t>Understanding of Social Determinants of Health:</a:t>
            </a:r>
            <a:r>
              <a:rPr lang="en-US" dirty="0">
                <a:ea typeface="+mn-lt"/>
                <a:cs typeface="+mn-lt"/>
              </a:rPr>
              <a:t> Recognized how factors like environment, income, education, and social conditions influence health-seeking behavior and access to healthcare.</a:t>
            </a:r>
            <a:endParaRPr lang="en-US" dirty="0"/>
          </a:p>
          <a:p>
            <a:pPr marL="285750" indent="-285750">
              <a:buFont typeface="Arial"/>
              <a:buChar char="•"/>
            </a:pPr>
            <a:r>
              <a:rPr lang="en-US" b="1" dirty="0">
                <a:ea typeface="+mn-lt"/>
                <a:cs typeface="+mn-lt"/>
              </a:rPr>
              <a:t>Awareness on Public Health Schemes:</a:t>
            </a:r>
            <a:r>
              <a:rPr lang="en-US" dirty="0">
                <a:ea typeface="+mn-lt"/>
                <a:cs typeface="+mn-lt"/>
              </a:rPr>
              <a:t> Observed the level of awareness and adoption of government health initiatives like the ABHA card and Ayushman Bharat, identifying key knowledge gaps.</a:t>
            </a:r>
            <a:endParaRPr lang="en-US" dirty="0"/>
          </a:p>
          <a:p>
            <a:pPr marL="285750" indent="-285750">
              <a:buFont typeface="Arial"/>
              <a:buChar char="•"/>
            </a:pPr>
            <a:r>
              <a:rPr lang="en-US" b="1" dirty="0">
                <a:ea typeface="+mn-lt"/>
                <a:cs typeface="+mn-lt"/>
              </a:rPr>
              <a:t>Basic Health Screening Practice:</a:t>
            </a:r>
            <a:r>
              <a:rPr lang="en-US" dirty="0">
                <a:ea typeface="+mn-lt"/>
                <a:cs typeface="+mn-lt"/>
              </a:rPr>
              <a:t> Learned how to conduct basic health assessments (height, weight, BP) and interpret preliminary findings related to chronic illnesses.</a:t>
            </a:r>
            <a:endParaRPr lang="en-US" dirty="0"/>
          </a:p>
          <a:p>
            <a:pPr marL="285750" indent="-285750">
              <a:buFont typeface="Arial"/>
              <a:buChar char="•"/>
            </a:pPr>
            <a:r>
              <a:rPr lang="en-US" b="1" dirty="0">
                <a:ea typeface="+mn-lt"/>
                <a:cs typeface="+mn-lt"/>
              </a:rPr>
              <a:t>Data Management:</a:t>
            </a:r>
            <a:r>
              <a:rPr lang="en-US" dirty="0">
                <a:ea typeface="+mn-lt"/>
                <a:cs typeface="+mn-lt"/>
              </a:rPr>
              <a:t> Improved skills in documenting and submitting field data in an organized and consistent manner.</a:t>
            </a:r>
            <a:endParaRPr lang="en-US" dirty="0"/>
          </a:p>
          <a:p>
            <a:pPr marL="285750" indent="-285750">
              <a:buFont typeface="Arial"/>
              <a:buChar char="•"/>
            </a:pPr>
            <a:r>
              <a:rPr lang="en-US" b="1" dirty="0">
                <a:ea typeface="+mn-lt"/>
                <a:cs typeface="+mn-lt"/>
              </a:rPr>
              <a:t>Health Infrastructure Challenges:</a:t>
            </a:r>
            <a:r>
              <a:rPr lang="en-US" dirty="0">
                <a:ea typeface="+mn-lt"/>
                <a:cs typeface="+mn-lt"/>
              </a:rPr>
              <a:t> Became more aware of infrastructural issues such as poor drainage and inconsistent water supply, and how they impact community health.</a:t>
            </a:r>
            <a:endParaRPr lang="en-US" dirty="0"/>
          </a:p>
          <a:p>
            <a:pPr marL="285750" indent="-285750">
              <a:buFont typeface="Arial"/>
              <a:buChar char="•"/>
            </a:pPr>
            <a:r>
              <a:rPr lang="en-US" b="1" dirty="0">
                <a:ea typeface="+mn-lt"/>
                <a:cs typeface="+mn-lt"/>
              </a:rPr>
              <a:t>Team Coordination:</a:t>
            </a:r>
            <a:r>
              <a:rPr lang="en-US" dirty="0">
                <a:ea typeface="+mn-lt"/>
                <a:cs typeface="+mn-lt"/>
              </a:rPr>
              <a:t> Worked effectively with peers and local health workers to meet daily visit targets and complete household coverage goals efficiently.</a:t>
            </a:r>
            <a:endParaRPr lang="en-US" dirty="0"/>
          </a:p>
          <a:p>
            <a:pPr algn="l"/>
            <a:endParaRPr lang="en-US" dirty="0">
              <a:ea typeface="Calibri"/>
              <a:cs typeface="Calibri"/>
            </a:endParaRPr>
          </a:p>
        </p:txBody>
      </p:sp>
    </p:spTree>
    <p:extLst>
      <p:ext uri="{BB962C8B-B14F-4D97-AF65-F5344CB8AC3E}">
        <p14:creationId xmlns:p14="http://schemas.microsoft.com/office/powerpoint/2010/main" val="1543903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615C01-D816-A07D-3D10-2BC60675384A}"/>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9EE60B68-3E8E-AEC4-830F-AA5F3E87480E}"/>
              </a:ext>
            </a:extLst>
          </p:cNvPr>
          <p:cNvSpPr txBox="1"/>
          <p:nvPr/>
        </p:nvSpPr>
        <p:spPr>
          <a:xfrm>
            <a:off x="1001684" y="170412"/>
            <a:ext cx="10178934" cy="1328730"/>
          </a:xfrm>
          <a:prstGeom prst="rect">
            <a:avLst/>
          </a:prstGeom>
        </p:spPr>
        <p:txBody>
          <a:bodyPr rot="0" spcFirstLastPara="0" vert="horz" lIns="91440" tIns="45720" rIns="91440" bIns="45720" numCol="1" spcCol="0" rtlCol="0" fromWordArt="0" anchor="b"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90000"/>
              </a:lnSpc>
              <a:spcBef>
                <a:spcPct val="0"/>
              </a:spcBef>
              <a:spcAft>
                <a:spcPts val="600"/>
              </a:spcAft>
            </a:pPr>
            <a:r>
              <a:rPr lang="en-US" sz="5200" b="1" kern="1200">
                <a:solidFill>
                  <a:schemeClr val="tx1"/>
                </a:solidFill>
                <a:latin typeface="+mj-lt"/>
                <a:ea typeface="+mj-ea"/>
                <a:cs typeface="+mj-cs"/>
              </a:rPr>
              <a:t>Pictorial Journey</a:t>
            </a:r>
            <a:endParaRPr kumimoji="0" lang="en-US" sz="5200" b="1" i="0" u="none" strike="noStrike" kern="1200" cap="none" spc="0" normalizeH="0" baseline="0" noProof="0">
              <a:ln>
                <a:noFill/>
              </a:ln>
              <a:solidFill>
                <a:schemeClr val="tx1"/>
              </a:solidFill>
              <a:effectLst/>
              <a:uLnTx/>
              <a:uFillTx/>
              <a:latin typeface="+mj-lt"/>
              <a:ea typeface="+mj-ea"/>
              <a:cs typeface="+mj-cs"/>
            </a:endParaRPr>
          </a:p>
        </p:txBody>
      </p:sp>
      <p:pic>
        <p:nvPicPr>
          <p:cNvPr id="3" name="Picture 2">
            <a:extLst>
              <a:ext uri="{FF2B5EF4-FFF2-40B4-BE49-F238E27FC236}">
                <a16:creationId xmlns:a16="http://schemas.microsoft.com/office/drawing/2014/main" id="{64DDE3A9-07E8-7265-1EE0-AD6DED31C1E3}"/>
              </a:ext>
            </a:extLst>
          </p:cNvPr>
          <p:cNvPicPr>
            <a:picLocks noChangeAspect="1"/>
          </p:cNvPicPr>
          <p:nvPr/>
        </p:nvPicPr>
        <p:blipFill>
          <a:blip r:embed="rId2"/>
          <a:srcRect l="15842" t="-355" r="19016" b="738"/>
          <a:stretch>
            <a:fillRect/>
          </a:stretch>
        </p:blipFill>
        <p:spPr>
          <a:xfrm>
            <a:off x="-639" y="2396614"/>
            <a:ext cx="6106770" cy="3875466"/>
          </a:xfrm>
          <a:prstGeom prst="rect">
            <a:avLst/>
          </a:prstGeom>
        </p:spPr>
      </p:pic>
      <p:pic>
        <p:nvPicPr>
          <p:cNvPr id="5" name="Picture 4" descr="A group of people sitting on the ground&#10;&#10;AI-generated content may be incorrect.">
            <a:extLst>
              <a:ext uri="{FF2B5EF4-FFF2-40B4-BE49-F238E27FC236}">
                <a16:creationId xmlns:a16="http://schemas.microsoft.com/office/drawing/2014/main" id="{85A6032F-D33D-D681-98F5-A41ACF3814F1}"/>
              </a:ext>
            </a:extLst>
          </p:cNvPr>
          <p:cNvPicPr>
            <a:picLocks noChangeAspect="1"/>
          </p:cNvPicPr>
          <p:nvPr/>
        </p:nvPicPr>
        <p:blipFill>
          <a:blip r:embed="rId3"/>
          <a:srcRect l="20238" r="10374" b="711"/>
          <a:stretch>
            <a:fillRect/>
          </a:stretch>
        </p:blipFill>
        <p:spPr>
          <a:xfrm>
            <a:off x="6477481" y="2396071"/>
            <a:ext cx="5868265" cy="3862674"/>
          </a:xfrm>
          <a:prstGeom prst="rect">
            <a:avLst/>
          </a:prstGeom>
        </p:spPr>
      </p:pic>
      <p:pic>
        <p:nvPicPr>
          <p:cNvPr id="2" name="Picture 1">
            <a:extLst>
              <a:ext uri="{FF2B5EF4-FFF2-40B4-BE49-F238E27FC236}">
                <a16:creationId xmlns:a16="http://schemas.microsoft.com/office/drawing/2014/main" id="{F52A2D56-1E0D-8CA9-EED9-39825CDE6E40}"/>
              </a:ext>
            </a:extLst>
          </p:cNvPr>
          <p:cNvPicPr>
            <a:picLocks noChangeAspect="1"/>
          </p:cNvPicPr>
          <p:nvPr/>
        </p:nvPicPr>
        <p:blipFill>
          <a:blip r:embed="rId4"/>
          <a:stretch>
            <a:fillRect/>
          </a:stretch>
        </p:blipFill>
        <p:spPr>
          <a:xfrm>
            <a:off x="31658" y="60567"/>
            <a:ext cx="1169119" cy="566791"/>
          </a:xfrm>
          <a:prstGeom prst="rect">
            <a:avLst/>
          </a:prstGeom>
        </p:spPr>
      </p:pic>
    </p:spTree>
    <p:extLst>
      <p:ext uri="{BB962C8B-B14F-4D97-AF65-F5344CB8AC3E}">
        <p14:creationId xmlns:p14="http://schemas.microsoft.com/office/powerpoint/2010/main" val="1942980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24"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2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5AD772B-72A4-B9C6-C493-751886FF68A4}"/>
              </a:ext>
            </a:extLst>
          </p:cNvPr>
          <p:cNvSpPr txBox="1"/>
          <p:nvPr/>
        </p:nvSpPr>
        <p:spPr>
          <a:xfrm>
            <a:off x="1524000" y="1584683"/>
            <a:ext cx="9144000" cy="255182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600" b="1" kern="1200" dirty="0">
                <a:solidFill>
                  <a:schemeClr val="tx1"/>
                </a:solidFill>
                <a:effectLst>
                  <a:outerShdw blurRad="38100" dist="38100" dir="2700000" algn="tl">
                    <a:srgbClr val="000000">
                      <a:alpha val="43137"/>
                    </a:srgbClr>
                  </a:outerShdw>
                </a:effectLst>
                <a:latin typeface="+mj-lt"/>
                <a:ea typeface="+mj-ea"/>
                <a:cs typeface="+mj-cs"/>
              </a:rPr>
              <a:t>Thankyou</a:t>
            </a:r>
          </a:p>
        </p:txBody>
      </p:sp>
      <p:pic>
        <p:nvPicPr>
          <p:cNvPr id="2" name="Picture 1">
            <a:extLst>
              <a:ext uri="{FF2B5EF4-FFF2-40B4-BE49-F238E27FC236}">
                <a16:creationId xmlns:a16="http://schemas.microsoft.com/office/drawing/2014/main" id="{8110EB38-4ECF-EA8D-653C-DD14309FB564}"/>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65367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972D8E-016D-9448-F7F0-A106034A4E1F}"/>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BE2484-1CB1-D15D-F948-599DC07CEAD7}"/>
              </a:ext>
            </a:extLst>
          </p:cNvPr>
          <p:cNvSpPr>
            <a:spLocks noGrp="1"/>
          </p:cNvSpPr>
          <p:nvPr>
            <p:ph type="ctrTitle"/>
          </p:nvPr>
        </p:nvSpPr>
        <p:spPr>
          <a:xfrm>
            <a:off x="838200" y="365125"/>
            <a:ext cx="10515600" cy="1325563"/>
          </a:xfrm>
        </p:spPr>
        <p:txBody>
          <a:bodyPr vert="horz" lIns="91440" tIns="45720" rIns="91440" bIns="45720" rtlCol="0" anchor="ctr">
            <a:normAutofit/>
          </a:bodyPr>
          <a:lstStyle/>
          <a:p>
            <a:r>
              <a:rPr lang="en-US" sz="4800" b="1" kern="1200" dirty="0">
                <a:solidFill>
                  <a:schemeClr val="tx1"/>
                </a:solidFill>
                <a:latin typeface="+mj-lt"/>
                <a:ea typeface="+mj-ea"/>
                <a:cs typeface="+mj-cs"/>
              </a:rPr>
              <a:t>Introduction</a:t>
            </a:r>
          </a:p>
        </p:txBody>
      </p:sp>
      <p:sp>
        <p:nvSpPr>
          <p:cNvPr id="4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AE171E3-6E41-E7CD-BA86-0482E14A7194}"/>
              </a:ext>
            </a:extLst>
          </p:cNvPr>
          <p:cNvSpPr>
            <a:spLocks noGrp="1"/>
          </p:cNvSpPr>
          <p:nvPr>
            <p:ph type="subTitle" idx="1"/>
          </p:nvPr>
        </p:nvSpPr>
        <p:spPr>
          <a:xfrm>
            <a:off x="176842" y="1713724"/>
            <a:ext cx="11809562" cy="4870186"/>
          </a:xfrm>
        </p:spPr>
        <p:txBody>
          <a:bodyPr vert="horz" lIns="91440" tIns="45720" rIns="91440" bIns="45720" rtlCol="0" anchor="t">
            <a:noAutofit/>
          </a:bodyPr>
          <a:lstStyle/>
          <a:p>
            <a:pPr marL="342900" lvl="0" indent="-228600" algn="just">
              <a:buFont typeface="Arial" panose="020B0604020202020204" pitchFamily="34" charset="0"/>
              <a:buChar char="•"/>
            </a:pPr>
            <a:r>
              <a:rPr lang="en-US" sz="2000"/>
              <a:t>Healthcare systems are shaped by diverse socio-economic, cultural, and policy contexts. India’s healthcare system follows a mixed model, government-funded services alongside a dominant private sector. Despite initiatives like Ayushman Bharat, longstanding challenges such as infrastructure gaps, unequal access, and high out-of-pocket costs remain </a:t>
            </a:r>
            <a:r>
              <a:rPr lang="en-US" sz="2000" baseline="30000"/>
              <a:t>(1,2)</a:t>
            </a:r>
            <a:r>
              <a:rPr lang="en-US" sz="2000"/>
              <a:t>.</a:t>
            </a:r>
            <a:endParaRPr lang="en-US" sz="2000">
              <a:ea typeface="Calibri"/>
              <a:cs typeface="Calibri"/>
            </a:endParaRPr>
          </a:p>
          <a:p>
            <a:pPr marL="342900" lvl="0" indent="-228600" algn="just">
              <a:buFont typeface="Arial" panose="020B0604020202020204" pitchFamily="34" charset="0"/>
              <a:buChar char="•"/>
            </a:pPr>
            <a:r>
              <a:rPr lang="en-US" sz="2000"/>
              <a:t>Oman, on the other hand, has invested heavily in public healthcare. Under national strategies like Oman Vision 2040, the country emphasizes strong primary care, equitable access, and continuous quality improvement. Most citizens receive healthcare that is free or heavily subsidized through public facilities </a:t>
            </a:r>
            <a:r>
              <a:rPr lang="en-US" sz="2000" baseline="30000"/>
              <a:t>(3,4</a:t>
            </a:r>
            <a:r>
              <a:rPr lang="en-US" sz="2000"/>
              <a:t>).</a:t>
            </a:r>
            <a:endParaRPr lang="en-US" sz="2000">
              <a:ea typeface="Calibri"/>
              <a:cs typeface="Calibri"/>
            </a:endParaRPr>
          </a:p>
          <a:p>
            <a:pPr marL="342900" lvl="0" indent="-228600" algn="just">
              <a:buFont typeface="Arial" panose="020B0604020202020204" pitchFamily="34" charset="0"/>
              <a:buChar char="•"/>
            </a:pPr>
            <a:r>
              <a:rPr lang="en-US" sz="2000"/>
              <a:t>With growing globalization, cross-border mobility of healthcare professionals has increased. A considerable number of Indian-trained doctors now practice abroad, especially in Gulf countries such as Oman </a:t>
            </a:r>
            <a:r>
              <a:rPr lang="en-US" sz="2000" baseline="30000"/>
              <a:t>(5,6)</a:t>
            </a:r>
            <a:r>
              <a:rPr lang="en-US" sz="2000"/>
              <a:t>.</a:t>
            </a:r>
            <a:endParaRPr lang="en-US" sz="2000">
              <a:ea typeface="Calibri"/>
              <a:cs typeface="Calibri"/>
            </a:endParaRPr>
          </a:p>
          <a:p>
            <a:pPr marL="342900" lvl="0" indent="-228600" algn="just">
              <a:buFont typeface="Arial" panose="020B0604020202020204" pitchFamily="34" charset="0"/>
              <a:buChar char="•"/>
            </a:pPr>
            <a:r>
              <a:rPr lang="en-US" sz="2000"/>
              <a:t>These doctors, having worked within both systems, are uniquely positioned to provide grounded, comparative perspectives on healthcare delivery and structure </a:t>
            </a:r>
            <a:r>
              <a:rPr lang="en-US" sz="2000" baseline="30000"/>
              <a:t>(7-9)</a:t>
            </a:r>
            <a:r>
              <a:rPr lang="en-US" sz="2000"/>
              <a:t>.</a:t>
            </a:r>
            <a:endParaRPr lang="en-US" sz="2000">
              <a:ea typeface="Calibri"/>
              <a:cs typeface="Calibri"/>
            </a:endParaRPr>
          </a:p>
          <a:p>
            <a:pPr marL="342900" lvl="0" indent="-228600" algn="just">
              <a:buFont typeface="Arial" panose="020B0604020202020204" pitchFamily="34" charset="0"/>
              <a:buChar char="•"/>
            </a:pPr>
            <a:r>
              <a:rPr lang="en-US" sz="2000" b="1"/>
              <a:t>This study aims to explore these comparative experiences through the qualitative lens of migrant doctors currently practicing in Oman who have previously practiced in India,</a:t>
            </a:r>
            <a:r>
              <a:rPr lang="en-US" sz="2000"/>
              <a:t> By capturing their reflections, the study aims to highlight system-level contrasts and areas for improvement. Their insights contribute to a deeper understanding of operational realities and guide more context-appropriate health system improvements.</a:t>
            </a:r>
            <a:endParaRPr lang="en-US" sz="2000">
              <a:ea typeface="Calibri"/>
              <a:cs typeface="Calibri"/>
            </a:endParaRPr>
          </a:p>
        </p:txBody>
      </p:sp>
      <p:pic>
        <p:nvPicPr>
          <p:cNvPr id="6" name="Picture 5">
            <a:extLst>
              <a:ext uri="{FF2B5EF4-FFF2-40B4-BE49-F238E27FC236}">
                <a16:creationId xmlns:a16="http://schemas.microsoft.com/office/drawing/2014/main" id="{A1ABB6C9-1422-A42C-4661-24EAA567203B}"/>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2640245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6" name="Rectangle 2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8DD63CA-1CEC-5184-1E24-0A08244A04F6}"/>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r>
              <a:rPr lang="en-US" sz="4800" b="1" kern="1200" dirty="0">
                <a:solidFill>
                  <a:schemeClr val="tx1"/>
                </a:solidFill>
                <a:latin typeface="+mj-lt"/>
                <a:ea typeface="+mj-ea"/>
                <a:cs typeface="+mj-cs"/>
              </a:rPr>
              <a:t>Objectives</a:t>
            </a:r>
          </a:p>
        </p:txBody>
      </p:sp>
      <p:sp>
        <p:nvSpPr>
          <p:cNvPr id="3" name="Subtitle 2"/>
          <p:cNvSpPr>
            <a:spLocks noGrp="1"/>
          </p:cNvSpPr>
          <p:nvPr>
            <p:ph type="subTitle" idx="1"/>
          </p:nvPr>
        </p:nvSpPr>
        <p:spPr>
          <a:xfrm>
            <a:off x="843746" y="3031899"/>
            <a:ext cx="10617054" cy="3124658"/>
          </a:xfrm>
        </p:spPr>
        <p:txBody>
          <a:bodyPr vert="horz" lIns="91440" tIns="45720" rIns="91440" bIns="45720" rtlCol="0" anchor="ctr">
            <a:normAutofit/>
          </a:bodyPr>
          <a:lstStyle/>
          <a:p>
            <a:pPr marL="342900" lvl="0" indent="-228600" algn="l">
              <a:buFont typeface="Arial" panose="020B0604020202020204" pitchFamily="34" charset="0"/>
              <a:buChar char="•"/>
            </a:pPr>
            <a:r>
              <a:rPr lang="en-US" dirty="0"/>
              <a:t>To explore the experiences of respondents practicing in both India and Oman regarding healthcare system operations.</a:t>
            </a:r>
            <a:endParaRPr lang="en-US">
              <a:ea typeface="Calibri" panose="020F0502020204030204"/>
              <a:cs typeface="Calibri" panose="020F0502020204030204"/>
            </a:endParaRPr>
          </a:p>
          <a:p>
            <a:pPr marL="342900" lvl="0" indent="-228600" algn="l">
              <a:buFont typeface="Arial" panose="020B0604020202020204" pitchFamily="34" charset="0"/>
              <a:buChar char="•"/>
            </a:pPr>
            <a:r>
              <a:rPr lang="en-US" dirty="0"/>
              <a:t>To identify key differences in healthcare infrastructure, patient care, and working conditions between the two countries.</a:t>
            </a:r>
          </a:p>
          <a:p>
            <a:pPr marL="342900" lvl="0" indent="-228600" algn="l">
              <a:buFont typeface="Arial" panose="020B0604020202020204" pitchFamily="34" charset="0"/>
              <a:buChar char="•"/>
            </a:pPr>
            <a:r>
              <a:rPr lang="en-US" dirty="0"/>
              <a:t>To gather insights into system strengths and challenges as perceived by respondents.</a:t>
            </a:r>
          </a:p>
          <a:p>
            <a:pPr marL="342900" lvl="0" indent="-228600" algn="l">
              <a:buFont typeface="Arial" panose="020B0604020202020204" pitchFamily="34" charset="0"/>
              <a:buChar char="•"/>
            </a:pPr>
            <a:r>
              <a:rPr lang="en-US" dirty="0"/>
              <a:t>To suggest recommendations for healthcare improvements based on cross-country learnings.</a:t>
            </a:r>
          </a:p>
        </p:txBody>
      </p:sp>
      <p:cxnSp>
        <p:nvCxnSpPr>
          <p:cNvPr id="32" name="Straight Connector 31">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AB09EF0-9B8A-8EDE-ADA1-1A10AF9F9EA3}"/>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59808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8BC9D6A-669F-D11D-9D67-8531E5CB3A8F}"/>
              </a:ext>
            </a:extLst>
          </p:cNvPr>
          <p:cNvSpPr>
            <a:spLocks noGrp="1"/>
          </p:cNvSpPr>
          <p:nvPr>
            <p:ph type="ctrTitle"/>
          </p:nvPr>
        </p:nvSpPr>
        <p:spPr>
          <a:xfrm>
            <a:off x="1113810" y="2960716"/>
            <a:ext cx="4036334" cy="2387600"/>
          </a:xfrm>
        </p:spPr>
        <p:txBody>
          <a:bodyPr anchor="t">
            <a:normAutofit/>
          </a:bodyPr>
          <a:lstStyle/>
          <a:p>
            <a:r>
              <a:rPr lang="en-US" sz="4800" b="1" dirty="0">
                <a:cs typeface="Times New Roman" panose="02020603050405020304" pitchFamily="18" charset="0"/>
              </a:rPr>
              <a:t>Methodology</a:t>
            </a:r>
          </a:p>
        </p:txBody>
      </p:sp>
      <p:grpSp>
        <p:nvGrpSpPr>
          <p:cNvPr id="13" name="Group 1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4" name="Rectangle 1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1286A2F-9C96-8E56-042D-4FAC9742C3E1}"/>
              </a:ext>
            </a:extLst>
          </p:cNvPr>
          <p:cNvPicPr>
            <a:picLocks noChangeAspect="1"/>
          </p:cNvPicPr>
          <p:nvPr/>
        </p:nvPicPr>
        <p:blipFill>
          <a:blip r:embed="rId2"/>
          <a:stretch>
            <a:fillRect/>
          </a:stretch>
        </p:blipFill>
        <p:spPr>
          <a:xfrm>
            <a:off x="0" y="18118"/>
            <a:ext cx="1169119" cy="566791"/>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885221705"/>
              </p:ext>
            </p:extLst>
          </p:nvPr>
        </p:nvGraphicFramePr>
        <p:xfrm>
          <a:off x="5922492" y="774525"/>
          <a:ext cx="5536002" cy="5308313"/>
        </p:xfrm>
        <a:graphic>
          <a:graphicData uri="http://schemas.openxmlformats.org/drawingml/2006/table">
            <a:tbl>
              <a:tblPr firstRow="1" firstCol="1" bandRow="1">
                <a:solidFill>
                  <a:srgbClr val="F7F7F7"/>
                </a:solidFill>
                <a:tableStyleId>{21E4AEA4-8DFA-4A89-87EB-49C32662AFE0}</a:tableStyleId>
              </a:tblPr>
              <a:tblGrid>
                <a:gridCol w="1309176">
                  <a:extLst>
                    <a:ext uri="{9D8B030D-6E8A-4147-A177-3AD203B41FA5}">
                      <a16:colId xmlns:a16="http://schemas.microsoft.com/office/drawing/2014/main" val="2780873348"/>
                    </a:ext>
                  </a:extLst>
                </a:gridCol>
                <a:gridCol w="4226826">
                  <a:extLst>
                    <a:ext uri="{9D8B030D-6E8A-4147-A177-3AD203B41FA5}">
                      <a16:colId xmlns:a16="http://schemas.microsoft.com/office/drawing/2014/main" val="991379430"/>
                    </a:ext>
                  </a:extLst>
                </a:gridCol>
              </a:tblGrid>
              <a:tr h="408357">
                <a:tc>
                  <a:txBody>
                    <a:bodyPr/>
                    <a:lstStyle/>
                    <a:p>
                      <a:pPr>
                        <a:lnSpc>
                          <a:spcPct val="150000"/>
                        </a:lnSpc>
                        <a:spcAft>
                          <a:spcPts val="0"/>
                        </a:spcAft>
                      </a:pPr>
                      <a:r>
                        <a:rPr lang="en-IN" sz="1200" b="1" kern="100" cap="all" spc="60" dirty="0">
                          <a:solidFill>
                            <a:schemeClr val="tx1"/>
                          </a:solidFill>
                          <a:effectLst/>
                        </a:rPr>
                        <a:t>COMPONENT</a:t>
                      </a:r>
                      <a:endParaRPr lang="en-IN" sz="1200" b="1" kern="100" cap="all" spc="60" dirty="0">
                        <a:solidFill>
                          <a:schemeClr val="tx1"/>
                        </a:solidFill>
                        <a:effectLst/>
                        <a:latin typeface="Aptos"/>
                        <a:ea typeface="Aptos"/>
                        <a:cs typeface="Times New Roman" panose="02020603050405020304" pitchFamily="18" charset="0"/>
                      </a:endParaRPr>
                    </a:p>
                  </a:txBody>
                  <a:tcPr marL="100530" marR="100530" marT="100530" marB="100530">
                    <a:lnL w="12700" cmpd="sng">
                      <a:noFill/>
                    </a:lnL>
                    <a:lnR w="12700" cmpd="sng">
                      <a:noFill/>
                    </a:lnR>
                    <a:lnT w="12700" cmpd="sng">
                      <a:noFill/>
                    </a:lnT>
                    <a:lnB w="38100" cmpd="sng">
                      <a:noFill/>
                    </a:lnB>
                    <a:noFill/>
                  </a:tcPr>
                </a:tc>
                <a:tc>
                  <a:txBody>
                    <a:bodyPr/>
                    <a:lstStyle/>
                    <a:p>
                      <a:pPr>
                        <a:lnSpc>
                          <a:spcPct val="150000"/>
                        </a:lnSpc>
                        <a:spcAft>
                          <a:spcPts val="0"/>
                        </a:spcAft>
                      </a:pPr>
                      <a:r>
                        <a:rPr lang="en-IN" sz="1200" b="1" kern="100" cap="all" spc="60" dirty="0">
                          <a:solidFill>
                            <a:schemeClr val="tx1"/>
                          </a:solidFill>
                          <a:effectLst/>
                        </a:rPr>
                        <a:t>DETAILS</a:t>
                      </a:r>
                      <a:endParaRPr lang="en-IN" sz="1200" b="1" kern="100" cap="all" spc="60" dirty="0">
                        <a:solidFill>
                          <a:schemeClr val="tx1"/>
                        </a:solidFill>
                        <a:effectLst/>
                        <a:latin typeface="Aptos"/>
                        <a:ea typeface="Aptos"/>
                        <a:cs typeface="Times New Roman" panose="02020603050405020304" pitchFamily="18" charset="0"/>
                      </a:endParaRPr>
                    </a:p>
                  </a:txBody>
                  <a:tcPr marL="100530" marR="100530" marT="100530" marB="100530">
                    <a:lnL w="12700" cmpd="sng">
                      <a:noFill/>
                    </a:lnL>
                    <a:lnR w="12700" cmpd="sng">
                      <a:noFill/>
                    </a:lnR>
                    <a:lnT w="12700" cmpd="sng">
                      <a:noFill/>
                    </a:lnT>
                    <a:lnB w="38100" cmpd="sng">
                      <a:noFill/>
                    </a:lnB>
                    <a:noFill/>
                  </a:tcPr>
                </a:tc>
                <a:extLst>
                  <a:ext uri="{0D108BD9-81ED-4DB2-BD59-A6C34878D82A}">
                    <a16:rowId xmlns:a16="http://schemas.microsoft.com/office/drawing/2014/main" val="3280009609"/>
                  </a:ext>
                </a:extLst>
              </a:tr>
              <a:tr h="334542">
                <a:tc>
                  <a:txBody>
                    <a:bodyPr/>
                    <a:lstStyle/>
                    <a:p>
                      <a:pPr>
                        <a:lnSpc>
                          <a:spcPct val="150000"/>
                        </a:lnSpc>
                        <a:spcAft>
                          <a:spcPts val="0"/>
                        </a:spcAft>
                      </a:pPr>
                      <a:r>
                        <a:rPr lang="en-IN" sz="1200" b="1" kern="100" cap="none" spc="0" dirty="0">
                          <a:solidFill>
                            <a:schemeClr val="tx1"/>
                          </a:solidFill>
                          <a:effectLst/>
                        </a:rPr>
                        <a:t>Study Design</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nSpc>
                          <a:spcPct val="150000"/>
                        </a:lnSpc>
                        <a:spcAft>
                          <a:spcPts val="0"/>
                        </a:spcAft>
                      </a:pPr>
                      <a:r>
                        <a:rPr lang="en-IN" sz="1200" kern="100" cap="none" spc="0" dirty="0">
                          <a:solidFill>
                            <a:schemeClr val="tx1"/>
                          </a:solidFill>
                          <a:effectLst/>
                        </a:rPr>
                        <a:t>Qualitative, exploratory research</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val="349873415"/>
                  </a:ext>
                </a:extLst>
              </a:tr>
              <a:tr h="334542">
                <a:tc>
                  <a:txBody>
                    <a:bodyPr/>
                    <a:lstStyle/>
                    <a:p>
                      <a:pPr>
                        <a:lnSpc>
                          <a:spcPct val="150000"/>
                        </a:lnSpc>
                        <a:spcAft>
                          <a:spcPts val="0"/>
                        </a:spcAft>
                      </a:pPr>
                      <a:r>
                        <a:rPr lang="en-IN" sz="1200" b="1" kern="100" cap="none" spc="0" dirty="0">
                          <a:solidFill>
                            <a:schemeClr val="tx1"/>
                          </a:solidFill>
                          <a:effectLst/>
                        </a:rPr>
                        <a:t>Study Setting</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nSpc>
                          <a:spcPct val="150000"/>
                        </a:lnSpc>
                        <a:spcAft>
                          <a:spcPts val="0"/>
                        </a:spcAft>
                      </a:pPr>
                      <a:r>
                        <a:rPr lang="en-IN" sz="1200" kern="100" cap="none" spc="0" dirty="0">
                          <a:solidFill>
                            <a:schemeClr val="tx1"/>
                          </a:solidFill>
                          <a:effectLst/>
                        </a:rPr>
                        <a:t>Multispecialty Hospital, Oman</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786890338"/>
                  </a:ext>
                </a:extLst>
              </a:tr>
              <a:tr h="602622">
                <a:tc>
                  <a:txBody>
                    <a:bodyPr/>
                    <a:lstStyle/>
                    <a:p>
                      <a:pPr>
                        <a:lnSpc>
                          <a:spcPct val="150000"/>
                        </a:lnSpc>
                        <a:spcAft>
                          <a:spcPts val="0"/>
                        </a:spcAft>
                      </a:pPr>
                      <a:r>
                        <a:rPr lang="en-IN" sz="1200" b="1" kern="100" cap="none" spc="0" dirty="0">
                          <a:solidFill>
                            <a:schemeClr val="tx1"/>
                          </a:solidFill>
                          <a:effectLst/>
                        </a:rPr>
                        <a:t>Participants</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nSpc>
                          <a:spcPct val="150000"/>
                        </a:lnSpc>
                        <a:spcAft>
                          <a:spcPts val="0"/>
                        </a:spcAft>
                      </a:pPr>
                      <a:r>
                        <a:rPr lang="en-IN" sz="1200" kern="100" cap="none" spc="0" dirty="0">
                          <a:solidFill>
                            <a:schemeClr val="tx1"/>
                          </a:solidFill>
                          <a:effectLst/>
                        </a:rPr>
                        <a:t>10 respondents currently practicing in Oman with prior clinical experience in India</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345941947"/>
                  </a:ext>
                </a:extLst>
              </a:tr>
              <a:tr h="334542">
                <a:tc>
                  <a:txBody>
                    <a:bodyPr/>
                    <a:lstStyle/>
                    <a:p>
                      <a:pPr>
                        <a:lnSpc>
                          <a:spcPct val="150000"/>
                        </a:lnSpc>
                        <a:spcAft>
                          <a:spcPts val="0"/>
                        </a:spcAft>
                      </a:pPr>
                      <a:r>
                        <a:rPr lang="en-IN" sz="1200" b="1" kern="100" cap="none" spc="0" dirty="0">
                          <a:solidFill>
                            <a:schemeClr val="tx1"/>
                          </a:solidFill>
                          <a:effectLst/>
                        </a:rPr>
                        <a:t>Sampling Method</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nSpc>
                          <a:spcPct val="150000"/>
                        </a:lnSpc>
                        <a:spcAft>
                          <a:spcPts val="0"/>
                        </a:spcAft>
                      </a:pPr>
                      <a:r>
                        <a:rPr lang="en-IN" sz="1200" kern="100" cap="none" spc="0" dirty="0">
                          <a:solidFill>
                            <a:schemeClr val="tx1"/>
                          </a:solidFill>
                          <a:effectLst/>
                        </a:rPr>
                        <a:t>Purposive selection</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1655766206"/>
                  </a:ext>
                </a:extLst>
              </a:tr>
              <a:tr h="870701">
                <a:tc>
                  <a:txBody>
                    <a:bodyPr/>
                    <a:lstStyle/>
                    <a:p>
                      <a:pPr>
                        <a:lnSpc>
                          <a:spcPct val="150000"/>
                        </a:lnSpc>
                        <a:spcAft>
                          <a:spcPts val="0"/>
                        </a:spcAft>
                      </a:pPr>
                      <a:r>
                        <a:rPr lang="en-IN" sz="1200" b="1" kern="100" cap="none" spc="0" dirty="0">
                          <a:solidFill>
                            <a:schemeClr val="tx1"/>
                          </a:solidFill>
                          <a:effectLst/>
                        </a:rPr>
                        <a:t>Inclusion criteria</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nSpc>
                          <a:spcPct val="150000"/>
                        </a:lnSpc>
                        <a:spcAft>
                          <a:spcPts val="0"/>
                        </a:spcAft>
                      </a:pPr>
                      <a:r>
                        <a:rPr lang="en-IN" sz="1200" kern="100" cap="none" spc="0" dirty="0">
                          <a:solidFill>
                            <a:schemeClr val="tx1"/>
                          </a:solidFill>
                          <a:effectLst/>
                        </a:rPr>
                        <a:t>Respondents currently engaged in clinical practice in Oman</a:t>
                      </a:r>
                    </a:p>
                    <a:p>
                      <a:pPr>
                        <a:lnSpc>
                          <a:spcPct val="150000"/>
                        </a:lnSpc>
                        <a:spcAft>
                          <a:spcPts val="0"/>
                        </a:spcAft>
                      </a:pPr>
                      <a:r>
                        <a:rPr lang="en-IN" sz="1200" kern="100" cap="none" spc="0" dirty="0">
                          <a:solidFill>
                            <a:schemeClr val="tx1"/>
                          </a:solidFill>
                          <a:effectLst/>
                        </a:rPr>
                        <a:t>Minimum one year of prior clinical experience in India</a:t>
                      </a:r>
                    </a:p>
                    <a:p>
                      <a:pPr>
                        <a:lnSpc>
                          <a:spcPct val="150000"/>
                        </a:lnSpc>
                        <a:spcAft>
                          <a:spcPts val="0"/>
                        </a:spcAft>
                      </a:pPr>
                      <a:r>
                        <a:rPr lang="en-IN" sz="1200" kern="100" cap="none" spc="0" dirty="0">
                          <a:solidFill>
                            <a:schemeClr val="tx1"/>
                          </a:solidFill>
                          <a:effectLst/>
                        </a:rPr>
                        <a:t>Willingness to participate and provide informed consent</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3207688203"/>
                  </a:ext>
                </a:extLst>
              </a:tr>
              <a:tr h="602622">
                <a:tc>
                  <a:txBody>
                    <a:bodyPr/>
                    <a:lstStyle/>
                    <a:p>
                      <a:pPr>
                        <a:lnSpc>
                          <a:spcPct val="150000"/>
                        </a:lnSpc>
                        <a:spcAft>
                          <a:spcPts val="0"/>
                        </a:spcAft>
                      </a:pPr>
                      <a:r>
                        <a:rPr lang="en-IN" sz="1200" b="1" kern="100" cap="none" spc="0" dirty="0">
                          <a:solidFill>
                            <a:schemeClr val="tx1"/>
                          </a:solidFill>
                          <a:effectLst/>
                        </a:rPr>
                        <a:t>Exclusion criteria</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nSpc>
                          <a:spcPct val="150000"/>
                        </a:lnSpc>
                        <a:spcAft>
                          <a:spcPts val="0"/>
                        </a:spcAft>
                      </a:pPr>
                      <a:r>
                        <a:rPr lang="en-IN" sz="1200" kern="100" cap="none" spc="0" dirty="0">
                          <a:solidFill>
                            <a:schemeClr val="tx1"/>
                          </a:solidFill>
                          <a:effectLst/>
                        </a:rPr>
                        <a:t>Respondents without prior clinical experience in India</a:t>
                      </a:r>
                    </a:p>
                    <a:p>
                      <a:pPr>
                        <a:lnSpc>
                          <a:spcPct val="150000"/>
                        </a:lnSpc>
                        <a:spcAft>
                          <a:spcPts val="0"/>
                        </a:spcAft>
                      </a:pPr>
                      <a:r>
                        <a:rPr lang="en-IN" sz="1200" kern="100" cap="none" spc="0" dirty="0">
                          <a:solidFill>
                            <a:schemeClr val="tx1"/>
                          </a:solidFill>
                          <a:effectLst/>
                        </a:rPr>
                        <a:t>Non-clinical healthcare professionals</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2744731700"/>
                  </a:ext>
                </a:extLst>
              </a:tr>
              <a:tr h="334542">
                <a:tc>
                  <a:txBody>
                    <a:bodyPr/>
                    <a:lstStyle/>
                    <a:p>
                      <a:pPr>
                        <a:lnSpc>
                          <a:spcPct val="150000"/>
                        </a:lnSpc>
                        <a:spcAft>
                          <a:spcPts val="0"/>
                        </a:spcAft>
                      </a:pPr>
                      <a:r>
                        <a:rPr lang="en-IN" sz="1200" b="1" kern="100" cap="none" spc="0" dirty="0">
                          <a:solidFill>
                            <a:schemeClr val="tx1"/>
                          </a:solidFill>
                          <a:effectLst/>
                        </a:rPr>
                        <a:t>Data Collection Tool</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nSpc>
                          <a:spcPct val="150000"/>
                        </a:lnSpc>
                        <a:spcAft>
                          <a:spcPts val="0"/>
                        </a:spcAft>
                      </a:pPr>
                      <a:r>
                        <a:rPr lang="en-IN" sz="1200" kern="100" cap="none" spc="0" dirty="0">
                          <a:solidFill>
                            <a:schemeClr val="tx1"/>
                          </a:solidFill>
                          <a:effectLst/>
                        </a:rPr>
                        <a:t>Semi-structured open-ended interviews</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2109946697"/>
                  </a:ext>
                </a:extLst>
              </a:tr>
              <a:tr h="334542">
                <a:tc>
                  <a:txBody>
                    <a:bodyPr/>
                    <a:lstStyle/>
                    <a:p>
                      <a:pPr>
                        <a:lnSpc>
                          <a:spcPct val="150000"/>
                        </a:lnSpc>
                        <a:spcAft>
                          <a:spcPts val="0"/>
                        </a:spcAft>
                      </a:pPr>
                      <a:r>
                        <a:rPr lang="en-IN" sz="1200" b="1" kern="100" cap="none" spc="0" dirty="0">
                          <a:solidFill>
                            <a:schemeClr val="tx1"/>
                          </a:solidFill>
                          <a:effectLst/>
                        </a:rPr>
                        <a:t>Data Collection Mode</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nSpc>
                          <a:spcPct val="150000"/>
                        </a:lnSpc>
                        <a:spcAft>
                          <a:spcPts val="0"/>
                        </a:spcAft>
                      </a:pPr>
                      <a:r>
                        <a:rPr lang="en-IN" sz="1200" kern="100" cap="none" spc="0" dirty="0">
                          <a:solidFill>
                            <a:schemeClr val="tx1"/>
                          </a:solidFill>
                          <a:effectLst/>
                        </a:rPr>
                        <a:t>In-person interviews conducted by the researcher. </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646810902"/>
                  </a:ext>
                </a:extLst>
              </a:tr>
              <a:tr h="602622">
                <a:tc>
                  <a:txBody>
                    <a:bodyPr/>
                    <a:lstStyle/>
                    <a:p>
                      <a:pPr>
                        <a:lnSpc>
                          <a:spcPct val="150000"/>
                        </a:lnSpc>
                        <a:spcAft>
                          <a:spcPts val="0"/>
                        </a:spcAft>
                      </a:pPr>
                      <a:r>
                        <a:rPr lang="en-IN" sz="1200" b="1" kern="100" cap="none" spc="0" dirty="0">
                          <a:solidFill>
                            <a:schemeClr val="tx1"/>
                          </a:solidFill>
                          <a:effectLst/>
                        </a:rPr>
                        <a:t>Data Analysis Method</a:t>
                      </a:r>
                      <a:endParaRPr lang="en-IN" sz="1200" b="1"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tc>
                  <a:txBody>
                    <a:bodyPr/>
                    <a:lstStyle/>
                    <a:p>
                      <a:pPr>
                        <a:lnSpc>
                          <a:spcPct val="150000"/>
                        </a:lnSpc>
                        <a:spcAft>
                          <a:spcPts val="0"/>
                        </a:spcAft>
                      </a:pPr>
                      <a:r>
                        <a:rPr lang="en-IN" sz="1200" kern="100" cap="none" spc="0" dirty="0">
                          <a:solidFill>
                            <a:schemeClr val="tx1"/>
                          </a:solidFill>
                          <a:effectLst/>
                        </a:rPr>
                        <a:t>Thematic analysis based on Braun and Clarke’s (2006) framework</a:t>
                      </a:r>
                      <a:endParaRPr lang="en-IN" sz="1200" kern="100" cap="none" spc="0" dirty="0">
                        <a:solidFill>
                          <a:schemeClr val="tx1"/>
                        </a:solidFill>
                        <a:effectLst/>
                        <a:latin typeface="Aptos"/>
                        <a:ea typeface="Aptos"/>
                        <a:cs typeface="Times New Roman" panose="02020603050405020304" pitchFamily="18" charset="0"/>
                      </a:endParaRPr>
                    </a:p>
                  </a:txBody>
                  <a:tcPr marL="39866" marR="39866" marT="0" marB="67020">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extLst>
                  <a:ext uri="{0D108BD9-81ED-4DB2-BD59-A6C34878D82A}">
                    <a16:rowId xmlns:a16="http://schemas.microsoft.com/office/drawing/2014/main" val="2137844494"/>
                  </a:ext>
                </a:extLst>
              </a:tr>
            </a:tbl>
          </a:graphicData>
        </a:graphic>
      </p:graphicFrame>
    </p:spTree>
    <p:extLst>
      <p:ext uri="{BB962C8B-B14F-4D97-AF65-F5344CB8AC3E}">
        <p14:creationId xmlns:p14="http://schemas.microsoft.com/office/powerpoint/2010/main" val="4145475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7" name="Rectangle 26">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A21730F9-25B6-558E-1D62-9595786B001C}"/>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r>
              <a:rPr lang="en-US" sz="4800" b="1" kern="1200" dirty="0">
                <a:solidFill>
                  <a:schemeClr val="tx1"/>
                </a:solidFill>
                <a:latin typeface="+mj-lt"/>
                <a:ea typeface="+mj-ea"/>
                <a:cs typeface="+mj-cs"/>
              </a:rPr>
              <a:t>Data Collection Process</a:t>
            </a:r>
          </a:p>
        </p:txBody>
      </p:sp>
      <p:sp>
        <p:nvSpPr>
          <p:cNvPr id="3" name="Subtitle 2"/>
          <p:cNvSpPr>
            <a:spLocks noGrp="1"/>
          </p:cNvSpPr>
          <p:nvPr>
            <p:ph type="subTitle" idx="1"/>
          </p:nvPr>
        </p:nvSpPr>
        <p:spPr>
          <a:xfrm>
            <a:off x="369293" y="2744353"/>
            <a:ext cx="11680978" cy="3670996"/>
          </a:xfrm>
        </p:spPr>
        <p:txBody>
          <a:bodyPr vert="horz" lIns="91440" tIns="45720" rIns="91440" bIns="45720" rtlCol="0" anchor="ctr">
            <a:normAutofit/>
          </a:bodyPr>
          <a:lstStyle/>
          <a:p>
            <a:pPr marL="457200" lvl="0" indent="-342900" algn="l">
              <a:buFont typeface="Arial" panose="020B0604020202020204" pitchFamily="34" charset="0"/>
              <a:buChar char="•"/>
            </a:pPr>
            <a:r>
              <a:rPr lang="en-US" sz="2000" dirty="0"/>
              <a:t>Respondents were identified from among the clinical staff at a multispecialty hospital in Oman, specifically doctors with prior practice experience in India.</a:t>
            </a:r>
          </a:p>
          <a:p>
            <a:pPr marL="457200" lvl="0" indent="-342900" algn="l">
              <a:buFont typeface="Arial" panose="020B0604020202020204" pitchFamily="34" charset="0"/>
              <a:buChar char="•"/>
            </a:pPr>
            <a:r>
              <a:rPr lang="en-US" sz="2000" dirty="0"/>
              <a:t>After obtaining informed consent, semi-structured, open-ended interviews were conducted in person, each lasting approximately 20 to 30 minutes.</a:t>
            </a:r>
          </a:p>
          <a:p>
            <a:pPr marL="457200" lvl="0" indent="-342900" algn="l">
              <a:buFont typeface="Arial" panose="020B0604020202020204" pitchFamily="34" charset="0"/>
              <a:buChar char="•"/>
            </a:pPr>
            <a:r>
              <a:rPr lang="en-US" sz="2000" dirty="0"/>
              <a:t>With the respondent’s permission, all interviews were audio-recorded and subsequently transcribed for thematic analysis.</a:t>
            </a:r>
          </a:p>
          <a:p>
            <a:pPr marL="457200" lvl="0" indent="-342900" algn="l">
              <a:buFont typeface="Arial" panose="020B0604020202020204" pitchFamily="34" charset="0"/>
              <a:buChar char="•"/>
            </a:pPr>
            <a:r>
              <a:rPr lang="en-US" sz="2000" dirty="0"/>
              <a:t>An interview guide comprising eight main thematic questions, each supported by probing questions was used.</a:t>
            </a:r>
          </a:p>
          <a:p>
            <a:pPr marL="457200" lvl="0" indent="-342900" algn="l">
              <a:buFont typeface="Arial" panose="020B0604020202020204" pitchFamily="34" charset="0"/>
              <a:buChar char="•"/>
            </a:pPr>
            <a:r>
              <a:rPr lang="en-US" sz="2000" dirty="0"/>
              <a:t>The guide broadly explored experiences related to healthcare delivery, infrastructure, clinical autonomy, cultural interactions, and doctor–patient dynamics in both the Indian and Omani healthcare systems.</a:t>
            </a:r>
            <a:endParaRPr lang="en-US" sz="1900" dirty="0"/>
          </a:p>
        </p:txBody>
      </p:sp>
      <p:cxnSp>
        <p:nvCxnSpPr>
          <p:cNvPr id="33" name="Straight Connector 3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23EA203-27ED-06F3-D1B6-3B29863977AD}"/>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938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50CEED20-A22C-4FC3-BC0E-F4FE53FDE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B470FCE-B0FA-3570-8D4B-B974FDB797FB}"/>
              </a:ext>
            </a:extLst>
          </p:cNvPr>
          <p:cNvSpPr>
            <a:spLocks noGrp="1"/>
          </p:cNvSpPr>
          <p:nvPr>
            <p:ph type="ctrTitle"/>
          </p:nvPr>
        </p:nvSpPr>
        <p:spPr>
          <a:xfrm>
            <a:off x="1113810" y="2825248"/>
            <a:ext cx="4036334" cy="2387600"/>
          </a:xfrm>
        </p:spPr>
        <p:txBody>
          <a:bodyPr anchor="t">
            <a:normAutofit/>
          </a:bodyPr>
          <a:lstStyle/>
          <a:p>
            <a:r>
              <a:rPr lang="en-US" sz="4800" b="1" dirty="0">
                <a:cs typeface="Times New Roman" panose="02020603050405020304" pitchFamily="18" charset="0"/>
              </a:rPr>
              <a:t>Consent Form</a:t>
            </a:r>
          </a:p>
        </p:txBody>
      </p:sp>
      <p:grpSp>
        <p:nvGrpSpPr>
          <p:cNvPr id="27" name="Group 2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849524"/>
            <a:ext cx="731521" cy="673460"/>
            <a:chOff x="3940602" y="308034"/>
            <a:chExt cx="2116791" cy="3428999"/>
          </a:xfrm>
          <a:solidFill>
            <a:schemeClr val="accent4"/>
          </a:solidFill>
        </p:grpSpPr>
        <p:sp>
          <p:nvSpPr>
            <p:cNvPr id="28" name="Rectangle 2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679732"/>
            <a:ext cx="6009366" cy="54238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F105EA5-D8F7-C5C2-763A-BBD648D87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1665" y="1140939"/>
            <a:ext cx="5536001" cy="4373170"/>
          </a:xfrm>
          <a:prstGeom prst="rect">
            <a:avLst/>
          </a:prstGeom>
        </p:spPr>
      </p:pic>
      <p:sp>
        <p:nvSpPr>
          <p:cNvPr id="32" name="Rectangle 3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18B541C-DCD8-C788-36F4-8EBAA7129E59}"/>
              </a:ext>
            </a:extLst>
          </p:cNvPr>
          <p:cNvPicPr>
            <a:picLocks noChangeAspect="1"/>
          </p:cNvPicPr>
          <p:nvPr/>
        </p:nvPicPr>
        <p:blipFill>
          <a:blip r:embed="rId3"/>
          <a:stretch>
            <a:fillRect/>
          </a:stretch>
        </p:blipFill>
        <p:spPr>
          <a:xfrm>
            <a:off x="31658" y="60567"/>
            <a:ext cx="1169119" cy="566791"/>
          </a:xfrm>
          <a:prstGeom prst="rect">
            <a:avLst/>
          </a:prstGeom>
        </p:spPr>
      </p:pic>
    </p:spTree>
    <p:extLst>
      <p:ext uri="{BB962C8B-B14F-4D97-AF65-F5344CB8AC3E}">
        <p14:creationId xmlns:p14="http://schemas.microsoft.com/office/powerpoint/2010/main" val="1393732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21C4EA8-6B83-4338-913D-D75D3C4F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1533024-BE4B-7E5D-3CDA-51E43EB4F107}"/>
              </a:ext>
            </a:extLst>
          </p:cNvPr>
          <p:cNvSpPr>
            <a:spLocks noGrp="1"/>
          </p:cNvSpPr>
          <p:nvPr>
            <p:ph type="ctrTitle"/>
          </p:nvPr>
        </p:nvSpPr>
        <p:spPr>
          <a:xfrm>
            <a:off x="337497" y="679731"/>
            <a:ext cx="3124151" cy="3736540"/>
          </a:xfrm>
        </p:spPr>
        <p:txBody>
          <a:bodyPr>
            <a:normAutofit/>
          </a:bodyPr>
          <a:lstStyle/>
          <a:p>
            <a:pPr algn="l"/>
            <a:r>
              <a:rPr lang="en-US" sz="4800" b="1" dirty="0">
                <a:cs typeface="Times New Roman" panose="02020603050405020304" pitchFamily="18" charset="0"/>
              </a:rPr>
              <a:t>Sample Interview questions</a:t>
            </a:r>
          </a:p>
        </p:txBody>
      </p:sp>
      <p:grpSp>
        <p:nvGrpSpPr>
          <p:cNvPr id="20" name="Group 19">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32" name="Straight Connector 3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A780F9C-C2D6-8608-92FF-EDCBA7601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1181" y="1246908"/>
            <a:ext cx="3652539" cy="4285211"/>
          </a:xfrm>
          <a:prstGeom prst="rect">
            <a:avLst/>
          </a:prstGeom>
        </p:spPr>
      </p:pic>
      <p:pic>
        <p:nvPicPr>
          <p:cNvPr id="13" name="Picture 12">
            <a:extLst>
              <a:ext uri="{FF2B5EF4-FFF2-40B4-BE49-F238E27FC236}">
                <a16:creationId xmlns:a16="http://schemas.microsoft.com/office/drawing/2014/main" id="{B3FDFD0E-C035-17F1-D382-B2C28708C7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3721" y="1246907"/>
            <a:ext cx="3979655" cy="4364183"/>
          </a:xfrm>
          <a:prstGeom prst="rect">
            <a:avLst/>
          </a:prstGeom>
        </p:spPr>
      </p:pic>
      <p:pic>
        <p:nvPicPr>
          <p:cNvPr id="4" name="Picture 3">
            <a:extLst>
              <a:ext uri="{FF2B5EF4-FFF2-40B4-BE49-F238E27FC236}">
                <a16:creationId xmlns:a16="http://schemas.microsoft.com/office/drawing/2014/main" id="{E8B40E1B-B5E3-FF14-9DA8-3B0998FFAF0A}"/>
              </a:ext>
            </a:extLst>
          </p:cNvPr>
          <p:cNvPicPr>
            <a:picLocks noChangeAspect="1"/>
          </p:cNvPicPr>
          <p:nvPr/>
        </p:nvPicPr>
        <p:blipFill>
          <a:blip r:embed="rId4"/>
          <a:stretch>
            <a:fillRect/>
          </a:stretch>
        </p:blipFill>
        <p:spPr>
          <a:xfrm>
            <a:off x="31658" y="60567"/>
            <a:ext cx="1169119" cy="566791"/>
          </a:xfrm>
          <a:prstGeom prst="rect">
            <a:avLst/>
          </a:prstGeom>
        </p:spPr>
      </p:pic>
    </p:spTree>
    <p:extLst>
      <p:ext uri="{BB962C8B-B14F-4D97-AF65-F5344CB8AC3E}">
        <p14:creationId xmlns:p14="http://schemas.microsoft.com/office/powerpoint/2010/main" val="227019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6" name="Rectangle 1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28CD062A-2AAF-DC2F-52A9-81B89D8DCC78}"/>
              </a:ext>
            </a:extLst>
          </p:cNvPr>
          <p:cNvSpPr>
            <a:spLocks noGrp="1"/>
          </p:cNvSpPr>
          <p:nvPr>
            <p:ph type="ctrTitle"/>
          </p:nvPr>
        </p:nvSpPr>
        <p:spPr>
          <a:xfrm>
            <a:off x="1153618" y="1239927"/>
            <a:ext cx="4008586" cy="4680583"/>
          </a:xfrm>
        </p:spPr>
        <p:txBody>
          <a:bodyPr vert="horz" lIns="91440" tIns="45720" rIns="91440" bIns="45720" rtlCol="0" anchor="ctr">
            <a:normAutofit/>
          </a:bodyPr>
          <a:lstStyle/>
          <a:p>
            <a:pPr algn="l"/>
            <a:r>
              <a:rPr lang="en-US" sz="4800" b="1" kern="1200" dirty="0">
                <a:solidFill>
                  <a:schemeClr val="tx1"/>
                </a:solidFill>
                <a:latin typeface="+mj-lt"/>
                <a:ea typeface="+mj-ea"/>
                <a:cs typeface="+mj-cs"/>
              </a:rPr>
              <a:t>Data Analysis Process</a:t>
            </a:r>
          </a:p>
        </p:txBody>
      </p:sp>
      <p:sp>
        <p:nvSpPr>
          <p:cNvPr id="3" name="Subtitle 2"/>
          <p:cNvSpPr>
            <a:spLocks noGrp="1"/>
          </p:cNvSpPr>
          <p:nvPr>
            <p:ph type="subTitle" idx="1"/>
          </p:nvPr>
        </p:nvSpPr>
        <p:spPr>
          <a:xfrm>
            <a:off x="6291923" y="1239927"/>
            <a:ext cx="4971824" cy="4680583"/>
          </a:xfrm>
        </p:spPr>
        <p:txBody>
          <a:bodyPr vert="horz" lIns="91440" tIns="45720" rIns="91440" bIns="45720" rtlCol="0" anchor="ctr">
            <a:normAutofit fontScale="92500" lnSpcReduction="10000"/>
          </a:bodyPr>
          <a:lstStyle/>
          <a:p>
            <a:pPr algn="l"/>
            <a:r>
              <a:rPr lang="en-US" sz="1800" dirty="0"/>
              <a:t>The collected data were analyzed using thematic analysis, following Braun and Clarke’s (2006) six-phase approach.</a:t>
            </a:r>
          </a:p>
          <a:p>
            <a:pPr algn="l"/>
            <a:br>
              <a:rPr lang="en-US" sz="1800" dirty="0"/>
            </a:br>
            <a:r>
              <a:rPr lang="en-US" sz="1800" dirty="0"/>
              <a:t>The steps involved:</a:t>
            </a:r>
          </a:p>
          <a:p>
            <a:pPr marL="285750" indent="-285750" algn="l">
              <a:buFont typeface="Arial" panose="020B0604020202020204" pitchFamily="34" charset="0"/>
              <a:buChar char="•"/>
            </a:pPr>
            <a:r>
              <a:rPr lang="en-US" sz="1800" dirty="0"/>
              <a:t>Familiarization with the interview transcripts</a:t>
            </a:r>
          </a:p>
          <a:p>
            <a:pPr marL="285750" indent="-285750" algn="l">
              <a:buFont typeface="Arial" panose="020B0604020202020204" pitchFamily="34" charset="0"/>
              <a:buChar char="•"/>
            </a:pPr>
            <a:r>
              <a:rPr lang="en-US" sz="1800" dirty="0"/>
              <a:t>Generation of initial codes</a:t>
            </a:r>
          </a:p>
          <a:p>
            <a:pPr marL="285750" indent="-285750" algn="l">
              <a:buFont typeface="Arial" panose="020B0604020202020204" pitchFamily="34" charset="0"/>
              <a:buChar char="•"/>
            </a:pPr>
            <a:r>
              <a:rPr lang="en-US" sz="1800" dirty="0"/>
              <a:t>Searching for potential themes</a:t>
            </a:r>
          </a:p>
          <a:p>
            <a:pPr marL="285750" indent="-285750" algn="l">
              <a:buFont typeface="Arial" panose="020B0604020202020204" pitchFamily="34" charset="0"/>
              <a:buChar char="•"/>
            </a:pPr>
            <a:r>
              <a:rPr lang="en-US" sz="1800" dirty="0"/>
              <a:t>Reviewing and refining the themes</a:t>
            </a:r>
          </a:p>
          <a:p>
            <a:pPr marL="285750" indent="-285750" algn="l">
              <a:buFont typeface="Arial" panose="020B0604020202020204" pitchFamily="34" charset="0"/>
              <a:buChar char="•"/>
            </a:pPr>
            <a:r>
              <a:rPr lang="en-US" sz="1800" dirty="0"/>
              <a:t>Defining and naming the finalized themes</a:t>
            </a:r>
          </a:p>
          <a:p>
            <a:pPr marL="285750" indent="-285750" algn="l">
              <a:buFont typeface="Arial" panose="020B0604020202020204" pitchFamily="34" charset="0"/>
              <a:buChar char="•"/>
            </a:pPr>
            <a:r>
              <a:rPr lang="en-US" sz="1800" dirty="0"/>
              <a:t>Producing the final report with illustrative verbatim excerpts</a:t>
            </a:r>
          </a:p>
          <a:p>
            <a:pPr algn="l"/>
            <a:r>
              <a:rPr lang="en-US" sz="1800" dirty="0"/>
              <a:t>This method enabled a systematic and rigorous exploration of patterns and themes aligned with the study objectives, ensuring depth in qualitative interpretation.</a:t>
            </a:r>
          </a:p>
        </p:txBody>
      </p:sp>
      <p:pic>
        <p:nvPicPr>
          <p:cNvPr id="2" name="Picture 1">
            <a:extLst>
              <a:ext uri="{FF2B5EF4-FFF2-40B4-BE49-F238E27FC236}">
                <a16:creationId xmlns:a16="http://schemas.microsoft.com/office/drawing/2014/main" id="{847010F7-ECDA-6880-1349-FD0AA46FECE1}"/>
              </a:ext>
            </a:extLst>
          </p:cNvPr>
          <p:cNvPicPr>
            <a:picLocks noChangeAspect="1"/>
          </p:cNvPicPr>
          <p:nvPr/>
        </p:nvPicPr>
        <p:blipFill>
          <a:blip r:embed="rId2"/>
          <a:stretch>
            <a:fillRect/>
          </a:stretch>
        </p:blipFill>
        <p:spPr>
          <a:xfrm>
            <a:off x="31658" y="60567"/>
            <a:ext cx="1169119" cy="566791"/>
          </a:xfrm>
          <a:prstGeom prst="rect">
            <a:avLst/>
          </a:prstGeom>
        </p:spPr>
      </p:pic>
    </p:spTree>
    <p:extLst>
      <p:ext uri="{BB962C8B-B14F-4D97-AF65-F5344CB8AC3E}">
        <p14:creationId xmlns:p14="http://schemas.microsoft.com/office/powerpoint/2010/main" val="91422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705</TotalTime>
  <Words>2551</Words>
  <Application>Microsoft Office PowerPoint</Application>
  <PresentationFormat>Widescreen</PresentationFormat>
  <Paragraphs>171</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Arial</vt:lpstr>
      <vt:lpstr>Calibri</vt:lpstr>
      <vt:lpstr>Calibri Light</vt:lpstr>
      <vt:lpstr>Times New Roman</vt:lpstr>
      <vt:lpstr>Office Theme</vt:lpstr>
      <vt:lpstr>          A Comparative Study of Indian and Omani Healthcare Systems: Insights and Recommendations from Migrant Indian Doctors  Trio Tree Technologies</vt:lpstr>
      <vt:lpstr>PowerPoint Presentation</vt:lpstr>
      <vt:lpstr>Introduction</vt:lpstr>
      <vt:lpstr>Objectives</vt:lpstr>
      <vt:lpstr>Methodology</vt:lpstr>
      <vt:lpstr>Data Collection Process</vt:lpstr>
      <vt:lpstr>Consent Form</vt:lpstr>
      <vt:lpstr>Sample Interview questions</vt:lpstr>
      <vt:lpstr>Data Analysis Process</vt:lpstr>
      <vt:lpstr>PowerPoint Presentation</vt:lpstr>
      <vt:lpstr>PowerPoint Presentation</vt:lpstr>
      <vt:lpstr>PowerPoint Presentation</vt:lpstr>
      <vt:lpstr>PowerPoint Presentation</vt:lpstr>
      <vt:lpstr>PowerPoint Presentation</vt:lpstr>
      <vt:lpstr>Discussion</vt:lpstr>
      <vt:lpstr>Conclusion</vt:lpstr>
      <vt:lpstr>Ethical Consideration</vt:lpstr>
      <vt:lpstr>Significance of the study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Avish Sethi</cp:lastModifiedBy>
  <cp:revision>129</cp:revision>
  <dcterms:created xsi:type="dcterms:W3CDTF">2025-04-20T17:37:18Z</dcterms:created>
  <dcterms:modified xsi:type="dcterms:W3CDTF">2025-06-26T03:55:08Z</dcterms:modified>
</cp:coreProperties>
</file>