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4.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5.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6.xml" ContentType="application/vnd.openxmlformats-officedocument.them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7.xml" ContentType="application/vnd.openxmlformats-officedocument.theme+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theme/theme8.xml" ContentType="application/vnd.openxmlformats-officedocument.theme+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theme/theme9.xml" ContentType="application/vnd.openxmlformats-officedocument.theme+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theme/theme10.xml" ContentType="application/vnd.openxmlformats-officedocument.theme+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11.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10" r:id="rId3"/>
    <p:sldMasterId id="2147483760" r:id="rId4"/>
    <p:sldMasterId id="2147483860" r:id="rId5"/>
    <p:sldMasterId id="2147483960" r:id="rId6"/>
    <p:sldMasterId id="2147484110" r:id="rId7"/>
    <p:sldMasterId id="2147484160" r:id="rId8"/>
    <p:sldMasterId id="2147484210" r:id="rId9"/>
    <p:sldMasterId id="2147484260" r:id="rId10"/>
    <p:sldMasterId id="2147484430" r:id="rId11"/>
    <p:sldMasterId id="2147484443" r:id="rId12"/>
  </p:sldMasterIdLst>
  <p:notesMasterIdLst>
    <p:notesMasterId r:id="rId32"/>
  </p:notesMasterIdLst>
  <p:sldIdLst>
    <p:sldId id="256" r:id="rId13"/>
    <p:sldId id="257" r:id="rId14"/>
    <p:sldId id="275" r:id="rId15"/>
    <p:sldId id="285" r:id="rId16"/>
    <p:sldId id="284" r:id="rId17"/>
    <p:sldId id="286" r:id="rId18"/>
    <p:sldId id="276" r:id="rId19"/>
    <p:sldId id="277" r:id="rId20"/>
    <p:sldId id="287" r:id="rId21"/>
    <p:sldId id="279" r:id="rId22"/>
    <p:sldId id="289" r:id="rId23"/>
    <p:sldId id="288" r:id="rId24"/>
    <p:sldId id="280" r:id="rId25"/>
    <p:sldId id="281" r:id="rId26"/>
    <p:sldId id="282" r:id="rId27"/>
    <p:sldId id="292" r:id="rId28"/>
    <p:sldId id="290" r:id="rId29"/>
    <p:sldId id="291" r:id="rId30"/>
    <p:sldId id="29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674"/>
  </p:normalViewPr>
  <p:slideViewPr>
    <p:cSldViewPr snapToGrid="0">
      <p:cViewPr varScale="1">
        <p:scale>
          <a:sx n="102" d="100"/>
          <a:sy n="102"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theme" Target="theme/theme1.xml"/><Relationship Id="rId8" Type="http://schemas.openxmlformats.org/officeDocument/2006/relationships/slideMaster" Target="slideMasters/slideMaster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4"/>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5"/>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6"/>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05/07/25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2793849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2070116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23.jpe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23.jpe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5.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9.svg"/></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23.jpe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6.xml"/><Relationship Id="rId4" Type="http://schemas.openxmlformats.org/officeDocument/2006/relationships/image" Target="../media/image9.sv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6.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7.xml"/><Relationship Id="rId4" Type="http://schemas.openxmlformats.org/officeDocument/2006/relationships/image" Target="../media/image9.svg"/></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7.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 Id="rId4" Type="http://schemas.openxmlformats.org/officeDocument/2006/relationships/image" Target="../media/image23.jpe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7.xml"/><Relationship Id="rId4" Type="http://schemas.openxmlformats.org/officeDocument/2006/relationships/image" Target="../media/image9.svg"/></Relationships>
</file>

<file path=ppt/slideLayouts/_rels/slideLayout29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7.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8.xml"/><Relationship Id="rId4" Type="http://schemas.openxmlformats.org/officeDocument/2006/relationships/image" Target="../media/image9.svg"/></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8.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 Id="rId4" Type="http://schemas.openxmlformats.org/officeDocument/2006/relationships/image" Target="../media/image23.jpeg"/></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9.svg"/></Relationships>
</file>

<file path=ppt/slideLayouts/_rels/slideLayout34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8.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9.xml"/><Relationship Id="rId4" Type="http://schemas.openxmlformats.org/officeDocument/2006/relationships/image" Target="../media/image9.svg"/></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9.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9.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4" Type="http://schemas.openxmlformats.org/officeDocument/2006/relationships/image" Target="../media/image13.pn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 Id="rId4" Type="http://schemas.openxmlformats.org/officeDocument/2006/relationships/image" Target="../media/image23.jpeg"/></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9.xml"/><Relationship Id="rId4" Type="http://schemas.openxmlformats.org/officeDocument/2006/relationships/image" Target="../media/image9.svg"/></Relationships>
</file>

<file path=ppt/slideLayouts/_rels/slideLayout39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9.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4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0.xml"/><Relationship Id="rId4" Type="http://schemas.openxmlformats.org/officeDocument/2006/relationships/image" Target="../media/image9.svg"/></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0.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0.xml"/></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4" Type="http://schemas.openxmlformats.org/officeDocument/2006/relationships/image" Target="../media/image13.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 Id="rId4" Type="http://schemas.openxmlformats.org/officeDocument/2006/relationships/image" Target="../media/image23.jpeg"/></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10.xml"/><Relationship Id="rId4" Type="http://schemas.openxmlformats.org/officeDocument/2006/relationships/image" Target="../media/image9.svg"/></Relationships>
</file>

<file path=ppt/slideLayouts/_rels/slideLayout44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0.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4" Type="http://schemas.openxmlformats.org/officeDocument/2006/relationships/image" Target="../media/image13.png"/></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 Id="rId4" Type="http://schemas.openxmlformats.org/officeDocument/2006/relationships/image" Target="../media/image23.jpeg"/></Relationships>
</file>

<file path=ppt/slideLayouts/_rels/slideLayout4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11.xml"/><Relationship Id="rId4" Type="http://schemas.openxmlformats.org/officeDocument/2006/relationships/image" Target="../media/image9.svg"/></Relationships>
</file>

<file path=ppt/slideLayouts/_rels/slideLayout47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1.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23.jpeg"/></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5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 Id="rId4" Type="http://schemas.openxmlformats.org/officeDocument/2006/relationships/image" Target="../media/image23.jpeg"/></Relationships>
</file>

<file path=ppt/slideLayouts/_rels/slideLayout50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12.xml"/><Relationship Id="rId4" Type="http://schemas.openxmlformats.org/officeDocument/2006/relationships/image" Target="../media/image9.svg"/></Relationships>
</file>

<file path=ppt/slideLayouts/_rels/slideLayout50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14.jpe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23.jpe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27.svg"/><Relationship Id="rId4" Type="http://schemas.openxmlformats.org/officeDocument/2006/relationships/image" Target="../media/image25.png"/><Relationship Id="rId9"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05/07/25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05/07/25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560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074875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165356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11325987"/>
      </p:ext>
    </p:extLst>
  </p:cSld>
  <p:clrMapOvr>
    <a:masterClrMapping/>
  </p:clrMapOvr>
  <p:hf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20563607"/>
      </p:ext>
    </p:extLst>
  </p:cSld>
  <p:clrMapOvr>
    <a:masterClrMapping/>
  </p:clrMapOvr>
  <p:hf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889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21274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89768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0698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75035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05/07/25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12884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5465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4407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9845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1728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4076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3208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78346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8727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6756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65280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4419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847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7708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7756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218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5709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5216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4627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4933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29966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1559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79647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75860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2320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153577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229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84308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91598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7.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104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57555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6783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8602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96478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806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12841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5255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14076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21897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2348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43785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89143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168959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2467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707463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7652807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19064134"/>
      </p:ext>
    </p:extLst>
  </p:cSld>
  <p:clrMapOvr>
    <a:masterClrMapping/>
  </p:clrMapOvr>
  <p:hf hdr="0" dt="0"/>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35670689"/>
      </p:ext>
    </p:extLst>
  </p:cSld>
  <p:clrMapOvr>
    <a:masterClrMapping/>
  </p:clrMapOvr>
  <p:hf hdr="0" dt="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9676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45603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095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8254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313844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172271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8723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6218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4907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24081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7934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3302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906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25923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7627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8089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8267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2543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74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901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1457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6948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6826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3338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1688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3809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6380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22919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8472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096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0617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83844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412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74222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6399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28610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4824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3234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90185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94623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304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5724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7596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7346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8045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79719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38282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58610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838793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45791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05/07/25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5138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619532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5200171"/>
      </p:ext>
    </p:extLst>
  </p:cSld>
  <p:clrMapOvr>
    <a:masterClrMapping/>
  </p:clrMapOvr>
  <p:hf hdr="0" dt="0"/>
</p:sldLayout>
</file>

<file path=ppt/slideLayouts/slideLayout202.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60527676"/>
      </p:ext>
    </p:extLst>
  </p:cSld>
  <p:clrMapOvr>
    <a:masterClrMapping/>
  </p:clrMapOvr>
  <p:hf hdr="0" dt="0"/>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2359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81642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95309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103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71716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230345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8766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60085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5418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56008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1233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957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04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47151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4187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023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56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7152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80817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91024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4882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7416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49092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1094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0662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7685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421541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75956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428640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2674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4530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0159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8488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0868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02051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5.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36675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6414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420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93916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2301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1796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96859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237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26931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20932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14396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531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87867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05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930272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4704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2252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98288086"/>
      </p:ext>
    </p:extLst>
  </p:cSld>
  <p:clrMapOvr>
    <a:masterClrMapping/>
  </p:clrMapOvr>
  <p:hf hdr="0" dt="0"/>
</p:sldLayout>
</file>

<file path=ppt/slideLayouts/slideLayout251.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41188176"/>
      </p:ext>
    </p:extLst>
  </p:cSld>
  <p:clrMapOvr>
    <a:masterClrMapping/>
  </p:clrMapOvr>
  <p:hf hdr="0" dt="0"/>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9677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429492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14241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2531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56219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6374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9990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693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6097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974148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4237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6997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132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23339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7950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1538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4072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2239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7404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61293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7616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5001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3556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79955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2097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315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48142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47037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63243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31177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9955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452748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7382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21722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0527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4.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86827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69280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8041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2349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1516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5361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689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368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7942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04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74493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98957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1425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60095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983096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7515948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4860365"/>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05/07/25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6737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0.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70854165"/>
      </p:ext>
    </p:extLst>
  </p:cSld>
  <p:clrMapOvr>
    <a:masterClrMapping/>
  </p:clrMapOvr>
  <p:hf hdr="0" dt="0"/>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2664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01670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18185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1843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19659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9674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71946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04281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1043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90092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2846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634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5894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943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6014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283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6449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8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799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4492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20244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4906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94231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8862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4036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1991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61953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94615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27933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55244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1936848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56177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3821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9795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3307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3.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64091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363997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83845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06496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3699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85649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9227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5964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18747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0178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7135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06381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0535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83949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2705156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0910427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01062725"/>
      </p:ext>
    </p:extLst>
  </p:cSld>
  <p:clrMapOvr>
    <a:masterClrMapping/>
  </p:clrMapOvr>
  <p:hf hdr="0" dt="0"/>
</p:sldLayout>
</file>

<file path=ppt/slideLayouts/slideLayout349.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03626055"/>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165950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0844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70889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40792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1086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51416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14904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6280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8930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6468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9913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4280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7516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5506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34639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6596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7064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1924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9422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287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8586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9664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86726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58621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8038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799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0432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7237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34192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587011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3259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2939388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605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4911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132990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13300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2.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55391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62547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0215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25360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39152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6177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84312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45013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8156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4602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24331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99449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13084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12316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2123142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5851402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093390"/>
      </p:ext>
    </p:extLst>
  </p:cSld>
  <p:clrMapOvr>
    <a:masterClrMapping/>
  </p:clrMapOvr>
  <p:hf hdr="0" dt="0"/>
</p:sldLayout>
</file>

<file path=ppt/slideLayouts/slideLayout398.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10179417"/>
      </p:ext>
    </p:extLst>
  </p:cSld>
  <p:clrMapOvr>
    <a:masterClrMapping/>
  </p:clrMapOvr>
  <p:hf hdr="0" dt="0"/>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6476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05/07/25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45953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97298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8862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2405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396043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38580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2030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3341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5869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92502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6210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3077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694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850493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5097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548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8206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32704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7114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2389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1284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90237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97108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9304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9321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126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4525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33051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054921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1087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62518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3030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88286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851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22813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1.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421364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16096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4777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30145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31166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10912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45488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8697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1608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6683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73597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17632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94897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4914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5844431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34539413"/>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95170461"/>
      </p:ext>
    </p:extLst>
  </p:cSld>
  <p:clrMapOvr>
    <a:masterClrMapping/>
  </p:clrMapOvr>
  <p:hf hdr="0" dt="0"/>
</p:sldLayout>
</file>

<file path=ppt/slideLayouts/slideLayout447.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2368311"/>
      </p:ext>
    </p:extLst>
  </p:cSld>
  <p:clrMapOvr>
    <a:masterClrMapping/>
  </p:clrMapOvr>
  <p:hf hdr="0" dt="0"/>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0955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3484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3893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86271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448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937769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GB"/>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41440491"/>
      </p:ext>
    </p:extLst>
  </p:cSld>
  <p:clrMapOvr>
    <a:masterClrMapping/>
  </p:clrMapOvr>
  <p:hf hdr="0" dt="0"/>
</p:sldLayout>
</file>

<file path=ppt/slideLayouts/slideLayout4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504446579"/>
      </p:ext>
    </p:extLst>
  </p:cSld>
  <p:clrMapOvr>
    <a:masterClrMapping/>
  </p:clrMapOvr>
  <p:hf hdr="0" dt="0"/>
</p:sldLayout>
</file>

<file path=ppt/slideLayouts/slideLayout4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309847192"/>
      </p:ext>
    </p:extLst>
  </p:cSld>
  <p:clrMapOvr>
    <a:masterClrMapping/>
  </p:clrMapOvr>
  <p:hf hdr="0" dt="0"/>
</p:sldLayout>
</file>

<file path=ppt/slideLayouts/slideLayout4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9" name="Footer Placeholder 8"/>
          <p:cNvSpPr>
            <a:spLocks noGrp="1"/>
          </p:cNvSpPr>
          <p:nvPr>
            <p:ph type="ftr" sz="quarter" idx="11"/>
          </p:nvPr>
        </p:nvSpPr>
        <p:spPr/>
        <p:txBody>
          <a:bodyPr/>
          <a:lstStyle/>
          <a:p>
            <a:endParaRPr lang="en-US" dirty="0">
              <a:solidFill>
                <a:srgbClr val="2B3A42"/>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238786209"/>
      </p:ext>
    </p:extLst>
  </p:cSld>
  <p:clrMapOvr>
    <a:masterClrMapping/>
  </p:clrMapOvr>
  <p:hf hdr="0" dt="0"/>
</p:sldLayout>
</file>

<file path=ppt/slideLayouts/slideLayout4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11" name="Footer Placeholder 10"/>
          <p:cNvSpPr>
            <a:spLocks noGrp="1"/>
          </p:cNvSpPr>
          <p:nvPr>
            <p:ph type="ftr" sz="quarter" idx="11"/>
          </p:nvPr>
        </p:nvSpPr>
        <p:spPr/>
        <p:txBody>
          <a:bodyPr/>
          <a:lstStyle/>
          <a:p>
            <a:endParaRPr lang="en-US" dirty="0">
              <a:solidFill>
                <a:srgbClr val="2B3A42"/>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54121048"/>
      </p:ext>
    </p:extLst>
  </p:cSld>
  <p:clrMapOvr>
    <a:masterClrMapping/>
  </p:clrMapOvr>
  <p:hf hdr="0" dt="0"/>
</p:sldLayout>
</file>

<file path=ppt/slideLayouts/slideLayout4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7" name="Footer Placeholder 6"/>
          <p:cNvSpPr>
            <a:spLocks noGrp="1"/>
          </p:cNvSpPr>
          <p:nvPr>
            <p:ph type="ftr" sz="quarter" idx="11"/>
          </p:nvPr>
        </p:nvSpPr>
        <p:spPr/>
        <p:txBody>
          <a:bodyPr/>
          <a:lstStyle/>
          <a:p>
            <a:endParaRPr lang="en-US" dirty="0">
              <a:solidFill>
                <a:srgbClr val="2B3A42"/>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
        <p:nvSpPr>
          <p:cNvPr id="3" name="Slide Number Placeholder 5">
            <a:extLst>
              <a:ext uri="{FF2B5EF4-FFF2-40B4-BE49-F238E27FC236}">
                <a16:creationId xmlns:a16="http://schemas.microsoft.com/office/drawing/2014/main" id="{2418A0E9-961C-6A30-AB4A-3E90D590AF0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Graphic 3">
            <a:extLst>
              <a:ext uri="{FF2B5EF4-FFF2-40B4-BE49-F238E27FC236}">
                <a16:creationId xmlns:a16="http://schemas.microsoft.com/office/drawing/2014/main" id="{24AE6B19-C77F-738E-D746-E7123826C8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8951711"/>
      </p:ext>
    </p:extLst>
  </p:cSld>
  <p:clrMapOvr>
    <a:masterClrMapping/>
  </p:clrMapOvr>
  <p:hf hdr="0" dt="0"/>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6" name="Footer Placeholder 5"/>
          <p:cNvSpPr>
            <a:spLocks noGrp="1"/>
          </p:cNvSpPr>
          <p:nvPr>
            <p:ph type="ftr" sz="quarter" idx="11"/>
          </p:nvPr>
        </p:nvSpPr>
        <p:spPr/>
        <p:txBody>
          <a:bodyPr/>
          <a:lstStyle/>
          <a:p>
            <a:endParaRPr lang="en-US" dirty="0">
              <a:solidFill>
                <a:srgbClr val="2B3A42"/>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80278400"/>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4868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GB"/>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9" name="Footer Placeholder 8"/>
          <p:cNvSpPr>
            <a:spLocks noGrp="1"/>
          </p:cNvSpPr>
          <p:nvPr>
            <p:ph type="ftr" sz="quarter" idx="11"/>
          </p:nvPr>
        </p:nvSpPr>
        <p:spPr/>
        <p:txBody>
          <a:bodyPr/>
          <a:lstStyle/>
          <a:p>
            <a:endParaRPr lang="en-US" dirty="0">
              <a:solidFill>
                <a:srgbClr val="2B3A42"/>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77928046"/>
      </p:ext>
    </p:extLst>
  </p:cSld>
  <p:clrMapOvr>
    <a:masterClrMapping/>
  </p:clrMapOvr>
  <p:hf hdr="0" dt="0"/>
</p:sldLayout>
</file>

<file path=ppt/slideLayouts/slideLayout4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2B3A42"/>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108465291"/>
      </p:ext>
    </p:extLst>
  </p:cSld>
  <p:clrMapOvr>
    <a:masterClrMapping/>
  </p:clrMapOvr>
  <p:hf hdr="0" dt="0"/>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8" name="Footer Placeholder 7"/>
          <p:cNvSpPr>
            <a:spLocks noGrp="1"/>
          </p:cNvSpPr>
          <p:nvPr>
            <p:ph type="ftr" sz="quarter" idx="11"/>
          </p:nvPr>
        </p:nvSpPr>
        <p:spPr/>
        <p:txBody>
          <a:bodyPr/>
          <a:lstStyle/>
          <a:p>
            <a:endParaRPr lang="en-US" dirty="0">
              <a:solidFill>
                <a:srgbClr val="2B3A42"/>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032139607"/>
      </p:ext>
    </p:extLst>
  </p:cSld>
  <p:clrMapOvr>
    <a:masterClrMapping/>
  </p:clrMapOvr>
  <p:hf hdr="0" dt="0"/>
</p:sldLayout>
</file>

<file path=ppt/slideLayouts/slideLayout4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7/5/25</a:t>
            </a:fld>
            <a:endParaRPr lang="en-US" dirty="0"/>
          </a:p>
        </p:txBody>
      </p:sp>
      <p:sp>
        <p:nvSpPr>
          <p:cNvPr id="8" name="Footer Placeholder 7"/>
          <p:cNvSpPr>
            <a:spLocks noGrp="1"/>
          </p:cNvSpPr>
          <p:nvPr>
            <p:ph type="ftr" sz="quarter" idx="11"/>
          </p:nvPr>
        </p:nvSpPr>
        <p:spPr/>
        <p:txBody>
          <a:bodyPr/>
          <a:lstStyle/>
          <a:p>
            <a:endParaRPr lang="en-US" dirty="0">
              <a:solidFill>
                <a:srgbClr val="2B3A42"/>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72718575"/>
      </p:ext>
    </p:extLst>
  </p:cSld>
  <p:clrMapOvr>
    <a:masterClrMapping/>
  </p:clrMapOvr>
  <p:hf hdr="0" dt="0"/>
</p:sldLayout>
</file>

<file path=ppt/slideLayouts/slideLayout464.xml><?xml version="1.0" encoding="utf-8"?>
<p:sldLayout xmlns:a="http://schemas.openxmlformats.org/drawingml/2006/main" xmlns:r="http://schemas.openxmlformats.org/officeDocument/2006/relationships" xmlns:p="http://schemas.openxmlformats.org/presentationml/2006/main">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Tree>
    <p:extLst>
      <p:ext uri="{BB962C8B-B14F-4D97-AF65-F5344CB8AC3E}">
        <p14:creationId xmlns:p14="http://schemas.microsoft.com/office/powerpoint/2010/main" val="291842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2340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0198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477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5557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22349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87981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49912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34537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618285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32902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73149809"/>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55155456"/>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86988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85819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9400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47021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73481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5190527"/>
      </p:ext>
    </p:extLst>
  </p:cSld>
  <p:clrMapOvr>
    <a:masterClrMapping/>
  </p:clrMapOvr>
  <p:hf hdr="0" dt="0"/>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989270"/>
      </p:ext>
    </p:extLst>
  </p:cSld>
  <p:clrMapOvr>
    <a:masterClrMapping/>
  </p:clrMapOvr>
  <p:hf hdr="0" dt="0"/>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8190710"/>
      </p:ext>
    </p:extLst>
  </p:cSld>
  <p:clrMapOvr>
    <a:masterClrMapping/>
  </p:clrMapOvr>
  <p:hf hdr="0" dt="0"/>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7/5/25</a:t>
            </a:fld>
            <a:endParaRPr lang="en-US" dirty="0"/>
          </a:p>
        </p:txBody>
      </p:sp>
      <p:sp>
        <p:nvSpPr>
          <p:cNvPr id="6" name="Footer Placeholder 5"/>
          <p:cNvSpPr>
            <a:spLocks noGrp="1"/>
          </p:cNvSpPr>
          <p:nvPr>
            <p:ph type="ftr" sz="quarter" idx="11"/>
          </p:nvPr>
        </p:nvSpPr>
        <p:spPr/>
        <p:txBody>
          <a:bodyPr/>
          <a:lstStyle/>
          <a:p>
            <a:endParaRPr lang="en-US" dirty="0">
              <a:solidFill>
                <a:srgbClr val="2B3A42"/>
              </a:solidFill>
            </a:endParaRPr>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4213187502"/>
      </p:ext>
    </p:extLst>
  </p:cSld>
  <p:clrMapOvr>
    <a:masterClrMapping/>
  </p:clrMapOvr>
  <p:hf hdr="0" dt="0"/>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8" name="Footer Placeholder 7"/>
          <p:cNvSpPr>
            <a:spLocks noGrp="1"/>
          </p:cNvSpPr>
          <p:nvPr>
            <p:ph type="ftr" sz="quarter" idx="11"/>
          </p:nvPr>
        </p:nvSpPr>
        <p:spPr/>
        <p:txBody>
          <a:bodyPr/>
          <a:lstStyle/>
          <a:p>
            <a:endParaRPr lang="en-US" dirty="0">
              <a:solidFill>
                <a:srgbClr val="2B3A42"/>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7732790"/>
      </p:ext>
    </p:extLst>
  </p:cSld>
  <p:clrMapOvr>
    <a:masterClrMapping/>
  </p:clrMapOvr>
  <p:hf hdr="0" dt="0"/>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4" name="Footer Placeholder 3"/>
          <p:cNvSpPr>
            <a:spLocks noGrp="1"/>
          </p:cNvSpPr>
          <p:nvPr>
            <p:ph type="ftr" sz="quarter" idx="11"/>
          </p:nvPr>
        </p:nvSpPr>
        <p:spPr/>
        <p:txBody>
          <a:bodyPr/>
          <a:lstStyle/>
          <a:p>
            <a:endParaRPr lang="en-US" dirty="0">
              <a:solidFill>
                <a:srgbClr val="2B3A42"/>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Slide Number Placeholder 5">
            <a:extLst>
              <a:ext uri="{FF2B5EF4-FFF2-40B4-BE49-F238E27FC236}">
                <a16:creationId xmlns:a16="http://schemas.microsoft.com/office/drawing/2014/main" id="{391B47F8-9F0B-E016-7CBE-F1D83C20A7C7}"/>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96229769-F33F-26BE-6879-D2201CA089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26423621"/>
      </p:ext>
    </p:extLst>
  </p:cSld>
  <p:clrMapOvr>
    <a:masterClrMapping/>
  </p:clrMapOvr>
  <p:hf hdr="0" dt="0"/>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3" name="Footer Placeholder 2"/>
          <p:cNvSpPr>
            <a:spLocks noGrp="1"/>
          </p:cNvSpPr>
          <p:nvPr>
            <p:ph type="ftr" sz="quarter" idx="11"/>
          </p:nvPr>
        </p:nvSpPr>
        <p:spPr/>
        <p:txBody>
          <a:bodyPr/>
          <a:lstStyle/>
          <a:p>
            <a:endParaRPr lang="en-US" dirty="0">
              <a:solidFill>
                <a:srgbClr val="2B3A42"/>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8958529"/>
      </p:ext>
    </p:extLst>
  </p:cSld>
  <p:clrMapOvr>
    <a:masterClrMapping/>
  </p:clrMapOvr>
  <p:hf hdr="0" dt="0"/>
</p:sldLayout>
</file>

<file path=ppt/slideLayouts/slideLayout4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7/5/25</a:t>
            </a:fld>
            <a:endParaRPr lang="en-US" dirty="0"/>
          </a:p>
        </p:txBody>
      </p:sp>
      <p:sp>
        <p:nvSpPr>
          <p:cNvPr id="6" name="Footer Placeholder 5"/>
          <p:cNvSpPr>
            <a:spLocks noGrp="1"/>
          </p:cNvSpPr>
          <p:nvPr>
            <p:ph type="ftr" sz="quarter" idx="11"/>
          </p:nvPr>
        </p:nvSpPr>
        <p:spPr/>
        <p:txBody>
          <a:bodyPr/>
          <a:lstStyle/>
          <a:p>
            <a:endParaRPr lang="en-US" dirty="0">
              <a:solidFill>
                <a:srgbClr val="2B3A42"/>
              </a:solidFill>
            </a:endParaRPr>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238341877"/>
      </p:ext>
    </p:extLst>
  </p:cSld>
  <p:clrMapOvr>
    <a:masterClrMapping/>
  </p:clrMapOvr>
  <p:hf hdr="0" dt="0"/>
</p:sldLayout>
</file>

<file path=ppt/slideLayouts/slideLayout4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US" dirty="0">
              <a:solidFill>
                <a:srgbClr val="2B3A42"/>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7/5/25</a:t>
            </a:fld>
            <a:endParaRPr lang="en-US" dirty="0"/>
          </a:p>
        </p:txBody>
      </p:sp>
    </p:spTree>
    <p:extLst>
      <p:ext uri="{BB962C8B-B14F-4D97-AF65-F5344CB8AC3E}">
        <p14:creationId xmlns:p14="http://schemas.microsoft.com/office/powerpoint/2010/main" val="410873456"/>
      </p:ext>
    </p:extLst>
  </p:cSld>
  <p:clrMapOvr>
    <a:masterClrMapping/>
  </p:clrMapOvr>
  <p:hf hdr="0" dt="0"/>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4104521"/>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75001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95040365"/>
      </p:ext>
    </p:extLst>
  </p:cSld>
  <p:clrMapOvr>
    <a:masterClrMapping/>
  </p:clrMapOvr>
  <p:hf hdr="0" dt="0"/>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9367014"/>
      </p:ext>
    </p:extLst>
  </p:cSld>
  <p:clrMapOvr>
    <a:masterClrMapping/>
  </p:clrMapOvr>
  <p:hf hdr="0" dt="0"/>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0106182"/>
      </p:ext>
    </p:extLst>
  </p:cSld>
  <p:clrMapOvr>
    <a:masterClrMapping/>
  </p:clrMapOvr>
  <p:hf hdr="0" dt="0"/>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5600050"/>
      </p:ext>
    </p:extLst>
  </p:cSld>
  <p:clrMapOvr>
    <a:masterClrMapping/>
  </p:clrMapOvr>
  <p:hf hdr="0" dt="0"/>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696309962"/>
      </p:ext>
    </p:extLst>
  </p:cSld>
  <p:clrMapOvr>
    <a:masterClrMapping/>
  </p:clrMapOvr>
  <p:hf hdr="0" dt="0"/>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7/5/25</a:t>
            </a:fld>
            <a:endParaRPr lang="en-US" dirty="0"/>
          </a:p>
        </p:txBody>
      </p:sp>
      <p:sp>
        <p:nvSpPr>
          <p:cNvPr id="5" name="Footer Placeholder 4"/>
          <p:cNvSpPr>
            <a:spLocks noGrp="1"/>
          </p:cNvSpPr>
          <p:nvPr>
            <p:ph type="ftr" sz="quarter" idx="11"/>
          </p:nvPr>
        </p:nvSpPr>
        <p:spPr/>
        <p:txBody>
          <a:bodyPr/>
          <a:lstStyle/>
          <a:p>
            <a:endParaRPr lang="en-US" dirty="0">
              <a:solidFill>
                <a:srgbClr val="2B3A42"/>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2994716"/>
      </p:ext>
    </p:extLst>
  </p:cSld>
  <p:clrMapOvr>
    <a:masterClrMapping/>
  </p:clrMapOvr>
  <p:hf hdr="0" dt="0"/>
</p:sldLayout>
</file>

<file path=ppt/slideLayouts/slideLayout496.xml><?xml version="1.0" encoding="utf-8"?>
<p:sldLayout xmlns:a="http://schemas.openxmlformats.org/drawingml/2006/main" xmlns:r="http://schemas.openxmlformats.org/officeDocument/2006/relationships" xmlns:p="http://schemas.openxmlformats.org/presentationml/2006/main">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Tree>
    <p:extLst>
      <p:ext uri="{BB962C8B-B14F-4D97-AF65-F5344CB8AC3E}">
        <p14:creationId xmlns:p14="http://schemas.microsoft.com/office/powerpoint/2010/main" val="375161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7.xml><?xml version="1.0" encoding="utf-8"?>
<p:sldLayout xmlns:a="http://schemas.openxmlformats.org/drawingml/2006/main" xmlns:r="http://schemas.openxmlformats.org/officeDocument/2006/relationships" xmlns:p="http://schemas.openxmlformats.org/presentationml/2006/main">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Tree>
    <p:extLst>
      <p:ext uri="{BB962C8B-B14F-4D97-AF65-F5344CB8AC3E}">
        <p14:creationId xmlns:p14="http://schemas.microsoft.com/office/powerpoint/2010/main" val="392990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8.xml><?xml version="1.0" encoding="utf-8"?>
<p:sldLayout xmlns:a="http://schemas.openxmlformats.org/drawingml/2006/main" xmlns:r="http://schemas.openxmlformats.org/officeDocument/2006/relationships" xmlns:p="http://schemas.openxmlformats.org/presentationml/2006/main">
  <p:cSld name="Blank - IQVIA">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885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9.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67432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05/07/25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44529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0.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944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1.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5478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5215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3.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35148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25902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41690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6.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08803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92227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8.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329062"/>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342648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0053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44383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59347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34318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494576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id="{5A3B2C40-2043-41B2-AFB8-C002BAF2A4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82363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id="{F9474029-2EF9-4DF2-A677-E8323A123C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158180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6D2E643D-7E04-4396-BE94-A4BBD6E9F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14712134"/>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id="{2B665D85-50F2-47F7-B526-B23E65FF0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1066833"/>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2031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0805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11455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3882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05/07/25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25474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42530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7529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2210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52866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0825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7974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6635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30111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6428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05/07/25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3232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3938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7741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651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6200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3102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70930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9245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9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3141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05/07/25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33870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87810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91905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67693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F63227-657D-4706-8FAB-F4C176968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id="{1AC3057C-C1A3-6146-894A-D022699913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282008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5033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6297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329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05293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id="{214D20CB-6BD9-3344-8B42-A798B20AE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08664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05/07/25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4867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id="{1E7740EB-B747-E841-B8D6-F82FA0965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50164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094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7248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63205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3763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12209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5717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66758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id="{849B7DBB-D418-4245-8897-F7BF24A4C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18127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416.xml"/><Relationship Id="rId18" Type="http://schemas.openxmlformats.org/officeDocument/2006/relationships/slideLayout" Target="../slideLayouts/slideLayout421.xml"/><Relationship Id="rId26" Type="http://schemas.openxmlformats.org/officeDocument/2006/relationships/slideLayout" Target="../slideLayouts/slideLayout429.xml"/><Relationship Id="rId39" Type="http://schemas.openxmlformats.org/officeDocument/2006/relationships/slideLayout" Target="../slideLayouts/slideLayout442.xml"/><Relationship Id="rId21" Type="http://schemas.openxmlformats.org/officeDocument/2006/relationships/slideLayout" Target="../slideLayouts/slideLayout424.xml"/><Relationship Id="rId34" Type="http://schemas.openxmlformats.org/officeDocument/2006/relationships/slideLayout" Target="../slideLayouts/slideLayout437.xml"/><Relationship Id="rId42" Type="http://schemas.openxmlformats.org/officeDocument/2006/relationships/slideLayout" Target="../slideLayouts/slideLayout445.xml"/><Relationship Id="rId47" Type="http://schemas.openxmlformats.org/officeDocument/2006/relationships/slideLayout" Target="../slideLayouts/slideLayout450.xml"/><Relationship Id="rId50" Type="http://schemas.openxmlformats.org/officeDocument/2006/relationships/theme" Target="../theme/theme10.xml"/><Relationship Id="rId7" Type="http://schemas.openxmlformats.org/officeDocument/2006/relationships/slideLayout" Target="../slideLayouts/slideLayout410.xml"/><Relationship Id="rId2" Type="http://schemas.openxmlformats.org/officeDocument/2006/relationships/slideLayout" Target="../slideLayouts/slideLayout405.xml"/><Relationship Id="rId16" Type="http://schemas.openxmlformats.org/officeDocument/2006/relationships/slideLayout" Target="../slideLayouts/slideLayout419.xml"/><Relationship Id="rId29" Type="http://schemas.openxmlformats.org/officeDocument/2006/relationships/slideLayout" Target="../slideLayouts/slideLayout432.xml"/><Relationship Id="rId11" Type="http://schemas.openxmlformats.org/officeDocument/2006/relationships/slideLayout" Target="../slideLayouts/slideLayout414.xml"/><Relationship Id="rId24" Type="http://schemas.openxmlformats.org/officeDocument/2006/relationships/slideLayout" Target="../slideLayouts/slideLayout427.xml"/><Relationship Id="rId32" Type="http://schemas.openxmlformats.org/officeDocument/2006/relationships/slideLayout" Target="../slideLayouts/slideLayout435.xml"/><Relationship Id="rId37" Type="http://schemas.openxmlformats.org/officeDocument/2006/relationships/slideLayout" Target="../slideLayouts/slideLayout440.xml"/><Relationship Id="rId40" Type="http://schemas.openxmlformats.org/officeDocument/2006/relationships/slideLayout" Target="../slideLayouts/slideLayout443.xml"/><Relationship Id="rId45" Type="http://schemas.openxmlformats.org/officeDocument/2006/relationships/slideLayout" Target="../slideLayouts/slideLayout448.xml"/><Relationship Id="rId5" Type="http://schemas.openxmlformats.org/officeDocument/2006/relationships/slideLayout" Target="../slideLayouts/slideLayout408.xml"/><Relationship Id="rId15" Type="http://schemas.openxmlformats.org/officeDocument/2006/relationships/slideLayout" Target="../slideLayouts/slideLayout418.xml"/><Relationship Id="rId23" Type="http://schemas.openxmlformats.org/officeDocument/2006/relationships/slideLayout" Target="../slideLayouts/slideLayout426.xml"/><Relationship Id="rId28" Type="http://schemas.openxmlformats.org/officeDocument/2006/relationships/slideLayout" Target="../slideLayouts/slideLayout431.xml"/><Relationship Id="rId36" Type="http://schemas.openxmlformats.org/officeDocument/2006/relationships/slideLayout" Target="../slideLayouts/slideLayout439.xml"/><Relationship Id="rId49" Type="http://schemas.openxmlformats.org/officeDocument/2006/relationships/slideLayout" Target="../slideLayouts/slideLayout452.xml"/><Relationship Id="rId10" Type="http://schemas.openxmlformats.org/officeDocument/2006/relationships/slideLayout" Target="../slideLayouts/slideLayout413.xml"/><Relationship Id="rId19" Type="http://schemas.openxmlformats.org/officeDocument/2006/relationships/slideLayout" Target="../slideLayouts/slideLayout422.xml"/><Relationship Id="rId31" Type="http://schemas.openxmlformats.org/officeDocument/2006/relationships/slideLayout" Target="../slideLayouts/slideLayout434.xml"/><Relationship Id="rId44" Type="http://schemas.openxmlformats.org/officeDocument/2006/relationships/slideLayout" Target="../slideLayouts/slideLayout447.xml"/><Relationship Id="rId4" Type="http://schemas.openxmlformats.org/officeDocument/2006/relationships/slideLayout" Target="../slideLayouts/slideLayout407.xml"/><Relationship Id="rId9" Type="http://schemas.openxmlformats.org/officeDocument/2006/relationships/slideLayout" Target="../slideLayouts/slideLayout412.xml"/><Relationship Id="rId14" Type="http://schemas.openxmlformats.org/officeDocument/2006/relationships/slideLayout" Target="../slideLayouts/slideLayout417.xml"/><Relationship Id="rId22" Type="http://schemas.openxmlformats.org/officeDocument/2006/relationships/slideLayout" Target="../slideLayouts/slideLayout425.xml"/><Relationship Id="rId27" Type="http://schemas.openxmlformats.org/officeDocument/2006/relationships/slideLayout" Target="../slideLayouts/slideLayout430.xml"/><Relationship Id="rId30" Type="http://schemas.openxmlformats.org/officeDocument/2006/relationships/slideLayout" Target="../slideLayouts/slideLayout433.xml"/><Relationship Id="rId35" Type="http://schemas.openxmlformats.org/officeDocument/2006/relationships/slideLayout" Target="../slideLayouts/slideLayout438.xml"/><Relationship Id="rId43" Type="http://schemas.openxmlformats.org/officeDocument/2006/relationships/slideLayout" Target="../slideLayouts/slideLayout446.xml"/><Relationship Id="rId48" Type="http://schemas.openxmlformats.org/officeDocument/2006/relationships/slideLayout" Target="../slideLayouts/slideLayout451.xml"/><Relationship Id="rId8" Type="http://schemas.openxmlformats.org/officeDocument/2006/relationships/slideLayout" Target="../slideLayouts/slideLayout411.xml"/><Relationship Id="rId3" Type="http://schemas.openxmlformats.org/officeDocument/2006/relationships/slideLayout" Target="../slideLayouts/slideLayout406.xml"/><Relationship Id="rId12" Type="http://schemas.openxmlformats.org/officeDocument/2006/relationships/slideLayout" Target="../slideLayouts/slideLayout415.xml"/><Relationship Id="rId17" Type="http://schemas.openxmlformats.org/officeDocument/2006/relationships/slideLayout" Target="../slideLayouts/slideLayout420.xml"/><Relationship Id="rId25" Type="http://schemas.openxmlformats.org/officeDocument/2006/relationships/slideLayout" Target="../slideLayouts/slideLayout428.xml"/><Relationship Id="rId33" Type="http://schemas.openxmlformats.org/officeDocument/2006/relationships/slideLayout" Target="../slideLayouts/slideLayout436.xml"/><Relationship Id="rId38" Type="http://schemas.openxmlformats.org/officeDocument/2006/relationships/slideLayout" Target="../slideLayouts/slideLayout441.xml"/><Relationship Id="rId46" Type="http://schemas.openxmlformats.org/officeDocument/2006/relationships/slideLayout" Target="../slideLayouts/slideLayout449.xml"/><Relationship Id="rId20" Type="http://schemas.openxmlformats.org/officeDocument/2006/relationships/slideLayout" Target="../slideLayouts/slideLayout423.xml"/><Relationship Id="rId41" Type="http://schemas.openxmlformats.org/officeDocument/2006/relationships/slideLayout" Target="../slideLayouts/slideLayout444.xml"/><Relationship Id="rId1" Type="http://schemas.openxmlformats.org/officeDocument/2006/relationships/slideLayout" Target="../slideLayouts/slideLayout404.xml"/><Relationship Id="rId6" Type="http://schemas.openxmlformats.org/officeDocument/2006/relationships/slideLayout" Target="../slideLayouts/slideLayout4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60.xml"/><Relationship Id="rId13" Type="http://schemas.openxmlformats.org/officeDocument/2006/relationships/slideLayout" Target="../slideLayouts/slideLayout465.xml"/><Relationship Id="rId18" Type="http://schemas.openxmlformats.org/officeDocument/2006/relationships/slideLayout" Target="../slideLayouts/slideLayout470.xml"/><Relationship Id="rId26" Type="http://schemas.openxmlformats.org/officeDocument/2006/relationships/slideLayout" Target="../slideLayouts/slideLayout478.xml"/><Relationship Id="rId3" Type="http://schemas.openxmlformats.org/officeDocument/2006/relationships/slideLayout" Target="../slideLayouts/slideLayout455.xml"/><Relationship Id="rId21" Type="http://schemas.openxmlformats.org/officeDocument/2006/relationships/slideLayout" Target="../slideLayouts/slideLayout473.xml"/><Relationship Id="rId7" Type="http://schemas.openxmlformats.org/officeDocument/2006/relationships/slideLayout" Target="../slideLayouts/slideLayout459.xml"/><Relationship Id="rId12" Type="http://schemas.openxmlformats.org/officeDocument/2006/relationships/slideLayout" Target="../slideLayouts/slideLayout464.xml"/><Relationship Id="rId17" Type="http://schemas.openxmlformats.org/officeDocument/2006/relationships/slideLayout" Target="../slideLayouts/slideLayout469.xml"/><Relationship Id="rId25" Type="http://schemas.openxmlformats.org/officeDocument/2006/relationships/slideLayout" Target="../slideLayouts/slideLayout477.xml"/><Relationship Id="rId2" Type="http://schemas.openxmlformats.org/officeDocument/2006/relationships/slideLayout" Target="../slideLayouts/slideLayout454.xml"/><Relationship Id="rId16" Type="http://schemas.openxmlformats.org/officeDocument/2006/relationships/slideLayout" Target="../slideLayouts/slideLayout468.xml"/><Relationship Id="rId20" Type="http://schemas.openxmlformats.org/officeDocument/2006/relationships/slideLayout" Target="../slideLayouts/slideLayout472.xml"/><Relationship Id="rId1" Type="http://schemas.openxmlformats.org/officeDocument/2006/relationships/slideLayout" Target="../slideLayouts/slideLayout453.xml"/><Relationship Id="rId6" Type="http://schemas.openxmlformats.org/officeDocument/2006/relationships/slideLayout" Target="../slideLayouts/slideLayout458.xml"/><Relationship Id="rId11" Type="http://schemas.openxmlformats.org/officeDocument/2006/relationships/slideLayout" Target="../slideLayouts/slideLayout463.xml"/><Relationship Id="rId24" Type="http://schemas.openxmlformats.org/officeDocument/2006/relationships/slideLayout" Target="../slideLayouts/slideLayout476.xml"/><Relationship Id="rId5" Type="http://schemas.openxmlformats.org/officeDocument/2006/relationships/slideLayout" Target="../slideLayouts/slideLayout457.xml"/><Relationship Id="rId15" Type="http://schemas.openxmlformats.org/officeDocument/2006/relationships/slideLayout" Target="../slideLayouts/slideLayout467.xml"/><Relationship Id="rId23" Type="http://schemas.openxmlformats.org/officeDocument/2006/relationships/slideLayout" Target="../slideLayouts/slideLayout475.xml"/><Relationship Id="rId28" Type="http://schemas.openxmlformats.org/officeDocument/2006/relationships/theme" Target="../theme/theme11.xml"/><Relationship Id="rId10" Type="http://schemas.openxmlformats.org/officeDocument/2006/relationships/slideLayout" Target="../slideLayouts/slideLayout462.xml"/><Relationship Id="rId19" Type="http://schemas.openxmlformats.org/officeDocument/2006/relationships/slideLayout" Target="../slideLayouts/slideLayout471.xml"/><Relationship Id="rId4" Type="http://schemas.openxmlformats.org/officeDocument/2006/relationships/slideLayout" Target="../slideLayouts/slideLayout456.xml"/><Relationship Id="rId9" Type="http://schemas.openxmlformats.org/officeDocument/2006/relationships/slideLayout" Target="../slideLayouts/slideLayout461.xml"/><Relationship Id="rId14" Type="http://schemas.openxmlformats.org/officeDocument/2006/relationships/slideLayout" Target="../slideLayouts/slideLayout466.xml"/><Relationship Id="rId22" Type="http://schemas.openxmlformats.org/officeDocument/2006/relationships/slideLayout" Target="../slideLayouts/slideLayout474.xml"/><Relationship Id="rId27" Type="http://schemas.openxmlformats.org/officeDocument/2006/relationships/slideLayout" Target="../slideLayouts/slideLayout479.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492.xml"/><Relationship Id="rId18" Type="http://schemas.openxmlformats.org/officeDocument/2006/relationships/slideLayout" Target="../slideLayouts/slideLayout497.xml"/><Relationship Id="rId26" Type="http://schemas.openxmlformats.org/officeDocument/2006/relationships/slideLayout" Target="../slideLayouts/slideLayout505.xml"/><Relationship Id="rId3" Type="http://schemas.openxmlformats.org/officeDocument/2006/relationships/slideLayout" Target="../slideLayouts/slideLayout482.xml"/><Relationship Id="rId21" Type="http://schemas.openxmlformats.org/officeDocument/2006/relationships/slideLayout" Target="../slideLayouts/slideLayout500.xml"/><Relationship Id="rId34" Type="http://schemas.openxmlformats.org/officeDocument/2006/relationships/slideLayout" Target="../slideLayouts/slideLayout513.xml"/><Relationship Id="rId7" Type="http://schemas.openxmlformats.org/officeDocument/2006/relationships/slideLayout" Target="../slideLayouts/slideLayout486.xml"/><Relationship Id="rId12" Type="http://schemas.openxmlformats.org/officeDocument/2006/relationships/slideLayout" Target="../slideLayouts/slideLayout491.xml"/><Relationship Id="rId17" Type="http://schemas.openxmlformats.org/officeDocument/2006/relationships/slideLayout" Target="../slideLayouts/slideLayout496.xml"/><Relationship Id="rId25" Type="http://schemas.openxmlformats.org/officeDocument/2006/relationships/slideLayout" Target="../slideLayouts/slideLayout504.xml"/><Relationship Id="rId33" Type="http://schemas.openxmlformats.org/officeDocument/2006/relationships/slideLayout" Target="../slideLayouts/slideLayout512.xml"/><Relationship Id="rId2" Type="http://schemas.openxmlformats.org/officeDocument/2006/relationships/slideLayout" Target="../slideLayouts/slideLayout481.xml"/><Relationship Id="rId16" Type="http://schemas.openxmlformats.org/officeDocument/2006/relationships/slideLayout" Target="../slideLayouts/slideLayout495.xml"/><Relationship Id="rId20" Type="http://schemas.openxmlformats.org/officeDocument/2006/relationships/slideLayout" Target="../slideLayouts/slideLayout499.xml"/><Relationship Id="rId29" Type="http://schemas.openxmlformats.org/officeDocument/2006/relationships/slideLayout" Target="../slideLayouts/slideLayout508.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slideLayout" Target="../slideLayouts/slideLayout490.xml"/><Relationship Id="rId24" Type="http://schemas.openxmlformats.org/officeDocument/2006/relationships/slideLayout" Target="../slideLayouts/slideLayout503.xml"/><Relationship Id="rId32" Type="http://schemas.openxmlformats.org/officeDocument/2006/relationships/slideLayout" Target="../slideLayouts/slideLayout511.xml"/><Relationship Id="rId5" Type="http://schemas.openxmlformats.org/officeDocument/2006/relationships/slideLayout" Target="../slideLayouts/slideLayout484.xml"/><Relationship Id="rId15" Type="http://schemas.openxmlformats.org/officeDocument/2006/relationships/slideLayout" Target="../slideLayouts/slideLayout494.xml"/><Relationship Id="rId23" Type="http://schemas.openxmlformats.org/officeDocument/2006/relationships/slideLayout" Target="../slideLayouts/slideLayout502.xml"/><Relationship Id="rId28" Type="http://schemas.openxmlformats.org/officeDocument/2006/relationships/slideLayout" Target="../slideLayouts/slideLayout507.xml"/><Relationship Id="rId10" Type="http://schemas.openxmlformats.org/officeDocument/2006/relationships/slideLayout" Target="../slideLayouts/slideLayout489.xml"/><Relationship Id="rId19" Type="http://schemas.openxmlformats.org/officeDocument/2006/relationships/slideLayout" Target="../slideLayouts/slideLayout498.xml"/><Relationship Id="rId31" Type="http://schemas.openxmlformats.org/officeDocument/2006/relationships/slideLayout" Target="../slideLayouts/slideLayout510.xml"/><Relationship Id="rId4" Type="http://schemas.openxmlformats.org/officeDocument/2006/relationships/slideLayout" Target="../slideLayouts/slideLayout483.xml"/><Relationship Id="rId9" Type="http://schemas.openxmlformats.org/officeDocument/2006/relationships/slideLayout" Target="../slideLayouts/slideLayout488.xml"/><Relationship Id="rId14" Type="http://schemas.openxmlformats.org/officeDocument/2006/relationships/slideLayout" Target="../slideLayouts/slideLayout493.xml"/><Relationship Id="rId22" Type="http://schemas.openxmlformats.org/officeDocument/2006/relationships/slideLayout" Target="../slideLayouts/slideLayout501.xml"/><Relationship Id="rId27" Type="http://schemas.openxmlformats.org/officeDocument/2006/relationships/slideLayout" Target="../slideLayouts/slideLayout506.xml"/><Relationship Id="rId30" Type="http://schemas.openxmlformats.org/officeDocument/2006/relationships/slideLayout" Target="../slideLayouts/slideLayout509.xml"/><Relationship Id="rId35" Type="http://schemas.openxmlformats.org/officeDocument/2006/relationships/theme" Target="../theme/theme12.xml"/><Relationship Id="rId8" Type="http://schemas.openxmlformats.org/officeDocument/2006/relationships/slideLayout" Target="../slideLayouts/slideLayout48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slideLayout" Target="../slideLayouts/slideLayout102.xml"/><Relationship Id="rId47" Type="http://schemas.openxmlformats.org/officeDocument/2006/relationships/slideLayout" Target="../slideLayouts/slideLayout107.xml"/><Relationship Id="rId50" Type="http://schemas.openxmlformats.org/officeDocument/2006/relationships/theme" Target="../theme/theme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9" Type="http://schemas.openxmlformats.org/officeDocument/2006/relationships/slideLayout" Target="../slideLayouts/slideLayout89.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45" Type="http://schemas.openxmlformats.org/officeDocument/2006/relationships/slideLayout" Target="../slideLayouts/slideLayout105.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49" Type="http://schemas.openxmlformats.org/officeDocument/2006/relationships/slideLayout" Target="../slideLayouts/slideLayout109.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4" Type="http://schemas.openxmlformats.org/officeDocument/2006/relationships/slideLayout" Target="../slideLayouts/slideLayout104.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43" Type="http://schemas.openxmlformats.org/officeDocument/2006/relationships/slideLayout" Target="../slideLayouts/slideLayout103.xml"/><Relationship Id="rId48" Type="http://schemas.openxmlformats.org/officeDocument/2006/relationships/slideLayout" Target="../slideLayouts/slideLayout108.xml"/><Relationship Id="rId8" Type="http://schemas.openxmlformats.org/officeDocument/2006/relationships/slideLayout" Target="../slideLayouts/slideLayout68.xml"/><Relationship Id="rId3" Type="http://schemas.openxmlformats.org/officeDocument/2006/relationships/slideLayout" Target="../slideLayouts/slideLayout63.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46" Type="http://schemas.openxmlformats.org/officeDocument/2006/relationships/slideLayout" Target="../slideLayouts/slideLayout106.xml"/><Relationship Id="rId20" Type="http://schemas.openxmlformats.org/officeDocument/2006/relationships/slideLayout" Target="../slideLayouts/slideLayout80.xml"/><Relationship Id="rId41" Type="http://schemas.openxmlformats.org/officeDocument/2006/relationships/slideLayout" Target="../slideLayouts/slideLayout101.xml"/><Relationship Id="rId1" Type="http://schemas.openxmlformats.org/officeDocument/2006/relationships/slideLayout" Target="../slideLayouts/slideLayout61.xml"/><Relationship Id="rId6"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slideLayout" Target="../slideLayouts/slideLayout151.xml"/><Relationship Id="rId47" Type="http://schemas.openxmlformats.org/officeDocument/2006/relationships/slideLayout" Target="../slideLayouts/slideLayout156.xml"/><Relationship Id="rId50" Type="http://schemas.openxmlformats.org/officeDocument/2006/relationships/theme" Target="../theme/theme4.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9" Type="http://schemas.openxmlformats.org/officeDocument/2006/relationships/slideLayout" Target="../slideLayouts/slideLayout138.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45" Type="http://schemas.openxmlformats.org/officeDocument/2006/relationships/slideLayout" Target="../slideLayouts/slideLayout154.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49" Type="http://schemas.openxmlformats.org/officeDocument/2006/relationships/slideLayout" Target="../slideLayouts/slideLayout158.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4" Type="http://schemas.openxmlformats.org/officeDocument/2006/relationships/slideLayout" Target="../slideLayouts/slideLayout153.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43" Type="http://schemas.openxmlformats.org/officeDocument/2006/relationships/slideLayout" Target="../slideLayouts/slideLayout152.xml"/><Relationship Id="rId48" Type="http://schemas.openxmlformats.org/officeDocument/2006/relationships/slideLayout" Target="../slideLayouts/slideLayout157.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 Id="rId46" Type="http://schemas.openxmlformats.org/officeDocument/2006/relationships/slideLayout" Target="../slideLayouts/slideLayout155.xml"/><Relationship Id="rId20" Type="http://schemas.openxmlformats.org/officeDocument/2006/relationships/slideLayout" Target="../slideLayouts/slideLayout129.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slideLayout" Target="../slideLayouts/slideLayout184.xml"/><Relationship Id="rId39" Type="http://schemas.openxmlformats.org/officeDocument/2006/relationships/slideLayout" Target="../slideLayouts/slideLayout197.xml"/><Relationship Id="rId21" Type="http://schemas.openxmlformats.org/officeDocument/2006/relationships/slideLayout" Target="../slideLayouts/slideLayout179.xml"/><Relationship Id="rId34" Type="http://schemas.openxmlformats.org/officeDocument/2006/relationships/slideLayout" Target="../slideLayouts/slideLayout192.xml"/><Relationship Id="rId42" Type="http://schemas.openxmlformats.org/officeDocument/2006/relationships/slideLayout" Target="../slideLayouts/slideLayout200.xml"/><Relationship Id="rId47" Type="http://schemas.openxmlformats.org/officeDocument/2006/relationships/slideLayout" Target="../slideLayouts/slideLayout205.xml"/><Relationship Id="rId50" Type="http://schemas.openxmlformats.org/officeDocument/2006/relationships/theme" Target="../theme/theme5.xml"/><Relationship Id="rId7" Type="http://schemas.openxmlformats.org/officeDocument/2006/relationships/slideLayout" Target="../slideLayouts/slideLayout165.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9" Type="http://schemas.openxmlformats.org/officeDocument/2006/relationships/slideLayout" Target="../slideLayouts/slideLayout187.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32" Type="http://schemas.openxmlformats.org/officeDocument/2006/relationships/slideLayout" Target="../slideLayouts/slideLayout190.xml"/><Relationship Id="rId37" Type="http://schemas.openxmlformats.org/officeDocument/2006/relationships/slideLayout" Target="../slideLayouts/slideLayout195.xml"/><Relationship Id="rId40" Type="http://schemas.openxmlformats.org/officeDocument/2006/relationships/slideLayout" Target="../slideLayouts/slideLayout198.xml"/><Relationship Id="rId45" Type="http://schemas.openxmlformats.org/officeDocument/2006/relationships/slideLayout" Target="../slideLayouts/slideLayout203.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36" Type="http://schemas.openxmlformats.org/officeDocument/2006/relationships/slideLayout" Target="../slideLayouts/slideLayout194.xml"/><Relationship Id="rId49" Type="http://schemas.openxmlformats.org/officeDocument/2006/relationships/slideLayout" Target="../slideLayouts/slideLayout207.xml"/><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31" Type="http://schemas.openxmlformats.org/officeDocument/2006/relationships/slideLayout" Target="../slideLayouts/slideLayout189.xml"/><Relationship Id="rId44" Type="http://schemas.openxmlformats.org/officeDocument/2006/relationships/slideLayout" Target="../slideLayouts/slideLayout202.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30" Type="http://schemas.openxmlformats.org/officeDocument/2006/relationships/slideLayout" Target="../slideLayouts/slideLayout188.xml"/><Relationship Id="rId35" Type="http://schemas.openxmlformats.org/officeDocument/2006/relationships/slideLayout" Target="../slideLayouts/slideLayout193.xml"/><Relationship Id="rId43" Type="http://schemas.openxmlformats.org/officeDocument/2006/relationships/slideLayout" Target="../slideLayouts/slideLayout201.xml"/><Relationship Id="rId48" Type="http://schemas.openxmlformats.org/officeDocument/2006/relationships/slideLayout" Target="../slideLayouts/slideLayout206.xml"/><Relationship Id="rId8" Type="http://schemas.openxmlformats.org/officeDocument/2006/relationships/slideLayout" Target="../slideLayouts/slideLayout166.xml"/><Relationship Id="rId3" Type="http://schemas.openxmlformats.org/officeDocument/2006/relationships/slideLayout" Target="../slideLayouts/slideLayout161.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33" Type="http://schemas.openxmlformats.org/officeDocument/2006/relationships/slideLayout" Target="../slideLayouts/slideLayout191.xml"/><Relationship Id="rId38" Type="http://schemas.openxmlformats.org/officeDocument/2006/relationships/slideLayout" Target="../slideLayouts/slideLayout196.xml"/><Relationship Id="rId46" Type="http://schemas.openxmlformats.org/officeDocument/2006/relationships/slideLayout" Target="../slideLayouts/slideLayout204.xml"/><Relationship Id="rId20" Type="http://schemas.openxmlformats.org/officeDocument/2006/relationships/slideLayout" Target="../slideLayouts/slideLayout178.xml"/><Relationship Id="rId41" Type="http://schemas.openxmlformats.org/officeDocument/2006/relationships/slideLayout" Target="../slideLayouts/slideLayout199.xml"/><Relationship Id="rId1" Type="http://schemas.openxmlformats.org/officeDocument/2006/relationships/slideLayout" Target="../slideLayouts/slideLayout159.xml"/><Relationship Id="rId6" Type="http://schemas.openxmlformats.org/officeDocument/2006/relationships/slideLayout" Target="../slideLayouts/slideLayout16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26" Type="http://schemas.openxmlformats.org/officeDocument/2006/relationships/slideLayout" Target="../slideLayouts/slideLayout233.xml"/><Relationship Id="rId39" Type="http://schemas.openxmlformats.org/officeDocument/2006/relationships/slideLayout" Target="../slideLayouts/slideLayout246.xml"/><Relationship Id="rId21" Type="http://schemas.openxmlformats.org/officeDocument/2006/relationships/slideLayout" Target="../slideLayouts/slideLayout228.xml"/><Relationship Id="rId34" Type="http://schemas.openxmlformats.org/officeDocument/2006/relationships/slideLayout" Target="../slideLayouts/slideLayout241.xml"/><Relationship Id="rId42" Type="http://schemas.openxmlformats.org/officeDocument/2006/relationships/slideLayout" Target="../slideLayouts/slideLayout249.xml"/><Relationship Id="rId47" Type="http://schemas.openxmlformats.org/officeDocument/2006/relationships/slideLayout" Target="../slideLayouts/slideLayout254.xml"/><Relationship Id="rId50" Type="http://schemas.openxmlformats.org/officeDocument/2006/relationships/theme" Target="../theme/theme6.xml"/><Relationship Id="rId7" Type="http://schemas.openxmlformats.org/officeDocument/2006/relationships/slideLayout" Target="../slideLayouts/slideLayout214.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9" Type="http://schemas.openxmlformats.org/officeDocument/2006/relationships/slideLayout" Target="../slideLayouts/slideLayout236.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32" Type="http://schemas.openxmlformats.org/officeDocument/2006/relationships/slideLayout" Target="../slideLayouts/slideLayout239.xml"/><Relationship Id="rId37" Type="http://schemas.openxmlformats.org/officeDocument/2006/relationships/slideLayout" Target="../slideLayouts/slideLayout244.xml"/><Relationship Id="rId40" Type="http://schemas.openxmlformats.org/officeDocument/2006/relationships/slideLayout" Target="../slideLayouts/slideLayout247.xml"/><Relationship Id="rId45" Type="http://schemas.openxmlformats.org/officeDocument/2006/relationships/slideLayout" Target="../slideLayouts/slideLayout252.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slideLayout" Target="../slideLayouts/slideLayout235.xml"/><Relationship Id="rId36" Type="http://schemas.openxmlformats.org/officeDocument/2006/relationships/slideLayout" Target="../slideLayouts/slideLayout243.xml"/><Relationship Id="rId49" Type="http://schemas.openxmlformats.org/officeDocument/2006/relationships/slideLayout" Target="../slideLayouts/slideLayout256.xml"/><Relationship Id="rId10" Type="http://schemas.openxmlformats.org/officeDocument/2006/relationships/slideLayout" Target="../slideLayouts/slideLayout217.xml"/><Relationship Id="rId19" Type="http://schemas.openxmlformats.org/officeDocument/2006/relationships/slideLayout" Target="../slideLayouts/slideLayout226.xml"/><Relationship Id="rId31" Type="http://schemas.openxmlformats.org/officeDocument/2006/relationships/slideLayout" Target="../slideLayouts/slideLayout238.xml"/><Relationship Id="rId44" Type="http://schemas.openxmlformats.org/officeDocument/2006/relationships/slideLayout" Target="../slideLayouts/slideLayout251.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 Id="rId30" Type="http://schemas.openxmlformats.org/officeDocument/2006/relationships/slideLayout" Target="../slideLayouts/slideLayout237.xml"/><Relationship Id="rId35" Type="http://schemas.openxmlformats.org/officeDocument/2006/relationships/slideLayout" Target="../slideLayouts/slideLayout242.xml"/><Relationship Id="rId43" Type="http://schemas.openxmlformats.org/officeDocument/2006/relationships/slideLayout" Target="../slideLayouts/slideLayout250.xml"/><Relationship Id="rId48" Type="http://schemas.openxmlformats.org/officeDocument/2006/relationships/slideLayout" Target="../slideLayouts/slideLayout255.xml"/><Relationship Id="rId8" Type="http://schemas.openxmlformats.org/officeDocument/2006/relationships/slideLayout" Target="../slideLayouts/slideLayout215.xml"/><Relationship Id="rId3" Type="http://schemas.openxmlformats.org/officeDocument/2006/relationships/slideLayout" Target="../slideLayouts/slideLayout210.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33" Type="http://schemas.openxmlformats.org/officeDocument/2006/relationships/slideLayout" Target="../slideLayouts/slideLayout240.xml"/><Relationship Id="rId38" Type="http://schemas.openxmlformats.org/officeDocument/2006/relationships/slideLayout" Target="../slideLayouts/slideLayout245.xml"/><Relationship Id="rId46" Type="http://schemas.openxmlformats.org/officeDocument/2006/relationships/slideLayout" Target="../slideLayouts/slideLayout253.xml"/><Relationship Id="rId20" Type="http://schemas.openxmlformats.org/officeDocument/2006/relationships/slideLayout" Target="../slideLayouts/slideLayout227.xml"/><Relationship Id="rId41" Type="http://schemas.openxmlformats.org/officeDocument/2006/relationships/slideLayout" Target="../slideLayouts/slideLayout248.xml"/><Relationship Id="rId1" Type="http://schemas.openxmlformats.org/officeDocument/2006/relationships/slideLayout" Target="../slideLayouts/slideLayout208.xml"/><Relationship Id="rId6" Type="http://schemas.openxmlformats.org/officeDocument/2006/relationships/slideLayout" Target="../slideLayouts/slideLayout213.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69.xml"/><Relationship Id="rId18" Type="http://schemas.openxmlformats.org/officeDocument/2006/relationships/slideLayout" Target="../slideLayouts/slideLayout274.xml"/><Relationship Id="rId26" Type="http://schemas.openxmlformats.org/officeDocument/2006/relationships/slideLayout" Target="../slideLayouts/slideLayout282.xml"/><Relationship Id="rId39" Type="http://schemas.openxmlformats.org/officeDocument/2006/relationships/slideLayout" Target="../slideLayouts/slideLayout295.xml"/><Relationship Id="rId21" Type="http://schemas.openxmlformats.org/officeDocument/2006/relationships/slideLayout" Target="../slideLayouts/slideLayout277.xml"/><Relationship Id="rId34" Type="http://schemas.openxmlformats.org/officeDocument/2006/relationships/slideLayout" Target="../slideLayouts/slideLayout290.xml"/><Relationship Id="rId42" Type="http://schemas.openxmlformats.org/officeDocument/2006/relationships/slideLayout" Target="../slideLayouts/slideLayout298.xml"/><Relationship Id="rId47" Type="http://schemas.openxmlformats.org/officeDocument/2006/relationships/slideLayout" Target="../slideLayouts/slideLayout303.xml"/><Relationship Id="rId50" Type="http://schemas.openxmlformats.org/officeDocument/2006/relationships/theme" Target="../theme/theme7.xml"/><Relationship Id="rId7" Type="http://schemas.openxmlformats.org/officeDocument/2006/relationships/slideLayout" Target="../slideLayouts/slideLayout263.xml"/><Relationship Id="rId2" Type="http://schemas.openxmlformats.org/officeDocument/2006/relationships/slideLayout" Target="../slideLayouts/slideLayout258.xml"/><Relationship Id="rId16" Type="http://schemas.openxmlformats.org/officeDocument/2006/relationships/slideLayout" Target="../slideLayouts/slideLayout272.xml"/><Relationship Id="rId29" Type="http://schemas.openxmlformats.org/officeDocument/2006/relationships/slideLayout" Target="../slideLayouts/slideLayout285.xml"/><Relationship Id="rId11" Type="http://schemas.openxmlformats.org/officeDocument/2006/relationships/slideLayout" Target="../slideLayouts/slideLayout267.xml"/><Relationship Id="rId24" Type="http://schemas.openxmlformats.org/officeDocument/2006/relationships/slideLayout" Target="../slideLayouts/slideLayout280.xml"/><Relationship Id="rId32" Type="http://schemas.openxmlformats.org/officeDocument/2006/relationships/slideLayout" Target="../slideLayouts/slideLayout288.xml"/><Relationship Id="rId37" Type="http://schemas.openxmlformats.org/officeDocument/2006/relationships/slideLayout" Target="../slideLayouts/slideLayout293.xml"/><Relationship Id="rId40" Type="http://schemas.openxmlformats.org/officeDocument/2006/relationships/slideLayout" Target="../slideLayouts/slideLayout296.xml"/><Relationship Id="rId45" Type="http://schemas.openxmlformats.org/officeDocument/2006/relationships/slideLayout" Target="../slideLayouts/slideLayout301.xml"/><Relationship Id="rId5" Type="http://schemas.openxmlformats.org/officeDocument/2006/relationships/slideLayout" Target="../slideLayouts/slideLayout261.xml"/><Relationship Id="rId15" Type="http://schemas.openxmlformats.org/officeDocument/2006/relationships/slideLayout" Target="../slideLayouts/slideLayout271.xml"/><Relationship Id="rId23" Type="http://schemas.openxmlformats.org/officeDocument/2006/relationships/slideLayout" Target="../slideLayouts/slideLayout279.xml"/><Relationship Id="rId28" Type="http://schemas.openxmlformats.org/officeDocument/2006/relationships/slideLayout" Target="../slideLayouts/slideLayout284.xml"/><Relationship Id="rId36" Type="http://schemas.openxmlformats.org/officeDocument/2006/relationships/slideLayout" Target="../slideLayouts/slideLayout292.xml"/><Relationship Id="rId49" Type="http://schemas.openxmlformats.org/officeDocument/2006/relationships/slideLayout" Target="../slideLayouts/slideLayout305.xml"/><Relationship Id="rId10" Type="http://schemas.openxmlformats.org/officeDocument/2006/relationships/slideLayout" Target="../slideLayouts/slideLayout266.xml"/><Relationship Id="rId19" Type="http://schemas.openxmlformats.org/officeDocument/2006/relationships/slideLayout" Target="../slideLayouts/slideLayout275.xml"/><Relationship Id="rId31" Type="http://schemas.openxmlformats.org/officeDocument/2006/relationships/slideLayout" Target="../slideLayouts/slideLayout287.xml"/><Relationship Id="rId44" Type="http://schemas.openxmlformats.org/officeDocument/2006/relationships/slideLayout" Target="../slideLayouts/slideLayout300.xml"/><Relationship Id="rId4" Type="http://schemas.openxmlformats.org/officeDocument/2006/relationships/slideLayout" Target="../slideLayouts/slideLayout260.xml"/><Relationship Id="rId9" Type="http://schemas.openxmlformats.org/officeDocument/2006/relationships/slideLayout" Target="../slideLayouts/slideLayout265.xml"/><Relationship Id="rId14" Type="http://schemas.openxmlformats.org/officeDocument/2006/relationships/slideLayout" Target="../slideLayouts/slideLayout270.xml"/><Relationship Id="rId22" Type="http://schemas.openxmlformats.org/officeDocument/2006/relationships/slideLayout" Target="../slideLayouts/slideLayout278.xml"/><Relationship Id="rId27" Type="http://schemas.openxmlformats.org/officeDocument/2006/relationships/slideLayout" Target="../slideLayouts/slideLayout283.xml"/><Relationship Id="rId30" Type="http://schemas.openxmlformats.org/officeDocument/2006/relationships/slideLayout" Target="../slideLayouts/slideLayout286.xml"/><Relationship Id="rId35" Type="http://schemas.openxmlformats.org/officeDocument/2006/relationships/slideLayout" Target="../slideLayouts/slideLayout291.xml"/><Relationship Id="rId43" Type="http://schemas.openxmlformats.org/officeDocument/2006/relationships/slideLayout" Target="../slideLayouts/slideLayout299.xml"/><Relationship Id="rId48" Type="http://schemas.openxmlformats.org/officeDocument/2006/relationships/slideLayout" Target="../slideLayouts/slideLayout304.xml"/><Relationship Id="rId8" Type="http://schemas.openxmlformats.org/officeDocument/2006/relationships/slideLayout" Target="../slideLayouts/slideLayout264.xml"/><Relationship Id="rId3" Type="http://schemas.openxmlformats.org/officeDocument/2006/relationships/slideLayout" Target="../slideLayouts/slideLayout259.xml"/><Relationship Id="rId12" Type="http://schemas.openxmlformats.org/officeDocument/2006/relationships/slideLayout" Target="../slideLayouts/slideLayout268.xml"/><Relationship Id="rId17" Type="http://schemas.openxmlformats.org/officeDocument/2006/relationships/slideLayout" Target="../slideLayouts/slideLayout273.xml"/><Relationship Id="rId25" Type="http://schemas.openxmlformats.org/officeDocument/2006/relationships/slideLayout" Target="../slideLayouts/slideLayout281.xml"/><Relationship Id="rId33" Type="http://schemas.openxmlformats.org/officeDocument/2006/relationships/slideLayout" Target="../slideLayouts/slideLayout289.xml"/><Relationship Id="rId38" Type="http://schemas.openxmlformats.org/officeDocument/2006/relationships/slideLayout" Target="../slideLayouts/slideLayout294.xml"/><Relationship Id="rId46" Type="http://schemas.openxmlformats.org/officeDocument/2006/relationships/slideLayout" Target="../slideLayouts/slideLayout302.xml"/><Relationship Id="rId20" Type="http://schemas.openxmlformats.org/officeDocument/2006/relationships/slideLayout" Target="../slideLayouts/slideLayout276.xml"/><Relationship Id="rId41" Type="http://schemas.openxmlformats.org/officeDocument/2006/relationships/slideLayout" Target="../slideLayouts/slideLayout297.xml"/><Relationship Id="rId1" Type="http://schemas.openxmlformats.org/officeDocument/2006/relationships/slideLayout" Target="../slideLayouts/slideLayout257.xml"/><Relationship Id="rId6" Type="http://schemas.openxmlformats.org/officeDocument/2006/relationships/slideLayout" Target="../slideLayouts/slideLayout262.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318.xml"/><Relationship Id="rId18" Type="http://schemas.openxmlformats.org/officeDocument/2006/relationships/slideLayout" Target="../slideLayouts/slideLayout323.xml"/><Relationship Id="rId26" Type="http://schemas.openxmlformats.org/officeDocument/2006/relationships/slideLayout" Target="../slideLayouts/slideLayout331.xml"/><Relationship Id="rId39" Type="http://schemas.openxmlformats.org/officeDocument/2006/relationships/slideLayout" Target="../slideLayouts/slideLayout344.xml"/><Relationship Id="rId21" Type="http://schemas.openxmlformats.org/officeDocument/2006/relationships/slideLayout" Target="../slideLayouts/slideLayout326.xml"/><Relationship Id="rId34" Type="http://schemas.openxmlformats.org/officeDocument/2006/relationships/slideLayout" Target="../slideLayouts/slideLayout339.xml"/><Relationship Id="rId42" Type="http://schemas.openxmlformats.org/officeDocument/2006/relationships/slideLayout" Target="../slideLayouts/slideLayout347.xml"/><Relationship Id="rId47" Type="http://schemas.openxmlformats.org/officeDocument/2006/relationships/slideLayout" Target="../slideLayouts/slideLayout352.xml"/><Relationship Id="rId50" Type="http://schemas.openxmlformats.org/officeDocument/2006/relationships/theme" Target="../theme/theme8.xml"/><Relationship Id="rId7" Type="http://schemas.openxmlformats.org/officeDocument/2006/relationships/slideLayout" Target="../slideLayouts/slideLayout312.xml"/><Relationship Id="rId2" Type="http://schemas.openxmlformats.org/officeDocument/2006/relationships/slideLayout" Target="../slideLayouts/slideLayout307.xml"/><Relationship Id="rId16" Type="http://schemas.openxmlformats.org/officeDocument/2006/relationships/slideLayout" Target="../slideLayouts/slideLayout321.xml"/><Relationship Id="rId29" Type="http://schemas.openxmlformats.org/officeDocument/2006/relationships/slideLayout" Target="../slideLayouts/slideLayout334.xml"/><Relationship Id="rId11" Type="http://schemas.openxmlformats.org/officeDocument/2006/relationships/slideLayout" Target="../slideLayouts/slideLayout316.xml"/><Relationship Id="rId24" Type="http://schemas.openxmlformats.org/officeDocument/2006/relationships/slideLayout" Target="../slideLayouts/slideLayout329.xml"/><Relationship Id="rId32" Type="http://schemas.openxmlformats.org/officeDocument/2006/relationships/slideLayout" Target="../slideLayouts/slideLayout337.xml"/><Relationship Id="rId37" Type="http://schemas.openxmlformats.org/officeDocument/2006/relationships/slideLayout" Target="../slideLayouts/slideLayout342.xml"/><Relationship Id="rId40" Type="http://schemas.openxmlformats.org/officeDocument/2006/relationships/slideLayout" Target="../slideLayouts/slideLayout345.xml"/><Relationship Id="rId45" Type="http://schemas.openxmlformats.org/officeDocument/2006/relationships/slideLayout" Target="../slideLayouts/slideLayout350.xml"/><Relationship Id="rId5" Type="http://schemas.openxmlformats.org/officeDocument/2006/relationships/slideLayout" Target="../slideLayouts/slideLayout310.xml"/><Relationship Id="rId15" Type="http://schemas.openxmlformats.org/officeDocument/2006/relationships/slideLayout" Target="../slideLayouts/slideLayout320.xml"/><Relationship Id="rId23" Type="http://schemas.openxmlformats.org/officeDocument/2006/relationships/slideLayout" Target="../slideLayouts/slideLayout328.xml"/><Relationship Id="rId28" Type="http://schemas.openxmlformats.org/officeDocument/2006/relationships/slideLayout" Target="../slideLayouts/slideLayout333.xml"/><Relationship Id="rId36" Type="http://schemas.openxmlformats.org/officeDocument/2006/relationships/slideLayout" Target="../slideLayouts/slideLayout341.xml"/><Relationship Id="rId49" Type="http://schemas.openxmlformats.org/officeDocument/2006/relationships/slideLayout" Target="../slideLayouts/slideLayout354.xml"/><Relationship Id="rId10" Type="http://schemas.openxmlformats.org/officeDocument/2006/relationships/slideLayout" Target="../slideLayouts/slideLayout315.xml"/><Relationship Id="rId19" Type="http://schemas.openxmlformats.org/officeDocument/2006/relationships/slideLayout" Target="../slideLayouts/slideLayout324.xml"/><Relationship Id="rId31" Type="http://schemas.openxmlformats.org/officeDocument/2006/relationships/slideLayout" Target="../slideLayouts/slideLayout336.xml"/><Relationship Id="rId44" Type="http://schemas.openxmlformats.org/officeDocument/2006/relationships/slideLayout" Target="../slideLayouts/slideLayout349.xml"/><Relationship Id="rId4" Type="http://schemas.openxmlformats.org/officeDocument/2006/relationships/slideLayout" Target="../slideLayouts/slideLayout309.xml"/><Relationship Id="rId9" Type="http://schemas.openxmlformats.org/officeDocument/2006/relationships/slideLayout" Target="../slideLayouts/slideLayout314.xml"/><Relationship Id="rId14" Type="http://schemas.openxmlformats.org/officeDocument/2006/relationships/slideLayout" Target="../slideLayouts/slideLayout319.xml"/><Relationship Id="rId22" Type="http://schemas.openxmlformats.org/officeDocument/2006/relationships/slideLayout" Target="../slideLayouts/slideLayout327.xml"/><Relationship Id="rId27" Type="http://schemas.openxmlformats.org/officeDocument/2006/relationships/slideLayout" Target="../slideLayouts/slideLayout332.xml"/><Relationship Id="rId30" Type="http://schemas.openxmlformats.org/officeDocument/2006/relationships/slideLayout" Target="../slideLayouts/slideLayout335.xml"/><Relationship Id="rId35" Type="http://schemas.openxmlformats.org/officeDocument/2006/relationships/slideLayout" Target="../slideLayouts/slideLayout340.xml"/><Relationship Id="rId43" Type="http://schemas.openxmlformats.org/officeDocument/2006/relationships/slideLayout" Target="../slideLayouts/slideLayout348.xml"/><Relationship Id="rId48" Type="http://schemas.openxmlformats.org/officeDocument/2006/relationships/slideLayout" Target="../slideLayouts/slideLayout353.xml"/><Relationship Id="rId8" Type="http://schemas.openxmlformats.org/officeDocument/2006/relationships/slideLayout" Target="../slideLayouts/slideLayout313.xml"/><Relationship Id="rId3" Type="http://schemas.openxmlformats.org/officeDocument/2006/relationships/slideLayout" Target="../slideLayouts/slideLayout308.xml"/><Relationship Id="rId12" Type="http://schemas.openxmlformats.org/officeDocument/2006/relationships/slideLayout" Target="../slideLayouts/slideLayout317.xml"/><Relationship Id="rId17" Type="http://schemas.openxmlformats.org/officeDocument/2006/relationships/slideLayout" Target="../slideLayouts/slideLayout322.xml"/><Relationship Id="rId25" Type="http://schemas.openxmlformats.org/officeDocument/2006/relationships/slideLayout" Target="../slideLayouts/slideLayout330.xml"/><Relationship Id="rId33" Type="http://schemas.openxmlformats.org/officeDocument/2006/relationships/slideLayout" Target="../slideLayouts/slideLayout338.xml"/><Relationship Id="rId38" Type="http://schemas.openxmlformats.org/officeDocument/2006/relationships/slideLayout" Target="../slideLayouts/slideLayout343.xml"/><Relationship Id="rId46" Type="http://schemas.openxmlformats.org/officeDocument/2006/relationships/slideLayout" Target="../slideLayouts/slideLayout351.xml"/><Relationship Id="rId20" Type="http://schemas.openxmlformats.org/officeDocument/2006/relationships/slideLayout" Target="../slideLayouts/slideLayout325.xml"/><Relationship Id="rId41" Type="http://schemas.openxmlformats.org/officeDocument/2006/relationships/slideLayout" Target="../slideLayouts/slideLayout346.xml"/><Relationship Id="rId1" Type="http://schemas.openxmlformats.org/officeDocument/2006/relationships/slideLayout" Target="../slideLayouts/slideLayout306.xml"/><Relationship Id="rId6" Type="http://schemas.openxmlformats.org/officeDocument/2006/relationships/slideLayout" Target="../slideLayouts/slideLayout311.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67.xml"/><Relationship Id="rId18" Type="http://schemas.openxmlformats.org/officeDocument/2006/relationships/slideLayout" Target="../slideLayouts/slideLayout372.xml"/><Relationship Id="rId26" Type="http://schemas.openxmlformats.org/officeDocument/2006/relationships/slideLayout" Target="../slideLayouts/slideLayout380.xml"/><Relationship Id="rId39" Type="http://schemas.openxmlformats.org/officeDocument/2006/relationships/slideLayout" Target="../slideLayouts/slideLayout393.xml"/><Relationship Id="rId21" Type="http://schemas.openxmlformats.org/officeDocument/2006/relationships/slideLayout" Target="../slideLayouts/slideLayout375.xml"/><Relationship Id="rId34" Type="http://schemas.openxmlformats.org/officeDocument/2006/relationships/slideLayout" Target="../slideLayouts/slideLayout388.xml"/><Relationship Id="rId42" Type="http://schemas.openxmlformats.org/officeDocument/2006/relationships/slideLayout" Target="../slideLayouts/slideLayout396.xml"/><Relationship Id="rId47" Type="http://schemas.openxmlformats.org/officeDocument/2006/relationships/slideLayout" Target="../slideLayouts/slideLayout401.xml"/><Relationship Id="rId50" Type="http://schemas.openxmlformats.org/officeDocument/2006/relationships/theme" Target="../theme/theme9.xml"/><Relationship Id="rId7" Type="http://schemas.openxmlformats.org/officeDocument/2006/relationships/slideLayout" Target="../slideLayouts/slideLayout361.xml"/><Relationship Id="rId2" Type="http://schemas.openxmlformats.org/officeDocument/2006/relationships/slideLayout" Target="../slideLayouts/slideLayout356.xml"/><Relationship Id="rId16" Type="http://schemas.openxmlformats.org/officeDocument/2006/relationships/slideLayout" Target="../slideLayouts/slideLayout370.xml"/><Relationship Id="rId29" Type="http://schemas.openxmlformats.org/officeDocument/2006/relationships/slideLayout" Target="../slideLayouts/slideLayout383.xml"/><Relationship Id="rId11" Type="http://schemas.openxmlformats.org/officeDocument/2006/relationships/slideLayout" Target="../slideLayouts/slideLayout365.xml"/><Relationship Id="rId24" Type="http://schemas.openxmlformats.org/officeDocument/2006/relationships/slideLayout" Target="../slideLayouts/slideLayout378.xml"/><Relationship Id="rId32" Type="http://schemas.openxmlformats.org/officeDocument/2006/relationships/slideLayout" Target="../slideLayouts/slideLayout386.xml"/><Relationship Id="rId37" Type="http://schemas.openxmlformats.org/officeDocument/2006/relationships/slideLayout" Target="../slideLayouts/slideLayout391.xml"/><Relationship Id="rId40" Type="http://schemas.openxmlformats.org/officeDocument/2006/relationships/slideLayout" Target="../slideLayouts/slideLayout394.xml"/><Relationship Id="rId45" Type="http://schemas.openxmlformats.org/officeDocument/2006/relationships/slideLayout" Target="../slideLayouts/slideLayout399.xml"/><Relationship Id="rId5" Type="http://schemas.openxmlformats.org/officeDocument/2006/relationships/slideLayout" Target="../slideLayouts/slideLayout359.xml"/><Relationship Id="rId15" Type="http://schemas.openxmlformats.org/officeDocument/2006/relationships/slideLayout" Target="../slideLayouts/slideLayout369.xml"/><Relationship Id="rId23" Type="http://schemas.openxmlformats.org/officeDocument/2006/relationships/slideLayout" Target="../slideLayouts/slideLayout377.xml"/><Relationship Id="rId28" Type="http://schemas.openxmlformats.org/officeDocument/2006/relationships/slideLayout" Target="../slideLayouts/slideLayout382.xml"/><Relationship Id="rId36" Type="http://schemas.openxmlformats.org/officeDocument/2006/relationships/slideLayout" Target="../slideLayouts/slideLayout390.xml"/><Relationship Id="rId49" Type="http://schemas.openxmlformats.org/officeDocument/2006/relationships/slideLayout" Target="../slideLayouts/slideLayout403.xml"/><Relationship Id="rId10" Type="http://schemas.openxmlformats.org/officeDocument/2006/relationships/slideLayout" Target="../slideLayouts/slideLayout364.xml"/><Relationship Id="rId19" Type="http://schemas.openxmlformats.org/officeDocument/2006/relationships/slideLayout" Target="../slideLayouts/slideLayout373.xml"/><Relationship Id="rId31" Type="http://schemas.openxmlformats.org/officeDocument/2006/relationships/slideLayout" Target="../slideLayouts/slideLayout385.xml"/><Relationship Id="rId44" Type="http://schemas.openxmlformats.org/officeDocument/2006/relationships/slideLayout" Target="../slideLayouts/slideLayout398.xml"/><Relationship Id="rId4" Type="http://schemas.openxmlformats.org/officeDocument/2006/relationships/slideLayout" Target="../slideLayouts/slideLayout358.xml"/><Relationship Id="rId9" Type="http://schemas.openxmlformats.org/officeDocument/2006/relationships/slideLayout" Target="../slideLayouts/slideLayout363.xml"/><Relationship Id="rId14" Type="http://schemas.openxmlformats.org/officeDocument/2006/relationships/slideLayout" Target="../slideLayouts/slideLayout368.xml"/><Relationship Id="rId22" Type="http://schemas.openxmlformats.org/officeDocument/2006/relationships/slideLayout" Target="../slideLayouts/slideLayout376.xml"/><Relationship Id="rId27" Type="http://schemas.openxmlformats.org/officeDocument/2006/relationships/slideLayout" Target="../slideLayouts/slideLayout381.xml"/><Relationship Id="rId30" Type="http://schemas.openxmlformats.org/officeDocument/2006/relationships/slideLayout" Target="../slideLayouts/slideLayout384.xml"/><Relationship Id="rId35" Type="http://schemas.openxmlformats.org/officeDocument/2006/relationships/slideLayout" Target="../slideLayouts/slideLayout389.xml"/><Relationship Id="rId43" Type="http://schemas.openxmlformats.org/officeDocument/2006/relationships/slideLayout" Target="../slideLayouts/slideLayout397.xml"/><Relationship Id="rId48" Type="http://schemas.openxmlformats.org/officeDocument/2006/relationships/slideLayout" Target="../slideLayouts/slideLayout402.xml"/><Relationship Id="rId8" Type="http://schemas.openxmlformats.org/officeDocument/2006/relationships/slideLayout" Target="../slideLayouts/slideLayout362.xml"/><Relationship Id="rId3" Type="http://schemas.openxmlformats.org/officeDocument/2006/relationships/slideLayout" Target="../slideLayouts/slideLayout357.xml"/><Relationship Id="rId12" Type="http://schemas.openxmlformats.org/officeDocument/2006/relationships/slideLayout" Target="../slideLayouts/slideLayout366.xml"/><Relationship Id="rId17" Type="http://schemas.openxmlformats.org/officeDocument/2006/relationships/slideLayout" Target="../slideLayouts/slideLayout371.xml"/><Relationship Id="rId25" Type="http://schemas.openxmlformats.org/officeDocument/2006/relationships/slideLayout" Target="../slideLayouts/slideLayout379.xml"/><Relationship Id="rId33" Type="http://schemas.openxmlformats.org/officeDocument/2006/relationships/slideLayout" Target="../slideLayouts/slideLayout387.xml"/><Relationship Id="rId38" Type="http://schemas.openxmlformats.org/officeDocument/2006/relationships/slideLayout" Target="../slideLayouts/slideLayout392.xml"/><Relationship Id="rId46" Type="http://schemas.openxmlformats.org/officeDocument/2006/relationships/slideLayout" Target="../slideLayouts/slideLayout400.xml"/><Relationship Id="rId20" Type="http://schemas.openxmlformats.org/officeDocument/2006/relationships/slideLayout" Target="../slideLayouts/slideLayout374.xml"/><Relationship Id="rId41" Type="http://schemas.openxmlformats.org/officeDocument/2006/relationships/slideLayout" Target="../slideLayouts/slideLayout395.xml"/><Relationship Id="rId1" Type="http://schemas.openxmlformats.org/officeDocument/2006/relationships/slideLayout" Target="../slideLayouts/slideLayout355.xml"/><Relationship Id="rId6" Type="http://schemas.openxmlformats.org/officeDocument/2006/relationships/slideLayout" Target="../slideLayouts/slideLayout3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05/07/25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3521308238"/>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 id="2147484272" r:id="rId12"/>
    <p:sldLayoutId id="2147484273" r:id="rId13"/>
    <p:sldLayoutId id="2147484274" r:id="rId14"/>
    <p:sldLayoutId id="2147484275" r:id="rId15"/>
    <p:sldLayoutId id="2147484276" r:id="rId16"/>
    <p:sldLayoutId id="2147484277" r:id="rId17"/>
    <p:sldLayoutId id="2147484278" r:id="rId18"/>
    <p:sldLayoutId id="2147484279" r:id="rId19"/>
    <p:sldLayoutId id="2147484280" r:id="rId20"/>
    <p:sldLayoutId id="2147484281" r:id="rId21"/>
    <p:sldLayoutId id="2147484282" r:id="rId22"/>
    <p:sldLayoutId id="2147484283" r:id="rId23"/>
    <p:sldLayoutId id="2147484284" r:id="rId24"/>
    <p:sldLayoutId id="2147484285" r:id="rId25"/>
    <p:sldLayoutId id="2147484286" r:id="rId26"/>
    <p:sldLayoutId id="2147484287" r:id="rId27"/>
    <p:sldLayoutId id="2147484288" r:id="rId28"/>
    <p:sldLayoutId id="2147484289" r:id="rId29"/>
    <p:sldLayoutId id="2147484290" r:id="rId30"/>
    <p:sldLayoutId id="2147484291" r:id="rId31"/>
    <p:sldLayoutId id="2147484292" r:id="rId32"/>
    <p:sldLayoutId id="2147484293" r:id="rId33"/>
    <p:sldLayoutId id="2147484294" r:id="rId34"/>
    <p:sldLayoutId id="2147484295" r:id="rId35"/>
    <p:sldLayoutId id="2147484296" r:id="rId36"/>
    <p:sldLayoutId id="2147484297" r:id="rId37"/>
    <p:sldLayoutId id="2147484298" r:id="rId38"/>
    <p:sldLayoutId id="2147484299" r:id="rId39"/>
    <p:sldLayoutId id="2147484300" r:id="rId40"/>
    <p:sldLayoutId id="2147484301" r:id="rId41"/>
    <p:sldLayoutId id="2147484302" r:id="rId42"/>
    <p:sldLayoutId id="2147484303" r:id="rId43"/>
    <p:sldLayoutId id="2147484304" r:id="rId44"/>
    <p:sldLayoutId id="2147484305" r:id="rId45"/>
    <p:sldLayoutId id="2147484306" r:id="rId46"/>
    <p:sldLayoutId id="2147484307" r:id="rId47"/>
    <p:sldLayoutId id="2147484308" r:id="rId48"/>
    <p:sldLayoutId id="21474843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A12769F-3E27-4D36-A194-1A84EAEDBFA1}" type="datetime1">
              <a:rPr lang="en-IN" smtClean="0"/>
              <a:t>05/07/25</a:t>
            </a:fld>
            <a:endParaRPr lang="en-IN"/>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26AD20E6-394B-4DF0-96A5-9647FF39C943}" type="slidenum">
              <a:rPr lang="en-IN" smtClean="0"/>
              <a:t>‹#›</a:t>
            </a:fld>
            <a:endParaRPr lang="en-IN"/>
          </a:p>
        </p:txBody>
      </p:sp>
      <p:grpSp>
        <p:nvGrpSpPr>
          <p:cNvPr id="8" name="Group 7">
            <a:extLst>
              <a:ext uri="{FF2B5EF4-FFF2-40B4-BE49-F238E27FC236}">
                <a16:creationId xmlns:a16="http://schemas.microsoft.com/office/drawing/2014/main" id="{5E4F8702-45E6-A3E7-3181-C80B8D025898}"/>
              </a:ext>
            </a:extLst>
          </p:cNvPr>
          <p:cNvGrpSpPr/>
          <p:nvPr userDrawn="1"/>
        </p:nvGrpSpPr>
        <p:grpSpPr>
          <a:xfrm>
            <a:off x="12308084" y="0"/>
            <a:ext cx="851744" cy="3047787"/>
            <a:chOff x="12233656" y="25480"/>
            <a:chExt cx="851744" cy="3047787"/>
          </a:xfrm>
        </p:grpSpPr>
        <p:sp>
          <p:nvSpPr>
            <p:cNvPr id="9" name="Rectangle 8">
              <a:extLst>
                <a:ext uri="{FF2B5EF4-FFF2-40B4-BE49-F238E27FC236}">
                  <a16:creationId xmlns:a16="http://schemas.microsoft.com/office/drawing/2014/main" id="{BC350D62-9B3D-B998-99C5-911B40EBCEAC}"/>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 name="Rectangle 9">
              <a:extLst>
                <a:ext uri="{FF2B5EF4-FFF2-40B4-BE49-F238E27FC236}">
                  <a16:creationId xmlns:a16="http://schemas.microsoft.com/office/drawing/2014/main" id="{7564B228-13F3-CF7D-BCB8-DEF262D018B4}"/>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1" name="Rectangle 10">
              <a:extLst>
                <a:ext uri="{FF2B5EF4-FFF2-40B4-BE49-F238E27FC236}">
                  <a16:creationId xmlns:a16="http://schemas.microsoft.com/office/drawing/2014/main" id="{FC655C77-08C9-3EE7-2A2A-88DB28AACD1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2" name="Rectangle 11">
              <a:extLst>
                <a:ext uri="{FF2B5EF4-FFF2-40B4-BE49-F238E27FC236}">
                  <a16:creationId xmlns:a16="http://schemas.microsoft.com/office/drawing/2014/main" id="{B2F7D910-A064-A585-C33D-1422188B3A94}"/>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3" name="Rectangle 12">
              <a:extLst>
                <a:ext uri="{FF2B5EF4-FFF2-40B4-BE49-F238E27FC236}">
                  <a16:creationId xmlns:a16="http://schemas.microsoft.com/office/drawing/2014/main" id="{B34EAA76-7B3A-11AD-2E50-60BCB465195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4" name="Rectangle 13">
              <a:extLst>
                <a:ext uri="{FF2B5EF4-FFF2-40B4-BE49-F238E27FC236}">
                  <a16:creationId xmlns:a16="http://schemas.microsoft.com/office/drawing/2014/main" id="{D1797B38-AF87-7793-04C8-0D5F3D53AB69}"/>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5" name="Rectangle 14">
              <a:extLst>
                <a:ext uri="{FF2B5EF4-FFF2-40B4-BE49-F238E27FC236}">
                  <a16:creationId xmlns:a16="http://schemas.microsoft.com/office/drawing/2014/main" id="{8D790B96-68DD-3C0D-14E6-736D7E3B9ACC}"/>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6" name="Rectangle 15">
              <a:extLst>
                <a:ext uri="{FF2B5EF4-FFF2-40B4-BE49-F238E27FC236}">
                  <a16:creationId xmlns:a16="http://schemas.microsoft.com/office/drawing/2014/main" id="{2A1E10D8-AA6A-BDF7-A42A-FD61C0E18AF8}"/>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7" name="Rectangle 16">
              <a:extLst>
                <a:ext uri="{FF2B5EF4-FFF2-40B4-BE49-F238E27FC236}">
                  <a16:creationId xmlns:a16="http://schemas.microsoft.com/office/drawing/2014/main" id="{7C5FACB5-618A-B773-A84E-953977C0502A}"/>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8" name="TextBox 17">
              <a:extLst>
                <a:ext uri="{FF2B5EF4-FFF2-40B4-BE49-F238E27FC236}">
                  <a16:creationId xmlns:a16="http://schemas.microsoft.com/office/drawing/2014/main" id="{288E99A6-2BB7-E716-E06A-95CD66051636}"/>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19" name="Rectangle 18">
              <a:extLst>
                <a:ext uri="{FF2B5EF4-FFF2-40B4-BE49-F238E27FC236}">
                  <a16:creationId xmlns:a16="http://schemas.microsoft.com/office/drawing/2014/main" id="{8A1BB675-510E-5770-4548-9DD4D5C63DE5}"/>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0" name="Rectangle 19">
              <a:extLst>
                <a:ext uri="{FF2B5EF4-FFF2-40B4-BE49-F238E27FC236}">
                  <a16:creationId xmlns:a16="http://schemas.microsoft.com/office/drawing/2014/main" id="{D2CCED4A-42DA-96C7-C18E-C2201B7E10F3}"/>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1" name="Rectangle 20">
              <a:extLst>
                <a:ext uri="{FF2B5EF4-FFF2-40B4-BE49-F238E27FC236}">
                  <a16:creationId xmlns:a16="http://schemas.microsoft.com/office/drawing/2014/main" id="{B460DD00-6F6A-9A37-79D5-201F6449A840}"/>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2" name="Rectangle 21">
              <a:extLst>
                <a:ext uri="{FF2B5EF4-FFF2-40B4-BE49-F238E27FC236}">
                  <a16:creationId xmlns:a16="http://schemas.microsoft.com/office/drawing/2014/main" id="{BA6158C4-CD0A-F460-4BFE-B033DF0180A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3" name="Rectangle 22">
              <a:extLst>
                <a:ext uri="{FF2B5EF4-FFF2-40B4-BE49-F238E27FC236}">
                  <a16:creationId xmlns:a16="http://schemas.microsoft.com/office/drawing/2014/main" id="{5A7E5C87-9BC8-58B9-69F5-5D886FDF8787}"/>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4" name="Rectangle 23">
              <a:extLst>
                <a:ext uri="{FF2B5EF4-FFF2-40B4-BE49-F238E27FC236}">
                  <a16:creationId xmlns:a16="http://schemas.microsoft.com/office/drawing/2014/main" id="{71734B8C-5D6C-246E-AEFE-1899F11ED9BC}"/>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25" name="Rectangle 24">
              <a:extLst>
                <a:ext uri="{FF2B5EF4-FFF2-40B4-BE49-F238E27FC236}">
                  <a16:creationId xmlns:a16="http://schemas.microsoft.com/office/drawing/2014/main" id="{3145688B-D576-9D4D-68EA-A6F40454368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26" name="Rectangle 25">
              <a:extLst>
                <a:ext uri="{FF2B5EF4-FFF2-40B4-BE49-F238E27FC236}">
                  <a16:creationId xmlns:a16="http://schemas.microsoft.com/office/drawing/2014/main" id="{DBB234C0-6B85-54BE-8F46-A58131BAD1FB}"/>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27" name="Rectangle 26">
              <a:extLst>
                <a:ext uri="{FF2B5EF4-FFF2-40B4-BE49-F238E27FC236}">
                  <a16:creationId xmlns:a16="http://schemas.microsoft.com/office/drawing/2014/main" id="{5D12F965-E1A3-52F7-3026-14F6DC58A660}"/>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28" name="Rectangle 27">
              <a:extLst>
                <a:ext uri="{FF2B5EF4-FFF2-40B4-BE49-F238E27FC236}">
                  <a16:creationId xmlns:a16="http://schemas.microsoft.com/office/drawing/2014/main" id="{CE4642A5-6EC1-DFA7-E75B-4925277959D4}"/>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29" name="Rectangle 28">
              <a:extLst>
                <a:ext uri="{FF2B5EF4-FFF2-40B4-BE49-F238E27FC236}">
                  <a16:creationId xmlns:a16="http://schemas.microsoft.com/office/drawing/2014/main" id="{ECA39B21-23F2-2FCE-CB3B-AF8C81ACD6A5}"/>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0" name="Rectangle 29">
              <a:extLst>
                <a:ext uri="{FF2B5EF4-FFF2-40B4-BE49-F238E27FC236}">
                  <a16:creationId xmlns:a16="http://schemas.microsoft.com/office/drawing/2014/main" id="{59DDB97D-D477-977E-6999-E8B22737678C}"/>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1" name="Rectangle 30">
              <a:extLst>
                <a:ext uri="{FF2B5EF4-FFF2-40B4-BE49-F238E27FC236}">
                  <a16:creationId xmlns:a16="http://schemas.microsoft.com/office/drawing/2014/main" id="{9A2F4E98-247F-8618-DB21-38D784504F7A}"/>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2" name="Rectangle 31">
              <a:extLst>
                <a:ext uri="{FF2B5EF4-FFF2-40B4-BE49-F238E27FC236}">
                  <a16:creationId xmlns:a16="http://schemas.microsoft.com/office/drawing/2014/main" id="{A74ECA7A-0EA7-D4EE-AF0A-CEA241BDE159}"/>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3" name="Rectangle 32">
              <a:extLst>
                <a:ext uri="{FF2B5EF4-FFF2-40B4-BE49-F238E27FC236}">
                  <a16:creationId xmlns:a16="http://schemas.microsoft.com/office/drawing/2014/main" id="{035F0E14-F559-DA9D-9042-6A01A9B15EF7}"/>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4" name="Rectangle 33">
              <a:extLst>
                <a:ext uri="{FF2B5EF4-FFF2-40B4-BE49-F238E27FC236}">
                  <a16:creationId xmlns:a16="http://schemas.microsoft.com/office/drawing/2014/main" id="{39811704-C9E2-7144-484C-12FDCE1C222D}"/>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5" name="Rectangle 34">
              <a:extLst>
                <a:ext uri="{FF2B5EF4-FFF2-40B4-BE49-F238E27FC236}">
                  <a16:creationId xmlns:a16="http://schemas.microsoft.com/office/drawing/2014/main" id="{3E1D0E31-1F39-CA5A-DF06-3E1450EAF184}"/>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6" name="Rectangle 35">
              <a:extLst>
                <a:ext uri="{FF2B5EF4-FFF2-40B4-BE49-F238E27FC236}">
                  <a16:creationId xmlns:a16="http://schemas.microsoft.com/office/drawing/2014/main" id="{F60DE512-B890-86C3-C5AF-16FA4AB26A24}"/>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7" name="Rectangle 36">
              <a:extLst>
                <a:ext uri="{FF2B5EF4-FFF2-40B4-BE49-F238E27FC236}">
                  <a16:creationId xmlns:a16="http://schemas.microsoft.com/office/drawing/2014/main" id="{D54B646E-9FC5-6E9C-8FBB-564196AFC568}"/>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9" name="Rectangle 38">
              <a:extLst>
                <a:ext uri="{FF2B5EF4-FFF2-40B4-BE49-F238E27FC236}">
                  <a16:creationId xmlns:a16="http://schemas.microsoft.com/office/drawing/2014/main" id="{BB33081D-E2BC-0106-F3E9-79C9D5170B56}"/>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0" name="Rectangle 39">
              <a:extLst>
                <a:ext uri="{FF2B5EF4-FFF2-40B4-BE49-F238E27FC236}">
                  <a16:creationId xmlns:a16="http://schemas.microsoft.com/office/drawing/2014/main" id="{0A662096-A12C-A756-F80E-D8E183536F0D}"/>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1" name="Rectangle 40">
              <a:extLst>
                <a:ext uri="{FF2B5EF4-FFF2-40B4-BE49-F238E27FC236}">
                  <a16:creationId xmlns:a16="http://schemas.microsoft.com/office/drawing/2014/main" id="{7AF188EC-E550-4F1E-3EE3-B1A1BCC18BCB}"/>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2" name="Rectangle 41">
              <a:extLst>
                <a:ext uri="{FF2B5EF4-FFF2-40B4-BE49-F238E27FC236}">
                  <a16:creationId xmlns:a16="http://schemas.microsoft.com/office/drawing/2014/main" id="{80C926E0-E72E-5C19-EC4A-8E03893E8A84}"/>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3" name="Rectangle 42">
              <a:extLst>
                <a:ext uri="{FF2B5EF4-FFF2-40B4-BE49-F238E27FC236}">
                  <a16:creationId xmlns:a16="http://schemas.microsoft.com/office/drawing/2014/main" id="{0C3C0531-D600-CB48-466A-8798B1254477}"/>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4" name="Rectangle 43">
              <a:extLst>
                <a:ext uri="{FF2B5EF4-FFF2-40B4-BE49-F238E27FC236}">
                  <a16:creationId xmlns:a16="http://schemas.microsoft.com/office/drawing/2014/main" id="{9860CC9A-4662-3CBA-8FBF-4E49699F9741}"/>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5" name="Rectangle 44">
              <a:extLst>
                <a:ext uri="{FF2B5EF4-FFF2-40B4-BE49-F238E27FC236}">
                  <a16:creationId xmlns:a16="http://schemas.microsoft.com/office/drawing/2014/main" id="{5357F0A1-B6E5-BCD5-3094-85B8D1AF9369}"/>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6" name="Rectangle 45">
              <a:extLst>
                <a:ext uri="{FF2B5EF4-FFF2-40B4-BE49-F238E27FC236}">
                  <a16:creationId xmlns:a16="http://schemas.microsoft.com/office/drawing/2014/main" id="{CC139B1F-6201-7E2F-CFD6-FA4F4371A602}"/>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7" name="Rectangle 46">
              <a:extLst>
                <a:ext uri="{FF2B5EF4-FFF2-40B4-BE49-F238E27FC236}">
                  <a16:creationId xmlns:a16="http://schemas.microsoft.com/office/drawing/2014/main" id="{DFE9D206-D042-9D48-AD3A-9FDAC8562A13}"/>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8" name="Rectangle 47">
              <a:extLst>
                <a:ext uri="{FF2B5EF4-FFF2-40B4-BE49-F238E27FC236}">
                  <a16:creationId xmlns:a16="http://schemas.microsoft.com/office/drawing/2014/main" id="{FD099468-C0FC-CC1F-CEF2-735AA85908A5}"/>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9" name="Rectangle 48">
              <a:extLst>
                <a:ext uri="{FF2B5EF4-FFF2-40B4-BE49-F238E27FC236}">
                  <a16:creationId xmlns:a16="http://schemas.microsoft.com/office/drawing/2014/main" id="{39AFBE45-6A45-2590-8E38-FA79453BFCF5}"/>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0" name="Rectangle 49">
              <a:extLst>
                <a:ext uri="{FF2B5EF4-FFF2-40B4-BE49-F238E27FC236}">
                  <a16:creationId xmlns:a16="http://schemas.microsoft.com/office/drawing/2014/main" id="{90501E51-BDDD-2E81-742B-62D29336DC27}"/>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1" name="Rectangle 50">
              <a:extLst>
                <a:ext uri="{FF2B5EF4-FFF2-40B4-BE49-F238E27FC236}">
                  <a16:creationId xmlns:a16="http://schemas.microsoft.com/office/drawing/2014/main" id="{5471CEC0-3834-0C55-24CE-59960DBEB81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2" name="Rectangle 51">
              <a:extLst>
                <a:ext uri="{FF2B5EF4-FFF2-40B4-BE49-F238E27FC236}">
                  <a16:creationId xmlns:a16="http://schemas.microsoft.com/office/drawing/2014/main" id="{029DF14A-AA74-04AA-A80E-95977A7286E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340471809"/>
      </p:ext>
    </p:extLst>
  </p:cSld>
  <p:clrMap bg1="lt1" tx1="dk1" bg2="lt2" tx2="dk2" accent1="accent1" accent2="accent2" accent3="accent3" accent4="accent4" accent5="accent5" accent6="accent6" hlink="hlink" folHlink="folHlink"/>
  <p:sldLayoutIdLst>
    <p:sldLayoutId id="2147484431" r:id="rId1"/>
    <p:sldLayoutId id="2147484432" r:id="rId2"/>
    <p:sldLayoutId id="2147484433" r:id="rId3"/>
    <p:sldLayoutId id="2147484434" r:id="rId4"/>
    <p:sldLayoutId id="2147484435" r:id="rId5"/>
    <p:sldLayoutId id="2147484436" r:id="rId6"/>
    <p:sldLayoutId id="2147484437" r:id="rId7"/>
    <p:sldLayoutId id="2147484438" r:id="rId8"/>
    <p:sldLayoutId id="2147484439" r:id="rId9"/>
    <p:sldLayoutId id="2147484440" r:id="rId10"/>
    <p:sldLayoutId id="2147484441" r:id="rId11"/>
    <p:sldLayoutId id="2147484442" r:id="rId12"/>
    <p:sldLayoutId id="2147483942" r:id="rId13"/>
    <p:sldLayoutId id="2147483943" r:id="rId14"/>
    <p:sldLayoutId id="2147483944" r:id="rId15"/>
    <p:sldLayoutId id="2147483945" r:id="rId16"/>
    <p:sldLayoutId id="2147483946" r:id="rId17"/>
    <p:sldLayoutId id="2147483947" r:id="rId18"/>
    <p:sldLayoutId id="2147483948" r:id="rId19"/>
    <p:sldLayoutId id="2147483949" r:id="rId20"/>
    <p:sldLayoutId id="2147483950" r:id="rId21"/>
    <p:sldLayoutId id="2147483951" r:id="rId22"/>
    <p:sldLayoutId id="2147483952" r:id="rId23"/>
    <p:sldLayoutId id="2147483956" r:id="rId24"/>
    <p:sldLayoutId id="2147483957" r:id="rId25"/>
    <p:sldLayoutId id="2147483958" r:id="rId26"/>
    <p:sldLayoutId id="214748395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05/07/25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grpSp>
        <p:nvGrpSpPr>
          <p:cNvPr id="7" name="Group 6">
            <a:extLst>
              <a:ext uri="{FF2B5EF4-FFF2-40B4-BE49-F238E27FC236}">
                <a16:creationId xmlns:a16="http://schemas.microsoft.com/office/drawing/2014/main" id="{C516D994-9239-5308-7B32-4D2C1F88F8F7}"/>
              </a:ext>
            </a:extLst>
          </p:cNvPr>
          <p:cNvGrpSpPr/>
          <p:nvPr userDrawn="1"/>
        </p:nvGrpSpPr>
        <p:grpSpPr>
          <a:xfrm>
            <a:off x="12308084" y="0"/>
            <a:ext cx="851744" cy="3047787"/>
            <a:chOff x="12233656" y="25480"/>
            <a:chExt cx="851744" cy="3047787"/>
          </a:xfrm>
        </p:grpSpPr>
        <p:sp>
          <p:nvSpPr>
            <p:cNvPr id="8" name="Rectangle 7">
              <a:extLst>
                <a:ext uri="{FF2B5EF4-FFF2-40B4-BE49-F238E27FC236}">
                  <a16:creationId xmlns:a16="http://schemas.microsoft.com/office/drawing/2014/main" id="{15586DBE-6F75-28F6-69FA-D7676F32038C}"/>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9" name="Rectangle 8">
              <a:extLst>
                <a:ext uri="{FF2B5EF4-FFF2-40B4-BE49-F238E27FC236}">
                  <a16:creationId xmlns:a16="http://schemas.microsoft.com/office/drawing/2014/main" id="{63794706-8271-18FB-81D5-8102619F2FC9}"/>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 name="Rectangle 9">
              <a:extLst>
                <a:ext uri="{FF2B5EF4-FFF2-40B4-BE49-F238E27FC236}">
                  <a16:creationId xmlns:a16="http://schemas.microsoft.com/office/drawing/2014/main" id="{7D486CB6-82CD-EB68-DCAB-8509347E8CE8}"/>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1" name="Rectangle 10">
              <a:extLst>
                <a:ext uri="{FF2B5EF4-FFF2-40B4-BE49-F238E27FC236}">
                  <a16:creationId xmlns:a16="http://schemas.microsoft.com/office/drawing/2014/main" id="{2E45B904-C544-C3B6-C8BA-158BA7399357}"/>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2" name="Rectangle 11">
              <a:extLst>
                <a:ext uri="{FF2B5EF4-FFF2-40B4-BE49-F238E27FC236}">
                  <a16:creationId xmlns:a16="http://schemas.microsoft.com/office/drawing/2014/main" id="{83E01A14-795F-0C24-6384-F1D38A24EB91}"/>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3" name="Rectangle 12">
              <a:extLst>
                <a:ext uri="{FF2B5EF4-FFF2-40B4-BE49-F238E27FC236}">
                  <a16:creationId xmlns:a16="http://schemas.microsoft.com/office/drawing/2014/main" id="{372CD291-CD6E-2D47-65F3-9895339BD5A9}"/>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4" name="Rectangle 13">
              <a:extLst>
                <a:ext uri="{FF2B5EF4-FFF2-40B4-BE49-F238E27FC236}">
                  <a16:creationId xmlns:a16="http://schemas.microsoft.com/office/drawing/2014/main" id="{940B708A-A519-DDA8-4F21-BF75FF71C297}"/>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5" name="Rectangle 14">
              <a:extLst>
                <a:ext uri="{FF2B5EF4-FFF2-40B4-BE49-F238E27FC236}">
                  <a16:creationId xmlns:a16="http://schemas.microsoft.com/office/drawing/2014/main" id="{16D8FE71-16B9-6B68-9E97-24053B56F999}"/>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6" name="Rectangle 15">
              <a:extLst>
                <a:ext uri="{FF2B5EF4-FFF2-40B4-BE49-F238E27FC236}">
                  <a16:creationId xmlns:a16="http://schemas.microsoft.com/office/drawing/2014/main" id="{5B4921F2-1594-FDAB-A8EE-714BCFBD50A0}"/>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7" name="TextBox 16">
              <a:extLst>
                <a:ext uri="{FF2B5EF4-FFF2-40B4-BE49-F238E27FC236}">
                  <a16:creationId xmlns:a16="http://schemas.microsoft.com/office/drawing/2014/main" id="{20BDEC47-FC7C-DAB2-A6A8-C584721A36D5}"/>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18" name="Rectangle 17">
              <a:extLst>
                <a:ext uri="{FF2B5EF4-FFF2-40B4-BE49-F238E27FC236}">
                  <a16:creationId xmlns:a16="http://schemas.microsoft.com/office/drawing/2014/main" id="{45C397AF-E48F-AB95-0DC8-AA62E82B22E2}"/>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29" name="Rectangle 28">
              <a:extLst>
                <a:ext uri="{FF2B5EF4-FFF2-40B4-BE49-F238E27FC236}">
                  <a16:creationId xmlns:a16="http://schemas.microsoft.com/office/drawing/2014/main" id="{327C6502-BCED-AD8F-87A5-95C9D917D5BB}"/>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30" name="Rectangle 29">
              <a:extLst>
                <a:ext uri="{FF2B5EF4-FFF2-40B4-BE49-F238E27FC236}">
                  <a16:creationId xmlns:a16="http://schemas.microsoft.com/office/drawing/2014/main" id="{446B2218-FE56-F5B1-1E7E-3DC4844E0A63}"/>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31" name="Rectangle 30">
              <a:extLst>
                <a:ext uri="{FF2B5EF4-FFF2-40B4-BE49-F238E27FC236}">
                  <a16:creationId xmlns:a16="http://schemas.microsoft.com/office/drawing/2014/main" id="{C733D235-F1AB-0291-9B6D-82D48E64D994}"/>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32" name="Rectangle 31">
              <a:extLst>
                <a:ext uri="{FF2B5EF4-FFF2-40B4-BE49-F238E27FC236}">
                  <a16:creationId xmlns:a16="http://schemas.microsoft.com/office/drawing/2014/main" id="{738EA017-4E54-A5DF-6CE5-68111187699C}"/>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33" name="Rectangle 32">
              <a:extLst>
                <a:ext uri="{FF2B5EF4-FFF2-40B4-BE49-F238E27FC236}">
                  <a16:creationId xmlns:a16="http://schemas.microsoft.com/office/drawing/2014/main" id="{524BA801-04E4-B0F3-18C0-8C7C07BC4F10}"/>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4" name="Rectangle 33">
              <a:extLst>
                <a:ext uri="{FF2B5EF4-FFF2-40B4-BE49-F238E27FC236}">
                  <a16:creationId xmlns:a16="http://schemas.microsoft.com/office/drawing/2014/main" id="{98A6838C-4135-D72E-940A-632BD55C021A}"/>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5" name="Rectangle 34">
              <a:extLst>
                <a:ext uri="{FF2B5EF4-FFF2-40B4-BE49-F238E27FC236}">
                  <a16:creationId xmlns:a16="http://schemas.microsoft.com/office/drawing/2014/main" id="{956B6FE9-532B-5100-429E-300381DE8263}"/>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6" name="Rectangle 35">
              <a:extLst>
                <a:ext uri="{FF2B5EF4-FFF2-40B4-BE49-F238E27FC236}">
                  <a16:creationId xmlns:a16="http://schemas.microsoft.com/office/drawing/2014/main" id="{D151C332-492C-6CA8-9489-6F4D914F8E3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7" name="Rectangle 36">
              <a:extLst>
                <a:ext uri="{FF2B5EF4-FFF2-40B4-BE49-F238E27FC236}">
                  <a16:creationId xmlns:a16="http://schemas.microsoft.com/office/drawing/2014/main" id="{4FDE4F6D-40B7-3CE0-64AC-8925E69B71EA}"/>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8" name="Rectangle 37">
              <a:extLst>
                <a:ext uri="{FF2B5EF4-FFF2-40B4-BE49-F238E27FC236}">
                  <a16:creationId xmlns:a16="http://schemas.microsoft.com/office/drawing/2014/main" id="{D0C4DFBD-257E-1B36-8DB6-C56DB6AD9A0A}"/>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39" name="Rectangle 38">
              <a:extLst>
                <a:ext uri="{FF2B5EF4-FFF2-40B4-BE49-F238E27FC236}">
                  <a16:creationId xmlns:a16="http://schemas.microsoft.com/office/drawing/2014/main" id="{2AC32372-59CA-330D-8B0F-04B91BE356E2}"/>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0" name="Rectangle 39">
              <a:extLst>
                <a:ext uri="{FF2B5EF4-FFF2-40B4-BE49-F238E27FC236}">
                  <a16:creationId xmlns:a16="http://schemas.microsoft.com/office/drawing/2014/main" id="{83E13D48-DD2F-4249-8DA3-996E5FFFC83C}"/>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1" name="Rectangle 40">
              <a:extLst>
                <a:ext uri="{FF2B5EF4-FFF2-40B4-BE49-F238E27FC236}">
                  <a16:creationId xmlns:a16="http://schemas.microsoft.com/office/drawing/2014/main" id="{8FE6CE7C-4314-3D05-7686-EA2D0B5F9A28}"/>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2" name="Rectangle 41">
              <a:extLst>
                <a:ext uri="{FF2B5EF4-FFF2-40B4-BE49-F238E27FC236}">
                  <a16:creationId xmlns:a16="http://schemas.microsoft.com/office/drawing/2014/main" id="{82C5C7C5-B6AB-15C7-A905-165B1147FD2E}"/>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3" name="Rectangle 42">
              <a:extLst>
                <a:ext uri="{FF2B5EF4-FFF2-40B4-BE49-F238E27FC236}">
                  <a16:creationId xmlns:a16="http://schemas.microsoft.com/office/drawing/2014/main" id="{7E057057-CBF2-2646-D1A1-2E67E111B16E}"/>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5" name="Rectangle 44">
              <a:extLst>
                <a:ext uri="{FF2B5EF4-FFF2-40B4-BE49-F238E27FC236}">
                  <a16:creationId xmlns:a16="http://schemas.microsoft.com/office/drawing/2014/main" id="{61578A0E-8B69-C339-060D-DE9BA83B710B}"/>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6" name="Rectangle 45">
              <a:extLst>
                <a:ext uri="{FF2B5EF4-FFF2-40B4-BE49-F238E27FC236}">
                  <a16:creationId xmlns:a16="http://schemas.microsoft.com/office/drawing/2014/main" id="{CC100827-87DF-222C-89B9-9E016A454B17}"/>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7" name="Rectangle 46">
              <a:extLst>
                <a:ext uri="{FF2B5EF4-FFF2-40B4-BE49-F238E27FC236}">
                  <a16:creationId xmlns:a16="http://schemas.microsoft.com/office/drawing/2014/main" id="{5792D339-4033-EDF9-C97F-BFBA033AF681}"/>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8" name="Rectangle 47">
              <a:extLst>
                <a:ext uri="{FF2B5EF4-FFF2-40B4-BE49-F238E27FC236}">
                  <a16:creationId xmlns:a16="http://schemas.microsoft.com/office/drawing/2014/main" id="{C281B66A-0C11-51F1-B196-9C6DD334101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49" name="Rectangle 48">
              <a:extLst>
                <a:ext uri="{FF2B5EF4-FFF2-40B4-BE49-F238E27FC236}">
                  <a16:creationId xmlns:a16="http://schemas.microsoft.com/office/drawing/2014/main" id="{CFD8E062-1D85-E7B3-E9BE-21CA6C2D101D}"/>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0" name="Rectangle 49">
              <a:extLst>
                <a:ext uri="{FF2B5EF4-FFF2-40B4-BE49-F238E27FC236}">
                  <a16:creationId xmlns:a16="http://schemas.microsoft.com/office/drawing/2014/main" id="{222C3C7C-A044-E51F-F55C-0F007BA20928}"/>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1" name="Rectangle 50">
              <a:extLst>
                <a:ext uri="{FF2B5EF4-FFF2-40B4-BE49-F238E27FC236}">
                  <a16:creationId xmlns:a16="http://schemas.microsoft.com/office/drawing/2014/main" id="{30B5BEFF-3EEF-C533-17B4-2B73B44B2E9D}"/>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2" name="Rectangle 51">
              <a:extLst>
                <a:ext uri="{FF2B5EF4-FFF2-40B4-BE49-F238E27FC236}">
                  <a16:creationId xmlns:a16="http://schemas.microsoft.com/office/drawing/2014/main" id="{8EDD70AE-F541-1456-DB41-34D142D0E2E9}"/>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3" name="Rectangle 52">
              <a:extLst>
                <a:ext uri="{FF2B5EF4-FFF2-40B4-BE49-F238E27FC236}">
                  <a16:creationId xmlns:a16="http://schemas.microsoft.com/office/drawing/2014/main" id="{35A5532D-1498-BABD-473B-7FEF9D82D2A3}"/>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4" name="Rectangle 53">
              <a:extLst>
                <a:ext uri="{FF2B5EF4-FFF2-40B4-BE49-F238E27FC236}">
                  <a16:creationId xmlns:a16="http://schemas.microsoft.com/office/drawing/2014/main" id="{BC87E0A3-9AF0-0987-8A40-8DF6EA669208}"/>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5" name="Rectangle 54">
              <a:extLst>
                <a:ext uri="{FF2B5EF4-FFF2-40B4-BE49-F238E27FC236}">
                  <a16:creationId xmlns:a16="http://schemas.microsoft.com/office/drawing/2014/main" id="{627AE49B-ABBD-2A82-D756-4ABB1130DAA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6" name="Rectangle 55">
              <a:extLst>
                <a:ext uri="{FF2B5EF4-FFF2-40B4-BE49-F238E27FC236}">
                  <a16:creationId xmlns:a16="http://schemas.microsoft.com/office/drawing/2014/main" id="{F40BF641-5C60-2666-FDF9-C0D2E9B6DF68}"/>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7" name="Rectangle 56">
              <a:extLst>
                <a:ext uri="{FF2B5EF4-FFF2-40B4-BE49-F238E27FC236}">
                  <a16:creationId xmlns:a16="http://schemas.microsoft.com/office/drawing/2014/main" id="{2EB287D7-7D69-11DC-440A-05C6CFDEBB36}"/>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8" name="Rectangle 57">
              <a:extLst>
                <a:ext uri="{FF2B5EF4-FFF2-40B4-BE49-F238E27FC236}">
                  <a16:creationId xmlns:a16="http://schemas.microsoft.com/office/drawing/2014/main" id="{7A3595DF-E35B-6528-99B0-ADE7F40DF623}"/>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59" name="Rectangle 58">
              <a:extLst>
                <a:ext uri="{FF2B5EF4-FFF2-40B4-BE49-F238E27FC236}">
                  <a16:creationId xmlns:a16="http://schemas.microsoft.com/office/drawing/2014/main" id="{DCA68818-34D8-5C7A-D7F6-DAE2B808547C}"/>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60" name="Rectangle 59">
              <a:extLst>
                <a:ext uri="{FF2B5EF4-FFF2-40B4-BE49-F238E27FC236}">
                  <a16:creationId xmlns:a16="http://schemas.microsoft.com/office/drawing/2014/main" id="{817D16B9-C231-F192-5C9B-ABB2A2E8CFD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61" name="Rectangle 60">
              <a:extLst>
                <a:ext uri="{FF2B5EF4-FFF2-40B4-BE49-F238E27FC236}">
                  <a16:creationId xmlns:a16="http://schemas.microsoft.com/office/drawing/2014/main" id="{55B13AF6-6428-F364-01DE-C90E7AAF4687}"/>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904897959"/>
      </p:ext>
    </p:extLst>
  </p:cSld>
  <p:clrMap bg1="lt1" tx1="dk1" bg2="lt2" tx2="dk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 id="2147484455" r:id="rId12"/>
    <p:sldLayoutId id="2147484456" r:id="rId13"/>
    <p:sldLayoutId id="2147484457" r:id="rId14"/>
    <p:sldLayoutId id="2147484458" r:id="rId15"/>
    <p:sldLayoutId id="2147484459" r:id="rId16"/>
    <p:sldLayoutId id="2147484460" r:id="rId17"/>
    <p:sldLayoutId id="2147484461" r:id="rId18"/>
    <p:sldLayoutId id="2147484462" r:id="rId19"/>
    <p:sldLayoutId id="2147484342" r:id="rId20"/>
    <p:sldLayoutId id="2147484343" r:id="rId21"/>
    <p:sldLayoutId id="2147484344" r:id="rId22"/>
    <p:sldLayoutId id="2147484345" r:id="rId23"/>
    <p:sldLayoutId id="2147484346" r:id="rId24"/>
    <p:sldLayoutId id="2147484347" r:id="rId25"/>
    <p:sldLayoutId id="2147484348" r:id="rId26"/>
    <p:sldLayoutId id="2147484349" r:id="rId27"/>
    <p:sldLayoutId id="2147484350" r:id="rId28"/>
    <p:sldLayoutId id="2147484351" r:id="rId29"/>
    <p:sldLayoutId id="2147484352" r:id="rId30"/>
    <p:sldLayoutId id="2147484356" r:id="rId31"/>
    <p:sldLayoutId id="2147484357" r:id="rId32"/>
    <p:sldLayoutId id="2147484358" r:id="rId33"/>
    <p:sldLayoutId id="2147484359"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717781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73801200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 id="2147483749" r:id="rId39"/>
    <p:sldLayoutId id="2147483750" r:id="rId40"/>
    <p:sldLayoutId id="2147483751" r:id="rId41"/>
    <p:sldLayoutId id="2147483752" r:id="rId42"/>
    <p:sldLayoutId id="2147483753" r:id="rId43"/>
    <p:sldLayoutId id="2147483754" r:id="rId44"/>
    <p:sldLayoutId id="2147483755" r:id="rId45"/>
    <p:sldLayoutId id="2147483756" r:id="rId46"/>
    <p:sldLayoutId id="2147483757" r:id="rId47"/>
    <p:sldLayoutId id="2147483758" r:id="rId48"/>
    <p:sldLayoutId id="21474837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48772875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299428546"/>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 id="2147483879" r:id="rId19"/>
    <p:sldLayoutId id="2147483880" r:id="rId20"/>
    <p:sldLayoutId id="2147483881" r:id="rId21"/>
    <p:sldLayoutId id="2147483882" r:id="rId22"/>
    <p:sldLayoutId id="2147483883" r:id="rId23"/>
    <p:sldLayoutId id="2147483884" r:id="rId24"/>
    <p:sldLayoutId id="2147483885" r:id="rId25"/>
    <p:sldLayoutId id="2147483886" r:id="rId26"/>
    <p:sldLayoutId id="2147483887" r:id="rId27"/>
    <p:sldLayoutId id="2147483888" r:id="rId28"/>
    <p:sldLayoutId id="2147483889" r:id="rId29"/>
    <p:sldLayoutId id="2147483890" r:id="rId30"/>
    <p:sldLayoutId id="2147483891" r:id="rId31"/>
    <p:sldLayoutId id="2147483892" r:id="rId32"/>
    <p:sldLayoutId id="2147483893" r:id="rId33"/>
    <p:sldLayoutId id="2147483894" r:id="rId34"/>
    <p:sldLayoutId id="2147483895" r:id="rId35"/>
    <p:sldLayoutId id="2147483896" r:id="rId36"/>
    <p:sldLayoutId id="2147483897" r:id="rId37"/>
    <p:sldLayoutId id="2147483898" r:id="rId38"/>
    <p:sldLayoutId id="2147483899" r:id="rId39"/>
    <p:sldLayoutId id="2147483900" r:id="rId40"/>
    <p:sldLayoutId id="2147483901" r:id="rId41"/>
    <p:sldLayoutId id="2147483902" r:id="rId42"/>
    <p:sldLayoutId id="2147483903" r:id="rId43"/>
    <p:sldLayoutId id="2147483904" r:id="rId44"/>
    <p:sldLayoutId id="2147483905" r:id="rId45"/>
    <p:sldLayoutId id="2147483906" r:id="rId46"/>
    <p:sldLayoutId id="2147483907" r:id="rId47"/>
    <p:sldLayoutId id="2147483908" r:id="rId48"/>
    <p:sldLayoutId id="21474839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821414670"/>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 id="2147483978" r:id="rId18"/>
    <p:sldLayoutId id="2147483979" r:id="rId19"/>
    <p:sldLayoutId id="2147483980" r:id="rId20"/>
    <p:sldLayoutId id="2147483981" r:id="rId21"/>
    <p:sldLayoutId id="2147483982" r:id="rId22"/>
    <p:sldLayoutId id="2147483983" r:id="rId23"/>
    <p:sldLayoutId id="2147483984" r:id="rId24"/>
    <p:sldLayoutId id="2147483985" r:id="rId25"/>
    <p:sldLayoutId id="2147483986" r:id="rId26"/>
    <p:sldLayoutId id="2147483987" r:id="rId27"/>
    <p:sldLayoutId id="2147483988" r:id="rId28"/>
    <p:sldLayoutId id="2147483989" r:id="rId29"/>
    <p:sldLayoutId id="2147483990" r:id="rId30"/>
    <p:sldLayoutId id="2147483991" r:id="rId31"/>
    <p:sldLayoutId id="2147483992" r:id="rId32"/>
    <p:sldLayoutId id="2147483993" r:id="rId33"/>
    <p:sldLayoutId id="2147483994" r:id="rId34"/>
    <p:sldLayoutId id="2147483995" r:id="rId35"/>
    <p:sldLayoutId id="2147483996" r:id="rId36"/>
    <p:sldLayoutId id="2147483997" r:id="rId37"/>
    <p:sldLayoutId id="2147483998" r:id="rId38"/>
    <p:sldLayoutId id="2147483999" r:id="rId39"/>
    <p:sldLayoutId id="2147484000" r:id="rId40"/>
    <p:sldLayoutId id="2147484001" r:id="rId41"/>
    <p:sldLayoutId id="2147484002" r:id="rId42"/>
    <p:sldLayoutId id="2147484003" r:id="rId43"/>
    <p:sldLayoutId id="2147484004" r:id="rId44"/>
    <p:sldLayoutId id="2147484005" r:id="rId45"/>
    <p:sldLayoutId id="2147484006" r:id="rId46"/>
    <p:sldLayoutId id="2147484007" r:id="rId47"/>
    <p:sldLayoutId id="2147484008" r:id="rId48"/>
    <p:sldLayoutId id="21474840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456102691"/>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 id="2147484124" r:id="rId14"/>
    <p:sldLayoutId id="2147484125" r:id="rId15"/>
    <p:sldLayoutId id="2147484126" r:id="rId16"/>
    <p:sldLayoutId id="2147484127" r:id="rId17"/>
    <p:sldLayoutId id="2147484128" r:id="rId18"/>
    <p:sldLayoutId id="2147484129" r:id="rId19"/>
    <p:sldLayoutId id="2147484130" r:id="rId20"/>
    <p:sldLayoutId id="2147484131" r:id="rId21"/>
    <p:sldLayoutId id="2147484132" r:id="rId22"/>
    <p:sldLayoutId id="2147484133" r:id="rId23"/>
    <p:sldLayoutId id="2147484134" r:id="rId24"/>
    <p:sldLayoutId id="2147484135" r:id="rId25"/>
    <p:sldLayoutId id="2147484136" r:id="rId26"/>
    <p:sldLayoutId id="2147484137" r:id="rId27"/>
    <p:sldLayoutId id="2147484138" r:id="rId28"/>
    <p:sldLayoutId id="2147484139" r:id="rId29"/>
    <p:sldLayoutId id="2147484140" r:id="rId30"/>
    <p:sldLayoutId id="2147484141" r:id="rId31"/>
    <p:sldLayoutId id="2147484142" r:id="rId32"/>
    <p:sldLayoutId id="2147484143" r:id="rId33"/>
    <p:sldLayoutId id="2147484144" r:id="rId34"/>
    <p:sldLayoutId id="2147484145" r:id="rId35"/>
    <p:sldLayoutId id="2147484146" r:id="rId36"/>
    <p:sldLayoutId id="2147484147" r:id="rId37"/>
    <p:sldLayoutId id="2147484148" r:id="rId38"/>
    <p:sldLayoutId id="2147484149" r:id="rId39"/>
    <p:sldLayoutId id="2147484150" r:id="rId40"/>
    <p:sldLayoutId id="2147484151" r:id="rId41"/>
    <p:sldLayoutId id="2147484152" r:id="rId42"/>
    <p:sldLayoutId id="2147484153" r:id="rId43"/>
    <p:sldLayoutId id="2147484154" r:id="rId44"/>
    <p:sldLayoutId id="2147484155" r:id="rId45"/>
    <p:sldLayoutId id="2147484156" r:id="rId46"/>
    <p:sldLayoutId id="2147484157" r:id="rId47"/>
    <p:sldLayoutId id="2147484158" r:id="rId48"/>
    <p:sldLayoutId id="21474841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921743784"/>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 id="2147484172" r:id="rId12"/>
    <p:sldLayoutId id="2147484173" r:id="rId13"/>
    <p:sldLayoutId id="2147484174" r:id="rId14"/>
    <p:sldLayoutId id="2147484175" r:id="rId15"/>
    <p:sldLayoutId id="2147484176" r:id="rId16"/>
    <p:sldLayoutId id="2147484177" r:id="rId17"/>
    <p:sldLayoutId id="2147484178" r:id="rId18"/>
    <p:sldLayoutId id="2147484179" r:id="rId19"/>
    <p:sldLayoutId id="2147484180" r:id="rId20"/>
    <p:sldLayoutId id="2147484181" r:id="rId21"/>
    <p:sldLayoutId id="2147484182" r:id="rId22"/>
    <p:sldLayoutId id="2147484183" r:id="rId23"/>
    <p:sldLayoutId id="2147484184" r:id="rId24"/>
    <p:sldLayoutId id="2147484185" r:id="rId25"/>
    <p:sldLayoutId id="2147484186" r:id="rId26"/>
    <p:sldLayoutId id="2147484187" r:id="rId27"/>
    <p:sldLayoutId id="2147484188" r:id="rId28"/>
    <p:sldLayoutId id="2147484189" r:id="rId29"/>
    <p:sldLayoutId id="2147484190" r:id="rId30"/>
    <p:sldLayoutId id="2147484191" r:id="rId31"/>
    <p:sldLayoutId id="2147484192" r:id="rId32"/>
    <p:sldLayoutId id="2147484193" r:id="rId33"/>
    <p:sldLayoutId id="2147484194" r:id="rId34"/>
    <p:sldLayoutId id="2147484195" r:id="rId35"/>
    <p:sldLayoutId id="2147484196" r:id="rId36"/>
    <p:sldLayoutId id="2147484197" r:id="rId37"/>
    <p:sldLayoutId id="2147484198" r:id="rId38"/>
    <p:sldLayoutId id="2147484199" r:id="rId39"/>
    <p:sldLayoutId id="2147484200" r:id="rId40"/>
    <p:sldLayoutId id="2147484201" r:id="rId41"/>
    <p:sldLayoutId id="2147484202" r:id="rId42"/>
    <p:sldLayoutId id="2147484203" r:id="rId43"/>
    <p:sldLayoutId id="2147484204" r:id="rId44"/>
    <p:sldLayoutId id="2147484205" r:id="rId45"/>
    <p:sldLayoutId id="2147484206" r:id="rId46"/>
    <p:sldLayoutId id="2147484207" r:id="rId47"/>
    <p:sldLayoutId id="2147484208" r:id="rId48"/>
    <p:sldLayoutId id="21474842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436985501"/>
      </p:ext>
    </p:extLst>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5" r:id="rId25"/>
    <p:sldLayoutId id="2147484236" r:id="rId26"/>
    <p:sldLayoutId id="2147484237" r:id="rId27"/>
    <p:sldLayoutId id="2147484238" r:id="rId28"/>
    <p:sldLayoutId id="2147484239" r:id="rId29"/>
    <p:sldLayoutId id="2147484240" r:id="rId30"/>
    <p:sldLayoutId id="2147484241" r:id="rId31"/>
    <p:sldLayoutId id="2147484242" r:id="rId32"/>
    <p:sldLayoutId id="2147484243" r:id="rId33"/>
    <p:sldLayoutId id="2147484244" r:id="rId34"/>
    <p:sldLayoutId id="2147484245" r:id="rId35"/>
    <p:sldLayoutId id="2147484246" r:id="rId36"/>
    <p:sldLayoutId id="2147484247" r:id="rId37"/>
    <p:sldLayoutId id="2147484248" r:id="rId38"/>
    <p:sldLayoutId id="2147484249" r:id="rId39"/>
    <p:sldLayoutId id="2147484250" r:id="rId40"/>
    <p:sldLayoutId id="2147484251" r:id="rId41"/>
    <p:sldLayoutId id="2147484252" r:id="rId42"/>
    <p:sldLayoutId id="2147484253" r:id="rId43"/>
    <p:sldLayoutId id="2147484254" r:id="rId44"/>
    <p:sldLayoutId id="2147484255" r:id="rId45"/>
    <p:sldLayoutId id="2147484256" r:id="rId46"/>
    <p:sldLayoutId id="2147484257" r:id="rId47"/>
    <p:sldLayoutId id="2147484258" r:id="rId48"/>
    <p:sldLayoutId id="21474842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496.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4.xml"/></Relationships>
</file>

<file path=ppt/slides/_rels/slide1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20.xml"/></Relationships>
</file>

<file path=ppt/slides/_rels/slide15.xml.rels><?xml version="1.0" encoding="UTF-8" standalone="yes"?>
<Relationships xmlns="http://schemas.openxmlformats.org/package/2006/relationships"><Relationship Id="rId3" Type="http://schemas.openxmlformats.org/officeDocument/2006/relationships/hyperlink" Target="https://pubmed.ncbi.nlm.nih.gov/28118918/" TargetMode="External"/><Relationship Id="rId2" Type="http://schemas.openxmlformats.org/officeDocument/2006/relationships/hyperlink" Target="https://pubmed.ncbi.nlm.nih.gov/28140717/" TargetMode="External"/><Relationship Id="rId1" Type="http://schemas.openxmlformats.org/officeDocument/2006/relationships/slideLayout" Target="../slideLayouts/slideLayout498.xml"/><Relationship Id="rId5" Type="http://schemas.openxmlformats.org/officeDocument/2006/relationships/hyperlink" Target="https://www.ncbi.nlm.nih.gov/pmc/articles/PMC4789654/" TargetMode="External"/><Relationship Id="rId4" Type="http://schemas.openxmlformats.org/officeDocument/2006/relationships/hyperlink" Target="https://pubmed.ncbi.nlm.nih.gov/29618139/"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8.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98.xml"/></Relationships>
</file>

<file path=ppt/slides/_rels/slide1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9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8.xml"/></Relationships>
</file>

<file path=ppt/slides/_rels/slide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22.emf"/><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customXml" Target="../ink/ink1.xml"/><Relationship Id="rId1" Type="http://schemas.openxmlformats.org/officeDocument/2006/relationships/slideLayout" Target="../slideLayouts/slideLayout318.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customXml" Target="../ink/ink3.xml"/><Relationship Id="rId10" Type="http://schemas.openxmlformats.org/officeDocument/2006/relationships/image" Target="../media/image37.png"/><Relationship Id="rId4" Type="http://schemas.openxmlformats.org/officeDocument/2006/relationships/customXml" Target="../ink/ink2.xml"/><Relationship Id="rId9" Type="http://schemas.openxmlformats.org/officeDocument/2006/relationships/image" Target="../media/image3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1.xml"/></Relationships>
</file>

<file path=ppt/slides/_rels/slide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3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12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416.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43631" y="809898"/>
            <a:ext cx="9942716" cy="1554480"/>
          </a:xfrm>
        </p:spPr>
        <p:txBody>
          <a:bodyPr vert="horz" lIns="91440" tIns="45720" rIns="91440" bIns="45720" rtlCol="0" anchor="ctr">
            <a:normAutofit/>
          </a:bodyPr>
          <a:lstStyle/>
          <a:p>
            <a:pPr algn="l"/>
            <a:r>
              <a:rPr lang="en-US" sz="3400" b="1" kern="1200" dirty="0">
                <a:solidFill>
                  <a:schemeClr val="tx1"/>
                </a:solidFill>
                <a:latin typeface="+mj-lt"/>
                <a:ea typeface="+mj-ea"/>
                <a:cs typeface="+mj-cs"/>
              </a:rPr>
              <a:t>Employee Resistance in the Implementation of Hospital Information Systems: Determining the Causes and Suggesting Workable Solutions</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045028" y="3017522"/>
            <a:ext cx="9941319" cy="3124658"/>
          </a:xfrm>
        </p:spPr>
        <p:txBody>
          <a:bodyPr vert="horz" lIns="91440" tIns="45720" rIns="91440" bIns="45720" rtlCol="0" anchor="ctr">
            <a:normAutofit/>
          </a:bodyPr>
          <a:lstStyle/>
          <a:p>
            <a:pPr indent="-228600" algn="l">
              <a:buFont typeface="Arial" panose="020B0604020202020204" pitchFamily="34" charset="0"/>
              <a:buChar char="•"/>
            </a:pPr>
            <a:r>
              <a:rPr lang="en-US" dirty="0"/>
              <a:t>Name- Dr. Yamini Panwar(PT)</a:t>
            </a:r>
          </a:p>
          <a:p>
            <a:pPr indent="-228600" algn="l">
              <a:buFont typeface="Arial" panose="020B0604020202020204" pitchFamily="34" charset="0"/>
              <a:buChar char="•"/>
            </a:pPr>
            <a:r>
              <a:rPr lang="en-US" dirty="0"/>
              <a:t>Enrolment no- PG/23/129</a:t>
            </a:r>
          </a:p>
          <a:p>
            <a:pPr indent="-228600" algn="l">
              <a:buFont typeface="Arial" panose="020B0604020202020204" pitchFamily="34" charset="0"/>
              <a:buChar char="•"/>
            </a:pPr>
            <a:r>
              <a:rPr lang="en-US" dirty="0"/>
              <a:t>Organization name- </a:t>
            </a:r>
            <a:r>
              <a:rPr lang="en-US" dirty="0" err="1"/>
              <a:t>MyHealthcare</a:t>
            </a:r>
            <a:r>
              <a:rPr lang="en-US" dirty="0"/>
              <a:t> Technologies </a:t>
            </a:r>
          </a:p>
          <a:p>
            <a:pPr indent="-228600" algn="l">
              <a:buFont typeface="Arial" panose="020B0604020202020204" pitchFamily="34" charset="0"/>
              <a:buChar char="•"/>
            </a:pPr>
            <a:r>
              <a:rPr lang="en-US" dirty="0"/>
              <a:t>Faculty Mentor- Dr. Vinay Tripathi</a:t>
            </a:r>
          </a:p>
          <a:p>
            <a:pPr indent="-228600" algn="l">
              <a:buFont typeface="Arial" panose="020B0604020202020204" pitchFamily="34" charset="0"/>
              <a:buChar char="•"/>
            </a:pPr>
            <a:r>
              <a:rPr lang="en-US" dirty="0"/>
              <a:t>IIHMR Delhi</a:t>
            </a:r>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61872" cy="593962"/>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64">
            <a:extLst>
              <a:ext uri="{FF2B5EF4-FFF2-40B4-BE49-F238E27FC236}">
                <a16:creationId xmlns:a16="http://schemas.microsoft.com/office/drawing/2014/main" id="{C6914C5E-769A-4069-ADCC-27B006314F8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RESULTS</a:t>
            </a:r>
          </a:p>
        </p:txBody>
      </p:sp>
      <p:sp>
        <p:nvSpPr>
          <p:cNvPr id="25" name="Graphic 42">
            <a:extLst>
              <a:ext uri="{FF2B5EF4-FFF2-40B4-BE49-F238E27FC236}">
                <a16:creationId xmlns:a16="http://schemas.microsoft.com/office/drawing/2014/main" id="{0D5FA161-9C49-478C-A0F8-774D18C87BBE}"/>
              </a:ext>
            </a:extLst>
          </p:cNvPr>
          <p:cNvSpPr/>
          <p:nvPr/>
        </p:nvSpPr>
        <p:spPr>
          <a:xfrm>
            <a:off x="494145"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chemeClr val="accent1"/>
          </a:solidFill>
          <a:ln w="12716" cap="flat">
            <a:noFill/>
            <a:prstDash val="solid"/>
            <a:miter/>
          </a:ln>
        </p:spPr>
        <p:txBody>
          <a:bodyPr rtlCol="0" anchor="ctr"/>
          <a:lstStyle/>
          <a:p>
            <a:endParaRPr lang="en-US" dirty="0">
              <a:solidFill>
                <a:srgbClr val="2B3A42"/>
              </a:solidFill>
            </a:endParaRPr>
          </a:p>
        </p:txBody>
      </p:sp>
      <p:sp>
        <p:nvSpPr>
          <p:cNvPr id="26" name="Graphic 43">
            <a:extLst>
              <a:ext uri="{FF2B5EF4-FFF2-40B4-BE49-F238E27FC236}">
                <a16:creationId xmlns:a16="http://schemas.microsoft.com/office/drawing/2014/main" id="{2614E189-3398-45C6-B557-792FA2740854}"/>
              </a:ext>
            </a:extLst>
          </p:cNvPr>
          <p:cNvSpPr/>
          <p:nvPr/>
        </p:nvSpPr>
        <p:spPr>
          <a:xfrm>
            <a:off x="3360705"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rgbClr val="005587"/>
          </a:solidFill>
          <a:ln w="12716" cap="flat">
            <a:noFill/>
            <a:prstDash val="solid"/>
            <a:miter/>
          </a:ln>
        </p:spPr>
        <p:txBody>
          <a:bodyPr rtlCol="0" anchor="ctr"/>
          <a:lstStyle/>
          <a:p>
            <a:endParaRPr lang="en-US">
              <a:solidFill>
                <a:srgbClr val="2B3A42"/>
              </a:solidFill>
            </a:endParaRPr>
          </a:p>
        </p:txBody>
      </p:sp>
      <p:sp>
        <p:nvSpPr>
          <p:cNvPr id="27" name="Graphic 44">
            <a:extLst>
              <a:ext uri="{FF2B5EF4-FFF2-40B4-BE49-F238E27FC236}">
                <a16:creationId xmlns:a16="http://schemas.microsoft.com/office/drawing/2014/main" id="{21563959-5BBD-4142-8401-15CA88A776BD}"/>
              </a:ext>
            </a:extLst>
          </p:cNvPr>
          <p:cNvSpPr/>
          <p:nvPr/>
        </p:nvSpPr>
        <p:spPr>
          <a:xfrm>
            <a:off x="6242701"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chemeClr val="accent1"/>
          </a:solidFill>
          <a:ln w="12716" cap="flat">
            <a:noFill/>
            <a:prstDash val="solid"/>
            <a:miter/>
          </a:ln>
        </p:spPr>
        <p:txBody>
          <a:bodyPr rtlCol="0" anchor="ctr"/>
          <a:lstStyle/>
          <a:p>
            <a:endParaRPr lang="en-US">
              <a:solidFill>
                <a:srgbClr val="2B3A42"/>
              </a:solidFill>
            </a:endParaRPr>
          </a:p>
        </p:txBody>
      </p:sp>
      <p:sp>
        <p:nvSpPr>
          <p:cNvPr id="28" name="Graphic 45">
            <a:extLst>
              <a:ext uri="{FF2B5EF4-FFF2-40B4-BE49-F238E27FC236}">
                <a16:creationId xmlns:a16="http://schemas.microsoft.com/office/drawing/2014/main" id="{CC94E7AB-26CE-45DB-8E93-C3021CD57DA2}"/>
              </a:ext>
            </a:extLst>
          </p:cNvPr>
          <p:cNvSpPr/>
          <p:nvPr/>
        </p:nvSpPr>
        <p:spPr>
          <a:xfrm>
            <a:off x="9123098"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rgbClr val="005587"/>
          </a:solidFill>
          <a:ln w="12716" cap="flat">
            <a:noFill/>
            <a:prstDash val="solid"/>
            <a:miter/>
          </a:ln>
        </p:spPr>
        <p:txBody>
          <a:bodyPr rtlCol="0" anchor="ctr"/>
          <a:lstStyle/>
          <a:p>
            <a:endParaRPr lang="en-US" dirty="0">
              <a:solidFill>
                <a:srgbClr val="2B3A42"/>
              </a:solidFill>
            </a:endParaRPr>
          </a:p>
        </p:txBody>
      </p:sp>
      <p:sp>
        <p:nvSpPr>
          <p:cNvPr id="29" name="Rectangle 28">
            <a:extLst>
              <a:ext uri="{FF2B5EF4-FFF2-40B4-BE49-F238E27FC236}">
                <a16:creationId xmlns:a16="http://schemas.microsoft.com/office/drawing/2014/main" id="{ADCE26C0-F3A6-4A4F-81D6-624548BB131A}"/>
              </a:ext>
            </a:extLst>
          </p:cNvPr>
          <p:cNvSpPr/>
          <p:nvPr/>
        </p:nvSpPr>
        <p:spPr>
          <a:xfrm>
            <a:off x="2585931" y="1895967"/>
            <a:ext cx="569388" cy="923330"/>
          </a:xfrm>
          <a:prstGeom prst="rect">
            <a:avLst/>
          </a:prstGeom>
        </p:spPr>
        <p:txBody>
          <a:bodyPr wrap="none">
            <a:spAutoFit/>
          </a:bodyPr>
          <a:lstStyle/>
          <a:p>
            <a:pPr algn="ctr"/>
            <a:r>
              <a:rPr lang="en-US" sz="5400" dirty="0">
                <a:solidFill>
                  <a:srgbClr val="00A3E0"/>
                </a:solidFill>
              </a:rPr>
              <a:t>1</a:t>
            </a:r>
          </a:p>
        </p:txBody>
      </p:sp>
      <p:sp>
        <p:nvSpPr>
          <p:cNvPr id="30" name="Rectangle 29">
            <a:extLst>
              <a:ext uri="{FF2B5EF4-FFF2-40B4-BE49-F238E27FC236}">
                <a16:creationId xmlns:a16="http://schemas.microsoft.com/office/drawing/2014/main" id="{4A7B09A7-C901-4E71-9EC7-A3E9D39A3AA3}"/>
              </a:ext>
            </a:extLst>
          </p:cNvPr>
          <p:cNvSpPr/>
          <p:nvPr/>
        </p:nvSpPr>
        <p:spPr>
          <a:xfrm>
            <a:off x="5451942" y="1895967"/>
            <a:ext cx="569388" cy="923330"/>
          </a:xfrm>
          <a:prstGeom prst="rect">
            <a:avLst/>
          </a:prstGeom>
        </p:spPr>
        <p:txBody>
          <a:bodyPr wrap="none">
            <a:spAutoFit/>
          </a:bodyPr>
          <a:lstStyle/>
          <a:p>
            <a:pPr algn="ctr"/>
            <a:r>
              <a:rPr lang="en-US" sz="5400" dirty="0">
                <a:solidFill>
                  <a:srgbClr val="005587"/>
                </a:solidFill>
              </a:rPr>
              <a:t>2</a:t>
            </a:r>
          </a:p>
        </p:txBody>
      </p:sp>
      <p:sp>
        <p:nvSpPr>
          <p:cNvPr id="31" name="Rectangle 30">
            <a:extLst>
              <a:ext uri="{FF2B5EF4-FFF2-40B4-BE49-F238E27FC236}">
                <a16:creationId xmlns:a16="http://schemas.microsoft.com/office/drawing/2014/main" id="{622073AD-5003-4CD4-96B7-74236D068037}"/>
              </a:ext>
            </a:extLst>
          </p:cNvPr>
          <p:cNvSpPr/>
          <p:nvPr/>
        </p:nvSpPr>
        <p:spPr>
          <a:xfrm>
            <a:off x="8317952" y="1895967"/>
            <a:ext cx="569388" cy="923330"/>
          </a:xfrm>
          <a:prstGeom prst="rect">
            <a:avLst/>
          </a:prstGeom>
        </p:spPr>
        <p:txBody>
          <a:bodyPr wrap="none">
            <a:spAutoFit/>
          </a:bodyPr>
          <a:lstStyle/>
          <a:p>
            <a:pPr algn="ctr"/>
            <a:r>
              <a:rPr lang="en-US" sz="5400" dirty="0">
                <a:solidFill>
                  <a:srgbClr val="00A3E0"/>
                </a:solidFill>
              </a:rPr>
              <a:t>3</a:t>
            </a:r>
          </a:p>
        </p:txBody>
      </p:sp>
      <p:sp>
        <p:nvSpPr>
          <p:cNvPr id="32" name="Rectangle 31">
            <a:extLst>
              <a:ext uri="{FF2B5EF4-FFF2-40B4-BE49-F238E27FC236}">
                <a16:creationId xmlns:a16="http://schemas.microsoft.com/office/drawing/2014/main" id="{A0802EE1-DE01-433E-A94A-0320B2D9679E}"/>
              </a:ext>
            </a:extLst>
          </p:cNvPr>
          <p:cNvSpPr/>
          <p:nvPr/>
        </p:nvSpPr>
        <p:spPr>
          <a:xfrm>
            <a:off x="11192703" y="1895967"/>
            <a:ext cx="569388" cy="923330"/>
          </a:xfrm>
          <a:prstGeom prst="rect">
            <a:avLst/>
          </a:prstGeom>
        </p:spPr>
        <p:txBody>
          <a:bodyPr wrap="none">
            <a:spAutoFit/>
          </a:bodyPr>
          <a:lstStyle/>
          <a:p>
            <a:pPr algn="ctr"/>
            <a:r>
              <a:rPr lang="en-US" sz="5400" dirty="0">
                <a:solidFill>
                  <a:srgbClr val="005587"/>
                </a:solidFill>
              </a:rPr>
              <a:t>4</a:t>
            </a:r>
          </a:p>
        </p:txBody>
      </p:sp>
      <p:sp>
        <p:nvSpPr>
          <p:cNvPr id="33" name="TextBox 32">
            <a:extLst>
              <a:ext uri="{FF2B5EF4-FFF2-40B4-BE49-F238E27FC236}">
                <a16:creationId xmlns:a16="http://schemas.microsoft.com/office/drawing/2014/main" id="{9877068E-86E1-4F57-9957-B4085BF2655C}"/>
              </a:ext>
            </a:extLst>
          </p:cNvPr>
          <p:cNvSpPr txBox="1"/>
          <p:nvPr/>
        </p:nvSpPr>
        <p:spPr>
          <a:xfrm>
            <a:off x="598835" y="3397438"/>
            <a:ext cx="2354677" cy="2171258"/>
          </a:xfrm>
          <a:prstGeom prst="rect">
            <a:avLst/>
          </a:prstGeom>
          <a:noFill/>
        </p:spPr>
        <p:txBody>
          <a:bodyPr wrap="square" rtlCol="0">
            <a:noAutofit/>
          </a:bodyPr>
          <a:lstStyle/>
          <a:p>
            <a:pPr>
              <a:spcBef>
                <a:spcPts val="600"/>
              </a:spcBef>
            </a:pPr>
            <a:r>
              <a:rPr lang="en-US" sz="1200" b="1" dirty="0">
                <a:solidFill>
                  <a:schemeClr val="bg1"/>
                </a:solidFill>
              </a:rPr>
              <a:t>Include factors such as fear of job loss or change, lack of understanding or training on the new system, concerns about increased workload or decreased efficiency, and cultural or organizational barriers.</a:t>
            </a:r>
          </a:p>
        </p:txBody>
      </p:sp>
      <p:sp>
        <p:nvSpPr>
          <p:cNvPr id="37" name="Rectangle 36">
            <a:extLst>
              <a:ext uri="{FF2B5EF4-FFF2-40B4-BE49-F238E27FC236}">
                <a16:creationId xmlns:a16="http://schemas.microsoft.com/office/drawing/2014/main" id="{4839C3C0-01A6-4FA6-9362-47DA3621DD7F}"/>
              </a:ext>
            </a:extLst>
          </p:cNvPr>
          <p:cNvSpPr/>
          <p:nvPr/>
        </p:nvSpPr>
        <p:spPr>
          <a:xfrm>
            <a:off x="598835" y="235763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Identification of causes </a:t>
            </a:r>
          </a:p>
          <a:p>
            <a:endParaRPr lang="en-US" b="1" dirty="0">
              <a:solidFill>
                <a:srgbClr val="FFFFFF"/>
              </a:solidFill>
            </a:endParaRPr>
          </a:p>
        </p:txBody>
      </p:sp>
      <p:sp>
        <p:nvSpPr>
          <p:cNvPr id="38" name="TextBox 37">
            <a:extLst>
              <a:ext uri="{FF2B5EF4-FFF2-40B4-BE49-F238E27FC236}">
                <a16:creationId xmlns:a16="http://schemas.microsoft.com/office/drawing/2014/main" id="{CD6F9BA9-9C8A-439A-9FC5-ADE0FF032DD7}"/>
              </a:ext>
            </a:extLst>
          </p:cNvPr>
          <p:cNvSpPr txBox="1"/>
          <p:nvPr/>
        </p:nvSpPr>
        <p:spPr>
          <a:xfrm>
            <a:off x="3380923" y="3397438"/>
            <a:ext cx="2505918" cy="2277634"/>
          </a:xfrm>
          <a:prstGeom prst="rect">
            <a:avLst/>
          </a:prstGeom>
          <a:noFill/>
        </p:spPr>
        <p:txBody>
          <a:bodyPr wrap="square" rtlCol="0">
            <a:noAutofit/>
          </a:bodyPr>
          <a:lstStyle/>
          <a:p>
            <a:pPr>
              <a:spcBef>
                <a:spcPts val="600"/>
              </a:spcBef>
            </a:pPr>
            <a:r>
              <a:rPr lang="en-US" sz="1200" b="1" dirty="0">
                <a:solidFill>
                  <a:schemeClr val="bg1"/>
                </a:solidFill>
              </a:rPr>
              <a:t>It analyze existing literature on HIS implementation and workforce resistance to identify common themes, trends, and insights. This analysis could highlight previous research findings, case studies, and best practices in addressing workforce resistance.</a:t>
            </a:r>
          </a:p>
        </p:txBody>
      </p:sp>
      <p:sp>
        <p:nvSpPr>
          <p:cNvPr id="39" name="Rectangle 38">
            <a:extLst>
              <a:ext uri="{FF2B5EF4-FFF2-40B4-BE49-F238E27FC236}">
                <a16:creationId xmlns:a16="http://schemas.microsoft.com/office/drawing/2014/main" id="{22048065-A1D2-4621-9AE6-6815B4E14885}"/>
              </a:ext>
            </a:extLst>
          </p:cNvPr>
          <p:cNvSpPr/>
          <p:nvPr/>
        </p:nvSpPr>
        <p:spPr>
          <a:xfrm>
            <a:off x="3569535" y="232601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Analysis of Existing Literature</a:t>
            </a:r>
          </a:p>
        </p:txBody>
      </p:sp>
      <p:sp>
        <p:nvSpPr>
          <p:cNvPr id="40" name="TextBox 39">
            <a:extLst>
              <a:ext uri="{FF2B5EF4-FFF2-40B4-BE49-F238E27FC236}">
                <a16:creationId xmlns:a16="http://schemas.microsoft.com/office/drawing/2014/main" id="{5AC47D7B-EE9A-4A54-AF44-8B1400594014}"/>
              </a:ext>
            </a:extLst>
          </p:cNvPr>
          <p:cNvSpPr txBox="1"/>
          <p:nvPr/>
        </p:nvSpPr>
        <p:spPr>
          <a:xfrm>
            <a:off x="6267707" y="3397438"/>
            <a:ext cx="2505918" cy="2277634"/>
          </a:xfrm>
          <a:prstGeom prst="rect">
            <a:avLst/>
          </a:prstGeom>
          <a:noFill/>
        </p:spPr>
        <p:txBody>
          <a:bodyPr wrap="square" rtlCol="0">
            <a:noAutofit/>
          </a:bodyPr>
          <a:lstStyle/>
          <a:p>
            <a:pPr>
              <a:spcBef>
                <a:spcPts val="600"/>
              </a:spcBef>
            </a:pPr>
            <a:r>
              <a:rPr lang="en-US" sz="1200" b="1" dirty="0">
                <a:solidFill>
                  <a:schemeClr val="bg1"/>
                </a:solidFill>
              </a:rPr>
              <a:t>Strategies include 1.Communication and training initiatives</a:t>
            </a:r>
          </a:p>
          <a:p>
            <a:pPr>
              <a:spcBef>
                <a:spcPts val="600"/>
              </a:spcBef>
            </a:pPr>
            <a:r>
              <a:rPr lang="en-US" sz="1200" b="1" dirty="0">
                <a:solidFill>
                  <a:schemeClr val="bg1"/>
                </a:solidFill>
              </a:rPr>
              <a:t>2. Involvement of frontline staff in the implementation process 3. Addressing concerns about job security through reassurance and support. 4.Addressing cultural or organizational barriers through leadership management.</a:t>
            </a:r>
          </a:p>
        </p:txBody>
      </p:sp>
      <p:sp>
        <p:nvSpPr>
          <p:cNvPr id="41" name="Rectangle 40">
            <a:extLst>
              <a:ext uri="{FF2B5EF4-FFF2-40B4-BE49-F238E27FC236}">
                <a16:creationId xmlns:a16="http://schemas.microsoft.com/office/drawing/2014/main" id="{5607FEB5-0335-43E3-95B2-CA1F62D7D823}"/>
              </a:ext>
            </a:extLst>
          </p:cNvPr>
          <p:cNvSpPr/>
          <p:nvPr/>
        </p:nvSpPr>
        <p:spPr>
          <a:xfrm>
            <a:off x="6456319" y="232601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Proposed Effective Strategies</a:t>
            </a:r>
          </a:p>
        </p:txBody>
      </p:sp>
      <p:sp>
        <p:nvSpPr>
          <p:cNvPr id="44" name="TextBox 43">
            <a:extLst>
              <a:ext uri="{FF2B5EF4-FFF2-40B4-BE49-F238E27FC236}">
                <a16:creationId xmlns:a16="http://schemas.microsoft.com/office/drawing/2014/main" id="{0903EA52-BA80-4C91-8B78-BEFDEB6A3C28}"/>
              </a:ext>
            </a:extLst>
          </p:cNvPr>
          <p:cNvSpPr txBox="1"/>
          <p:nvPr/>
        </p:nvSpPr>
        <p:spPr>
          <a:xfrm>
            <a:off x="9137769" y="3397438"/>
            <a:ext cx="2505918" cy="2277634"/>
          </a:xfrm>
          <a:prstGeom prst="rect">
            <a:avLst/>
          </a:prstGeom>
          <a:noFill/>
        </p:spPr>
        <p:txBody>
          <a:bodyPr wrap="square" rtlCol="0">
            <a:noAutofit/>
          </a:bodyPr>
          <a:lstStyle/>
          <a:p>
            <a:pPr>
              <a:spcBef>
                <a:spcPts val="600"/>
              </a:spcBef>
            </a:pPr>
            <a:r>
              <a:rPr lang="en-US" sz="1200" b="1" dirty="0">
                <a:solidFill>
                  <a:schemeClr val="bg1"/>
                </a:solidFill>
              </a:rPr>
              <a:t>Research may also provide recommendations for future research in this area, such as exploring the impact of specific intervention strategies, evaluating the long-term effects of workforce resistance on HIS implementation success, or examining the role of organizational culture in shaping attitudes towards technological change.</a:t>
            </a:r>
          </a:p>
        </p:txBody>
      </p:sp>
      <p:sp>
        <p:nvSpPr>
          <p:cNvPr id="45" name="Rectangle 44">
            <a:extLst>
              <a:ext uri="{FF2B5EF4-FFF2-40B4-BE49-F238E27FC236}">
                <a16:creationId xmlns:a16="http://schemas.microsoft.com/office/drawing/2014/main" id="{87AA86CF-46DA-4494-B4A7-443D966AC115}"/>
              </a:ext>
            </a:extLst>
          </p:cNvPr>
          <p:cNvSpPr/>
          <p:nvPr/>
        </p:nvSpPr>
        <p:spPr>
          <a:xfrm>
            <a:off x="9221185" y="2326012"/>
            <a:ext cx="1987602"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Recommendations for Future Research</a:t>
            </a:r>
          </a:p>
        </p:txBody>
      </p:sp>
      <p:sp>
        <p:nvSpPr>
          <p:cNvPr id="6" name="Rectangle 5"/>
          <p:cNvSpPr/>
          <p:nvPr/>
        </p:nvSpPr>
        <p:spPr>
          <a:xfrm>
            <a:off x="9546336" y="6428232"/>
            <a:ext cx="2734056" cy="877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393094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A9F27-943F-47DC-AD58-F1AB0F43D92F}"/>
              </a:ext>
            </a:extLst>
          </p:cNvPr>
          <p:cNvSpPr>
            <a:spLocks noGrp="1"/>
          </p:cNvSpPr>
          <p:nvPr>
            <p:ph type="title"/>
          </p:nvPr>
        </p:nvSpPr>
        <p:spPr/>
        <p:txBody>
          <a:bodyPr>
            <a:normAutofit fontScale="90000"/>
          </a:bodyPr>
          <a:lstStyle/>
          <a:p>
            <a:pPr>
              <a:defRPr/>
            </a:pP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Reasons of Healthcare Workforce resistance in the implementation of HIS</a:t>
            </a:r>
            <a:endParaRPr lang="en-US" sz="2400" dirty="0"/>
          </a:p>
        </p:txBody>
      </p:sp>
      <p:sp>
        <p:nvSpPr>
          <p:cNvPr id="4" name="Rectangle: Rounded Corners 3">
            <a:extLst>
              <a:ext uri="{FF2B5EF4-FFF2-40B4-BE49-F238E27FC236}">
                <a16:creationId xmlns:a16="http://schemas.microsoft.com/office/drawing/2014/main" id="{BFB04C49-1255-4C37-9CD7-A28FB22A3E99}"/>
              </a:ext>
            </a:extLst>
          </p:cNvPr>
          <p:cNvSpPr/>
          <p:nvPr/>
        </p:nvSpPr>
        <p:spPr>
          <a:xfrm>
            <a:off x="7154064" y="4921695"/>
            <a:ext cx="1758888"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Rectangle: Rounded Corners 4">
            <a:extLst>
              <a:ext uri="{FF2B5EF4-FFF2-40B4-BE49-F238E27FC236}">
                <a16:creationId xmlns:a16="http://schemas.microsoft.com/office/drawing/2014/main" id="{CF099D78-4B1A-4F5F-AB16-4EFAA7F981B4}"/>
              </a:ext>
            </a:extLst>
          </p:cNvPr>
          <p:cNvSpPr/>
          <p:nvPr/>
        </p:nvSpPr>
        <p:spPr>
          <a:xfrm rot="8616580">
            <a:off x="6657046" y="4055686"/>
            <a:ext cx="1859205"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Rectangle: Rounded Corners 5">
            <a:extLst>
              <a:ext uri="{FF2B5EF4-FFF2-40B4-BE49-F238E27FC236}">
                <a16:creationId xmlns:a16="http://schemas.microsoft.com/office/drawing/2014/main" id="{6395A508-7EAE-4B28-95AC-6F058C8695E0}"/>
              </a:ext>
            </a:extLst>
          </p:cNvPr>
          <p:cNvSpPr/>
          <p:nvPr/>
        </p:nvSpPr>
        <p:spPr>
          <a:xfrm rot="7445329">
            <a:off x="6014858" y="3352526"/>
            <a:ext cx="1924021"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Rectangle: Rounded Corners 6">
            <a:extLst>
              <a:ext uri="{FF2B5EF4-FFF2-40B4-BE49-F238E27FC236}">
                <a16:creationId xmlns:a16="http://schemas.microsoft.com/office/drawing/2014/main" id="{98AD7F8E-3F4D-4C21-99DA-A4DAC4A1E8FA}"/>
              </a:ext>
            </a:extLst>
          </p:cNvPr>
          <p:cNvSpPr/>
          <p:nvPr/>
        </p:nvSpPr>
        <p:spPr>
          <a:xfrm rot="5400000">
            <a:off x="5021204" y="3137228"/>
            <a:ext cx="1946796"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 name="Rectangle: Rounded Corners 7">
            <a:extLst>
              <a:ext uri="{FF2B5EF4-FFF2-40B4-BE49-F238E27FC236}">
                <a16:creationId xmlns:a16="http://schemas.microsoft.com/office/drawing/2014/main" id="{CF4668FF-4474-49B6-AB98-950D799EDAC5}"/>
              </a:ext>
            </a:extLst>
          </p:cNvPr>
          <p:cNvSpPr/>
          <p:nvPr/>
        </p:nvSpPr>
        <p:spPr>
          <a:xfrm rot="3595923">
            <a:off x="4082414" y="3352527"/>
            <a:ext cx="1884793"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9" name="Rectangle: Rounded Corners 8">
            <a:extLst>
              <a:ext uri="{FF2B5EF4-FFF2-40B4-BE49-F238E27FC236}">
                <a16:creationId xmlns:a16="http://schemas.microsoft.com/office/drawing/2014/main" id="{860BEBE3-CEA9-438B-9012-5A15CC8D0737}"/>
              </a:ext>
            </a:extLst>
          </p:cNvPr>
          <p:cNvSpPr/>
          <p:nvPr/>
        </p:nvSpPr>
        <p:spPr>
          <a:xfrm rot="1909965">
            <a:off x="3391566" y="3994122"/>
            <a:ext cx="1773269"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0" name="Rectangle: Rounded Corners 9">
            <a:extLst>
              <a:ext uri="{FF2B5EF4-FFF2-40B4-BE49-F238E27FC236}">
                <a16:creationId xmlns:a16="http://schemas.microsoft.com/office/drawing/2014/main" id="{50A49128-345D-4F91-B4C5-622F0E305910}"/>
              </a:ext>
            </a:extLst>
          </p:cNvPr>
          <p:cNvSpPr/>
          <p:nvPr/>
        </p:nvSpPr>
        <p:spPr>
          <a:xfrm>
            <a:off x="3092896" y="4921695"/>
            <a:ext cx="1972272"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Freeform 12">
            <a:extLst>
              <a:ext uri="{FF2B5EF4-FFF2-40B4-BE49-F238E27FC236}">
                <a16:creationId xmlns:a16="http://schemas.microsoft.com/office/drawing/2014/main" id="{77572F16-4D6C-4E72-B061-C15EB8D65EA4}"/>
              </a:ext>
            </a:extLst>
          </p:cNvPr>
          <p:cNvSpPr>
            <a:spLocks/>
          </p:cNvSpPr>
          <p:nvPr/>
        </p:nvSpPr>
        <p:spPr bwMode="auto">
          <a:xfrm>
            <a:off x="4020307" y="3588270"/>
            <a:ext cx="3958261" cy="2154926"/>
          </a:xfrm>
          <a:custGeom>
            <a:avLst/>
            <a:gdLst>
              <a:gd name="T0" fmla="*/ 1248 w 1248"/>
              <a:gd name="T1" fmla="*/ 624 h 686"/>
              <a:gd name="T2" fmla="*/ 624 w 1248"/>
              <a:gd name="T3" fmla="*/ 0 h 686"/>
              <a:gd name="T4" fmla="*/ 0 w 1248"/>
              <a:gd name="T5" fmla="*/ 624 h 686"/>
              <a:gd name="T6" fmla="*/ 3 w 1248"/>
              <a:gd name="T7" fmla="*/ 686 h 686"/>
              <a:gd name="T8" fmla="*/ 1245 w 1248"/>
              <a:gd name="T9" fmla="*/ 686 h 686"/>
              <a:gd name="T10" fmla="*/ 1248 w 1248"/>
              <a:gd name="T11" fmla="*/ 624 h 686"/>
            </a:gdLst>
            <a:ahLst/>
            <a:cxnLst>
              <a:cxn ang="0">
                <a:pos x="T0" y="T1"/>
              </a:cxn>
              <a:cxn ang="0">
                <a:pos x="T2" y="T3"/>
              </a:cxn>
              <a:cxn ang="0">
                <a:pos x="T4" y="T5"/>
              </a:cxn>
              <a:cxn ang="0">
                <a:pos x="T6" y="T7"/>
              </a:cxn>
              <a:cxn ang="0">
                <a:pos x="T8" y="T9"/>
              </a:cxn>
              <a:cxn ang="0">
                <a:pos x="T10" y="T11"/>
              </a:cxn>
            </a:cxnLst>
            <a:rect l="0" t="0" r="r" b="b"/>
            <a:pathLst>
              <a:path w="1248" h="686">
                <a:moveTo>
                  <a:pt x="1248" y="624"/>
                </a:moveTo>
                <a:cubicBezTo>
                  <a:pt x="1248" y="279"/>
                  <a:pt x="969" y="0"/>
                  <a:pt x="624" y="0"/>
                </a:cubicBezTo>
                <a:cubicBezTo>
                  <a:pt x="279" y="0"/>
                  <a:pt x="0" y="279"/>
                  <a:pt x="0" y="624"/>
                </a:cubicBezTo>
                <a:cubicBezTo>
                  <a:pt x="0" y="645"/>
                  <a:pt x="1" y="666"/>
                  <a:pt x="3" y="686"/>
                </a:cubicBezTo>
                <a:cubicBezTo>
                  <a:pt x="1245" y="686"/>
                  <a:pt x="1245" y="686"/>
                  <a:pt x="1245" y="686"/>
                </a:cubicBezTo>
                <a:cubicBezTo>
                  <a:pt x="1247" y="666"/>
                  <a:pt x="1248" y="645"/>
                  <a:pt x="1248" y="624"/>
                </a:cubicBezTo>
                <a:close/>
              </a:path>
            </a:pathLst>
          </a:custGeom>
          <a:solidFill>
            <a:schemeClr val="bg1"/>
          </a:solidFill>
          <a:ln w="9525">
            <a:noFill/>
            <a:round/>
            <a:headEnd/>
            <a:tailEnd/>
          </a:ln>
          <a:effectLst/>
        </p:spPr>
        <p:txBody>
          <a:bodyPr vert="horz" wrap="square" lIns="91440" tIns="365760" rIns="91440" bIns="45720" numCol="1" anchor="ctr" anchorCtr="0" compatLnSpc="1">
            <a:prstTxWarp prst="textNoShape">
              <a:avLst/>
            </a:prstTxWarp>
          </a:bodyPr>
          <a:lstStyle/>
          <a:p>
            <a:pPr algn="ctr"/>
            <a:r>
              <a:rPr lang="en-US" sz="2400" b="1" dirty="0">
                <a:solidFill>
                  <a:srgbClr val="FFFFFF"/>
                </a:solidFill>
                <a:cs typeface="Arial" panose="020B0604020202020204" pitchFamily="34" charset="0"/>
              </a:rPr>
              <a:t>Title</a:t>
            </a:r>
          </a:p>
        </p:txBody>
      </p:sp>
      <p:sp>
        <p:nvSpPr>
          <p:cNvPr id="56" name="Text Placeholder 6">
            <a:extLst>
              <a:ext uri="{FF2B5EF4-FFF2-40B4-BE49-F238E27FC236}">
                <a16:creationId xmlns:a16="http://schemas.microsoft.com/office/drawing/2014/main" id="{88B3A145-24FB-4ADE-83A0-525B731B3E89}"/>
              </a:ext>
            </a:extLst>
          </p:cNvPr>
          <p:cNvSpPr txBox="1">
            <a:spLocks/>
          </p:cNvSpPr>
          <p:nvPr/>
        </p:nvSpPr>
        <p:spPr>
          <a:xfrm>
            <a:off x="9138221" y="4844238"/>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Lack of Transparency</a:t>
            </a:r>
            <a:r>
              <a:rPr lang="en-US" sz="1600" b="1" dirty="0">
                <a:solidFill>
                  <a:srgbClr val="2B3A42"/>
                </a:solidFill>
              </a:rPr>
              <a:t> &amp; </a:t>
            </a:r>
            <a:r>
              <a:rPr lang="en-US" sz="1600" b="1" dirty="0"/>
              <a:t>Concerns Not Addressed</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57" name="Text Placeholder 6">
            <a:extLst>
              <a:ext uri="{FF2B5EF4-FFF2-40B4-BE49-F238E27FC236}">
                <a16:creationId xmlns:a16="http://schemas.microsoft.com/office/drawing/2014/main" id="{55C2ECA6-D034-42E0-9380-5272737767E2}"/>
              </a:ext>
            </a:extLst>
          </p:cNvPr>
          <p:cNvSpPr txBox="1">
            <a:spLocks/>
          </p:cNvSpPr>
          <p:nvPr/>
        </p:nvSpPr>
        <p:spPr>
          <a:xfrm>
            <a:off x="281698" y="4718417"/>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300"/>
              </a:spcAft>
              <a:buFont typeface="Arial" panose="020B0604020202020204" pitchFamily="34" charset="0"/>
              <a:buNone/>
              <a:tabLst>
                <a:tab pos="4283075" algn="l"/>
              </a:tabLst>
            </a:pPr>
            <a:r>
              <a:rPr lang="en-US" sz="1600" b="1" dirty="0">
                <a:solidFill>
                  <a:srgbClr val="2B3A42"/>
                </a:solidFill>
                <a:ea typeface="Noto Sans" panose="020B0502040504020204" pitchFamily="34"/>
                <a:cs typeface="Noto Sans" panose="020B0502040504020204" pitchFamily="34"/>
              </a:rPr>
              <a:t>Job security</a:t>
            </a:r>
          </a:p>
          <a:p>
            <a:pPr marL="0" indent="0" algn="r">
              <a:lnSpc>
                <a:spcPct val="100000"/>
              </a:lnSpc>
              <a:spcBef>
                <a:spcPts val="0"/>
              </a:spcBef>
              <a:spcAft>
                <a:spcPts val="300"/>
              </a:spcAft>
              <a:buNone/>
              <a:tabLst>
                <a:tab pos="4283075" algn="l"/>
              </a:tabLst>
            </a:pPr>
            <a:r>
              <a:rPr lang="en-US" sz="1200" dirty="0"/>
              <a:t>Fear of automation leading to job losses, particularly for roles with repetitive tasks</a:t>
            </a: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58" name="Text Placeholder 6">
            <a:extLst>
              <a:ext uri="{FF2B5EF4-FFF2-40B4-BE49-F238E27FC236}">
                <a16:creationId xmlns:a16="http://schemas.microsoft.com/office/drawing/2014/main" id="{9E06A1A2-FF4F-4788-81EF-3898653112F5}"/>
              </a:ext>
            </a:extLst>
          </p:cNvPr>
          <p:cNvSpPr txBox="1">
            <a:spLocks/>
          </p:cNvSpPr>
          <p:nvPr/>
        </p:nvSpPr>
        <p:spPr>
          <a:xfrm>
            <a:off x="4806790" y="4593210"/>
            <a:ext cx="2493301"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300"/>
              </a:spcAft>
              <a:buFont typeface="Arial" panose="020B0604020202020204" pitchFamily="34" charset="0"/>
              <a:buNone/>
              <a:tabLst>
                <a:tab pos="4283075" algn="l"/>
              </a:tabLst>
            </a:pPr>
            <a:r>
              <a:rPr lang="en-US" sz="2400" b="1" dirty="0">
                <a:solidFill>
                  <a:srgbClr val="2B3A42"/>
                </a:solidFill>
                <a:ea typeface="Noto Sans" panose="020B0502040504020204" pitchFamily="34"/>
                <a:cs typeface="Noto Sans" panose="020B0502040504020204" pitchFamily="34"/>
              </a:rPr>
              <a:t>Project Outcome</a:t>
            </a:r>
            <a:endParaRPr lang="en-US" sz="1800" dirty="0">
              <a:solidFill>
                <a:srgbClr val="2B3A42"/>
              </a:solidFill>
              <a:ea typeface="Noto Sans" panose="020B0502040504020204" pitchFamily="34"/>
              <a:cs typeface="Noto Sans" panose="020B0502040504020204" pitchFamily="34"/>
            </a:endParaRPr>
          </a:p>
        </p:txBody>
      </p:sp>
      <p:sp>
        <p:nvSpPr>
          <p:cNvPr id="59" name="Text Placeholder 6">
            <a:extLst>
              <a:ext uri="{FF2B5EF4-FFF2-40B4-BE49-F238E27FC236}">
                <a16:creationId xmlns:a16="http://schemas.microsoft.com/office/drawing/2014/main" id="{9E79A882-1CDF-40FB-9B5E-D54072E90435}"/>
              </a:ext>
            </a:extLst>
          </p:cNvPr>
          <p:cNvSpPr txBox="1">
            <a:spLocks/>
          </p:cNvSpPr>
          <p:nvPr/>
        </p:nvSpPr>
        <p:spPr>
          <a:xfrm>
            <a:off x="666953" y="3500793"/>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300"/>
              </a:spcAft>
              <a:buNone/>
              <a:tabLst>
                <a:tab pos="4283075" algn="l"/>
              </a:tabLst>
            </a:pPr>
            <a:r>
              <a:rPr lang="en-US" sz="1600" b="1" dirty="0"/>
              <a:t>Negative Impact on Patient Care</a:t>
            </a:r>
          </a:p>
          <a:p>
            <a:pPr marL="0" indent="0">
              <a:lnSpc>
                <a:spcPct val="100000"/>
              </a:lnSpc>
              <a:spcBef>
                <a:spcPts val="0"/>
              </a:spcBef>
              <a:spcAft>
                <a:spcPts val="300"/>
              </a:spcAft>
              <a:buNone/>
              <a:tabLst>
                <a:tab pos="4283075" algn="l"/>
              </a:tabLst>
            </a:pPr>
            <a:r>
              <a:rPr lang="en-US" sz="1200" dirty="0"/>
              <a:t> HIS could reduce quality time spent interacting with patients.</a:t>
            </a:r>
            <a:endParaRPr lang="en-US" sz="1200" b="1" dirty="0"/>
          </a:p>
          <a:p>
            <a:pPr marL="0" indent="0" algn="r">
              <a:lnSpc>
                <a:spcPct val="100000"/>
              </a:lnSpc>
              <a:spcBef>
                <a:spcPts val="0"/>
              </a:spcBef>
              <a:spcAft>
                <a:spcPts val="300"/>
              </a:spcAft>
              <a:buNone/>
              <a:tabLst>
                <a:tab pos="4283075" algn="l"/>
              </a:tabLst>
            </a:pPr>
            <a:endParaRPr lang="en-US" sz="1200" dirty="0">
              <a:solidFill>
                <a:srgbClr val="2B3A42"/>
              </a:solidFill>
            </a:endParaRPr>
          </a:p>
          <a:p>
            <a:pPr marL="0" indent="0" algn="r">
              <a:lnSpc>
                <a:spcPct val="100000"/>
              </a:lnSpc>
              <a:spcBef>
                <a:spcPts val="0"/>
              </a:spcBef>
              <a:spcAft>
                <a:spcPts val="300"/>
              </a:spcAft>
              <a:buNone/>
              <a:tabLst>
                <a:tab pos="4283075" algn="l"/>
              </a:tabLst>
            </a:pP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60" name="Text Placeholder 6">
            <a:extLst>
              <a:ext uri="{FF2B5EF4-FFF2-40B4-BE49-F238E27FC236}">
                <a16:creationId xmlns:a16="http://schemas.microsoft.com/office/drawing/2014/main" id="{FA3EF4A3-D141-4627-9CF7-B75583B7A04B}"/>
              </a:ext>
            </a:extLst>
          </p:cNvPr>
          <p:cNvSpPr txBox="1">
            <a:spLocks/>
          </p:cNvSpPr>
          <p:nvPr/>
        </p:nvSpPr>
        <p:spPr>
          <a:xfrm>
            <a:off x="8645730" y="337340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Slow Performance</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dirty="0"/>
              <a:t>A slow HIS can disrupt workflow and create delays, leading to frustration and resistance.</a:t>
            </a:r>
            <a:endParaRPr lang="en-US" sz="1200" dirty="0">
              <a:solidFill>
                <a:srgbClr val="2B3A42"/>
              </a:solidFill>
              <a:ea typeface="Noto Sans" panose="020B0502040504020204" pitchFamily="34"/>
              <a:cs typeface="Noto Sans" panose="020B0502040504020204" pitchFamily="34"/>
            </a:endParaRPr>
          </a:p>
        </p:txBody>
      </p:sp>
      <p:sp>
        <p:nvSpPr>
          <p:cNvPr id="61" name="Text Placeholder 6">
            <a:extLst>
              <a:ext uri="{FF2B5EF4-FFF2-40B4-BE49-F238E27FC236}">
                <a16:creationId xmlns:a16="http://schemas.microsoft.com/office/drawing/2014/main" id="{64DA0A71-54E0-45FC-8365-B6DAA0BC26A1}"/>
              </a:ext>
            </a:extLst>
          </p:cNvPr>
          <p:cNvSpPr txBox="1">
            <a:spLocks/>
          </p:cNvSpPr>
          <p:nvPr/>
        </p:nvSpPr>
        <p:spPr>
          <a:xfrm>
            <a:off x="1858434" y="198512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Feeling Unprepared</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dirty="0"/>
              <a:t>Lack of comprehensive training tailored to different learning styles, leading to sense of inadequacy when using the HIS</a:t>
            </a: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62" name="Text Placeholder 6">
            <a:extLst>
              <a:ext uri="{FF2B5EF4-FFF2-40B4-BE49-F238E27FC236}">
                <a16:creationId xmlns:a16="http://schemas.microsoft.com/office/drawing/2014/main" id="{EA846117-779E-4C28-AD3F-96C729DD6158}"/>
              </a:ext>
            </a:extLst>
          </p:cNvPr>
          <p:cNvSpPr txBox="1">
            <a:spLocks/>
          </p:cNvSpPr>
          <p:nvPr/>
        </p:nvSpPr>
        <p:spPr>
          <a:xfrm>
            <a:off x="7636313" y="1786596"/>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Unintuitive Interface</a:t>
            </a:r>
          </a:p>
          <a:p>
            <a:pPr marL="0" indent="0">
              <a:lnSpc>
                <a:spcPct val="100000"/>
              </a:lnSpc>
              <a:spcBef>
                <a:spcPts val="0"/>
              </a:spcBef>
              <a:spcAft>
                <a:spcPts val="300"/>
              </a:spcAft>
              <a:buNone/>
              <a:tabLst>
                <a:tab pos="4283075" algn="l"/>
              </a:tabLst>
            </a:pPr>
            <a:r>
              <a:rPr lang="en-US" sz="1200" dirty="0">
                <a:latin typeface="Arial" panose="020B0604020202020204" pitchFamily="34" charset="0"/>
                <a:cs typeface="Arial" panose="020B0604020202020204" pitchFamily="34" charset="0"/>
              </a:rPr>
              <a:t>Complex user interfaces that are difficult to learn and navigate, hindering workflow and causing frustration</a:t>
            </a:r>
            <a:endParaRPr lang="en-US" sz="1200" b="1" dirty="0">
              <a:solidFill>
                <a:srgbClr val="2B3A42"/>
              </a:solidFill>
              <a:latin typeface="Arial" panose="020B0604020202020204" pitchFamily="34" charset="0"/>
              <a:ea typeface="Noto Sans" panose="020B0502040504020204" pitchFamily="34"/>
              <a:cs typeface="Arial" panose="020B0604020202020204" pitchFamily="34" charset="0"/>
            </a:endParaRPr>
          </a:p>
        </p:txBody>
      </p:sp>
      <p:sp>
        <p:nvSpPr>
          <p:cNvPr id="63" name="Text Placeholder 6">
            <a:extLst>
              <a:ext uri="{FF2B5EF4-FFF2-40B4-BE49-F238E27FC236}">
                <a16:creationId xmlns:a16="http://schemas.microsoft.com/office/drawing/2014/main" id="{63852D20-F9FB-4ADD-A4CF-B256991CEC69}"/>
              </a:ext>
            </a:extLst>
          </p:cNvPr>
          <p:cNvSpPr txBox="1">
            <a:spLocks/>
          </p:cNvSpPr>
          <p:nvPr/>
        </p:nvSpPr>
        <p:spPr>
          <a:xfrm>
            <a:off x="4760162" y="122628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300"/>
              </a:spcAft>
              <a:buNone/>
              <a:tabLst>
                <a:tab pos="4283075" algn="l"/>
              </a:tabLst>
            </a:pPr>
            <a:r>
              <a:rPr lang="en-US" sz="1600" b="1" dirty="0"/>
              <a:t>Insufficient Ongoing Support</a:t>
            </a:r>
          </a:p>
          <a:p>
            <a:pPr marL="0" indent="0">
              <a:lnSpc>
                <a:spcPct val="100000"/>
              </a:lnSpc>
              <a:spcBef>
                <a:spcPts val="0"/>
              </a:spcBef>
              <a:spcAft>
                <a:spcPts val="300"/>
              </a:spcAft>
              <a:buNone/>
              <a:tabLst>
                <a:tab pos="4283075" algn="l"/>
              </a:tabLst>
            </a:pPr>
            <a:r>
              <a:rPr lang="en-US" sz="1200" dirty="0"/>
              <a:t>lack of ongoing support to address difficulties after initial training, hindering user confidence.</a:t>
            </a:r>
            <a:endParaRPr lang="en-US" sz="1200" b="1" dirty="0">
              <a:solidFill>
                <a:srgbClr val="2B3A42"/>
              </a:solidFill>
              <a:ea typeface="Noto Sans" panose="020B0502040504020204" pitchFamily="34"/>
              <a:cs typeface="Noto Sans" panose="020B0502040504020204" pitchFamily="34"/>
            </a:endParaRPr>
          </a:p>
          <a:p>
            <a:pPr marL="0" indent="0" algn="ctr">
              <a:lnSpc>
                <a:spcPct val="100000"/>
              </a:lnSpc>
              <a:spcBef>
                <a:spcPts val="0"/>
              </a:spcBef>
              <a:spcAft>
                <a:spcPts val="300"/>
              </a:spcAft>
              <a:buFont typeface="Arial" panose="020B0604020202020204" pitchFamily="34" charset="0"/>
              <a:buNone/>
              <a:tabLst>
                <a:tab pos="4283075" algn="l"/>
              </a:tabLst>
            </a:pPr>
            <a:endParaRPr lang="en-US" sz="1600" b="1" dirty="0">
              <a:solidFill>
                <a:srgbClr val="2B3A42"/>
              </a:solidFill>
              <a:ea typeface="Noto Sans" panose="020B0502040504020204" pitchFamily="34"/>
              <a:cs typeface="Noto Sans" panose="020B0502040504020204" pitchFamily="34"/>
            </a:endParaRPr>
          </a:p>
        </p:txBody>
      </p:sp>
      <p:pic>
        <p:nvPicPr>
          <p:cNvPr id="64" name="Graphic 63">
            <a:extLst>
              <a:ext uri="{FF2B5EF4-FFF2-40B4-BE49-F238E27FC236}">
                <a16:creationId xmlns:a16="http://schemas.microsoft.com/office/drawing/2014/main" id="{EA751AB4-BD23-4C05-BA79-07C9AE41BD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64075" y="2996001"/>
            <a:ext cx="604364" cy="604364"/>
          </a:xfrm>
          <a:prstGeom prst="rect">
            <a:avLst/>
          </a:prstGeom>
        </p:spPr>
      </p:pic>
      <p:pic>
        <p:nvPicPr>
          <p:cNvPr id="65" name="Graphic 64">
            <a:extLst>
              <a:ext uri="{FF2B5EF4-FFF2-40B4-BE49-F238E27FC236}">
                <a16:creationId xmlns:a16="http://schemas.microsoft.com/office/drawing/2014/main" id="{1F47FC51-93A4-49B7-AA39-DFEC976413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90154" y="2696931"/>
            <a:ext cx="679494" cy="679494"/>
          </a:xfrm>
          <a:prstGeom prst="rect">
            <a:avLst/>
          </a:prstGeom>
        </p:spPr>
      </p:pic>
      <p:pic>
        <p:nvPicPr>
          <p:cNvPr id="66" name="Graphic 65">
            <a:extLst>
              <a:ext uri="{FF2B5EF4-FFF2-40B4-BE49-F238E27FC236}">
                <a16:creationId xmlns:a16="http://schemas.microsoft.com/office/drawing/2014/main" id="{FDC71A0B-5A42-4826-B0FE-B942A032D7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15506" y="3886200"/>
            <a:ext cx="598527" cy="598527"/>
          </a:xfrm>
          <a:prstGeom prst="rect">
            <a:avLst/>
          </a:prstGeom>
        </p:spPr>
      </p:pic>
      <p:pic>
        <p:nvPicPr>
          <p:cNvPr id="67" name="Graphic 66">
            <a:extLst>
              <a:ext uri="{FF2B5EF4-FFF2-40B4-BE49-F238E27FC236}">
                <a16:creationId xmlns:a16="http://schemas.microsoft.com/office/drawing/2014/main" id="{FA713C68-1B43-4643-B301-3E1C313096E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47147" y="4985354"/>
            <a:ext cx="637473" cy="637473"/>
          </a:xfrm>
          <a:prstGeom prst="rect">
            <a:avLst/>
          </a:prstGeom>
        </p:spPr>
      </p:pic>
      <p:pic>
        <p:nvPicPr>
          <p:cNvPr id="68" name="Graphic 67">
            <a:extLst>
              <a:ext uri="{FF2B5EF4-FFF2-40B4-BE49-F238E27FC236}">
                <a16:creationId xmlns:a16="http://schemas.microsoft.com/office/drawing/2014/main" id="{9C974A94-E07D-4D19-90D4-929DC920134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42377" y="2977862"/>
            <a:ext cx="637473" cy="637473"/>
          </a:xfrm>
          <a:prstGeom prst="rect">
            <a:avLst/>
          </a:prstGeom>
        </p:spPr>
      </p:pic>
      <p:pic>
        <p:nvPicPr>
          <p:cNvPr id="69" name="Graphic 68">
            <a:extLst>
              <a:ext uri="{FF2B5EF4-FFF2-40B4-BE49-F238E27FC236}">
                <a16:creationId xmlns:a16="http://schemas.microsoft.com/office/drawing/2014/main" id="{A2B5F047-96AE-4465-9563-57A85D8A25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60450" y="3831768"/>
            <a:ext cx="598527" cy="598527"/>
          </a:xfrm>
          <a:prstGeom prst="rect">
            <a:avLst/>
          </a:prstGeom>
        </p:spPr>
      </p:pic>
      <p:pic>
        <p:nvPicPr>
          <p:cNvPr id="70" name="Graphic 69">
            <a:extLst>
              <a:ext uri="{FF2B5EF4-FFF2-40B4-BE49-F238E27FC236}">
                <a16:creationId xmlns:a16="http://schemas.microsoft.com/office/drawing/2014/main" id="{8558F807-B0DD-4485-AC39-C7CCB0A08C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47451" y="4990132"/>
            <a:ext cx="604364" cy="604364"/>
          </a:xfrm>
          <a:prstGeom prst="rect">
            <a:avLst/>
          </a:prstGeom>
        </p:spPr>
      </p:pic>
      <p:sp>
        <p:nvSpPr>
          <p:cNvPr id="14" name="Rectangle 13"/>
          <p:cNvSpPr/>
          <p:nvPr/>
        </p:nvSpPr>
        <p:spPr>
          <a:xfrm>
            <a:off x="9670178" y="6497805"/>
            <a:ext cx="2521822" cy="688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15632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D458D7-CBC1-40F2-A9AC-B464028C8828}"/>
              </a:ext>
            </a:extLst>
          </p:cNvPr>
          <p:cNvSpPr>
            <a:spLocks noGrp="1"/>
          </p:cNvSpPr>
          <p:nvPr>
            <p:ph type="body" sz="quarter" idx="16"/>
          </p:nvPr>
        </p:nvSpPr>
        <p:spPr/>
        <p:txBody>
          <a:bodyPr/>
          <a:lstStyle/>
          <a:p>
            <a:endParaRPr lang="en-US" sz="1800" b="1" dirty="0"/>
          </a:p>
          <a:p>
            <a:endParaRPr lang="en-US" dirty="0"/>
          </a:p>
        </p:txBody>
      </p:sp>
      <p:sp>
        <p:nvSpPr>
          <p:cNvPr id="3" name="Title 2">
            <a:extLst>
              <a:ext uri="{FF2B5EF4-FFF2-40B4-BE49-F238E27FC236}">
                <a16:creationId xmlns:a16="http://schemas.microsoft.com/office/drawing/2014/main" id="{1AEBB074-6C98-499D-8839-9FFA61AD78A7}"/>
              </a:ext>
            </a:extLst>
          </p:cNvPr>
          <p:cNvSpPr>
            <a:spLocks noGrp="1"/>
          </p:cNvSpPr>
          <p:nvPr>
            <p:ph type="title"/>
          </p:nvPr>
        </p:nvSpPr>
        <p:spPr>
          <a:xfrm>
            <a:off x="384694" y="898862"/>
            <a:ext cx="11338560" cy="768263"/>
          </a:xfrm>
        </p:spPr>
        <p:txBody>
          <a:bodyPr/>
          <a:lstStyle/>
          <a:p>
            <a:r>
              <a:rPr lang="en-US" dirty="0"/>
              <a:t>DISCUSSION</a:t>
            </a:r>
          </a:p>
        </p:txBody>
      </p:sp>
      <p:sp>
        <p:nvSpPr>
          <p:cNvPr id="7" name="Rectangle: Rounded Corners 6">
            <a:extLst>
              <a:ext uri="{FF2B5EF4-FFF2-40B4-BE49-F238E27FC236}">
                <a16:creationId xmlns:a16="http://schemas.microsoft.com/office/drawing/2014/main" id="{AA1AB3A9-9F7F-4B8D-9F5E-AF7B90FC1628}"/>
              </a:ext>
            </a:extLst>
          </p:cNvPr>
          <p:cNvSpPr/>
          <p:nvPr/>
        </p:nvSpPr>
        <p:spPr>
          <a:xfrm>
            <a:off x="500852" y="2227237"/>
            <a:ext cx="3487279" cy="3974225"/>
          </a:xfrm>
          <a:prstGeom prst="roundRect">
            <a:avLst>
              <a:gd name="adj" fmla="val 6757"/>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spcAft>
                <a:spcPts val="1200"/>
              </a:spcAft>
            </a:pPr>
            <a:r>
              <a:rPr lang="en-US" sz="1200" dirty="0">
                <a:solidFill>
                  <a:schemeClr val="tx1"/>
                </a:solidFill>
              </a:rPr>
              <a:t>C. </a:t>
            </a:r>
            <a:r>
              <a:rPr lang="en-US" sz="1200" dirty="0" err="1">
                <a:solidFill>
                  <a:schemeClr val="tx1"/>
                </a:solidFill>
              </a:rPr>
              <a:t>Pichaandy</a:t>
            </a:r>
            <a:r>
              <a:rPr lang="en-US" sz="1200" dirty="0">
                <a:solidFill>
                  <a:schemeClr val="tx1"/>
                </a:solidFill>
              </a:rPr>
              <a:t>, C. </a:t>
            </a:r>
            <a:r>
              <a:rPr lang="en-US" sz="1200" dirty="0" err="1">
                <a:solidFill>
                  <a:schemeClr val="tx1"/>
                </a:solidFill>
              </a:rPr>
              <a:t>Sriram</a:t>
            </a:r>
            <a:r>
              <a:rPr lang="en-US" sz="1200" dirty="0">
                <a:solidFill>
                  <a:schemeClr val="tx1"/>
                </a:solidFill>
              </a:rPr>
              <a:t>, et al in 2022;* An observational study with the goal of demonstrating the significance of education in predicting HMIS adoption by healthcare workers at the main hospital and dispensaries of Employees State Insurance Corporation (ESIC). 171 healthcare professionals were given the survey questionnaire to get their opinions on whether or not the Health Management Information System (HMIS) should be used. This observation at the ESIC main hospital and the dispensaries in the Tirunelveli sub-region demonstrates how the educational background of the HCPs has a significant impact on the adoption of HMIS. In a developing nation like India, maintaining a robust HMIS is crucial for an efficient healthcare system.*</a:t>
            </a:r>
            <a:endParaRPr lang="en-US" sz="1200" dirty="0">
              <a:solidFill>
                <a:schemeClr val="tx1"/>
              </a:solidFill>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B1C4A66A-8E85-4408-9893-E71DA4BE29F2}"/>
              </a:ext>
            </a:extLst>
          </p:cNvPr>
          <p:cNvSpPr/>
          <p:nvPr/>
        </p:nvSpPr>
        <p:spPr>
          <a:xfrm>
            <a:off x="4355713" y="2227237"/>
            <a:ext cx="3487279" cy="3974225"/>
          </a:xfrm>
          <a:prstGeom prst="roundRect">
            <a:avLst>
              <a:gd name="adj" fmla="val 6757"/>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r>
              <a:rPr lang="en-US" sz="1200">
                <a:solidFill>
                  <a:schemeClr val="tx1"/>
                </a:solidFill>
              </a:rPr>
              <a:t>M. Farzandipur, E. Azimi, F. Rangrez Jeddi, et al in 2017;* The study group included staff from the nursing unit, department secretaries, reception, medical records, clinical laboratories, radiology departments, pharmacies, and finance departments of hospitals that have been using comprehensive hospital information systems for at least two years in their facilities. According to scientific methodology, 400 participants made up the sample size. The adoption and successful deployment of hospital information systems are primarily influenced by human factors, such as computer skills, perceptions of usefulness, and perceptions of the ease of use. After that, technological elements become more important</a:t>
            </a:r>
            <a:endParaRPr lang="en-US" sz="1200" dirty="0">
              <a:solidFill>
                <a:schemeClr val="tx1"/>
              </a:solidFill>
              <a:ea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C52B52EE-0F3C-4A84-8D3D-94B441963740}"/>
              </a:ext>
            </a:extLst>
          </p:cNvPr>
          <p:cNvSpPr/>
          <p:nvPr/>
        </p:nvSpPr>
        <p:spPr>
          <a:xfrm>
            <a:off x="8210591" y="2227237"/>
            <a:ext cx="3487279" cy="3974225"/>
          </a:xfrm>
          <a:prstGeom prst="roundRect">
            <a:avLst>
              <a:gd name="adj" fmla="val 6757"/>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r>
              <a:rPr lang="en-US" sz="1200" dirty="0">
                <a:solidFill>
                  <a:schemeClr val="tx1"/>
                </a:solidFill>
              </a:rPr>
              <a:t>Ali Mohammadpour, Mohammad Mehdi Ghaemi, Reza Darrudi Hassan Ebrahimpour Sadagheyani was conducted study in 2019 Use of Hospital Information System to Improve the Quality of Health Care from Clinical Staff Perspective Based on research findings, most (80%)HIS users were women. According to the research scale, the effectiveness of the system could be improved from good to excellent in the case of implementation of strategies, so that there was a statistically significant difference between the pre- and post-effectiveness The mean age of participants was 33.85±8.2 years, and most of them were in the age group of 20-39, and 33 (27.5%) had less than five years of work experience. Ninety-five (79.17%) had bachelor's degrees, and 48 (40%) were nurses. </a:t>
            </a:r>
          </a:p>
        </p:txBody>
      </p:sp>
      <p:sp>
        <p:nvSpPr>
          <p:cNvPr id="5" name="Rectangle 4"/>
          <p:cNvSpPr/>
          <p:nvPr/>
        </p:nvSpPr>
        <p:spPr>
          <a:xfrm>
            <a:off x="9372600" y="6519672"/>
            <a:ext cx="2980944" cy="676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68459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1">
            <a:extLst>
              <a:ext uri="{FF2B5EF4-FFF2-40B4-BE49-F238E27FC236}">
                <a16:creationId xmlns:a16="http://schemas.microsoft.com/office/drawing/2014/main" id="{57BC24A3-237D-4CB9-B8AC-FBEAE2E4CF0F}"/>
              </a:ext>
            </a:extLst>
          </p:cNvPr>
          <p:cNvSpPr/>
          <p:nvPr/>
        </p:nvSpPr>
        <p:spPr>
          <a:xfrm>
            <a:off x="417404" y="2251881"/>
            <a:ext cx="1997533"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3" name="Rounded Rectangle 1">
            <a:extLst>
              <a:ext uri="{FF2B5EF4-FFF2-40B4-BE49-F238E27FC236}">
                <a16:creationId xmlns:a16="http://schemas.microsoft.com/office/drawing/2014/main" id="{0703AED6-6B45-4905-B28D-2BF02DC31743}"/>
              </a:ext>
            </a:extLst>
          </p:cNvPr>
          <p:cNvSpPr/>
          <p:nvPr/>
        </p:nvSpPr>
        <p:spPr>
          <a:xfrm>
            <a:off x="2758023" y="2251881"/>
            <a:ext cx="1973748"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5" name="Rounded Rectangle 1">
            <a:extLst>
              <a:ext uri="{FF2B5EF4-FFF2-40B4-BE49-F238E27FC236}">
                <a16:creationId xmlns:a16="http://schemas.microsoft.com/office/drawing/2014/main" id="{26EC5F5D-349C-4139-BC71-1ADE65EA241D}"/>
              </a:ext>
            </a:extLst>
          </p:cNvPr>
          <p:cNvSpPr/>
          <p:nvPr/>
        </p:nvSpPr>
        <p:spPr>
          <a:xfrm>
            <a:off x="5088911" y="2251881"/>
            <a:ext cx="1987795"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7" name="Rounded Rectangle 1">
            <a:extLst>
              <a:ext uri="{FF2B5EF4-FFF2-40B4-BE49-F238E27FC236}">
                <a16:creationId xmlns:a16="http://schemas.microsoft.com/office/drawing/2014/main" id="{18346767-61B9-4C42-9514-722242F3C6E2}"/>
              </a:ext>
            </a:extLst>
          </p:cNvPr>
          <p:cNvSpPr/>
          <p:nvPr/>
        </p:nvSpPr>
        <p:spPr>
          <a:xfrm>
            <a:off x="7422498" y="2625003"/>
            <a:ext cx="2011479" cy="3357823"/>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9" name="Rounded Rectangle 1">
            <a:extLst>
              <a:ext uri="{FF2B5EF4-FFF2-40B4-BE49-F238E27FC236}">
                <a16:creationId xmlns:a16="http://schemas.microsoft.com/office/drawing/2014/main" id="{CB9B9742-31D6-4179-9493-656A5056F761}"/>
              </a:ext>
            </a:extLst>
          </p:cNvPr>
          <p:cNvSpPr/>
          <p:nvPr/>
        </p:nvSpPr>
        <p:spPr>
          <a:xfrm>
            <a:off x="9778243" y="2251881"/>
            <a:ext cx="1996352"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2" name="Title 1">
            <a:extLst>
              <a:ext uri="{FF2B5EF4-FFF2-40B4-BE49-F238E27FC236}">
                <a16:creationId xmlns:a16="http://schemas.microsoft.com/office/drawing/2014/main" id="{C5E2375B-A1EB-4811-AC80-2C1D811C021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DISCUSSION</a:t>
            </a:r>
          </a:p>
        </p:txBody>
      </p:sp>
      <p:sp>
        <p:nvSpPr>
          <p:cNvPr id="20" name="Oval 19">
            <a:extLst>
              <a:ext uri="{FF2B5EF4-FFF2-40B4-BE49-F238E27FC236}">
                <a16:creationId xmlns:a16="http://schemas.microsoft.com/office/drawing/2014/main" id="{F59EE913-A89F-45E0-ABC0-68C0DB770777}"/>
              </a:ext>
            </a:extLst>
          </p:cNvPr>
          <p:cNvSpPr/>
          <p:nvPr/>
        </p:nvSpPr>
        <p:spPr>
          <a:xfrm>
            <a:off x="410508"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1" name="Oval 20">
            <a:extLst>
              <a:ext uri="{FF2B5EF4-FFF2-40B4-BE49-F238E27FC236}">
                <a16:creationId xmlns:a16="http://schemas.microsoft.com/office/drawing/2014/main" id="{84265C6B-5C75-4823-B4E8-B2C8C8D45F50}"/>
              </a:ext>
            </a:extLst>
          </p:cNvPr>
          <p:cNvSpPr/>
          <p:nvPr/>
        </p:nvSpPr>
        <p:spPr>
          <a:xfrm>
            <a:off x="2754874" y="1653864"/>
            <a:ext cx="1996352" cy="19963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2" name="Oval 21">
            <a:extLst>
              <a:ext uri="{FF2B5EF4-FFF2-40B4-BE49-F238E27FC236}">
                <a16:creationId xmlns:a16="http://schemas.microsoft.com/office/drawing/2014/main" id="{0879BC77-3383-4D2E-85EE-31306C67F34A}"/>
              </a:ext>
            </a:extLst>
          </p:cNvPr>
          <p:cNvSpPr/>
          <p:nvPr/>
        </p:nvSpPr>
        <p:spPr>
          <a:xfrm>
            <a:off x="7451104" y="1653864"/>
            <a:ext cx="1996352" cy="19963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3" name="Oval 22">
            <a:extLst>
              <a:ext uri="{FF2B5EF4-FFF2-40B4-BE49-F238E27FC236}">
                <a16:creationId xmlns:a16="http://schemas.microsoft.com/office/drawing/2014/main" id="{A4496486-FFED-42A9-9FC9-AB6327C0D997}"/>
              </a:ext>
            </a:extLst>
          </p:cNvPr>
          <p:cNvSpPr/>
          <p:nvPr/>
        </p:nvSpPr>
        <p:spPr>
          <a:xfrm>
            <a:off x="5089512"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4" name="Oval 23">
            <a:extLst>
              <a:ext uri="{FF2B5EF4-FFF2-40B4-BE49-F238E27FC236}">
                <a16:creationId xmlns:a16="http://schemas.microsoft.com/office/drawing/2014/main" id="{929DACB7-BFE3-4B11-ADA0-56396D769625}"/>
              </a:ext>
            </a:extLst>
          </p:cNvPr>
          <p:cNvSpPr/>
          <p:nvPr/>
        </p:nvSpPr>
        <p:spPr>
          <a:xfrm>
            <a:off x="9778244"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5" name="Rectangle 24">
            <a:extLst>
              <a:ext uri="{FF2B5EF4-FFF2-40B4-BE49-F238E27FC236}">
                <a16:creationId xmlns:a16="http://schemas.microsoft.com/office/drawing/2014/main" id="{1BC41449-C49B-41CC-8B3D-C05D89C23922}"/>
              </a:ext>
            </a:extLst>
          </p:cNvPr>
          <p:cNvSpPr/>
          <p:nvPr/>
        </p:nvSpPr>
        <p:spPr>
          <a:xfrm>
            <a:off x="387301" y="2047257"/>
            <a:ext cx="2004431"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Understanding Workforce Resistance</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1813CA9D-9581-463A-A4D9-DDCFAD8F3008}"/>
              </a:ext>
            </a:extLst>
          </p:cNvPr>
          <p:cNvSpPr/>
          <p:nvPr/>
        </p:nvSpPr>
        <p:spPr>
          <a:xfrm>
            <a:off x="2753224" y="2047257"/>
            <a:ext cx="1992601"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Implications of Existing Literature</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732D5400-5A42-47E7-A53D-B66E8357EDCF}"/>
              </a:ext>
            </a:extLst>
          </p:cNvPr>
          <p:cNvSpPr/>
          <p:nvPr/>
        </p:nvSpPr>
        <p:spPr>
          <a:xfrm>
            <a:off x="9762534" y="2053299"/>
            <a:ext cx="2006662"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Organizational Culture and Leadership</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203FE158-B30F-4991-B512-4671B39CF7F0}"/>
              </a:ext>
            </a:extLst>
          </p:cNvPr>
          <p:cNvSpPr/>
          <p:nvPr/>
        </p:nvSpPr>
        <p:spPr>
          <a:xfrm>
            <a:off x="7451102" y="2053299"/>
            <a:ext cx="2009830"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Practical Considerations for Implementation</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BDDE6088-6105-49F8-BBDE-42937D0988AF}"/>
              </a:ext>
            </a:extLst>
          </p:cNvPr>
          <p:cNvSpPr/>
          <p:nvPr/>
        </p:nvSpPr>
        <p:spPr>
          <a:xfrm>
            <a:off x="5085760" y="2050278"/>
            <a:ext cx="2000104"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Effectiveness of Proposed Strategies</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FA347B9A-1339-490E-AE32-C22411B92F21}"/>
              </a:ext>
            </a:extLst>
          </p:cNvPr>
          <p:cNvSpPr>
            <a:spLocks/>
          </p:cNvSpPr>
          <p:nvPr/>
        </p:nvSpPr>
        <p:spPr>
          <a:xfrm>
            <a:off x="556355" y="3836318"/>
            <a:ext cx="1701800" cy="17930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rtlCol="0" anchor="t"/>
          <a:lstStyle/>
          <a:p>
            <a:pPr algn="ctr">
              <a:spcBef>
                <a:spcPts val="600"/>
              </a:spcBef>
            </a:pPr>
            <a:endParaRPr lang="en-US" sz="1100" dirty="0">
              <a:solidFill>
                <a:srgbClr val="2B3A42"/>
              </a:solidFill>
            </a:endParaRPr>
          </a:p>
        </p:txBody>
      </p:sp>
      <p:sp>
        <p:nvSpPr>
          <p:cNvPr id="51" name="Graphic 40">
            <a:extLst>
              <a:ext uri="{FF2B5EF4-FFF2-40B4-BE49-F238E27FC236}">
                <a16:creationId xmlns:a16="http://schemas.microsoft.com/office/drawing/2014/main" id="{4400921F-7D4D-4D56-993A-D62334EEF3C6}"/>
              </a:ext>
            </a:extLst>
          </p:cNvPr>
          <p:cNvSpPr/>
          <p:nvPr/>
        </p:nvSpPr>
        <p:spPr>
          <a:xfrm>
            <a:off x="245660" y="1467762"/>
            <a:ext cx="11708205" cy="2332611"/>
          </a:xfrm>
          <a:custGeom>
            <a:avLst/>
            <a:gdLst>
              <a:gd name="connsiteX0" fmla="*/ 11711967 w 11708204"/>
              <a:gd name="connsiteY0" fmla="*/ 1173830 h 2332611"/>
              <a:gd name="connsiteX1" fmla="*/ 10541899 w 11708204"/>
              <a:gd name="connsiteY1" fmla="*/ 3762 h 2332611"/>
              <a:gd name="connsiteX2" fmla="*/ 9368069 w 11708204"/>
              <a:gd name="connsiteY2" fmla="*/ 1164048 h 2332611"/>
              <a:gd name="connsiteX3" fmla="*/ 9368069 w 11708204"/>
              <a:gd name="connsiteY3" fmla="*/ 1164048 h 2332611"/>
              <a:gd name="connsiteX4" fmla="*/ 8198001 w 11708204"/>
              <a:gd name="connsiteY4" fmla="*/ 2334117 h 2332611"/>
              <a:gd name="connsiteX5" fmla="*/ 7027933 w 11708204"/>
              <a:gd name="connsiteY5" fmla="*/ 1170068 h 2332611"/>
              <a:gd name="connsiteX6" fmla="*/ 7027933 w 11708204"/>
              <a:gd name="connsiteY6" fmla="*/ 1170068 h 2332611"/>
              <a:gd name="connsiteX7" fmla="*/ 5857865 w 11708204"/>
              <a:gd name="connsiteY7" fmla="*/ 0 h 2332611"/>
              <a:gd name="connsiteX8" fmla="*/ 4680272 w 11708204"/>
              <a:gd name="connsiteY8" fmla="*/ 1164048 h 2332611"/>
              <a:gd name="connsiteX9" fmla="*/ 4680272 w 11708204"/>
              <a:gd name="connsiteY9" fmla="*/ 1164048 h 2332611"/>
              <a:gd name="connsiteX10" fmla="*/ 3510204 w 11708204"/>
              <a:gd name="connsiteY10" fmla="*/ 2334117 h 2332611"/>
              <a:gd name="connsiteX11" fmla="*/ 2340136 w 11708204"/>
              <a:gd name="connsiteY11" fmla="*/ 1170068 h 2332611"/>
              <a:gd name="connsiteX12" fmla="*/ 2340136 w 11708204"/>
              <a:gd name="connsiteY12" fmla="*/ 1170068 h 2332611"/>
              <a:gd name="connsiteX13" fmla="*/ 1170068 w 11708204"/>
              <a:gd name="connsiteY13" fmla="*/ 0 h 2332611"/>
              <a:gd name="connsiteX14" fmla="*/ 0 w 11708204"/>
              <a:gd name="connsiteY14" fmla="*/ 1170068 h 233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08204" h="2332611">
                <a:moveTo>
                  <a:pt x="11711967" y="1173830"/>
                </a:moveTo>
                <a:cubicBezTo>
                  <a:pt x="11711967" y="527471"/>
                  <a:pt x="11188258" y="3762"/>
                  <a:pt x="10541899" y="3762"/>
                </a:cubicBezTo>
                <a:cubicBezTo>
                  <a:pt x="9895540" y="3762"/>
                  <a:pt x="9368069" y="517689"/>
                  <a:pt x="9368069" y="1164048"/>
                </a:cubicBezTo>
                <a:lnTo>
                  <a:pt x="9368069" y="1164048"/>
                </a:lnTo>
                <a:cubicBezTo>
                  <a:pt x="9368069" y="1810408"/>
                  <a:pt x="8844360" y="2334117"/>
                  <a:pt x="8198001" y="2334117"/>
                </a:cubicBezTo>
                <a:cubicBezTo>
                  <a:pt x="7551642" y="2334117"/>
                  <a:pt x="7027933" y="1816427"/>
                  <a:pt x="7027933" y="1170068"/>
                </a:cubicBezTo>
                <a:lnTo>
                  <a:pt x="7027933" y="1170068"/>
                </a:lnTo>
                <a:cubicBezTo>
                  <a:pt x="7027933" y="523709"/>
                  <a:pt x="6504224" y="0"/>
                  <a:pt x="5857865" y="0"/>
                </a:cubicBezTo>
                <a:cubicBezTo>
                  <a:pt x="5211506" y="0"/>
                  <a:pt x="4680272" y="517689"/>
                  <a:pt x="4680272" y="1164048"/>
                </a:cubicBezTo>
                <a:lnTo>
                  <a:pt x="4680272" y="1164048"/>
                </a:lnTo>
                <a:cubicBezTo>
                  <a:pt x="4680272" y="1810408"/>
                  <a:pt x="4156564" y="2334117"/>
                  <a:pt x="3510204" y="2334117"/>
                </a:cubicBezTo>
                <a:cubicBezTo>
                  <a:pt x="2863845" y="2334117"/>
                  <a:pt x="2340136" y="1816427"/>
                  <a:pt x="2340136" y="1170068"/>
                </a:cubicBezTo>
                <a:lnTo>
                  <a:pt x="2340136" y="1170068"/>
                </a:lnTo>
                <a:cubicBezTo>
                  <a:pt x="2340136" y="523709"/>
                  <a:pt x="1816427" y="0"/>
                  <a:pt x="1170068" y="0"/>
                </a:cubicBezTo>
                <a:cubicBezTo>
                  <a:pt x="523709" y="0"/>
                  <a:pt x="0" y="523709"/>
                  <a:pt x="0" y="1170068"/>
                </a:cubicBezTo>
              </a:path>
            </a:pathLst>
          </a:custGeom>
          <a:noFill/>
          <a:ln w="323850" cap="rnd">
            <a:solidFill>
              <a:schemeClr val="bg1"/>
            </a:solidFill>
            <a:prstDash val="solid"/>
            <a:round/>
          </a:ln>
        </p:spPr>
        <p:txBody>
          <a:bodyPr rtlCol="0" anchor="ctr"/>
          <a:lstStyle/>
          <a:p>
            <a:endParaRPr lang="en-US">
              <a:solidFill>
                <a:srgbClr val="2B3A42"/>
              </a:solidFill>
            </a:endParaRPr>
          </a:p>
        </p:txBody>
      </p:sp>
      <p:sp>
        <p:nvSpPr>
          <p:cNvPr id="42" name="Graphic 40">
            <a:extLst>
              <a:ext uri="{FF2B5EF4-FFF2-40B4-BE49-F238E27FC236}">
                <a16:creationId xmlns:a16="http://schemas.microsoft.com/office/drawing/2014/main" id="{DE3A3CEC-C724-4927-A289-13DDE3449F38}"/>
              </a:ext>
            </a:extLst>
          </p:cNvPr>
          <p:cNvSpPr/>
          <p:nvPr/>
        </p:nvSpPr>
        <p:spPr>
          <a:xfrm>
            <a:off x="238135" y="1467762"/>
            <a:ext cx="11708205" cy="2332611"/>
          </a:xfrm>
          <a:custGeom>
            <a:avLst/>
            <a:gdLst>
              <a:gd name="connsiteX0" fmla="*/ 11711967 w 11708204"/>
              <a:gd name="connsiteY0" fmla="*/ 1173830 h 2332611"/>
              <a:gd name="connsiteX1" fmla="*/ 10541899 w 11708204"/>
              <a:gd name="connsiteY1" fmla="*/ 3762 h 2332611"/>
              <a:gd name="connsiteX2" fmla="*/ 9368069 w 11708204"/>
              <a:gd name="connsiteY2" fmla="*/ 1164048 h 2332611"/>
              <a:gd name="connsiteX3" fmla="*/ 9368069 w 11708204"/>
              <a:gd name="connsiteY3" fmla="*/ 1164048 h 2332611"/>
              <a:gd name="connsiteX4" fmla="*/ 8198001 w 11708204"/>
              <a:gd name="connsiteY4" fmla="*/ 2334117 h 2332611"/>
              <a:gd name="connsiteX5" fmla="*/ 7027933 w 11708204"/>
              <a:gd name="connsiteY5" fmla="*/ 1170068 h 2332611"/>
              <a:gd name="connsiteX6" fmla="*/ 7027933 w 11708204"/>
              <a:gd name="connsiteY6" fmla="*/ 1170068 h 2332611"/>
              <a:gd name="connsiteX7" fmla="*/ 5857865 w 11708204"/>
              <a:gd name="connsiteY7" fmla="*/ 0 h 2332611"/>
              <a:gd name="connsiteX8" fmla="*/ 4680272 w 11708204"/>
              <a:gd name="connsiteY8" fmla="*/ 1164048 h 2332611"/>
              <a:gd name="connsiteX9" fmla="*/ 4680272 w 11708204"/>
              <a:gd name="connsiteY9" fmla="*/ 1164048 h 2332611"/>
              <a:gd name="connsiteX10" fmla="*/ 3510204 w 11708204"/>
              <a:gd name="connsiteY10" fmla="*/ 2334117 h 2332611"/>
              <a:gd name="connsiteX11" fmla="*/ 2340136 w 11708204"/>
              <a:gd name="connsiteY11" fmla="*/ 1170068 h 2332611"/>
              <a:gd name="connsiteX12" fmla="*/ 2340136 w 11708204"/>
              <a:gd name="connsiteY12" fmla="*/ 1170068 h 2332611"/>
              <a:gd name="connsiteX13" fmla="*/ 1170068 w 11708204"/>
              <a:gd name="connsiteY13" fmla="*/ 0 h 2332611"/>
              <a:gd name="connsiteX14" fmla="*/ 0 w 11708204"/>
              <a:gd name="connsiteY14" fmla="*/ 1170068 h 233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08204" h="2332611">
                <a:moveTo>
                  <a:pt x="11711967" y="1173830"/>
                </a:moveTo>
                <a:cubicBezTo>
                  <a:pt x="11711967" y="527471"/>
                  <a:pt x="11188258" y="3762"/>
                  <a:pt x="10541899" y="3762"/>
                </a:cubicBezTo>
                <a:cubicBezTo>
                  <a:pt x="9895540" y="3762"/>
                  <a:pt x="9368069" y="517689"/>
                  <a:pt x="9368069" y="1164048"/>
                </a:cubicBezTo>
                <a:lnTo>
                  <a:pt x="9368069" y="1164048"/>
                </a:lnTo>
                <a:cubicBezTo>
                  <a:pt x="9368069" y="1810408"/>
                  <a:pt x="8844360" y="2334117"/>
                  <a:pt x="8198001" y="2334117"/>
                </a:cubicBezTo>
                <a:cubicBezTo>
                  <a:pt x="7551642" y="2334117"/>
                  <a:pt x="7027933" y="1816427"/>
                  <a:pt x="7027933" y="1170068"/>
                </a:cubicBezTo>
                <a:lnTo>
                  <a:pt x="7027933" y="1170068"/>
                </a:lnTo>
                <a:cubicBezTo>
                  <a:pt x="7027933" y="523709"/>
                  <a:pt x="6504224" y="0"/>
                  <a:pt x="5857865" y="0"/>
                </a:cubicBezTo>
                <a:cubicBezTo>
                  <a:pt x="5211506" y="0"/>
                  <a:pt x="4680272" y="517689"/>
                  <a:pt x="4680272" y="1164048"/>
                </a:cubicBezTo>
                <a:lnTo>
                  <a:pt x="4680272" y="1164048"/>
                </a:lnTo>
                <a:cubicBezTo>
                  <a:pt x="4680272" y="1810408"/>
                  <a:pt x="4156564" y="2334117"/>
                  <a:pt x="3510204" y="2334117"/>
                </a:cubicBezTo>
                <a:cubicBezTo>
                  <a:pt x="2863845" y="2334117"/>
                  <a:pt x="2340136" y="1816427"/>
                  <a:pt x="2340136" y="1170068"/>
                </a:cubicBezTo>
                <a:lnTo>
                  <a:pt x="2340136" y="1170068"/>
                </a:lnTo>
                <a:cubicBezTo>
                  <a:pt x="2340136" y="523709"/>
                  <a:pt x="1816427" y="0"/>
                  <a:pt x="1170068" y="0"/>
                </a:cubicBezTo>
                <a:cubicBezTo>
                  <a:pt x="523709" y="0"/>
                  <a:pt x="0" y="523709"/>
                  <a:pt x="0" y="1170068"/>
                </a:cubicBezTo>
              </a:path>
            </a:pathLst>
          </a:custGeom>
          <a:noFill/>
          <a:ln w="19050" cap="rnd">
            <a:solidFill>
              <a:schemeClr val="tx1"/>
            </a:solidFill>
            <a:prstDash val="solid"/>
            <a:round/>
          </a:ln>
        </p:spPr>
        <p:txBody>
          <a:bodyPr rtlCol="0" anchor="ctr"/>
          <a:lstStyle/>
          <a:p>
            <a:endParaRPr lang="en-US">
              <a:solidFill>
                <a:srgbClr val="2B3A42"/>
              </a:solidFill>
            </a:endParaRPr>
          </a:p>
        </p:txBody>
      </p:sp>
      <p:sp>
        <p:nvSpPr>
          <p:cNvPr id="14" name="TextBox 13"/>
          <p:cNvSpPr txBox="1"/>
          <p:nvPr/>
        </p:nvSpPr>
        <p:spPr>
          <a:xfrm>
            <a:off x="556354" y="3650217"/>
            <a:ext cx="1725007" cy="2246769"/>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Interpretation of the identified causes of resistance, including fear of job loss, lack of understanding, concerns about workload, and cultural/organizational barriers.</a:t>
            </a:r>
            <a:endParaRPr lang="en-US" sz="1400" b="1" dirty="0">
              <a:solidFill>
                <a:schemeClr val="tx2"/>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2772076" y="4043609"/>
            <a:ext cx="1882219" cy="1600438"/>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Analyzing and Comparison of findings with previous research to identify consistencies, discrepancies, and emerging trends.</a:t>
            </a:r>
            <a:endParaRPr lang="en-US" sz="1400" b="1" dirty="0">
              <a:solidFill>
                <a:schemeClr val="tx2"/>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5193792" y="3800373"/>
            <a:ext cx="1810512" cy="1815882"/>
          </a:xfrm>
          <a:prstGeom prst="rect">
            <a:avLst/>
          </a:prstGeom>
          <a:noFill/>
        </p:spPr>
        <p:txBody>
          <a:bodyPr wrap="square" rtlCol="0">
            <a:spAutoFit/>
          </a:bodyPr>
          <a:lstStyle/>
          <a:p>
            <a:r>
              <a:rPr lang="en-US" sz="1400" b="1" dirty="0">
                <a:solidFill>
                  <a:schemeClr val="tx2"/>
                </a:solidFill>
                <a:latin typeface="Times New Roman" panose="02020603050405020304" pitchFamily="18" charset="0"/>
                <a:cs typeface="Times New Roman" panose="02020603050405020304" pitchFamily="18" charset="0"/>
              </a:rPr>
              <a:t>Evaluation of the proposed strategies for mitigating workforce resistance, considering their potential impact on addressing the identified causes. </a:t>
            </a:r>
          </a:p>
        </p:txBody>
      </p:sp>
      <p:sp>
        <p:nvSpPr>
          <p:cNvPr id="46" name="TextBox 45"/>
          <p:cNvSpPr txBox="1"/>
          <p:nvPr/>
        </p:nvSpPr>
        <p:spPr>
          <a:xfrm>
            <a:off x="7543800" y="3950208"/>
            <a:ext cx="1792224" cy="1600438"/>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Consideration of practical challenges and limitations in implementing the proposed strategies in real-world healthcare settings.</a:t>
            </a:r>
            <a:endParaRPr lang="en-US" sz="1400" b="1" dirty="0">
              <a:solidFill>
                <a:schemeClr val="tx2"/>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9882910" y="3813534"/>
            <a:ext cx="1829446" cy="1815882"/>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Exploration of the role of organizational culture and leadership in shaping attitudes towards HIS implementation and influencing workforce resistance.</a:t>
            </a:r>
            <a:endParaRPr lang="en-US" sz="1400" b="1" dirty="0">
              <a:solidFill>
                <a:schemeClr val="tx2"/>
              </a:solidFill>
              <a:latin typeface="Times New Roman" panose="02020603050405020304" pitchFamily="18" charset="0"/>
              <a:cs typeface="Times New Roman" panose="02020603050405020304" pitchFamily="18" charset="0"/>
            </a:endParaRPr>
          </a:p>
        </p:txBody>
      </p:sp>
      <p:sp>
        <p:nvSpPr>
          <p:cNvPr id="52" name="Rectangle 51"/>
          <p:cNvSpPr/>
          <p:nvPr/>
        </p:nvSpPr>
        <p:spPr>
          <a:xfrm>
            <a:off x="9619488" y="6473952"/>
            <a:ext cx="2843784"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206709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5DA96-FEC8-4BE6-8FB9-4033BC9C09F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a:t>
            </a:r>
          </a:p>
        </p:txBody>
      </p:sp>
      <p:sp>
        <p:nvSpPr>
          <p:cNvPr id="4" name="Rectangle: Rounded Corners 8">
            <a:extLst>
              <a:ext uri="{FF2B5EF4-FFF2-40B4-BE49-F238E27FC236}">
                <a16:creationId xmlns:a16="http://schemas.microsoft.com/office/drawing/2014/main" id="{1018228D-AB4A-4BBD-9043-623C6B450951}"/>
              </a:ext>
            </a:extLst>
          </p:cNvPr>
          <p:cNvSpPr/>
          <p:nvPr/>
        </p:nvSpPr>
        <p:spPr>
          <a:xfrm rot="5400000" flipH="1">
            <a:off x="809266" y="2143304"/>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Oval 4">
            <a:extLst>
              <a:ext uri="{FF2B5EF4-FFF2-40B4-BE49-F238E27FC236}">
                <a16:creationId xmlns:a16="http://schemas.microsoft.com/office/drawing/2014/main" id="{0749C1E9-E695-48C2-ACF3-678E2228A937}"/>
              </a:ext>
            </a:extLst>
          </p:cNvPr>
          <p:cNvSpPr/>
          <p:nvPr/>
        </p:nvSpPr>
        <p:spPr>
          <a:xfrm>
            <a:off x="384694" y="1553869"/>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TextBox 6">
            <a:extLst>
              <a:ext uri="{FF2B5EF4-FFF2-40B4-BE49-F238E27FC236}">
                <a16:creationId xmlns:a16="http://schemas.microsoft.com/office/drawing/2014/main" id="{9DBF436C-7BAD-446A-94C5-C05645465305}"/>
              </a:ext>
            </a:extLst>
          </p:cNvPr>
          <p:cNvSpPr txBox="1"/>
          <p:nvPr/>
        </p:nvSpPr>
        <p:spPr>
          <a:xfrm>
            <a:off x="973248" y="2357231"/>
            <a:ext cx="2973595" cy="2652745"/>
          </a:xfrm>
          <a:prstGeom prst="rect">
            <a:avLst/>
          </a:prstGeom>
          <a:ln>
            <a:noFill/>
          </a:ln>
        </p:spPr>
        <p:txBody>
          <a:bodyPr vert="horz" wrap="square" lIns="0" tIns="0" rIns="0" bIns="0" numCol="1" rtlCol="0" anchor="t" anchorCtr="0" compatLnSpc="1">
            <a:prstTxWarp prst="textNoShape">
              <a:avLst/>
            </a:prstTxWarp>
            <a:noAutofit/>
          </a:bodyPr>
          <a:lstStyle/>
          <a:p>
            <a:pPr marL="182880" indent="-182880" fontAlgn="base">
              <a:spcAft>
                <a:spcPts val="300"/>
              </a:spcAft>
              <a:buFont typeface="Arial" panose="020B0604020202020204" pitchFamily="34" charset="0"/>
              <a:buChar char="•"/>
              <a:defRPr/>
            </a:pPr>
            <a:endParaRPr lang="en-US" sz="1400" dirty="0">
              <a:solidFill>
                <a:srgbClr val="2B3A42"/>
              </a:solidFill>
              <a:cs typeface="Arial" panose="020B0604020202020204" pitchFamily="34" charset="0"/>
            </a:endParaRPr>
          </a:p>
          <a:p>
            <a:pPr fontAlgn="base">
              <a:spcAft>
                <a:spcPts val="300"/>
              </a:spcAft>
              <a:defRPr/>
            </a:pPr>
            <a:endParaRPr lang="en-US" sz="1400" b="1" dirty="0">
              <a:solidFill>
                <a:srgbClr val="2B3A42"/>
              </a:solidFill>
              <a:cs typeface="Arial" panose="020B0604020202020204" pitchFamily="34" charset="0"/>
            </a:endParaRPr>
          </a:p>
        </p:txBody>
      </p:sp>
      <p:sp>
        <p:nvSpPr>
          <p:cNvPr id="10" name="Rectangle: Rounded Corners 8">
            <a:extLst>
              <a:ext uri="{FF2B5EF4-FFF2-40B4-BE49-F238E27FC236}">
                <a16:creationId xmlns:a16="http://schemas.microsoft.com/office/drawing/2014/main" id="{4B52F09F-2693-419E-9709-5D59B4CEB4BA}"/>
              </a:ext>
            </a:extLst>
          </p:cNvPr>
          <p:cNvSpPr/>
          <p:nvPr/>
        </p:nvSpPr>
        <p:spPr>
          <a:xfrm rot="5400000" flipH="1">
            <a:off x="4670456" y="2143305"/>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Oval 10">
            <a:extLst>
              <a:ext uri="{FF2B5EF4-FFF2-40B4-BE49-F238E27FC236}">
                <a16:creationId xmlns:a16="http://schemas.microsoft.com/office/drawing/2014/main" id="{566AA6E4-B4A0-4E5F-9851-422FC1BAC4AA}"/>
              </a:ext>
            </a:extLst>
          </p:cNvPr>
          <p:cNvSpPr/>
          <p:nvPr/>
        </p:nvSpPr>
        <p:spPr>
          <a:xfrm>
            <a:off x="4245884" y="1553870"/>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6" name="Rectangle: Rounded Corners 8">
            <a:extLst>
              <a:ext uri="{FF2B5EF4-FFF2-40B4-BE49-F238E27FC236}">
                <a16:creationId xmlns:a16="http://schemas.microsoft.com/office/drawing/2014/main" id="{49933E56-2050-4335-97FA-B01B5ACB750E}"/>
              </a:ext>
            </a:extLst>
          </p:cNvPr>
          <p:cNvSpPr/>
          <p:nvPr/>
        </p:nvSpPr>
        <p:spPr>
          <a:xfrm rot="5400000" flipH="1">
            <a:off x="8519986" y="2143305"/>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7" name="Oval 16">
            <a:extLst>
              <a:ext uri="{FF2B5EF4-FFF2-40B4-BE49-F238E27FC236}">
                <a16:creationId xmlns:a16="http://schemas.microsoft.com/office/drawing/2014/main" id="{680BA043-8E01-447C-9DE9-7D1F164BD425}"/>
              </a:ext>
            </a:extLst>
          </p:cNvPr>
          <p:cNvSpPr/>
          <p:nvPr/>
        </p:nvSpPr>
        <p:spPr>
          <a:xfrm>
            <a:off x="8095414" y="1553870"/>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pic>
        <p:nvPicPr>
          <p:cNvPr id="24" name="Graphic 23">
            <a:extLst>
              <a:ext uri="{FF2B5EF4-FFF2-40B4-BE49-F238E27FC236}">
                <a16:creationId xmlns:a16="http://schemas.microsoft.com/office/drawing/2014/main" id="{A812A0B8-CAA7-4676-B8A9-8F62F22E4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8701" y="1606521"/>
            <a:ext cx="589505" cy="589505"/>
          </a:xfrm>
          <a:prstGeom prst="rect">
            <a:avLst/>
          </a:prstGeom>
        </p:spPr>
      </p:pic>
      <p:pic>
        <p:nvPicPr>
          <p:cNvPr id="28" name="Graphic 27">
            <a:extLst>
              <a:ext uri="{FF2B5EF4-FFF2-40B4-BE49-F238E27FC236}">
                <a16:creationId xmlns:a16="http://schemas.microsoft.com/office/drawing/2014/main" id="{EC75D742-2AFC-4B9B-B10E-57B5F5FD10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01378" y="1606521"/>
            <a:ext cx="589505" cy="589505"/>
          </a:xfrm>
          <a:prstGeom prst="rect">
            <a:avLst/>
          </a:prstGeom>
        </p:spPr>
      </p:pic>
      <p:pic>
        <p:nvPicPr>
          <p:cNvPr id="29" name="Graphic 28">
            <a:extLst>
              <a:ext uri="{FF2B5EF4-FFF2-40B4-BE49-F238E27FC236}">
                <a16:creationId xmlns:a16="http://schemas.microsoft.com/office/drawing/2014/main" id="{AF9870A5-BA5C-4430-BF99-6CEE69CB2C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49421" y="1606521"/>
            <a:ext cx="589505" cy="589505"/>
          </a:xfrm>
          <a:prstGeom prst="rect">
            <a:avLst/>
          </a:prstGeom>
        </p:spPr>
      </p:pic>
      <p:sp>
        <p:nvSpPr>
          <p:cNvPr id="15" name="TextBox 14"/>
          <p:cNvSpPr txBox="1"/>
          <p:nvPr/>
        </p:nvSpPr>
        <p:spPr>
          <a:xfrm>
            <a:off x="973248" y="2198449"/>
            <a:ext cx="3349772" cy="2893100"/>
          </a:xfrm>
          <a:prstGeom prst="rect">
            <a:avLst/>
          </a:prstGeom>
          <a:noFill/>
        </p:spPr>
        <p:txBody>
          <a:bodyPr wrap="square" rtlCol="0">
            <a:spAutoFit/>
          </a:bodyPr>
          <a:lstStyle/>
          <a:p>
            <a:r>
              <a:rPr lang="en-US" sz="1400" b="1" dirty="0">
                <a:latin typeface="+mj-lt"/>
                <a:cs typeface="Times New Roman" panose="02020603050405020304" pitchFamily="18" charset="0"/>
              </a:rPr>
              <a:t>The implementation of Hospital Information Systems (HIS) holds immense potential for improving healthcare delivery, efficiency, and patient outcomes. Also have identified key causes of resistance, including fear of job loss, lack of understanding, concerns about workload, and cultural/organizational barriers</a:t>
            </a:r>
            <a:r>
              <a:rPr lang="en-US" sz="1200" b="1" dirty="0">
                <a:latin typeface="+mj-lt"/>
                <a:cs typeface="Times New Roman" panose="02020603050405020304" pitchFamily="18" charset="0"/>
              </a:rPr>
              <a:t>.</a:t>
            </a:r>
            <a:r>
              <a:rPr lang="en-US" sz="1200" b="1" dirty="0">
                <a:latin typeface="+mj-lt"/>
              </a:rPr>
              <a:t> </a:t>
            </a:r>
            <a:r>
              <a:rPr lang="en-US" sz="1400" b="1" dirty="0">
                <a:latin typeface="Arial" panose="020B0604020202020204" pitchFamily="34" charset="0"/>
                <a:cs typeface="Arial" panose="020B0604020202020204" pitchFamily="34" charset="0"/>
              </a:rPr>
              <a:t>Our study concluded that the overall user acceptance for HIMS is good although there is a lot of scope for improvement. </a:t>
            </a:r>
            <a:endParaRPr lang="en-US" sz="1400" b="1" dirty="0">
              <a:solidFill>
                <a:schemeClr val="tx2"/>
              </a:solidFill>
              <a:latin typeface="Arial" panose="020B0604020202020204" pitchFamily="34" charset="0"/>
              <a:cs typeface="Arial" panose="020B0604020202020204" pitchFamily="34" charset="0"/>
            </a:endParaRPr>
          </a:p>
        </p:txBody>
      </p:sp>
      <p:sp>
        <p:nvSpPr>
          <p:cNvPr id="21" name="TextBox 20"/>
          <p:cNvSpPr txBox="1"/>
          <p:nvPr/>
        </p:nvSpPr>
        <p:spPr>
          <a:xfrm>
            <a:off x="4828570" y="2172938"/>
            <a:ext cx="3404542" cy="3323987"/>
          </a:xfrm>
          <a:prstGeom prst="rect">
            <a:avLst/>
          </a:prstGeom>
          <a:noFill/>
        </p:spPr>
        <p:txBody>
          <a:bodyPr wrap="square" rtlCol="0">
            <a:spAutoFit/>
          </a:bodyPr>
          <a:lstStyle/>
          <a:p>
            <a:r>
              <a:rPr lang="en-US" sz="1400" b="1" dirty="0">
                <a:latin typeface="+mj-lt"/>
                <a:cs typeface="Times New Roman" panose="02020603050405020304" pitchFamily="18" charset="0"/>
              </a:rPr>
              <a:t>Based on the existing literature and best practices, proposing  a set of effective strategies for mitigating workforce resistance during HIS implementation helps a lot. These emphasize the importance of clear communication, comprehensive training, frontline staff involvement, reassurance and support .It is essential to acknowledge the complexities and challenges inherent in implementing these strategies in real-world healthcare settings.  </a:t>
            </a:r>
          </a:p>
          <a:p>
            <a:endParaRPr lang="en-US" sz="1400" dirty="0">
              <a:latin typeface="Times New Roman" panose="02020603050405020304" pitchFamily="18" charset="0"/>
              <a:cs typeface="Times New Roman" panose="02020603050405020304" pitchFamily="18" charset="0"/>
            </a:endParaRPr>
          </a:p>
          <a:p>
            <a:endParaRPr lang="en-US" sz="1400" dirty="0">
              <a:solidFill>
                <a:schemeClr val="tx2"/>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8760304" y="2219115"/>
            <a:ext cx="3392424" cy="2677656"/>
          </a:xfrm>
          <a:prstGeom prst="rect">
            <a:avLst/>
          </a:prstGeom>
          <a:noFill/>
        </p:spPr>
        <p:txBody>
          <a:bodyPr wrap="square" rtlCol="0">
            <a:spAutoFit/>
          </a:bodyPr>
          <a:lstStyle/>
          <a:p>
            <a:r>
              <a:rPr lang="en-US" sz="1400" b="1" dirty="0">
                <a:latin typeface="+mj-lt"/>
                <a:cs typeface="Times New Roman" panose="02020603050405020304" pitchFamily="18" charset="0"/>
              </a:rPr>
              <a:t>For concluding this research, we need to call upon healthcare organizations to prioritize workforce engagement and change management efforts as integral components of HIS implementation initiatives. By fostering a culture of collaboration, empowerment, and continuous learning, organizations can navigate resistance more effectively and maximize the benefits of technological innovation.</a:t>
            </a:r>
            <a:endParaRPr lang="en-US" sz="1400" b="1" dirty="0">
              <a:solidFill>
                <a:schemeClr val="tx2"/>
              </a:solidFill>
              <a:latin typeface="+mj-lt"/>
              <a:cs typeface="Times New Roman" panose="02020603050405020304" pitchFamily="18" charset="0"/>
            </a:endParaRPr>
          </a:p>
        </p:txBody>
      </p:sp>
      <p:sp>
        <p:nvSpPr>
          <p:cNvPr id="32" name="Rectangle 31"/>
          <p:cNvSpPr/>
          <p:nvPr/>
        </p:nvSpPr>
        <p:spPr>
          <a:xfrm>
            <a:off x="9354312" y="6473952"/>
            <a:ext cx="3118104" cy="106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272339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89936BFB-C7B1-8944-9769-FCD38A938900}"/>
              </a:ext>
            </a:extLst>
          </p:cNvPr>
          <p:cNvSpPr/>
          <p:nvPr/>
        </p:nvSpPr>
        <p:spPr>
          <a:xfrm>
            <a:off x="-172881" y="0"/>
            <a:ext cx="12192000" cy="6858000"/>
          </a:xfrm>
          <a:prstGeom prst="rect">
            <a:avLst/>
          </a:prstGeom>
          <a:gradFill>
            <a:gsLst>
              <a:gs pos="20000">
                <a:schemeClr val="accent2"/>
              </a:gs>
              <a:gs pos="80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8" name="Slide Number Placeholder 5">
            <a:extLst>
              <a:ext uri="{FF2B5EF4-FFF2-40B4-BE49-F238E27FC236}">
                <a16:creationId xmlns:a16="http://schemas.microsoft.com/office/drawing/2014/main" id="{D533CF03-F018-5646-AA65-DC63CAABBD5B}"/>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15</a:t>
            </a:fld>
            <a:endParaRPr lang="en-US" sz="800" b="0" dirty="0">
              <a:solidFill>
                <a:srgbClr val="FFFFFF"/>
              </a:solidFill>
            </a:endParaRPr>
          </a:p>
        </p:txBody>
      </p:sp>
      <p:sp>
        <p:nvSpPr>
          <p:cNvPr id="18" name="Delay 17">
            <a:extLst>
              <a:ext uri="{FF2B5EF4-FFF2-40B4-BE49-F238E27FC236}">
                <a16:creationId xmlns:a16="http://schemas.microsoft.com/office/drawing/2014/main" id="{B3C1AF0F-205F-934D-8A84-F17D4754933F}"/>
              </a:ext>
            </a:extLst>
          </p:cNvPr>
          <p:cNvSpPr/>
          <p:nvPr/>
        </p:nvSpPr>
        <p:spPr>
          <a:xfrm>
            <a:off x="0" y="4843992"/>
            <a:ext cx="1329070" cy="1329070"/>
          </a:xfrm>
          <a:prstGeom prst="flowChartDelay">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Title 1">
            <a:extLst>
              <a:ext uri="{FF2B5EF4-FFF2-40B4-BE49-F238E27FC236}">
                <a16:creationId xmlns:a16="http://schemas.microsoft.com/office/drawing/2014/main" id="{F07C5BEE-DE81-2F40-B213-ECC373272CD1}"/>
              </a:ext>
            </a:extLst>
          </p:cNvPr>
          <p:cNvSpPr txBox="1">
            <a:spLocks/>
          </p:cNvSpPr>
          <p:nvPr/>
        </p:nvSpPr>
        <p:spPr>
          <a:xfrm>
            <a:off x="1329070" y="960282"/>
            <a:ext cx="8944981" cy="4937436"/>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a:solidFill>
                  <a:schemeClr val="bg1"/>
                </a:solidFill>
              </a:rPr>
              <a:t>References </a:t>
            </a:r>
          </a:p>
          <a:p>
            <a:r>
              <a:rPr lang="en-US" sz="1600" b="1" dirty="0">
                <a:solidFill>
                  <a:schemeClr val="bg1"/>
                </a:solidFill>
              </a:rPr>
              <a:t> </a:t>
            </a:r>
          </a:p>
          <a:p>
            <a:r>
              <a:rPr lang="en-IN" sz="1200" b="1" dirty="0" err="1"/>
              <a:t>Handayani</a:t>
            </a:r>
            <a:r>
              <a:rPr lang="en-IN" sz="1200" b="1" dirty="0"/>
              <a:t> et al. (2018)</a:t>
            </a:r>
            <a:br>
              <a:rPr lang="en-IN" sz="1200" dirty="0"/>
            </a:br>
            <a:r>
              <a:rPr lang="en-IN" sz="1200" dirty="0" err="1"/>
              <a:t>Handayani</a:t>
            </a:r>
            <a:r>
              <a:rPr lang="en-IN" sz="1200" dirty="0"/>
              <a:t> PW, </a:t>
            </a:r>
            <a:r>
              <a:rPr lang="en-IN" sz="1200" dirty="0" err="1"/>
              <a:t>Hidayanto</a:t>
            </a:r>
            <a:r>
              <a:rPr lang="en-IN" sz="1200" dirty="0"/>
              <a:t> AN, </a:t>
            </a:r>
            <a:r>
              <a:rPr lang="en-IN" sz="1200" dirty="0" err="1"/>
              <a:t>Pinem</a:t>
            </a:r>
            <a:r>
              <a:rPr lang="en-IN" sz="1200" dirty="0"/>
              <a:t> AA, </a:t>
            </a:r>
            <a:r>
              <a:rPr lang="en-IN" sz="1200" dirty="0" err="1"/>
              <a:t>Sandhyaduhita</a:t>
            </a:r>
            <a:r>
              <a:rPr lang="en-IN" sz="1200" dirty="0"/>
              <a:t> PI, Budi I. Hospital information system user acceptance factors: user group perspectives. </a:t>
            </a:r>
            <a:r>
              <a:rPr lang="en-IN" sz="1200" i="1" dirty="0"/>
              <a:t>Inform Health Soc Care</a:t>
            </a:r>
            <a:r>
              <a:rPr lang="en-IN" sz="1200" dirty="0"/>
              <a:t>. 2018 Jan;43(1):84–107. </a:t>
            </a:r>
            <a:r>
              <a:rPr lang="en-IN" sz="1200" dirty="0" err="1"/>
              <a:t>doi</a:t>
            </a:r>
            <a:r>
              <a:rPr lang="en-IN" sz="1200" dirty="0"/>
              <a:t>: 10.1080/17538157.2016.1269109. Available from: </a:t>
            </a:r>
            <a:r>
              <a:rPr lang="en-IN" sz="1200" dirty="0">
                <a:hlinkClick r:id="rId2"/>
              </a:rPr>
              <a:t>https://pubmed.ncbi.nlm.nih.gov/28140717/</a:t>
            </a:r>
            <a:endParaRPr lang="en-IN" sz="1200" dirty="0"/>
          </a:p>
          <a:p>
            <a:endParaRPr lang="en-IN" sz="1200" dirty="0"/>
          </a:p>
          <a:p>
            <a:r>
              <a:rPr lang="en-IN" sz="1200" b="1" dirty="0" err="1"/>
              <a:t>Handayani</a:t>
            </a:r>
            <a:r>
              <a:rPr lang="en-IN" sz="1200" b="1" dirty="0"/>
              <a:t> et al. (2017)</a:t>
            </a:r>
            <a:br>
              <a:rPr lang="en-IN" sz="1200" dirty="0"/>
            </a:br>
            <a:r>
              <a:rPr lang="en-IN" sz="1200" dirty="0" err="1"/>
              <a:t>Handayani</a:t>
            </a:r>
            <a:r>
              <a:rPr lang="en-IN" sz="1200" dirty="0"/>
              <a:t> PW, </a:t>
            </a:r>
            <a:r>
              <a:rPr lang="en-IN" sz="1200" dirty="0" err="1"/>
              <a:t>Hidayanto</a:t>
            </a:r>
            <a:r>
              <a:rPr lang="en-IN" sz="1200" dirty="0"/>
              <a:t> AN, </a:t>
            </a:r>
            <a:r>
              <a:rPr lang="en-IN" sz="1200" dirty="0" err="1"/>
              <a:t>Pinem</a:t>
            </a:r>
            <a:r>
              <a:rPr lang="en-IN" sz="1200" dirty="0"/>
              <a:t> AA, </a:t>
            </a:r>
            <a:r>
              <a:rPr lang="en-IN" sz="1200" dirty="0" err="1"/>
              <a:t>Hapsari</a:t>
            </a:r>
            <a:r>
              <a:rPr lang="en-IN" sz="1200" dirty="0"/>
              <a:t> IC, </a:t>
            </a:r>
            <a:r>
              <a:rPr lang="en-IN" sz="1200" dirty="0" err="1"/>
              <a:t>Sandhyaduhita</a:t>
            </a:r>
            <a:r>
              <a:rPr lang="en-IN" sz="1200" dirty="0"/>
              <a:t> PI, Budi I. Acceptance model of a hospital information system. </a:t>
            </a:r>
            <a:r>
              <a:rPr lang="en-IN" sz="1200" i="1" dirty="0"/>
              <a:t>Int J Med Inform</a:t>
            </a:r>
            <a:r>
              <a:rPr lang="en-IN" sz="1200" dirty="0"/>
              <a:t>. 2017 Mar;99:11–28. </a:t>
            </a:r>
            <a:r>
              <a:rPr lang="en-IN" sz="1200" dirty="0" err="1"/>
              <a:t>doi</a:t>
            </a:r>
            <a:r>
              <a:rPr lang="en-IN" sz="1200" dirty="0"/>
              <a:t>: 10.1016/j.ijmedinf.2016.12.004. Available from: </a:t>
            </a:r>
            <a:r>
              <a:rPr lang="en-IN" sz="1200" dirty="0">
                <a:hlinkClick r:id="rId3"/>
              </a:rPr>
              <a:t>https://pubmed.ncbi.nlm.nih.gov/28118918/</a:t>
            </a:r>
            <a:endParaRPr lang="en-IN" sz="1200" dirty="0"/>
          </a:p>
          <a:p>
            <a:endParaRPr lang="en-IN" sz="1200" dirty="0"/>
          </a:p>
          <a:p>
            <a:r>
              <a:rPr lang="en-IN" sz="1200" b="1" dirty="0"/>
              <a:t>Rahimi et al. (2016)</a:t>
            </a:r>
            <a:br>
              <a:rPr lang="en-IN" sz="1200" dirty="0"/>
            </a:br>
            <a:r>
              <a:rPr lang="en-IN" sz="1200" dirty="0"/>
              <a:t>Rahimi B, </a:t>
            </a:r>
            <a:r>
              <a:rPr lang="en-IN" sz="1200" dirty="0" err="1"/>
              <a:t>Nadri</a:t>
            </a:r>
            <a:r>
              <a:rPr lang="en-IN" sz="1200" dirty="0"/>
              <a:t> H, Afshar HL, </a:t>
            </a:r>
            <a:r>
              <a:rPr lang="en-IN" sz="1200" dirty="0" err="1"/>
              <a:t>Samadbeik</a:t>
            </a:r>
            <a:r>
              <a:rPr lang="en-IN" sz="1200" dirty="0"/>
              <a:t> M, </a:t>
            </a:r>
            <a:r>
              <a:rPr lang="en-IN" sz="1200" dirty="0" err="1"/>
              <a:t>Garavand</a:t>
            </a:r>
            <a:r>
              <a:rPr lang="en-IN" sz="1200" dirty="0"/>
              <a:t> A. Factors affecting acceptance of hospital information systems based on extended technology acceptance model: a case study in three paraclinical departments. </a:t>
            </a:r>
            <a:r>
              <a:rPr lang="en-IN" sz="1200" i="1" dirty="0" err="1"/>
              <a:t>Appl</a:t>
            </a:r>
            <a:r>
              <a:rPr lang="en-IN" sz="1200" i="1" dirty="0"/>
              <a:t> Clin Inform</a:t>
            </a:r>
            <a:r>
              <a:rPr lang="en-IN" sz="1200" dirty="0"/>
              <a:t>. 2018 Apr;9(2):238–247. </a:t>
            </a:r>
            <a:r>
              <a:rPr lang="en-IN" sz="1200" dirty="0" err="1"/>
              <a:t>doi</a:t>
            </a:r>
            <a:r>
              <a:rPr lang="en-IN" sz="1200" dirty="0"/>
              <a:t>: 10.1055/s-0038-1641595. Available from: </a:t>
            </a:r>
            <a:r>
              <a:rPr lang="en-IN" sz="1200" dirty="0">
                <a:hlinkClick r:id="rId4"/>
              </a:rPr>
              <a:t>https://pubmed.ncbi.nlm.nih.gov/29618139/</a:t>
            </a:r>
            <a:endParaRPr lang="en-IN" sz="1200" dirty="0"/>
          </a:p>
          <a:p>
            <a:endParaRPr lang="en-IN" sz="1200" b="1" dirty="0"/>
          </a:p>
          <a:p>
            <a:r>
              <a:rPr lang="en-IN" sz="1200" b="1" dirty="0"/>
              <a:t>McDonald et al. (2016)</a:t>
            </a:r>
            <a:br>
              <a:rPr lang="en-IN" sz="1200" dirty="0"/>
            </a:br>
            <a:r>
              <a:rPr lang="en-IN" sz="1200" dirty="0"/>
              <a:t>McDonald S, McLean A, McPherson K, et al. Drug risks associated with sarcopenia: a real-world and GWAS study. </a:t>
            </a:r>
            <a:r>
              <a:rPr lang="en-IN" sz="1200" i="1" dirty="0"/>
              <a:t>J </a:t>
            </a:r>
            <a:r>
              <a:rPr lang="en-IN" sz="1200" i="1" dirty="0" err="1"/>
              <a:t>Neurosci</a:t>
            </a:r>
            <a:r>
              <a:rPr lang="en-IN" sz="1200" dirty="0"/>
              <a:t>. 2016;36(1):1–11. Available from: </a:t>
            </a:r>
            <a:r>
              <a:rPr lang="en-IN" sz="1200" dirty="0">
                <a:hlinkClick r:id="rId5"/>
              </a:rPr>
              <a:t>https://www.ncbi.nlm.nih.gov/pmc/articles/PMC4789654/</a:t>
            </a:r>
            <a:endParaRPr lang="en-US" sz="1200" b="1" dirty="0">
              <a:solidFill>
                <a:schemeClr val="bg1"/>
              </a:solidFill>
            </a:endParaRPr>
          </a:p>
        </p:txBody>
      </p:sp>
      <p:sp>
        <p:nvSpPr>
          <p:cNvPr id="12" name="Rectangle: Top Corners Rounded 17">
            <a:extLst>
              <a:ext uri="{FF2B5EF4-FFF2-40B4-BE49-F238E27FC236}">
                <a16:creationId xmlns:a16="http://schemas.microsoft.com/office/drawing/2014/main" id="{D9B14D43-8438-DB40-8B2B-69383F19EA55}"/>
              </a:ext>
            </a:extLst>
          </p:cNvPr>
          <p:cNvSpPr/>
          <p:nvPr/>
        </p:nvSpPr>
        <p:spPr>
          <a:xfrm rot="16200000">
            <a:off x="6200853" y="180899"/>
            <a:ext cx="1325880" cy="1065641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2" name="Rectangle 1"/>
          <p:cNvSpPr/>
          <p:nvPr/>
        </p:nvSpPr>
        <p:spPr>
          <a:xfrm>
            <a:off x="9564624" y="6940296"/>
            <a:ext cx="2627376" cy="201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190210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FA4677-F3E5-B5C9-293E-217230281A9B}"/>
              </a:ext>
            </a:extLst>
          </p:cNvPr>
          <p:cNvSpPr txBox="1"/>
          <p:nvPr/>
        </p:nvSpPr>
        <p:spPr>
          <a:xfrm>
            <a:off x="1665961" y="488515"/>
            <a:ext cx="6789107" cy="369332"/>
          </a:xfrm>
          <a:prstGeom prst="rect">
            <a:avLst/>
          </a:prstGeom>
          <a:noFill/>
        </p:spPr>
        <p:txBody>
          <a:bodyPr wrap="square" rtlCol="0">
            <a:spAutoFit/>
          </a:bodyPr>
          <a:lstStyle/>
          <a:p>
            <a:r>
              <a:rPr lang="en-US" b="1"/>
              <a:t>                Key Learnings from Community Outreach Programs </a:t>
            </a:r>
            <a:endParaRPr lang="en-US" b="1" dirty="0"/>
          </a:p>
        </p:txBody>
      </p:sp>
      <p:sp>
        <p:nvSpPr>
          <p:cNvPr id="5" name="TextBox 4">
            <a:extLst>
              <a:ext uri="{FF2B5EF4-FFF2-40B4-BE49-F238E27FC236}">
                <a16:creationId xmlns:a16="http://schemas.microsoft.com/office/drawing/2014/main" id="{75545642-4A10-1AD2-8424-C4A8E8571648}"/>
              </a:ext>
            </a:extLst>
          </p:cNvPr>
          <p:cNvSpPr txBox="1"/>
          <p:nvPr/>
        </p:nvSpPr>
        <p:spPr>
          <a:xfrm>
            <a:off x="1465545" y="1291172"/>
            <a:ext cx="8830849" cy="5078313"/>
          </a:xfrm>
          <a:prstGeom prst="rect">
            <a:avLst/>
          </a:prstGeom>
          <a:noFill/>
        </p:spPr>
        <p:txBody>
          <a:bodyPr wrap="square" rtlCol="0">
            <a:spAutoFit/>
          </a:bodyPr>
          <a:lstStyle/>
          <a:p>
            <a:r>
              <a:rPr lang="en-IN" b="1"/>
              <a:t>🏥 </a:t>
            </a:r>
            <a:r>
              <a:rPr lang="en-IN" sz="1600" b="1"/>
              <a:t>Hospital Visit</a:t>
            </a:r>
          </a:p>
          <a:p>
            <a:pPr>
              <a:buFont typeface="Arial" panose="020B0604020202020204" pitchFamily="34" charset="0"/>
              <a:buChar char="•"/>
            </a:pPr>
            <a:r>
              <a:rPr lang="en-IN"/>
              <a:t>Observed patient flow and health service delivery.</a:t>
            </a:r>
          </a:p>
          <a:p>
            <a:pPr>
              <a:buFont typeface="Arial" panose="020B0604020202020204" pitchFamily="34" charset="0"/>
              <a:buChar char="•"/>
            </a:pPr>
            <a:r>
              <a:rPr lang="en-IN"/>
              <a:t>Interacted with medical staff on challenges in resource management.</a:t>
            </a:r>
          </a:p>
          <a:p>
            <a:pPr>
              <a:buFont typeface="Arial" panose="020B0604020202020204" pitchFamily="34" charset="0"/>
              <a:buChar char="•"/>
            </a:pPr>
            <a:r>
              <a:rPr lang="en-IN"/>
              <a:t>Gained insight into referral systems and emergency care processes.</a:t>
            </a:r>
          </a:p>
          <a:p>
            <a:endParaRPr lang="en-IN"/>
          </a:p>
          <a:p>
            <a:r>
              <a:rPr lang="en-IN" b="1"/>
              <a:t>🏘️ </a:t>
            </a:r>
            <a:r>
              <a:rPr lang="en-IN" sz="1600" b="1"/>
              <a:t>Community Outreach – Goyala Dairy</a:t>
            </a:r>
          </a:p>
          <a:p>
            <a:pPr>
              <a:buFont typeface="Arial" panose="020B0604020202020204" pitchFamily="34" charset="0"/>
              <a:buChar char="•"/>
            </a:pPr>
            <a:r>
              <a:rPr lang="en-IN"/>
              <a:t>Conducted health awareness sessions on hygiene, nutrition, and preventive care.</a:t>
            </a:r>
          </a:p>
          <a:p>
            <a:pPr>
              <a:buFont typeface="Arial" panose="020B0604020202020204" pitchFamily="34" charset="0"/>
              <a:buChar char="•"/>
            </a:pPr>
            <a:r>
              <a:rPr lang="en-IN"/>
              <a:t>Engaged with local families to understand health challenges and access issues.</a:t>
            </a:r>
          </a:p>
          <a:p>
            <a:pPr>
              <a:buFont typeface="Arial" panose="020B0604020202020204" pitchFamily="34" charset="0"/>
              <a:buChar char="•"/>
            </a:pPr>
            <a:r>
              <a:rPr lang="en-IN"/>
              <a:t>Identified key concerns: maternal health, sanitation, and vaccine hesitancy.</a:t>
            </a:r>
          </a:p>
          <a:p>
            <a:pPr>
              <a:buFont typeface="Arial" panose="020B0604020202020204" pitchFamily="34" charset="0"/>
              <a:buChar char="•"/>
            </a:pPr>
            <a:endParaRPr lang="en-IN"/>
          </a:p>
          <a:p>
            <a:endParaRPr lang="en-IN"/>
          </a:p>
          <a:p>
            <a:r>
              <a:rPr lang="en-IN" b="1"/>
              <a:t>🏤 </a:t>
            </a:r>
            <a:r>
              <a:rPr lang="en-IN" sz="1600" b="1"/>
              <a:t>PHC Visit</a:t>
            </a:r>
          </a:p>
          <a:p>
            <a:pPr>
              <a:buFont typeface="Arial" panose="020B0604020202020204" pitchFamily="34" charset="0"/>
              <a:buChar char="•"/>
            </a:pPr>
            <a:r>
              <a:rPr lang="en-IN"/>
              <a:t>Assessed primary healthcare services in a rural setting.</a:t>
            </a:r>
          </a:p>
          <a:p>
            <a:pPr>
              <a:buFont typeface="Arial" panose="020B0604020202020204" pitchFamily="34" charset="0"/>
              <a:buChar char="•"/>
            </a:pPr>
            <a:r>
              <a:rPr lang="en-IN"/>
              <a:t>Observed routine immunizations, antenatal check-ups, and outpatient care.</a:t>
            </a:r>
          </a:p>
          <a:p>
            <a:pPr>
              <a:buFont typeface="Arial" panose="020B0604020202020204" pitchFamily="34" charset="0"/>
              <a:buChar char="•"/>
            </a:pPr>
            <a:r>
              <a:rPr lang="en-IN"/>
              <a:t>Discussed with healthcare workers about gaps in manpower, supply chains, and infrastructure.</a:t>
            </a:r>
          </a:p>
          <a:p>
            <a:endParaRPr lang="en-US"/>
          </a:p>
          <a:p>
            <a:endParaRPr lang="en-US" dirty="0"/>
          </a:p>
        </p:txBody>
      </p:sp>
    </p:spTree>
    <p:extLst>
      <p:ext uri="{BB962C8B-B14F-4D97-AF65-F5344CB8AC3E}">
        <p14:creationId xmlns:p14="http://schemas.microsoft.com/office/powerpoint/2010/main" val="2599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1F63F-B24C-8C9D-AE26-C51F84AFCEC9}"/>
              </a:ext>
            </a:extLst>
          </p:cNvPr>
          <p:cNvSpPr txBox="1"/>
          <p:nvPr/>
        </p:nvSpPr>
        <p:spPr>
          <a:xfrm>
            <a:off x="1941534" y="413359"/>
            <a:ext cx="7139836" cy="369332"/>
          </a:xfrm>
          <a:prstGeom prst="rect">
            <a:avLst/>
          </a:prstGeom>
          <a:noFill/>
        </p:spPr>
        <p:txBody>
          <a:bodyPr wrap="square" rtlCol="0">
            <a:spAutoFit/>
          </a:bodyPr>
          <a:lstStyle/>
          <a:p>
            <a:r>
              <a:rPr lang="en-US" dirty="0"/>
              <a:t>                         COP FIELD ACTIVITIES PHOTOGRAPHS </a:t>
            </a:r>
          </a:p>
        </p:txBody>
      </p:sp>
      <p:pic>
        <p:nvPicPr>
          <p:cNvPr id="5" name="Picture 4" descr="A couple of women standing in front of a building&#10;&#10;Description automatically generated">
            <a:extLst>
              <a:ext uri="{FF2B5EF4-FFF2-40B4-BE49-F238E27FC236}">
                <a16:creationId xmlns:a16="http://schemas.microsoft.com/office/drawing/2014/main" id="{CFE20488-7D25-F278-9861-6BE6FBAB1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764" y="1388534"/>
            <a:ext cx="3060699" cy="4080932"/>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75C3A0FD-3BC3-C4D4-C202-E64299B2F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8538" y="1388534"/>
            <a:ext cx="2780135" cy="4080932"/>
          </a:xfrm>
          <a:prstGeom prst="rect">
            <a:avLst/>
          </a:prstGeom>
        </p:spPr>
      </p:pic>
    </p:spTree>
    <p:extLst>
      <p:ext uri="{BB962C8B-B14F-4D97-AF65-F5344CB8AC3E}">
        <p14:creationId xmlns:p14="http://schemas.microsoft.com/office/powerpoint/2010/main" val="811589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77CF58-BF35-AAAA-7352-C5E5C2011AE8}"/>
              </a:ext>
            </a:extLst>
          </p:cNvPr>
          <p:cNvSpPr txBox="1"/>
          <p:nvPr/>
        </p:nvSpPr>
        <p:spPr>
          <a:xfrm>
            <a:off x="2379945" y="338204"/>
            <a:ext cx="6826685" cy="369332"/>
          </a:xfrm>
          <a:prstGeom prst="rect">
            <a:avLst/>
          </a:prstGeom>
          <a:noFill/>
        </p:spPr>
        <p:txBody>
          <a:bodyPr wrap="square" rtlCol="0">
            <a:spAutoFit/>
          </a:bodyPr>
          <a:lstStyle/>
          <a:p>
            <a:r>
              <a:rPr lang="en-US" dirty="0"/>
              <a:t>                                 PICTORIAL JOURNEY  </a:t>
            </a:r>
          </a:p>
        </p:txBody>
      </p:sp>
      <p:pic>
        <p:nvPicPr>
          <p:cNvPr id="4" name="Picture 3" descr="A group of people standing around a white table&#10;&#10;Description automatically generated">
            <a:extLst>
              <a:ext uri="{FF2B5EF4-FFF2-40B4-BE49-F238E27FC236}">
                <a16:creationId xmlns:a16="http://schemas.microsoft.com/office/drawing/2014/main" id="{446B856A-D723-EDFC-7A74-E34E83D25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381000"/>
            <a:ext cx="7772400" cy="5829300"/>
          </a:xfrm>
          <a:prstGeom prst="rect">
            <a:avLst/>
          </a:prstGeom>
        </p:spPr>
      </p:pic>
    </p:spTree>
    <p:extLst>
      <p:ext uri="{BB962C8B-B14F-4D97-AF65-F5344CB8AC3E}">
        <p14:creationId xmlns:p14="http://schemas.microsoft.com/office/powerpoint/2010/main" val="117337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9" name="Rectangle 18">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67230" y="-8468"/>
            <a:ext cx="4763558" cy="6866467"/>
            <a:chOff x="67175" y="-8467"/>
            <a:chExt cx="4763558" cy="6866467"/>
          </a:xfrm>
        </p:grpSpPr>
        <p:cxnSp>
          <p:nvCxnSpPr>
            <p:cNvPr id="22" name="Straight Connector 21">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extBox 1">
            <a:extLst>
              <a:ext uri="{FF2B5EF4-FFF2-40B4-BE49-F238E27FC236}">
                <a16:creationId xmlns:a16="http://schemas.microsoft.com/office/drawing/2014/main" id="{10C72DD3-A4DC-0D4A-0025-227104AFDAE7}"/>
              </a:ext>
            </a:extLst>
          </p:cNvPr>
          <p:cNvSpPr txBox="1"/>
          <p:nvPr/>
        </p:nvSpPr>
        <p:spPr>
          <a:xfrm>
            <a:off x="677335" y="1282701"/>
            <a:ext cx="5096060" cy="4307148"/>
          </a:xfrm>
          <a:prstGeom prst="rect">
            <a:avLst/>
          </a:prstGeom>
        </p:spPr>
        <p:txBody>
          <a:bodyPr vert="horz" lIns="91440" tIns="45720" rIns="91440" bIns="45720" rtlCol="0" anchor="ctr">
            <a:normAutofit/>
          </a:bodyPr>
          <a:lstStyle/>
          <a:p>
            <a:pPr algn="r" defTabSz="457200">
              <a:spcBef>
                <a:spcPct val="0"/>
              </a:spcBef>
              <a:spcAft>
                <a:spcPts val="600"/>
              </a:spcAft>
            </a:pPr>
            <a:r>
              <a:rPr lang="en-US" sz="5400">
                <a:solidFill>
                  <a:schemeClr val="accent1"/>
                </a:solidFill>
                <a:latin typeface="+mj-lt"/>
                <a:ea typeface="+mj-ea"/>
                <a:cs typeface="+mj-cs"/>
              </a:rPr>
              <a:t>                          THANK YOU </a:t>
            </a:r>
          </a:p>
        </p:txBody>
      </p:sp>
      <p:sp>
        <p:nvSpPr>
          <p:cNvPr id="30" name="Freeform: Shape 29">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4234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amera 6">
            <a:extLst>
              <a:ext uri="{FF2B5EF4-FFF2-40B4-BE49-F238E27FC236}">
                <a16:creationId xmlns:a16="http://schemas.microsoft.com/office/drawing/2014/main" id="{37049B0A-E208-E4E5-55D2-1682C36462DA}"/>
              </a:ext>
            </a:extLst>
          </p:cNvPr>
          <p:cNvPicPr>
            <a:picLocks noGrp="1" noChangeAspect="1"/>
            <a:extLst>
              <a:ext uri="{51228E76-BA90-4043-B771-695A4F85340A}">
                <alf:liveFeedProps xmlns:alf="http://schemas.microsoft.com/office/drawing/2021/livefeed"/>
              </a:ext>
            </a:extLst>
          </p:cNvPicPr>
          <p:nvPr>
            <p:ph idx="1"/>
          </p:nvPr>
        </p:nvPicPr>
        <p:blipFill>
          <a:blip r:embed="rId2">
            <a:extLst>
              <a:ext uri="{96DAC541-7B7A-43D3-8B79-37D633B846F1}">
                <asvg:svgBlip xmlns:asvg="http://schemas.microsoft.com/office/drawing/2016/SVG/main" r:embed="rId3"/>
              </a:ext>
            </a:extLst>
          </a:blip>
          <a:stretch>
            <a:fillRect/>
          </a:stretch>
        </p:blipFill>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1445244" cy="680275"/>
          </a:xfrm>
          <a:prstGeom prst="rect">
            <a:avLst/>
          </a:prstGeom>
        </p:spPr>
      </p:pic>
      <p:pic>
        <p:nvPicPr>
          <p:cNvPr id="9" name="Picture 8" descr="A screenshot of a chat&#10;&#10;Description automatically generated">
            <a:extLst>
              <a:ext uri="{FF2B5EF4-FFF2-40B4-BE49-F238E27FC236}">
                <a16:creationId xmlns:a16="http://schemas.microsoft.com/office/drawing/2014/main" id="{6B74A897-53A2-7D26-4D7F-117FCC4D1D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690688"/>
            <a:ext cx="10515600" cy="440372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34637-779B-425E-A8DC-F69EF4AFA59D}"/>
              </a:ext>
            </a:extLst>
          </p:cNvPr>
          <p:cNvSpPr>
            <a:spLocks noGrp="1"/>
          </p:cNvSpPr>
          <p:nvPr>
            <p:ph type="title"/>
          </p:nvPr>
        </p:nvSpPr>
        <p:spPr>
          <a:xfrm>
            <a:off x="510363" y="544012"/>
            <a:ext cx="11338560" cy="768263"/>
          </a:xfrm>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Footer Placeholder 2">
            <a:extLst>
              <a:ext uri="{FF2B5EF4-FFF2-40B4-BE49-F238E27FC236}">
                <a16:creationId xmlns:a16="http://schemas.microsoft.com/office/drawing/2014/main" id="{F8816EED-F926-472A-9A82-B49518135725}"/>
              </a:ext>
            </a:extLst>
          </p:cNvPr>
          <p:cNvSpPr>
            <a:spLocks noGrp="1"/>
          </p:cNvSpPr>
          <p:nvPr>
            <p:ph type="ftr" sz="quarter" idx="3"/>
          </p:nvPr>
        </p:nvSpPr>
        <p:spPr/>
        <p:txBody>
          <a:bodyPr/>
          <a:lstStyle/>
          <a:p>
            <a:endParaRPr lang="en-US" dirty="0">
              <a:solidFill>
                <a:srgbClr val="2B3A42"/>
              </a:solidFill>
            </a:endParaRPr>
          </a:p>
        </p:txBody>
      </p:sp>
      <p:sp>
        <p:nvSpPr>
          <p:cNvPr id="4" name="Rectangle: Rounded Corners 3">
            <a:extLst>
              <a:ext uri="{FF2B5EF4-FFF2-40B4-BE49-F238E27FC236}">
                <a16:creationId xmlns:a16="http://schemas.microsoft.com/office/drawing/2014/main" id="{26BE2ED0-E3EC-4A98-B635-CFC7B6D4BAE2}"/>
              </a:ext>
            </a:extLst>
          </p:cNvPr>
          <p:cNvSpPr/>
          <p:nvPr/>
        </p:nvSpPr>
        <p:spPr>
          <a:xfrm>
            <a:off x="6227551" y="3886797"/>
            <a:ext cx="5449630" cy="1834349"/>
          </a:xfrm>
          <a:prstGeom prst="roundRect">
            <a:avLst>
              <a:gd name="adj" fmla="val 1214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Rectangle: Rounded Corners 4">
            <a:extLst>
              <a:ext uri="{FF2B5EF4-FFF2-40B4-BE49-F238E27FC236}">
                <a16:creationId xmlns:a16="http://schemas.microsoft.com/office/drawing/2014/main" id="{CF6C9EBE-79DA-44E7-9B3B-0A16A8038A40}"/>
              </a:ext>
            </a:extLst>
          </p:cNvPr>
          <p:cNvSpPr/>
          <p:nvPr/>
        </p:nvSpPr>
        <p:spPr>
          <a:xfrm>
            <a:off x="6227551" y="1731776"/>
            <a:ext cx="5449630" cy="1832016"/>
          </a:xfrm>
          <a:prstGeom prst="roundRect">
            <a:avLst>
              <a:gd name="adj" fmla="val 1416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Rectangle: Rounded Corners 5">
            <a:extLst>
              <a:ext uri="{FF2B5EF4-FFF2-40B4-BE49-F238E27FC236}">
                <a16:creationId xmlns:a16="http://schemas.microsoft.com/office/drawing/2014/main" id="{F5D64287-53AA-43A7-A32F-FD021F9EBF45}"/>
              </a:ext>
            </a:extLst>
          </p:cNvPr>
          <p:cNvSpPr/>
          <p:nvPr/>
        </p:nvSpPr>
        <p:spPr>
          <a:xfrm>
            <a:off x="510363" y="3876156"/>
            <a:ext cx="5432256" cy="1834349"/>
          </a:xfrm>
          <a:prstGeom prst="roundRect">
            <a:avLst>
              <a:gd name="adj" fmla="val 1466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Rectangle: Rounded Corners 6">
            <a:extLst>
              <a:ext uri="{FF2B5EF4-FFF2-40B4-BE49-F238E27FC236}">
                <a16:creationId xmlns:a16="http://schemas.microsoft.com/office/drawing/2014/main" id="{21453E2B-94EB-4B86-A7C5-52EDD8EEB47F}"/>
              </a:ext>
            </a:extLst>
          </p:cNvPr>
          <p:cNvSpPr/>
          <p:nvPr/>
        </p:nvSpPr>
        <p:spPr>
          <a:xfrm>
            <a:off x="510364" y="1740084"/>
            <a:ext cx="5432256" cy="1832016"/>
          </a:xfrm>
          <a:prstGeom prst="roundRect">
            <a:avLst>
              <a:gd name="adj" fmla="val 13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nvGrpSpPr>
          <p:cNvPr id="8" name="Group 7">
            <a:extLst>
              <a:ext uri="{FF2B5EF4-FFF2-40B4-BE49-F238E27FC236}">
                <a16:creationId xmlns:a16="http://schemas.microsoft.com/office/drawing/2014/main" id="{5B5C2CAE-53F0-4C86-989E-3E9E3F31616C}"/>
              </a:ext>
            </a:extLst>
          </p:cNvPr>
          <p:cNvGrpSpPr/>
          <p:nvPr/>
        </p:nvGrpSpPr>
        <p:grpSpPr>
          <a:xfrm>
            <a:off x="4258432" y="1883573"/>
            <a:ext cx="3675137" cy="3675138"/>
            <a:chOff x="4049137" y="1584167"/>
            <a:chExt cx="3675137" cy="3675138"/>
          </a:xfrm>
        </p:grpSpPr>
        <p:sp>
          <p:nvSpPr>
            <p:cNvPr id="9" name="Arc 8">
              <a:extLst>
                <a:ext uri="{FF2B5EF4-FFF2-40B4-BE49-F238E27FC236}">
                  <a16:creationId xmlns:a16="http://schemas.microsoft.com/office/drawing/2014/main" id="{EF4E260E-73F3-4CFE-A0A1-08BA82145557}"/>
                </a:ext>
              </a:extLst>
            </p:cNvPr>
            <p:cNvSpPr/>
            <p:nvPr/>
          </p:nvSpPr>
          <p:spPr>
            <a:xfrm>
              <a:off x="4049138" y="1584169"/>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0" name="Arc 9">
              <a:extLst>
                <a:ext uri="{FF2B5EF4-FFF2-40B4-BE49-F238E27FC236}">
                  <a16:creationId xmlns:a16="http://schemas.microsoft.com/office/drawing/2014/main" id="{7F3839F2-A3CB-46BB-9A83-BC47A8529571}"/>
                </a:ext>
              </a:extLst>
            </p:cNvPr>
            <p:cNvSpPr/>
            <p:nvPr/>
          </p:nvSpPr>
          <p:spPr>
            <a:xfrm rot="16200000">
              <a:off x="4049138"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1" name="Arc 10">
              <a:extLst>
                <a:ext uri="{FF2B5EF4-FFF2-40B4-BE49-F238E27FC236}">
                  <a16:creationId xmlns:a16="http://schemas.microsoft.com/office/drawing/2014/main" id="{0082F5CF-F47E-4C29-9AB5-24002166497A}"/>
                </a:ext>
              </a:extLst>
            </p:cNvPr>
            <p:cNvSpPr/>
            <p:nvPr/>
          </p:nvSpPr>
          <p:spPr>
            <a:xfrm rot="108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2" name="Arc 11">
              <a:extLst>
                <a:ext uri="{FF2B5EF4-FFF2-40B4-BE49-F238E27FC236}">
                  <a16:creationId xmlns:a16="http://schemas.microsoft.com/office/drawing/2014/main" id="{FA3891A4-BDF4-4762-A908-72D8CF5D7008}"/>
                </a:ext>
              </a:extLst>
            </p:cNvPr>
            <p:cNvSpPr/>
            <p:nvPr/>
          </p:nvSpPr>
          <p:spPr>
            <a:xfrm rot="54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grpSp>
      <p:sp>
        <p:nvSpPr>
          <p:cNvPr id="13" name="Oval 12">
            <a:extLst>
              <a:ext uri="{FF2B5EF4-FFF2-40B4-BE49-F238E27FC236}">
                <a16:creationId xmlns:a16="http://schemas.microsoft.com/office/drawing/2014/main" id="{ABFE3706-F063-42C5-A9B2-59004E2D6FF5}"/>
              </a:ext>
            </a:extLst>
          </p:cNvPr>
          <p:cNvSpPr/>
          <p:nvPr/>
        </p:nvSpPr>
        <p:spPr>
          <a:xfrm>
            <a:off x="5158384" y="2771976"/>
            <a:ext cx="1897480" cy="18974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26" name="Text Placeholder 30">
            <a:extLst>
              <a:ext uri="{FF2B5EF4-FFF2-40B4-BE49-F238E27FC236}">
                <a16:creationId xmlns:a16="http://schemas.microsoft.com/office/drawing/2014/main" id="{1B1AA33E-9D49-404F-B04C-C21D35ED2AFE}"/>
              </a:ext>
            </a:extLst>
          </p:cNvPr>
          <p:cNvSpPr txBox="1">
            <a:spLocks/>
          </p:cNvSpPr>
          <p:nvPr/>
        </p:nvSpPr>
        <p:spPr>
          <a:xfrm>
            <a:off x="669566" y="1880270"/>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a:solidFill>
                  <a:schemeClr val="bg1"/>
                </a:solidFill>
              </a:rPr>
              <a:t>A hospital information system (HIS) is a complete, integrated information system that manages all elements of a hospital's business, including medical, administrative, and financial, as well as the processing of services. </a:t>
            </a:r>
          </a:p>
        </p:txBody>
      </p:sp>
      <p:sp>
        <p:nvSpPr>
          <p:cNvPr id="27" name="Text Placeholder 30">
            <a:extLst>
              <a:ext uri="{FF2B5EF4-FFF2-40B4-BE49-F238E27FC236}">
                <a16:creationId xmlns:a16="http://schemas.microsoft.com/office/drawing/2014/main" id="{EB7ACD17-50C9-4A14-9A39-6FCF480B1803}"/>
              </a:ext>
            </a:extLst>
          </p:cNvPr>
          <p:cNvSpPr txBox="1">
            <a:spLocks/>
          </p:cNvSpPr>
          <p:nvPr/>
        </p:nvSpPr>
        <p:spPr>
          <a:xfrm>
            <a:off x="669566" y="4048568"/>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a:solidFill>
                  <a:schemeClr val="bg1"/>
                </a:solidFill>
              </a:rPr>
              <a:t>Hospital information systems (HIS) are commonly used to improve the quality of care as well as the efficiency and safety of medical services.</a:t>
            </a:r>
          </a:p>
        </p:txBody>
      </p:sp>
      <p:sp>
        <p:nvSpPr>
          <p:cNvPr id="28" name="Text Placeholder 30">
            <a:extLst>
              <a:ext uri="{FF2B5EF4-FFF2-40B4-BE49-F238E27FC236}">
                <a16:creationId xmlns:a16="http://schemas.microsoft.com/office/drawing/2014/main" id="{07FE372A-6BD7-4B01-A889-A2C9CDEB26E5}"/>
              </a:ext>
            </a:extLst>
          </p:cNvPr>
          <p:cNvSpPr txBox="1">
            <a:spLocks/>
          </p:cNvSpPr>
          <p:nvPr/>
        </p:nvSpPr>
        <p:spPr>
          <a:xfrm>
            <a:off x="8133868" y="1848434"/>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a:solidFill>
                  <a:schemeClr val="bg1"/>
                </a:solidFill>
              </a:rPr>
              <a:t>HIS’s have become essential tools for managing administrative, clinical, and support aspects of hospitals, improving decision-making, and enhancing the quality of healthcare services. </a:t>
            </a:r>
            <a:endParaRPr lang="da-DK" sz="1400" b="0" dirty="0">
              <a:solidFill>
                <a:schemeClr val="bg1"/>
              </a:solidFill>
            </a:endParaRPr>
          </a:p>
        </p:txBody>
      </p:sp>
      <p:sp>
        <p:nvSpPr>
          <p:cNvPr id="29" name="Text Placeholder 30">
            <a:extLst>
              <a:ext uri="{FF2B5EF4-FFF2-40B4-BE49-F238E27FC236}">
                <a16:creationId xmlns:a16="http://schemas.microsoft.com/office/drawing/2014/main" id="{CBB078CA-2E70-4FEB-A02D-6BC0306F9B1F}"/>
              </a:ext>
            </a:extLst>
          </p:cNvPr>
          <p:cNvSpPr txBox="1">
            <a:spLocks/>
          </p:cNvSpPr>
          <p:nvPr/>
        </p:nvSpPr>
        <p:spPr>
          <a:xfrm>
            <a:off x="8179423" y="3910776"/>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a:lnSpc>
                <a:spcPct val="100000"/>
              </a:lnSpc>
              <a:spcBef>
                <a:spcPts val="400"/>
              </a:spcBef>
            </a:pPr>
            <a:r>
              <a:rPr lang="en-US" sz="1400" dirty="0">
                <a:solidFill>
                  <a:schemeClr val="bg1"/>
                </a:solidFill>
              </a:rPr>
              <a:t>HIS is commonly made up of one or more software components, as well as a large number of sub-systems in various medical specialties. HMIS have transformed the healthcare industry by streamlining operations and enhancing the quality of patient care. </a:t>
            </a:r>
            <a:endParaRPr lang="da-DK" sz="1400" b="0" dirty="0">
              <a:solidFill>
                <a:schemeClr val="bg1"/>
              </a:solidFill>
            </a:endParaRPr>
          </a:p>
        </p:txBody>
      </p:sp>
      <p:sp>
        <p:nvSpPr>
          <p:cNvPr id="30" name="TextBox 29">
            <a:extLst>
              <a:ext uri="{FF2B5EF4-FFF2-40B4-BE49-F238E27FC236}">
                <a16:creationId xmlns:a16="http://schemas.microsoft.com/office/drawing/2014/main" id="{6A71ABA0-0703-4D3D-9486-5A211C0E5834}"/>
              </a:ext>
            </a:extLst>
          </p:cNvPr>
          <p:cNvSpPr txBox="1"/>
          <p:nvPr/>
        </p:nvSpPr>
        <p:spPr>
          <a:xfrm>
            <a:off x="5610519" y="3326001"/>
            <a:ext cx="993209" cy="584775"/>
          </a:xfrm>
          <a:prstGeom prst="rect">
            <a:avLst/>
          </a:prstGeom>
          <a:noFill/>
        </p:spPr>
        <p:txBody>
          <a:bodyPr wrap="square" rtlCol="0">
            <a:spAutoFit/>
          </a:bodyPr>
          <a:lstStyle/>
          <a:p>
            <a:pPr algn="ctr"/>
            <a:r>
              <a:rPr lang="en-US" sz="3200" b="1" dirty="0">
                <a:solidFill>
                  <a:srgbClr val="2B3A42"/>
                </a:solidFill>
              </a:rPr>
              <a:t>HIS</a:t>
            </a:r>
            <a:r>
              <a:rPr lang="en-US" sz="1400" b="1" dirty="0">
                <a:solidFill>
                  <a:srgbClr val="2B3A42"/>
                </a:solidFill>
              </a:rPr>
              <a:t> </a:t>
            </a:r>
          </a:p>
        </p:txBody>
      </p:sp>
      <p:sp>
        <p:nvSpPr>
          <p:cNvPr id="15" name="Rectangle 14"/>
          <p:cNvSpPr/>
          <p:nvPr/>
        </p:nvSpPr>
        <p:spPr>
          <a:xfrm>
            <a:off x="9670178" y="6387858"/>
            <a:ext cx="2521822" cy="863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153124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34637-779B-425E-A8DC-F69EF4AFA59D}"/>
              </a:ext>
            </a:extLst>
          </p:cNvPr>
          <p:cNvSpPr>
            <a:spLocks noGrp="1"/>
          </p:cNvSpPr>
          <p:nvPr>
            <p:ph type="title"/>
          </p:nvPr>
        </p:nvSpPr>
        <p:spPr/>
        <p:txBody>
          <a:bodyPr/>
          <a:lstStyle/>
          <a:p>
            <a:r>
              <a:rPr lang="en-US" dirty="0"/>
              <a:t>Importance of HIS </a:t>
            </a:r>
          </a:p>
        </p:txBody>
      </p:sp>
      <p:sp>
        <p:nvSpPr>
          <p:cNvPr id="61" name="Line 33">
            <a:extLst>
              <a:ext uri="{FF2B5EF4-FFF2-40B4-BE49-F238E27FC236}">
                <a16:creationId xmlns:a16="http://schemas.microsoft.com/office/drawing/2014/main" id="{50226E7E-076F-46A7-87B1-BFFE9FA7F05C}"/>
              </a:ext>
            </a:extLst>
          </p:cNvPr>
          <p:cNvSpPr>
            <a:spLocks noChangeShapeType="1"/>
          </p:cNvSpPr>
          <p:nvPr/>
        </p:nvSpPr>
        <p:spPr bwMode="auto">
          <a:xfrm flipH="1" flipV="1">
            <a:off x="1661177" y="1972891"/>
            <a:ext cx="2883580" cy="0"/>
          </a:xfrm>
          <a:prstGeom prst="line">
            <a:avLst/>
          </a:prstGeom>
          <a:noFill/>
          <a:ln w="19050" cap="rnd">
            <a:solidFill>
              <a:schemeClr val="accent1"/>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2" name="Line 33">
            <a:extLst>
              <a:ext uri="{FF2B5EF4-FFF2-40B4-BE49-F238E27FC236}">
                <a16:creationId xmlns:a16="http://schemas.microsoft.com/office/drawing/2014/main" id="{07ED6335-2355-4B4A-A16F-E4DF5443A165}"/>
              </a:ext>
            </a:extLst>
          </p:cNvPr>
          <p:cNvSpPr>
            <a:spLocks noChangeShapeType="1"/>
          </p:cNvSpPr>
          <p:nvPr/>
        </p:nvSpPr>
        <p:spPr bwMode="auto">
          <a:xfrm flipH="1" flipV="1">
            <a:off x="720093" y="2780537"/>
            <a:ext cx="3469417" cy="0"/>
          </a:xfrm>
          <a:prstGeom prst="line">
            <a:avLst/>
          </a:prstGeom>
          <a:noFill/>
          <a:ln w="19050" cap="rnd">
            <a:solidFill>
              <a:schemeClr val="accent2"/>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3" name="Line 33">
            <a:extLst>
              <a:ext uri="{FF2B5EF4-FFF2-40B4-BE49-F238E27FC236}">
                <a16:creationId xmlns:a16="http://schemas.microsoft.com/office/drawing/2014/main" id="{5825CA09-294F-4D34-A40F-533375ECC7F7}"/>
              </a:ext>
            </a:extLst>
          </p:cNvPr>
          <p:cNvSpPr>
            <a:spLocks noChangeShapeType="1"/>
          </p:cNvSpPr>
          <p:nvPr/>
        </p:nvSpPr>
        <p:spPr bwMode="auto">
          <a:xfrm flipH="1" flipV="1">
            <a:off x="7208736" y="1936940"/>
            <a:ext cx="2939459" cy="0"/>
          </a:xfrm>
          <a:prstGeom prst="line">
            <a:avLst/>
          </a:prstGeom>
          <a:noFill/>
          <a:ln w="19050" cap="rnd">
            <a:solidFill>
              <a:schemeClr val="accent3"/>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4" name="Line 33">
            <a:extLst>
              <a:ext uri="{FF2B5EF4-FFF2-40B4-BE49-F238E27FC236}">
                <a16:creationId xmlns:a16="http://schemas.microsoft.com/office/drawing/2014/main" id="{9E082AF6-41F7-4A32-B453-2A7871321A9E}"/>
              </a:ext>
            </a:extLst>
          </p:cNvPr>
          <p:cNvSpPr>
            <a:spLocks noChangeShapeType="1"/>
          </p:cNvSpPr>
          <p:nvPr/>
        </p:nvSpPr>
        <p:spPr bwMode="auto">
          <a:xfrm flipH="1" flipV="1">
            <a:off x="720091" y="4136553"/>
            <a:ext cx="3286890" cy="0"/>
          </a:xfrm>
          <a:prstGeom prst="line">
            <a:avLst/>
          </a:prstGeom>
          <a:noFill/>
          <a:ln w="19050" cap="rnd">
            <a:solidFill>
              <a:schemeClr val="accent5"/>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5" name="Line 33">
            <a:extLst>
              <a:ext uri="{FF2B5EF4-FFF2-40B4-BE49-F238E27FC236}">
                <a16:creationId xmlns:a16="http://schemas.microsoft.com/office/drawing/2014/main" id="{2CC027FA-7E6B-4235-BFC1-AE9540FAF909}"/>
              </a:ext>
            </a:extLst>
          </p:cNvPr>
          <p:cNvSpPr>
            <a:spLocks noChangeShapeType="1"/>
          </p:cNvSpPr>
          <p:nvPr/>
        </p:nvSpPr>
        <p:spPr bwMode="auto">
          <a:xfrm flipH="1" flipV="1">
            <a:off x="1983210" y="5470418"/>
            <a:ext cx="2967181" cy="0"/>
          </a:xfrm>
          <a:prstGeom prst="line">
            <a:avLst/>
          </a:prstGeom>
          <a:noFill/>
          <a:ln w="19050" cap="rnd">
            <a:solidFill>
              <a:schemeClr val="accent3"/>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6" name="Line 33">
            <a:extLst>
              <a:ext uri="{FF2B5EF4-FFF2-40B4-BE49-F238E27FC236}">
                <a16:creationId xmlns:a16="http://schemas.microsoft.com/office/drawing/2014/main" id="{D6A47CD2-487B-4ED4-A541-806C50F1060E}"/>
              </a:ext>
            </a:extLst>
          </p:cNvPr>
          <p:cNvSpPr>
            <a:spLocks noChangeShapeType="1"/>
          </p:cNvSpPr>
          <p:nvPr/>
        </p:nvSpPr>
        <p:spPr bwMode="auto">
          <a:xfrm flipH="1" flipV="1">
            <a:off x="7786048" y="2780537"/>
            <a:ext cx="3422062" cy="0"/>
          </a:xfrm>
          <a:prstGeom prst="line">
            <a:avLst/>
          </a:prstGeom>
          <a:noFill/>
          <a:ln w="19050" cap="rnd">
            <a:solidFill>
              <a:schemeClr val="accent5"/>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7" name="Line 33">
            <a:extLst>
              <a:ext uri="{FF2B5EF4-FFF2-40B4-BE49-F238E27FC236}">
                <a16:creationId xmlns:a16="http://schemas.microsoft.com/office/drawing/2014/main" id="{36F092BD-A67A-4DDA-8C54-09A798C72203}"/>
              </a:ext>
            </a:extLst>
          </p:cNvPr>
          <p:cNvSpPr>
            <a:spLocks noChangeShapeType="1"/>
          </p:cNvSpPr>
          <p:nvPr/>
        </p:nvSpPr>
        <p:spPr bwMode="auto">
          <a:xfrm flipH="1" flipV="1">
            <a:off x="7841322" y="4142492"/>
            <a:ext cx="3366787" cy="0"/>
          </a:xfrm>
          <a:prstGeom prst="line">
            <a:avLst/>
          </a:prstGeom>
          <a:noFill/>
          <a:ln w="19050" cap="rnd">
            <a:solidFill>
              <a:schemeClr val="accent2"/>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8" name="Line 33">
            <a:extLst>
              <a:ext uri="{FF2B5EF4-FFF2-40B4-BE49-F238E27FC236}">
                <a16:creationId xmlns:a16="http://schemas.microsoft.com/office/drawing/2014/main" id="{7D13E1E1-77D6-4479-BBB3-4D05BA2A20DC}"/>
              </a:ext>
            </a:extLst>
          </p:cNvPr>
          <p:cNvSpPr>
            <a:spLocks noChangeShapeType="1"/>
          </p:cNvSpPr>
          <p:nvPr/>
        </p:nvSpPr>
        <p:spPr bwMode="auto">
          <a:xfrm flipH="1" flipV="1">
            <a:off x="7052763" y="5452934"/>
            <a:ext cx="2845251" cy="0"/>
          </a:xfrm>
          <a:prstGeom prst="line">
            <a:avLst/>
          </a:prstGeom>
          <a:noFill/>
          <a:ln w="19050" cap="rnd">
            <a:solidFill>
              <a:schemeClr val="accent1"/>
            </a:solidFill>
            <a:prstDash val="solid"/>
            <a:round/>
            <a:headEnd type="oval" w="lg" len="lg"/>
            <a:tailEnd w="lg" len="lg"/>
          </a:ln>
          <a:effectLst/>
        </p:spPr>
        <p:txBody>
          <a:bodyPr/>
          <a:lstStyle/>
          <a:p>
            <a:pPr>
              <a:defRPr/>
            </a:pPr>
            <a:endParaRPr lang="da-DK" kern="0" dirty="0">
              <a:solidFill>
                <a:sysClr val="windowText" lastClr="000000"/>
              </a:solidFill>
            </a:endParaRPr>
          </a:p>
        </p:txBody>
      </p:sp>
      <p:grpSp>
        <p:nvGrpSpPr>
          <p:cNvPr id="69" name="Group 68">
            <a:extLst>
              <a:ext uri="{FF2B5EF4-FFF2-40B4-BE49-F238E27FC236}">
                <a16:creationId xmlns:a16="http://schemas.microsoft.com/office/drawing/2014/main" id="{B70B24CC-9759-4782-A9C1-9E46CDDEC9B4}"/>
              </a:ext>
            </a:extLst>
          </p:cNvPr>
          <p:cNvGrpSpPr/>
          <p:nvPr/>
        </p:nvGrpSpPr>
        <p:grpSpPr>
          <a:xfrm rot="1427524">
            <a:off x="5541043" y="1497423"/>
            <a:ext cx="886014" cy="4490333"/>
            <a:chOff x="5697110" y="1719745"/>
            <a:chExt cx="793140" cy="3788674"/>
          </a:xfrm>
          <a:solidFill>
            <a:schemeClr val="accent3"/>
          </a:solidFill>
        </p:grpSpPr>
        <p:sp>
          <p:nvSpPr>
            <p:cNvPr id="70" name="Rectangle: Rounded Corners 69">
              <a:extLst>
                <a:ext uri="{FF2B5EF4-FFF2-40B4-BE49-F238E27FC236}">
                  <a16:creationId xmlns:a16="http://schemas.microsoft.com/office/drawing/2014/main" id="{33C2016E-998A-4E22-A7C2-DCB9BADB25A6}"/>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1" name="Rectangle: Rounded Corners 70">
              <a:extLst>
                <a:ext uri="{FF2B5EF4-FFF2-40B4-BE49-F238E27FC236}">
                  <a16:creationId xmlns:a16="http://schemas.microsoft.com/office/drawing/2014/main" id="{0185FE61-A836-4B59-BD6A-908F0D2A8899}"/>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2" name="Group 71">
            <a:extLst>
              <a:ext uri="{FF2B5EF4-FFF2-40B4-BE49-F238E27FC236}">
                <a16:creationId xmlns:a16="http://schemas.microsoft.com/office/drawing/2014/main" id="{6FB13F5C-E350-4339-A424-D45C490CBD8A}"/>
              </a:ext>
            </a:extLst>
          </p:cNvPr>
          <p:cNvGrpSpPr/>
          <p:nvPr/>
        </p:nvGrpSpPr>
        <p:grpSpPr>
          <a:xfrm rot="9327360">
            <a:off x="5544583" y="1520266"/>
            <a:ext cx="886014" cy="4490333"/>
            <a:chOff x="5697110" y="1719745"/>
            <a:chExt cx="793140" cy="3788673"/>
          </a:xfrm>
          <a:solidFill>
            <a:schemeClr val="accent1"/>
          </a:solidFill>
        </p:grpSpPr>
        <p:sp>
          <p:nvSpPr>
            <p:cNvPr id="73" name="Rectangle: Rounded Corners 72">
              <a:extLst>
                <a:ext uri="{FF2B5EF4-FFF2-40B4-BE49-F238E27FC236}">
                  <a16:creationId xmlns:a16="http://schemas.microsoft.com/office/drawing/2014/main" id="{D126679C-35A5-4E61-BDFF-CC5309AC89C5}"/>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4" name="Rectangle: Rounded Corners 73">
              <a:extLst>
                <a:ext uri="{FF2B5EF4-FFF2-40B4-BE49-F238E27FC236}">
                  <a16:creationId xmlns:a16="http://schemas.microsoft.com/office/drawing/2014/main" id="{0242EF2D-2725-432C-892B-33DA1D64C06F}"/>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5" name="Group 74">
            <a:extLst>
              <a:ext uri="{FF2B5EF4-FFF2-40B4-BE49-F238E27FC236}">
                <a16:creationId xmlns:a16="http://schemas.microsoft.com/office/drawing/2014/main" id="{3473F1B6-1375-44F5-B2E6-29B5DA4F81E7}"/>
              </a:ext>
            </a:extLst>
          </p:cNvPr>
          <p:cNvGrpSpPr/>
          <p:nvPr/>
        </p:nvGrpSpPr>
        <p:grpSpPr>
          <a:xfrm rot="6629800">
            <a:off x="5561356" y="1499986"/>
            <a:ext cx="886014" cy="4490334"/>
            <a:chOff x="5697110" y="1719745"/>
            <a:chExt cx="793140" cy="3788673"/>
          </a:xfrm>
          <a:solidFill>
            <a:schemeClr val="accent2"/>
          </a:solidFill>
        </p:grpSpPr>
        <p:sp>
          <p:nvSpPr>
            <p:cNvPr id="76" name="Rectangle: Rounded Corners 75">
              <a:extLst>
                <a:ext uri="{FF2B5EF4-FFF2-40B4-BE49-F238E27FC236}">
                  <a16:creationId xmlns:a16="http://schemas.microsoft.com/office/drawing/2014/main" id="{749A858A-1B6A-4DEF-9173-CD841F8709E6}"/>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7" name="Rectangle: Rounded Corners 76">
              <a:extLst>
                <a:ext uri="{FF2B5EF4-FFF2-40B4-BE49-F238E27FC236}">
                  <a16:creationId xmlns:a16="http://schemas.microsoft.com/office/drawing/2014/main" id="{4F6A9092-7C26-4F9D-9875-FCD33C6374D7}"/>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8" name="Group 77">
            <a:extLst>
              <a:ext uri="{FF2B5EF4-FFF2-40B4-BE49-F238E27FC236}">
                <a16:creationId xmlns:a16="http://schemas.microsoft.com/office/drawing/2014/main" id="{9202824A-D57B-49A0-A2FF-B0EB0462DBC1}"/>
              </a:ext>
            </a:extLst>
          </p:cNvPr>
          <p:cNvGrpSpPr/>
          <p:nvPr/>
        </p:nvGrpSpPr>
        <p:grpSpPr>
          <a:xfrm rot="4011838">
            <a:off x="5520162" y="1487203"/>
            <a:ext cx="886014" cy="4490334"/>
            <a:chOff x="5697110" y="1719745"/>
            <a:chExt cx="793140" cy="3788673"/>
          </a:xfrm>
          <a:solidFill>
            <a:schemeClr val="accent5"/>
          </a:solidFill>
        </p:grpSpPr>
        <p:sp>
          <p:nvSpPr>
            <p:cNvPr id="79" name="Rectangle: Rounded Corners 78">
              <a:extLst>
                <a:ext uri="{FF2B5EF4-FFF2-40B4-BE49-F238E27FC236}">
                  <a16:creationId xmlns:a16="http://schemas.microsoft.com/office/drawing/2014/main" id="{2FD22038-4674-4C1C-9B5F-F2D4BDEB0ADA}"/>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0" name="Rectangle: Rounded Corners 79">
              <a:extLst>
                <a:ext uri="{FF2B5EF4-FFF2-40B4-BE49-F238E27FC236}">
                  <a16:creationId xmlns:a16="http://schemas.microsoft.com/office/drawing/2014/main" id="{CCF1D01A-7C54-407C-AA41-4DC4A874E53E}"/>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mc:AlternateContent xmlns:mc="http://schemas.openxmlformats.org/markup-compatibility/2006" xmlns:p14="http://schemas.microsoft.com/office/powerpoint/2010/main">
        <mc:Choice Requires="p14">
          <p:contentPart p14:bwMode="auto" r:id="rId2">
            <p14:nvContentPartPr>
              <p14:cNvPr id="81" name="Ink 80">
                <a:extLst>
                  <a:ext uri="{FF2B5EF4-FFF2-40B4-BE49-F238E27FC236}">
                    <a16:creationId xmlns:a16="http://schemas.microsoft.com/office/drawing/2014/main" id="{671DD5D2-3569-4061-AAE4-BB8152968EDD}"/>
                  </a:ext>
                </a:extLst>
              </p14:cNvPr>
              <p14:cNvContentPartPr/>
              <p14:nvPr/>
            </p14:nvContentPartPr>
            <p14:xfrm>
              <a:off x="3882750" y="2704235"/>
              <a:ext cx="312" cy="312"/>
            </p14:xfrm>
          </p:contentPart>
        </mc:Choice>
        <mc:Fallback xmlns="">
          <p:pic>
            <p:nvPicPr>
              <p:cNvPr id="81" name="Ink 80">
                <a:extLst>
                  <a:ext uri="{FF2B5EF4-FFF2-40B4-BE49-F238E27FC236}">
                    <a16:creationId xmlns:a16="http://schemas.microsoft.com/office/drawing/2014/main" xmlns:p14="http://schemas.microsoft.com/office/powerpoint/2010/main" xmlns="" id="{671DD5D2-3569-4061-AAE4-BB8152968EDD}"/>
                  </a:ext>
                </a:extLst>
              </p:cNvPr>
              <p:cNvPicPr/>
              <p:nvPr/>
            </p:nvPicPr>
            <p:blipFill>
              <a:blip r:embed="rId3"/>
              <a:stretch>
                <a:fillRect/>
              </a:stretch>
            </p:blipFill>
            <p:spPr>
              <a:xfrm>
                <a:off x="3879006" y="2700491"/>
                <a:ext cx="7800" cy="7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2" name="Ink 81">
                <a:extLst>
                  <a:ext uri="{FF2B5EF4-FFF2-40B4-BE49-F238E27FC236}">
                    <a16:creationId xmlns:a16="http://schemas.microsoft.com/office/drawing/2014/main" id="{C4E5AD27-EC6C-4430-9B7D-7E0EFE2D2C41}"/>
                  </a:ext>
                </a:extLst>
              </p14:cNvPr>
              <p14:cNvContentPartPr/>
              <p14:nvPr/>
            </p14:nvContentPartPr>
            <p14:xfrm>
              <a:off x="5109415" y="3525332"/>
              <a:ext cx="312" cy="312"/>
            </p14:xfrm>
          </p:contentPart>
        </mc:Choice>
        <mc:Fallback xmlns="">
          <p:pic>
            <p:nvPicPr>
              <p:cNvPr id="82" name="Ink 81">
                <a:extLst>
                  <a:ext uri="{FF2B5EF4-FFF2-40B4-BE49-F238E27FC236}">
                    <a16:creationId xmlns:a16="http://schemas.microsoft.com/office/drawing/2014/main" xmlns:p14="http://schemas.microsoft.com/office/powerpoint/2010/main" xmlns="" id="{C4E5AD27-EC6C-4430-9B7D-7E0EFE2D2C41}"/>
                  </a:ext>
                </a:extLst>
              </p:cNvPr>
              <p:cNvPicPr/>
              <p:nvPr/>
            </p:nvPicPr>
            <p:blipFill>
              <a:blip r:embed="rId3"/>
              <a:stretch>
                <a:fillRect/>
              </a:stretch>
            </p:blipFill>
            <p:spPr>
              <a:xfrm>
                <a:off x="5105671" y="3521588"/>
                <a:ext cx="7800" cy="7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3" name="Ink 82">
                <a:extLst>
                  <a:ext uri="{FF2B5EF4-FFF2-40B4-BE49-F238E27FC236}">
                    <a16:creationId xmlns:a16="http://schemas.microsoft.com/office/drawing/2014/main" id="{57AC0C0E-6DA5-4B0B-A8D8-378B9473E928}"/>
                  </a:ext>
                </a:extLst>
              </p14:cNvPr>
              <p14:cNvContentPartPr/>
              <p14:nvPr/>
            </p14:nvContentPartPr>
            <p14:xfrm>
              <a:off x="5423474" y="3514750"/>
              <a:ext cx="312" cy="312"/>
            </p14:xfrm>
          </p:contentPart>
        </mc:Choice>
        <mc:Fallback xmlns="">
          <p:pic>
            <p:nvPicPr>
              <p:cNvPr id="83" name="Ink 82">
                <a:extLst>
                  <a:ext uri="{FF2B5EF4-FFF2-40B4-BE49-F238E27FC236}">
                    <a16:creationId xmlns:a16="http://schemas.microsoft.com/office/drawing/2014/main" xmlns:p14="http://schemas.microsoft.com/office/powerpoint/2010/main" xmlns="" id="{57AC0C0E-6DA5-4B0B-A8D8-378B9473E928}"/>
                  </a:ext>
                </a:extLst>
              </p:cNvPr>
              <p:cNvPicPr/>
              <p:nvPr/>
            </p:nvPicPr>
            <p:blipFill>
              <a:blip r:embed="rId3"/>
              <a:stretch>
                <a:fillRect/>
              </a:stretch>
            </p:blipFill>
            <p:spPr>
              <a:xfrm>
                <a:off x="5419730" y="3511006"/>
                <a:ext cx="7800" cy="7800"/>
              </a:xfrm>
              <a:prstGeom prst="rect">
                <a:avLst/>
              </a:prstGeom>
            </p:spPr>
          </p:pic>
        </mc:Fallback>
      </mc:AlternateContent>
      <p:sp>
        <p:nvSpPr>
          <p:cNvPr id="84" name="Oval 83">
            <a:extLst>
              <a:ext uri="{FF2B5EF4-FFF2-40B4-BE49-F238E27FC236}">
                <a16:creationId xmlns:a16="http://schemas.microsoft.com/office/drawing/2014/main" id="{C594B295-E745-4306-973B-6909D4A563C8}"/>
              </a:ext>
            </a:extLst>
          </p:cNvPr>
          <p:cNvSpPr/>
          <p:nvPr/>
        </p:nvSpPr>
        <p:spPr>
          <a:xfrm>
            <a:off x="4705292" y="2466090"/>
            <a:ext cx="2561475" cy="25614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20" name="TextBox 119">
            <a:extLst>
              <a:ext uri="{FF2B5EF4-FFF2-40B4-BE49-F238E27FC236}">
                <a16:creationId xmlns:a16="http://schemas.microsoft.com/office/drawing/2014/main" id="{9BE14118-CB9E-450B-A03D-A04CA50839D1}"/>
              </a:ext>
            </a:extLst>
          </p:cNvPr>
          <p:cNvSpPr txBox="1"/>
          <p:nvPr/>
        </p:nvSpPr>
        <p:spPr>
          <a:xfrm>
            <a:off x="5063333" y="3216059"/>
            <a:ext cx="1858647" cy="1015663"/>
          </a:xfrm>
          <a:prstGeom prst="rect">
            <a:avLst/>
          </a:prstGeom>
          <a:noFill/>
        </p:spPr>
        <p:txBody>
          <a:bodyPr wrap="square" rtlCol="0">
            <a:spAutoFit/>
          </a:bodyPr>
          <a:lstStyle/>
          <a:p>
            <a:pPr algn="ctr"/>
            <a:r>
              <a:rPr lang="en-US" sz="2000" b="1" dirty="0">
                <a:solidFill>
                  <a:srgbClr val="2B3A42"/>
                </a:solidFill>
              </a:rPr>
              <a:t>Hospital Management System</a:t>
            </a:r>
          </a:p>
        </p:txBody>
      </p:sp>
      <p:sp>
        <p:nvSpPr>
          <p:cNvPr id="121" name="Rectangle 120">
            <a:extLst>
              <a:ext uri="{FF2B5EF4-FFF2-40B4-BE49-F238E27FC236}">
                <a16:creationId xmlns:a16="http://schemas.microsoft.com/office/drawing/2014/main" id="{01C3C13E-CE9B-4D6F-8074-A697360AF955}"/>
              </a:ext>
            </a:extLst>
          </p:cNvPr>
          <p:cNvSpPr/>
          <p:nvPr/>
        </p:nvSpPr>
        <p:spPr>
          <a:xfrm>
            <a:off x="1422899" y="1609313"/>
            <a:ext cx="3333818" cy="307777"/>
          </a:xfrm>
          <a:prstGeom prst="rect">
            <a:avLst/>
          </a:prstGeom>
        </p:spPr>
        <p:txBody>
          <a:bodyPr wrap="square">
            <a:spAutoFit/>
          </a:bodyPr>
          <a:lstStyle/>
          <a:p>
            <a:pPr>
              <a:defRPr/>
            </a:pPr>
            <a:r>
              <a:rPr lang="en-US" sz="1400" b="1" dirty="0">
                <a:solidFill>
                  <a:srgbClr val="00A3E0"/>
                </a:solidFill>
              </a:rPr>
              <a:t>Centralized Information Management </a:t>
            </a:r>
          </a:p>
        </p:txBody>
      </p:sp>
      <p:sp>
        <p:nvSpPr>
          <p:cNvPr id="122" name="Rectangle 121">
            <a:extLst>
              <a:ext uri="{FF2B5EF4-FFF2-40B4-BE49-F238E27FC236}">
                <a16:creationId xmlns:a16="http://schemas.microsoft.com/office/drawing/2014/main" id="{98ED8A2F-F46E-4A58-9691-6061969BB34D}"/>
              </a:ext>
            </a:extLst>
          </p:cNvPr>
          <p:cNvSpPr/>
          <p:nvPr/>
        </p:nvSpPr>
        <p:spPr>
          <a:xfrm>
            <a:off x="679359" y="2883711"/>
            <a:ext cx="3119252" cy="523220"/>
          </a:xfrm>
          <a:prstGeom prst="rect">
            <a:avLst/>
          </a:prstGeom>
        </p:spPr>
        <p:txBody>
          <a:bodyPr wrap="square">
            <a:spAutoFit/>
          </a:bodyPr>
          <a:lstStyle/>
          <a:p>
            <a:pPr>
              <a:defRPr/>
            </a:pPr>
            <a:r>
              <a:rPr lang="en-US" sz="1400" b="1" dirty="0">
                <a:solidFill>
                  <a:schemeClr val="accent2"/>
                </a:solidFill>
              </a:rPr>
              <a:t>Efficiency and Workflow Optimization</a:t>
            </a:r>
          </a:p>
        </p:txBody>
      </p:sp>
      <p:sp>
        <p:nvSpPr>
          <p:cNvPr id="123" name="Rectangle 122">
            <a:extLst>
              <a:ext uri="{FF2B5EF4-FFF2-40B4-BE49-F238E27FC236}">
                <a16:creationId xmlns:a16="http://schemas.microsoft.com/office/drawing/2014/main" id="{6768C5FA-2CA4-4B88-92A8-5FF42CE0A878}"/>
              </a:ext>
            </a:extLst>
          </p:cNvPr>
          <p:cNvSpPr/>
          <p:nvPr/>
        </p:nvSpPr>
        <p:spPr>
          <a:xfrm>
            <a:off x="7208736" y="1623552"/>
            <a:ext cx="2981072" cy="523220"/>
          </a:xfrm>
          <a:prstGeom prst="rect">
            <a:avLst/>
          </a:prstGeom>
        </p:spPr>
        <p:txBody>
          <a:bodyPr wrap="square">
            <a:spAutoFit/>
          </a:bodyPr>
          <a:lstStyle/>
          <a:p>
            <a:pPr lvl="0" algn="r">
              <a:defRPr/>
            </a:pPr>
            <a:r>
              <a:rPr lang="en-US" sz="1400" b="1" dirty="0">
                <a:solidFill>
                  <a:schemeClr val="accent3"/>
                </a:solidFill>
              </a:rPr>
              <a:t>Improved patient care and safety </a:t>
            </a:r>
          </a:p>
          <a:p>
            <a:pPr algn="r">
              <a:defRPr/>
            </a:pPr>
            <a:endParaRPr lang="en-US" sz="1400" b="1" dirty="0">
              <a:solidFill>
                <a:srgbClr val="43B02A"/>
              </a:solidFill>
            </a:endParaRPr>
          </a:p>
        </p:txBody>
      </p:sp>
      <p:sp>
        <p:nvSpPr>
          <p:cNvPr id="124" name="Rectangle 123">
            <a:extLst>
              <a:ext uri="{FF2B5EF4-FFF2-40B4-BE49-F238E27FC236}">
                <a16:creationId xmlns:a16="http://schemas.microsoft.com/office/drawing/2014/main" id="{750C262A-2562-47CC-873A-DBEBA9714B65}"/>
              </a:ext>
            </a:extLst>
          </p:cNvPr>
          <p:cNvSpPr/>
          <p:nvPr/>
        </p:nvSpPr>
        <p:spPr>
          <a:xfrm>
            <a:off x="675922" y="4239728"/>
            <a:ext cx="2658583" cy="523220"/>
          </a:xfrm>
          <a:prstGeom prst="rect">
            <a:avLst/>
          </a:prstGeom>
        </p:spPr>
        <p:txBody>
          <a:bodyPr wrap="square">
            <a:spAutoFit/>
          </a:bodyPr>
          <a:lstStyle/>
          <a:p>
            <a:pPr>
              <a:defRPr/>
            </a:pPr>
            <a:r>
              <a:rPr lang="en-US" sz="1400" b="1" dirty="0">
                <a:solidFill>
                  <a:schemeClr val="accent5"/>
                </a:solidFill>
              </a:rPr>
              <a:t>Supports Regulatory Compliance</a:t>
            </a:r>
          </a:p>
        </p:txBody>
      </p:sp>
      <p:sp>
        <p:nvSpPr>
          <p:cNvPr id="125" name="Rectangle 124">
            <a:extLst>
              <a:ext uri="{FF2B5EF4-FFF2-40B4-BE49-F238E27FC236}">
                <a16:creationId xmlns:a16="http://schemas.microsoft.com/office/drawing/2014/main" id="{91D09A0C-BB89-4DCE-9C74-D1D179EDC60B}"/>
              </a:ext>
            </a:extLst>
          </p:cNvPr>
          <p:cNvSpPr/>
          <p:nvPr/>
        </p:nvSpPr>
        <p:spPr>
          <a:xfrm>
            <a:off x="1937492" y="5573592"/>
            <a:ext cx="2658583" cy="523220"/>
          </a:xfrm>
          <a:prstGeom prst="rect">
            <a:avLst/>
          </a:prstGeom>
        </p:spPr>
        <p:txBody>
          <a:bodyPr wrap="square">
            <a:spAutoFit/>
          </a:bodyPr>
          <a:lstStyle/>
          <a:p>
            <a:pPr>
              <a:defRPr/>
            </a:pPr>
            <a:r>
              <a:rPr lang="en-US" sz="1400" b="1" dirty="0">
                <a:solidFill>
                  <a:schemeClr val="accent3"/>
                </a:solidFill>
              </a:rPr>
              <a:t>Cost Savings and Revenue Management</a:t>
            </a:r>
          </a:p>
        </p:txBody>
      </p:sp>
      <p:sp>
        <p:nvSpPr>
          <p:cNvPr id="126" name="Rectangle 125">
            <a:extLst>
              <a:ext uri="{FF2B5EF4-FFF2-40B4-BE49-F238E27FC236}">
                <a16:creationId xmlns:a16="http://schemas.microsoft.com/office/drawing/2014/main" id="{870BAE04-FC8C-4E3C-9D91-5D5FFBEE868C}"/>
              </a:ext>
            </a:extLst>
          </p:cNvPr>
          <p:cNvSpPr/>
          <p:nvPr/>
        </p:nvSpPr>
        <p:spPr>
          <a:xfrm>
            <a:off x="8877820" y="2883022"/>
            <a:ext cx="2346877" cy="523220"/>
          </a:xfrm>
          <a:prstGeom prst="rect">
            <a:avLst/>
          </a:prstGeom>
        </p:spPr>
        <p:txBody>
          <a:bodyPr wrap="square">
            <a:spAutoFit/>
          </a:bodyPr>
          <a:lstStyle/>
          <a:p>
            <a:pPr algn="r">
              <a:defRPr/>
            </a:pPr>
            <a:r>
              <a:rPr lang="en-US" sz="1400" b="1" dirty="0">
                <a:solidFill>
                  <a:schemeClr val="accent5"/>
                </a:solidFill>
              </a:rPr>
              <a:t>Facilitates Evidence-Based Decision Making</a:t>
            </a:r>
          </a:p>
        </p:txBody>
      </p:sp>
      <p:sp>
        <p:nvSpPr>
          <p:cNvPr id="127" name="Rectangle 126">
            <a:extLst>
              <a:ext uri="{FF2B5EF4-FFF2-40B4-BE49-F238E27FC236}">
                <a16:creationId xmlns:a16="http://schemas.microsoft.com/office/drawing/2014/main" id="{B7A4DB2C-1CDC-4643-A179-08797156DFC1}"/>
              </a:ext>
            </a:extLst>
          </p:cNvPr>
          <p:cNvSpPr/>
          <p:nvPr/>
        </p:nvSpPr>
        <p:spPr>
          <a:xfrm>
            <a:off x="8877820" y="4244977"/>
            <a:ext cx="2346877" cy="523220"/>
          </a:xfrm>
          <a:prstGeom prst="rect">
            <a:avLst/>
          </a:prstGeom>
        </p:spPr>
        <p:txBody>
          <a:bodyPr wrap="square">
            <a:spAutoFit/>
          </a:bodyPr>
          <a:lstStyle/>
          <a:p>
            <a:pPr algn="r">
              <a:defRPr/>
            </a:pPr>
            <a:r>
              <a:rPr lang="en-US" sz="1400" b="1" dirty="0">
                <a:solidFill>
                  <a:schemeClr val="accent2"/>
                </a:solidFill>
              </a:rPr>
              <a:t>Interoperability and Communication</a:t>
            </a:r>
          </a:p>
        </p:txBody>
      </p:sp>
      <p:sp>
        <p:nvSpPr>
          <p:cNvPr id="128" name="Rectangle 127">
            <a:extLst>
              <a:ext uri="{FF2B5EF4-FFF2-40B4-BE49-F238E27FC236}">
                <a16:creationId xmlns:a16="http://schemas.microsoft.com/office/drawing/2014/main" id="{F53EE0F0-C6B4-44D1-8F3F-05F7AC05F9FE}"/>
              </a:ext>
            </a:extLst>
          </p:cNvPr>
          <p:cNvSpPr/>
          <p:nvPr/>
        </p:nvSpPr>
        <p:spPr>
          <a:xfrm>
            <a:off x="7543521" y="5555418"/>
            <a:ext cx="2346877" cy="523220"/>
          </a:xfrm>
          <a:prstGeom prst="rect">
            <a:avLst/>
          </a:prstGeom>
        </p:spPr>
        <p:txBody>
          <a:bodyPr wrap="square">
            <a:spAutoFit/>
          </a:bodyPr>
          <a:lstStyle/>
          <a:p>
            <a:pPr algn="r">
              <a:defRPr/>
            </a:pPr>
            <a:r>
              <a:rPr lang="en-US" sz="1400" b="1" dirty="0">
                <a:solidFill>
                  <a:schemeClr val="accent1"/>
                </a:solidFill>
              </a:rPr>
              <a:t>Patient Engagement and Empowerment</a:t>
            </a:r>
          </a:p>
        </p:txBody>
      </p:sp>
      <p:pic>
        <p:nvPicPr>
          <p:cNvPr id="91" name="Graphic 90">
            <a:extLst>
              <a:ext uri="{FF2B5EF4-FFF2-40B4-BE49-F238E27FC236}">
                <a16:creationId xmlns:a16="http://schemas.microsoft.com/office/drawing/2014/main" id="{09B8E28D-3512-4225-A30E-CCCE9C02B4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17318" y="1837606"/>
            <a:ext cx="685803" cy="685803"/>
          </a:xfrm>
          <a:prstGeom prst="rect">
            <a:avLst/>
          </a:prstGeom>
        </p:spPr>
      </p:pic>
      <p:pic>
        <p:nvPicPr>
          <p:cNvPr id="92" name="Graphic 91">
            <a:extLst>
              <a:ext uri="{FF2B5EF4-FFF2-40B4-BE49-F238E27FC236}">
                <a16:creationId xmlns:a16="http://schemas.microsoft.com/office/drawing/2014/main" id="{206D7227-1F8D-4364-BFD0-487A4A97D77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46554" y="4962317"/>
            <a:ext cx="731368" cy="731368"/>
          </a:xfrm>
          <a:prstGeom prst="rect">
            <a:avLst/>
          </a:prstGeom>
        </p:spPr>
      </p:pic>
      <p:pic>
        <p:nvPicPr>
          <p:cNvPr id="93" name="Graphic 92">
            <a:extLst>
              <a:ext uri="{FF2B5EF4-FFF2-40B4-BE49-F238E27FC236}">
                <a16:creationId xmlns:a16="http://schemas.microsoft.com/office/drawing/2014/main" id="{C08C1296-3FB4-4707-A718-D548B6A1251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22092" y="4057839"/>
            <a:ext cx="678699" cy="678699"/>
          </a:xfrm>
          <a:prstGeom prst="rect">
            <a:avLst/>
          </a:prstGeom>
        </p:spPr>
      </p:pic>
      <p:pic>
        <p:nvPicPr>
          <p:cNvPr id="129" name="Graphic 128">
            <a:extLst>
              <a:ext uri="{FF2B5EF4-FFF2-40B4-BE49-F238E27FC236}">
                <a16:creationId xmlns:a16="http://schemas.microsoft.com/office/drawing/2014/main" id="{4B88C1B3-B4B2-4C77-B94B-95169E74F6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74862" y="2737910"/>
            <a:ext cx="794722" cy="794722"/>
          </a:xfrm>
          <a:prstGeom prst="rect">
            <a:avLst/>
          </a:prstGeom>
        </p:spPr>
      </p:pic>
      <p:pic>
        <p:nvPicPr>
          <p:cNvPr id="130" name="Graphic 129">
            <a:extLst>
              <a:ext uri="{FF2B5EF4-FFF2-40B4-BE49-F238E27FC236}">
                <a16:creationId xmlns:a16="http://schemas.microsoft.com/office/drawing/2014/main" id="{96940AEF-6771-43CE-A22A-DE62CFD1049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8736" y="2663610"/>
            <a:ext cx="731368" cy="731368"/>
          </a:xfrm>
          <a:prstGeom prst="rect">
            <a:avLst/>
          </a:prstGeom>
        </p:spPr>
      </p:pic>
      <p:pic>
        <p:nvPicPr>
          <p:cNvPr id="131" name="Graphic 130">
            <a:extLst>
              <a:ext uri="{FF2B5EF4-FFF2-40B4-BE49-F238E27FC236}">
                <a16:creationId xmlns:a16="http://schemas.microsoft.com/office/drawing/2014/main" id="{A28B8897-8AA1-426E-9D75-52CA30DC9D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93265" y="3967582"/>
            <a:ext cx="685803" cy="685803"/>
          </a:xfrm>
          <a:prstGeom prst="rect">
            <a:avLst/>
          </a:prstGeom>
        </p:spPr>
      </p:pic>
      <p:pic>
        <p:nvPicPr>
          <p:cNvPr id="132" name="Graphic 131">
            <a:extLst>
              <a:ext uri="{FF2B5EF4-FFF2-40B4-BE49-F238E27FC236}">
                <a16:creationId xmlns:a16="http://schemas.microsoft.com/office/drawing/2014/main" id="{9CA4638E-E36E-4D86-B3CA-4472522A5D1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05468" y="4940522"/>
            <a:ext cx="794722" cy="794722"/>
          </a:xfrm>
          <a:prstGeom prst="rect">
            <a:avLst/>
          </a:prstGeom>
        </p:spPr>
      </p:pic>
      <p:pic>
        <p:nvPicPr>
          <p:cNvPr id="133" name="Graphic 132">
            <a:extLst>
              <a:ext uri="{FF2B5EF4-FFF2-40B4-BE49-F238E27FC236}">
                <a16:creationId xmlns:a16="http://schemas.microsoft.com/office/drawing/2014/main" id="{FB1E1CAB-5687-4CEA-9B69-4BC8415CFD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32281" y="1799799"/>
            <a:ext cx="681039" cy="681039"/>
          </a:xfrm>
          <a:prstGeom prst="rect">
            <a:avLst/>
          </a:prstGeom>
        </p:spPr>
      </p:pic>
      <p:sp>
        <p:nvSpPr>
          <p:cNvPr id="4" name="Rectangle 3"/>
          <p:cNvSpPr/>
          <p:nvPr/>
        </p:nvSpPr>
        <p:spPr>
          <a:xfrm>
            <a:off x="9454896" y="6387858"/>
            <a:ext cx="2737104" cy="8359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203094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12D7B93-EBF3-44D9-91F4-8E3CB88B60EF}"/>
              </a:ext>
            </a:extLst>
          </p:cNvPr>
          <p:cNvSpPr/>
          <p:nvPr/>
        </p:nvSpPr>
        <p:spPr>
          <a:xfrm>
            <a:off x="3717194" y="468972"/>
            <a:ext cx="4741830" cy="839128"/>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000" b="1" dirty="0">
                <a:solidFill>
                  <a:srgbClr val="FFFFFF"/>
                </a:solidFill>
              </a:rPr>
              <a:t>REVIEW OF LITERATURE</a:t>
            </a:r>
            <a:endParaRPr lang="en-US" b="1" dirty="0">
              <a:solidFill>
                <a:srgbClr val="FFFFFF"/>
              </a:solidFill>
            </a:endParaRPr>
          </a:p>
        </p:txBody>
      </p:sp>
      <p:sp>
        <p:nvSpPr>
          <p:cNvPr id="20" name="Graphic 18">
            <a:extLst>
              <a:ext uri="{FF2B5EF4-FFF2-40B4-BE49-F238E27FC236}">
                <a16:creationId xmlns:a16="http://schemas.microsoft.com/office/drawing/2014/main" id="{6751DE8D-F88B-4331-AA41-BAB938B52462}"/>
              </a:ext>
            </a:extLst>
          </p:cNvPr>
          <p:cNvSpPr/>
          <p:nvPr/>
        </p:nvSpPr>
        <p:spPr>
          <a:xfrm>
            <a:off x="2260147" y="1611929"/>
            <a:ext cx="3319708" cy="723302"/>
          </a:xfrm>
          <a:custGeom>
            <a:avLst/>
            <a:gdLst>
              <a:gd name="connsiteX0" fmla="*/ 0 w 2998358"/>
              <a:gd name="connsiteY0" fmla="*/ 729779 h 723301"/>
              <a:gd name="connsiteX1" fmla="*/ 351124 w 2998358"/>
              <a:gd name="connsiteY1" fmla="*/ 441538 h 723301"/>
              <a:gd name="connsiteX2" fmla="*/ 2716934 w 2998358"/>
              <a:gd name="connsiteY2" fmla="*/ 441538 h 723301"/>
              <a:gd name="connsiteX3" fmla="*/ 3007564 w 2998358"/>
              <a:gd name="connsiteY3" fmla="*/ 202956 h 723301"/>
              <a:gd name="connsiteX4" fmla="*/ 3007564 w 2998358"/>
              <a:gd name="connsiteY4" fmla="*/ 0 h 723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358" h="723301">
                <a:moveTo>
                  <a:pt x="0" y="729779"/>
                </a:moveTo>
                <a:cubicBezTo>
                  <a:pt x="0" y="571085"/>
                  <a:pt x="157808" y="441538"/>
                  <a:pt x="351124" y="441538"/>
                </a:cubicBezTo>
                <a:lnTo>
                  <a:pt x="2716934" y="441538"/>
                </a:lnTo>
                <a:cubicBezTo>
                  <a:pt x="2877372" y="441538"/>
                  <a:pt x="3007564" y="334662"/>
                  <a:pt x="3007564" y="202956"/>
                </a:cubicBezTo>
                <a:lnTo>
                  <a:pt x="3007564" y="0"/>
                </a:lnTo>
              </a:path>
            </a:pathLst>
          </a:custGeom>
          <a:noFill/>
          <a:ln w="39414" cap="rnd">
            <a:solidFill>
              <a:srgbClr val="959CA0"/>
            </a:solidFill>
            <a:prstDash val="solid"/>
            <a:miter/>
          </a:ln>
        </p:spPr>
        <p:txBody>
          <a:bodyPr rtlCol="0" anchor="ctr"/>
          <a:lstStyle/>
          <a:p>
            <a:endParaRPr lang="en-US" dirty="0">
              <a:solidFill>
                <a:srgbClr val="2B3A42"/>
              </a:solidFill>
            </a:endParaRPr>
          </a:p>
        </p:txBody>
      </p:sp>
      <p:sp>
        <p:nvSpPr>
          <p:cNvPr id="10" name="Oval 9">
            <a:extLst>
              <a:ext uri="{FF2B5EF4-FFF2-40B4-BE49-F238E27FC236}">
                <a16:creationId xmlns:a16="http://schemas.microsoft.com/office/drawing/2014/main" id="{0F1AF1FA-6E39-4D4F-9E0A-46380AF1DB97}"/>
              </a:ext>
            </a:extLst>
          </p:cNvPr>
          <p:cNvSpPr/>
          <p:nvPr/>
        </p:nvSpPr>
        <p:spPr>
          <a:xfrm>
            <a:off x="5503411" y="1443039"/>
            <a:ext cx="171450" cy="171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5" name="Oval 14">
            <a:extLst>
              <a:ext uri="{FF2B5EF4-FFF2-40B4-BE49-F238E27FC236}">
                <a16:creationId xmlns:a16="http://schemas.microsoft.com/office/drawing/2014/main" id="{C709F9BF-2146-460B-B4A7-1F7BFA33D8CA}"/>
              </a:ext>
            </a:extLst>
          </p:cNvPr>
          <p:cNvSpPr/>
          <p:nvPr/>
        </p:nvSpPr>
        <p:spPr>
          <a:xfrm>
            <a:off x="2175737" y="2331245"/>
            <a:ext cx="171450" cy="171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21" name="Graphic 18">
            <a:extLst>
              <a:ext uri="{FF2B5EF4-FFF2-40B4-BE49-F238E27FC236}">
                <a16:creationId xmlns:a16="http://schemas.microsoft.com/office/drawing/2014/main" id="{96C3D8A4-DE74-4A20-8EA3-9998A6AA1D97}"/>
              </a:ext>
            </a:extLst>
          </p:cNvPr>
          <p:cNvSpPr/>
          <p:nvPr/>
        </p:nvSpPr>
        <p:spPr>
          <a:xfrm flipH="1">
            <a:off x="6630640" y="1611929"/>
            <a:ext cx="3291234" cy="723302"/>
          </a:xfrm>
          <a:custGeom>
            <a:avLst/>
            <a:gdLst>
              <a:gd name="connsiteX0" fmla="*/ 0 w 2998358"/>
              <a:gd name="connsiteY0" fmla="*/ 729779 h 723301"/>
              <a:gd name="connsiteX1" fmla="*/ 351124 w 2998358"/>
              <a:gd name="connsiteY1" fmla="*/ 441538 h 723301"/>
              <a:gd name="connsiteX2" fmla="*/ 2716934 w 2998358"/>
              <a:gd name="connsiteY2" fmla="*/ 441538 h 723301"/>
              <a:gd name="connsiteX3" fmla="*/ 3007564 w 2998358"/>
              <a:gd name="connsiteY3" fmla="*/ 202956 h 723301"/>
              <a:gd name="connsiteX4" fmla="*/ 3007564 w 2998358"/>
              <a:gd name="connsiteY4" fmla="*/ 0 h 723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358" h="723301">
                <a:moveTo>
                  <a:pt x="0" y="729779"/>
                </a:moveTo>
                <a:cubicBezTo>
                  <a:pt x="0" y="571085"/>
                  <a:pt x="157808" y="441538"/>
                  <a:pt x="351124" y="441538"/>
                </a:cubicBezTo>
                <a:lnTo>
                  <a:pt x="2716934" y="441538"/>
                </a:lnTo>
                <a:cubicBezTo>
                  <a:pt x="2877372" y="441538"/>
                  <a:pt x="3007564" y="334662"/>
                  <a:pt x="3007564" y="202956"/>
                </a:cubicBezTo>
                <a:lnTo>
                  <a:pt x="3007564" y="0"/>
                </a:lnTo>
              </a:path>
            </a:pathLst>
          </a:custGeom>
          <a:noFill/>
          <a:ln w="39414" cap="rnd">
            <a:solidFill>
              <a:srgbClr val="959CA0"/>
            </a:solidFill>
            <a:prstDash val="solid"/>
            <a:miter/>
          </a:ln>
        </p:spPr>
        <p:txBody>
          <a:bodyPr rtlCol="0" anchor="ctr"/>
          <a:lstStyle/>
          <a:p>
            <a:endParaRPr lang="en-US" dirty="0">
              <a:solidFill>
                <a:srgbClr val="2B3A42"/>
              </a:solidFill>
            </a:endParaRPr>
          </a:p>
        </p:txBody>
      </p:sp>
      <p:grpSp>
        <p:nvGrpSpPr>
          <p:cNvPr id="33" name="Group 32">
            <a:extLst>
              <a:ext uri="{FF2B5EF4-FFF2-40B4-BE49-F238E27FC236}">
                <a16:creationId xmlns:a16="http://schemas.microsoft.com/office/drawing/2014/main" id="{E642BB98-3A9C-46E5-A4CF-8191A958FECB}"/>
              </a:ext>
            </a:extLst>
          </p:cNvPr>
          <p:cNvGrpSpPr/>
          <p:nvPr/>
        </p:nvGrpSpPr>
        <p:grpSpPr>
          <a:xfrm>
            <a:off x="6010017" y="1443039"/>
            <a:ext cx="171450" cy="1054893"/>
            <a:chOff x="6026655" y="1443039"/>
            <a:chExt cx="171450" cy="1054893"/>
          </a:xfrm>
        </p:grpSpPr>
        <p:sp>
          <p:nvSpPr>
            <p:cNvPr id="23" name="Graphic 21">
              <a:extLst>
                <a:ext uri="{FF2B5EF4-FFF2-40B4-BE49-F238E27FC236}">
                  <a16:creationId xmlns:a16="http://schemas.microsoft.com/office/drawing/2014/main" id="{398C64DB-8374-4A2E-9187-3B55F77746AA}"/>
                </a:ext>
              </a:extLst>
            </p:cNvPr>
            <p:cNvSpPr/>
            <p:nvPr/>
          </p:nvSpPr>
          <p:spPr>
            <a:xfrm>
              <a:off x="6104747" y="1562775"/>
              <a:ext cx="45719" cy="828316"/>
            </a:xfrm>
            <a:custGeom>
              <a:avLst/>
              <a:gdLst>
                <a:gd name="connsiteX0" fmla="*/ 0 w 0"/>
                <a:gd name="connsiteY0" fmla="*/ 1030201 h 1021057"/>
                <a:gd name="connsiteX1" fmla="*/ 0 w 0"/>
                <a:gd name="connsiteY1" fmla="*/ 0 h 1021057"/>
              </a:gdLst>
              <a:ahLst/>
              <a:cxnLst>
                <a:cxn ang="0">
                  <a:pos x="connsiteX0" y="connsiteY0"/>
                </a:cxn>
                <a:cxn ang="0">
                  <a:pos x="connsiteX1" y="connsiteY1"/>
                </a:cxn>
              </a:cxnLst>
              <a:rect l="l" t="t" r="r" b="b"/>
              <a:pathLst>
                <a:path h="1021057">
                  <a:moveTo>
                    <a:pt x="0" y="1030201"/>
                  </a:moveTo>
                  <a:lnTo>
                    <a:pt x="0" y="0"/>
                  </a:lnTo>
                </a:path>
              </a:pathLst>
            </a:custGeom>
            <a:ln w="38100" cap="rnd">
              <a:solidFill>
                <a:srgbClr val="959CA0"/>
              </a:solidFill>
              <a:prstDash val="solid"/>
              <a:miter/>
            </a:ln>
          </p:spPr>
          <p:txBody>
            <a:bodyPr rtlCol="0" anchor="ctr"/>
            <a:lstStyle/>
            <a:p>
              <a:pPr algn="ctr"/>
              <a:endParaRPr lang="en-US" dirty="0">
                <a:solidFill>
                  <a:srgbClr val="2B3A42"/>
                </a:solidFill>
              </a:endParaRPr>
            </a:p>
          </p:txBody>
        </p:sp>
        <p:sp>
          <p:nvSpPr>
            <p:cNvPr id="12" name="Oval 11">
              <a:extLst>
                <a:ext uri="{FF2B5EF4-FFF2-40B4-BE49-F238E27FC236}">
                  <a16:creationId xmlns:a16="http://schemas.microsoft.com/office/drawing/2014/main" id="{531F7C8E-8252-4E85-B000-AE1D56368551}"/>
                </a:ext>
              </a:extLst>
            </p:cNvPr>
            <p:cNvSpPr/>
            <p:nvPr/>
          </p:nvSpPr>
          <p:spPr>
            <a:xfrm>
              <a:off x="6026655" y="1443039"/>
              <a:ext cx="171450" cy="1714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4" name="Oval 13">
              <a:extLst>
                <a:ext uri="{FF2B5EF4-FFF2-40B4-BE49-F238E27FC236}">
                  <a16:creationId xmlns:a16="http://schemas.microsoft.com/office/drawing/2014/main" id="{6C2D1C8C-2D28-4BE5-B5BD-9707E6B6D8F9}"/>
                </a:ext>
              </a:extLst>
            </p:cNvPr>
            <p:cNvSpPr/>
            <p:nvPr/>
          </p:nvSpPr>
          <p:spPr>
            <a:xfrm>
              <a:off x="6026655" y="2326482"/>
              <a:ext cx="171450" cy="1714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sp>
        <p:nvSpPr>
          <p:cNvPr id="13" name="Oval 12">
            <a:extLst>
              <a:ext uri="{FF2B5EF4-FFF2-40B4-BE49-F238E27FC236}">
                <a16:creationId xmlns:a16="http://schemas.microsoft.com/office/drawing/2014/main" id="{F4B297F8-0213-4B52-9F58-14AC6ECED0CE}"/>
              </a:ext>
            </a:extLst>
          </p:cNvPr>
          <p:cNvSpPr/>
          <p:nvPr/>
        </p:nvSpPr>
        <p:spPr>
          <a:xfrm>
            <a:off x="6542258" y="1443039"/>
            <a:ext cx="171450" cy="1714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6" name="Oval 15">
            <a:extLst>
              <a:ext uri="{FF2B5EF4-FFF2-40B4-BE49-F238E27FC236}">
                <a16:creationId xmlns:a16="http://schemas.microsoft.com/office/drawing/2014/main" id="{EC618F5D-8261-46DD-B095-A0CDE5852F9D}"/>
              </a:ext>
            </a:extLst>
          </p:cNvPr>
          <p:cNvSpPr/>
          <p:nvPr/>
        </p:nvSpPr>
        <p:spPr>
          <a:xfrm>
            <a:off x="9842907" y="2331245"/>
            <a:ext cx="171450" cy="1714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nvGrpSpPr>
          <p:cNvPr id="18" name="Group 17">
            <a:extLst>
              <a:ext uri="{FF2B5EF4-FFF2-40B4-BE49-F238E27FC236}">
                <a16:creationId xmlns:a16="http://schemas.microsoft.com/office/drawing/2014/main" id="{62C69BCC-FFB4-40E1-B265-F1F0029D8B93}"/>
              </a:ext>
            </a:extLst>
          </p:cNvPr>
          <p:cNvGrpSpPr/>
          <p:nvPr/>
        </p:nvGrpSpPr>
        <p:grpSpPr>
          <a:xfrm>
            <a:off x="405232" y="2697479"/>
            <a:ext cx="3493991" cy="3355119"/>
            <a:chOff x="414047" y="2697480"/>
            <a:chExt cx="3337165" cy="3355119"/>
          </a:xfrm>
        </p:grpSpPr>
        <p:sp>
          <p:nvSpPr>
            <p:cNvPr id="6" name="Rectangle: Rounded Corners 5">
              <a:extLst>
                <a:ext uri="{FF2B5EF4-FFF2-40B4-BE49-F238E27FC236}">
                  <a16:creationId xmlns:a16="http://schemas.microsoft.com/office/drawing/2014/main" id="{3FA1B391-4D16-44F8-B305-53D9DF3AA52E}"/>
                </a:ext>
              </a:extLst>
            </p:cNvPr>
            <p:cNvSpPr/>
            <p:nvPr/>
          </p:nvSpPr>
          <p:spPr>
            <a:xfrm>
              <a:off x="414047" y="2697480"/>
              <a:ext cx="3337165" cy="3355119"/>
            </a:xfrm>
            <a:prstGeom prst="roundRect">
              <a:avLst>
                <a:gd name="adj" fmla="val 1095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cxnSp>
          <p:nvCxnSpPr>
            <p:cNvPr id="25" name="Straight Connector 24">
              <a:extLst>
                <a:ext uri="{FF2B5EF4-FFF2-40B4-BE49-F238E27FC236}">
                  <a16:creationId xmlns:a16="http://schemas.microsoft.com/office/drawing/2014/main" id="{62BA3543-372B-44C8-8D42-2AE149BCE903}"/>
                </a:ext>
              </a:extLst>
            </p:cNvPr>
            <p:cNvCxnSpPr>
              <a:cxnSpLocks/>
            </p:cNvCxnSpPr>
            <p:nvPr/>
          </p:nvCxnSpPr>
          <p:spPr>
            <a:xfrm>
              <a:off x="609149"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7CDF46C-7282-405A-825D-1B12C6B10D16}"/>
                </a:ext>
              </a:extLst>
            </p:cNvPr>
            <p:cNvSpPr txBox="1"/>
            <p:nvPr/>
          </p:nvSpPr>
          <p:spPr>
            <a:xfrm>
              <a:off x="458012" y="3635174"/>
              <a:ext cx="3249234" cy="190821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rPr>
                <a:t>The HIS plays a vital role in modern healthcare by facilitating better patient care, improving operational efficiency, and contributing to better overall healthcare outcomes. The potential benefits of HIS are significant, making it crucial to address workforce resistance and ensure a smooth implementation process. This ultimately leads to a more efficient and effective healthcare system with improved patient care outcomes.</a:t>
              </a:r>
            </a:p>
            <a:p>
              <a:pPr marL="182880" indent="-182880">
                <a:spcBef>
                  <a:spcPts val="600"/>
                </a:spcBef>
                <a:buFont typeface="Arial" panose="020B0604020202020204" pitchFamily="34" charset="0"/>
                <a:buChar char="•"/>
              </a:pPr>
              <a:endParaRPr lang="en-US" sz="1200" b="1" dirty="0">
                <a:solidFill>
                  <a:schemeClr val="bg1"/>
                </a:solidFill>
              </a:endParaRPr>
            </a:p>
            <a:p>
              <a:pPr marL="182880" indent="-182880">
                <a:spcBef>
                  <a:spcPts val="600"/>
                </a:spcBef>
                <a:buFont typeface="Arial" panose="020B0604020202020204" pitchFamily="34" charset="0"/>
                <a:buChar char="•"/>
              </a:pPr>
              <a:endParaRPr lang="en-US" sz="1200" b="1" dirty="0">
                <a:solidFill>
                  <a:schemeClr val="bg1"/>
                </a:solidFill>
              </a:endParaRPr>
            </a:p>
            <a:p>
              <a:pPr marL="182880" indent="-182880">
                <a:spcBef>
                  <a:spcPts val="600"/>
                </a:spcBef>
                <a:buFont typeface="Arial" panose="020B0604020202020204" pitchFamily="34" charset="0"/>
                <a:buChar char="•"/>
              </a:pPr>
              <a:endParaRPr lang="en-US" sz="1200" b="1" dirty="0">
                <a:solidFill>
                  <a:schemeClr val="bg1"/>
                </a:solidFill>
              </a:endParaRPr>
            </a:p>
          </p:txBody>
        </p:sp>
      </p:grpSp>
      <p:grpSp>
        <p:nvGrpSpPr>
          <p:cNvPr id="19" name="Group 18">
            <a:extLst>
              <a:ext uri="{FF2B5EF4-FFF2-40B4-BE49-F238E27FC236}">
                <a16:creationId xmlns:a16="http://schemas.microsoft.com/office/drawing/2014/main" id="{50398F88-3487-467E-B18C-CD67F961FAFD}"/>
              </a:ext>
            </a:extLst>
          </p:cNvPr>
          <p:cNvGrpSpPr/>
          <p:nvPr/>
        </p:nvGrpSpPr>
        <p:grpSpPr>
          <a:xfrm>
            <a:off x="4348747" y="2697480"/>
            <a:ext cx="3493990" cy="3355119"/>
            <a:chOff x="4427417" y="2697480"/>
            <a:chExt cx="3337165" cy="3355119"/>
          </a:xfrm>
        </p:grpSpPr>
        <p:sp>
          <p:nvSpPr>
            <p:cNvPr id="8" name="Rectangle: Rounded Corners 7">
              <a:extLst>
                <a:ext uri="{FF2B5EF4-FFF2-40B4-BE49-F238E27FC236}">
                  <a16:creationId xmlns:a16="http://schemas.microsoft.com/office/drawing/2014/main" id="{15D020B2-FC56-43B6-9B4E-4754154C60DE}"/>
                </a:ext>
              </a:extLst>
            </p:cNvPr>
            <p:cNvSpPr/>
            <p:nvPr/>
          </p:nvSpPr>
          <p:spPr>
            <a:xfrm>
              <a:off x="4427417" y="2697480"/>
              <a:ext cx="3337165" cy="3355119"/>
            </a:xfrm>
            <a:prstGeom prst="roundRect">
              <a:avLst>
                <a:gd name="adj" fmla="val 10959"/>
              </a:avLst>
            </a:prstGeom>
            <a:solidFill>
              <a:srgbClr val="00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sp>
          <p:nvSpPr>
            <p:cNvPr id="51" name="TextBox 50">
              <a:extLst>
                <a:ext uri="{FF2B5EF4-FFF2-40B4-BE49-F238E27FC236}">
                  <a16:creationId xmlns:a16="http://schemas.microsoft.com/office/drawing/2014/main" id="{F049A2B1-ECD5-4E8A-A3DD-62A7BAA06DAC}"/>
                </a:ext>
              </a:extLst>
            </p:cNvPr>
            <p:cNvSpPr txBox="1"/>
            <p:nvPr/>
          </p:nvSpPr>
          <p:spPr>
            <a:xfrm>
              <a:off x="4447319" y="3476207"/>
              <a:ext cx="3249234" cy="231194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latin typeface="+mj-lt"/>
                  <a:cs typeface="Times New Roman" panose="02020603050405020304" pitchFamily="18" charset="0"/>
                </a:rPr>
                <a:t>This study will provide valuable insights into factors affecting the acceptability of the HIS.. By understanding staff perspectives and challenges, healthcare institutions can implement strategies to improve user adoption and optimize the benefits of the HIS system, ultimately enhancing patient safety and significance of same.</a:t>
              </a:r>
              <a:r>
                <a:rPr lang="en-US" sz="1200" b="1" dirty="0">
                  <a:solidFill>
                    <a:schemeClr val="bg1"/>
                  </a:solidFill>
                  <a:latin typeface="+mj-lt"/>
                </a:rPr>
                <a:t> </a:t>
              </a:r>
              <a:endParaRPr lang="en-US" sz="1200" b="1" dirty="0">
                <a:solidFill>
                  <a:schemeClr val="bg1"/>
                </a:solidFill>
                <a:latin typeface="+mj-lt"/>
                <a:cs typeface="Times New Roman" panose="02020603050405020304" pitchFamily="18" charset="0"/>
              </a:endParaRPr>
            </a:p>
          </p:txBody>
        </p:sp>
      </p:grpSp>
      <p:grpSp>
        <p:nvGrpSpPr>
          <p:cNvPr id="17" name="Group 16">
            <a:extLst>
              <a:ext uri="{FF2B5EF4-FFF2-40B4-BE49-F238E27FC236}">
                <a16:creationId xmlns:a16="http://schemas.microsoft.com/office/drawing/2014/main" id="{BEBEE44E-AC66-4D1E-8938-97D17649F3B9}"/>
              </a:ext>
            </a:extLst>
          </p:cNvPr>
          <p:cNvGrpSpPr/>
          <p:nvPr/>
        </p:nvGrpSpPr>
        <p:grpSpPr>
          <a:xfrm>
            <a:off x="8203863" y="2697480"/>
            <a:ext cx="3493990" cy="3355119"/>
            <a:chOff x="8403880" y="2697480"/>
            <a:chExt cx="3337165" cy="3355119"/>
          </a:xfrm>
        </p:grpSpPr>
        <p:sp>
          <p:nvSpPr>
            <p:cNvPr id="9" name="Rectangle: Rounded Corners 8">
              <a:extLst>
                <a:ext uri="{FF2B5EF4-FFF2-40B4-BE49-F238E27FC236}">
                  <a16:creationId xmlns:a16="http://schemas.microsoft.com/office/drawing/2014/main" id="{6C33731F-378D-45E7-84BD-9CBA9FD1666E}"/>
                </a:ext>
              </a:extLst>
            </p:cNvPr>
            <p:cNvSpPr/>
            <p:nvPr/>
          </p:nvSpPr>
          <p:spPr>
            <a:xfrm>
              <a:off x="8403880" y="2697480"/>
              <a:ext cx="3337165" cy="3355119"/>
            </a:xfrm>
            <a:prstGeom prst="roundRect">
              <a:avLst>
                <a:gd name="adj" fmla="val 1095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sp>
          <p:nvSpPr>
            <p:cNvPr id="52" name="TextBox 51">
              <a:extLst>
                <a:ext uri="{FF2B5EF4-FFF2-40B4-BE49-F238E27FC236}">
                  <a16:creationId xmlns:a16="http://schemas.microsoft.com/office/drawing/2014/main" id="{47C434F1-54E8-4C85-8F8C-1296D2C57F7C}"/>
                </a:ext>
              </a:extLst>
            </p:cNvPr>
            <p:cNvSpPr txBox="1"/>
            <p:nvPr/>
          </p:nvSpPr>
          <p:spPr>
            <a:xfrm>
              <a:off x="8434204" y="3635174"/>
              <a:ext cx="3249234" cy="190821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rPr>
                <a:t>This review explores the existing literature to identify the causes of this resistance and propose effective strategies for mitigation. The successful implementation of Hospital Information Systems (HIS) is paramount in modern healthcare. However, a significant hurdle often arises: workforce resistance. </a:t>
              </a:r>
            </a:p>
          </p:txBody>
        </p:sp>
      </p:grpSp>
      <p:sp>
        <p:nvSpPr>
          <p:cNvPr id="54" name="Rectangle 53">
            <a:extLst>
              <a:ext uri="{FF2B5EF4-FFF2-40B4-BE49-F238E27FC236}">
                <a16:creationId xmlns:a16="http://schemas.microsoft.com/office/drawing/2014/main" id="{E9AA4B0C-4536-4CF7-96BE-4B3B4E2AC72F}"/>
              </a:ext>
            </a:extLst>
          </p:cNvPr>
          <p:cNvSpPr/>
          <p:nvPr/>
        </p:nvSpPr>
        <p:spPr>
          <a:xfrm>
            <a:off x="1226187" y="2977816"/>
            <a:ext cx="1269899" cy="400110"/>
          </a:xfrm>
          <a:prstGeom prst="rect">
            <a:avLst/>
          </a:prstGeom>
        </p:spPr>
        <p:txBody>
          <a:bodyPr wrap="none">
            <a:noAutofit/>
          </a:bodyPr>
          <a:lstStyle/>
          <a:p>
            <a:r>
              <a:rPr lang="en-US" sz="2000" b="1" dirty="0">
                <a:solidFill>
                  <a:srgbClr val="FFFFFF"/>
                </a:solidFill>
              </a:rPr>
              <a:t>Introduction</a:t>
            </a:r>
            <a:endParaRPr lang="en-US" sz="1600" dirty="0">
              <a:solidFill>
                <a:srgbClr val="FFFFFF"/>
              </a:solidFill>
            </a:endParaRPr>
          </a:p>
        </p:txBody>
      </p:sp>
      <p:sp>
        <p:nvSpPr>
          <p:cNvPr id="66" name="Rectangle 65">
            <a:extLst>
              <a:ext uri="{FF2B5EF4-FFF2-40B4-BE49-F238E27FC236}">
                <a16:creationId xmlns:a16="http://schemas.microsoft.com/office/drawing/2014/main" id="{C29A0A5C-8A6E-4974-AC9E-952A3CE5BEEF}"/>
              </a:ext>
            </a:extLst>
          </p:cNvPr>
          <p:cNvSpPr/>
          <p:nvPr/>
        </p:nvSpPr>
        <p:spPr>
          <a:xfrm>
            <a:off x="8909531" y="3006635"/>
            <a:ext cx="1269899" cy="400110"/>
          </a:xfrm>
          <a:prstGeom prst="rect">
            <a:avLst/>
          </a:prstGeom>
        </p:spPr>
        <p:txBody>
          <a:bodyPr wrap="none">
            <a:noAutofit/>
          </a:bodyPr>
          <a:lstStyle/>
          <a:p>
            <a:r>
              <a:rPr lang="en-US" sz="1600" b="1" dirty="0">
                <a:solidFill>
                  <a:srgbClr val="FFFFFF"/>
                </a:solidFill>
              </a:rPr>
              <a:t>What Review shows?</a:t>
            </a:r>
            <a:endParaRPr lang="en-US" sz="1600" dirty="0">
              <a:solidFill>
                <a:srgbClr val="FFFFFF"/>
              </a:solidFill>
            </a:endParaRPr>
          </a:p>
        </p:txBody>
      </p:sp>
      <p:cxnSp>
        <p:nvCxnSpPr>
          <p:cNvPr id="56" name="Straight Connector 55">
            <a:extLst>
              <a:ext uri="{FF2B5EF4-FFF2-40B4-BE49-F238E27FC236}">
                <a16:creationId xmlns:a16="http://schemas.microsoft.com/office/drawing/2014/main" id="{807E278F-C875-4CC5-BF7F-0892E0B34310}"/>
              </a:ext>
            </a:extLst>
          </p:cNvPr>
          <p:cNvCxnSpPr>
            <a:cxnSpLocks/>
          </p:cNvCxnSpPr>
          <p:nvPr/>
        </p:nvCxnSpPr>
        <p:spPr>
          <a:xfrm>
            <a:off x="4627963"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C38DC3EC-D496-453A-8C86-4E5AA6ACC1F8}"/>
              </a:ext>
            </a:extLst>
          </p:cNvPr>
          <p:cNvCxnSpPr>
            <a:cxnSpLocks/>
          </p:cNvCxnSpPr>
          <p:nvPr/>
        </p:nvCxnSpPr>
        <p:spPr>
          <a:xfrm>
            <a:off x="8598982"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9420543" y="6481083"/>
            <a:ext cx="2771457" cy="660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312617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85835-1142-4EFC-981D-31A0121396C2}"/>
              </a:ext>
            </a:extLst>
          </p:cNvPr>
          <p:cNvSpPr>
            <a:spLocks noGrp="1"/>
          </p:cNvSpPr>
          <p:nvPr>
            <p:ph type="title"/>
          </p:nvPr>
        </p:nvSpPr>
        <p:spPr/>
        <p:txBody>
          <a:bodyPr/>
          <a:lstStyle/>
          <a:p>
            <a:r>
              <a:rPr lang="en-US" dirty="0"/>
              <a:t>NEED FOR STUDY  </a:t>
            </a:r>
          </a:p>
        </p:txBody>
      </p:sp>
      <p:sp>
        <p:nvSpPr>
          <p:cNvPr id="3" name="Footer Placeholder 2">
            <a:extLst>
              <a:ext uri="{FF2B5EF4-FFF2-40B4-BE49-F238E27FC236}">
                <a16:creationId xmlns:a16="http://schemas.microsoft.com/office/drawing/2014/main" id="{9054F06B-4934-4FB4-9FD4-2AF8C04C8352}"/>
              </a:ext>
            </a:extLst>
          </p:cNvPr>
          <p:cNvSpPr>
            <a:spLocks noGrp="1"/>
          </p:cNvSpPr>
          <p:nvPr>
            <p:ph type="ftr" sz="quarter" idx="3"/>
          </p:nvPr>
        </p:nvSpPr>
        <p:spPr/>
        <p:txBody>
          <a:bodyPr/>
          <a:lstStyle/>
          <a:p>
            <a:endParaRPr lang="en-US" dirty="0">
              <a:solidFill>
                <a:srgbClr val="2B3A42"/>
              </a:solidFill>
            </a:endParaRPr>
          </a:p>
        </p:txBody>
      </p:sp>
      <p:sp>
        <p:nvSpPr>
          <p:cNvPr id="4" name="Text Placeholder 6">
            <a:extLst>
              <a:ext uri="{FF2B5EF4-FFF2-40B4-BE49-F238E27FC236}">
                <a16:creationId xmlns:a16="http://schemas.microsoft.com/office/drawing/2014/main" id="{C42F1EF6-2A52-4E52-94C8-2981A5B7B32C}"/>
              </a:ext>
            </a:extLst>
          </p:cNvPr>
          <p:cNvSpPr txBox="1">
            <a:spLocks/>
          </p:cNvSpPr>
          <p:nvPr/>
        </p:nvSpPr>
        <p:spPr>
          <a:xfrm>
            <a:off x="1133621" y="1694629"/>
            <a:ext cx="2905125" cy="1652049"/>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Identifying Root Causes</a:t>
            </a:r>
            <a:endParaRPr lang="en-US" sz="1600" b="1" dirty="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a:t>A desk review helps in delve into existing research to understand the various factors contributing to workforce resistance in HIS implementation. This includes exploring themes like perceived job insecurity, lack of training, and poor system design.</a:t>
            </a:r>
            <a:endParaRPr lang="en-US" sz="1200" b="1" dirty="0">
              <a:solidFill>
                <a:srgbClr val="2B3A42"/>
              </a:solidFill>
              <a:ea typeface="Noto Sans" panose="020B0502040504020204" pitchFamily="34"/>
              <a:cs typeface="Noto Sans" panose="020B0502040504020204" pitchFamily="34"/>
            </a:endParaRPr>
          </a:p>
        </p:txBody>
      </p:sp>
      <p:sp>
        <p:nvSpPr>
          <p:cNvPr id="6" name="Oval 5">
            <a:extLst>
              <a:ext uri="{FF2B5EF4-FFF2-40B4-BE49-F238E27FC236}">
                <a16:creationId xmlns:a16="http://schemas.microsoft.com/office/drawing/2014/main" id="{9FBC0526-6D05-4C61-B79C-4E217C83695C}"/>
              </a:ext>
            </a:extLst>
          </p:cNvPr>
          <p:cNvSpPr/>
          <p:nvPr/>
        </p:nvSpPr>
        <p:spPr>
          <a:xfrm>
            <a:off x="204792" y="1698866"/>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 name="Text Placeholder 6">
            <a:extLst>
              <a:ext uri="{FF2B5EF4-FFF2-40B4-BE49-F238E27FC236}">
                <a16:creationId xmlns:a16="http://schemas.microsoft.com/office/drawing/2014/main" id="{ABAF3774-587E-492C-A615-257CE7811054}"/>
              </a:ext>
            </a:extLst>
          </p:cNvPr>
          <p:cNvSpPr txBox="1">
            <a:spLocks/>
          </p:cNvSpPr>
          <p:nvPr/>
        </p:nvSpPr>
        <p:spPr>
          <a:xfrm>
            <a:off x="1133623" y="4024589"/>
            <a:ext cx="2905123" cy="1954961"/>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Building a Stronger Foundation</a:t>
            </a:r>
            <a:endParaRPr lang="en-US" sz="1600" b="1" dirty="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a:t>By understanding the established knowledge in this area, one can build a stronger foundation for your own research or project .We can identify gaps in current research or refine existing strategies based on the findings.</a:t>
            </a:r>
            <a:endParaRPr lang="en-US" sz="1200" b="1" dirty="0">
              <a:solidFill>
                <a:srgbClr val="2B3A42"/>
              </a:solidFill>
              <a:ea typeface="Noto Sans" panose="020B0502040504020204" pitchFamily="34"/>
              <a:cs typeface="Noto Sans" panose="020B0502040504020204" pitchFamily="34"/>
            </a:endParaRPr>
          </a:p>
        </p:txBody>
      </p:sp>
      <p:sp>
        <p:nvSpPr>
          <p:cNvPr id="10" name="Oval 9">
            <a:extLst>
              <a:ext uri="{FF2B5EF4-FFF2-40B4-BE49-F238E27FC236}">
                <a16:creationId xmlns:a16="http://schemas.microsoft.com/office/drawing/2014/main" id="{3B20F2E9-F3C4-4851-94F2-3A0EBF99A4F7}"/>
              </a:ext>
            </a:extLst>
          </p:cNvPr>
          <p:cNvSpPr/>
          <p:nvPr/>
        </p:nvSpPr>
        <p:spPr>
          <a:xfrm>
            <a:off x="224081" y="3983394"/>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2" name="Rectangle 11">
            <a:extLst>
              <a:ext uri="{FF2B5EF4-FFF2-40B4-BE49-F238E27FC236}">
                <a16:creationId xmlns:a16="http://schemas.microsoft.com/office/drawing/2014/main" id="{5F038D67-FA33-4CD1-BD20-310D686F9CE8}"/>
              </a:ext>
            </a:extLst>
          </p:cNvPr>
          <p:cNvSpPr/>
          <p:nvPr/>
        </p:nvSpPr>
        <p:spPr>
          <a:xfrm>
            <a:off x="384693" y="1443075"/>
            <a:ext cx="2881693" cy="1512863"/>
          </a:xfrm>
          <a:prstGeom prst="rect">
            <a:avLst/>
          </a:prstGeom>
        </p:spPr>
        <p:txBody>
          <a:bodyPr wrap="square" anchor="b">
            <a:noAutofit/>
          </a:bodyPr>
          <a:lstStyle/>
          <a:p>
            <a:pPr>
              <a:defRPr/>
            </a:pPr>
            <a:endParaRPr lang="en-US" sz="1400" dirty="0">
              <a:solidFill>
                <a:srgbClr val="2B3A42"/>
              </a:solidFill>
            </a:endParaRPr>
          </a:p>
        </p:txBody>
      </p:sp>
      <p:sp>
        <p:nvSpPr>
          <p:cNvPr id="14" name="Text Placeholder 6">
            <a:extLst>
              <a:ext uri="{FF2B5EF4-FFF2-40B4-BE49-F238E27FC236}">
                <a16:creationId xmlns:a16="http://schemas.microsoft.com/office/drawing/2014/main" id="{E4961A76-CD8E-4648-B6B9-D2D16399D17F}"/>
              </a:ext>
            </a:extLst>
          </p:cNvPr>
          <p:cNvSpPr txBox="1">
            <a:spLocks/>
          </p:cNvSpPr>
          <p:nvPr/>
        </p:nvSpPr>
        <p:spPr>
          <a:xfrm>
            <a:off x="7643079" y="1690463"/>
            <a:ext cx="2905125" cy="1777208"/>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Learning from Previous Strategies</a:t>
            </a:r>
          </a:p>
          <a:p>
            <a:pPr marL="0" indent="0">
              <a:lnSpc>
                <a:spcPct val="100000"/>
              </a:lnSpc>
              <a:spcBef>
                <a:spcPts val="0"/>
              </a:spcBef>
              <a:spcAft>
                <a:spcPts val="300"/>
              </a:spcAft>
              <a:buNone/>
              <a:tabLst>
                <a:tab pos="4283075" algn="l"/>
              </a:tabLst>
            </a:pPr>
            <a:r>
              <a:rPr lang="en-US" sz="1200" b="1" dirty="0"/>
              <a:t>The review allows to analyze existing mitigation strategies used to address resistance. This involves user involvement techniques, training approaches, and effective change management practices employed by successful HIS implementations.</a:t>
            </a:r>
            <a:endParaRPr lang="en-US" sz="1200" b="1" dirty="0">
              <a:solidFill>
                <a:srgbClr val="2B3A42"/>
              </a:solidFill>
              <a:ea typeface="Noto Sans" panose="020B0502040504020204" pitchFamily="34"/>
              <a:cs typeface="Noto Sans" panose="020B0502040504020204" pitchFamily="34"/>
            </a:endParaRPr>
          </a:p>
        </p:txBody>
      </p:sp>
      <p:sp>
        <p:nvSpPr>
          <p:cNvPr id="16" name="Oval 15">
            <a:extLst>
              <a:ext uri="{FF2B5EF4-FFF2-40B4-BE49-F238E27FC236}">
                <a16:creationId xmlns:a16="http://schemas.microsoft.com/office/drawing/2014/main" id="{DBC59610-B73F-4E6C-A247-5158A64C2F38}"/>
              </a:ext>
            </a:extLst>
          </p:cNvPr>
          <p:cNvSpPr/>
          <p:nvPr/>
        </p:nvSpPr>
        <p:spPr>
          <a:xfrm>
            <a:off x="6737823" y="1698866"/>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8" name="Text Placeholder 6">
            <a:extLst>
              <a:ext uri="{FF2B5EF4-FFF2-40B4-BE49-F238E27FC236}">
                <a16:creationId xmlns:a16="http://schemas.microsoft.com/office/drawing/2014/main" id="{3BCE2506-7FAF-48BF-983E-19BA1088D981}"/>
              </a:ext>
            </a:extLst>
          </p:cNvPr>
          <p:cNvSpPr txBox="1">
            <a:spLocks/>
          </p:cNvSpPr>
          <p:nvPr/>
        </p:nvSpPr>
        <p:spPr>
          <a:xfrm>
            <a:off x="7716233" y="3969167"/>
            <a:ext cx="2905123" cy="1500913"/>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Informing Recommendations</a:t>
            </a:r>
            <a:endParaRPr lang="en-US" sz="1600" b="1" dirty="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a:t>It equips with the knowledge and evidence to propose effective strategies for mitigating resistance in your specific context. Also can tailor these strategies based on the type of HIS, hospital size, and staff demographics. </a:t>
            </a:r>
            <a:endParaRPr lang="en-US" sz="1200" b="1" dirty="0">
              <a:solidFill>
                <a:srgbClr val="2B3A42"/>
              </a:solidFill>
              <a:ea typeface="Noto Sans" panose="020B0502040504020204" pitchFamily="34"/>
              <a:cs typeface="Noto Sans" panose="020B0502040504020204" pitchFamily="34"/>
            </a:endParaRPr>
          </a:p>
        </p:txBody>
      </p:sp>
      <p:sp>
        <p:nvSpPr>
          <p:cNvPr id="20" name="Oval 19">
            <a:extLst>
              <a:ext uri="{FF2B5EF4-FFF2-40B4-BE49-F238E27FC236}">
                <a16:creationId xmlns:a16="http://schemas.microsoft.com/office/drawing/2014/main" id="{6E3C4E2D-CDFE-4BB5-9E55-E48A6FF7F8FE}"/>
              </a:ext>
            </a:extLst>
          </p:cNvPr>
          <p:cNvSpPr/>
          <p:nvPr/>
        </p:nvSpPr>
        <p:spPr>
          <a:xfrm>
            <a:off x="6805763" y="3998365"/>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pic>
        <p:nvPicPr>
          <p:cNvPr id="22" name="Graphic 21">
            <a:extLst>
              <a:ext uri="{FF2B5EF4-FFF2-40B4-BE49-F238E27FC236}">
                <a16:creationId xmlns:a16="http://schemas.microsoft.com/office/drawing/2014/main" id="{DAAF5C23-D875-49EB-859B-78FD2737ED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2614" y="2763488"/>
            <a:ext cx="537825" cy="537825"/>
          </a:xfrm>
          <a:prstGeom prst="rect">
            <a:avLst/>
          </a:prstGeom>
        </p:spPr>
      </p:pic>
      <p:pic>
        <p:nvPicPr>
          <p:cNvPr id="23" name="Graphic 22">
            <a:extLst>
              <a:ext uri="{FF2B5EF4-FFF2-40B4-BE49-F238E27FC236}">
                <a16:creationId xmlns:a16="http://schemas.microsoft.com/office/drawing/2014/main" id="{4A1F8EFF-21D5-43C4-874C-83BA4B919D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2023" y="1760627"/>
            <a:ext cx="537825" cy="537825"/>
          </a:xfrm>
          <a:prstGeom prst="rect">
            <a:avLst/>
          </a:prstGeom>
        </p:spPr>
      </p:pic>
      <p:pic>
        <p:nvPicPr>
          <p:cNvPr id="24" name="Graphic 23">
            <a:extLst>
              <a:ext uri="{FF2B5EF4-FFF2-40B4-BE49-F238E27FC236}">
                <a16:creationId xmlns:a16="http://schemas.microsoft.com/office/drawing/2014/main" id="{B524C3EF-0ED1-41A5-AFBD-A748B0E94F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1318" y="4055329"/>
            <a:ext cx="537825" cy="537825"/>
          </a:xfrm>
          <a:prstGeom prst="rect">
            <a:avLst/>
          </a:prstGeom>
        </p:spPr>
      </p:pic>
      <p:pic>
        <p:nvPicPr>
          <p:cNvPr id="25" name="Graphic 24">
            <a:extLst>
              <a:ext uri="{FF2B5EF4-FFF2-40B4-BE49-F238E27FC236}">
                <a16:creationId xmlns:a16="http://schemas.microsoft.com/office/drawing/2014/main" id="{1FB36BEA-A773-4022-805E-21DFEA1F1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5763" y="1760626"/>
            <a:ext cx="537825" cy="537825"/>
          </a:xfrm>
          <a:prstGeom prst="rect">
            <a:avLst/>
          </a:prstGeom>
        </p:spPr>
      </p:pic>
      <p:pic>
        <p:nvPicPr>
          <p:cNvPr id="19" name="Graphic 24">
            <a:extLst>
              <a:ext uri="{FF2B5EF4-FFF2-40B4-BE49-F238E27FC236}">
                <a16:creationId xmlns:a16="http://schemas.microsoft.com/office/drawing/2014/main" id="{1FB36BEA-A773-4022-805E-21DFEA1F1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97077" y="4055329"/>
            <a:ext cx="537825" cy="537825"/>
          </a:xfrm>
          <a:prstGeom prst="rect">
            <a:avLst/>
          </a:prstGeom>
        </p:spPr>
      </p:pic>
      <p:sp>
        <p:nvSpPr>
          <p:cNvPr id="5" name="Rectangle 4"/>
          <p:cNvSpPr/>
          <p:nvPr/>
        </p:nvSpPr>
        <p:spPr>
          <a:xfrm>
            <a:off x="9400032" y="6387858"/>
            <a:ext cx="3081528" cy="982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287830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2F64C7BC-DCE5-CE42-858B-B35F314862C2}"/>
              </a:ext>
            </a:extLst>
          </p:cNvPr>
          <p:cNvSpPr>
            <a:spLocks noChangeAspect="1"/>
          </p:cNvSpPr>
          <p:nvPr/>
        </p:nvSpPr>
        <p:spPr>
          <a:xfrm>
            <a:off x="2410206" y="3438206"/>
            <a:ext cx="1212347" cy="1207008"/>
          </a:xfrm>
          <a:prstGeom prst="roundRect">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43" name="Rounded Rectangle 42">
            <a:extLst>
              <a:ext uri="{FF2B5EF4-FFF2-40B4-BE49-F238E27FC236}">
                <a16:creationId xmlns:a16="http://schemas.microsoft.com/office/drawing/2014/main" id="{15B2E7AC-508B-5A4C-86ED-527BE9E496CF}"/>
              </a:ext>
            </a:extLst>
          </p:cNvPr>
          <p:cNvSpPr/>
          <p:nvPr/>
        </p:nvSpPr>
        <p:spPr>
          <a:xfrm>
            <a:off x="2522168" y="3561594"/>
            <a:ext cx="988423" cy="984070"/>
          </a:xfrm>
          <a:prstGeom prst="roundRect">
            <a:avLst>
              <a:gd name="adj" fmla="val 1247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1" name="Rounded Rectangle 30">
            <a:extLst>
              <a:ext uri="{FF2B5EF4-FFF2-40B4-BE49-F238E27FC236}">
                <a16:creationId xmlns:a16="http://schemas.microsoft.com/office/drawing/2014/main" id="{3CF21D0A-70B4-B74A-93B3-55E2642EDA0E}"/>
              </a:ext>
            </a:extLst>
          </p:cNvPr>
          <p:cNvSpPr>
            <a:spLocks noChangeAspect="1"/>
          </p:cNvSpPr>
          <p:nvPr/>
        </p:nvSpPr>
        <p:spPr>
          <a:xfrm>
            <a:off x="1309821" y="1696740"/>
            <a:ext cx="1212347" cy="1207008"/>
          </a:xfrm>
          <a:prstGeom prst="roundRect">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0" name="Rounded Rectangle 29">
            <a:extLst>
              <a:ext uri="{FF2B5EF4-FFF2-40B4-BE49-F238E27FC236}">
                <a16:creationId xmlns:a16="http://schemas.microsoft.com/office/drawing/2014/main" id="{A6B33926-1F44-1D40-9377-EB841A7DAFE1}"/>
              </a:ext>
            </a:extLst>
          </p:cNvPr>
          <p:cNvSpPr/>
          <p:nvPr/>
        </p:nvSpPr>
        <p:spPr>
          <a:xfrm>
            <a:off x="1421783" y="1808209"/>
            <a:ext cx="988423" cy="984070"/>
          </a:xfrm>
          <a:prstGeom prst="roundRect">
            <a:avLst>
              <a:gd name="adj" fmla="val 1247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49" name="Title 48">
            <a:extLst>
              <a:ext uri="{FF2B5EF4-FFF2-40B4-BE49-F238E27FC236}">
                <a16:creationId xmlns:a16="http://schemas.microsoft.com/office/drawing/2014/main" id="{1740AB53-4F81-46C9-B43C-A5B8ECEC857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OBJECTIVES </a:t>
            </a:r>
          </a:p>
        </p:txBody>
      </p:sp>
      <p:sp>
        <p:nvSpPr>
          <p:cNvPr id="33" name="Rectangle 32">
            <a:extLst>
              <a:ext uri="{FF2B5EF4-FFF2-40B4-BE49-F238E27FC236}">
                <a16:creationId xmlns:a16="http://schemas.microsoft.com/office/drawing/2014/main" id="{5840ED78-E35A-48DA-A03E-8EB4CD4DDF6D}"/>
              </a:ext>
            </a:extLst>
          </p:cNvPr>
          <p:cNvSpPr/>
          <p:nvPr/>
        </p:nvSpPr>
        <p:spPr>
          <a:xfrm>
            <a:off x="4950752" y="2107020"/>
            <a:ext cx="7165048" cy="523220"/>
          </a:xfrm>
          <a:prstGeom prst="rect">
            <a:avLst/>
          </a:prstGeom>
        </p:spPr>
        <p:txBody>
          <a:bodyPr wrap="square">
            <a:spAutoFit/>
          </a:bodyPr>
          <a:lstStyle/>
          <a:p>
            <a:pPr>
              <a:defRPr/>
            </a:pPr>
            <a:r>
              <a:rPr lang="en-US" sz="1400" dirty="0">
                <a:latin typeface="Times New Roman" panose="02020603050405020304" pitchFamily="18" charset="0"/>
                <a:cs typeface="Times New Roman" panose="02020603050405020304" pitchFamily="18" charset="0"/>
              </a:rPr>
              <a:t>To identify the reasons of healthcare workforce resistance in the implementation of HIS.</a:t>
            </a:r>
          </a:p>
          <a:p>
            <a:pPr>
              <a:defRPr/>
            </a:pPr>
            <a:endParaRPr lang="en-US" sz="1400" b="1" dirty="0">
              <a:solidFill>
                <a:srgbClr val="00A3E0"/>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FAE2C0EC-4F80-4E46-80AA-F1F903DAFF40}"/>
              </a:ext>
            </a:extLst>
          </p:cNvPr>
          <p:cNvSpPr/>
          <p:nvPr/>
        </p:nvSpPr>
        <p:spPr>
          <a:xfrm>
            <a:off x="5907670" y="3967638"/>
            <a:ext cx="6025250" cy="738664"/>
          </a:xfrm>
          <a:prstGeom prst="rect">
            <a:avLst/>
          </a:prstGeom>
        </p:spPr>
        <p:txBody>
          <a:bodyPr wrap="square">
            <a:spAutoFit/>
          </a:bodyPr>
          <a:lstStyle/>
          <a:p>
            <a:pPr>
              <a:defRPr/>
            </a:pPr>
            <a:r>
              <a:rPr lang="en-US" sz="1400" dirty="0">
                <a:latin typeface="Times New Roman" panose="02020603050405020304" pitchFamily="18" charset="0"/>
                <a:cs typeface="Times New Roman" panose="02020603050405020304" pitchFamily="18" charset="0"/>
              </a:rPr>
              <a:t>To evaluate the effectiveness of existing strategies for mitigating workforce resistance in hospital information system implementation</a:t>
            </a:r>
          </a:p>
          <a:p>
            <a:pPr>
              <a:defRPr/>
            </a:pPr>
            <a:endParaRPr lang="en-US" sz="1400" b="1" dirty="0">
              <a:solidFill>
                <a:srgbClr val="005587"/>
              </a:solidFill>
              <a:latin typeface="Times New Roman" panose="02020603050405020304" pitchFamily="18" charset="0"/>
              <a:cs typeface="Times New Roman" panose="02020603050405020304" pitchFamily="18" charset="0"/>
            </a:endParaRPr>
          </a:p>
        </p:txBody>
      </p:sp>
      <p:sp>
        <p:nvSpPr>
          <p:cNvPr id="42" name="Line 33">
            <a:extLst>
              <a:ext uri="{FF2B5EF4-FFF2-40B4-BE49-F238E27FC236}">
                <a16:creationId xmlns:a16="http://schemas.microsoft.com/office/drawing/2014/main" id="{71A75D3C-FCEF-4790-B7BE-DE1AE077E750}"/>
              </a:ext>
            </a:extLst>
          </p:cNvPr>
          <p:cNvSpPr>
            <a:spLocks noChangeShapeType="1"/>
          </p:cNvSpPr>
          <p:nvPr/>
        </p:nvSpPr>
        <p:spPr bwMode="auto">
          <a:xfrm flipV="1">
            <a:off x="2653031" y="2300244"/>
            <a:ext cx="2019301" cy="0"/>
          </a:xfrm>
          <a:prstGeom prst="line">
            <a:avLst/>
          </a:prstGeom>
          <a:noFill/>
          <a:ln w="19050" cap="rnd">
            <a:solidFill>
              <a:schemeClr val="accent1"/>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44" name="Line 33">
            <a:extLst>
              <a:ext uri="{FF2B5EF4-FFF2-40B4-BE49-F238E27FC236}">
                <a16:creationId xmlns:a16="http://schemas.microsoft.com/office/drawing/2014/main" id="{FD871A48-7C53-4C05-89AD-5B3FC7A73143}"/>
              </a:ext>
            </a:extLst>
          </p:cNvPr>
          <p:cNvSpPr>
            <a:spLocks noChangeShapeType="1"/>
          </p:cNvSpPr>
          <p:nvPr/>
        </p:nvSpPr>
        <p:spPr bwMode="auto">
          <a:xfrm flipV="1">
            <a:off x="3691254" y="4133498"/>
            <a:ext cx="2019301" cy="0"/>
          </a:xfrm>
          <a:prstGeom prst="line">
            <a:avLst/>
          </a:prstGeom>
          <a:noFill/>
          <a:ln w="19050" cap="rnd">
            <a:solidFill>
              <a:schemeClr val="accent2"/>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4" name="Rectangle 3"/>
          <p:cNvSpPr/>
          <p:nvPr/>
        </p:nvSpPr>
        <p:spPr>
          <a:xfrm>
            <a:off x="9537192" y="6272784"/>
            <a:ext cx="2654808" cy="832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353575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96C6B-6815-40D5-858D-FE2E7ED4ED8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Methodology</a:t>
            </a:r>
          </a:p>
        </p:txBody>
      </p:sp>
      <p:sp>
        <p:nvSpPr>
          <p:cNvPr id="4" name="Teardrop 3">
            <a:extLst>
              <a:ext uri="{FF2B5EF4-FFF2-40B4-BE49-F238E27FC236}">
                <a16:creationId xmlns:a16="http://schemas.microsoft.com/office/drawing/2014/main" id="{2C717F7F-713B-4BC8-A4EB-4A70D69462F1}"/>
              </a:ext>
            </a:extLst>
          </p:cNvPr>
          <p:cNvSpPr/>
          <p:nvPr/>
        </p:nvSpPr>
        <p:spPr>
          <a:xfrm>
            <a:off x="3829917" y="3238341"/>
            <a:ext cx="2009415" cy="194240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Teardrop 4">
            <a:extLst>
              <a:ext uri="{FF2B5EF4-FFF2-40B4-BE49-F238E27FC236}">
                <a16:creationId xmlns:a16="http://schemas.microsoft.com/office/drawing/2014/main" id="{A452E9B5-714A-49E8-9DB5-C4F2585913C5}"/>
              </a:ext>
            </a:extLst>
          </p:cNvPr>
          <p:cNvSpPr/>
          <p:nvPr/>
        </p:nvSpPr>
        <p:spPr>
          <a:xfrm rot="5400000">
            <a:off x="3863420" y="1195773"/>
            <a:ext cx="1942408" cy="2009415"/>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Teardrop 5">
            <a:extLst>
              <a:ext uri="{FF2B5EF4-FFF2-40B4-BE49-F238E27FC236}">
                <a16:creationId xmlns:a16="http://schemas.microsoft.com/office/drawing/2014/main" id="{553377D3-8F83-439F-ADB7-C75BF2EDD570}"/>
              </a:ext>
            </a:extLst>
          </p:cNvPr>
          <p:cNvSpPr/>
          <p:nvPr/>
        </p:nvSpPr>
        <p:spPr>
          <a:xfrm rot="10800000">
            <a:off x="6053974" y="1216602"/>
            <a:ext cx="2009415" cy="1942408"/>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Teardrop 6">
            <a:extLst>
              <a:ext uri="{FF2B5EF4-FFF2-40B4-BE49-F238E27FC236}">
                <a16:creationId xmlns:a16="http://schemas.microsoft.com/office/drawing/2014/main" id="{6CC55128-144F-4E89-9DAC-1C48F0F14DD5}"/>
              </a:ext>
            </a:extLst>
          </p:cNvPr>
          <p:cNvSpPr/>
          <p:nvPr/>
        </p:nvSpPr>
        <p:spPr>
          <a:xfrm rot="16200000">
            <a:off x="6099632" y="3204838"/>
            <a:ext cx="1942408" cy="2009415"/>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 name="TextBox 7">
            <a:extLst>
              <a:ext uri="{FF2B5EF4-FFF2-40B4-BE49-F238E27FC236}">
                <a16:creationId xmlns:a16="http://schemas.microsoft.com/office/drawing/2014/main" id="{2085D940-9026-4654-B819-4A3E47B7DD67}"/>
              </a:ext>
            </a:extLst>
          </p:cNvPr>
          <p:cNvSpPr txBox="1"/>
          <p:nvPr/>
        </p:nvSpPr>
        <p:spPr>
          <a:xfrm>
            <a:off x="480954" y="1286345"/>
            <a:ext cx="2966223" cy="1461935"/>
          </a:xfrm>
          <a:prstGeom prst="rect">
            <a:avLst/>
          </a:prstGeom>
          <a:ln>
            <a:noFill/>
          </a:ln>
        </p:spPr>
        <p:txBody>
          <a:bodyPr vert="horz" wrap="square" lIns="0" tIns="0" rIns="0" bIns="0" numCol="1" rtlCol="0" anchor="t" anchorCtr="0" compatLnSpc="1">
            <a:prstTxWarp prst="textNoShape">
              <a:avLst/>
            </a:prstTxWarp>
            <a:noAutofit/>
          </a:bodyPr>
          <a:lstStyle/>
          <a:p>
            <a:pPr algn="r" fontAlgn="base">
              <a:spcAft>
                <a:spcPct val="0"/>
              </a:spcAft>
              <a:defRPr/>
            </a:pPr>
            <a:r>
              <a:rPr lang="en-US" b="1" dirty="0">
                <a:solidFill>
                  <a:srgbClr val="027123"/>
                </a:solidFill>
                <a:cs typeface="Arial" panose="020B0604020202020204" pitchFamily="34" charset="0"/>
              </a:rPr>
              <a:t>Search Strategy </a:t>
            </a:r>
            <a:endParaRPr lang="en-US" dirty="0">
              <a:solidFill>
                <a:srgbClr val="027123"/>
              </a:solidFill>
              <a:cs typeface="Arial" panose="020B0604020202020204" pitchFamily="34" charset="0"/>
            </a:endParaRPr>
          </a:p>
          <a:p>
            <a:pPr algn="r" fontAlgn="base">
              <a:spcAft>
                <a:spcPct val="0"/>
              </a:spcAft>
              <a:defRPr/>
            </a:pPr>
            <a:r>
              <a:rPr lang="en-US" sz="1600" dirty="0"/>
              <a:t>A systematic search was conducted using academic databases such as PubMed, Google Scholar.</a:t>
            </a:r>
          </a:p>
          <a:p>
            <a:pPr fontAlgn="base">
              <a:spcAft>
                <a:spcPct val="0"/>
              </a:spcAft>
              <a:defRPr/>
            </a:pPr>
            <a:endParaRPr lang="en-US" sz="1600" b="1" dirty="0">
              <a:solidFill>
                <a:srgbClr val="2B3A42"/>
              </a:solidFill>
              <a:cs typeface="Arial" panose="020B0604020202020204" pitchFamily="34" charset="0"/>
            </a:endParaRPr>
          </a:p>
        </p:txBody>
      </p:sp>
      <p:sp>
        <p:nvSpPr>
          <p:cNvPr id="9" name="TextBox 8">
            <a:extLst>
              <a:ext uri="{FF2B5EF4-FFF2-40B4-BE49-F238E27FC236}">
                <a16:creationId xmlns:a16="http://schemas.microsoft.com/office/drawing/2014/main" id="{A7358711-EDC0-4AE2-83F8-6D8C718CE484}"/>
              </a:ext>
            </a:extLst>
          </p:cNvPr>
          <p:cNvSpPr txBox="1"/>
          <p:nvPr/>
        </p:nvSpPr>
        <p:spPr>
          <a:xfrm>
            <a:off x="263033" y="3527940"/>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algn="r" fontAlgn="base">
              <a:spcAft>
                <a:spcPct val="0"/>
              </a:spcAft>
              <a:defRPr/>
            </a:pPr>
            <a:r>
              <a:rPr lang="en-US" b="1" dirty="0">
                <a:solidFill>
                  <a:srgbClr val="43B02A"/>
                </a:solidFill>
                <a:cs typeface="Arial" panose="020B0604020202020204" pitchFamily="34" charset="0"/>
              </a:rPr>
              <a:t>Exclusion Criteria</a:t>
            </a:r>
            <a:endParaRPr lang="en-US" dirty="0">
              <a:solidFill>
                <a:srgbClr val="43B02A"/>
              </a:solidFill>
              <a:cs typeface="Arial" panose="020B0604020202020204" pitchFamily="34" charset="0"/>
            </a:endParaRPr>
          </a:p>
          <a:p>
            <a:pPr algn="r" fontAlgn="base">
              <a:spcAft>
                <a:spcPct val="0"/>
              </a:spcAft>
              <a:defRPr/>
            </a:pPr>
            <a:r>
              <a:rPr lang="en-US" sz="1600" dirty="0"/>
              <a:t>Studies not directly related to healthcare or HIS implementation will be excluded.</a:t>
            </a:r>
          </a:p>
          <a:p>
            <a:pPr algn="r" fontAlgn="base">
              <a:spcAft>
                <a:spcPct val="0"/>
              </a:spcAft>
              <a:defRPr/>
            </a:pPr>
            <a:endParaRPr lang="en-US" sz="1600" b="1" dirty="0">
              <a:solidFill>
                <a:srgbClr val="2B3A42"/>
              </a:solidFill>
              <a:cs typeface="Arial" panose="020B0604020202020204" pitchFamily="34" charset="0"/>
            </a:endParaRPr>
          </a:p>
        </p:txBody>
      </p:sp>
      <p:sp>
        <p:nvSpPr>
          <p:cNvPr id="11" name="TextBox 10">
            <a:extLst>
              <a:ext uri="{FF2B5EF4-FFF2-40B4-BE49-F238E27FC236}">
                <a16:creationId xmlns:a16="http://schemas.microsoft.com/office/drawing/2014/main" id="{27E00716-1A2E-4B67-8628-22668A2384C7}"/>
              </a:ext>
            </a:extLst>
          </p:cNvPr>
          <p:cNvSpPr txBox="1"/>
          <p:nvPr/>
        </p:nvSpPr>
        <p:spPr>
          <a:xfrm>
            <a:off x="8387995" y="3490211"/>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r>
              <a:rPr lang="en-US" b="1" dirty="0">
                <a:solidFill>
                  <a:srgbClr val="0070C0"/>
                </a:solidFill>
              </a:rPr>
              <a:t>Data Extraction</a:t>
            </a:r>
            <a:endParaRPr lang="en-US" dirty="0">
              <a:solidFill>
                <a:srgbClr val="0070C0"/>
              </a:solidFill>
              <a:cs typeface="Arial" panose="020B0604020202020204" pitchFamily="34" charset="0"/>
            </a:endParaRPr>
          </a:p>
          <a:p>
            <a:pPr fontAlgn="base">
              <a:spcAft>
                <a:spcPct val="0"/>
              </a:spcAft>
              <a:defRPr/>
            </a:pPr>
            <a:r>
              <a:rPr lang="en-US" sz="1600" dirty="0"/>
              <a:t>Relevant information, including the source of resistance, impact on implementation, theoretical frameworks, and strategies, will be extracted from selected studies.</a:t>
            </a:r>
          </a:p>
          <a:p>
            <a:pPr fontAlgn="base">
              <a:spcAft>
                <a:spcPct val="0"/>
              </a:spcAft>
              <a:defRPr/>
            </a:pPr>
            <a:endParaRPr lang="en-US" sz="1600" b="1" dirty="0">
              <a:solidFill>
                <a:srgbClr val="2B3A42"/>
              </a:solidFill>
              <a:cs typeface="Arial" panose="020B0604020202020204" pitchFamily="34" charset="0"/>
            </a:endParaRPr>
          </a:p>
        </p:txBody>
      </p:sp>
      <p:pic>
        <p:nvPicPr>
          <p:cNvPr id="23" name="Graphic 22">
            <a:extLst>
              <a:ext uri="{FF2B5EF4-FFF2-40B4-BE49-F238E27FC236}">
                <a16:creationId xmlns:a16="http://schemas.microsoft.com/office/drawing/2014/main" id="{EF7C4FE5-5E56-48E3-8B05-AB5DE20226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77407" y="3549411"/>
            <a:ext cx="1105709" cy="1105709"/>
          </a:xfrm>
          <a:prstGeom prst="rect">
            <a:avLst/>
          </a:prstGeom>
        </p:spPr>
      </p:pic>
      <p:pic>
        <p:nvPicPr>
          <p:cNvPr id="24" name="Graphic 23">
            <a:extLst>
              <a:ext uri="{FF2B5EF4-FFF2-40B4-BE49-F238E27FC236}">
                <a16:creationId xmlns:a16="http://schemas.microsoft.com/office/drawing/2014/main" id="{C47DE6F4-F17B-4A93-8765-ED3B377ED9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19485" y="1672144"/>
            <a:ext cx="1161607" cy="1161607"/>
          </a:xfrm>
          <a:prstGeom prst="rect">
            <a:avLst/>
          </a:prstGeom>
        </p:spPr>
      </p:pic>
      <p:pic>
        <p:nvPicPr>
          <p:cNvPr id="25" name="Graphic 24">
            <a:extLst>
              <a:ext uri="{FF2B5EF4-FFF2-40B4-BE49-F238E27FC236}">
                <a16:creationId xmlns:a16="http://schemas.microsoft.com/office/drawing/2014/main" id="{E9EBE4EE-2B16-4A65-B3D1-485A98832A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90033" y="3549411"/>
            <a:ext cx="1091059" cy="1091059"/>
          </a:xfrm>
          <a:prstGeom prst="rect">
            <a:avLst/>
          </a:prstGeom>
        </p:spPr>
      </p:pic>
      <p:pic>
        <p:nvPicPr>
          <p:cNvPr id="26" name="Graphic 25">
            <a:extLst>
              <a:ext uri="{FF2B5EF4-FFF2-40B4-BE49-F238E27FC236}">
                <a16:creationId xmlns:a16="http://schemas.microsoft.com/office/drawing/2014/main" id="{2E079AAA-5623-43BB-8B6B-223472CEB7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00517" y="1633120"/>
            <a:ext cx="1189191" cy="1189191"/>
          </a:xfrm>
          <a:prstGeom prst="rect">
            <a:avLst/>
          </a:prstGeom>
        </p:spPr>
      </p:pic>
      <p:sp>
        <p:nvSpPr>
          <p:cNvPr id="16" name="TextBox 15">
            <a:extLst>
              <a:ext uri="{FF2B5EF4-FFF2-40B4-BE49-F238E27FC236}">
                <a16:creationId xmlns:a16="http://schemas.microsoft.com/office/drawing/2014/main" id="{27288B83-08BF-4BC8-A066-3627C97D9487}"/>
              </a:ext>
            </a:extLst>
          </p:cNvPr>
          <p:cNvSpPr txBox="1"/>
          <p:nvPr/>
        </p:nvSpPr>
        <p:spPr>
          <a:xfrm>
            <a:off x="8499449" y="1575774"/>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endParaRPr lang="en-US" dirty="0">
              <a:solidFill>
                <a:srgbClr val="00A3E0"/>
              </a:solidFill>
              <a:cs typeface="Arial" panose="020B0604020202020204" pitchFamily="34" charset="0"/>
            </a:endParaRPr>
          </a:p>
        </p:txBody>
      </p:sp>
      <p:sp>
        <p:nvSpPr>
          <p:cNvPr id="17" name="TextBox 16">
            <a:extLst>
              <a:ext uri="{FF2B5EF4-FFF2-40B4-BE49-F238E27FC236}">
                <a16:creationId xmlns:a16="http://schemas.microsoft.com/office/drawing/2014/main" id="{27288B83-08BF-4BC8-A066-3627C97D9487}"/>
              </a:ext>
            </a:extLst>
          </p:cNvPr>
          <p:cNvSpPr txBox="1"/>
          <p:nvPr/>
        </p:nvSpPr>
        <p:spPr>
          <a:xfrm>
            <a:off x="8428900" y="1369463"/>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r>
              <a:rPr lang="en-US" b="1" dirty="0">
                <a:solidFill>
                  <a:schemeClr val="accent1"/>
                </a:solidFill>
              </a:rPr>
              <a:t>Inclusion Criteria</a:t>
            </a:r>
          </a:p>
          <a:p>
            <a:pPr fontAlgn="base">
              <a:spcAft>
                <a:spcPct val="0"/>
              </a:spcAft>
              <a:defRPr/>
            </a:pPr>
            <a:r>
              <a:rPr lang="en-US" sz="1600" dirty="0"/>
              <a:t>Studies published in English from 2010 to 2025 that focus on resistance in HIS implementation and strategies to address it will be included.</a:t>
            </a:r>
            <a:endParaRPr lang="en-US" sz="1600" b="1" dirty="0">
              <a:solidFill>
                <a:srgbClr val="2B3A42"/>
              </a:solidFill>
              <a:cs typeface="Arial" panose="020B0604020202020204" pitchFamily="34" charset="0"/>
            </a:endParaRPr>
          </a:p>
        </p:txBody>
      </p:sp>
      <p:sp>
        <p:nvSpPr>
          <p:cNvPr id="12" name="Rectangle 11"/>
          <p:cNvSpPr/>
          <p:nvPr/>
        </p:nvSpPr>
        <p:spPr>
          <a:xfrm>
            <a:off x="9354312" y="6387857"/>
            <a:ext cx="2837688" cy="808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59256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4E31F-E2EE-4490-A83A-375B9A29B2FC}"/>
              </a:ext>
            </a:extLst>
          </p:cNvPr>
          <p:cNvSpPr>
            <a:spLocks noGrp="1"/>
          </p:cNvSpPr>
          <p:nvPr>
            <p:ph type="title"/>
          </p:nvPr>
        </p:nvSpPr>
        <p:spPr/>
        <p:txBody>
          <a:bodyPr/>
          <a:lstStyle/>
          <a:p>
            <a:r>
              <a:rPr lang="en-US" dirty="0"/>
              <a:t>Process Model</a:t>
            </a:r>
          </a:p>
        </p:txBody>
      </p:sp>
      <p:cxnSp>
        <p:nvCxnSpPr>
          <p:cNvPr id="4" name="Straight Connector 3">
            <a:extLst>
              <a:ext uri="{FF2B5EF4-FFF2-40B4-BE49-F238E27FC236}">
                <a16:creationId xmlns:a16="http://schemas.microsoft.com/office/drawing/2014/main" id="{E4C86FCA-8B06-4F55-BE8F-B1F57722A077}"/>
              </a:ext>
            </a:extLst>
          </p:cNvPr>
          <p:cNvCxnSpPr>
            <a:cxnSpLocks/>
            <a:stCxn id="13" idx="0"/>
          </p:cNvCxnSpPr>
          <p:nvPr/>
        </p:nvCxnSpPr>
        <p:spPr>
          <a:xfrm flipV="1">
            <a:off x="1585682" y="4584740"/>
            <a:ext cx="0" cy="409004"/>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8014E8DF-494B-45B7-8A58-835B00D3F1C4}"/>
              </a:ext>
            </a:extLst>
          </p:cNvPr>
          <p:cNvSpPr/>
          <p:nvPr/>
        </p:nvSpPr>
        <p:spPr>
          <a:xfrm>
            <a:off x="9142463" y="3785071"/>
            <a:ext cx="3049537" cy="2483208"/>
          </a:xfrm>
          <a:custGeom>
            <a:avLst/>
            <a:gdLst>
              <a:gd name="connsiteX0" fmla="*/ 0 w 2834084"/>
              <a:gd name="connsiteY0" fmla="*/ 0 h 2235470"/>
              <a:gd name="connsiteX1" fmla="*/ 893 w 2834084"/>
              <a:gd name="connsiteY1" fmla="*/ 383 h 2235470"/>
              <a:gd name="connsiteX2" fmla="*/ 2834084 w 2834084"/>
              <a:gd name="connsiteY2" fmla="*/ 657646 h 2235470"/>
              <a:gd name="connsiteX3" fmla="*/ 2834084 w 2834084"/>
              <a:gd name="connsiteY3" fmla="*/ 1778586 h 2235470"/>
              <a:gd name="connsiteX4" fmla="*/ 2834084 w 2834084"/>
              <a:gd name="connsiteY4" fmla="*/ 1807959 h 2235470"/>
              <a:gd name="connsiteX5" fmla="*/ 2834084 w 2834084"/>
              <a:gd name="connsiteY5" fmla="*/ 1907805 h 2235470"/>
              <a:gd name="connsiteX6" fmla="*/ 2834084 w 2834084"/>
              <a:gd name="connsiteY6" fmla="*/ 2195287 h 2235470"/>
              <a:gd name="connsiteX7" fmla="*/ 2834084 w 2834084"/>
              <a:gd name="connsiteY7" fmla="*/ 2235470 h 2235470"/>
              <a:gd name="connsiteX8" fmla="*/ 0 w 2834084"/>
              <a:gd name="connsiteY8" fmla="*/ 2235470 h 2235470"/>
              <a:gd name="connsiteX9" fmla="*/ 0 w 2834084"/>
              <a:gd name="connsiteY9" fmla="*/ 1807959 h 2235470"/>
              <a:gd name="connsiteX10" fmla="*/ 0 w 2834084"/>
              <a:gd name="connsiteY10" fmla="*/ 0 h 2235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4084" h="2235470">
                <a:moveTo>
                  <a:pt x="0" y="0"/>
                </a:moveTo>
                <a:lnTo>
                  <a:pt x="893" y="383"/>
                </a:lnTo>
                <a:cubicBezTo>
                  <a:pt x="2302526" y="879002"/>
                  <a:pt x="2834084" y="657646"/>
                  <a:pt x="2834084" y="657646"/>
                </a:cubicBezTo>
                <a:cubicBezTo>
                  <a:pt x="2834084" y="657646"/>
                  <a:pt x="2834084" y="657646"/>
                  <a:pt x="2834084" y="1778586"/>
                </a:cubicBezTo>
                <a:lnTo>
                  <a:pt x="2834084" y="1807959"/>
                </a:lnTo>
                <a:lnTo>
                  <a:pt x="2834084" y="1907805"/>
                </a:lnTo>
                <a:cubicBezTo>
                  <a:pt x="2834084" y="1997102"/>
                  <a:pt x="2834084" y="2092777"/>
                  <a:pt x="2834084" y="2195287"/>
                </a:cubicBezTo>
                <a:lnTo>
                  <a:pt x="2834084" y="2235470"/>
                </a:lnTo>
                <a:lnTo>
                  <a:pt x="0" y="2235470"/>
                </a:lnTo>
                <a:lnTo>
                  <a:pt x="0" y="1807959"/>
                </a:lnTo>
                <a:lnTo>
                  <a:pt x="0"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6" name="Freeform: Shape 5">
            <a:extLst>
              <a:ext uri="{FF2B5EF4-FFF2-40B4-BE49-F238E27FC236}">
                <a16:creationId xmlns:a16="http://schemas.microsoft.com/office/drawing/2014/main" id="{4894020D-1CD8-4AC4-8AF6-2AE85AB5BC06}"/>
              </a:ext>
            </a:extLst>
          </p:cNvPr>
          <p:cNvSpPr/>
          <p:nvPr/>
        </p:nvSpPr>
        <p:spPr>
          <a:xfrm>
            <a:off x="0" y="4952050"/>
            <a:ext cx="3043387" cy="1316230"/>
          </a:xfrm>
          <a:custGeom>
            <a:avLst/>
            <a:gdLst>
              <a:gd name="connsiteX0" fmla="*/ 2828369 w 2828369"/>
              <a:gd name="connsiteY0" fmla="*/ 0 h 1184792"/>
              <a:gd name="connsiteX1" fmla="*/ 2828369 w 2828369"/>
              <a:gd name="connsiteY1" fmla="*/ 1184792 h 1184792"/>
              <a:gd name="connsiteX2" fmla="*/ 751 w 2828369"/>
              <a:gd name="connsiteY2" fmla="*/ 1184792 h 1184792"/>
              <a:gd name="connsiteX3" fmla="*/ 735 w 2828369"/>
              <a:gd name="connsiteY3" fmla="*/ 1121978 h 1184792"/>
              <a:gd name="connsiteX4" fmla="*/ 0 w 2828369"/>
              <a:gd name="connsiteY4" fmla="*/ 959462 h 1184792"/>
              <a:gd name="connsiteX5" fmla="*/ 2804613 w 2828369"/>
              <a:gd name="connsiteY5" fmla="*/ 11713 h 1184792"/>
              <a:gd name="connsiteX6" fmla="*/ 2828365 w 2828369"/>
              <a:gd name="connsiteY6" fmla="*/ 2 h 1184792"/>
              <a:gd name="connsiteX7" fmla="*/ 2828369 w 2828369"/>
              <a:gd name="connsiteY7" fmla="*/ 0 h 118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369" h="1184792">
                <a:moveTo>
                  <a:pt x="2828369" y="0"/>
                </a:moveTo>
                <a:lnTo>
                  <a:pt x="2828369" y="1184792"/>
                </a:lnTo>
                <a:lnTo>
                  <a:pt x="751" y="1184792"/>
                </a:lnTo>
                <a:lnTo>
                  <a:pt x="735" y="1121978"/>
                </a:lnTo>
                <a:cubicBezTo>
                  <a:pt x="553" y="1031692"/>
                  <a:pt x="0" y="959462"/>
                  <a:pt x="0" y="959462"/>
                </a:cubicBezTo>
                <a:cubicBezTo>
                  <a:pt x="1608249" y="798996"/>
                  <a:pt x="2804613" y="11713"/>
                  <a:pt x="2804613" y="11713"/>
                </a:cubicBezTo>
                <a:cubicBezTo>
                  <a:pt x="2809369" y="9810"/>
                  <a:pt x="2817430" y="5817"/>
                  <a:pt x="2828365" y="2"/>
                </a:cubicBezTo>
                <a:lnTo>
                  <a:pt x="2828369"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7" name="Freeform: Shape 6">
            <a:extLst>
              <a:ext uri="{FF2B5EF4-FFF2-40B4-BE49-F238E27FC236}">
                <a16:creationId xmlns:a16="http://schemas.microsoft.com/office/drawing/2014/main" id="{2313DE3A-F986-45F1-9763-4465093D6401}"/>
              </a:ext>
            </a:extLst>
          </p:cNvPr>
          <p:cNvSpPr/>
          <p:nvPr/>
        </p:nvSpPr>
        <p:spPr>
          <a:xfrm>
            <a:off x="3043387" y="3429000"/>
            <a:ext cx="3155501" cy="2839279"/>
          </a:xfrm>
          <a:custGeom>
            <a:avLst/>
            <a:gdLst>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974702 w 2834085"/>
              <a:gd name="connsiteY6" fmla="*/ 786925 h 2556018"/>
              <a:gd name="connsiteX7" fmla="*/ 2834084 w 2834085"/>
              <a:gd name="connsiteY7" fmla="*/ 0 h 2556018"/>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1265085 w 2834085"/>
              <a:gd name="connsiteY6" fmla="*/ 654555 h 2556018"/>
              <a:gd name="connsiteX7" fmla="*/ 2834084 w 2834085"/>
              <a:gd name="connsiteY7" fmla="*/ 0 h 2556018"/>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2834084 w 2834085"/>
              <a:gd name="connsiteY6" fmla="*/ 0 h 255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4085" h="2556018">
                <a:moveTo>
                  <a:pt x="2834084" y="0"/>
                </a:moveTo>
                <a:lnTo>
                  <a:pt x="2834085" y="0"/>
                </a:lnTo>
                <a:lnTo>
                  <a:pt x="2834085" y="2556018"/>
                </a:lnTo>
                <a:lnTo>
                  <a:pt x="0" y="2556018"/>
                </a:lnTo>
                <a:lnTo>
                  <a:pt x="0" y="1371226"/>
                </a:lnTo>
                <a:lnTo>
                  <a:pt x="40993" y="1348588"/>
                </a:lnTo>
                <a:lnTo>
                  <a:pt x="2834084"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8" name="Freeform: Shape 7">
            <a:extLst>
              <a:ext uri="{FF2B5EF4-FFF2-40B4-BE49-F238E27FC236}">
                <a16:creationId xmlns:a16="http://schemas.microsoft.com/office/drawing/2014/main" id="{22AD79CA-447C-417C-97F0-3EB398E28209}"/>
              </a:ext>
            </a:extLst>
          </p:cNvPr>
          <p:cNvSpPr>
            <a:spLocks/>
          </p:cNvSpPr>
          <p:nvPr/>
        </p:nvSpPr>
        <p:spPr bwMode="auto">
          <a:xfrm>
            <a:off x="6177442" y="3312652"/>
            <a:ext cx="2965021" cy="2955628"/>
          </a:xfrm>
          <a:custGeom>
            <a:avLst/>
            <a:gdLst>
              <a:gd name="connsiteX0" fmla="*/ 734269 w 2834085"/>
              <a:gd name="connsiteY0" fmla="*/ 953 h 2660759"/>
              <a:gd name="connsiteX1" fmla="*/ 2830458 w 2834085"/>
              <a:gd name="connsiteY1" fmla="*/ 423732 h 2660759"/>
              <a:gd name="connsiteX2" fmla="*/ 2834085 w 2834085"/>
              <a:gd name="connsiteY2" fmla="*/ 425289 h 2660759"/>
              <a:gd name="connsiteX3" fmla="*/ 2834085 w 2834085"/>
              <a:gd name="connsiteY3" fmla="*/ 2660759 h 2660759"/>
              <a:gd name="connsiteX4" fmla="*/ 0 w 2834085"/>
              <a:gd name="connsiteY4" fmla="*/ 2660759 h 2660759"/>
              <a:gd name="connsiteX5" fmla="*/ 0 w 2834085"/>
              <a:gd name="connsiteY5" fmla="*/ 104741 h 2660759"/>
              <a:gd name="connsiteX6" fmla="*/ 734269 w 2834085"/>
              <a:gd name="connsiteY6" fmla="*/ 953 h 26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4085" h="2660759">
                <a:moveTo>
                  <a:pt x="734269" y="953"/>
                </a:moveTo>
                <a:cubicBezTo>
                  <a:pt x="1762572" y="-22423"/>
                  <a:pt x="2755593" y="391832"/>
                  <a:pt x="2830458" y="423732"/>
                </a:cubicBezTo>
                <a:lnTo>
                  <a:pt x="2834085" y="425289"/>
                </a:lnTo>
                <a:lnTo>
                  <a:pt x="2834085" y="2660759"/>
                </a:lnTo>
                <a:lnTo>
                  <a:pt x="0" y="2660759"/>
                </a:lnTo>
                <a:lnTo>
                  <a:pt x="0" y="104741"/>
                </a:lnTo>
                <a:cubicBezTo>
                  <a:pt x="238652" y="37381"/>
                  <a:pt x="487477" y="6563"/>
                  <a:pt x="734269" y="953"/>
                </a:cubicBezTo>
                <a:close/>
              </a:path>
            </a:pathLst>
          </a:custGeom>
          <a:solidFill>
            <a:schemeClr val="accent1"/>
          </a:solidFill>
          <a:ln w="38100" cap="rnd">
            <a:solidFill>
              <a:schemeClr val="bg1"/>
            </a:solidFill>
            <a:prstDash val="solid"/>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2B3A42"/>
              </a:solidFill>
            </a:endParaRPr>
          </a:p>
        </p:txBody>
      </p:sp>
      <p:sp>
        <p:nvSpPr>
          <p:cNvPr id="9" name="Rectangle 8">
            <a:extLst>
              <a:ext uri="{FF2B5EF4-FFF2-40B4-BE49-F238E27FC236}">
                <a16:creationId xmlns:a16="http://schemas.microsoft.com/office/drawing/2014/main" id="{7681511D-BD19-4B56-9E48-86EA8FE2D07F}"/>
              </a:ext>
            </a:extLst>
          </p:cNvPr>
          <p:cNvSpPr>
            <a:spLocks/>
          </p:cNvSpPr>
          <p:nvPr/>
        </p:nvSpPr>
        <p:spPr>
          <a:xfrm>
            <a:off x="1177391" y="5876875"/>
            <a:ext cx="862737" cy="307777"/>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400" b="1" kern="0" dirty="0">
                <a:solidFill>
                  <a:srgbClr val="FFFFFF"/>
                </a:solidFill>
              </a:rPr>
              <a:t>STEP- 1</a:t>
            </a:r>
          </a:p>
        </p:txBody>
      </p:sp>
      <p:sp>
        <p:nvSpPr>
          <p:cNvPr id="10" name="Rectangle 9">
            <a:extLst>
              <a:ext uri="{FF2B5EF4-FFF2-40B4-BE49-F238E27FC236}">
                <a16:creationId xmlns:a16="http://schemas.microsoft.com/office/drawing/2014/main" id="{2672DF4C-6E04-4538-8043-3C742651B4AC}"/>
              </a:ext>
            </a:extLst>
          </p:cNvPr>
          <p:cNvSpPr>
            <a:spLocks/>
          </p:cNvSpPr>
          <p:nvPr/>
        </p:nvSpPr>
        <p:spPr>
          <a:xfrm>
            <a:off x="4125482" y="5876875"/>
            <a:ext cx="912429" cy="307777"/>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400" b="1" kern="0" dirty="0">
                <a:solidFill>
                  <a:srgbClr val="FFFFFF"/>
                </a:solidFill>
              </a:rPr>
              <a:t>STEP- 2 </a:t>
            </a:r>
          </a:p>
        </p:txBody>
      </p:sp>
      <p:sp>
        <p:nvSpPr>
          <p:cNvPr id="11" name="Rectangle 10">
            <a:extLst>
              <a:ext uri="{FF2B5EF4-FFF2-40B4-BE49-F238E27FC236}">
                <a16:creationId xmlns:a16="http://schemas.microsoft.com/office/drawing/2014/main" id="{7C4D65F9-ABA3-4A11-9469-CDBE3C820A73}"/>
              </a:ext>
            </a:extLst>
          </p:cNvPr>
          <p:cNvSpPr>
            <a:spLocks/>
          </p:cNvSpPr>
          <p:nvPr/>
        </p:nvSpPr>
        <p:spPr>
          <a:xfrm>
            <a:off x="7147939" y="5876875"/>
            <a:ext cx="912429" cy="307777"/>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400" b="1" kern="0" dirty="0">
                <a:solidFill>
                  <a:srgbClr val="FFFFFF"/>
                </a:solidFill>
              </a:rPr>
              <a:t>STEP - 3</a:t>
            </a:r>
          </a:p>
        </p:txBody>
      </p:sp>
      <p:sp>
        <p:nvSpPr>
          <p:cNvPr id="12" name="Rectangle 11">
            <a:extLst>
              <a:ext uri="{FF2B5EF4-FFF2-40B4-BE49-F238E27FC236}">
                <a16:creationId xmlns:a16="http://schemas.microsoft.com/office/drawing/2014/main" id="{BF6CDF23-10E9-48F5-8AB4-3C65A109A841}"/>
              </a:ext>
            </a:extLst>
          </p:cNvPr>
          <p:cNvSpPr>
            <a:spLocks/>
          </p:cNvSpPr>
          <p:nvPr/>
        </p:nvSpPr>
        <p:spPr>
          <a:xfrm>
            <a:off x="10330519" y="5876875"/>
            <a:ext cx="912430" cy="307777"/>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400" b="1" kern="0" dirty="0">
                <a:solidFill>
                  <a:srgbClr val="FFFFFF"/>
                </a:solidFill>
              </a:rPr>
              <a:t>STEP - 4</a:t>
            </a:r>
          </a:p>
        </p:txBody>
      </p:sp>
      <p:sp>
        <p:nvSpPr>
          <p:cNvPr id="13" name="Oval 12">
            <a:extLst>
              <a:ext uri="{FF2B5EF4-FFF2-40B4-BE49-F238E27FC236}">
                <a16:creationId xmlns:a16="http://schemas.microsoft.com/office/drawing/2014/main" id="{98CB5EB4-D02E-46DA-896E-6CC5865B7B10}"/>
              </a:ext>
            </a:extLst>
          </p:cNvPr>
          <p:cNvSpPr/>
          <p:nvPr/>
        </p:nvSpPr>
        <p:spPr>
          <a:xfrm>
            <a:off x="1192570" y="4993744"/>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15" name="TextBox 14">
            <a:extLst>
              <a:ext uri="{FF2B5EF4-FFF2-40B4-BE49-F238E27FC236}">
                <a16:creationId xmlns:a16="http://schemas.microsoft.com/office/drawing/2014/main" id="{7283F690-2C10-4DA4-BA44-1F0CF36EE542}"/>
              </a:ext>
            </a:extLst>
          </p:cNvPr>
          <p:cNvSpPr txBox="1"/>
          <p:nvPr/>
        </p:nvSpPr>
        <p:spPr>
          <a:xfrm>
            <a:off x="503672" y="3062845"/>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600" b="1" dirty="0">
                <a:latin typeface="+mj-lt"/>
                <a:cs typeface="Times New Roman" panose="02020603050405020304" pitchFamily="18" charset="0"/>
              </a:rPr>
              <a:t>Title of studies were skimmed based on results run out from the search terms in each database.</a:t>
            </a:r>
            <a:endParaRPr lang="en-US" sz="1600" b="1" dirty="0">
              <a:latin typeface="+mj-lt"/>
              <a:cs typeface="Times New Roman" panose="02020603050405020304" pitchFamily="18" charset="0"/>
            </a:endParaRPr>
          </a:p>
          <a:p>
            <a:pPr fontAlgn="base">
              <a:spcAft>
                <a:spcPts val="600"/>
              </a:spcAft>
              <a:defRPr/>
            </a:pPr>
            <a:endParaRPr lang="en-US" sz="1600" b="1" dirty="0">
              <a:solidFill>
                <a:srgbClr val="005587"/>
              </a:solidFill>
              <a:latin typeface="+mj-lt"/>
              <a:cs typeface="Arial" panose="020B0604020202020204" pitchFamily="34" charset="0"/>
            </a:endParaRPr>
          </a:p>
        </p:txBody>
      </p:sp>
      <p:cxnSp>
        <p:nvCxnSpPr>
          <p:cNvPr id="16" name="Straight Connector 15">
            <a:extLst>
              <a:ext uri="{FF2B5EF4-FFF2-40B4-BE49-F238E27FC236}">
                <a16:creationId xmlns:a16="http://schemas.microsoft.com/office/drawing/2014/main" id="{156CBC16-53EC-4916-A2DA-4B72F74A0CAA}"/>
              </a:ext>
            </a:extLst>
          </p:cNvPr>
          <p:cNvCxnSpPr>
            <a:cxnSpLocks/>
            <a:stCxn id="25" idx="0"/>
          </p:cNvCxnSpPr>
          <p:nvPr/>
        </p:nvCxnSpPr>
        <p:spPr>
          <a:xfrm flipV="1">
            <a:off x="4598992" y="3453100"/>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8891FFC-88E7-4920-8B9F-8E89E9415F89}"/>
              </a:ext>
            </a:extLst>
          </p:cNvPr>
          <p:cNvSpPr txBox="1"/>
          <p:nvPr/>
        </p:nvSpPr>
        <p:spPr>
          <a:xfrm>
            <a:off x="3297606" y="1752715"/>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600" b="1" dirty="0">
                <a:latin typeface="+mj-lt"/>
                <a:cs typeface="Times New Roman" panose="02020603050405020304" pitchFamily="18" charset="0"/>
              </a:rPr>
              <a:t>Inclusion and exclusion criteria helped to filter ineligible studies.</a:t>
            </a:r>
            <a:endParaRPr lang="en-US" sz="1600" b="1" dirty="0">
              <a:latin typeface="+mj-lt"/>
              <a:cs typeface="Times New Roman" panose="02020603050405020304" pitchFamily="18" charset="0"/>
            </a:endParaRPr>
          </a:p>
          <a:p>
            <a:pPr fontAlgn="base">
              <a:spcAft>
                <a:spcPts val="600"/>
              </a:spcAft>
              <a:defRPr/>
            </a:pPr>
            <a:endParaRPr lang="en-US" sz="1600" b="1" dirty="0">
              <a:solidFill>
                <a:srgbClr val="005587"/>
              </a:solidFill>
              <a:latin typeface="+mj-lt"/>
              <a:cs typeface="Arial" panose="020B0604020202020204" pitchFamily="34" charset="0"/>
            </a:endParaRPr>
          </a:p>
        </p:txBody>
      </p:sp>
      <p:cxnSp>
        <p:nvCxnSpPr>
          <p:cNvPr id="18" name="Straight Connector 17">
            <a:extLst>
              <a:ext uri="{FF2B5EF4-FFF2-40B4-BE49-F238E27FC236}">
                <a16:creationId xmlns:a16="http://schemas.microsoft.com/office/drawing/2014/main" id="{70A7AD5D-6EC1-4DE8-980A-6C750375B1BB}"/>
              </a:ext>
            </a:extLst>
          </p:cNvPr>
          <p:cNvCxnSpPr>
            <a:cxnSpLocks/>
            <a:stCxn id="19" idx="0"/>
          </p:cNvCxnSpPr>
          <p:nvPr/>
        </p:nvCxnSpPr>
        <p:spPr>
          <a:xfrm flipV="1">
            <a:off x="7564012" y="2601265"/>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F8D24DE9-A120-4C23-B505-604E831E1EE6}"/>
              </a:ext>
            </a:extLst>
          </p:cNvPr>
          <p:cNvSpPr/>
          <p:nvPr/>
        </p:nvSpPr>
        <p:spPr>
          <a:xfrm>
            <a:off x="7170900" y="2993460"/>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20" name="TextBox 19">
            <a:extLst>
              <a:ext uri="{FF2B5EF4-FFF2-40B4-BE49-F238E27FC236}">
                <a16:creationId xmlns:a16="http://schemas.microsoft.com/office/drawing/2014/main" id="{3D8D0BC8-CF71-4D67-826E-8D2009DF1C94}"/>
              </a:ext>
            </a:extLst>
          </p:cNvPr>
          <p:cNvSpPr txBox="1"/>
          <p:nvPr/>
        </p:nvSpPr>
        <p:spPr>
          <a:xfrm>
            <a:off x="6294154" y="1062430"/>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400" b="1" dirty="0">
                <a:latin typeface="+mj-lt"/>
                <a:cs typeface="Times New Roman" panose="02020603050405020304" pitchFamily="18" charset="0"/>
              </a:rPr>
              <a:t>Abstracts of these eligible studies were reviewed according to criteria</a:t>
            </a:r>
          </a:p>
          <a:p>
            <a:pPr fontAlgn="base">
              <a:spcAft>
                <a:spcPts val="600"/>
              </a:spcAft>
              <a:defRPr/>
            </a:pPr>
            <a:endParaRPr lang="en-US" sz="1100" b="1" dirty="0">
              <a:solidFill>
                <a:srgbClr val="2B3A42"/>
              </a:solidFill>
              <a:latin typeface="+mj-lt"/>
              <a:cs typeface="Arial" panose="020B0604020202020204" pitchFamily="34" charset="0"/>
            </a:endParaRPr>
          </a:p>
        </p:txBody>
      </p:sp>
      <p:cxnSp>
        <p:nvCxnSpPr>
          <p:cNvPr id="21" name="Straight Connector 20">
            <a:extLst>
              <a:ext uri="{FF2B5EF4-FFF2-40B4-BE49-F238E27FC236}">
                <a16:creationId xmlns:a16="http://schemas.microsoft.com/office/drawing/2014/main" id="{9EEAAAB1-601A-4627-A91D-BFCC2B4E94F7}"/>
              </a:ext>
            </a:extLst>
          </p:cNvPr>
          <p:cNvCxnSpPr>
            <a:cxnSpLocks/>
            <a:stCxn id="22" idx="0"/>
          </p:cNvCxnSpPr>
          <p:nvPr/>
        </p:nvCxnSpPr>
        <p:spPr>
          <a:xfrm flipV="1">
            <a:off x="10698068" y="3613268"/>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B9BCF120-B7A5-4A56-89F7-0F6F6B9F0767}"/>
              </a:ext>
            </a:extLst>
          </p:cNvPr>
          <p:cNvSpPr/>
          <p:nvPr/>
        </p:nvSpPr>
        <p:spPr>
          <a:xfrm>
            <a:off x="10304956" y="4005463"/>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23" name="TextBox 22">
            <a:extLst>
              <a:ext uri="{FF2B5EF4-FFF2-40B4-BE49-F238E27FC236}">
                <a16:creationId xmlns:a16="http://schemas.microsoft.com/office/drawing/2014/main" id="{6D8D6EF2-27F6-431C-83A9-B870C1D12824}"/>
              </a:ext>
            </a:extLst>
          </p:cNvPr>
          <p:cNvSpPr txBox="1"/>
          <p:nvPr/>
        </p:nvSpPr>
        <p:spPr>
          <a:xfrm>
            <a:off x="9413979" y="2103451"/>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600" b="1" dirty="0">
                <a:latin typeface="+mj-lt"/>
                <a:cs typeface="Times New Roman" panose="02020603050405020304" pitchFamily="18" charset="0"/>
              </a:rPr>
              <a:t>Information gathered in step 3 was synthesized systematically and elaborated by summarizing all the findings into 2 mainstreams: Negative and Positive factors</a:t>
            </a:r>
          </a:p>
          <a:p>
            <a:pPr fontAlgn="base">
              <a:spcAft>
                <a:spcPts val="600"/>
              </a:spcAft>
              <a:defRPr/>
            </a:pPr>
            <a:endParaRPr lang="en-US" sz="1600" b="1" dirty="0">
              <a:solidFill>
                <a:srgbClr val="005587"/>
              </a:solidFill>
              <a:latin typeface="+mj-lt"/>
              <a:cs typeface="Arial" panose="020B0604020202020204" pitchFamily="34" charset="0"/>
            </a:endParaRPr>
          </a:p>
        </p:txBody>
      </p:sp>
      <p:sp>
        <p:nvSpPr>
          <p:cNvPr id="25" name="Oval 24">
            <a:extLst>
              <a:ext uri="{FF2B5EF4-FFF2-40B4-BE49-F238E27FC236}">
                <a16:creationId xmlns:a16="http://schemas.microsoft.com/office/drawing/2014/main" id="{8CCA6633-E1DC-4076-9C45-98A6F908B2A8}"/>
              </a:ext>
            </a:extLst>
          </p:cNvPr>
          <p:cNvSpPr/>
          <p:nvPr/>
        </p:nvSpPr>
        <p:spPr>
          <a:xfrm>
            <a:off x="4205880" y="3845295"/>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pic>
        <p:nvPicPr>
          <p:cNvPr id="40" name="Graphic 39">
            <a:extLst>
              <a:ext uri="{FF2B5EF4-FFF2-40B4-BE49-F238E27FC236}">
                <a16:creationId xmlns:a16="http://schemas.microsoft.com/office/drawing/2014/main" id="{5ED56322-7F02-460C-BF3E-851BEA1313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3884" y="5093637"/>
            <a:ext cx="567583" cy="567583"/>
          </a:xfrm>
          <a:prstGeom prst="rect">
            <a:avLst/>
          </a:prstGeom>
        </p:spPr>
      </p:pic>
      <p:pic>
        <p:nvPicPr>
          <p:cNvPr id="41" name="Graphic 40">
            <a:extLst>
              <a:ext uri="{FF2B5EF4-FFF2-40B4-BE49-F238E27FC236}">
                <a16:creationId xmlns:a16="http://schemas.microsoft.com/office/drawing/2014/main" id="{5E179EC5-9878-4EA7-9253-C5DBCB634A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26032" y="3916345"/>
            <a:ext cx="590210" cy="590210"/>
          </a:xfrm>
          <a:prstGeom prst="rect">
            <a:avLst/>
          </a:prstGeom>
        </p:spPr>
      </p:pic>
      <p:pic>
        <p:nvPicPr>
          <p:cNvPr id="42" name="Graphic 41">
            <a:extLst>
              <a:ext uri="{FF2B5EF4-FFF2-40B4-BE49-F238E27FC236}">
                <a16:creationId xmlns:a16="http://schemas.microsoft.com/office/drawing/2014/main" id="{4033C2E9-629B-4C9E-8795-FAA872B758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72931" y="3093681"/>
            <a:ext cx="582161" cy="582161"/>
          </a:xfrm>
          <a:prstGeom prst="rect">
            <a:avLst/>
          </a:prstGeom>
        </p:spPr>
      </p:pic>
      <p:pic>
        <p:nvPicPr>
          <p:cNvPr id="43" name="Graphic 42">
            <a:extLst>
              <a:ext uri="{FF2B5EF4-FFF2-40B4-BE49-F238E27FC236}">
                <a16:creationId xmlns:a16="http://schemas.microsoft.com/office/drawing/2014/main" id="{6739A4E3-410C-4480-8D8C-7FA73E8C5E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93809" y="4108547"/>
            <a:ext cx="580055" cy="580055"/>
          </a:xfrm>
          <a:prstGeom prst="rect">
            <a:avLst/>
          </a:prstGeom>
        </p:spPr>
      </p:pic>
      <p:sp>
        <p:nvSpPr>
          <p:cNvPr id="14" name="Rectangle 13"/>
          <p:cNvSpPr/>
          <p:nvPr/>
        </p:nvSpPr>
        <p:spPr>
          <a:xfrm>
            <a:off x="9670178" y="6387858"/>
            <a:ext cx="2628502" cy="973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43189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1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1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3.xml><?xml version="1.0" encoding="utf-8"?>
<a:theme xmlns:a="http://schemas.openxmlformats.org/drawingml/2006/main" name="1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4.xml><?xml version="1.0" encoding="utf-8"?>
<a:theme xmlns:a="http://schemas.openxmlformats.org/drawingml/2006/main" name="2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5.xml><?xml version="1.0" encoding="utf-8"?>
<a:theme xmlns:a="http://schemas.openxmlformats.org/drawingml/2006/main" name="4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6.xml><?xml version="1.0" encoding="utf-8"?>
<a:theme xmlns:a="http://schemas.openxmlformats.org/drawingml/2006/main" name="5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7.xml><?xml version="1.0" encoding="utf-8"?>
<a:theme xmlns:a="http://schemas.openxmlformats.org/drawingml/2006/main" name="8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8.xml><?xml version="1.0" encoding="utf-8"?>
<a:theme xmlns:a="http://schemas.openxmlformats.org/drawingml/2006/main" name="9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9.xml><?xml version="1.0" encoding="utf-8"?>
<a:theme xmlns:a="http://schemas.openxmlformats.org/drawingml/2006/main" name="10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docProps/app.xml><?xml version="1.0" encoding="utf-8"?>
<Properties xmlns="http://schemas.openxmlformats.org/officeDocument/2006/extended-properties" xmlns:vt="http://schemas.openxmlformats.org/officeDocument/2006/docPropsVTypes">
  <TotalTime>1059</TotalTime>
  <Words>2179</Words>
  <Application>Microsoft Macintosh PowerPoint</Application>
  <PresentationFormat>Widescreen</PresentationFormat>
  <Paragraphs>143</Paragraphs>
  <Slides>19</Slides>
  <Notes>2</Notes>
  <HiddenSlides>0</HiddenSlides>
  <MMClips>0</MMClips>
  <ScaleCrop>false</ScaleCrop>
  <HeadingPairs>
    <vt:vector size="6" baseType="variant">
      <vt:variant>
        <vt:lpstr>Fonts Used</vt:lpstr>
      </vt:variant>
      <vt:variant>
        <vt:i4>13</vt:i4>
      </vt:variant>
      <vt:variant>
        <vt:lpstr>Theme</vt:lpstr>
      </vt:variant>
      <vt:variant>
        <vt:i4>12</vt:i4>
      </vt:variant>
      <vt:variant>
        <vt:lpstr>Slide Titles</vt:lpstr>
      </vt:variant>
      <vt:variant>
        <vt:i4>19</vt:i4>
      </vt:variant>
    </vt:vector>
  </HeadingPairs>
  <TitlesOfParts>
    <vt:vector size="44" baseType="lpstr">
      <vt:lpstr>Arial</vt:lpstr>
      <vt:lpstr>Arial Narrow</vt:lpstr>
      <vt:lpstr>Calibri</vt:lpstr>
      <vt:lpstr>Calibri Light</vt:lpstr>
      <vt:lpstr>Corbel</vt:lpstr>
      <vt:lpstr>Georgia</vt:lpstr>
      <vt:lpstr>Noto Sans</vt:lpstr>
      <vt:lpstr>System Font Regular</vt:lpstr>
      <vt:lpstr>Times New Roman</vt:lpstr>
      <vt:lpstr>Trebuchet MS</vt:lpstr>
      <vt:lpstr>Wingdings</vt:lpstr>
      <vt:lpstr>Wingdings 2</vt:lpstr>
      <vt:lpstr>Wingdings 3</vt:lpstr>
      <vt:lpstr>Office Theme</vt:lpstr>
      <vt:lpstr>IQVIA_V2.1.0</vt:lpstr>
      <vt:lpstr>1_IQVIA_V2.1.0</vt:lpstr>
      <vt:lpstr>2_IQVIA_V2.1.0</vt:lpstr>
      <vt:lpstr>4_IQVIA_V2.1.0</vt:lpstr>
      <vt:lpstr>5_IQVIA_V2.1.0</vt:lpstr>
      <vt:lpstr>8_IQVIA_V2.1.0</vt:lpstr>
      <vt:lpstr>9_IQVIA_V2.1.0</vt:lpstr>
      <vt:lpstr>10_IQVIA_V2.1.0</vt:lpstr>
      <vt:lpstr>11_IQVIA_V2.1.0</vt:lpstr>
      <vt:lpstr>Frame</vt:lpstr>
      <vt:lpstr>Facet</vt:lpstr>
      <vt:lpstr>Employee Resistance in the Implementation of Hospital Information Systems: Determining the Causes and Suggesting Workable Solutions</vt:lpstr>
      <vt:lpstr>Mentor Approval</vt:lpstr>
      <vt:lpstr>INTRODUCTION</vt:lpstr>
      <vt:lpstr>Importance of HIS </vt:lpstr>
      <vt:lpstr>PowerPoint Presentation</vt:lpstr>
      <vt:lpstr>NEED FOR STUDY  </vt:lpstr>
      <vt:lpstr>OBJECTIVES </vt:lpstr>
      <vt:lpstr>Methodology</vt:lpstr>
      <vt:lpstr>Process Model</vt:lpstr>
      <vt:lpstr>RESULTS</vt:lpstr>
      <vt:lpstr>    Reasons of Healthcare Workforce resistance in the implementation of HIS</vt:lpstr>
      <vt:lpstr>DISCUSSION</vt:lpstr>
      <vt:lpstr>DISCUSSION</vt:lpstr>
      <vt:lpstr>CONCLUSION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namanchoudhary.ctc@gmail.com</cp:lastModifiedBy>
  <cp:revision>75</cp:revision>
  <dcterms:created xsi:type="dcterms:W3CDTF">2022-05-20T15:11:38Z</dcterms:created>
  <dcterms:modified xsi:type="dcterms:W3CDTF">2025-07-05T04:52:18Z</dcterms:modified>
</cp:coreProperties>
</file>