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slides/slide9.xml" ContentType="application/vnd.openxmlformats-officedocument.presentationml.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s/slide10.xml" ContentType="application/vnd.openxmlformats-officedocument.presentationml.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Slides/notesSlide1.xml" ContentType="application/vnd.openxmlformats-officedocument.presentationml.notes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type="screen16x9" cy="6858000" cx="12192000"/>
  <p:notesSz cx="6858000" cy="9144000"/>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5620"/>
    <p:restoredTop sz="94660"/>
  </p:normalViewPr>
  <p:slideViewPr>
    <p:cSldViewPr snapToGrid="0">
      <p:cViewPr varScale="1">
        <p:scale>
          <a:sx n="78" d="100"/>
          <a:sy n="78" d="100"/>
        </p:scale>
        <p:origin x="850" y="62"/>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tableStyles" Target="tableStyles.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raja\Downloads\ANC_Analysis_Report.xlsx" TargetMode="External"/><Relationship Id="rId2" Type="http://schemas.microsoft.com/office/2011/relationships/chartStyle" Target="style1.xml"/><Relationship Id="rId3" Type="http://schemas.microsoft.com/office/2011/relationships/chartColorStyle" Target="colors1.xml"/></Relationships>
</file>

<file path=ppt/charts/_rels/chart2.xml.rels><?xml version="1.0" encoding="UTF-8" standalone="yes"?>
<Relationships xmlns="http://schemas.openxmlformats.org/package/2006/relationships"><Relationship Id="rId1" Type="http://schemas.openxmlformats.org/officeDocument/2006/relationships/oleObject" Target="file:///C:\Users\praja\Downloads\ANC_Analysis_Report.xlsx" TargetMode="External"/><Relationship Id="rId2" Type="http://schemas.microsoft.com/office/2011/relationships/chartStyle" Target="style2.xml"/><Relationship Id="rId3" Type="http://schemas.microsoft.com/office/2011/relationships/chartColorStyle" Target="colors2.xml"/></Relationships>
</file>

<file path=ppt/charts/_rels/chart3.xml.rels><?xml version="1.0" encoding="UTF-8" standalone="yes"?>
<Relationships xmlns="http://schemas.openxmlformats.org/package/2006/relationships"><Relationship Id="rId1" Type="http://schemas.openxmlformats.org/officeDocument/2006/relationships/oleObject" Target="file:///C:\Users\praja\Downloads\ANC_Analysis_Report.xlsx" TargetMode="External"/><Relationship Id="rId2" Type="http://schemas.microsoft.com/office/2011/relationships/chartStyle" Target="style3.xml"/><Relationship Id="rId3" Type="http://schemas.microsoft.com/office/2011/relationships/chartColorStyle" Target="colors3.xml"/></Relationships>
</file>

<file path=ppt/charts/_rels/chart4.xml.rels><?xml version="1.0" encoding="UTF-8" standalone="yes"?>
<Relationships xmlns="http://schemas.openxmlformats.org/package/2006/relationships"><Relationship Id="rId1" Type="http://schemas.openxmlformats.org/officeDocument/2006/relationships/oleObject" Target="file:///C:\Users\praja\Downloads\ANC_Analysis_Report.xlsx" TargetMode="External"/><Relationship Id="rId2" Type="http://schemas.microsoft.com/office/2011/relationships/chartStyle" Target="style4.xml"/><Relationship Id="rId3" Type="http://schemas.microsoft.com/office/2011/relationships/chartColorStyle" Target="colors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Awareness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'Awareness Summary'!$B$1</c:f>
              <c:strCache>
                <c:ptCount val="1"/>
                <c:pt idx="0">
                  <c:v>Count</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'Awareness Summary'!$A$2:$A$3</c:f>
              <c:strCache>
                <c:ptCount val="2"/>
                <c:pt idx="0">
                  <c:v>Yes</c:v>
                </c:pt>
                <c:pt idx="1">
                  <c:v>No</c:v>
                </c:pt>
              </c:strCache>
            </c:strRef>
          </c:cat>
          <c:val>
            <c:numRef>
              <c:f>'Awareness Summary'!$B$2:$B$3</c:f>
              <c:numCache>
                <c:formatCode>General</c:formatCode>
                <c:ptCount val="2"/>
                <c:pt idx="0">
                  <c:v>371.0</c:v>
                </c:pt>
                <c:pt idx="1">
                  <c:v>11.0</c:v>
                </c:pt>
              </c:numCache>
            </c:numRef>
          </c:val>
        </c:ser>
        <c:dLbls>
          <c:dLblPos val="outEnd"/>
          <c:showLegendKey val="0"/>
          <c:showVal val="1"/>
          <c:showCatName val="0"/>
          <c:showSerName val="0"/>
          <c:showPercent val="0"/>
          <c:showBubbleSize val="0"/>
        </c:dLbls>
        <c:gapWidth val="100"/>
        <c:overlap val="-24"/>
        <c:axId val="1755550704"/>
        <c:axId val="1755566544"/>
      </c:barChart>
      <c:catAx>
        <c:axId val="1755550704"/>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755566544"/>
        <c:crosses val="autoZero"/>
        <c:auto val="1"/>
        <c:lblAlgn val="ctr"/>
        <c:lblOffset val="100"/>
        <c:noMultiLvlLbl val="0"/>
      </c:catAx>
      <c:valAx>
        <c:axId val="175556654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7555507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Utilization</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'Utilization Summary'!$B$1</c:f>
              <c:strCache>
                <c:ptCount val="1"/>
                <c:pt idx="0">
                  <c:v>Count</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'Utilization Summary'!$A$2:$A$3</c:f>
              <c:strCache>
                <c:ptCount val="2"/>
                <c:pt idx="0">
                  <c:v>Yes</c:v>
                </c:pt>
                <c:pt idx="1">
                  <c:v>No</c:v>
                </c:pt>
              </c:strCache>
            </c:strRef>
          </c:cat>
          <c:val>
            <c:numRef>
              <c:f>'Utilization Summary'!$B$2:$B$3</c:f>
              <c:numCache>
                <c:formatCode>General</c:formatCode>
                <c:ptCount val="2"/>
                <c:pt idx="0">
                  <c:v>341.0</c:v>
                </c:pt>
                <c:pt idx="1">
                  <c:v>16.0</c:v>
                </c:pt>
              </c:numCache>
            </c:numRef>
          </c:val>
        </c:ser>
        <c:dLbls>
          <c:dLblPos val="inEnd"/>
          <c:showLegendKey val="0"/>
          <c:showVal val="1"/>
          <c:showCatName val="0"/>
          <c:showSerName val="0"/>
          <c:showPercent val="0"/>
          <c:showBubbleSize val="0"/>
        </c:dLbls>
        <c:gapWidth val="100"/>
        <c:overlap val="-24"/>
        <c:axId val="1755554544"/>
        <c:axId val="1755555984"/>
      </c:barChart>
      <c:catAx>
        <c:axId val="1755554544"/>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755555984"/>
        <c:crosses val="autoZero"/>
        <c:auto val="1"/>
        <c:lblAlgn val="ctr"/>
        <c:lblOffset val="100"/>
        <c:noMultiLvlLbl val="0"/>
      </c:catAx>
      <c:valAx>
        <c:axId val="175555598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7555545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Awareness</a:t>
            </a:r>
            <a:r>
              <a:rPr lang="en-IN" baseline="0"/>
              <a:t> and education</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bar"/>
        <c:grouping val="clustered"/>
        <c:varyColors val="0"/>
        <c:ser>
          <c:idx val="0"/>
          <c:order val="0"/>
          <c:tx>
            <c:strRef>
              <c:f>'Awareness vs Education'!$B$1</c:f>
              <c:strCache>
                <c:ptCount val="1"/>
                <c:pt idx="0">
                  <c:v>No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'Awareness vs Education'!$A$2:$A$6</c:f>
              <c:strCache>
                <c:ptCount val="5"/>
                <c:pt idx="0">
                  <c:v>Graduation and above</c:v>
                </c:pt>
                <c:pt idx="1">
                  <c:v>High school (11-12)</c:v>
                </c:pt>
                <c:pt idx="2">
                  <c:v>Intermediate (6-10)</c:v>
                </c:pt>
                <c:pt idx="3">
                  <c:v>No education</c:v>
                </c:pt>
                <c:pt idx="4">
                  <c:v>Primary (1-5)</c:v>
                </c:pt>
              </c:strCache>
            </c:strRef>
          </c:cat>
          <c:val>
            <c:numRef>
              <c:f>'Awareness vs Education'!$B$2:$B$6</c:f>
              <c:numCache>
                <c:formatCode>General</c:formatCode>
                <c:ptCount val="5"/>
                <c:pt idx="0">
                  <c:v>0.0</c:v>
                </c:pt>
                <c:pt idx="1">
                  <c:v>5.0</c:v>
                </c:pt>
                <c:pt idx="2">
                  <c:v>2.0</c:v>
                </c:pt>
                <c:pt idx="3">
                  <c:v>2.0</c:v>
                </c:pt>
                <c:pt idx="4">
                  <c:v>2.0</c:v>
                </c:pt>
              </c:numCache>
            </c:numRef>
          </c:val>
        </c:ser>
        <c:ser>
          <c:idx val="1"/>
          <c:order val="1"/>
          <c:tx>
            <c:strRef>
              <c:f>'Awareness vs Education'!$C$1</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'Awareness vs Education'!$A$2:$A$6</c:f>
              <c:strCache>
                <c:ptCount val="5"/>
                <c:pt idx="0">
                  <c:v>Graduation and above</c:v>
                </c:pt>
                <c:pt idx="1">
                  <c:v>High school (11-12)</c:v>
                </c:pt>
                <c:pt idx="2">
                  <c:v>Intermediate (6-10)</c:v>
                </c:pt>
                <c:pt idx="3">
                  <c:v>No education</c:v>
                </c:pt>
                <c:pt idx="4">
                  <c:v>Primary (1-5)</c:v>
                </c:pt>
              </c:strCache>
            </c:strRef>
          </c:cat>
          <c:val>
            <c:numRef>
              <c:f>'Awareness vs Education'!$C$2:$C$6</c:f>
              <c:numCache>
                <c:formatCode>General</c:formatCode>
                <c:ptCount val="5"/>
                <c:pt idx="0">
                  <c:v>19.0</c:v>
                </c:pt>
                <c:pt idx="1">
                  <c:v>45.0</c:v>
                </c:pt>
                <c:pt idx="2">
                  <c:v>187.0</c:v>
                </c:pt>
                <c:pt idx="3">
                  <c:v>26.0</c:v>
                </c:pt>
                <c:pt idx="4">
                  <c:v>94.0</c:v>
                </c:pt>
              </c:numCache>
            </c:numRef>
          </c:val>
        </c:ser>
        <c:dLbls>
          <c:dLblPos val="outEnd"/>
          <c:showLegendKey val="0"/>
          <c:showVal val="1"/>
          <c:showCatName val="0"/>
          <c:showSerName val="0"/>
          <c:showPercent val="0"/>
          <c:showBubbleSize val="0"/>
        </c:dLbls>
        <c:gapWidth val="182"/>
        <c:axId val="1755559344"/>
        <c:axId val="1755558384"/>
      </c:barChart>
      <c:catAx>
        <c:axId val="17555593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558384"/>
        <c:crosses val="autoZero"/>
        <c:auto val="1"/>
        <c:lblAlgn val="ctr"/>
        <c:lblOffset val="100"/>
        <c:noMultiLvlLbl val="0"/>
      </c:catAx>
      <c:valAx>
        <c:axId val="17555583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559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Utilization</a:t>
            </a:r>
            <a:r>
              <a:rPr lang="en-IN" baseline="0"/>
              <a:t> vs Income</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'Utilization vs Income '!$B$1</c:f>
              <c:strCache>
                <c:ptCount val="1"/>
                <c:pt idx="0">
                  <c:v>No</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'Utilization vs Income '!$A$2:$A$5</c:f>
              <c:strCache>
                <c:ptCount val="4"/>
                <c:pt idx="0">
                  <c:v>Low</c:v>
                </c:pt>
                <c:pt idx="1">
                  <c:v>Lower-Mid</c:v>
                </c:pt>
                <c:pt idx="2">
                  <c:v>Upper-Mid</c:v>
                </c:pt>
                <c:pt idx="3">
                  <c:v>High</c:v>
                </c:pt>
              </c:strCache>
            </c:strRef>
          </c:cat>
          <c:val>
            <c:numRef>
              <c:f>'Utilization vs Income '!$B$2:$B$5</c:f>
              <c:numCache>
                <c:formatCode>General</c:formatCode>
                <c:ptCount val="4"/>
                <c:pt idx="0">
                  <c:v>3.0</c:v>
                </c:pt>
                <c:pt idx="1">
                  <c:v>11.0</c:v>
                </c:pt>
                <c:pt idx="2">
                  <c:v>2.0</c:v>
                </c:pt>
                <c:pt idx="3">
                  <c:v>0.0</c:v>
                </c:pt>
              </c:numCache>
            </c:numRef>
          </c:val>
        </c:ser>
        <c:ser>
          <c:idx val="1"/>
          <c:order val="1"/>
          <c:tx>
            <c:strRef>
              <c:f>'Utilization vs Income '!$C$1</c:f>
              <c:strCache>
                <c:ptCount val="1"/>
                <c:pt idx="0">
                  <c:v>Yes</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'Utilization vs Income '!$A$2:$A$5</c:f>
              <c:strCache>
                <c:ptCount val="4"/>
                <c:pt idx="0">
                  <c:v>Low</c:v>
                </c:pt>
                <c:pt idx="1">
                  <c:v>Lower-Mid</c:v>
                </c:pt>
                <c:pt idx="2">
                  <c:v>Upper-Mid</c:v>
                </c:pt>
                <c:pt idx="3">
                  <c:v>High</c:v>
                </c:pt>
              </c:strCache>
            </c:strRef>
          </c:cat>
          <c:val>
            <c:numRef>
              <c:f>'Utilization vs Income '!$C$2:$C$5</c:f>
              <c:numCache>
                <c:formatCode>General</c:formatCode>
                <c:ptCount val="4"/>
                <c:pt idx="0">
                  <c:v>59.0</c:v>
                </c:pt>
                <c:pt idx="1">
                  <c:v>273.0</c:v>
                </c:pt>
                <c:pt idx="2">
                  <c:v>7.0</c:v>
                </c:pt>
                <c:pt idx="3">
                  <c:v>2.0</c:v>
                </c:pt>
              </c:numCache>
            </c:numRef>
          </c:val>
        </c:ser>
        <c:dLbls>
          <c:showLegendKey val="0"/>
          <c:showVal val="1"/>
          <c:showCatName val="0"/>
          <c:showSerName val="0"/>
          <c:showPercent val="0"/>
          <c:showBubbleSize val="0"/>
        </c:dLbls>
        <c:gapWidth val="150"/>
        <c:shape val="box"/>
        <c:axId val="1755518064"/>
        <c:axId val="1755535344"/>
        <c:axId val="0"/>
      </c:bar3DChart>
      <c:catAx>
        <c:axId val="17555180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535344"/>
        <c:crosses val="autoZero"/>
        <c:auto val="1"/>
        <c:lblAlgn val="ctr"/>
        <c:lblOffset val="100"/>
        <c:noMultiLvlLbl val="0"/>
      </c:catAx>
      <c:valAx>
        <c:axId val="175553534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518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9" name=""/>
        <p:cNvGrpSpPr/>
        <p:nvPr/>
      </p:nvGrpSpPr>
      <p:grpSpPr>
        <a:xfrm>
          <a:off x="0" y="0"/>
          <a:ext cx="0" cy="0"/>
          <a:chOff x="0" y="0"/>
          <a:chExt cx="0" cy="0"/>
        </a:xfrm>
      </p:grpSpPr>
      <p:sp>
        <p:nvSpPr>
          <p:cNvPr id="1048706" name="Header Placeholder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lang="en-IN"/>
          </a:p>
        </p:txBody>
      </p:sp>
      <p:sp>
        <p:nvSpPr>
          <p:cNvPr id="1048707" name="Date Placeholder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FD77A45B-3F67-4A46-B80E-86DB28E7B237}" type="datetimeFigureOut">
              <a:rPr lang="en-IN" smtClean="0"/>
              <a:t>24-06-2025</a:t>
            </a:fld>
            <a:endParaRPr lang="en-IN"/>
          </a:p>
        </p:txBody>
      </p:sp>
      <p:sp>
        <p:nvSpPr>
          <p:cNvPr id="1048708" name="Slide Image Placeholder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lang="en-IN"/>
          </a:p>
        </p:txBody>
      </p:sp>
      <p:sp>
        <p:nvSpPr>
          <p:cNvPr id="1048709" name="Notes Placeholder 4"/>
          <p:cNvSpPr>
            <a:spLocks noGrp="1"/>
          </p:cNvSpPr>
          <p:nvPr>
            <p:ph type="body" sz="quarter" idx="3"/>
          </p:nvPr>
        </p:nvSpPr>
        <p:spPr>
          <a:xfrm>
            <a:off x="685800" y="4400550"/>
            <a:ext cx="5486400" cy="3600450"/>
          </a:xfrm>
          <a:prstGeom prst="rect"/>
        </p:spPr>
        <p:txBody>
          <a:bodyPr bIns="45720" lIns="91440" rIns="91440" rtlCol="0" tIns="45720" vert="horz"/>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710" name="Footer Placeholder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lang="en-IN"/>
          </a:p>
        </p:txBody>
      </p:sp>
      <p:sp>
        <p:nvSpPr>
          <p:cNvPr id="1048711" name="Slide Number Placeholder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407BCBBF-3B14-49EE-839D-F9D0F54BECC4}" type="slidenum">
              <a:rPr lang="en-IN" smtClean="0"/>
              <a:t>‹#›</a:t>
            </a:fld>
            <a:endParaRPr lang="en-IN"/>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55" name=""/>
        <p:cNvGrpSpPr/>
        <p:nvPr/>
      </p:nvGrpSpPr>
      <p:grpSpPr>
        <a:xfrm>
          <a:off x="0" y="0"/>
          <a:ext cx="0" cy="0"/>
          <a:chOff x="0" y="0"/>
          <a:chExt cx="0" cy="0"/>
        </a:xfrm>
      </p:grpSpPr>
      <p:sp>
        <p:nvSpPr>
          <p:cNvPr id="1048646" name="Slide Image Placeholder 1"/>
          <p:cNvSpPr>
            <a:spLocks noChangeAspect="1" noRot="1" noGrp="1"/>
          </p:cNvSpPr>
          <p:nvPr>
            <p:ph type="sldImg"/>
          </p:nvPr>
        </p:nvSpPr>
        <p:spPr/>
      </p:sp>
      <p:sp>
        <p:nvSpPr>
          <p:cNvPr id="1048647" name="Notes Placeholder 2"/>
          <p:cNvSpPr>
            <a:spLocks noGrp="1"/>
          </p:cNvSpPr>
          <p:nvPr>
            <p:ph type="body" idx="1"/>
          </p:nvPr>
        </p:nvSpPr>
        <p:spPr/>
        <p:txBody>
          <a:bodyPr/>
          <a:p>
            <a:endParaRPr dirty="0" lang="en-IN"/>
          </a:p>
        </p:txBody>
      </p:sp>
      <p:sp>
        <p:nvSpPr>
          <p:cNvPr id="1048648" name="Slide Number Placeholder 3"/>
          <p:cNvSpPr>
            <a:spLocks noGrp="1"/>
          </p:cNvSpPr>
          <p:nvPr>
            <p:ph type="sldNum" sz="quarter" idx="5"/>
          </p:nvPr>
        </p:nvSpPr>
        <p:spPr/>
        <p:txBody>
          <a:bodyPr/>
          <a:p>
            <a:fld id="{407BCBBF-3B14-49EE-839D-F9D0F54BECC4}" type="slidenum">
              <a:rPr lang="en-IN" smtClean="0"/>
              <a:t>17</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24" name=""/>
        <p:cNvGrpSpPr/>
        <p:nvPr/>
      </p:nvGrpSpPr>
      <p:grpSpPr>
        <a:xfrm>
          <a:off x="0" y="0"/>
          <a:ext cx="0" cy="0"/>
          <a:chOff x="0" y="0"/>
          <a:chExt cx="0" cy="0"/>
        </a:xfrm>
      </p:grpSpPr>
      <p:sp>
        <p:nvSpPr>
          <p:cNvPr id="1048581"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1048582" name="Subtitle 2"/>
          <p:cNvSpPr>
            <a:spLocks noGrp="1"/>
          </p:cNvSpPr>
          <p:nvPr>
            <p:ph type="subTitle" idx="1"/>
          </p:nvPr>
        </p:nvSpPr>
        <p:spPr>
          <a:xfrm>
            <a:off x="1524000" y="3602038"/>
            <a:ext cx="9144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lang="en-US"/>
              <a:t>Click to edit Master subtitle style</a:t>
            </a:r>
            <a:endParaRPr lang="en-IN"/>
          </a:p>
        </p:txBody>
      </p:sp>
      <p:sp>
        <p:nvSpPr>
          <p:cNvPr id="1048583" name="Date Placeholder 3"/>
          <p:cNvSpPr>
            <a:spLocks noGrp="1"/>
          </p:cNvSpPr>
          <p:nvPr>
            <p:ph type="dt" sz="half" idx="10"/>
          </p:nvPr>
        </p:nvSpPr>
        <p:spPr/>
        <p:txBody>
          <a:bodyPr/>
          <a:p>
            <a:fld id="{1147C0E5-F472-4823-852C-D183FA2F2488}" type="datetime1">
              <a:rPr lang="en-IN" smtClean="0"/>
              <a:t>24-06-2025</a:t>
            </a:fld>
            <a:endParaRPr lang="en-IN"/>
          </a:p>
        </p:txBody>
      </p:sp>
      <p:sp>
        <p:nvSpPr>
          <p:cNvPr id="1048584" name="Footer Placeholder 4"/>
          <p:cNvSpPr>
            <a:spLocks noGrp="1"/>
          </p:cNvSpPr>
          <p:nvPr>
            <p:ph type="ftr" sz="quarter" idx="11"/>
          </p:nvPr>
        </p:nvSpPr>
        <p:spPr/>
        <p:txBody>
          <a:bodyPr/>
          <a:p>
            <a:r>
              <a:rPr lang="en-US"/>
              <a:t>You are not allowed to add slides to this presentation</a:t>
            </a:r>
            <a:endParaRPr lang="en-IN"/>
          </a:p>
        </p:txBody>
      </p:sp>
      <p:sp>
        <p:nvSpPr>
          <p:cNvPr id="1048585" name="Slide Number Placeholder 5"/>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63" name=""/>
        <p:cNvGrpSpPr/>
        <p:nvPr/>
      </p:nvGrpSpPr>
      <p:grpSpPr>
        <a:xfrm>
          <a:off x="0" y="0"/>
          <a:ext cx="0" cy="0"/>
          <a:chOff x="0" y="0"/>
          <a:chExt cx="0" cy="0"/>
        </a:xfrm>
      </p:grpSpPr>
      <p:sp>
        <p:nvSpPr>
          <p:cNvPr id="1048673" name="Title 1"/>
          <p:cNvSpPr>
            <a:spLocks noGrp="1"/>
          </p:cNvSpPr>
          <p:nvPr>
            <p:ph type="title"/>
          </p:nvPr>
        </p:nvSpPr>
        <p:spPr/>
        <p:txBody>
          <a:bodyPr/>
          <a:p>
            <a:r>
              <a:rPr lang="en-US"/>
              <a:t>Click to edit Master title style</a:t>
            </a:r>
            <a:endParaRPr lang="en-IN"/>
          </a:p>
        </p:txBody>
      </p:sp>
      <p:sp>
        <p:nvSpPr>
          <p:cNvPr id="1048674" name="Vertical Text Placeholder 2"/>
          <p:cNvSpPr>
            <a:spLocks noGrp="1"/>
          </p:cNvSpPr>
          <p:nvPr>
            <p:ph type="body" orient="vert" idx="1"/>
          </p:nvPr>
        </p:nvSpPr>
        <p:spPr/>
        <p:txBody>
          <a:bodyPr vert="eaVert"/>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675" name="Date Placeholder 3"/>
          <p:cNvSpPr>
            <a:spLocks noGrp="1"/>
          </p:cNvSpPr>
          <p:nvPr>
            <p:ph type="dt" sz="half" idx="10"/>
          </p:nvPr>
        </p:nvSpPr>
        <p:spPr/>
        <p:txBody>
          <a:bodyPr/>
          <a:p>
            <a:fld id="{0E9DCF6C-BC1F-457E-8C73-045A403582E6}" type="datetime1">
              <a:rPr lang="en-IN" smtClean="0"/>
              <a:t>24-06-2025</a:t>
            </a:fld>
            <a:endParaRPr lang="en-IN"/>
          </a:p>
        </p:txBody>
      </p:sp>
      <p:sp>
        <p:nvSpPr>
          <p:cNvPr id="1048676" name="Footer Placeholder 4"/>
          <p:cNvSpPr>
            <a:spLocks noGrp="1"/>
          </p:cNvSpPr>
          <p:nvPr>
            <p:ph type="ftr" sz="quarter" idx="11"/>
          </p:nvPr>
        </p:nvSpPr>
        <p:spPr/>
        <p:txBody>
          <a:bodyPr/>
          <a:p>
            <a:r>
              <a:rPr lang="en-US"/>
              <a:t>You are not allowed to add slides to this presentation</a:t>
            </a:r>
            <a:endParaRPr lang="en-IN"/>
          </a:p>
        </p:txBody>
      </p:sp>
      <p:sp>
        <p:nvSpPr>
          <p:cNvPr id="1048677" name="Slide Number Placeholder 5"/>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61" name=""/>
        <p:cNvGrpSpPr/>
        <p:nvPr/>
      </p:nvGrpSpPr>
      <p:grpSpPr>
        <a:xfrm>
          <a:off x="0" y="0"/>
          <a:ext cx="0" cy="0"/>
          <a:chOff x="0" y="0"/>
          <a:chExt cx="0" cy="0"/>
        </a:xfrm>
      </p:grpSpPr>
      <p:sp>
        <p:nvSpPr>
          <p:cNvPr id="1048662" name="Vertical Title 1"/>
          <p:cNvSpPr>
            <a:spLocks noGrp="1"/>
          </p:cNvSpPr>
          <p:nvPr>
            <p:ph type="title" orient="vert"/>
          </p:nvPr>
        </p:nvSpPr>
        <p:spPr>
          <a:xfrm>
            <a:off x="8724900" y="365125"/>
            <a:ext cx="2628900" cy="5811838"/>
          </a:xfrm>
        </p:spPr>
        <p:txBody>
          <a:bodyPr vert="eaVert"/>
          <a:p>
            <a:r>
              <a:rPr lang="en-US"/>
              <a:t>Click to edit Master title style</a:t>
            </a:r>
            <a:endParaRPr lang="en-IN"/>
          </a:p>
        </p:txBody>
      </p:sp>
      <p:sp>
        <p:nvSpPr>
          <p:cNvPr id="1048663" name="Vertical Text Placeholder 2"/>
          <p:cNvSpPr>
            <a:spLocks noGrp="1"/>
          </p:cNvSpPr>
          <p:nvPr>
            <p:ph type="body" orient="vert" idx="1"/>
          </p:nvPr>
        </p:nvSpPr>
        <p:spPr>
          <a:xfrm>
            <a:off x="838200" y="365125"/>
            <a:ext cx="7734300" cy="5811838"/>
          </a:xfrm>
        </p:spPr>
        <p:txBody>
          <a:bodyPr vert="eaVert"/>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664" name="Date Placeholder 3"/>
          <p:cNvSpPr>
            <a:spLocks noGrp="1"/>
          </p:cNvSpPr>
          <p:nvPr>
            <p:ph type="dt" sz="half" idx="10"/>
          </p:nvPr>
        </p:nvSpPr>
        <p:spPr/>
        <p:txBody>
          <a:bodyPr/>
          <a:p>
            <a:fld id="{FE1E070E-952C-41C9-9ABB-C56A7BE64D88}" type="datetime1">
              <a:rPr lang="en-IN" smtClean="0"/>
              <a:t>24-06-2025</a:t>
            </a:fld>
            <a:endParaRPr lang="en-IN"/>
          </a:p>
        </p:txBody>
      </p:sp>
      <p:sp>
        <p:nvSpPr>
          <p:cNvPr id="1048665" name="Footer Placeholder 4"/>
          <p:cNvSpPr>
            <a:spLocks noGrp="1"/>
          </p:cNvSpPr>
          <p:nvPr>
            <p:ph type="ftr" sz="quarter" idx="11"/>
          </p:nvPr>
        </p:nvSpPr>
        <p:spPr/>
        <p:txBody>
          <a:bodyPr/>
          <a:p>
            <a:r>
              <a:rPr lang="en-US"/>
              <a:t>You are not allowed to add slides to this presentation</a:t>
            </a:r>
            <a:endParaRPr lang="en-IN"/>
          </a:p>
        </p:txBody>
      </p:sp>
      <p:sp>
        <p:nvSpPr>
          <p:cNvPr id="1048666" name="Slide Number Placeholder 5"/>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37" name=""/>
        <p:cNvGrpSpPr/>
        <p:nvPr/>
      </p:nvGrpSpPr>
      <p:grpSpPr>
        <a:xfrm>
          <a:off x="0" y="0"/>
          <a:ext cx="0" cy="0"/>
          <a:chOff x="0" y="0"/>
          <a:chExt cx="0" cy="0"/>
        </a:xfrm>
      </p:grpSpPr>
      <p:sp>
        <p:nvSpPr>
          <p:cNvPr id="1048589" name="Title 1"/>
          <p:cNvSpPr>
            <a:spLocks noGrp="1"/>
          </p:cNvSpPr>
          <p:nvPr>
            <p:ph type="title"/>
          </p:nvPr>
        </p:nvSpPr>
        <p:spPr/>
        <p:txBody>
          <a:bodyPr/>
          <a:p>
            <a:r>
              <a:rPr lang="en-US"/>
              <a:t>Click to edit Master title style</a:t>
            </a:r>
            <a:endParaRPr lang="en-IN"/>
          </a:p>
        </p:txBody>
      </p:sp>
      <p:sp>
        <p:nvSpPr>
          <p:cNvPr id="1048590" name="Content Placeholder 2"/>
          <p:cNvSpPr>
            <a:spLocks noGrp="1"/>
          </p:cNvSpPr>
          <p:nvPr>
            <p:ph idx="1"/>
          </p:nvPr>
        </p:nvSpPr>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591" name="Date Placeholder 3"/>
          <p:cNvSpPr>
            <a:spLocks noGrp="1"/>
          </p:cNvSpPr>
          <p:nvPr>
            <p:ph type="dt" sz="half" idx="10"/>
          </p:nvPr>
        </p:nvSpPr>
        <p:spPr/>
        <p:txBody>
          <a:bodyPr/>
          <a:p>
            <a:fld id="{2CA2FBC0-878C-4FB7-8E1F-1D6F6FF7C223}" type="datetime1">
              <a:rPr lang="en-IN" smtClean="0"/>
              <a:t>24-06-2025</a:t>
            </a:fld>
            <a:endParaRPr lang="en-IN"/>
          </a:p>
        </p:txBody>
      </p:sp>
      <p:sp>
        <p:nvSpPr>
          <p:cNvPr id="1048592" name="Footer Placeholder 4"/>
          <p:cNvSpPr>
            <a:spLocks noGrp="1"/>
          </p:cNvSpPr>
          <p:nvPr>
            <p:ph type="ftr" sz="quarter" idx="11"/>
          </p:nvPr>
        </p:nvSpPr>
        <p:spPr/>
        <p:txBody>
          <a:bodyPr/>
          <a:p>
            <a:r>
              <a:rPr lang="en-US"/>
              <a:t>You are not allowed to add slides to this presentation</a:t>
            </a:r>
            <a:endParaRPr lang="en-IN"/>
          </a:p>
        </p:txBody>
      </p:sp>
      <p:sp>
        <p:nvSpPr>
          <p:cNvPr id="1048593" name="Slide Number Placeholder 5"/>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64" name=""/>
        <p:cNvGrpSpPr/>
        <p:nvPr/>
      </p:nvGrpSpPr>
      <p:grpSpPr>
        <a:xfrm>
          <a:off x="0" y="0"/>
          <a:ext cx="0" cy="0"/>
          <a:chOff x="0" y="0"/>
          <a:chExt cx="0" cy="0"/>
        </a:xfrm>
      </p:grpSpPr>
      <p:sp>
        <p:nvSpPr>
          <p:cNvPr id="1048678"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1048679" name="Text Placeholder 2"/>
          <p:cNvSpPr>
            <a:spLocks noGrp="1"/>
          </p:cNvSpPr>
          <p:nvPr>
            <p:ph type="body" idx="1"/>
          </p:nvPr>
        </p:nvSpPr>
        <p:spPr>
          <a:xfrm>
            <a:off x="831850" y="4589463"/>
            <a:ext cx="10515600" cy="1500187"/>
          </a:xfrm>
        </p:spPr>
        <p:txBody>
          <a:bodyPr/>
          <a:lstStyle>
            <a:lvl1pPr indent="0" marL="0">
              <a:buNone/>
              <a:defRPr sz="2400">
                <a:solidFill>
                  <a:schemeClr val="tx1">
                    <a:tint val="75000"/>
                  </a:schemeClr>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lang="en-US"/>
              <a:t>Click to edit Master text styles</a:t>
            </a:r>
          </a:p>
        </p:txBody>
      </p:sp>
      <p:sp>
        <p:nvSpPr>
          <p:cNvPr id="1048680" name="Date Placeholder 3"/>
          <p:cNvSpPr>
            <a:spLocks noGrp="1"/>
          </p:cNvSpPr>
          <p:nvPr>
            <p:ph type="dt" sz="half" idx="10"/>
          </p:nvPr>
        </p:nvSpPr>
        <p:spPr/>
        <p:txBody>
          <a:bodyPr/>
          <a:p>
            <a:fld id="{CD685ADF-9D55-472F-A142-0A5A20BA4577}" type="datetime1">
              <a:rPr lang="en-IN" smtClean="0"/>
              <a:t>24-06-2025</a:t>
            </a:fld>
            <a:endParaRPr lang="en-IN"/>
          </a:p>
        </p:txBody>
      </p:sp>
      <p:sp>
        <p:nvSpPr>
          <p:cNvPr id="1048681" name="Footer Placeholder 4"/>
          <p:cNvSpPr>
            <a:spLocks noGrp="1"/>
          </p:cNvSpPr>
          <p:nvPr>
            <p:ph type="ftr" sz="quarter" idx="11"/>
          </p:nvPr>
        </p:nvSpPr>
        <p:spPr/>
        <p:txBody>
          <a:bodyPr/>
          <a:p>
            <a:r>
              <a:rPr lang="en-US"/>
              <a:t>You are not allowed to add slides to this presentation</a:t>
            </a:r>
            <a:endParaRPr lang="en-IN"/>
          </a:p>
        </p:txBody>
      </p:sp>
      <p:sp>
        <p:nvSpPr>
          <p:cNvPr id="1048682" name="Slide Number Placeholder 5"/>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65" name=""/>
        <p:cNvGrpSpPr/>
        <p:nvPr/>
      </p:nvGrpSpPr>
      <p:grpSpPr>
        <a:xfrm>
          <a:off x="0" y="0"/>
          <a:ext cx="0" cy="0"/>
          <a:chOff x="0" y="0"/>
          <a:chExt cx="0" cy="0"/>
        </a:xfrm>
      </p:grpSpPr>
      <p:sp>
        <p:nvSpPr>
          <p:cNvPr id="1048683" name="Title 1"/>
          <p:cNvSpPr>
            <a:spLocks noGrp="1"/>
          </p:cNvSpPr>
          <p:nvPr>
            <p:ph type="title"/>
          </p:nvPr>
        </p:nvSpPr>
        <p:spPr/>
        <p:txBody>
          <a:bodyPr/>
          <a:p>
            <a:r>
              <a:rPr lang="en-US"/>
              <a:t>Click to edit Master title style</a:t>
            </a:r>
            <a:endParaRPr lang="en-IN"/>
          </a:p>
        </p:txBody>
      </p:sp>
      <p:sp>
        <p:nvSpPr>
          <p:cNvPr id="1048684" name="Content Placeholder 2"/>
          <p:cNvSpPr>
            <a:spLocks noGrp="1"/>
          </p:cNvSpPr>
          <p:nvPr>
            <p:ph sz="half" idx="1"/>
          </p:nvPr>
        </p:nvSpPr>
        <p:spPr>
          <a:xfrm>
            <a:off x="838200" y="1825625"/>
            <a:ext cx="5181600" cy="4351338"/>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685" name="Content Placeholder 3"/>
          <p:cNvSpPr>
            <a:spLocks noGrp="1"/>
          </p:cNvSpPr>
          <p:nvPr>
            <p:ph sz="half" idx="2"/>
          </p:nvPr>
        </p:nvSpPr>
        <p:spPr>
          <a:xfrm>
            <a:off x="6172200" y="1825625"/>
            <a:ext cx="5181600" cy="4351338"/>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686" name="Date Placeholder 4"/>
          <p:cNvSpPr>
            <a:spLocks noGrp="1"/>
          </p:cNvSpPr>
          <p:nvPr>
            <p:ph type="dt" sz="half" idx="10"/>
          </p:nvPr>
        </p:nvSpPr>
        <p:spPr/>
        <p:txBody>
          <a:bodyPr/>
          <a:p>
            <a:fld id="{19B6A866-57B6-4C39-8809-FBA78A30FCC9}" type="datetime1">
              <a:rPr lang="en-IN" smtClean="0"/>
              <a:t>24-06-2025</a:t>
            </a:fld>
            <a:endParaRPr lang="en-IN"/>
          </a:p>
        </p:txBody>
      </p:sp>
      <p:sp>
        <p:nvSpPr>
          <p:cNvPr id="1048687" name="Footer Placeholder 5"/>
          <p:cNvSpPr>
            <a:spLocks noGrp="1"/>
          </p:cNvSpPr>
          <p:nvPr>
            <p:ph type="ftr" sz="quarter" idx="11"/>
          </p:nvPr>
        </p:nvSpPr>
        <p:spPr/>
        <p:txBody>
          <a:bodyPr/>
          <a:p>
            <a:r>
              <a:rPr lang="en-US"/>
              <a:t>You are not allowed to add slides to this presentation</a:t>
            </a:r>
            <a:endParaRPr lang="en-IN"/>
          </a:p>
        </p:txBody>
      </p:sp>
      <p:sp>
        <p:nvSpPr>
          <p:cNvPr id="1048688" name="Slide Number Placeholder 6"/>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66" name=""/>
        <p:cNvGrpSpPr/>
        <p:nvPr/>
      </p:nvGrpSpPr>
      <p:grpSpPr>
        <a:xfrm>
          <a:off x="0" y="0"/>
          <a:ext cx="0" cy="0"/>
          <a:chOff x="0" y="0"/>
          <a:chExt cx="0" cy="0"/>
        </a:xfrm>
      </p:grpSpPr>
      <p:sp>
        <p:nvSpPr>
          <p:cNvPr id="1048689" name="Title 1"/>
          <p:cNvSpPr>
            <a:spLocks noGrp="1"/>
          </p:cNvSpPr>
          <p:nvPr>
            <p:ph type="title"/>
          </p:nvPr>
        </p:nvSpPr>
        <p:spPr>
          <a:xfrm>
            <a:off x="839788" y="365125"/>
            <a:ext cx="10515600" cy="1325563"/>
          </a:xfrm>
        </p:spPr>
        <p:txBody>
          <a:bodyPr/>
          <a:p>
            <a:r>
              <a:rPr lang="en-US"/>
              <a:t>Click to edit Master title style</a:t>
            </a:r>
            <a:endParaRPr lang="en-IN"/>
          </a:p>
        </p:txBody>
      </p:sp>
      <p:sp>
        <p:nvSpPr>
          <p:cNvPr id="1048690" name="Text Placeholder 2"/>
          <p:cNvSpPr>
            <a:spLocks noGrp="1"/>
          </p:cNvSpPr>
          <p:nvPr>
            <p:ph type="body" idx="1"/>
          </p:nvPr>
        </p:nvSpPr>
        <p:spPr>
          <a:xfrm>
            <a:off x="839788" y="1681163"/>
            <a:ext cx="5157787"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91" name="Content Placeholder 3"/>
          <p:cNvSpPr>
            <a:spLocks noGrp="1"/>
          </p:cNvSpPr>
          <p:nvPr>
            <p:ph sz="half" idx="2"/>
          </p:nvPr>
        </p:nvSpPr>
        <p:spPr>
          <a:xfrm>
            <a:off x="839788" y="2505075"/>
            <a:ext cx="5157787" cy="3684588"/>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692" name="Text Placeholder 4"/>
          <p:cNvSpPr>
            <a:spLocks noGrp="1"/>
          </p:cNvSpPr>
          <p:nvPr>
            <p:ph type="body" sz="quarter" idx="3"/>
          </p:nvPr>
        </p:nvSpPr>
        <p:spPr>
          <a:xfrm>
            <a:off x="6172200" y="1681163"/>
            <a:ext cx="5183188"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93" name="Content Placeholder 5"/>
          <p:cNvSpPr>
            <a:spLocks noGrp="1"/>
          </p:cNvSpPr>
          <p:nvPr>
            <p:ph sz="quarter" idx="4"/>
          </p:nvPr>
        </p:nvSpPr>
        <p:spPr>
          <a:xfrm>
            <a:off x="6172200" y="2505075"/>
            <a:ext cx="5183188" cy="3684588"/>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694" name="Date Placeholder 6"/>
          <p:cNvSpPr>
            <a:spLocks noGrp="1"/>
          </p:cNvSpPr>
          <p:nvPr>
            <p:ph type="dt" sz="half" idx="10"/>
          </p:nvPr>
        </p:nvSpPr>
        <p:spPr/>
        <p:txBody>
          <a:bodyPr/>
          <a:p>
            <a:fld id="{52B34237-4DA9-498D-81CC-7DEBFDE0146A}" type="datetime1">
              <a:rPr lang="en-IN" smtClean="0"/>
              <a:t>24-06-2025</a:t>
            </a:fld>
            <a:endParaRPr lang="en-IN"/>
          </a:p>
        </p:txBody>
      </p:sp>
      <p:sp>
        <p:nvSpPr>
          <p:cNvPr id="1048695" name="Footer Placeholder 7"/>
          <p:cNvSpPr>
            <a:spLocks noGrp="1"/>
          </p:cNvSpPr>
          <p:nvPr>
            <p:ph type="ftr" sz="quarter" idx="11"/>
          </p:nvPr>
        </p:nvSpPr>
        <p:spPr/>
        <p:txBody>
          <a:bodyPr/>
          <a:p>
            <a:r>
              <a:rPr lang="en-US"/>
              <a:t>You are not allowed to add slides to this presentation</a:t>
            </a:r>
            <a:endParaRPr lang="en-IN"/>
          </a:p>
        </p:txBody>
      </p:sp>
      <p:sp>
        <p:nvSpPr>
          <p:cNvPr id="1048696" name="Slide Number Placeholder 8"/>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60" name=""/>
        <p:cNvGrpSpPr/>
        <p:nvPr/>
      </p:nvGrpSpPr>
      <p:grpSpPr>
        <a:xfrm>
          <a:off x="0" y="0"/>
          <a:ext cx="0" cy="0"/>
          <a:chOff x="0" y="0"/>
          <a:chExt cx="0" cy="0"/>
        </a:xfrm>
      </p:grpSpPr>
      <p:sp>
        <p:nvSpPr>
          <p:cNvPr id="1048658" name="Title 1"/>
          <p:cNvSpPr>
            <a:spLocks noGrp="1"/>
          </p:cNvSpPr>
          <p:nvPr>
            <p:ph type="title"/>
          </p:nvPr>
        </p:nvSpPr>
        <p:spPr/>
        <p:txBody>
          <a:bodyPr/>
          <a:p>
            <a:r>
              <a:rPr lang="en-US"/>
              <a:t>Click to edit Master title style</a:t>
            </a:r>
            <a:endParaRPr lang="en-IN"/>
          </a:p>
        </p:txBody>
      </p:sp>
      <p:sp>
        <p:nvSpPr>
          <p:cNvPr id="1048659" name="Date Placeholder 2"/>
          <p:cNvSpPr>
            <a:spLocks noGrp="1"/>
          </p:cNvSpPr>
          <p:nvPr>
            <p:ph type="dt" sz="half" idx="10"/>
          </p:nvPr>
        </p:nvSpPr>
        <p:spPr/>
        <p:txBody>
          <a:bodyPr/>
          <a:p>
            <a:fld id="{03D29E31-0E2B-4B8B-A4CD-804F6A5D47A9}" type="datetime1">
              <a:rPr lang="en-IN" smtClean="0"/>
              <a:t>24-06-2025</a:t>
            </a:fld>
            <a:endParaRPr lang="en-IN"/>
          </a:p>
        </p:txBody>
      </p:sp>
      <p:sp>
        <p:nvSpPr>
          <p:cNvPr id="1048660" name="Footer Placeholder 3"/>
          <p:cNvSpPr>
            <a:spLocks noGrp="1"/>
          </p:cNvSpPr>
          <p:nvPr>
            <p:ph type="ftr" sz="quarter" idx="11"/>
          </p:nvPr>
        </p:nvSpPr>
        <p:spPr/>
        <p:txBody>
          <a:bodyPr/>
          <a:p>
            <a:r>
              <a:rPr lang="en-US"/>
              <a:t>You are not allowed to add slides to this presentation</a:t>
            </a:r>
            <a:endParaRPr lang="en-IN"/>
          </a:p>
        </p:txBody>
      </p:sp>
      <p:sp>
        <p:nvSpPr>
          <p:cNvPr id="1048661" name="Slide Number Placeholder 4"/>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67" name=""/>
        <p:cNvGrpSpPr/>
        <p:nvPr/>
      </p:nvGrpSpPr>
      <p:grpSpPr>
        <a:xfrm>
          <a:off x="0" y="0"/>
          <a:ext cx="0" cy="0"/>
          <a:chOff x="0" y="0"/>
          <a:chExt cx="0" cy="0"/>
        </a:xfrm>
      </p:grpSpPr>
      <p:sp>
        <p:nvSpPr>
          <p:cNvPr id="1048697" name="Date Placeholder 1"/>
          <p:cNvSpPr>
            <a:spLocks noGrp="1"/>
          </p:cNvSpPr>
          <p:nvPr>
            <p:ph type="dt" sz="half" idx="10"/>
          </p:nvPr>
        </p:nvSpPr>
        <p:spPr/>
        <p:txBody>
          <a:bodyPr/>
          <a:p>
            <a:fld id="{731C5607-A4BB-4D67-95B9-C9085ECC35A9}" type="datetime1">
              <a:rPr lang="en-IN" smtClean="0"/>
              <a:t>24-06-2025</a:t>
            </a:fld>
            <a:endParaRPr lang="en-IN"/>
          </a:p>
        </p:txBody>
      </p:sp>
      <p:sp>
        <p:nvSpPr>
          <p:cNvPr id="1048698" name="Footer Placeholder 2"/>
          <p:cNvSpPr>
            <a:spLocks noGrp="1"/>
          </p:cNvSpPr>
          <p:nvPr>
            <p:ph type="ftr" sz="quarter" idx="11"/>
          </p:nvPr>
        </p:nvSpPr>
        <p:spPr/>
        <p:txBody>
          <a:bodyPr/>
          <a:p>
            <a:r>
              <a:rPr lang="en-US"/>
              <a:t>You are not allowed to add slides to this presentation</a:t>
            </a:r>
            <a:endParaRPr lang="en-IN"/>
          </a:p>
        </p:txBody>
      </p:sp>
      <p:sp>
        <p:nvSpPr>
          <p:cNvPr id="1048699" name="Slide Number Placeholder 3"/>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68" name=""/>
        <p:cNvGrpSpPr/>
        <p:nvPr/>
      </p:nvGrpSpPr>
      <p:grpSpPr>
        <a:xfrm>
          <a:off x="0" y="0"/>
          <a:ext cx="0" cy="0"/>
          <a:chOff x="0" y="0"/>
          <a:chExt cx="0" cy="0"/>
        </a:xfrm>
      </p:grpSpPr>
      <p:sp>
        <p:nvSpPr>
          <p:cNvPr id="1048700"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1048701"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702" name="Text Placeholder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a:t>Click to edit Master text styles</a:t>
            </a:r>
          </a:p>
        </p:txBody>
      </p:sp>
      <p:sp>
        <p:nvSpPr>
          <p:cNvPr id="1048703" name="Date Placeholder 4"/>
          <p:cNvSpPr>
            <a:spLocks noGrp="1"/>
          </p:cNvSpPr>
          <p:nvPr>
            <p:ph type="dt" sz="half" idx="10"/>
          </p:nvPr>
        </p:nvSpPr>
        <p:spPr/>
        <p:txBody>
          <a:bodyPr/>
          <a:p>
            <a:fld id="{C1C99E65-501E-4E79-B301-EC94E1C8867E}" type="datetime1">
              <a:rPr lang="en-IN" smtClean="0"/>
              <a:t>24-06-2025</a:t>
            </a:fld>
            <a:endParaRPr lang="en-IN"/>
          </a:p>
        </p:txBody>
      </p:sp>
      <p:sp>
        <p:nvSpPr>
          <p:cNvPr id="1048704" name="Footer Placeholder 5"/>
          <p:cNvSpPr>
            <a:spLocks noGrp="1"/>
          </p:cNvSpPr>
          <p:nvPr>
            <p:ph type="ftr" sz="quarter" idx="11"/>
          </p:nvPr>
        </p:nvSpPr>
        <p:spPr/>
        <p:txBody>
          <a:bodyPr/>
          <a:p>
            <a:r>
              <a:rPr lang="en-US"/>
              <a:t>You are not allowed to add slides to this presentation</a:t>
            </a:r>
            <a:endParaRPr lang="en-IN"/>
          </a:p>
        </p:txBody>
      </p:sp>
      <p:sp>
        <p:nvSpPr>
          <p:cNvPr id="1048705" name="Slide Number Placeholder 6"/>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62" name=""/>
        <p:cNvGrpSpPr/>
        <p:nvPr/>
      </p:nvGrpSpPr>
      <p:grpSpPr>
        <a:xfrm>
          <a:off x="0" y="0"/>
          <a:ext cx="0" cy="0"/>
          <a:chOff x="0" y="0"/>
          <a:chExt cx="0" cy="0"/>
        </a:xfrm>
      </p:grpSpPr>
      <p:sp>
        <p:nvSpPr>
          <p:cNvPr id="1048667"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1048668" name="Picture Placeholder 2"/>
          <p:cNvSpPr>
            <a:spLocks noGrp="1"/>
          </p:cNvSpPr>
          <p:nvPr>
            <p:ph type="pic" idx="1"/>
          </p:nvPr>
        </p:nvSpPr>
        <p:spPr>
          <a:xfrm>
            <a:off x="5183188" y="987425"/>
            <a:ext cx="6172200" cy="4873625"/>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lang="en-IN"/>
          </a:p>
        </p:txBody>
      </p:sp>
      <p:sp>
        <p:nvSpPr>
          <p:cNvPr id="1048669" name="Text Placeholder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a:t>Click to edit Master text styles</a:t>
            </a:r>
          </a:p>
        </p:txBody>
      </p:sp>
      <p:sp>
        <p:nvSpPr>
          <p:cNvPr id="1048670" name="Date Placeholder 4"/>
          <p:cNvSpPr>
            <a:spLocks noGrp="1"/>
          </p:cNvSpPr>
          <p:nvPr>
            <p:ph type="dt" sz="half" idx="10"/>
          </p:nvPr>
        </p:nvSpPr>
        <p:spPr/>
        <p:txBody>
          <a:bodyPr/>
          <a:p>
            <a:fld id="{2751C047-BE12-4A43-A323-58AFB768CD35}" type="datetime1">
              <a:rPr lang="en-IN" smtClean="0"/>
              <a:t>24-06-2025</a:t>
            </a:fld>
            <a:endParaRPr lang="en-IN"/>
          </a:p>
        </p:txBody>
      </p:sp>
      <p:sp>
        <p:nvSpPr>
          <p:cNvPr id="1048671" name="Footer Placeholder 5"/>
          <p:cNvSpPr>
            <a:spLocks noGrp="1"/>
          </p:cNvSpPr>
          <p:nvPr>
            <p:ph type="ftr" sz="quarter" idx="11"/>
          </p:nvPr>
        </p:nvSpPr>
        <p:spPr/>
        <p:txBody>
          <a:bodyPr/>
          <a:p>
            <a:r>
              <a:rPr lang="en-US"/>
              <a:t>You are not allowed to add slides to this presentation</a:t>
            </a:r>
            <a:endParaRPr lang="en-IN"/>
          </a:p>
        </p:txBody>
      </p:sp>
      <p:sp>
        <p:nvSpPr>
          <p:cNvPr id="1048672" name="Slide Number Placeholder 6"/>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2" name=""/>
        <p:cNvGrpSpPr/>
        <p:nvPr/>
      </p:nvGrpSpPr>
      <p:grpSpPr>
        <a:xfrm>
          <a:off x="0" y="0"/>
          <a:ext cx="0" cy="0"/>
          <a:chOff x="0" y="0"/>
          <a:chExt cx="0" cy="0"/>
        </a:xfrm>
      </p:grpSpPr>
      <p:sp>
        <p:nvSpPr>
          <p:cNvPr id="1048576" name="Title Placeholder 1"/>
          <p:cNvSpPr>
            <a:spLocks noGrp="1"/>
          </p:cNvSpPr>
          <p:nvPr>
            <p:ph type="title"/>
          </p:nvPr>
        </p:nvSpPr>
        <p:spPr>
          <a:xfrm>
            <a:off x="838200" y="365125"/>
            <a:ext cx="10515600" cy="1325563"/>
          </a:xfrm>
          <a:prstGeom prst="rect"/>
        </p:spPr>
        <p:txBody>
          <a:bodyPr anchor="ctr" bIns="45720" lIns="91440" rIns="91440" rtlCol="0" tIns="45720" vert="horz">
            <a:normAutofit/>
          </a:bodyPr>
          <a:p>
            <a:r>
              <a:rPr lang="en-US"/>
              <a:t>Click to edit Master title style</a:t>
            </a:r>
            <a:endParaRPr lang="en-IN"/>
          </a:p>
        </p:txBody>
      </p:sp>
      <p:sp>
        <p:nvSpPr>
          <p:cNvPr id="1048577" name="Text Placeholder 2"/>
          <p:cNvSpPr>
            <a:spLocks noGrp="1"/>
          </p:cNvSpPr>
          <p:nvPr>
            <p:ph type="body" idx="1"/>
          </p:nvPr>
        </p:nvSpPr>
        <p:spPr>
          <a:xfrm>
            <a:off x="838200" y="1825625"/>
            <a:ext cx="10515600" cy="4351338"/>
          </a:xfrm>
          <a:prstGeom prst="rect"/>
        </p:spPr>
        <p:txBody>
          <a:bodyPr bIns="45720" lIns="91440" rIns="91440" rtlCol="0" tIns="45720" vert="horz">
            <a:normAutofit/>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578" name="Date Placeholder 3"/>
          <p:cNvSpPr>
            <a:spLocks noGrp="1"/>
          </p:cNvSpPr>
          <p:nvPr>
            <p:ph type="dt" sz="half" idx="2"/>
          </p:nvPr>
        </p:nvSpPr>
        <p:spPr>
          <a:xfrm>
            <a:off x="838200" y="6356350"/>
            <a:ext cx="2743200" cy="365125"/>
          </a:xfrm>
          <a:prstGeom prst="rect"/>
        </p:spPr>
        <p:txBody>
          <a:bodyPr anchor="ctr" bIns="45720" lIns="91440" rIns="91440" rtlCol="0" tIns="45720" vert="horz"/>
          <a:lstStyle>
            <a:lvl1pPr algn="l">
              <a:defRPr sz="1200">
                <a:solidFill>
                  <a:schemeClr val="tx1">
                    <a:tint val="75000"/>
                  </a:schemeClr>
                </a:solidFill>
              </a:defRPr>
            </a:lvl1pPr>
          </a:lstStyle>
          <a:p>
            <a:fld id="{EA12769F-3E27-4D36-A194-1A84EAEDBFA1}" type="datetime1">
              <a:rPr lang="en-IN" smtClean="0"/>
              <a:t>24-06-2025</a:t>
            </a:fld>
            <a:endParaRPr lang="en-IN"/>
          </a:p>
        </p:txBody>
      </p:sp>
      <p:sp>
        <p:nvSpPr>
          <p:cNvPr id="1048579" name="Footer Placeholder 4"/>
          <p:cNvSpPr>
            <a:spLocks noGrp="1"/>
          </p:cNvSpPr>
          <p:nvPr>
            <p:ph type="ftr" sz="quarter" idx="3"/>
          </p:nvPr>
        </p:nvSpPr>
        <p:spPr>
          <a:xfrm>
            <a:off x="4038600" y="6356350"/>
            <a:ext cx="4114800" cy="365125"/>
          </a:xfrm>
          <a:prstGeom prst="rect"/>
        </p:spPr>
        <p:txBody>
          <a:bodyPr anchor="ctr" bIns="45720" lIns="91440" rIns="91440" rtlCol="0" tIns="45720" vert="horz"/>
          <a:lstStyle>
            <a:lvl1pPr algn="ctr">
              <a:defRPr sz="1200">
                <a:solidFill>
                  <a:schemeClr val="tx1">
                    <a:tint val="75000"/>
                  </a:schemeClr>
                </a:solidFill>
              </a:defRPr>
            </a:lvl1pPr>
          </a:lstStyle>
          <a:p>
            <a:r>
              <a:rPr lang="en-US"/>
              <a:t>You are not allowed to add slides to this presentation</a:t>
            </a:r>
            <a:endParaRPr lang="en-IN"/>
          </a:p>
        </p:txBody>
      </p:sp>
      <p:sp>
        <p:nvSpPr>
          <p:cNvPr id="1048580" name="Slide Number Placeholder 5"/>
          <p:cNvSpPr>
            <a:spLocks noGrp="1"/>
          </p:cNvSpPr>
          <p:nvPr>
            <p:ph type="sldNum" sz="quarter" idx="4"/>
          </p:nvPr>
        </p:nvSpPr>
        <p:spPr>
          <a:xfrm>
            <a:off x="8610600" y="6356350"/>
            <a:ext cx="2743200" cy="365125"/>
          </a:xfrm>
          <a:prstGeom prst="rect"/>
        </p:spPr>
        <p:txBody>
          <a:bodyPr anchor="ctr" bIns="45720" lIns="91440" rIns="91440" rtlCol="0" tIns="45720" vert="horz"/>
          <a:lstStyle>
            <a:lvl1pPr algn="r">
              <a:defRPr sz="1200">
                <a:solidFill>
                  <a:schemeClr val="tx1">
                    <a:tint val="75000"/>
                  </a:schemeClr>
                </a:solidFill>
              </a:defRPr>
            </a:lvl1pPr>
          </a:lstStyle>
          <a:p>
            <a:fld id="{26AD20E6-394B-4DF0-96A5-9647FF39C943}" type="slidenum">
              <a:rPr lang="en-IN" smtClean="0"/>
              <a:t>‹#›</a:t>
            </a:fld>
            <a:endParaRPr lang="en-IN"/>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1" hdr="0" sldNum="1"/>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chart" Target="../charts/chart3.xml"/><Relationship Id="rId2" Type="http://schemas.openxmlformats.org/officeDocument/2006/relationships/chart" Target="../charts/chart4.xml"/><Relationship Id="rId3" Type="http://schemas.openxmlformats.org/officeDocument/2006/relationships/image" Target="../media/image1.pn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hyperlink" Target="https://nhm.gov.in/" TargetMode="External"/><Relationship Id="rId2" Type="http://schemas.openxmlformats.org/officeDocument/2006/relationships/hyperlink" Target="https://www.who.int/publications/i/item/9789241549912" TargetMode="External"/><Relationship Id="rId3" Type="http://schemas.openxmlformats.org/officeDocument/2006/relationships/hyperlink" Target="https://doi.org/10.1186/s12884-020-02933-z" TargetMode="External"/><Relationship Id="rId4" Type="http://schemas.openxmlformats.org/officeDocument/2006/relationships/hyperlink" Target="https://doi.org/10.18203/2394-6040.ijcmph20190586" TargetMode="External"/><Relationship Id="rId5" Type="http://schemas.openxmlformats.org/officeDocument/2006/relationships/image" Target="../media/image1.png"/><Relationship Id="rId6"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8.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jpeg"/><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6.jpeg"/><Relationship Id="rId6"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image" Target="../media/image7.jpeg"/><Relationship Id="rId2" Type="http://schemas.openxmlformats.org/officeDocument/2006/relationships/image" Target="../media/image8.jpeg"/><Relationship Id="rId3" Type="http://schemas.openxmlformats.org/officeDocument/2006/relationships/image" Target="../media/image9.jpe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jpeg"/><Relationship Id="rId3"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image" Target="../media/image10.jpeg"/><Relationship Id="rId2" Type="http://schemas.openxmlformats.org/officeDocument/2006/relationships/image" Target="../media/image11.jpeg"/><Relationship Id="rId3" Type="http://schemas.openxmlformats.org/officeDocument/2006/relationships/image" Target="../media/image12.jpeg"/><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chart" Target="../charts/chart1.xml"/><Relationship Id="rId2" Type="http://schemas.openxmlformats.org/officeDocument/2006/relationships/image" Target="../media/image1.png"/><Relationship Id="rId3"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chart" Target="../charts/chart2.xml"/><Relationship Id="rId2" Type="http://schemas.openxmlformats.org/officeDocument/2006/relationships/image" Target="../media/image1.png"/><Relationship Id="rId3"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5" name=""/>
        <p:cNvGrpSpPr/>
        <p:nvPr/>
      </p:nvGrpSpPr>
      <p:grpSpPr>
        <a:xfrm>
          <a:off x="0" y="0"/>
          <a:ext cx="0" cy="0"/>
          <a:chOff x="0" y="0"/>
          <a:chExt cx="0" cy="0"/>
        </a:xfrm>
      </p:grpSpPr>
      <p:sp>
        <p:nvSpPr>
          <p:cNvPr id="1048586" name="Title 1"/>
          <p:cNvSpPr>
            <a:spLocks noGrp="1"/>
          </p:cNvSpPr>
          <p:nvPr>
            <p:ph type="ctrTitle"/>
          </p:nvPr>
        </p:nvSpPr>
        <p:spPr>
          <a:xfrm>
            <a:off x="1278194" y="1122363"/>
            <a:ext cx="9389806" cy="2387600"/>
          </a:xfrm>
        </p:spPr>
        <p:txBody>
          <a:bodyPr>
            <a:noAutofit/>
          </a:bodyPr>
          <a:p>
            <a:r>
              <a:rPr b="1" dirty="0" sz="4400" lang="en-US"/>
              <a:t>Assessment of Awareness and Utilization of Antenatal Care Services</a:t>
            </a:r>
            <a:br>
              <a:rPr b="1" dirty="0" sz="4400" lang="en-US"/>
            </a:br>
            <a:r>
              <a:rPr b="1" dirty="0" sz="4400" lang="en-US"/>
              <a:t>among Urban Slum Population in Delhi</a:t>
            </a:r>
            <a:endParaRPr b="1" dirty="0" sz="4400" lang="en-IN"/>
          </a:p>
        </p:txBody>
      </p:sp>
      <p:sp>
        <p:nvSpPr>
          <p:cNvPr id="1048587" name="Subtitle 2"/>
          <p:cNvSpPr>
            <a:spLocks noGrp="1"/>
          </p:cNvSpPr>
          <p:nvPr>
            <p:ph type="subTitle" idx="1"/>
          </p:nvPr>
        </p:nvSpPr>
        <p:spPr/>
        <p:txBody>
          <a:bodyPr/>
          <a:p>
            <a:r>
              <a:rPr dirty="0" lang="en-IN"/>
              <a:t>By: Manish Prajapat</a:t>
            </a:r>
          </a:p>
          <a:p>
            <a:r>
              <a:rPr dirty="0" lang="en-IN"/>
              <a:t>Faculty Mentor: Dr. Vinay Tripathi</a:t>
            </a:r>
          </a:p>
          <a:p>
            <a:r>
              <a:rPr dirty="0" lang="en-IN"/>
              <a:t>IIHMR Delhi</a:t>
            </a:r>
          </a:p>
        </p:txBody>
      </p:sp>
      <p:sp>
        <p:nvSpPr>
          <p:cNvPr id="1048588" name="Slide Number Placeholder 3"/>
          <p:cNvSpPr>
            <a:spLocks noGrp="1"/>
          </p:cNvSpPr>
          <p:nvPr>
            <p:ph type="sldNum" sz="quarter" idx="12"/>
          </p:nvPr>
        </p:nvSpPr>
        <p:spPr/>
        <p:txBody>
          <a:bodyPr/>
          <a:p>
            <a:fld id="{26AD20E6-394B-4DF0-96A5-9647FF39C943}" type="slidenum">
              <a:rPr lang="en-IN" smtClean="0"/>
              <a:t>1</a:t>
            </a:fld>
            <a:endParaRPr lang="en-IN"/>
          </a:p>
        </p:txBody>
      </p:sp>
      <p:pic>
        <p:nvPicPr>
          <p:cNvPr id="2097152" name="Picture 6"/>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620" name="Title 1"/>
          <p:cNvSpPr>
            <a:spLocks noGrp="1"/>
          </p:cNvSpPr>
          <p:nvPr>
            <p:ph type="title"/>
          </p:nvPr>
        </p:nvSpPr>
        <p:spPr>
          <a:xfrm>
            <a:off x="838200" y="38692"/>
            <a:ext cx="10515600" cy="1325563"/>
          </a:xfrm>
        </p:spPr>
        <p:txBody>
          <a:bodyPr/>
          <a:p>
            <a:pPr algn="ctr"/>
            <a:r>
              <a:rPr b="1" dirty="0" lang="en-IN"/>
              <a:t>Results (3/4)</a:t>
            </a:r>
          </a:p>
        </p:txBody>
      </p:sp>
      <p:graphicFrame>
        <p:nvGraphicFramePr>
          <p:cNvPr id="4194306" name="Content Placeholder 6"/>
          <p:cNvGraphicFramePr>
            <a:graphicFrameLocks noGrp="1"/>
          </p:cNvGraphicFramePr>
          <p:nvPr>
            <p:ph idx="1"/>
          </p:nvPr>
        </p:nvGraphicFramePr>
        <p:xfrm>
          <a:off x="346588" y="1763472"/>
          <a:ext cx="6329514" cy="2468880"/>
        </p:xfrm>
        <a:graphic>
          <a:graphicData uri="http://schemas.openxmlformats.org/drawingml/2006/table">
            <a:tbl>
              <a:tblPr/>
              <a:tblGrid>
                <a:gridCol w="2109838"/>
                <a:gridCol w="2109838"/>
                <a:gridCol w="2109838"/>
              </a:tblGrid>
              <a:tr h="0">
                <a:tc>
                  <a:txBody>
                    <a:bodyPr/>
                    <a:p>
                      <a:r>
                        <a:rPr lang="en-IN"/>
                        <a:t>Education Level</a:t>
                      </a:r>
                    </a:p>
                  </a:txBody>
                  <a:tcPr anchor="ctr">
                    <a:lnL>
                      <a:noFill/>
                    </a:lnL>
                    <a:lnR>
                      <a:noFill/>
                    </a:lnR>
                    <a:lnT>
                      <a:noFill/>
                    </a:lnT>
                    <a:lnB>
                      <a:noFill/>
                    </a:lnB>
                    <a:noFill/>
                  </a:tcPr>
                </a:tc>
                <a:tc>
                  <a:txBody>
                    <a:bodyPr/>
                    <a:p>
                      <a:r>
                        <a:rPr lang="en-IN"/>
                        <a:t>Heard of ANC</a:t>
                      </a:r>
                    </a:p>
                  </a:txBody>
                  <a:tcPr anchor="ctr">
                    <a:lnL>
                      <a:noFill/>
                    </a:lnL>
                    <a:lnR>
                      <a:noFill/>
                    </a:lnR>
                    <a:lnT>
                      <a:noFill/>
                    </a:lnT>
                    <a:lnB>
                      <a:noFill/>
                    </a:lnB>
                    <a:noFill/>
                  </a:tcPr>
                </a:tc>
                <a:tc>
                  <a:txBody>
                    <a:bodyPr/>
                    <a:p>
                      <a:r>
                        <a:rPr lang="en-IN"/>
                        <a:t>Not Heard</a:t>
                      </a:r>
                    </a:p>
                  </a:txBody>
                  <a:tcPr anchor="ctr">
                    <a:lnL>
                      <a:noFill/>
                    </a:lnL>
                    <a:lnR>
                      <a:noFill/>
                    </a:lnR>
                    <a:lnT>
                      <a:noFill/>
                    </a:lnT>
                    <a:lnB>
                      <a:noFill/>
                    </a:lnB>
                    <a:noFill/>
                  </a:tcPr>
                </a:tc>
              </a:tr>
              <a:tr h="0">
                <a:tc>
                  <a:txBody>
                    <a:bodyPr/>
                    <a:p>
                      <a:r>
                        <a:rPr lang="en-IN"/>
                        <a:t>Graduation and above</a:t>
                      </a:r>
                    </a:p>
                  </a:txBody>
                  <a:tcPr anchor="ctr">
                    <a:lnL>
                      <a:noFill/>
                    </a:lnL>
                    <a:lnR>
                      <a:noFill/>
                    </a:lnR>
                    <a:lnT>
                      <a:noFill/>
                    </a:lnT>
                    <a:lnB>
                      <a:noFill/>
                    </a:lnB>
                    <a:noFill/>
                  </a:tcPr>
                </a:tc>
                <a:tc>
                  <a:txBody>
                    <a:bodyPr/>
                    <a:p>
                      <a:r>
                        <a:rPr lang="en-IN"/>
                        <a:t>19</a:t>
                      </a:r>
                    </a:p>
                  </a:txBody>
                  <a:tcPr anchor="ctr">
                    <a:lnL>
                      <a:noFill/>
                    </a:lnL>
                    <a:lnR>
                      <a:noFill/>
                    </a:lnR>
                    <a:lnT>
                      <a:noFill/>
                    </a:lnT>
                    <a:lnB>
                      <a:noFill/>
                    </a:lnB>
                    <a:noFill/>
                  </a:tcPr>
                </a:tc>
                <a:tc>
                  <a:txBody>
                    <a:bodyPr/>
                    <a:p>
                      <a:r>
                        <a:rPr lang="en-IN"/>
                        <a:t>0</a:t>
                      </a:r>
                    </a:p>
                  </a:txBody>
                  <a:tcPr anchor="ctr">
                    <a:lnL>
                      <a:noFill/>
                    </a:lnL>
                    <a:lnR>
                      <a:noFill/>
                    </a:lnR>
                    <a:lnT>
                      <a:noFill/>
                    </a:lnT>
                    <a:lnB>
                      <a:noFill/>
                    </a:lnB>
                    <a:noFill/>
                  </a:tcPr>
                </a:tc>
              </a:tr>
              <a:tr h="0">
                <a:tc>
                  <a:txBody>
                    <a:bodyPr/>
                    <a:p>
                      <a:r>
                        <a:rPr lang="en-IN"/>
                        <a:t>High school (11–12)</a:t>
                      </a:r>
                    </a:p>
                  </a:txBody>
                  <a:tcPr anchor="ctr">
                    <a:lnL>
                      <a:noFill/>
                    </a:lnL>
                    <a:lnR>
                      <a:noFill/>
                    </a:lnR>
                    <a:lnT>
                      <a:noFill/>
                    </a:lnT>
                    <a:lnB>
                      <a:noFill/>
                    </a:lnB>
                    <a:noFill/>
                  </a:tcPr>
                </a:tc>
                <a:tc>
                  <a:txBody>
                    <a:bodyPr/>
                    <a:p>
                      <a:r>
                        <a:rPr lang="en-IN"/>
                        <a:t>45</a:t>
                      </a:r>
                    </a:p>
                  </a:txBody>
                  <a:tcPr anchor="ctr">
                    <a:lnL>
                      <a:noFill/>
                    </a:lnL>
                    <a:lnR>
                      <a:noFill/>
                    </a:lnR>
                    <a:lnT>
                      <a:noFill/>
                    </a:lnT>
                    <a:lnB>
                      <a:noFill/>
                    </a:lnB>
                    <a:noFill/>
                  </a:tcPr>
                </a:tc>
                <a:tc>
                  <a:txBody>
                    <a:bodyPr/>
                    <a:p>
                      <a:r>
                        <a:rPr lang="en-IN"/>
                        <a:t>5</a:t>
                      </a:r>
                    </a:p>
                  </a:txBody>
                  <a:tcPr anchor="ctr">
                    <a:lnL>
                      <a:noFill/>
                    </a:lnL>
                    <a:lnR>
                      <a:noFill/>
                    </a:lnR>
                    <a:lnT>
                      <a:noFill/>
                    </a:lnT>
                    <a:lnB>
                      <a:noFill/>
                    </a:lnB>
                    <a:noFill/>
                  </a:tcPr>
                </a:tc>
              </a:tr>
              <a:tr h="0">
                <a:tc>
                  <a:txBody>
                    <a:bodyPr/>
                    <a:p>
                      <a:r>
                        <a:rPr lang="en-IN"/>
                        <a:t>Intermediate (6–10)</a:t>
                      </a:r>
                    </a:p>
                  </a:txBody>
                  <a:tcPr anchor="ctr">
                    <a:lnL>
                      <a:noFill/>
                    </a:lnL>
                    <a:lnR>
                      <a:noFill/>
                    </a:lnR>
                    <a:lnT>
                      <a:noFill/>
                    </a:lnT>
                    <a:lnB>
                      <a:noFill/>
                    </a:lnB>
                    <a:noFill/>
                  </a:tcPr>
                </a:tc>
                <a:tc>
                  <a:txBody>
                    <a:bodyPr/>
                    <a:p>
                      <a:r>
                        <a:rPr lang="en-IN"/>
                        <a:t>187</a:t>
                      </a:r>
                    </a:p>
                  </a:txBody>
                  <a:tcPr anchor="ctr">
                    <a:lnL>
                      <a:noFill/>
                    </a:lnL>
                    <a:lnR>
                      <a:noFill/>
                    </a:lnR>
                    <a:lnT>
                      <a:noFill/>
                    </a:lnT>
                    <a:lnB>
                      <a:noFill/>
                    </a:lnB>
                    <a:noFill/>
                  </a:tcPr>
                </a:tc>
                <a:tc>
                  <a:txBody>
                    <a:bodyPr/>
                    <a:p>
                      <a:r>
                        <a:rPr lang="en-IN"/>
                        <a:t>2</a:t>
                      </a:r>
                    </a:p>
                  </a:txBody>
                  <a:tcPr anchor="ctr">
                    <a:lnL>
                      <a:noFill/>
                    </a:lnL>
                    <a:lnR>
                      <a:noFill/>
                    </a:lnR>
                    <a:lnT>
                      <a:noFill/>
                    </a:lnT>
                    <a:lnB>
                      <a:noFill/>
                    </a:lnB>
                    <a:noFill/>
                  </a:tcPr>
                </a:tc>
              </a:tr>
              <a:tr h="0">
                <a:tc>
                  <a:txBody>
                    <a:bodyPr/>
                    <a:p>
                      <a:r>
                        <a:rPr lang="en-IN"/>
                        <a:t>Primary (1–5)</a:t>
                      </a:r>
                    </a:p>
                  </a:txBody>
                  <a:tcPr anchor="ctr">
                    <a:lnL>
                      <a:noFill/>
                    </a:lnL>
                    <a:lnR>
                      <a:noFill/>
                    </a:lnR>
                    <a:lnT>
                      <a:noFill/>
                    </a:lnT>
                    <a:lnB>
                      <a:noFill/>
                    </a:lnB>
                    <a:noFill/>
                  </a:tcPr>
                </a:tc>
                <a:tc>
                  <a:txBody>
                    <a:bodyPr/>
                    <a:p>
                      <a:r>
                        <a:rPr lang="en-IN"/>
                        <a:t>94</a:t>
                      </a:r>
                    </a:p>
                  </a:txBody>
                  <a:tcPr anchor="ctr">
                    <a:lnL>
                      <a:noFill/>
                    </a:lnL>
                    <a:lnR>
                      <a:noFill/>
                    </a:lnR>
                    <a:lnT>
                      <a:noFill/>
                    </a:lnT>
                    <a:lnB>
                      <a:noFill/>
                    </a:lnB>
                    <a:noFill/>
                  </a:tcPr>
                </a:tc>
                <a:tc>
                  <a:txBody>
                    <a:bodyPr/>
                    <a:p>
                      <a:r>
                        <a:rPr lang="en-IN"/>
                        <a:t>2</a:t>
                      </a:r>
                    </a:p>
                  </a:txBody>
                  <a:tcPr anchor="ctr">
                    <a:lnL>
                      <a:noFill/>
                    </a:lnL>
                    <a:lnR>
                      <a:noFill/>
                    </a:lnR>
                    <a:lnT>
                      <a:noFill/>
                    </a:lnT>
                    <a:lnB>
                      <a:noFill/>
                    </a:lnB>
                    <a:noFill/>
                  </a:tcPr>
                </a:tc>
              </a:tr>
              <a:tr h="0">
                <a:tc>
                  <a:txBody>
                    <a:bodyPr/>
                    <a:p>
                      <a:r>
                        <a:rPr lang="en-IN"/>
                        <a:t>No education</a:t>
                      </a:r>
                    </a:p>
                  </a:txBody>
                  <a:tcPr anchor="ctr">
                    <a:lnL>
                      <a:noFill/>
                    </a:lnL>
                    <a:lnR>
                      <a:noFill/>
                    </a:lnR>
                    <a:lnT>
                      <a:noFill/>
                    </a:lnT>
                    <a:lnB>
                      <a:noFill/>
                    </a:lnB>
                    <a:noFill/>
                  </a:tcPr>
                </a:tc>
                <a:tc>
                  <a:txBody>
                    <a:bodyPr/>
                    <a:p>
                      <a:r>
                        <a:rPr lang="en-IN"/>
                        <a:t>26</a:t>
                      </a:r>
                    </a:p>
                  </a:txBody>
                  <a:tcPr anchor="ctr">
                    <a:lnL>
                      <a:noFill/>
                    </a:lnL>
                    <a:lnR>
                      <a:noFill/>
                    </a:lnR>
                    <a:lnT>
                      <a:noFill/>
                    </a:lnT>
                    <a:lnB>
                      <a:noFill/>
                    </a:lnB>
                    <a:noFill/>
                  </a:tcPr>
                </a:tc>
                <a:tc>
                  <a:txBody>
                    <a:bodyPr/>
                    <a:p>
                      <a:r>
                        <a:rPr dirty="0" lang="en-IN"/>
                        <a:t>2</a:t>
                      </a:r>
                    </a:p>
                  </a:txBody>
                  <a:tcPr anchor="ctr">
                    <a:lnL>
                      <a:noFill/>
                    </a:lnL>
                    <a:lnR>
                      <a:noFill/>
                    </a:lnR>
                    <a:lnT>
                      <a:noFill/>
                    </a:lnT>
                    <a:lnB>
                      <a:noFill/>
                    </a:lnB>
                    <a:noFill/>
                  </a:tcPr>
                </a:tc>
              </a:tr>
            </a:tbl>
          </a:graphicData>
        </a:graphic>
      </p:graphicFrame>
      <p:sp>
        <p:nvSpPr>
          <p:cNvPr id="1048621" name="Slide Number Placeholder 3"/>
          <p:cNvSpPr>
            <a:spLocks noGrp="1"/>
          </p:cNvSpPr>
          <p:nvPr>
            <p:ph type="sldNum" sz="quarter" idx="12"/>
          </p:nvPr>
        </p:nvSpPr>
        <p:spPr/>
        <p:txBody>
          <a:bodyPr/>
          <a:p>
            <a:fld id="{26AD20E6-394B-4DF0-96A5-9647FF39C943}" type="slidenum">
              <a:rPr lang="en-IN" smtClean="0"/>
              <a:t>10</a:t>
            </a:fld>
            <a:endParaRPr lang="en-IN"/>
          </a:p>
        </p:txBody>
      </p:sp>
      <p:pic>
        <p:nvPicPr>
          <p:cNvPr id="2097161" name="Picture 5"/>
          <p:cNvPicPr>
            <a:picLocks noChangeAspect="1"/>
          </p:cNvPicPr>
          <p:nvPr/>
        </p:nvPicPr>
        <p:blipFill>
          <a:blip xmlns:r="http://schemas.openxmlformats.org/officeDocument/2006/relationships" r:embed="rId3"/>
          <a:stretch>
            <a:fillRect/>
          </a:stretch>
        </p:blipFill>
        <p:spPr>
          <a:xfrm>
            <a:off x="0" y="23813"/>
            <a:ext cx="2695903" cy="1268959"/>
          </a:xfrm>
          <a:prstGeom prst="rect"/>
        </p:spPr>
      </p:pic>
      <p:graphicFrame>
        <p:nvGraphicFramePr>
          <p:cNvPr id="4194307" name="Table 7"/>
          <p:cNvGraphicFramePr>
            <a:graphicFrameLocks noGrp="1"/>
          </p:cNvGraphicFramePr>
          <p:nvPr/>
        </p:nvGraphicFramePr>
        <p:xfrm>
          <a:off x="6204155" y="1763472"/>
          <a:ext cx="5778909" cy="1828800"/>
        </p:xfrm>
        <a:graphic>
          <a:graphicData uri="http://schemas.openxmlformats.org/drawingml/2006/table">
            <a:tbl>
              <a:tblPr/>
              <a:tblGrid>
                <a:gridCol w="1926303"/>
                <a:gridCol w="1926303"/>
                <a:gridCol w="1926303"/>
              </a:tblGrid>
              <a:tr h="0">
                <a:tc>
                  <a:txBody>
                    <a:bodyPr/>
                    <a:p>
                      <a:r>
                        <a:rPr lang="en-IN"/>
                        <a:t>Income Category</a:t>
                      </a:r>
                    </a:p>
                  </a:txBody>
                  <a:tcPr anchor="ctr">
                    <a:lnL>
                      <a:noFill/>
                    </a:lnL>
                    <a:lnR>
                      <a:noFill/>
                    </a:lnR>
                    <a:lnT>
                      <a:noFill/>
                    </a:lnT>
                    <a:lnB>
                      <a:noFill/>
                    </a:lnB>
                    <a:noFill/>
                  </a:tcPr>
                </a:tc>
                <a:tc>
                  <a:txBody>
                    <a:bodyPr/>
                    <a:p>
                      <a:r>
                        <a:rPr lang="en-IN"/>
                        <a:t>Received ANC</a:t>
                      </a:r>
                    </a:p>
                  </a:txBody>
                  <a:tcPr anchor="ctr">
                    <a:lnL>
                      <a:noFill/>
                    </a:lnL>
                    <a:lnR>
                      <a:noFill/>
                    </a:lnR>
                    <a:lnT>
                      <a:noFill/>
                    </a:lnT>
                    <a:lnB>
                      <a:noFill/>
                    </a:lnB>
                    <a:noFill/>
                  </a:tcPr>
                </a:tc>
                <a:tc>
                  <a:txBody>
                    <a:bodyPr/>
                    <a:p>
                      <a:r>
                        <a:rPr lang="en-IN"/>
                        <a:t>Did Not Receive</a:t>
                      </a:r>
                    </a:p>
                  </a:txBody>
                  <a:tcPr anchor="ctr">
                    <a:lnL>
                      <a:noFill/>
                    </a:lnL>
                    <a:lnR>
                      <a:noFill/>
                    </a:lnR>
                    <a:lnT>
                      <a:noFill/>
                    </a:lnT>
                    <a:lnB>
                      <a:noFill/>
                    </a:lnB>
                    <a:noFill/>
                  </a:tcPr>
                </a:tc>
              </a:tr>
              <a:tr h="0">
                <a:tc>
                  <a:txBody>
                    <a:bodyPr/>
                    <a:p>
                      <a:r>
                        <a:rPr lang="en-IN"/>
                        <a:t>Low</a:t>
                      </a:r>
                    </a:p>
                  </a:txBody>
                  <a:tcPr anchor="ctr">
                    <a:lnL>
                      <a:noFill/>
                    </a:lnL>
                    <a:lnR>
                      <a:noFill/>
                    </a:lnR>
                    <a:lnT>
                      <a:noFill/>
                    </a:lnT>
                    <a:lnB>
                      <a:noFill/>
                    </a:lnB>
                    <a:noFill/>
                  </a:tcPr>
                </a:tc>
                <a:tc>
                  <a:txBody>
                    <a:bodyPr/>
                    <a:p>
                      <a:r>
                        <a:rPr lang="en-IN"/>
                        <a:t>59</a:t>
                      </a:r>
                    </a:p>
                  </a:txBody>
                  <a:tcPr anchor="ctr">
                    <a:lnL>
                      <a:noFill/>
                    </a:lnL>
                    <a:lnR>
                      <a:noFill/>
                    </a:lnR>
                    <a:lnT>
                      <a:noFill/>
                    </a:lnT>
                    <a:lnB>
                      <a:noFill/>
                    </a:lnB>
                    <a:noFill/>
                  </a:tcPr>
                </a:tc>
                <a:tc>
                  <a:txBody>
                    <a:bodyPr/>
                    <a:p>
                      <a:r>
                        <a:rPr lang="en-IN"/>
                        <a:t>3</a:t>
                      </a:r>
                    </a:p>
                  </a:txBody>
                  <a:tcPr anchor="ctr">
                    <a:lnL>
                      <a:noFill/>
                    </a:lnL>
                    <a:lnR>
                      <a:noFill/>
                    </a:lnR>
                    <a:lnT>
                      <a:noFill/>
                    </a:lnT>
                    <a:lnB>
                      <a:noFill/>
                    </a:lnB>
                    <a:noFill/>
                  </a:tcPr>
                </a:tc>
              </a:tr>
              <a:tr h="0">
                <a:tc>
                  <a:txBody>
                    <a:bodyPr/>
                    <a:p>
                      <a:r>
                        <a:rPr lang="en-IN"/>
                        <a:t>Lower-Mid</a:t>
                      </a:r>
                    </a:p>
                  </a:txBody>
                  <a:tcPr anchor="ctr">
                    <a:lnL>
                      <a:noFill/>
                    </a:lnL>
                    <a:lnR>
                      <a:noFill/>
                    </a:lnR>
                    <a:lnT>
                      <a:noFill/>
                    </a:lnT>
                    <a:lnB>
                      <a:noFill/>
                    </a:lnB>
                    <a:noFill/>
                  </a:tcPr>
                </a:tc>
                <a:tc>
                  <a:txBody>
                    <a:bodyPr/>
                    <a:p>
                      <a:r>
                        <a:rPr lang="en-IN"/>
                        <a:t>273</a:t>
                      </a:r>
                    </a:p>
                  </a:txBody>
                  <a:tcPr anchor="ctr">
                    <a:lnL>
                      <a:noFill/>
                    </a:lnL>
                    <a:lnR>
                      <a:noFill/>
                    </a:lnR>
                    <a:lnT>
                      <a:noFill/>
                    </a:lnT>
                    <a:lnB>
                      <a:noFill/>
                    </a:lnB>
                    <a:noFill/>
                  </a:tcPr>
                </a:tc>
                <a:tc>
                  <a:txBody>
                    <a:bodyPr/>
                    <a:p>
                      <a:r>
                        <a:rPr lang="en-IN"/>
                        <a:t>11</a:t>
                      </a:r>
                    </a:p>
                  </a:txBody>
                  <a:tcPr anchor="ctr">
                    <a:lnL>
                      <a:noFill/>
                    </a:lnL>
                    <a:lnR>
                      <a:noFill/>
                    </a:lnR>
                    <a:lnT>
                      <a:noFill/>
                    </a:lnT>
                    <a:lnB>
                      <a:noFill/>
                    </a:lnB>
                    <a:noFill/>
                  </a:tcPr>
                </a:tc>
              </a:tr>
              <a:tr h="0">
                <a:tc>
                  <a:txBody>
                    <a:bodyPr/>
                    <a:p>
                      <a:r>
                        <a:rPr lang="en-IN"/>
                        <a:t>Upper-Mid</a:t>
                      </a:r>
                    </a:p>
                  </a:txBody>
                  <a:tcPr anchor="ctr">
                    <a:lnL>
                      <a:noFill/>
                    </a:lnL>
                    <a:lnR>
                      <a:noFill/>
                    </a:lnR>
                    <a:lnT>
                      <a:noFill/>
                    </a:lnT>
                    <a:lnB>
                      <a:noFill/>
                    </a:lnB>
                    <a:noFill/>
                  </a:tcPr>
                </a:tc>
                <a:tc>
                  <a:txBody>
                    <a:bodyPr/>
                    <a:p>
                      <a:r>
                        <a:rPr lang="en-IN"/>
                        <a:t>7</a:t>
                      </a:r>
                    </a:p>
                  </a:txBody>
                  <a:tcPr anchor="ctr">
                    <a:lnL>
                      <a:noFill/>
                    </a:lnL>
                    <a:lnR>
                      <a:noFill/>
                    </a:lnR>
                    <a:lnT>
                      <a:noFill/>
                    </a:lnT>
                    <a:lnB>
                      <a:noFill/>
                    </a:lnB>
                    <a:noFill/>
                  </a:tcPr>
                </a:tc>
                <a:tc>
                  <a:txBody>
                    <a:bodyPr/>
                    <a:p>
                      <a:r>
                        <a:rPr lang="en-IN"/>
                        <a:t>2</a:t>
                      </a:r>
                    </a:p>
                  </a:txBody>
                  <a:tcPr anchor="ctr">
                    <a:lnL>
                      <a:noFill/>
                    </a:lnL>
                    <a:lnR>
                      <a:noFill/>
                    </a:lnR>
                    <a:lnT>
                      <a:noFill/>
                    </a:lnT>
                    <a:lnB>
                      <a:noFill/>
                    </a:lnB>
                    <a:noFill/>
                  </a:tcPr>
                </a:tc>
              </a:tr>
              <a:tr h="0">
                <a:tc>
                  <a:txBody>
                    <a:bodyPr/>
                    <a:p>
                      <a:r>
                        <a:rPr lang="en-IN"/>
                        <a:t>High</a:t>
                      </a:r>
                    </a:p>
                  </a:txBody>
                  <a:tcPr anchor="ctr">
                    <a:lnL>
                      <a:noFill/>
                    </a:lnL>
                    <a:lnR>
                      <a:noFill/>
                    </a:lnR>
                    <a:lnT>
                      <a:noFill/>
                    </a:lnT>
                    <a:lnB>
                      <a:noFill/>
                    </a:lnB>
                    <a:noFill/>
                  </a:tcPr>
                </a:tc>
                <a:tc>
                  <a:txBody>
                    <a:bodyPr/>
                    <a:p>
                      <a:r>
                        <a:rPr lang="en-IN"/>
                        <a:t>2</a:t>
                      </a:r>
                    </a:p>
                  </a:txBody>
                  <a:tcPr anchor="ctr">
                    <a:lnL>
                      <a:noFill/>
                    </a:lnL>
                    <a:lnR>
                      <a:noFill/>
                    </a:lnR>
                    <a:lnT>
                      <a:noFill/>
                    </a:lnT>
                    <a:lnB>
                      <a:noFill/>
                    </a:lnB>
                    <a:noFill/>
                  </a:tcPr>
                </a:tc>
                <a:tc>
                  <a:txBody>
                    <a:bodyPr/>
                    <a:p>
                      <a:r>
                        <a:rPr dirty="0" lang="en-IN"/>
                        <a:t>0</a:t>
                      </a:r>
                    </a:p>
                  </a:txBody>
                  <a:tcPr anchor="ctr">
                    <a:lnL>
                      <a:noFill/>
                    </a:lnL>
                    <a:lnR>
                      <a:noFill/>
                    </a:lnR>
                    <a:lnT>
                      <a:noFill/>
                    </a:lnT>
                    <a:lnB>
                      <a:noFill/>
                    </a:lnB>
                    <a:noFill/>
                  </a:tcPr>
                </a:tc>
              </a:tr>
            </a:tbl>
          </a:graphicData>
        </a:graphic>
      </p:graphicFrame>
      <p:sp>
        <p:nvSpPr>
          <p:cNvPr id="1048622" name="TextBox 8"/>
          <p:cNvSpPr txBox="1"/>
          <p:nvPr/>
        </p:nvSpPr>
        <p:spPr>
          <a:xfrm>
            <a:off x="1091381" y="1425677"/>
            <a:ext cx="3549445" cy="400110"/>
          </a:xfrm>
          <a:prstGeom prst="rect"/>
          <a:noFill/>
        </p:spPr>
        <p:txBody>
          <a:bodyPr rtlCol="0" wrap="square">
            <a:spAutoFit/>
          </a:bodyPr>
          <a:p>
            <a:r>
              <a:rPr b="1" dirty="0" sz="2000" lang="en-IN"/>
              <a:t>Awareness vs Education Level</a:t>
            </a:r>
            <a:endParaRPr b="1" dirty="0" lang="en-IN"/>
          </a:p>
        </p:txBody>
      </p:sp>
      <p:sp>
        <p:nvSpPr>
          <p:cNvPr id="1048623" name="TextBox 9"/>
          <p:cNvSpPr txBox="1"/>
          <p:nvPr/>
        </p:nvSpPr>
        <p:spPr>
          <a:xfrm>
            <a:off x="7202130" y="1378022"/>
            <a:ext cx="3549445" cy="400110"/>
          </a:xfrm>
          <a:prstGeom prst="rect"/>
          <a:noFill/>
        </p:spPr>
        <p:txBody>
          <a:bodyPr rtlCol="0" wrap="square">
            <a:spAutoFit/>
          </a:bodyPr>
          <a:p>
            <a:r>
              <a:rPr b="1" dirty="0" sz="2000" lang="en-IN"/>
              <a:t>Utilization vs Income Level</a:t>
            </a:r>
            <a:endParaRPr b="1" dirty="0" lang="en-IN"/>
          </a:p>
        </p:txBody>
      </p:sp>
      <p:graphicFrame>
        <p:nvGraphicFramePr>
          <p:cNvPr id="4194308" name="Chart 10"/>
          <p:cNvGraphicFramePr>
            <a:graphicFrameLocks/>
          </p:cNvGraphicFramePr>
          <p:nvPr/>
        </p:nvGraphicFramePr>
        <p:xfrm>
          <a:off x="68825" y="4232352"/>
          <a:ext cx="5230761" cy="274320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4194309" name="Chart 11"/>
          <p:cNvGraphicFramePr>
            <a:graphicFrameLocks/>
          </p:cNvGraphicFramePr>
          <p:nvPr/>
        </p:nvGraphicFramePr>
        <p:xfrm>
          <a:off x="6807609" y="3592272"/>
          <a:ext cx="4794456" cy="286998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47" name=""/>
        <p:cNvGrpSpPr/>
        <p:nvPr/>
      </p:nvGrpSpPr>
      <p:grpSpPr>
        <a:xfrm>
          <a:off x="0" y="0"/>
          <a:ext cx="0" cy="0"/>
          <a:chOff x="0" y="0"/>
          <a:chExt cx="0" cy="0"/>
        </a:xfrm>
      </p:grpSpPr>
      <p:sp>
        <p:nvSpPr>
          <p:cNvPr id="1048624" name="Title 1"/>
          <p:cNvSpPr>
            <a:spLocks noGrp="1"/>
          </p:cNvSpPr>
          <p:nvPr>
            <p:ph type="title"/>
          </p:nvPr>
        </p:nvSpPr>
        <p:spPr>
          <a:xfrm>
            <a:off x="838200" y="38692"/>
            <a:ext cx="10515600" cy="1325563"/>
          </a:xfrm>
        </p:spPr>
        <p:txBody>
          <a:bodyPr/>
          <a:p>
            <a:pPr algn="ctr"/>
            <a:r>
              <a:rPr b="1" dirty="0" lang="en-IN"/>
              <a:t>Results (4/4)</a:t>
            </a:r>
          </a:p>
        </p:txBody>
      </p:sp>
      <p:sp>
        <p:nvSpPr>
          <p:cNvPr id="1048625" name="Slide Number Placeholder 3"/>
          <p:cNvSpPr>
            <a:spLocks noGrp="1"/>
          </p:cNvSpPr>
          <p:nvPr>
            <p:ph type="sldNum" sz="quarter" idx="12"/>
          </p:nvPr>
        </p:nvSpPr>
        <p:spPr/>
        <p:txBody>
          <a:bodyPr/>
          <a:p>
            <a:fld id="{26AD20E6-394B-4DF0-96A5-9647FF39C943}" type="slidenum">
              <a:rPr lang="en-IN" smtClean="0"/>
              <a:t>11</a:t>
            </a:fld>
            <a:endParaRPr lang="en-IN"/>
          </a:p>
        </p:txBody>
      </p:sp>
      <p:pic>
        <p:nvPicPr>
          <p:cNvPr id="2097162"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graphicFrame>
        <p:nvGraphicFramePr>
          <p:cNvPr id="4194310" name="Content Placeholder 12"/>
          <p:cNvGraphicFramePr>
            <a:graphicFrameLocks noGrp="1"/>
          </p:cNvGraphicFramePr>
          <p:nvPr>
            <p:ph idx="1"/>
          </p:nvPr>
        </p:nvGraphicFramePr>
        <p:xfrm>
          <a:off x="838200" y="2583973"/>
          <a:ext cx="10515600" cy="3610349"/>
        </p:xfrm>
        <a:graphic>
          <a:graphicData uri="http://schemas.openxmlformats.org/drawingml/2006/table">
            <a:tbl>
              <a:tblPr/>
              <a:tblGrid>
                <a:gridCol w="2628900"/>
                <a:gridCol w="2628900"/>
                <a:gridCol w="2628900"/>
                <a:gridCol w="2628900"/>
              </a:tblGrid>
              <a:tr h="465851">
                <a:tc>
                  <a:txBody>
                    <a:bodyPr/>
                    <a:p>
                      <a:pPr algn="l"/>
                      <a:r>
                        <a:rPr b="1" dirty="0" lang="en-IN"/>
                        <a:t>Test</a:t>
                      </a:r>
                    </a:p>
                  </a:txBody>
                  <a:tcPr anchor="ctr">
                    <a:lnL>
                      <a:noFill/>
                    </a:lnL>
                    <a:lnR>
                      <a:noFill/>
                    </a:lnR>
                    <a:lnT>
                      <a:noFill/>
                    </a:lnT>
                    <a:lnB>
                      <a:noFill/>
                    </a:lnB>
                    <a:noFill/>
                  </a:tcPr>
                </a:tc>
                <a:tc>
                  <a:txBody>
                    <a:bodyPr/>
                    <a:p>
                      <a:pPr algn="l"/>
                      <a:r>
                        <a:rPr b="1" dirty="0" lang="en-IN"/>
                        <a:t>Chi²</a:t>
                      </a:r>
                    </a:p>
                  </a:txBody>
                  <a:tcPr anchor="ctr">
                    <a:lnL>
                      <a:noFill/>
                    </a:lnL>
                    <a:lnR>
                      <a:noFill/>
                    </a:lnR>
                    <a:lnT>
                      <a:noFill/>
                    </a:lnT>
                    <a:lnB>
                      <a:noFill/>
                    </a:lnB>
                    <a:noFill/>
                  </a:tcPr>
                </a:tc>
                <a:tc>
                  <a:txBody>
                    <a:bodyPr/>
                    <a:p>
                      <a:pPr algn="l"/>
                      <a:r>
                        <a:rPr b="1" dirty="0" lang="en-IN"/>
                        <a:t>p-value</a:t>
                      </a:r>
                    </a:p>
                  </a:txBody>
                  <a:tcPr anchor="ctr">
                    <a:lnL>
                      <a:noFill/>
                    </a:lnL>
                    <a:lnR>
                      <a:noFill/>
                    </a:lnR>
                    <a:lnT>
                      <a:noFill/>
                    </a:lnT>
                    <a:lnB>
                      <a:noFill/>
                    </a:lnB>
                    <a:noFill/>
                  </a:tcPr>
                </a:tc>
                <a:tc>
                  <a:txBody>
                    <a:bodyPr/>
                    <a:p>
                      <a:pPr algn="l"/>
                      <a:r>
                        <a:rPr b="1" dirty="0" lang="en-IN"/>
                        <a:t>Interpretation</a:t>
                      </a:r>
                    </a:p>
                  </a:txBody>
                  <a:tcPr anchor="ctr">
                    <a:lnL>
                      <a:noFill/>
                    </a:lnL>
                    <a:lnR>
                      <a:noFill/>
                    </a:lnR>
                    <a:lnT>
                      <a:noFill/>
                    </a:lnT>
                    <a:lnB>
                      <a:noFill/>
                    </a:lnB>
                    <a:noFill/>
                  </a:tcPr>
                </a:tc>
              </a:tr>
              <a:tr h="1164629">
                <a:tc>
                  <a:txBody>
                    <a:bodyPr/>
                    <a:p>
                      <a:r>
                        <a:rPr lang="en-IN"/>
                        <a:t>Awareness vs Education</a:t>
                      </a:r>
                    </a:p>
                  </a:txBody>
                  <a:tcPr anchor="ctr">
                    <a:lnL>
                      <a:noFill/>
                    </a:lnL>
                    <a:lnR>
                      <a:noFill/>
                    </a:lnR>
                    <a:lnT>
                      <a:noFill/>
                    </a:lnT>
                    <a:lnB>
                      <a:noFill/>
                    </a:lnB>
                    <a:noFill/>
                  </a:tcPr>
                </a:tc>
                <a:tc>
                  <a:txBody>
                    <a:bodyPr/>
                    <a:p>
                      <a:r>
                        <a:rPr lang="en-IN"/>
                        <a:t>13.91</a:t>
                      </a:r>
                    </a:p>
                  </a:txBody>
                  <a:tcPr anchor="ctr">
                    <a:lnL>
                      <a:noFill/>
                    </a:lnL>
                    <a:lnR>
                      <a:noFill/>
                    </a:lnR>
                    <a:lnT>
                      <a:noFill/>
                    </a:lnT>
                    <a:lnB>
                      <a:noFill/>
                    </a:lnB>
                    <a:noFill/>
                  </a:tcPr>
                </a:tc>
                <a:tc>
                  <a:txBody>
                    <a:bodyPr/>
                    <a:p>
                      <a:r>
                        <a:rPr b="1" lang="en-IN"/>
                        <a:t>0.0076</a:t>
                      </a:r>
                      <a:endParaRPr lang="en-IN"/>
                    </a:p>
                  </a:txBody>
                  <a:tcPr anchor="ctr">
                    <a:lnL>
                      <a:noFill/>
                    </a:lnL>
                    <a:lnR>
                      <a:noFill/>
                    </a:lnR>
                    <a:lnT>
                      <a:noFill/>
                    </a:lnT>
                    <a:lnB>
                      <a:noFill/>
                    </a:lnB>
                    <a:noFill/>
                  </a:tcPr>
                </a:tc>
                <a:tc>
                  <a:txBody>
                    <a:bodyPr/>
                    <a:p>
                      <a:r>
                        <a:rPr b="1" lang="en-US"/>
                        <a:t>Significant</a:t>
                      </a:r>
                      <a:r>
                        <a:rPr lang="en-US"/>
                        <a:t> association: Education impacts awareness.</a:t>
                      </a:r>
                    </a:p>
                  </a:txBody>
                  <a:tcPr anchor="ctr">
                    <a:lnL>
                      <a:noFill/>
                    </a:lnL>
                    <a:lnR>
                      <a:noFill/>
                    </a:lnR>
                    <a:lnT>
                      <a:noFill/>
                    </a:lnT>
                    <a:lnB>
                      <a:noFill/>
                    </a:lnB>
                    <a:noFill/>
                  </a:tcPr>
                </a:tc>
              </a:tr>
              <a:tr h="815240">
                <a:tc>
                  <a:txBody>
                    <a:bodyPr/>
                    <a:p>
                      <a:r>
                        <a:rPr lang="en-IN"/>
                        <a:t>Utilization vs Income</a:t>
                      </a:r>
                    </a:p>
                  </a:txBody>
                  <a:tcPr anchor="ctr">
                    <a:lnL>
                      <a:noFill/>
                    </a:lnL>
                    <a:lnR>
                      <a:noFill/>
                    </a:lnR>
                    <a:lnT>
                      <a:noFill/>
                    </a:lnT>
                    <a:lnB>
                      <a:noFill/>
                    </a:lnB>
                    <a:noFill/>
                  </a:tcPr>
                </a:tc>
                <a:tc>
                  <a:txBody>
                    <a:bodyPr/>
                    <a:p>
                      <a:r>
                        <a:rPr lang="en-IN"/>
                        <a:t>6.97</a:t>
                      </a:r>
                    </a:p>
                  </a:txBody>
                  <a:tcPr anchor="ctr">
                    <a:lnL>
                      <a:noFill/>
                    </a:lnL>
                    <a:lnR>
                      <a:noFill/>
                    </a:lnR>
                    <a:lnT>
                      <a:noFill/>
                    </a:lnT>
                    <a:lnB>
                      <a:noFill/>
                    </a:lnB>
                    <a:noFill/>
                  </a:tcPr>
                </a:tc>
                <a:tc>
                  <a:txBody>
                    <a:bodyPr/>
                    <a:p>
                      <a:r>
                        <a:rPr lang="en-IN"/>
                        <a:t>0.0727</a:t>
                      </a:r>
                    </a:p>
                  </a:txBody>
                  <a:tcPr anchor="ctr">
                    <a:lnL>
                      <a:noFill/>
                    </a:lnL>
                    <a:lnR>
                      <a:noFill/>
                    </a:lnR>
                    <a:lnT>
                      <a:noFill/>
                    </a:lnT>
                    <a:lnB>
                      <a:noFill/>
                    </a:lnB>
                    <a:noFill/>
                  </a:tcPr>
                </a:tc>
                <a:tc>
                  <a:txBody>
                    <a:bodyPr/>
                    <a:p>
                      <a:r>
                        <a:rPr lang="en-US"/>
                        <a:t>Not statistically significant at 0.05 level.</a:t>
                      </a:r>
                    </a:p>
                  </a:txBody>
                  <a:tcPr anchor="ctr">
                    <a:lnL>
                      <a:noFill/>
                    </a:lnL>
                    <a:lnR>
                      <a:noFill/>
                    </a:lnR>
                    <a:lnT>
                      <a:noFill/>
                    </a:lnT>
                    <a:lnB>
                      <a:noFill/>
                    </a:lnB>
                    <a:noFill/>
                  </a:tcPr>
                </a:tc>
              </a:tr>
              <a:tr h="1164629">
                <a:tc>
                  <a:txBody>
                    <a:bodyPr/>
                    <a:p>
                      <a:r>
                        <a:rPr lang="en-US"/>
                        <a:t>T-test (Age vs ANC Utilization)</a:t>
                      </a:r>
                    </a:p>
                  </a:txBody>
                  <a:tcPr anchor="ctr">
                    <a:lnL>
                      <a:noFill/>
                    </a:lnL>
                    <a:lnR>
                      <a:noFill/>
                    </a:lnR>
                    <a:lnT>
                      <a:noFill/>
                    </a:lnT>
                    <a:lnB>
                      <a:noFill/>
                    </a:lnB>
                    <a:noFill/>
                  </a:tcPr>
                </a:tc>
                <a:tc>
                  <a:txBody>
                    <a:bodyPr/>
                    <a:p>
                      <a:r>
                        <a:rPr dirty="0" lang="en-IN"/>
                        <a:t>0.189</a:t>
                      </a:r>
                    </a:p>
                  </a:txBody>
                  <a:tcPr anchor="ctr">
                    <a:lnL>
                      <a:noFill/>
                    </a:lnL>
                    <a:lnR>
                      <a:noFill/>
                    </a:lnR>
                    <a:lnT>
                      <a:noFill/>
                    </a:lnT>
                    <a:lnB>
                      <a:noFill/>
                    </a:lnB>
                    <a:noFill/>
                  </a:tcPr>
                </a:tc>
                <a:tc>
                  <a:txBody>
                    <a:bodyPr/>
                    <a:p>
                      <a:r>
                        <a:rPr dirty="0" lang="en-IN"/>
                        <a:t>0.852</a:t>
                      </a:r>
                    </a:p>
                  </a:txBody>
                  <a:tcPr anchor="ctr">
                    <a:lnL>
                      <a:noFill/>
                    </a:lnL>
                    <a:lnR>
                      <a:noFill/>
                    </a:lnR>
                    <a:lnT>
                      <a:noFill/>
                    </a:lnT>
                    <a:lnB>
                      <a:noFill/>
                    </a:lnB>
                    <a:noFill/>
                  </a:tcPr>
                </a:tc>
                <a:tc>
                  <a:txBody>
                    <a:bodyPr/>
                    <a:p>
                      <a:r>
                        <a:rPr dirty="0" lang="en-US"/>
                        <a:t>No significant age difference between users and non-users.</a:t>
                      </a:r>
                    </a:p>
                  </a:txBody>
                  <a:tcPr anchor="ctr">
                    <a:lnL>
                      <a:noFill/>
                    </a:lnL>
                    <a:lnR>
                      <a:noFill/>
                    </a:lnR>
                    <a:lnT>
                      <a:noFill/>
                    </a:lnT>
                    <a:lnB>
                      <a:noFill/>
                    </a:lnB>
                    <a:noFill/>
                  </a:tcPr>
                </a:tc>
              </a:tr>
            </a:tbl>
          </a:graphicData>
        </a:graphic>
      </p:graphicFrame>
      <p:sp>
        <p:nvSpPr>
          <p:cNvPr id="1048626" name="TextBox 14"/>
          <p:cNvSpPr txBox="1"/>
          <p:nvPr/>
        </p:nvSpPr>
        <p:spPr>
          <a:xfrm>
            <a:off x="953729" y="1753707"/>
            <a:ext cx="6096000" cy="523220"/>
          </a:xfrm>
          <a:prstGeom prst="rect"/>
          <a:noFill/>
        </p:spPr>
        <p:txBody>
          <a:bodyPr wrap="square">
            <a:spAutoFit/>
          </a:bodyPr>
          <a:p>
            <a:r>
              <a:rPr b="1" dirty="0" sz="2800" lang="en-IN"/>
              <a:t>Statistical Test Results</a:t>
            </a:r>
            <a:endParaRPr b="1" dirty="0" lang="en-I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627" name="Title 1"/>
          <p:cNvSpPr>
            <a:spLocks noGrp="1"/>
          </p:cNvSpPr>
          <p:nvPr>
            <p:ph type="title"/>
          </p:nvPr>
        </p:nvSpPr>
        <p:spPr/>
        <p:txBody>
          <a:bodyPr/>
          <a:p>
            <a:pPr algn="ctr"/>
            <a:r>
              <a:rPr b="1" dirty="0" lang="en-IN"/>
              <a:t>Discussion (1/2)</a:t>
            </a:r>
          </a:p>
        </p:txBody>
      </p:sp>
      <p:sp>
        <p:nvSpPr>
          <p:cNvPr id="1048628" name="Content Placeholder 2"/>
          <p:cNvSpPr>
            <a:spLocks noGrp="1"/>
          </p:cNvSpPr>
          <p:nvPr>
            <p:ph idx="1"/>
          </p:nvPr>
        </p:nvSpPr>
        <p:spPr/>
        <p:txBody>
          <a:bodyPr>
            <a:normAutofit/>
          </a:bodyPr>
          <a:p>
            <a:pPr indent="0" marL="0">
              <a:buNone/>
            </a:pPr>
            <a:r>
              <a:rPr dirty="0" sz="2400" lang="en-US"/>
              <a:t>This study aimed to assess the level of awareness and utilization of antenatal care (ANC) services among women residing in urban slums of Delhi. The findings revealed encouraging levels of both awareness and utilization, suggesting that public health interventions and grassroots outreach efforts may be having a positive effect in these underserved areas.</a:t>
            </a:r>
          </a:p>
          <a:p>
            <a:pPr indent="0" marL="0">
              <a:buNone/>
            </a:pPr>
            <a:r>
              <a:rPr b="1" dirty="0" sz="2400" lang="en-US"/>
              <a:t>High Awareness and Utilization Rates</a:t>
            </a:r>
          </a:p>
          <a:p>
            <a:r>
              <a:rPr dirty="0" sz="2400" lang="en-US"/>
              <a:t>The results show that </a:t>
            </a:r>
            <a:r>
              <a:rPr b="1" dirty="0" sz="2400" lang="en-US"/>
              <a:t>97.1%</a:t>
            </a:r>
            <a:r>
              <a:rPr dirty="0" sz="2400" lang="en-US"/>
              <a:t> of the women surveyed were aware of ANC services, and </a:t>
            </a:r>
            <a:r>
              <a:rPr b="1" dirty="0" sz="2400" lang="en-US"/>
              <a:t>95.5%</a:t>
            </a:r>
            <a:r>
              <a:rPr dirty="0" sz="2400" lang="en-US"/>
              <a:t> reported utilizing these services during their most recent pregnancy. These figures are significantly higher than previous national estimates, such as the NFHS-5 report, which indicated that only about 58% of women in urban slums completed the recommended ANC visits</a:t>
            </a:r>
          </a:p>
          <a:p>
            <a:pPr indent="0" marL="0">
              <a:buNone/>
            </a:pPr>
            <a:endParaRPr dirty="0" sz="2400" lang="en-IN"/>
          </a:p>
        </p:txBody>
      </p:sp>
      <p:sp>
        <p:nvSpPr>
          <p:cNvPr id="1048629" name="Slide Number Placeholder 3"/>
          <p:cNvSpPr>
            <a:spLocks noGrp="1"/>
          </p:cNvSpPr>
          <p:nvPr>
            <p:ph type="sldNum" sz="quarter" idx="12"/>
          </p:nvPr>
        </p:nvSpPr>
        <p:spPr/>
        <p:txBody>
          <a:bodyPr/>
          <a:p>
            <a:fld id="{26AD20E6-394B-4DF0-96A5-9647FF39C943}" type="slidenum">
              <a:rPr lang="en-IN" smtClean="0"/>
              <a:t>12</a:t>
            </a:fld>
            <a:endParaRPr lang="en-IN"/>
          </a:p>
        </p:txBody>
      </p:sp>
      <p:sp>
        <p:nvSpPr>
          <p:cNvPr id="1048630" name="Footer Placeholder 4"/>
          <p:cNvSpPr>
            <a:spLocks noGrp="1"/>
          </p:cNvSpPr>
          <p:nvPr>
            <p:ph type="ftr" sz="quarter" idx="11"/>
          </p:nvPr>
        </p:nvSpPr>
        <p:spPr/>
        <p:txBody>
          <a:bodyPr/>
          <a:p>
            <a:r>
              <a:rPr lang="en-US"/>
              <a:t>You are not allowed to add slides to this presentation</a:t>
            </a:r>
            <a:endParaRPr lang="en-IN"/>
          </a:p>
        </p:txBody>
      </p:sp>
      <p:pic>
        <p:nvPicPr>
          <p:cNvPr id="2097163"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49" name=""/>
        <p:cNvGrpSpPr/>
        <p:nvPr/>
      </p:nvGrpSpPr>
      <p:grpSpPr>
        <a:xfrm>
          <a:off x="0" y="0"/>
          <a:ext cx="0" cy="0"/>
          <a:chOff x="0" y="0"/>
          <a:chExt cx="0" cy="0"/>
        </a:xfrm>
      </p:grpSpPr>
      <p:sp>
        <p:nvSpPr>
          <p:cNvPr id="1048631" name="Title 1"/>
          <p:cNvSpPr>
            <a:spLocks noGrp="1"/>
          </p:cNvSpPr>
          <p:nvPr>
            <p:ph type="title"/>
          </p:nvPr>
        </p:nvSpPr>
        <p:spPr/>
        <p:txBody>
          <a:bodyPr/>
          <a:p>
            <a:pPr algn="ctr"/>
            <a:r>
              <a:rPr b="1" dirty="0" lang="en-IN"/>
              <a:t>Discussion (2/2)</a:t>
            </a:r>
          </a:p>
        </p:txBody>
      </p:sp>
      <p:sp>
        <p:nvSpPr>
          <p:cNvPr id="1048632" name="Content Placeholder 2"/>
          <p:cNvSpPr>
            <a:spLocks noGrp="1"/>
          </p:cNvSpPr>
          <p:nvPr>
            <p:ph idx="1"/>
          </p:nvPr>
        </p:nvSpPr>
        <p:spPr/>
        <p:txBody>
          <a:bodyPr>
            <a:normAutofit/>
          </a:bodyPr>
          <a:p>
            <a:pPr indent="0" marL="0">
              <a:buNone/>
            </a:pPr>
            <a:r>
              <a:rPr b="1" dirty="0" sz="2400" lang="en-US"/>
              <a:t>Impact of Education</a:t>
            </a:r>
          </a:p>
          <a:p>
            <a:r>
              <a:rPr dirty="0" sz="2400" lang="en-US"/>
              <a:t>A statistically significant relationship was found between education and awareness of ANC services (Chi-square = 13.91, p = 0.0076). Women with higher levels of education were more likely to be aware of the purpose </a:t>
            </a:r>
          </a:p>
          <a:p>
            <a:pPr indent="0" marL="0">
              <a:buNone/>
            </a:pPr>
            <a:r>
              <a:rPr b="1" dirty="0" sz="2400" lang="en-US"/>
              <a:t>Utilization Not Significantly Affected by Income</a:t>
            </a:r>
          </a:p>
          <a:p>
            <a:r>
              <a:rPr dirty="0" sz="2400" lang="en-US"/>
              <a:t>Contrary to common assumptions, the association between income levels and ANC utilization was not statistically significant (p = 0.0727), although descriptively, utilization was slightly lower among women in higher income categories.</a:t>
            </a:r>
          </a:p>
          <a:p>
            <a:pPr indent="0" marL="0">
              <a:buNone/>
            </a:pPr>
            <a:r>
              <a:rPr b="1" dirty="0" sz="2400" lang="en-US"/>
              <a:t>No Significant Age Difference</a:t>
            </a:r>
          </a:p>
          <a:p>
            <a:r>
              <a:rPr dirty="0" sz="2400" lang="en-US"/>
              <a:t>The t-test results showed no significant difference between the ages of women who utilized ANC services and those who did not (p = 0.852). This finding implies that age is not a major determinant in ANC utilization within this population, further reinforcing the universality of outreach efforts.</a:t>
            </a:r>
          </a:p>
          <a:p>
            <a:pPr indent="0" marL="0">
              <a:buNone/>
            </a:pPr>
            <a:endParaRPr dirty="0" sz="2400" lang="en-US"/>
          </a:p>
          <a:p>
            <a:pPr indent="0" marL="0">
              <a:buNone/>
            </a:pPr>
            <a:endParaRPr dirty="0" sz="2400" lang="en-US"/>
          </a:p>
          <a:p>
            <a:pPr indent="0" marL="0">
              <a:buNone/>
            </a:pPr>
            <a:endParaRPr dirty="0" lang="en-IN"/>
          </a:p>
        </p:txBody>
      </p:sp>
      <p:sp>
        <p:nvSpPr>
          <p:cNvPr id="1048633" name="Slide Number Placeholder 3"/>
          <p:cNvSpPr>
            <a:spLocks noGrp="1"/>
          </p:cNvSpPr>
          <p:nvPr>
            <p:ph type="sldNum" sz="quarter" idx="12"/>
          </p:nvPr>
        </p:nvSpPr>
        <p:spPr/>
        <p:txBody>
          <a:bodyPr/>
          <a:p>
            <a:fld id="{26AD20E6-394B-4DF0-96A5-9647FF39C943}" type="slidenum">
              <a:rPr lang="en-IN" smtClean="0"/>
              <a:t>13</a:t>
            </a:fld>
            <a:endParaRPr lang="en-IN"/>
          </a:p>
        </p:txBody>
      </p:sp>
      <p:pic>
        <p:nvPicPr>
          <p:cNvPr id="2097164"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50" name=""/>
        <p:cNvGrpSpPr/>
        <p:nvPr/>
      </p:nvGrpSpPr>
      <p:grpSpPr>
        <a:xfrm>
          <a:off x="0" y="0"/>
          <a:ext cx="0" cy="0"/>
          <a:chOff x="0" y="0"/>
          <a:chExt cx="0" cy="0"/>
        </a:xfrm>
      </p:grpSpPr>
      <p:sp>
        <p:nvSpPr>
          <p:cNvPr id="1048634" name="Title 1"/>
          <p:cNvSpPr>
            <a:spLocks noGrp="1"/>
          </p:cNvSpPr>
          <p:nvPr>
            <p:ph type="title"/>
          </p:nvPr>
        </p:nvSpPr>
        <p:spPr/>
        <p:txBody>
          <a:bodyPr/>
          <a:p>
            <a:pPr algn="ctr"/>
            <a:r>
              <a:rPr b="1" dirty="0" lang="en-IN"/>
              <a:t>Conclusion</a:t>
            </a:r>
          </a:p>
        </p:txBody>
      </p:sp>
      <p:sp>
        <p:nvSpPr>
          <p:cNvPr id="1048635" name="Content Placeholder 2"/>
          <p:cNvSpPr>
            <a:spLocks noGrp="1"/>
          </p:cNvSpPr>
          <p:nvPr>
            <p:ph idx="1"/>
          </p:nvPr>
        </p:nvSpPr>
        <p:spPr>
          <a:xfrm>
            <a:off x="838200" y="1702260"/>
            <a:ext cx="10515600" cy="4790615"/>
          </a:xfrm>
        </p:spPr>
        <p:txBody>
          <a:bodyPr>
            <a:normAutofit/>
          </a:bodyPr>
          <a:p>
            <a:r>
              <a:rPr dirty="0" lang="en-US"/>
              <a:t>This study highlights a notably high level of awareness and utilization of antenatal care (ANC) services among women residing in urban slums of Delhi. The majority of participants demonstrated knowledge about ANC and actively sought these services during pregnancy, reflecting the positive impact of ongoing public health programs and the outreach efforts of community health workers.</a:t>
            </a:r>
          </a:p>
          <a:p>
            <a:pPr indent="0" marL="0">
              <a:buNone/>
            </a:pPr>
            <a:endParaRPr dirty="0" lang="en-US"/>
          </a:p>
          <a:p>
            <a:r>
              <a:rPr dirty="0" lang="en-US"/>
              <a:t>The significant association between education and ANC awareness underscores the importance of improving female literacy as a long-term strategy to enhance maternal health. </a:t>
            </a:r>
          </a:p>
          <a:p>
            <a:pPr indent="0" marL="0">
              <a:buNone/>
            </a:pPr>
            <a:endParaRPr dirty="0" lang="en-US"/>
          </a:p>
          <a:p>
            <a:r>
              <a:rPr dirty="0" lang="en-US"/>
              <a:t>Despite these encouraging findings, the study also identified a small yet important fraction of women who remain unaware of or unable to access ANC services. These gaps indicate that barriers such as lack of social support, limited health literacy, or structural challenges persist even in urban settings where healthcare facilities are relatively more accessible.</a:t>
            </a:r>
          </a:p>
          <a:p>
            <a:pPr indent="0" marL="0">
              <a:buNone/>
            </a:pPr>
            <a:endParaRPr dirty="0" lang="en-IN"/>
          </a:p>
        </p:txBody>
      </p:sp>
      <p:sp>
        <p:nvSpPr>
          <p:cNvPr id="1048636" name="Slide Number Placeholder 3"/>
          <p:cNvSpPr>
            <a:spLocks noGrp="1"/>
          </p:cNvSpPr>
          <p:nvPr>
            <p:ph type="sldNum" sz="quarter" idx="12"/>
          </p:nvPr>
        </p:nvSpPr>
        <p:spPr/>
        <p:txBody>
          <a:bodyPr/>
          <a:p>
            <a:fld id="{26AD20E6-394B-4DF0-96A5-9647FF39C943}" type="slidenum">
              <a:rPr lang="en-IN" smtClean="0"/>
              <a:t>14</a:t>
            </a:fld>
            <a:endParaRPr lang="en-IN"/>
          </a:p>
        </p:txBody>
      </p:sp>
      <p:pic>
        <p:nvPicPr>
          <p:cNvPr id="2097165"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637" name="Title 1"/>
          <p:cNvSpPr>
            <a:spLocks noGrp="1"/>
          </p:cNvSpPr>
          <p:nvPr>
            <p:ph type="title"/>
          </p:nvPr>
        </p:nvSpPr>
        <p:spPr>
          <a:xfrm>
            <a:off x="759542" y="35471"/>
            <a:ext cx="10515600" cy="1325563"/>
          </a:xfrm>
        </p:spPr>
        <p:txBody>
          <a:bodyPr/>
          <a:p>
            <a:pPr algn="ctr"/>
            <a:r>
              <a:rPr b="1" dirty="0" lang="en-IN"/>
              <a:t>References</a:t>
            </a:r>
          </a:p>
        </p:txBody>
      </p:sp>
      <p:sp>
        <p:nvSpPr>
          <p:cNvPr id="1048638" name="Content Placeholder 2"/>
          <p:cNvSpPr>
            <a:spLocks noGrp="1"/>
          </p:cNvSpPr>
          <p:nvPr>
            <p:ph idx="1"/>
          </p:nvPr>
        </p:nvSpPr>
        <p:spPr>
          <a:xfrm>
            <a:off x="838200" y="1372692"/>
            <a:ext cx="10515600" cy="5485308"/>
          </a:xfrm>
        </p:spPr>
        <p:txBody>
          <a:bodyPr>
            <a:normAutofit/>
          </a:bodyPr>
          <a:p>
            <a:pPr lvl="0"/>
            <a:r>
              <a:rPr b="1" dirty="0" sz="2000" lang="en-IN"/>
              <a:t>Ministry of Health and Family Welfare (</a:t>
            </a:r>
            <a:r>
              <a:rPr b="1" dirty="0" sz="2000" lang="en-IN" err="1"/>
              <a:t>MoHFW</a:t>
            </a:r>
            <a:r>
              <a:rPr b="1" dirty="0" sz="2000" lang="en-IN"/>
              <a:t>), Government of India.</a:t>
            </a:r>
            <a:br>
              <a:rPr dirty="0" sz="2000" lang="en-IN"/>
            </a:br>
            <a:r>
              <a:rPr dirty="0" sz="2000" i="1" lang="en-IN"/>
              <a:t>National Health Mission – RMNCH+A Strategy.</a:t>
            </a:r>
            <a:br>
              <a:rPr dirty="0" sz="2000" lang="en-IN"/>
            </a:br>
            <a:r>
              <a:rPr dirty="0" sz="2000" lang="en-IN" u="sng">
                <a:hlinkClick r:id="rId1"/>
              </a:rPr>
              <a:t>https://nhm.gov.in</a:t>
            </a:r>
            <a:endParaRPr dirty="0" sz="2000" lang="en-IN"/>
          </a:p>
          <a:p>
            <a:pPr lvl="0"/>
            <a:r>
              <a:rPr b="1" dirty="0" sz="2000" lang="en-IN"/>
              <a:t>International Institute for Population Sciences (IIPS) and ICF. (2021).</a:t>
            </a:r>
            <a:br>
              <a:rPr dirty="0" sz="2000" lang="en-IN"/>
            </a:br>
            <a:r>
              <a:rPr dirty="0" sz="2000" i="1" lang="en-IN"/>
              <a:t>National Family Health Survey (NFHS-5), India: Delhi.</a:t>
            </a:r>
            <a:br>
              <a:rPr dirty="0" sz="2000" lang="en-IN"/>
            </a:br>
            <a:r>
              <a:rPr dirty="0" sz="2000" lang="en-IN"/>
              <a:t>Mumbai: IIPS.</a:t>
            </a:r>
          </a:p>
          <a:p>
            <a:pPr lvl="0"/>
            <a:r>
              <a:rPr b="1" dirty="0" sz="2000" lang="en-IN"/>
              <a:t>World Health Organization (WHO). (2016).</a:t>
            </a:r>
            <a:br>
              <a:rPr dirty="0" sz="2000" lang="en-IN"/>
            </a:br>
            <a:r>
              <a:rPr dirty="0" sz="2000" i="1" lang="en-IN"/>
              <a:t>WHO Recommendations on Antenatal Care for a Positive Pregnancy Experience.</a:t>
            </a:r>
            <a:br>
              <a:rPr dirty="0" sz="2000" lang="en-IN"/>
            </a:br>
            <a:r>
              <a:rPr dirty="0" sz="2000" lang="en-IN"/>
              <a:t>Geneva: World Health Organization.</a:t>
            </a:r>
            <a:br>
              <a:rPr dirty="0" sz="2000" lang="en-IN"/>
            </a:br>
            <a:r>
              <a:rPr dirty="0" sz="2000" lang="en-IN" u="sng">
                <a:hlinkClick r:id="rId2"/>
              </a:rPr>
              <a:t>https://www.who.int/publications/i/item/9789241549912</a:t>
            </a:r>
            <a:endParaRPr dirty="0" sz="2000" lang="en-IN"/>
          </a:p>
          <a:p>
            <a:pPr lvl="0"/>
            <a:r>
              <a:rPr b="1" dirty="0" sz="2000" lang="en-IN"/>
              <a:t>Awasthi, A., Pandey, C. M., &amp; Chauhan, R. K. (2020).</a:t>
            </a:r>
            <a:br>
              <a:rPr dirty="0" sz="2000" lang="en-IN"/>
            </a:br>
            <a:r>
              <a:rPr dirty="0" sz="2000" lang="en-IN"/>
              <a:t>Utilization of antenatal care services and its determinants among slum dwellers in urban India: Evidence from NFHS-4.</a:t>
            </a:r>
            <a:br>
              <a:rPr dirty="0" sz="2000" lang="en-IN"/>
            </a:br>
            <a:r>
              <a:rPr dirty="0" sz="2000" i="1" lang="en-IN"/>
              <a:t>BMC Pregnancy and Childbirth</a:t>
            </a:r>
            <a:r>
              <a:rPr dirty="0" sz="2000" lang="en-IN"/>
              <a:t>, 20, 241.</a:t>
            </a:r>
            <a:br>
              <a:rPr dirty="0" sz="2000" lang="en-IN"/>
            </a:br>
            <a:r>
              <a:rPr dirty="0" sz="2000" lang="en-IN" u="sng">
                <a:hlinkClick r:id="rId3"/>
              </a:rPr>
              <a:t>https://doi.org/10.1186/s12884-020-02933-z</a:t>
            </a:r>
            <a:endParaRPr dirty="0" sz="2000" lang="en-IN"/>
          </a:p>
          <a:p>
            <a:pPr lvl="0"/>
            <a:r>
              <a:rPr b="1" dirty="0" sz="2000" lang="en-IN"/>
              <a:t>Gupta, S., Yadav, S., &amp; Saini, S. K. (2019).</a:t>
            </a:r>
            <a:br>
              <a:rPr dirty="0" sz="2000" lang="en-IN"/>
            </a:br>
            <a:r>
              <a:rPr dirty="0" sz="2000" lang="en-IN"/>
              <a:t>Antenatal care utilization among women in urban slums of North India.</a:t>
            </a:r>
            <a:br>
              <a:rPr dirty="0" sz="2000" lang="en-IN"/>
            </a:br>
            <a:r>
              <a:rPr dirty="0" sz="2000" i="1" lang="en-IN"/>
              <a:t>International Journal of Community Medicine and Public Health</a:t>
            </a:r>
            <a:r>
              <a:rPr dirty="0" sz="2000" lang="en-IN"/>
              <a:t>, 6(3), 1103–1107.</a:t>
            </a:r>
            <a:br>
              <a:rPr dirty="0" sz="2000" lang="en-IN"/>
            </a:br>
            <a:r>
              <a:rPr dirty="0" sz="2000" lang="en-IN" u="sng">
                <a:hlinkClick r:id="rId4"/>
              </a:rPr>
              <a:t>https://doi.org/10.18203/2394-6040.ijcmph20190586</a:t>
            </a:r>
            <a:endParaRPr dirty="0" sz="2000" lang="en-IN"/>
          </a:p>
          <a:p>
            <a:pPr indent="0" marL="0">
              <a:buNone/>
            </a:pPr>
            <a:endParaRPr dirty="0" sz="2000" lang="en-IN"/>
          </a:p>
        </p:txBody>
      </p:sp>
      <p:sp>
        <p:nvSpPr>
          <p:cNvPr id="1048639" name="Slide Number Placeholder 4"/>
          <p:cNvSpPr>
            <a:spLocks noGrp="1"/>
          </p:cNvSpPr>
          <p:nvPr>
            <p:ph type="sldNum" sz="quarter" idx="12"/>
          </p:nvPr>
        </p:nvSpPr>
        <p:spPr/>
        <p:txBody>
          <a:bodyPr/>
          <a:p>
            <a:fld id="{26AD20E6-394B-4DF0-96A5-9647FF39C943}" type="slidenum">
              <a:rPr lang="en-IN" smtClean="0"/>
              <a:t>15</a:t>
            </a:fld>
            <a:endParaRPr lang="en-IN"/>
          </a:p>
        </p:txBody>
      </p:sp>
      <p:pic>
        <p:nvPicPr>
          <p:cNvPr id="2097166" name="Picture 5"/>
          <p:cNvPicPr>
            <a:picLocks noChangeAspect="1"/>
          </p:cNvPicPr>
          <p:nvPr/>
        </p:nvPicPr>
        <p:blipFill>
          <a:blip xmlns:r="http://schemas.openxmlformats.org/officeDocument/2006/relationships" r:embed="rId5"/>
          <a:stretch>
            <a:fillRect/>
          </a:stretch>
        </p:blipFill>
        <p:spPr>
          <a:xfrm>
            <a:off x="0" y="23813"/>
            <a:ext cx="2695903" cy="1268959"/>
          </a:xfrm>
          <a:prstGeom prst="rec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sp>
        <p:nvSpPr>
          <p:cNvPr id="1048640" name="Slide Number Placeholder 4"/>
          <p:cNvSpPr>
            <a:spLocks noGrp="1"/>
          </p:cNvSpPr>
          <p:nvPr>
            <p:ph type="sldNum" sz="quarter" idx="12"/>
          </p:nvPr>
        </p:nvSpPr>
        <p:spPr/>
        <p:txBody>
          <a:bodyPr/>
          <a:p>
            <a:fld id="{26AD20E6-394B-4DF0-96A5-9647FF39C943}" type="slidenum">
              <a:rPr lang="en-IN" smtClean="0"/>
              <a:t>16</a:t>
            </a:fld>
            <a:endParaRPr lang="en-IN"/>
          </a:p>
        </p:txBody>
      </p:sp>
      <p:pic>
        <p:nvPicPr>
          <p:cNvPr id="2097167"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
        <p:nvSpPr>
          <p:cNvPr id="1048641" name="Content Placeholder 2"/>
          <p:cNvSpPr>
            <a:spLocks noGrp="1"/>
          </p:cNvSpPr>
          <p:nvPr>
            <p:ph idx="1"/>
          </p:nvPr>
        </p:nvSpPr>
        <p:spPr>
          <a:xfrm>
            <a:off x="835742" y="2628169"/>
            <a:ext cx="10840583" cy="3802128"/>
          </a:xfrm>
        </p:spPr>
        <p:txBody>
          <a:bodyPr>
            <a:normAutofit/>
          </a:bodyPr>
          <a:p>
            <a:r>
              <a:rPr b="1" dirty="0" lang="en-US">
                <a:solidFill>
                  <a:schemeClr val="tx1"/>
                </a:solidFill>
              </a:rPr>
              <a:t> </a:t>
            </a:r>
            <a:r>
              <a:rPr b="1" dirty="0" sz="2800" lang="en-US">
                <a:solidFill>
                  <a:schemeClr val="tx1"/>
                </a:solidFill>
                <a:latin typeface="Times New Roman" panose="02020603050405020304" pitchFamily="18" charset="0"/>
                <a:cs typeface="Times New Roman" panose="02020603050405020304" pitchFamily="18" charset="0"/>
              </a:rPr>
              <a:t>Total no. of visits done by the Student: 15</a:t>
            </a:r>
          </a:p>
          <a:p>
            <a:pPr indent="0" marL="0">
              <a:buNone/>
            </a:pPr>
            <a:endParaRPr b="1" dirty="0" sz="2800" lang="en-US">
              <a:solidFill>
                <a:schemeClr val="tx1"/>
              </a:solidFill>
              <a:latin typeface="Times New Roman" panose="02020603050405020304" pitchFamily="18" charset="0"/>
              <a:cs typeface="Times New Roman" panose="02020603050405020304" pitchFamily="18" charset="0"/>
            </a:endParaRPr>
          </a:p>
          <a:p>
            <a:r>
              <a:rPr b="1" dirty="0" sz="2800" lang="en-US">
                <a:solidFill>
                  <a:schemeClr val="tx1"/>
                </a:solidFill>
                <a:latin typeface="Times New Roman" panose="02020603050405020304" pitchFamily="18" charset="0"/>
                <a:cs typeface="Times New Roman" panose="02020603050405020304" pitchFamily="18" charset="0"/>
              </a:rPr>
              <a:t> </a:t>
            </a:r>
            <a:r>
              <a:rPr b="1" dirty="0" lang="en-US">
                <a:latin typeface="Times New Roman" panose="02020603050405020304" pitchFamily="18" charset="0"/>
                <a:cs typeface="Times New Roman" panose="02020603050405020304" pitchFamily="18" charset="0"/>
              </a:rPr>
              <a:t>A</a:t>
            </a:r>
            <a:r>
              <a:rPr b="1" dirty="0" sz="2800" lang="en-US">
                <a:solidFill>
                  <a:schemeClr val="tx1"/>
                </a:solidFill>
                <a:latin typeface="Times New Roman" panose="02020603050405020304" pitchFamily="18" charset="0"/>
                <a:cs typeface="Times New Roman" panose="02020603050405020304" pitchFamily="18" charset="0"/>
              </a:rPr>
              <a:t>ctivities done by the student: </a:t>
            </a:r>
          </a:p>
          <a:p>
            <a:pPr indent="-514350" marL="514350">
              <a:buFont typeface="+mj-lt"/>
              <a:buAutoNum type="arabicPeriod"/>
            </a:pPr>
            <a:r>
              <a:rPr dirty="0" lang="en-US">
                <a:latin typeface="Times New Roman" panose="02020603050405020304" pitchFamily="18" charset="0"/>
                <a:cs typeface="Times New Roman" panose="02020603050405020304" pitchFamily="18" charset="0"/>
              </a:rPr>
              <a:t>Mapping &amp; listing</a:t>
            </a:r>
          </a:p>
          <a:p>
            <a:pPr indent="-514350" marL="514350">
              <a:buFont typeface="+mj-lt"/>
              <a:buAutoNum type="arabicPeriod"/>
            </a:pPr>
            <a:r>
              <a:rPr dirty="0" lang="en-US">
                <a:latin typeface="Times New Roman" panose="02020603050405020304" pitchFamily="18" charset="0"/>
                <a:cs typeface="Times New Roman" panose="02020603050405020304" pitchFamily="18" charset="0"/>
              </a:rPr>
              <a:t>Health intervention delivery</a:t>
            </a:r>
          </a:p>
          <a:p>
            <a:pPr indent="-514350" marL="514350">
              <a:buFont typeface="+mj-lt"/>
              <a:buAutoNum type="arabicPeriod"/>
            </a:pPr>
            <a:r>
              <a:rPr dirty="0" lang="en-IN"/>
              <a:t>Health Education &amp; Awareness Campaigns</a:t>
            </a:r>
          </a:p>
          <a:p>
            <a:pPr indent="-514350" marL="514350">
              <a:buFont typeface="+mj-lt"/>
              <a:buAutoNum type="arabicPeriod"/>
            </a:pPr>
            <a:r>
              <a:rPr dirty="0" lang="en-IN">
                <a:latin typeface="Times New Roman" panose="02020603050405020304" pitchFamily="18" charset="0"/>
                <a:cs typeface="Times New Roman" panose="02020603050405020304" pitchFamily="18" charset="0"/>
              </a:rPr>
              <a:t>Door to door surveys</a:t>
            </a:r>
          </a:p>
          <a:p>
            <a:pPr indent="-514350" marL="514350">
              <a:buFont typeface="+mj-lt"/>
              <a:buAutoNum type="arabicPeriod"/>
            </a:pPr>
            <a:r>
              <a:rPr dirty="0" lang="en-US">
                <a:latin typeface="Times New Roman" panose="02020603050405020304" pitchFamily="18" charset="0"/>
                <a:cs typeface="Times New Roman" panose="02020603050405020304" pitchFamily="18" charset="0"/>
              </a:rPr>
              <a:t>Conducting in-depth interviews and focused group discussion</a:t>
            </a:r>
          </a:p>
          <a:p>
            <a:pPr indent="-514350" marL="514350">
              <a:buFont typeface="+mj-lt"/>
              <a:buAutoNum type="arabicPeriod"/>
            </a:pPr>
            <a:endParaRPr b="1" dirty="0" lang="en-US">
              <a:latin typeface="Times New Roman" panose="02020603050405020304" pitchFamily="18" charset="0"/>
              <a:cs typeface="Times New Roman" panose="02020603050405020304" pitchFamily="18" charset="0"/>
            </a:endParaRPr>
          </a:p>
          <a:p>
            <a:pPr indent="0" marL="0">
              <a:buNone/>
            </a:pPr>
            <a:r>
              <a:rPr b="1" dirty="0" lang="en-US">
                <a:latin typeface="Times New Roman" panose="02020603050405020304" pitchFamily="18" charset="0"/>
                <a:cs typeface="Times New Roman" panose="02020603050405020304" pitchFamily="18" charset="0"/>
              </a:rPr>
              <a:t> </a:t>
            </a:r>
          </a:p>
        </p:txBody>
      </p:sp>
      <p:sp>
        <p:nvSpPr>
          <p:cNvPr id="1048642" name="Title 1"/>
          <p:cNvSpPr txBox="1"/>
          <p:nvPr/>
        </p:nvSpPr>
        <p:spPr>
          <a:xfrm>
            <a:off x="551538" y="1302605"/>
            <a:ext cx="10515600" cy="1325563"/>
          </a:xfrm>
          <a:prstGeom prst="rect"/>
        </p:spPr>
        <p:txBody>
          <a:bodyPr anchor="ctr" bIns="45720" lIns="91440" rIns="91440" rtlCol="0" tIns="45720" vert="horz">
            <a:normAutofit/>
          </a:bodyPr>
          <a:lstStyle>
            <a:lvl1pPr algn="l" defTabSz="914400" eaLnBrk="1" hangingPunct="1" latinLnBrk="0" rtl="0">
              <a:lnSpc>
                <a:spcPct val="90000"/>
              </a:lnSpc>
              <a:spcBef>
                <a:spcPct val="0"/>
              </a:spcBef>
              <a:buNone/>
              <a:defRPr sz="4400" kern="1200">
                <a:solidFill>
                  <a:schemeClr val="tx1"/>
                </a:solidFill>
                <a:latin typeface="+mj-lt"/>
                <a:ea typeface="+mj-ea"/>
                <a:cs typeface="+mj-cs"/>
              </a:defRPr>
            </a:lvl1pPr>
          </a:lstStyle>
          <a:p>
            <a:pPr algn="ctr"/>
            <a:r>
              <a:rPr b="1" dirty="0" sz="4000" lang="en-US"/>
              <a:t>INVOLVEMENT IN COMMUNITY OUTREACH PROGRAMME (COP) ACTIVITIES</a:t>
            </a:r>
            <a:endParaRPr b="1" dirty="0" sz="4000" lang="en-IN"/>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53" name=""/>
        <p:cNvGrpSpPr/>
        <p:nvPr/>
      </p:nvGrpSpPr>
      <p:grpSpPr>
        <a:xfrm>
          <a:off x="0" y="0"/>
          <a:ext cx="0" cy="0"/>
          <a:chOff x="0" y="0"/>
          <a:chExt cx="0" cy="0"/>
        </a:xfrm>
      </p:grpSpPr>
      <p:sp>
        <p:nvSpPr>
          <p:cNvPr id="1048643" name="Slide Number Placeholder 4"/>
          <p:cNvSpPr>
            <a:spLocks noGrp="1"/>
          </p:cNvSpPr>
          <p:nvPr>
            <p:ph type="sldNum" sz="quarter" idx="12"/>
          </p:nvPr>
        </p:nvSpPr>
        <p:spPr/>
        <p:txBody>
          <a:bodyPr/>
          <a:p>
            <a:fld id="{26AD20E6-394B-4DF0-96A5-9647FF39C943}" type="slidenum">
              <a:rPr lang="en-IN" smtClean="0"/>
              <a:t>17</a:t>
            </a:fld>
            <a:endParaRPr lang="en-IN"/>
          </a:p>
        </p:txBody>
      </p:sp>
      <p:pic>
        <p:nvPicPr>
          <p:cNvPr id="2097168"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
        <p:nvSpPr>
          <p:cNvPr id="1048644" name="Title 1"/>
          <p:cNvSpPr txBox="1"/>
          <p:nvPr/>
        </p:nvSpPr>
        <p:spPr>
          <a:xfrm>
            <a:off x="838200" y="1292772"/>
            <a:ext cx="10515600" cy="1325563"/>
          </a:xfrm>
          <a:prstGeom prst="rect"/>
        </p:spPr>
        <p:txBody>
          <a:bodyPr anchor="ctr" bIns="45720" lIns="91440" rIns="91440" rtlCol="0" tIns="45720" vert="horz">
            <a:normAutofit/>
          </a:bodyPr>
          <a:lstStyle>
            <a:lvl1pPr algn="l" defTabSz="914400" eaLnBrk="1" hangingPunct="1" latinLnBrk="0" rtl="0">
              <a:lnSpc>
                <a:spcPct val="90000"/>
              </a:lnSpc>
              <a:spcBef>
                <a:spcPct val="0"/>
              </a:spcBef>
              <a:buNone/>
              <a:defRPr sz="4400" kern="1200">
                <a:solidFill>
                  <a:schemeClr val="tx1"/>
                </a:solidFill>
                <a:latin typeface="+mj-lt"/>
                <a:ea typeface="+mj-ea"/>
                <a:cs typeface="+mj-cs"/>
              </a:defRPr>
            </a:lvl1pPr>
          </a:lstStyle>
          <a:p>
            <a:pPr algn="ctr"/>
            <a:r>
              <a:rPr b="1" dirty="0" sz="4000" lang="en-US"/>
              <a:t>KEY LEARNING FROM COP ACTIVITIES</a:t>
            </a:r>
            <a:endParaRPr b="1" dirty="0" sz="4000" lang="en-IN"/>
          </a:p>
        </p:txBody>
      </p:sp>
      <p:sp>
        <p:nvSpPr>
          <p:cNvPr id="1048645" name="Content Placeholder 2"/>
          <p:cNvSpPr>
            <a:spLocks noGrp="1"/>
          </p:cNvSpPr>
          <p:nvPr>
            <p:ph idx="1"/>
          </p:nvPr>
        </p:nvSpPr>
        <p:spPr>
          <a:xfrm>
            <a:off x="838200" y="2561731"/>
            <a:ext cx="10515600" cy="3345273"/>
          </a:xfrm>
        </p:spPr>
        <p:txBody>
          <a:bodyPr/>
          <a:p>
            <a:r>
              <a:rPr dirty="0" lang="en-US"/>
              <a:t>Identification of vulnerable communities</a:t>
            </a:r>
          </a:p>
          <a:p>
            <a:r>
              <a:rPr dirty="0" lang="en-IN"/>
              <a:t>understanding community needs</a:t>
            </a:r>
            <a:endParaRPr dirty="0" lang="en-US"/>
          </a:p>
          <a:p>
            <a:r>
              <a:rPr dirty="0" lang="en-US"/>
              <a:t>Public awareness approaches</a:t>
            </a:r>
          </a:p>
          <a:p>
            <a:r>
              <a:rPr dirty="0" lang="en-US"/>
              <a:t>Building trust and relationships </a:t>
            </a:r>
          </a:p>
          <a:p>
            <a:r>
              <a:rPr dirty="0" lang="en-US"/>
              <a:t>Promoting civic engagement</a:t>
            </a:r>
          </a:p>
          <a:p>
            <a:r>
              <a:rPr dirty="0" lang="en-US"/>
              <a:t>Fostering a sense of collective responsibility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sp>
        <p:nvSpPr>
          <p:cNvPr id="1048649" name="Slide Number Placeholder 4"/>
          <p:cNvSpPr>
            <a:spLocks noGrp="1"/>
          </p:cNvSpPr>
          <p:nvPr>
            <p:ph type="sldNum" sz="quarter" idx="12"/>
          </p:nvPr>
        </p:nvSpPr>
        <p:spPr/>
        <p:txBody>
          <a:bodyPr/>
          <a:p>
            <a:fld id="{26AD20E6-394B-4DF0-96A5-9647FF39C943}" type="slidenum">
              <a:rPr lang="en-IN" smtClean="0"/>
              <a:t>18</a:t>
            </a:fld>
            <a:endParaRPr lang="en-IN"/>
          </a:p>
        </p:txBody>
      </p:sp>
      <p:pic>
        <p:nvPicPr>
          <p:cNvPr id="2097169"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
        <p:nvSpPr>
          <p:cNvPr id="1048650" name="Title 1"/>
          <p:cNvSpPr txBox="1"/>
          <p:nvPr/>
        </p:nvSpPr>
        <p:spPr>
          <a:xfrm>
            <a:off x="1251155" y="131439"/>
            <a:ext cx="10515600" cy="1325563"/>
          </a:xfrm>
          <a:prstGeom prst="rect"/>
        </p:spPr>
        <p:txBody>
          <a:bodyPr anchor="ctr" bIns="45720" lIns="91440" rIns="91440" rtlCol="0" tIns="45720" vert="horz">
            <a:normAutofit/>
          </a:bodyPr>
          <a:lstStyle>
            <a:lvl1pPr algn="l" defTabSz="914400" eaLnBrk="1" hangingPunct="1" latinLnBrk="0" rtl="0">
              <a:lnSpc>
                <a:spcPct val="90000"/>
              </a:lnSpc>
              <a:spcBef>
                <a:spcPct val="0"/>
              </a:spcBef>
              <a:buNone/>
              <a:defRPr sz="4400" kern="1200">
                <a:solidFill>
                  <a:schemeClr val="tx1"/>
                </a:solidFill>
                <a:latin typeface="+mj-lt"/>
                <a:ea typeface="+mj-ea"/>
                <a:cs typeface="+mj-cs"/>
              </a:defRPr>
            </a:lvl1pPr>
          </a:lstStyle>
          <a:p>
            <a:pPr algn="ctr"/>
            <a:r>
              <a:rPr b="1" dirty="0" sz="4000" lang="en-US"/>
              <a:t>COP FIELD ACTIVITIES PHOTOGRAPHS</a:t>
            </a:r>
            <a:endParaRPr b="1" dirty="0" sz="4000" lang="en-IN"/>
          </a:p>
        </p:txBody>
      </p:sp>
      <p:pic>
        <p:nvPicPr>
          <p:cNvPr id="2097170" name="Content Placeholder 6" descr="A group of people standing outside  AI-generated content may be incorrect."/>
          <p:cNvPicPr>
            <a:picLocks noChangeAspect="1" noGrp="1"/>
          </p:cNvPicPr>
          <p:nvPr>
            <p:ph idx="1"/>
          </p:nvPr>
        </p:nvPicPr>
        <p:blipFill>
          <a:blip xmlns:r="http://schemas.openxmlformats.org/officeDocument/2006/relationships" r:embed="rId2"/>
          <a:stretch>
            <a:fillRect/>
          </a:stretch>
        </p:blipFill>
        <p:spPr>
          <a:xfrm>
            <a:off x="100416" y="1339476"/>
            <a:ext cx="5543300" cy="2573763"/>
          </a:xfrm>
        </p:spPr>
      </p:pic>
      <p:pic>
        <p:nvPicPr>
          <p:cNvPr id="2097171" name="Picture 8" descr="A group of people standing in front of a table  AI-generated content may be incorrect."/>
          <p:cNvPicPr>
            <a:picLocks noChangeAspect="1"/>
          </p:cNvPicPr>
          <p:nvPr/>
        </p:nvPicPr>
        <p:blipFill>
          <a:blip xmlns:r="http://schemas.openxmlformats.org/officeDocument/2006/relationships" r:embed="rId3"/>
          <a:stretch>
            <a:fillRect/>
          </a:stretch>
        </p:blipFill>
        <p:spPr>
          <a:xfrm>
            <a:off x="6096000" y="1292772"/>
            <a:ext cx="5543300" cy="2620467"/>
          </a:xfrm>
          <a:prstGeom prst="rect"/>
        </p:spPr>
      </p:pic>
      <p:pic>
        <p:nvPicPr>
          <p:cNvPr id="2097172" name="Picture 10" descr="A group of people standing in front of a building  AI-generated content may be incorrect."/>
          <p:cNvPicPr>
            <a:picLocks noChangeAspect="1"/>
          </p:cNvPicPr>
          <p:nvPr/>
        </p:nvPicPr>
        <p:blipFill>
          <a:blip xmlns:r="http://schemas.openxmlformats.org/officeDocument/2006/relationships" r:embed="rId4"/>
          <a:stretch>
            <a:fillRect/>
          </a:stretch>
        </p:blipFill>
        <p:spPr>
          <a:xfrm>
            <a:off x="6096000" y="3917315"/>
            <a:ext cx="5543300" cy="2804160"/>
          </a:xfrm>
          <a:prstGeom prst="rect"/>
        </p:spPr>
      </p:pic>
      <p:pic>
        <p:nvPicPr>
          <p:cNvPr id="2097173" name="Picture 13" descr="A group of people sitting in a room  AI-generated content may be incorrect."/>
          <p:cNvPicPr>
            <a:picLocks noChangeAspect="1"/>
          </p:cNvPicPr>
          <p:nvPr/>
        </p:nvPicPr>
        <p:blipFill>
          <a:blip xmlns:r="http://schemas.openxmlformats.org/officeDocument/2006/relationships" r:embed="rId5"/>
          <a:stretch>
            <a:fillRect/>
          </a:stretch>
        </p:blipFill>
        <p:spPr>
          <a:xfrm>
            <a:off x="100416" y="3931920"/>
            <a:ext cx="5543300" cy="2789555"/>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1" presetSubtype="0">
                                  <p:stCondLst>
                                    <p:cond delay="0"/>
                                  </p:stCondLst>
                                  <p:childTnLst>
                                    <p:set>
                                      <p:cBhvr>
                                        <p:cTn dur="1" fill="hold" id="6">
                                          <p:stCondLst>
                                            <p:cond delay="0"/>
                                          </p:stCondLst>
                                        </p:cTn>
                                        <p:tgtEl>
                                          <p:spTgt spid="2097170"/>
                                        </p:tgtEl>
                                        <p:attrNameLst>
                                          <p:attrName>style.visibility</p:attrName>
                                        </p:attrNameLst>
                                      </p:cBhvr>
                                      <p:to>
                                        <p:strVal val="visible"/>
                                      </p:to>
                                    </p:set>
                                  </p:childTnLst>
                                </p:cTn>
                              </p:par>
                            </p:childTnLst>
                          </p:cTn>
                        </p:par>
                      </p:childTnLst>
                    </p:cTn>
                  </p:par>
                  <p:par>
                    <p:cTn fill="hold" id="7">
                      <p:stCondLst>
                        <p:cond delay="indefinite"/>
                      </p:stCondLst>
                      <p:childTnLst>
                        <p:par>
                          <p:cTn fill="hold" id="8">
                            <p:stCondLst>
                              <p:cond delay="0"/>
                            </p:stCondLst>
                            <p:childTnLst>
                              <p:par>
                                <p:cTn fill="hold" id="9" nodeType="clickEffect" presetClass="entr" presetID="1" presetSubtype="0">
                                  <p:stCondLst>
                                    <p:cond delay="0"/>
                                  </p:stCondLst>
                                  <p:childTnLst>
                                    <p:set>
                                      <p:cBhvr>
                                        <p:cTn dur="1" fill="hold" id="10">
                                          <p:stCondLst>
                                            <p:cond delay="0"/>
                                          </p:stCondLst>
                                        </p:cTn>
                                        <p:tgtEl>
                                          <p:spTgt spid="2097171"/>
                                        </p:tgtEl>
                                        <p:attrNameLst>
                                          <p:attrName>style.visibility</p:attrName>
                                        </p:attrNameLst>
                                      </p:cBhvr>
                                      <p:to>
                                        <p:strVal val="visible"/>
                                      </p:to>
                                    </p:set>
                                  </p:childTnLst>
                                </p:cTn>
                              </p:par>
                            </p:childTnLst>
                          </p:cTn>
                        </p:par>
                      </p:childTnLst>
                    </p:cTn>
                  </p:par>
                  <p:par>
                    <p:cTn fill="hold" id="11">
                      <p:stCondLst>
                        <p:cond delay="indefinite"/>
                      </p:stCondLst>
                      <p:childTnLst>
                        <p:par>
                          <p:cTn fill="hold" id="12">
                            <p:stCondLst>
                              <p:cond delay="0"/>
                            </p:stCondLst>
                            <p:childTnLst>
                              <p:par>
                                <p:cTn fill="hold" id="13" nodeType="clickEffect" presetClass="entr" presetID="1" presetSubtype="0">
                                  <p:stCondLst>
                                    <p:cond delay="0"/>
                                  </p:stCondLst>
                                  <p:childTnLst>
                                    <p:set>
                                      <p:cBhvr>
                                        <p:cTn dur="1" fill="hold" id="14">
                                          <p:stCondLst>
                                            <p:cond delay="0"/>
                                          </p:stCondLst>
                                        </p:cTn>
                                        <p:tgtEl>
                                          <p:spTgt spid="2097173"/>
                                        </p:tgtEl>
                                        <p:attrNameLst>
                                          <p:attrName>style.visibility</p:attrName>
                                        </p:attrNameLst>
                                      </p:cBhvr>
                                      <p:to>
                                        <p:strVal val="visible"/>
                                      </p:to>
                                    </p:set>
                                  </p:childTnLst>
                                </p:cTn>
                              </p:par>
                            </p:childTnLst>
                          </p:cTn>
                        </p:par>
                      </p:childTnLst>
                    </p:cTn>
                  </p:par>
                  <p:par>
                    <p:cTn fill="hold" id="15">
                      <p:stCondLst>
                        <p:cond delay="indefinite"/>
                      </p:stCondLst>
                      <p:childTnLst>
                        <p:par>
                          <p:cTn fill="hold" id="16">
                            <p:stCondLst>
                              <p:cond delay="0"/>
                            </p:stCondLst>
                            <p:childTnLst>
                              <p:par>
                                <p:cTn fill="hold" id="17" nodeType="clickEffect" presetClass="entr" presetID="1" presetSubtype="0">
                                  <p:stCondLst>
                                    <p:cond delay="0"/>
                                  </p:stCondLst>
                                  <p:childTnLst>
                                    <p:set>
                                      <p:cBhvr>
                                        <p:cTn dur="1" fill="hold" id="18">
                                          <p:stCondLst>
                                            <p:cond delay="0"/>
                                          </p:stCondLst>
                                        </p:cTn>
                                        <p:tgtEl>
                                          <p:spTgt spid="209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57" name=""/>
        <p:cNvGrpSpPr/>
        <p:nvPr/>
      </p:nvGrpSpPr>
      <p:grpSpPr>
        <a:xfrm>
          <a:off x="0" y="0"/>
          <a:ext cx="0" cy="0"/>
          <a:chOff x="0" y="0"/>
          <a:chExt cx="0" cy="0"/>
        </a:xfrm>
      </p:grpSpPr>
      <p:sp>
        <p:nvSpPr>
          <p:cNvPr id="1048651" name="Title 1"/>
          <p:cNvSpPr>
            <a:spLocks noGrp="1"/>
          </p:cNvSpPr>
          <p:nvPr>
            <p:ph type="title"/>
          </p:nvPr>
        </p:nvSpPr>
        <p:spPr>
          <a:xfrm>
            <a:off x="843280" y="0"/>
            <a:ext cx="10515600" cy="1325563"/>
          </a:xfrm>
        </p:spPr>
        <p:txBody>
          <a:bodyPr/>
          <a:p>
            <a:pPr algn="ctr"/>
            <a:r>
              <a:rPr b="1" dirty="0" lang="en-IN"/>
              <a:t>Pictorial Journey (1/2)</a:t>
            </a:r>
          </a:p>
        </p:txBody>
      </p:sp>
      <p:pic>
        <p:nvPicPr>
          <p:cNvPr id="2097174" name="Content Placeholder 6" descr="A hand holding a paper with a picture of two people  AI-generated content may be incorrect."/>
          <p:cNvPicPr>
            <a:picLocks noChangeAspect="1" noGrp="1"/>
          </p:cNvPicPr>
          <p:nvPr>
            <p:ph idx="1"/>
          </p:nvPr>
        </p:nvPicPr>
        <p:blipFill>
          <a:blip xmlns:r="http://schemas.openxmlformats.org/officeDocument/2006/relationships" r:embed="rId1"/>
          <a:stretch>
            <a:fillRect/>
          </a:stretch>
        </p:blipFill>
        <p:spPr>
          <a:xfrm>
            <a:off x="147887" y="1253331"/>
            <a:ext cx="3263503" cy="4351338"/>
          </a:xfrm>
        </p:spPr>
      </p:pic>
      <p:sp>
        <p:nvSpPr>
          <p:cNvPr id="1048652" name="Slide Number Placeholder 3"/>
          <p:cNvSpPr>
            <a:spLocks noGrp="1"/>
          </p:cNvSpPr>
          <p:nvPr>
            <p:ph type="sldNum" sz="quarter" idx="12"/>
          </p:nvPr>
        </p:nvSpPr>
        <p:spPr/>
        <p:txBody>
          <a:bodyPr/>
          <a:p>
            <a:fld id="{26AD20E6-394B-4DF0-96A5-9647FF39C943}" type="slidenum">
              <a:rPr lang="en-IN" smtClean="0"/>
              <a:t>19</a:t>
            </a:fld>
            <a:endParaRPr lang="en-IN"/>
          </a:p>
        </p:txBody>
      </p:sp>
      <p:pic>
        <p:nvPicPr>
          <p:cNvPr id="2097175" name="Picture 8" descr="A hand holding a piece of paper  AI-generated content may be incorrect."/>
          <p:cNvPicPr>
            <a:picLocks noChangeAspect="1"/>
          </p:cNvPicPr>
          <p:nvPr/>
        </p:nvPicPr>
        <p:blipFill>
          <a:blip xmlns:r="http://schemas.openxmlformats.org/officeDocument/2006/relationships" r:embed="rId2"/>
          <a:stretch>
            <a:fillRect/>
          </a:stretch>
        </p:blipFill>
        <p:spPr>
          <a:xfrm>
            <a:off x="4418330" y="1253330"/>
            <a:ext cx="3557270" cy="4351337"/>
          </a:xfrm>
          <a:prstGeom prst="rect"/>
        </p:spPr>
      </p:pic>
      <p:pic>
        <p:nvPicPr>
          <p:cNvPr id="2097176" name="Picture 10" descr="A yellow piece of paper with writing on it  AI-generated content may be incorrect."/>
          <p:cNvPicPr>
            <a:picLocks noChangeAspect="1"/>
          </p:cNvPicPr>
          <p:nvPr/>
        </p:nvPicPr>
        <p:blipFill>
          <a:blip xmlns:r="http://schemas.openxmlformats.org/officeDocument/2006/relationships" r:embed="rId3"/>
          <a:stretch>
            <a:fillRect/>
          </a:stretch>
        </p:blipFill>
        <p:spPr>
          <a:xfrm>
            <a:off x="8432800" y="1250235"/>
            <a:ext cx="3454400" cy="4429760"/>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2" presetSubtype="4">
                                  <p:stCondLst>
                                    <p:cond delay="0"/>
                                  </p:stCondLst>
                                  <p:childTnLst>
                                    <p:set>
                                      <p:cBhvr>
                                        <p:cTn dur="1" fill="hold" id="6">
                                          <p:stCondLst>
                                            <p:cond delay="0"/>
                                          </p:stCondLst>
                                        </p:cTn>
                                        <p:tgtEl>
                                          <p:spTgt spid="2097174"/>
                                        </p:tgtEl>
                                        <p:attrNameLst>
                                          <p:attrName>style.visibility</p:attrName>
                                        </p:attrNameLst>
                                      </p:cBhvr>
                                      <p:to>
                                        <p:strVal val="visible"/>
                                      </p:to>
                                    </p:set>
                                    <p:anim calcmode="lin" valueType="num">
                                      <p:cBhvr additive="base">
                                        <p:cTn dur="500" fill="hold" id="7"/>
                                        <p:tgtEl>
                                          <p:spTgt spid="2097174"/>
                                        </p:tgtEl>
                                        <p:attrNameLst>
                                          <p:attrName>ppt_x</p:attrName>
                                        </p:attrNameLst>
                                      </p:cBhvr>
                                      <p:tavLst>
                                        <p:tav tm="0">
                                          <p:val>
                                            <p:strVal val="#ppt_x"/>
                                          </p:val>
                                        </p:tav>
                                        <p:tav tm="100000">
                                          <p:val>
                                            <p:strVal val="#ppt_x"/>
                                          </p:val>
                                        </p:tav>
                                      </p:tavLst>
                                    </p:anim>
                                    <p:anim calcmode="lin" valueType="num">
                                      <p:cBhvr additive="base">
                                        <p:cTn dur="500" fill="hold" id="8"/>
                                        <p:tgtEl>
                                          <p:spTgt spid="2097174"/>
                                        </p:tgtEl>
                                        <p:attrNameLst>
                                          <p:attrName>ppt_y</p:attrName>
                                        </p:attrNameLst>
                                      </p:cBhvr>
                                      <p:tavLst>
                                        <p:tav tm="0">
                                          <p:val>
                                            <p:strVal val="1+#ppt_h/2"/>
                                          </p:val>
                                        </p:tav>
                                        <p:tav tm="100000">
                                          <p:val>
                                            <p:strVal val="#ppt_y"/>
                                          </p:val>
                                        </p:tav>
                                      </p:tavLst>
                                    </p:anim>
                                  </p:childTnLst>
                                </p:cTn>
                              </p:par>
                            </p:childTnLst>
                          </p:cTn>
                        </p:par>
                      </p:childTnLst>
                    </p:cTn>
                  </p:par>
                  <p:par>
                    <p:cTn fill="hold" id="9">
                      <p:stCondLst>
                        <p:cond delay="indefinite"/>
                      </p:stCondLst>
                      <p:childTnLst>
                        <p:par>
                          <p:cTn fill="hold" id="10">
                            <p:stCondLst>
                              <p:cond delay="0"/>
                            </p:stCondLst>
                            <p:childTnLst>
                              <p:par>
                                <p:cTn fill="hold" id="11" nodeType="clickEffect" presetClass="entr" presetID="42" presetSubtype="0">
                                  <p:stCondLst>
                                    <p:cond delay="0"/>
                                  </p:stCondLst>
                                  <p:childTnLst>
                                    <p:set>
                                      <p:cBhvr>
                                        <p:cTn dur="1" fill="hold" id="12">
                                          <p:stCondLst>
                                            <p:cond delay="0"/>
                                          </p:stCondLst>
                                        </p:cTn>
                                        <p:tgtEl>
                                          <p:spTgt spid="2097175"/>
                                        </p:tgtEl>
                                        <p:attrNameLst>
                                          <p:attrName>style.visibility</p:attrName>
                                        </p:attrNameLst>
                                      </p:cBhvr>
                                      <p:to>
                                        <p:strVal val="visible"/>
                                      </p:to>
                                    </p:set>
                                    <p:animEffect transition="in" filter="fade">
                                      <p:cBhvr>
                                        <p:cTn dur="1000" id="13"/>
                                        <p:tgtEl>
                                          <p:spTgt spid="2097175"/>
                                        </p:tgtEl>
                                      </p:cBhvr>
                                    </p:animEffect>
                                    <p:anim calcmode="lin" valueType="num">
                                      <p:cBhvr>
                                        <p:cTn dur="1000" fill="hold" id="14"/>
                                        <p:tgtEl>
                                          <p:spTgt spid="2097175"/>
                                        </p:tgtEl>
                                        <p:attrNameLst>
                                          <p:attrName>ppt_x</p:attrName>
                                        </p:attrNameLst>
                                      </p:cBhvr>
                                      <p:tavLst>
                                        <p:tav tm="0">
                                          <p:val>
                                            <p:strVal val="#ppt_x"/>
                                          </p:val>
                                        </p:tav>
                                        <p:tav tm="100000">
                                          <p:val>
                                            <p:strVal val="#ppt_x"/>
                                          </p:val>
                                        </p:tav>
                                      </p:tavLst>
                                    </p:anim>
                                    <p:anim calcmode="lin" valueType="num">
                                      <p:cBhvr>
                                        <p:cTn dur="1000" fill="hold" id="15"/>
                                        <p:tgtEl>
                                          <p:spTgt spid="2097175"/>
                                        </p:tgtEl>
                                        <p:attrNameLst>
                                          <p:attrName>ppt_y</p:attrName>
                                        </p:attrNameLst>
                                      </p:cBhvr>
                                      <p:tavLst>
                                        <p:tav tm="0">
                                          <p:val>
                                            <p:strVal val="#ppt_y+.1"/>
                                          </p:val>
                                        </p:tav>
                                        <p:tav tm="100000">
                                          <p:val>
                                            <p:strVal val="#ppt_y"/>
                                          </p:val>
                                        </p:tav>
                                      </p:tavLst>
                                    </p:anim>
                                  </p:childTnLst>
                                </p:cTn>
                              </p:par>
                            </p:childTnLst>
                          </p:cTn>
                        </p:par>
                      </p:childTnLst>
                    </p:cTn>
                  </p:par>
                  <p:par>
                    <p:cTn fill="hold" id="16">
                      <p:stCondLst>
                        <p:cond delay="indefinite"/>
                      </p:stCondLst>
                      <p:childTnLst>
                        <p:par>
                          <p:cTn fill="hold" id="17">
                            <p:stCondLst>
                              <p:cond delay="0"/>
                            </p:stCondLst>
                            <p:childTnLst>
                              <p:par>
                                <p:cTn fill="hold" id="18" nodeType="clickEffect" presetClass="entr" presetID="42" presetSubtype="0">
                                  <p:stCondLst>
                                    <p:cond delay="0"/>
                                  </p:stCondLst>
                                  <p:childTnLst>
                                    <p:set>
                                      <p:cBhvr>
                                        <p:cTn dur="1" fill="hold" id="19">
                                          <p:stCondLst>
                                            <p:cond delay="0"/>
                                          </p:stCondLst>
                                        </p:cTn>
                                        <p:tgtEl>
                                          <p:spTgt spid="2097176"/>
                                        </p:tgtEl>
                                        <p:attrNameLst>
                                          <p:attrName>style.visibility</p:attrName>
                                        </p:attrNameLst>
                                      </p:cBhvr>
                                      <p:to>
                                        <p:strVal val="visible"/>
                                      </p:to>
                                    </p:set>
                                    <p:animEffect transition="in" filter="fade">
                                      <p:cBhvr>
                                        <p:cTn dur="1000" id="20"/>
                                        <p:tgtEl>
                                          <p:spTgt spid="2097176"/>
                                        </p:tgtEl>
                                      </p:cBhvr>
                                    </p:animEffect>
                                    <p:anim calcmode="lin" valueType="num">
                                      <p:cBhvr>
                                        <p:cTn dur="1000" fill="hold" id="21"/>
                                        <p:tgtEl>
                                          <p:spTgt spid="2097176"/>
                                        </p:tgtEl>
                                        <p:attrNameLst>
                                          <p:attrName>ppt_x</p:attrName>
                                        </p:attrNameLst>
                                      </p:cBhvr>
                                      <p:tavLst>
                                        <p:tav tm="0">
                                          <p:val>
                                            <p:strVal val="#ppt_x"/>
                                          </p:val>
                                        </p:tav>
                                        <p:tav tm="100000">
                                          <p:val>
                                            <p:strVal val="#ppt_x"/>
                                          </p:val>
                                        </p:tav>
                                      </p:tavLst>
                                    </p:anim>
                                    <p:anim calcmode="lin" valueType="num">
                                      <p:cBhvr>
                                        <p:cTn dur="1000" fill="hold" id="22"/>
                                        <p:tgtEl>
                                          <p:spTgt spid="20971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
        <p:nvSpPr>
          <p:cNvPr id="1048594" name="Title 1"/>
          <p:cNvSpPr>
            <a:spLocks noGrp="1"/>
          </p:cNvSpPr>
          <p:nvPr>
            <p:ph type="title"/>
          </p:nvPr>
        </p:nvSpPr>
        <p:spPr/>
        <p:txBody>
          <a:bodyPr/>
          <a:p>
            <a:pPr algn="ctr"/>
            <a:r>
              <a:rPr b="1" dirty="0" lang="en-IN"/>
              <a:t>Mentor Approval</a:t>
            </a:r>
          </a:p>
        </p:txBody>
      </p:sp>
      <p:sp>
        <p:nvSpPr>
          <p:cNvPr id="1048596" name="Slide Number Placeholder 3"/>
          <p:cNvSpPr>
            <a:spLocks noGrp="1"/>
          </p:cNvSpPr>
          <p:nvPr>
            <p:ph type="sldNum" sz="quarter" idx="12"/>
          </p:nvPr>
        </p:nvSpPr>
        <p:spPr/>
        <p:txBody>
          <a:bodyPr/>
          <a:p>
            <a:fld id="{26AD20E6-394B-4DF0-96A5-9647FF39C943}" type="slidenum">
              <a:rPr lang="en-IN" smtClean="0"/>
              <a:t>2</a:t>
            </a:fld>
            <a:endParaRPr lang="en-IN"/>
          </a:p>
        </p:txBody>
      </p:sp>
      <p:pic>
        <p:nvPicPr>
          <p:cNvPr id="2097153"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pic>
        <p:nvPicPr>
          <p:cNvPr id="2097181" name=""/>
          <p:cNvPicPr>
            <a:picLocks/>
          </p:cNvPicPr>
          <p:nvPr/>
        </p:nvPicPr>
        <p:blipFill>
          <a:blip xmlns:r="http://schemas.openxmlformats.org/officeDocument/2006/relationships" r:embed="rId2"/>
          <a:stretch>
            <a:fillRect/>
          </a:stretch>
        </p:blipFill>
        <p:spPr>
          <a:xfrm rot="0">
            <a:off x="3361611" y="2009701"/>
            <a:ext cx="5468778" cy="4848299"/>
          </a:xfrm>
          <a:prstGeom prst="rec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58" name=""/>
        <p:cNvGrpSpPr/>
        <p:nvPr/>
      </p:nvGrpSpPr>
      <p:grpSpPr>
        <a:xfrm>
          <a:off x="0" y="0"/>
          <a:ext cx="0" cy="0"/>
          <a:chOff x="0" y="0"/>
          <a:chExt cx="0" cy="0"/>
        </a:xfrm>
      </p:grpSpPr>
      <p:sp>
        <p:nvSpPr>
          <p:cNvPr id="1048653" name="Title 1"/>
          <p:cNvSpPr>
            <a:spLocks noGrp="1"/>
          </p:cNvSpPr>
          <p:nvPr>
            <p:ph type="title"/>
          </p:nvPr>
        </p:nvSpPr>
        <p:spPr>
          <a:xfrm>
            <a:off x="838200" y="18255"/>
            <a:ext cx="10515600" cy="1325563"/>
          </a:xfrm>
        </p:spPr>
        <p:txBody>
          <a:bodyPr/>
          <a:p>
            <a:pPr algn="ctr"/>
            <a:r>
              <a:rPr b="1" dirty="0" lang="en-IN"/>
              <a:t>Pictorial Journey (2/2)</a:t>
            </a:r>
          </a:p>
        </p:txBody>
      </p:sp>
      <p:sp>
        <p:nvSpPr>
          <p:cNvPr id="1048654" name="Slide Number Placeholder 3"/>
          <p:cNvSpPr>
            <a:spLocks noGrp="1"/>
          </p:cNvSpPr>
          <p:nvPr>
            <p:ph type="sldNum" sz="quarter" idx="12"/>
          </p:nvPr>
        </p:nvSpPr>
        <p:spPr/>
        <p:txBody>
          <a:bodyPr/>
          <a:p>
            <a:fld id="{26AD20E6-394B-4DF0-96A5-9647FF39C943}" type="slidenum">
              <a:rPr lang="en-IN" smtClean="0"/>
              <a:t>20</a:t>
            </a:fld>
            <a:endParaRPr lang="en-IN"/>
          </a:p>
        </p:txBody>
      </p:sp>
      <p:pic>
        <p:nvPicPr>
          <p:cNvPr id="2097177" name="Content Placeholder 8" descr="A group of people in a room  AI-generated content may be incorrect."/>
          <p:cNvPicPr>
            <a:picLocks noChangeAspect="1" noGrp="1"/>
          </p:cNvPicPr>
          <p:nvPr>
            <p:ph idx="1"/>
          </p:nvPr>
        </p:nvPicPr>
        <p:blipFill>
          <a:blip xmlns:r="http://schemas.openxmlformats.org/officeDocument/2006/relationships" r:embed="rId1"/>
          <a:stretch>
            <a:fillRect/>
          </a:stretch>
        </p:blipFill>
        <p:spPr>
          <a:xfrm>
            <a:off x="0" y="890905"/>
            <a:ext cx="4277360" cy="5988924"/>
          </a:xfrm>
        </p:spPr>
      </p:pic>
      <p:pic>
        <p:nvPicPr>
          <p:cNvPr id="2097178" name="Picture 10" descr="A person standing next to a person and a child  AI-generated content may be incorrect."/>
          <p:cNvPicPr>
            <a:picLocks noChangeAspect="1"/>
          </p:cNvPicPr>
          <p:nvPr/>
        </p:nvPicPr>
        <p:blipFill>
          <a:blip xmlns:r="http://schemas.openxmlformats.org/officeDocument/2006/relationships" r:embed="rId2"/>
          <a:stretch>
            <a:fillRect/>
          </a:stretch>
        </p:blipFill>
        <p:spPr>
          <a:xfrm>
            <a:off x="4348586" y="890905"/>
            <a:ext cx="3698240" cy="5967095"/>
          </a:xfrm>
          <a:prstGeom prst="rect"/>
        </p:spPr>
      </p:pic>
      <p:pic>
        <p:nvPicPr>
          <p:cNvPr id="2097179" name="Picture 12" descr="A person and person sitting on the floor with a baby  AI-generated content may be incorrect."/>
          <p:cNvPicPr>
            <a:picLocks noChangeAspect="1"/>
          </p:cNvPicPr>
          <p:nvPr/>
        </p:nvPicPr>
        <p:blipFill>
          <a:blip xmlns:r="http://schemas.openxmlformats.org/officeDocument/2006/relationships" r:embed="rId3"/>
          <a:stretch>
            <a:fillRect/>
          </a:stretch>
        </p:blipFill>
        <p:spPr>
          <a:xfrm>
            <a:off x="8101204" y="890905"/>
            <a:ext cx="4324476" cy="5988924"/>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10" presetSubtype="0">
                                  <p:stCondLst>
                                    <p:cond delay="0"/>
                                  </p:stCondLst>
                                  <p:childTnLst>
                                    <p:set>
                                      <p:cBhvr>
                                        <p:cTn dur="1" fill="hold" id="6">
                                          <p:stCondLst>
                                            <p:cond delay="0"/>
                                          </p:stCondLst>
                                        </p:cTn>
                                        <p:tgtEl>
                                          <p:spTgt spid="2097177"/>
                                        </p:tgtEl>
                                        <p:attrNameLst>
                                          <p:attrName>style.visibility</p:attrName>
                                        </p:attrNameLst>
                                      </p:cBhvr>
                                      <p:to>
                                        <p:strVal val="visible"/>
                                      </p:to>
                                    </p:set>
                                    <p:animEffect transition="in" filter="fade">
                                      <p:cBhvr>
                                        <p:cTn dur="500" id="7"/>
                                        <p:tgtEl>
                                          <p:spTgt spid="2097177"/>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10" presetSubtype="0">
                                  <p:stCondLst>
                                    <p:cond delay="0"/>
                                  </p:stCondLst>
                                  <p:childTnLst>
                                    <p:set>
                                      <p:cBhvr>
                                        <p:cTn dur="1" fill="hold" id="11">
                                          <p:stCondLst>
                                            <p:cond delay="0"/>
                                          </p:stCondLst>
                                        </p:cTn>
                                        <p:tgtEl>
                                          <p:spTgt spid="2097178"/>
                                        </p:tgtEl>
                                        <p:attrNameLst>
                                          <p:attrName>style.visibility</p:attrName>
                                        </p:attrNameLst>
                                      </p:cBhvr>
                                      <p:to>
                                        <p:strVal val="visible"/>
                                      </p:to>
                                    </p:set>
                                    <p:animEffect transition="in" filter="fade">
                                      <p:cBhvr>
                                        <p:cTn dur="500" id="12"/>
                                        <p:tgtEl>
                                          <p:spTgt spid="2097178"/>
                                        </p:tgtEl>
                                      </p:cBhvr>
                                    </p:animEffect>
                                  </p:childTnLst>
                                </p:cTn>
                              </p:par>
                            </p:childTnLst>
                          </p:cTn>
                        </p:par>
                      </p:childTnLst>
                    </p:cTn>
                  </p:par>
                  <p:par>
                    <p:cTn fill="hold" id="13">
                      <p:stCondLst>
                        <p:cond delay="indefinite"/>
                      </p:stCondLst>
                      <p:childTnLst>
                        <p:par>
                          <p:cTn fill="hold" id="14">
                            <p:stCondLst>
                              <p:cond delay="0"/>
                            </p:stCondLst>
                            <p:childTnLst>
                              <p:par>
                                <p:cTn fill="hold" id="15" nodeType="clickEffect" presetClass="entr" presetID="10" presetSubtype="0">
                                  <p:stCondLst>
                                    <p:cond delay="0"/>
                                  </p:stCondLst>
                                  <p:childTnLst>
                                    <p:set>
                                      <p:cBhvr>
                                        <p:cTn dur="1" fill="hold" id="16">
                                          <p:stCondLst>
                                            <p:cond delay="0"/>
                                          </p:stCondLst>
                                        </p:cTn>
                                        <p:tgtEl>
                                          <p:spTgt spid="2097179"/>
                                        </p:tgtEl>
                                        <p:attrNameLst>
                                          <p:attrName>style.visibility</p:attrName>
                                        </p:attrNameLst>
                                      </p:cBhvr>
                                      <p:to>
                                        <p:strVal val="visible"/>
                                      </p:to>
                                    </p:set>
                                    <p:animEffect transition="in" filter="fade">
                                      <p:cBhvr>
                                        <p:cTn dur="500" id="17"/>
                                        <p:tgtEl>
                                          <p:spTgt spid="2097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59" name=""/>
        <p:cNvGrpSpPr/>
        <p:nvPr/>
      </p:nvGrpSpPr>
      <p:grpSpPr>
        <a:xfrm>
          <a:off x="0" y="0"/>
          <a:ext cx="0" cy="0"/>
          <a:chOff x="0" y="0"/>
          <a:chExt cx="0" cy="0"/>
        </a:xfrm>
      </p:grpSpPr>
      <p:sp>
        <p:nvSpPr>
          <p:cNvPr id="1048655" name="Title 1"/>
          <p:cNvSpPr>
            <a:spLocks noGrp="1"/>
          </p:cNvSpPr>
          <p:nvPr>
            <p:ph type="ctrTitle"/>
          </p:nvPr>
        </p:nvSpPr>
        <p:spPr/>
        <p:txBody>
          <a:bodyPr/>
          <a:p>
            <a:r>
              <a:rPr dirty="0" lang="en-IN"/>
              <a:t>Thank You</a:t>
            </a:r>
          </a:p>
        </p:txBody>
      </p:sp>
      <p:sp>
        <p:nvSpPr>
          <p:cNvPr id="1048656" name="Subtitle 2"/>
          <p:cNvSpPr>
            <a:spLocks noGrp="1"/>
          </p:cNvSpPr>
          <p:nvPr>
            <p:ph type="subTitle" idx="1"/>
          </p:nvPr>
        </p:nvSpPr>
        <p:spPr/>
        <p:txBody>
          <a:bodyPr/>
          <a:p>
            <a:r>
              <a:rPr dirty="0" lang="en-IN"/>
              <a:t>Any Questions</a:t>
            </a:r>
          </a:p>
        </p:txBody>
      </p:sp>
      <p:sp>
        <p:nvSpPr>
          <p:cNvPr id="1048657" name="Slide Number Placeholder 3"/>
          <p:cNvSpPr>
            <a:spLocks noGrp="1"/>
          </p:cNvSpPr>
          <p:nvPr>
            <p:ph type="sldNum" sz="quarter" idx="12"/>
          </p:nvPr>
        </p:nvSpPr>
        <p:spPr/>
        <p:txBody>
          <a:bodyPr/>
          <a:p>
            <a:fld id="{26AD20E6-394B-4DF0-96A5-9647FF39C943}" type="slidenum">
              <a:rPr lang="en-IN" smtClean="0"/>
              <a:t>21</a:t>
            </a:fld>
            <a:endParaRPr lang="en-IN"/>
          </a:p>
        </p:txBody>
      </p:sp>
      <p:pic>
        <p:nvPicPr>
          <p:cNvPr id="2097180"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a:xfrm>
          <a:off x="0" y="0"/>
          <a:ext cx="0" cy="0"/>
          <a:chOff x="0" y="0"/>
          <a:chExt cx="0" cy="0"/>
        </a:xfrm>
      </p:grpSpPr>
      <p:sp>
        <p:nvSpPr>
          <p:cNvPr id="1048597" name="Title 1"/>
          <p:cNvSpPr>
            <a:spLocks noGrp="1"/>
          </p:cNvSpPr>
          <p:nvPr>
            <p:ph type="title"/>
          </p:nvPr>
        </p:nvSpPr>
        <p:spPr>
          <a:xfrm>
            <a:off x="838200" y="68987"/>
            <a:ext cx="10515600" cy="1325563"/>
          </a:xfrm>
        </p:spPr>
        <p:txBody>
          <a:bodyPr/>
          <a:p>
            <a:pPr algn="ctr"/>
            <a:r>
              <a:rPr b="1" dirty="0" lang="en-IN"/>
              <a:t>Introduction (1/2)</a:t>
            </a:r>
          </a:p>
        </p:txBody>
      </p:sp>
      <p:sp>
        <p:nvSpPr>
          <p:cNvPr id="1048598" name="Slide Number Placeholder 3"/>
          <p:cNvSpPr>
            <a:spLocks noGrp="1"/>
          </p:cNvSpPr>
          <p:nvPr>
            <p:ph type="sldNum" sz="quarter" idx="12"/>
          </p:nvPr>
        </p:nvSpPr>
        <p:spPr/>
        <p:txBody>
          <a:bodyPr/>
          <a:p>
            <a:fld id="{26AD20E6-394B-4DF0-96A5-9647FF39C943}" type="slidenum">
              <a:rPr lang="en-IN" smtClean="0"/>
              <a:t>3</a:t>
            </a:fld>
            <a:endParaRPr lang="en-IN"/>
          </a:p>
        </p:txBody>
      </p:sp>
      <p:pic>
        <p:nvPicPr>
          <p:cNvPr id="2097154"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
        <p:nvSpPr>
          <p:cNvPr id="1048599" name="Rectangle 1"/>
          <p:cNvSpPr>
            <a:spLocks noChangeArrowheads="1"/>
          </p:cNvSpPr>
          <p:nvPr/>
        </p:nvSpPr>
        <p:spPr bwMode="auto">
          <a:xfrm>
            <a:off x="838200" y="1365856"/>
            <a:ext cx="10515600" cy="1513840"/>
          </a:xfrm>
          <a:prstGeom prst="rect"/>
          <a:noFill/>
          <a:ln>
            <a:noFill/>
          </a:ln>
          <a:effectLst/>
        </p:spPr>
        <p:txBody>
          <a:bodyPr anchor="ctr" anchorCtr="0" bIns="45720" compatLnSpc="1" lIns="91440" numCol="1" rIns="91440" tIns="45720" vert="horz" wrap="square">
            <a:prstTxWarp prst="textNoShape"/>
            <a:spAutoFit/>
          </a:bodyPr>
          <a:p>
            <a:pPr algn="l" defTabSz="914400" eaLnBrk="0" fontAlgn="base" hangingPunct="0" indent="0" latinLnBrk="0" lvl="0" marL="0" marR="0" rtl="0">
              <a:lnSpc>
                <a:spcPct val="100000"/>
              </a:lnSpc>
              <a:spcBef>
                <a:spcPct val="0"/>
              </a:spcBef>
              <a:spcAft>
                <a:spcPct val="0"/>
              </a:spcAft>
              <a:buClrTx/>
              <a:buSzTx/>
              <a:buFontTx/>
              <a:buNone/>
            </a:pPr>
            <a:r>
              <a:rPr altLang="en-US" baseline="0" b="1" cap="none" dirty="0" sz="2400" i="0" kumimoji="0" lang="en-US" normalizeH="0" strike="noStrike" u="none">
                <a:ln>
                  <a:noFill/>
                </a:ln>
                <a:solidFill>
                  <a:schemeClr val="tx1"/>
                </a:solidFill>
                <a:effectLst/>
              </a:rPr>
              <a:t>ANC</a:t>
            </a:r>
            <a:r>
              <a:rPr altLang="en-US" baseline="0" b="0" cap="none" dirty="0" sz="2400" i="0" kumimoji="0" lang="en-US" normalizeH="0" strike="noStrike" u="none">
                <a:ln>
                  <a:noFill/>
                </a:ln>
                <a:solidFill>
                  <a:schemeClr val="tx1"/>
                </a:solidFill>
                <a:effectLst/>
              </a:rPr>
              <a:t> stands for </a:t>
            </a:r>
            <a:r>
              <a:rPr altLang="en-US" baseline="0" b="1" cap="none" dirty="0" sz="2400" i="0" kumimoji="0" lang="en-US" normalizeH="0" strike="noStrike" u="none">
                <a:ln>
                  <a:noFill/>
                </a:ln>
                <a:solidFill>
                  <a:schemeClr val="tx1"/>
                </a:solidFill>
                <a:effectLst/>
              </a:rPr>
              <a:t>Antenatal Care</a:t>
            </a:r>
            <a:r>
              <a:rPr altLang="en-US" baseline="0" b="0" cap="none" dirty="0" sz="2400" i="0" kumimoji="0" lang="en-US" normalizeH="0" strike="noStrike" u="none">
                <a:ln>
                  <a:noFill/>
                </a:ln>
                <a:solidFill>
                  <a:schemeClr val="tx1"/>
                </a:solidFill>
                <a:effectLst/>
              </a:rPr>
              <a:t>.</a:t>
            </a:r>
          </a:p>
          <a:p>
            <a:pPr algn="l" defTabSz="914400" eaLnBrk="0" fontAlgn="base" hangingPunct="0" indent="0" latinLnBrk="0" lvl="0" marL="0" marR="0" rtl="0">
              <a:lnSpc>
                <a:spcPct val="100000"/>
              </a:lnSpc>
              <a:spcBef>
                <a:spcPct val="0"/>
              </a:spcBef>
              <a:spcAft>
                <a:spcPct val="0"/>
              </a:spcAft>
              <a:buClrTx/>
              <a:buSzTx/>
              <a:buFontTx/>
              <a:buNone/>
            </a:pPr>
            <a:r>
              <a:rPr altLang="en-US" baseline="0" b="0" cap="none" dirty="0" sz="2400" i="0" kumimoji="0" lang="en-US" normalizeH="0" strike="noStrike" u="none">
                <a:ln>
                  <a:noFill/>
                </a:ln>
                <a:solidFill>
                  <a:schemeClr val="tx1"/>
                </a:solidFill>
                <a:effectLst/>
              </a:rPr>
              <a:t>It refers to the </a:t>
            </a:r>
            <a:r>
              <a:rPr altLang="en-US" baseline="0" b="1" cap="none" dirty="0" sz="2400" i="0" kumimoji="0" lang="en-US" normalizeH="0" strike="noStrike" u="none">
                <a:ln>
                  <a:noFill/>
                </a:ln>
                <a:solidFill>
                  <a:schemeClr val="tx1"/>
                </a:solidFill>
                <a:effectLst/>
              </a:rPr>
              <a:t>regular medical and health check-ups</a:t>
            </a:r>
            <a:r>
              <a:rPr altLang="en-US" baseline="0" b="0" cap="none" dirty="0" sz="2400" i="0" kumimoji="0" lang="en-US" normalizeH="0" strike="noStrike" u="none">
                <a:ln>
                  <a:noFill/>
                </a:ln>
                <a:solidFill>
                  <a:schemeClr val="tx1"/>
                </a:solidFill>
                <a:effectLst/>
              </a:rPr>
              <a:t> that a pregnant woman receives </a:t>
            </a:r>
            <a:r>
              <a:rPr altLang="en-US" baseline="0" b="1" cap="none" dirty="0" sz="2400" i="0" kumimoji="0" lang="en-US" normalizeH="0" strike="noStrike" u="none">
                <a:ln>
                  <a:noFill/>
                </a:ln>
                <a:solidFill>
                  <a:schemeClr val="tx1"/>
                </a:solidFill>
                <a:effectLst/>
              </a:rPr>
              <a:t>during her pregnancy</a:t>
            </a:r>
            <a:r>
              <a:rPr altLang="en-US" baseline="0" b="0" cap="none" dirty="0" sz="2400" i="0" kumimoji="0" lang="en-US" normalizeH="0" strike="noStrike" u="none">
                <a:ln>
                  <a:noFill/>
                </a:ln>
                <a:solidFill>
                  <a:schemeClr val="tx1"/>
                </a:solidFill>
                <a:effectLst/>
              </a:rPr>
              <a:t> to ensure the </a:t>
            </a:r>
            <a:r>
              <a:rPr altLang="en-US" baseline="0" b="1" cap="none" dirty="0" sz="2400" i="0" kumimoji="0" lang="en-US" normalizeH="0" strike="noStrike" u="none">
                <a:ln>
                  <a:noFill/>
                </a:ln>
                <a:solidFill>
                  <a:schemeClr val="tx1"/>
                </a:solidFill>
                <a:effectLst/>
              </a:rPr>
              <a:t>health and well-being of both the mother and the fetus</a:t>
            </a:r>
            <a:r>
              <a:rPr altLang="en-US" baseline="0" b="0" cap="none" dirty="0" sz="2400" i="0" kumimoji="0" lang="en-US" normalizeH="0" strike="noStrike" u="none">
                <a:ln>
                  <a:noFill/>
                </a:ln>
                <a:solidFill>
                  <a:schemeClr val="tx1"/>
                </a:solidFill>
                <a:effectLst/>
              </a:rPr>
              <a:t>.</a:t>
            </a:r>
          </a:p>
        </p:txBody>
      </p:sp>
      <p:sp>
        <p:nvSpPr>
          <p:cNvPr id="1048600" name="Rectangle 3"/>
          <p:cNvSpPr>
            <a:spLocks noChangeArrowheads="1"/>
          </p:cNvSpPr>
          <p:nvPr/>
        </p:nvSpPr>
        <p:spPr bwMode="auto">
          <a:xfrm>
            <a:off x="838200" y="2981299"/>
            <a:ext cx="10419735" cy="3520440"/>
          </a:xfrm>
          <a:prstGeom prst="rect"/>
          <a:noFill/>
          <a:ln>
            <a:noFill/>
          </a:ln>
          <a:effectLst/>
        </p:spPr>
        <p:txBody>
          <a:bodyPr anchor="ctr" anchorCtr="0" bIns="45720" compatLnSpc="1" lIns="91440" numCol="1" rIns="91440" tIns="45720" vert="horz" wrap="square">
            <a:prstTxWarp prst="textNoShape"/>
            <a:spAutoFit/>
          </a:bodyPr>
          <a:p>
            <a:pPr algn="l" defTabSz="914400" eaLnBrk="0" fontAlgn="base" hangingPunct="0" indent="0" latinLnBrk="0" lvl="0" marL="0" marR="0" rtl="0">
              <a:lnSpc>
                <a:spcPct val="100000"/>
              </a:lnSpc>
              <a:spcBef>
                <a:spcPct val="0"/>
              </a:spcBef>
              <a:spcAft>
                <a:spcPct val="0"/>
              </a:spcAft>
              <a:buClrTx/>
              <a:buSzTx/>
              <a:buFontTx/>
              <a:buNone/>
            </a:pPr>
            <a:r>
              <a:rPr altLang="en-US" baseline="0" b="1" cap="none" dirty="0" sz="2800" i="0" kumimoji="0" lang="en-US" normalizeH="0" strike="noStrike" u="none">
                <a:ln>
                  <a:noFill/>
                </a:ln>
                <a:solidFill>
                  <a:schemeClr val="tx1"/>
                </a:solidFill>
                <a:effectLst/>
                <a:cs typeface="Aldhabi" panose="020F0502020204030204" pitchFamily="2" charset="-78"/>
              </a:rPr>
              <a:t>Key components:</a:t>
            </a:r>
          </a:p>
          <a:p>
            <a:pPr eaLnBrk="0" fontAlgn="base" hangingPunct="0" lvl="0">
              <a:spcBef>
                <a:spcPct val="0"/>
              </a:spcBef>
              <a:spcAft>
                <a:spcPct val="0"/>
              </a:spcAft>
            </a:pPr>
            <a:r>
              <a:rPr altLang="en-US" baseline="0" cap="none" dirty="0" sz="2000" i="0" kumimoji="0" lang="en-US" normalizeH="0" strike="noStrike" u="none">
                <a:ln>
                  <a:noFill/>
                </a:ln>
                <a:solidFill>
                  <a:schemeClr val="tx1"/>
                </a:solidFill>
                <a:effectLst/>
              </a:rPr>
              <a:t>1. Early registration of pregnancy </a:t>
            </a:r>
            <a:r>
              <a:rPr dirty="0" sz="2000" lang="en-US"/>
              <a:t>(preferably in the first trimester)</a:t>
            </a:r>
            <a:endParaRPr altLang="en-US" baseline="0" cap="none" dirty="0" sz="2000" i="0" kumimoji="0" lang="en-US" normalizeH="0" strike="noStrike" u="none">
              <a:ln>
                <a:noFill/>
              </a:ln>
              <a:solidFill>
                <a:schemeClr val="tx1"/>
              </a:solidFill>
              <a:effectLst/>
            </a:endParaRPr>
          </a:p>
          <a:p>
            <a:pPr algn="l" defTabSz="914400" eaLnBrk="0" fontAlgn="base" hangingPunct="0" indent="0" latinLnBrk="0" lvl="0" marL="0" marR="0" rtl="0">
              <a:lnSpc>
                <a:spcPct val="100000"/>
              </a:lnSpc>
              <a:spcBef>
                <a:spcPct val="0"/>
              </a:spcBef>
              <a:spcAft>
                <a:spcPct val="0"/>
              </a:spcAft>
              <a:buClrTx/>
              <a:buSzTx/>
              <a:buFontTx/>
              <a:buAutoNum type="arabicPeriod" startAt="2"/>
            </a:pPr>
            <a:r>
              <a:rPr altLang="en-US" baseline="0" cap="none" dirty="0" sz="2000" i="0" kumimoji="0" lang="en-US" normalizeH="0" strike="noStrike" u="none">
                <a:ln>
                  <a:noFill/>
                </a:ln>
                <a:solidFill>
                  <a:schemeClr val="tx1"/>
                </a:solidFill>
                <a:effectLst/>
              </a:rPr>
              <a:t> Minimum 4 ANC Visits (as per WHO and Indian guidelines)</a:t>
            </a:r>
          </a:p>
          <a:p>
            <a:pPr algn="l" defTabSz="914400" eaLnBrk="0" fontAlgn="base" hangingPunct="0" indent="0" latinLnBrk="0" lvl="0" marL="0" marR="0" rtl="0">
              <a:lnSpc>
                <a:spcPct val="100000"/>
              </a:lnSpc>
              <a:spcBef>
                <a:spcPct val="0"/>
              </a:spcBef>
              <a:spcAft>
                <a:spcPct val="0"/>
              </a:spcAft>
              <a:buClrTx/>
              <a:buSzTx/>
              <a:buFontTx/>
              <a:buAutoNum type="arabicPeriod" startAt="3"/>
            </a:pPr>
            <a:r>
              <a:rPr altLang="en-US" baseline="0" cap="none" dirty="0" sz="2000" i="0" kumimoji="0" lang="en-US" normalizeH="0" strike="noStrike" u="none">
                <a:ln>
                  <a:noFill/>
                </a:ln>
                <a:solidFill>
                  <a:schemeClr val="tx1"/>
                </a:solidFill>
                <a:effectLst/>
              </a:rPr>
              <a:t> Essential Services Provided:</a:t>
            </a:r>
          </a:p>
          <a:p>
            <a:pPr algn="l" defTabSz="914400" eaLnBrk="0" fontAlgn="base" hangingPunct="0" indent="0" latinLnBrk="0" lvl="1" marL="457200" marR="0" rtl="0">
              <a:lnSpc>
                <a:spcPct val="100000"/>
              </a:lnSpc>
              <a:spcBef>
                <a:spcPct val="0"/>
              </a:spcBef>
              <a:spcAft>
                <a:spcPct val="0"/>
              </a:spcAft>
              <a:buClrTx/>
              <a:buSzTx/>
              <a:buFontTx/>
              <a:buChar char="•"/>
            </a:pPr>
            <a:r>
              <a:rPr altLang="en-US" baseline="0" cap="none" dirty="0" sz="2000" i="0" kumimoji="0" lang="en-US" normalizeH="0" strike="noStrike" u="none">
                <a:ln>
                  <a:noFill/>
                </a:ln>
                <a:solidFill>
                  <a:schemeClr val="tx1"/>
                </a:solidFill>
                <a:effectLst/>
              </a:rPr>
              <a:t>Blood pressure and weight monitoring</a:t>
            </a:r>
          </a:p>
          <a:p>
            <a:pPr algn="l" defTabSz="914400" eaLnBrk="0" fontAlgn="base" hangingPunct="0" indent="0" latinLnBrk="0" lvl="1" marL="457200" marR="0" rtl="0">
              <a:lnSpc>
                <a:spcPct val="100000"/>
              </a:lnSpc>
              <a:spcBef>
                <a:spcPct val="0"/>
              </a:spcBef>
              <a:spcAft>
                <a:spcPct val="0"/>
              </a:spcAft>
              <a:buClrTx/>
              <a:buSzTx/>
              <a:buFontTx/>
              <a:buChar char="•"/>
            </a:pPr>
            <a:r>
              <a:rPr altLang="en-US" baseline="0" cap="none" dirty="0" sz="2000" i="0" kumimoji="0" lang="en-US" normalizeH="0" strike="noStrike" u="none">
                <a:ln>
                  <a:noFill/>
                </a:ln>
                <a:solidFill>
                  <a:schemeClr val="tx1"/>
                </a:solidFill>
                <a:effectLst/>
              </a:rPr>
              <a:t>Blood and urine tests</a:t>
            </a:r>
          </a:p>
          <a:p>
            <a:pPr algn="l" defTabSz="914400" eaLnBrk="0" fontAlgn="base" hangingPunct="0" indent="0" latinLnBrk="0" lvl="1" marL="457200" marR="0" rtl="0">
              <a:lnSpc>
                <a:spcPct val="100000"/>
              </a:lnSpc>
              <a:spcBef>
                <a:spcPct val="0"/>
              </a:spcBef>
              <a:spcAft>
                <a:spcPct val="0"/>
              </a:spcAft>
              <a:buClrTx/>
              <a:buSzTx/>
              <a:buFontTx/>
              <a:buChar char="•"/>
            </a:pPr>
            <a:r>
              <a:rPr altLang="en-US" baseline="0" cap="none" dirty="0" sz="2000" i="0" kumimoji="0" lang="en-US" normalizeH="0" strike="noStrike" u="none">
                <a:ln>
                  <a:noFill/>
                </a:ln>
                <a:solidFill>
                  <a:schemeClr val="tx1"/>
                </a:solidFill>
                <a:effectLst/>
              </a:rPr>
              <a:t>Iron-Folic Acid (IFA) supplementation</a:t>
            </a:r>
          </a:p>
          <a:p>
            <a:pPr algn="l" defTabSz="914400" eaLnBrk="0" fontAlgn="base" hangingPunct="0" indent="0" latinLnBrk="0" lvl="1" marL="457200" marR="0" rtl="0">
              <a:lnSpc>
                <a:spcPct val="100000"/>
              </a:lnSpc>
              <a:spcBef>
                <a:spcPct val="0"/>
              </a:spcBef>
              <a:spcAft>
                <a:spcPct val="0"/>
              </a:spcAft>
              <a:buClrTx/>
              <a:buSzTx/>
              <a:buFontTx/>
              <a:buChar char="•"/>
            </a:pPr>
            <a:r>
              <a:rPr altLang="en-US" baseline="0" cap="none" dirty="0" sz="2000" i="0" kumimoji="0" lang="en-US" normalizeH="0" strike="noStrike" u="none">
                <a:ln>
                  <a:noFill/>
                </a:ln>
                <a:solidFill>
                  <a:schemeClr val="tx1"/>
                </a:solidFill>
                <a:effectLst/>
              </a:rPr>
              <a:t>Tetanus toxoid injections</a:t>
            </a:r>
          </a:p>
          <a:p>
            <a:pPr algn="l" defTabSz="914400" eaLnBrk="0" fontAlgn="base" hangingPunct="0" indent="0" latinLnBrk="0" lvl="1" marL="457200" marR="0" rtl="0">
              <a:lnSpc>
                <a:spcPct val="100000"/>
              </a:lnSpc>
              <a:spcBef>
                <a:spcPct val="0"/>
              </a:spcBef>
              <a:spcAft>
                <a:spcPct val="0"/>
              </a:spcAft>
              <a:buClrTx/>
              <a:buSzTx/>
              <a:buFontTx/>
              <a:buChar char="•"/>
            </a:pPr>
            <a:r>
              <a:rPr altLang="en-US" baseline="0" cap="none" dirty="0" sz="2000" i="0" kumimoji="0" lang="en-US" normalizeH="0" strike="noStrike" u="none">
                <a:ln>
                  <a:noFill/>
                </a:ln>
                <a:solidFill>
                  <a:schemeClr val="tx1"/>
                </a:solidFill>
                <a:effectLst/>
              </a:rPr>
              <a:t>Ultrasound scans</a:t>
            </a:r>
          </a:p>
          <a:p>
            <a:pPr algn="l" defTabSz="914400" eaLnBrk="0" fontAlgn="base" hangingPunct="0" indent="0" latinLnBrk="0" lvl="1" marL="457200" marR="0" rtl="0">
              <a:lnSpc>
                <a:spcPct val="100000"/>
              </a:lnSpc>
              <a:spcBef>
                <a:spcPct val="0"/>
              </a:spcBef>
              <a:spcAft>
                <a:spcPct val="0"/>
              </a:spcAft>
              <a:buClrTx/>
              <a:buSzTx/>
              <a:buFontTx/>
              <a:buChar char="•"/>
            </a:pPr>
            <a:r>
              <a:rPr altLang="en-US" baseline="0" cap="none" dirty="0" sz="2000" i="0" kumimoji="0" lang="en-US" normalizeH="0" strike="noStrike" u="none">
                <a:ln>
                  <a:noFill/>
                </a:ln>
                <a:solidFill>
                  <a:schemeClr val="tx1"/>
                </a:solidFill>
                <a:effectLst/>
              </a:rPr>
              <a:t>Counseling on diet, hygiene, birth preparedness, and danger signs</a:t>
            </a:r>
          </a:p>
          <a:p>
            <a:pPr algn="l" defTabSz="914400" eaLnBrk="0" fontAlgn="base" hangingPunct="0" indent="0" latinLnBrk="0" lvl="0" marL="0" marR="0" rtl="0">
              <a:lnSpc>
                <a:spcPct val="100000"/>
              </a:lnSpc>
              <a:spcBef>
                <a:spcPct val="0"/>
              </a:spcBef>
              <a:spcAft>
                <a:spcPct val="0"/>
              </a:spcAft>
              <a:buClrTx/>
              <a:buSzTx/>
              <a:buFontTx/>
              <a:buNone/>
            </a:pPr>
            <a:endParaRPr altLang="en-US" baseline="0" b="0" cap="none" dirty="0" sz="1800" i="0" kumimoji="0" lang="en-US" normalizeH="0" strike="noStrike" u="none">
              <a:ln>
                <a:noFill/>
              </a:ln>
              <a:solidFill>
                <a:schemeClr val="tx1"/>
              </a:solidFill>
              <a:effectLst/>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sp>
        <p:nvSpPr>
          <p:cNvPr id="1048601" name="Title 1"/>
          <p:cNvSpPr>
            <a:spLocks noGrp="1"/>
          </p:cNvSpPr>
          <p:nvPr>
            <p:ph type="title"/>
          </p:nvPr>
        </p:nvSpPr>
        <p:spPr>
          <a:xfrm>
            <a:off x="838200" y="68987"/>
            <a:ext cx="10515600" cy="1325563"/>
          </a:xfrm>
        </p:spPr>
        <p:txBody>
          <a:bodyPr/>
          <a:p>
            <a:pPr algn="ctr"/>
            <a:r>
              <a:rPr b="1" dirty="0" lang="en-IN"/>
              <a:t>Introduction (2/2)</a:t>
            </a:r>
          </a:p>
        </p:txBody>
      </p:sp>
      <p:sp>
        <p:nvSpPr>
          <p:cNvPr id="1048602" name="Slide Number Placeholder 3"/>
          <p:cNvSpPr>
            <a:spLocks noGrp="1"/>
          </p:cNvSpPr>
          <p:nvPr>
            <p:ph type="sldNum" sz="quarter" idx="12"/>
          </p:nvPr>
        </p:nvSpPr>
        <p:spPr/>
        <p:txBody>
          <a:bodyPr/>
          <a:p>
            <a:fld id="{26AD20E6-394B-4DF0-96A5-9647FF39C943}" type="slidenum">
              <a:rPr lang="en-IN" smtClean="0"/>
              <a:t>4</a:t>
            </a:fld>
            <a:endParaRPr lang="en-IN"/>
          </a:p>
        </p:txBody>
      </p:sp>
      <p:pic>
        <p:nvPicPr>
          <p:cNvPr id="2097155"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
        <p:nvSpPr>
          <p:cNvPr id="1048603" name="Rectangle 1"/>
          <p:cNvSpPr>
            <a:spLocks noChangeArrowheads="1"/>
          </p:cNvSpPr>
          <p:nvPr/>
        </p:nvSpPr>
        <p:spPr bwMode="auto">
          <a:xfrm>
            <a:off x="985684" y="1923838"/>
            <a:ext cx="10515600" cy="2580642"/>
          </a:xfrm>
          <a:prstGeom prst="rect"/>
          <a:noFill/>
          <a:ln>
            <a:noFill/>
          </a:ln>
          <a:effectLst/>
        </p:spPr>
        <p:txBody>
          <a:bodyPr anchor="ctr" anchorCtr="0" bIns="45720" compatLnSpc="1" lIns="91440" numCol="1" rIns="91440" tIns="45720" vert="horz" wrap="square">
            <a:prstTxWarp prst="textNoShape"/>
            <a:spAutoFit/>
          </a:bodyPr>
          <a:p>
            <a:r>
              <a:rPr dirty="0" sz="2400" lang="en-US"/>
              <a:t>• Antenatal care (ANC) is essential for maternal and fetal health.</a:t>
            </a:r>
          </a:p>
          <a:p>
            <a:r>
              <a:rPr dirty="0" sz="2400" lang="en-US"/>
              <a:t>• Urban slums in India face systemic barriers to ANC.</a:t>
            </a:r>
          </a:p>
          <a:p>
            <a:r>
              <a:rPr dirty="0" sz="2400" lang="en-US"/>
              <a:t>• Study focuses on slum population in Delhi.</a:t>
            </a:r>
          </a:p>
          <a:p>
            <a:r>
              <a:rPr dirty="0" sz="2400" lang="en-US"/>
              <a:t>• Only 58% of urban slum women complete 4 ANC visits (NFHS-5).</a:t>
            </a:r>
          </a:p>
          <a:p>
            <a:r>
              <a:rPr dirty="0" sz="2400" lang="en-US"/>
              <a:t>• Govt schemes: JSY, PMSMA, RMNCH+A.</a:t>
            </a:r>
          </a:p>
          <a:p>
            <a:r>
              <a:rPr dirty="0" sz="2400" lang="en-US"/>
              <a:t>• Issues: fragmented health services, low literacy, economic constraints.</a:t>
            </a:r>
          </a:p>
          <a:p>
            <a:endParaRPr dirty="0" sz="2400"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41" name=""/>
        <p:cNvGrpSpPr/>
        <p:nvPr/>
      </p:nvGrpSpPr>
      <p:grpSpPr>
        <a:xfrm>
          <a:off x="0" y="0"/>
          <a:ext cx="0" cy="0"/>
          <a:chOff x="0" y="0"/>
          <a:chExt cx="0" cy="0"/>
        </a:xfrm>
      </p:grpSpPr>
      <p:sp>
        <p:nvSpPr>
          <p:cNvPr id="1048604" name="Title 1"/>
          <p:cNvSpPr>
            <a:spLocks noGrp="1"/>
          </p:cNvSpPr>
          <p:nvPr>
            <p:ph type="title"/>
          </p:nvPr>
        </p:nvSpPr>
        <p:spPr/>
        <p:txBody>
          <a:bodyPr/>
          <a:p>
            <a:pPr algn="ctr"/>
            <a:r>
              <a:rPr b="1" dirty="0" lang="en-IN"/>
              <a:t>Objectives of Your Study</a:t>
            </a:r>
          </a:p>
        </p:txBody>
      </p:sp>
      <p:sp>
        <p:nvSpPr>
          <p:cNvPr id="1048605" name="Content Placeholder 2"/>
          <p:cNvSpPr>
            <a:spLocks noGrp="1"/>
          </p:cNvSpPr>
          <p:nvPr>
            <p:ph idx="1"/>
          </p:nvPr>
        </p:nvSpPr>
        <p:spPr/>
        <p:txBody>
          <a:bodyPr/>
          <a:p>
            <a:pPr indent="0" marL="0">
              <a:buNone/>
            </a:pPr>
            <a:r>
              <a:rPr dirty="0" lang="en-US"/>
              <a:t>1. To assess awareness about ANC services among women.</a:t>
            </a:r>
          </a:p>
          <a:p>
            <a:pPr indent="0" marL="0">
              <a:buNone/>
            </a:pPr>
            <a:r>
              <a:rPr dirty="0" lang="en-US"/>
              <a:t>2. To assess utilization of ANC services.</a:t>
            </a:r>
          </a:p>
          <a:p>
            <a:pPr indent="0" marL="0">
              <a:buNone/>
            </a:pPr>
            <a:r>
              <a:rPr dirty="0" lang="en-US"/>
              <a:t>3. To identify influencing factors.</a:t>
            </a:r>
          </a:p>
          <a:p>
            <a:pPr indent="0" marL="0">
              <a:buNone/>
            </a:pPr>
            <a:endParaRPr dirty="0" lang="en-IN"/>
          </a:p>
        </p:txBody>
      </p:sp>
      <p:sp>
        <p:nvSpPr>
          <p:cNvPr id="1048606" name="Slide Number Placeholder 3"/>
          <p:cNvSpPr>
            <a:spLocks noGrp="1"/>
          </p:cNvSpPr>
          <p:nvPr>
            <p:ph type="sldNum" sz="quarter" idx="12"/>
          </p:nvPr>
        </p:nvSpPr>
        <p:spPr/>
        <p:txBody>
          <a:bodyPr/>
          <a:p>
            <a:fld id="{26AD20E6-394B-4DF0-96A5-9647FF39C943}" type="slidenum">
              <a:rPr lang="en-IN" smtClean="0"/>
              <a:t>5</a:t>
            </a:fld>
            <a:endParaRPr lang="en-IN"/>
          </a:p>
        </p:txBody>
      </p:sp>
      <p:pic>
        <p:nvPicPr>
          <p:cNvPr id="2097156"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sp>
        <p:nvSpPr>
          <p:cNvPr id="1048607" name="Title 1"/>
          <p:cNvSpPr>
            <a:spLocks noGrp="1"/>
          </p:cNvSpPr>
          <p:nvPr>
            <p:ph type="title"/>
          </p:nvPr>
        </p:nvSpPr>
        <p:spPr/>
        <p:txBody>
          <a:bodyPr/>
          <a:p>
            <a:pPr algn="ctr"/>
            <a:r>
              <a:rPr b="1" dirty="0" lang="en-IN"/>
              <a:t>Methodology (1/2)</a:t>
            </a:r>
          </a:p>
        </p:txBody>
      </p:sp>
      <p:sp>
        <p:nvSpPr>
          <p:cNvPr id="1048608" name="Content Placeholder 2"/>
          <p:cNvSpPr>
            <a:spLocks noGrp="1"/>
          </p:cNvSpPr>
          <p:nvPr>
            <p:ph idx="1"/>
          </p:nvPr>
        </p:nvSpPr>
        <p:spPr>
          <a:xfrm>
            <a:off x="838199" y="1825625"/>
            <a:ext cx="10773697" cy="4667250"/>
          </a:xfrm>
        </p:spPr>
        <p:txBody>
          <a:bodyPr/>
          <a:p>
            <a:pPr indent="0" marL="0">
              <a:buNone/>
            </a:pPr>
            <a:r>
              <a:rPr dirty="0" lang="en-US"/>
              <a:t>• </a:t>
            </a:r>
            <a:r>
              <a:rPr b="1" dirty="0" lang="en-US"/>
              <a:t>Study Design: </a:t>
            </a:r>
            <a:r>
              <a:rPr dirty="0" lang="en-US"/>
              <a:t>Cross-sectional</a:t>
            </a:r>
          </a:p>
          <a:p>
            <a:pPr indent="0" marL="0">
              <a:buNone/>
            </a:pPr>
            <a:r>
              <a:rPr dirty="0" lang="en-US"/>
              <a:t>• </a:t>
            </a:r>
            <a:r>
              <a:rPr b="1" dirty="0" lang="en-US"/>
              <a:t>Sample Size: </a:t>
            </a:r>
            <a:r>
              <a:rPr dirty="0" lang="en-US"/>
              <a:t>384 women</a:t>
            </a:r>
          </a:p>
          <a:p>
            <a:pPr indent="0" marL="0">
              <a:buNone/>
            </a:pPr>
            <a:r>
              <a:rPr dirty="0" lang="en-US"/>
              <a:t>• </a:t>
            </a:r>
            <a:r>
              <a:rPr b="1" dirty="0" lang="en-US"/>
              <a:t>Population: </a:t>
            </a:r>
            <a:r>
              <a:rPr dirty="0" lang="en-US"/>
              <a:t>Women aged 15–49 (pregnant or delivered in last 12 months)</a:t>
            </a:r>
          </a:p>
          <a:p>
            <a:pPr indent="0" marL="0">
              <a:buNone/>
            </a:pPr>
            <a:r>
              <a:rPr dirty="0" lang="en-US"/>
              <a:t>• </a:t>
            </a:r>
            <a:r>
              <a:rPr b="1" dirty="0" lang="en-US"/>
              <a:t>Tools: </a:t>
            </a:r>
            <a:r>
              <a:rPr dirty="0" lang="en-US"/>
              <a:t>Semi-structured questionnaire, based on NFHS-5 and WHO ANC guidelines</a:t>
            </a:r>
          </a:p>
          <a:p>
            <a:pPr indent="0" marL="0">
              <a:buNone/>
            </a:pPr>
            <a:r>
              <a:rPr dirty="0" lang="en-US"/>
              <a:t>• </a:t>
            </a:r>
            <a:r>
              <a:rPr b="1" dirty="0" lang="en-US"/>
              <a:t>Sampling technique:</a:t>
            </a:r>
            <a:r>
              <a:rPr dirty="0" lang="en-US"/>
              <a:t> Purposive Selection of Urban Slum Areas</a:t>
            </a:r>
          </a:p>
          <a:p>
            <a:pPr indent="0" marL="0">
              <a:buNone/>
            </a:pPr>
            <a:r>
              <a:rPr dirty="0" lang="en-US"/>
              <a:t>•</a:t>
            </a:r>
            <a:r>
              <a:rPr b="1" dirty="0" lang="en-US"/>
              <a:t> Variables:</a:t>
            </a:r>
            <a:r>
              <a:rPr dirty="0" lang="en-US"/>
              <a:t> Age, marital status, education, income, occupation</a:t>
            </a:r>
          </a:p>
          <a:p>
            <a:pPr indent="0" marL="0">
              <a:buNone/>
            </a:pPr>
            <a:r>
              <a:rPr dirty="0" lang="en-US"/>
              <a:t>• Family type and number of children also recorded</a:t>
            </a:r>
          </a:p>
          <a:p>
            <a:pPr indent="0" marL="0">
              <a:buNone/>
            </a:pPr>
            <a:endParaRPr dirty="0" lang="en-US"/>
          </a:p>
          <a:p>
            <a:endParaRPr dirty="0" lang="en-IN"/>
          </a:p>
        </p:txBody>
      </p:sp>
      <p:sp>
        <p:nvSpPr>
          <p:cNvPr id="1048609" name="Slide Number Placeholder 3"/>
          <p:cNvSpPr>
            <a:spLocks noGrp="1"/>
          </p:cNvSpPr>
          <p:nvPr>
            <p:ph type="sldNum" sz="quarter" idx="12"/>
          </p:nvPr>
        </p:nvSpPr>
        <p:spPr/>
        <p:txBody>
          <a:bodyPr/>
          <a:p>
            <a:fld id="{26AD20E6-394B-4DF0-96A5-9647FF39C943}" type="slidenum">
              <a:rPr lang="en-IN" smtClean="0"/>
              <a:t>6</a:t>
            </a:fld>
            <a:endParaRPr lang="en-IN"/>
          </a:p>
        </p:txBody>
      </p:sp>
      <p:pic>
        <p:nvPicPr>
          <p:cNvPr id="2097157"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43" name=""/>
        <p:cNvGrpSpPr/>
        <p:nvPr/>
      </p:nvGrpSpPr>
      <p:grpSpPr>
        <a:xfrm>
          <a:off x="0" y="0"/>
          <a:ext cx="0" cy="0"/>
          <a:chOff x="0" y="0"/>
          <a:chExt cx="0" cy="0"/>
        </a:xfrm>
      </p:grpSpPr>
      <p:sp>
        <p:nvSpPr>
          <p:cNvPr id="1048610" name="Title 1"/>
          <p:cNvSpPr>
            <a:spLocks noGrp="1"/>
          </p:cNvSpPr>
          <p:nvPr>
            <p:ph type="title"/>
          </p:nvPr>
        </p:nvSpPr>
        <p:spPr/>
        <p:txBody>
          <a:bodyPr/>
          <a:p>
            <a:pPr algn="ctr"/>
            <a:r>
              <a:rPr b="1" dirty="0" lang="en-IN"/>
              <a:t>Methodology (2/2)</a:t>
            </a:r>
            <a:endParaRPr dirty="0" lang="en-IN"/>
          </a:p>
        </p:txBody>
      </p:sp>
      <p:sp>
        <p:nvSpPr>
          <p:cNvPr id="1048611" name="Content Placeholder 2"/>
          <p:cNvSpPr>
            <a:spLocks noGrp="1"/>
          </p:cNvSpPr>
          <p:nvPr>
            <p:ph idx="1"/>
          </p:nvPr>
        </p:nvSpPr>
        <p:spPr/>
        <p:txBody>
          <a:bodyPr>
            <a:normAutofit/>
          </a:bodyPr>
          <a:p>
            <a:pPr indent="0" marL="0">
              <a:buNone/>
            </a:pPr>
            <a:r>
              <a:rPr b="1" dirty="0" lang="en-US"/>
              <a:t>Data Analysis</a:t>
            </a:r>
          </a:p>
          <a:p>
            <a:r>
              <a:rPr dirty="0" lang="en-US"/>
              <a:t>Data were entered in </a:t>
            </a:r>
            <a:r>
              <a:rPr b="1" dirty="0" lang="en-US"/>
              <a:t>Microsoft Excel</a:t>
            </a:r>
            <a:r>
              <a:rPr dirty="0" lang="en-US"/>
              <a:t> and analyzed using </a:t>
            </a:r>
            <a:r>
              <a:rPr b="1" dirty="0" lang="en-US"/>
              <a:t>SPSS</a:t>
            </a:r>
            <a:r>
              <a:rPr dirty="0" lang="en-US"/>
              <a:t> (Statistical Package for the Social Sciences).</a:t>
            </a:r>
          </a:p>
          <a:p>
            <a:r>
              <a:rPr b="1" dirty="0" lang="en-US"/>
              <a:t>Descriptive statistics</a:t>
            </a:r>
            <a:r>
              <a:rPr dirty="0" lang="en-US"/>
              <a:t> (frequency, percentage, mean, standard deviation) were used to summarize variables.</a:t>
            </a:r>
          </a:p>
          <a:p>
            <a:r>
              <a:rPr b="1" dirty="0" lang="en-US"/>
              <a:t>Chi-square tests</a:t>
            </a:r>
            <a:r>
              <a:rPr dirty="0" lang="en-US"/>
              <a:t> were used to assess the association between socio-demographic variables and ANC utilization.</a:t>
            </a:r>
          </a:p>
          <a:p>
            <a:r>
              <a:rPr b="1" dirty="0" lang="en-US"/>
              <a:t>P-values &lt; 0.05</a:t>
            </a:r>
            <a:r>
              <a:rPr dirty="0" lang="en-US"/>
              <a:t> were considered statistically significant</a:t>
            </a:r>
          </a:p>
          <a:p>
            <a:endParaRPr dirty="0" lang="en-US"/>
          </a:p>
          <a:p>
            <a:endParaRPr dirty="0" lang="en-IN"/>
          </a:p>
        </p:txBody>
      </p:sp>
      <p:sp>
        <p:nvSpPr>
          <p:cNvPr id="1048612" name="Slide Number Placeholder 3"/>
          <p:cNvSpPr>
            <a:spLocks noGrp="1"/>
          </p:cNvSpPr>
          <p:nvPr>
            <p:ph type="sldNum" sz="quarter" idx="12"/>
          </p:nvPr>
        </p:nvSpPr>
        <p:spPr/>
        <p:txBody>
          <a:bodyPr/>
          <a:p>
            <a:fld id="{26AD20E6-394B-4DF0-96A5-9647FF39C943}" type="slidenum">
              <a:rPr lang="en-IN" smtClean="0"/>
              <a:t>7</a:t>
            </a:fld>
            <a:endParaRPr lang="en-IN"/>
          </a:p>
        </p:txBody>
      </p:sp>
      <p:sp>
        <p:nvSpPr>
          <p:cNvPr id="1048613" name="Footer Placeholder 4"/>
          <p:cNvSpPr>
            <a:spLocks noGrp="1"/>
          </p:cNvSpPr>
          <p:nvPr>
            <p:ph type="ftr" sz="quarter" idx="11"/>
          </p:nvPr>
        </p:nvSpPr>
        <p:spPr/>
        <p:txBody>
          <a:bodyPr/>
          <a:p>
            <a:r>
              <a:rPr lang="en-US"/>
              <a:t>You are not allowed to add slides to this presentation</a:t>
            </a:r>
            <a:endParaRPr lang="en-IN"/>
          </a:p>
        </p:txBody>
      </p:sp>
      <p:pic>
        <p:nvPicPr>
          <p:cNvPr id="2097158"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sp>
        <p:nvSpPr>
          <p:cNvPr id="1048614" name="Title 1"/>
          <p:cNvSpPr>
            <a:spLocks noGrp="1"/>
          </p:cNvSpPr>
          <p:nvPr>
            <p:ph type="title"/>
          </p:nvPr>
        </p:nvSpPr>
        <p:spPr/>
        <p:txBody>
          <a:bodyPr/>
          <a:p>
            <a:pPr algn="ctr"/>
            <a:r>
              <a:rPr b="1" dirty="0" lang="en-IN"/>
              <a:t>Results (1/4)</a:t>
            </a:r>
          </a:p>
        </p:txBody>
      </p:sp>
      <p:sp>
        <p:nvSpPr>
          <p:cNvPr id="1048615" name="Content Placeholder 2"/>
          <p:cNvSpPr>
            <a:spLocks noGrp="1"/>
          </p:cNvSpPr>
          <p:nvPr>
            <p:ph idx="1"/>
          </p:nvPr>
        </p:nvSpPr>
        <p:spPr/>
        <p:txBody>
          <a:bodyPr/>
          <a:p>
            <a:pPr indent="0" marL="0">
              <a:buNone/>
            </a:pPr>
            <a:r>
              <a:rPr b="1" dirty="0" lang="en-IN"/>
              <a:t>Awareness of ANC Services</a:t>
            </a:r>
          </a:p>
          <a:p>
            <a:r>
              <a:rPr b="1" dirty="0" lang="en-US"/>
              <a:t>Total Respondents:</a:t>
            </a:r>
            <a:r>
              <a:rPr dirty="0" lang="en-US"/>
              <a:t> 382</a:t>
            </a:r>
          </a:p>
          <a:p>
            <a:r>
              <a:rPr b="1" dirty="0" lang="en-US"/>
              <a:t>Heard of ANC:</a:t>
            </a:r>
            <a:r>
              <a:rPr dirty="0" lang="en-US"/>
              <a:t> 371 (97.1%)</a:t>
            </a:r>
          </a:p>
          <a:p>
            <a:r>
              <a:rPr b="1" dirty="0" lang="en-US"/>
              <a:t>Not Heard of ANC:</a:t>
            </a:r>
            <a:r>
              <a:rPr dirty="0" lang="en-US"/>
              <a:t> 11 (2.9%)</a:t>
            </a:r>
          </a:p>
          <a:p>
            <a:pPr indent="0" marL="0">
              <a:buNone/>
            </a:pPr>
            <a:endParaRPr dirty="0" lang="en-IN"/>
          </a:p>
        </p:txBody>
      </p:sp>
      <p:sp>
        <p:nvSpPr>
          <p:cNvPr id="1048616" name="Slide Number Placeholder 3"/>
          <p:cNvSpPr>
            <a:spLocks noGrp="1"/>
          </p:cNvSpPr>
          <p:nvPr>
            <p:ph type="sldNum" sz="quarter" idx="12"/>
          </p:nvPr>
        </p:nvSpPr>
        <p:spPr/>
        <p:txBody>
          <a:bodyPr/>
          <a:p>
            <a:fld id="{26AD20E6-394B-4DF0-96A5-9647FF39C943}" type="slidenum">
              <a:rPr lang="en-IN" smtClean="0"/>
              <a:t>8</a:t>
            </a:fld>
            <a:endParaRPr lang="en-IN"/>
          </a:p>
        </p:txBody>
      </p:sp>
      <p:pic>
        <p:nvPicPr>
          <p:cNvPr id="2097159" name="Picture 5"/>
          <p:cNvPicPr>
            <a:picLocks noChangeAspect="1"/>
          </p:cNvPicPr>
          <p:nvPr/>
        </p:nvPicPr>
        <p:blipFill>
          <a:blip xmlns:r="http://schemas.openxmlformats.org/officeDocument/2006/relationships" r:embed="rId2"/>
          <a:stretch>
            <a:fillRect/>
          </a:stretch>
        </p:blipFill>
        <p:spPr>
          <a:xfrm>
            <a:off x="0" y="23813"/>
            <a:ext cx="2695903" cy="1268959"/>
          </a:xfrm>
          <a:prstGeom prst="rect"/>
        </p:spPr>
      </p:pic>
      <p:graphicFrame>
        <p:nvGraphicFramePr>
          <p:cNvPr id="4194304" name="Chart 6"/>
          <p:cNvGraphicFramePr>
            <a:graphicFrameLocks/>
          </p:cNvGraphicFramePr>
          <p:nvPr/>
        </p:nvGraphicFramePr>
        <p:xfrm>
          <a:off x="5742039" y="1825625"/>
          <a:ext cx="5938684" cy="390904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sp>
        <p:nvSpPr>
          <p:cNvPr id="1048617" name="Title 1"/>
          <p:cNvSpPr>
            <a:spLocks noGrp="1"/>
          </p:cNvSpPr>
          <p:nvPr>
            <p:ph type="title"/>
          </p:nvPr>
        </p:nvSpPr>
        <p:spPr/>
        <p:txBody>
          <a:bodyPr/>
          <a:p>
            <a:pPr algn="ctr"/>
            <a:r>
              <a:rPr b="1" dirty="0" lang="en-IN"/>
              <a:t>Results (2/4)</a:t>
            </a:r>
          </a:p>
        </p:txBody>
      </p:sp>
      <p:sp>
        <p:nvSpPr>
          <p:cNvPr id="1048618" name="Content Placeholder 2"/>
          <p:cNvSpPr>
            <a:spLocks noGrp="1"/>
          </p:cNvSpPr>
          <p:nvPr>
            <p:ph idx="1"/>
          </p:nvPr>
        </p:nvSpPr>
        <p:spPr/>
        <p:txBody>
          <a:bodyPr/>
          <a:p>
            <a:pPr indent="0" marL="0">
              <a:buNone/>
            </a:pPr>
            <a:r>
              <a:rPr b="1" dirty="0" lang="en-US"/>
              <a:t>Utilization of ANC Services</a:t>
            </a:r>
          </a:p>
          <a:p>
            <a:r>
              <a:rPr b="1" dirty="0" lang="en-US"/>
              <a:t>Total Respondents:</a:t>
            </a:r>
            <a:r>
              <a:rPr dirty="0" lang="en-US"/>
              <a:t> 357</a:t>
            </a:r>
          </a:p>
          <a:p>
            <a:r>
              <a:rPr b="1" dirty="0" lang="en-US"/>
              <a:t>Received ANC:</a:t>
            </a:r>
            <a:r>
              <a:rPr dirty="0" lang="en-US"/>
              <a:t> 341 (95.5%)</a:t>
            </a:r>
          </a:p>
          <a:p>
            <a:r>
              <a:rPr b="1" dirty="0" lang="en-US"/>
              <a:t>Did Not Receive ANC:</a:t>
            </a:r>
            <a:r>
              <a:rPr dirty="0" lang="en-US"/>
              <a:t> 16 (4.5%)</a:t>
            </a:r>
          </a:p>
          <a:p>
            <a:endParaRPr dirty="0" lang="en-IN"/>
          </a:p>
        </p:txBody>
      </p:sp>
      <p:sp>
        <p:nvSpPr>
          <p:cNvPr id="1048619" name="Slide Number Placeholder 3"/>
          <p:cNvSpPr>
            <a:spLocks noGrp="1"/>
          </p:cNvSpPr>
          <p:nvPr>
            <p:ph type="sldNum" sz="quarter" idx="12"/>
          </p:nvPr>
        </p:nvSpPr>
        <p:spPr/>
        <p:txBody>
          <a:bodyPr/>
          <a:p>
            <a:fld id="{26AD20E6-394B-4DF0-96A5-9647FF39C943}" type="slidenum">
              <a:rPr lang="en-IN" smtClean="0"/>
              <a:t>9</a:t>
            </a:fld>
            <a:endParaRPr lang="en-IN"/>
          </a:p>
        </p:txBody>
      </p:sp>
      <p:pic>
        <p:nvPicPr>
          <p:cNvPr id="2097160" name="Picture 5"/>
          <p:cNvPicPr>
            <a:picLocks noChangeAspect="1"/>
          </p:cNvPicPr>
          <p:nvPr/>
        </p:nvPicPr>
        <p:blipFill>
          <a:blip xmlns:r="http://schemas.openxmlformats.org/officeDocument/2006/relationships" r:embed="rId2"/>
          <a:stretch>
            <a:fillRect/>
          </a:stretch>
        </p:blipFill>
        <p:spPr>
          <a:xfrm>
            <a:off x="0" y="23813"/>
            <a:ext cx="2695903" cy="1268959"/>
          </a:xfrm>
          <a:prstGeom prst="rect"/>
        </p:spPr>
      </p:pic>
      <p:graphicFrame>
        <p:nvGraphicFramePr>
          <p:cNvPr id="4194305" name="Chart 6"/>
          <p:cNvGraphicFramePr>
            <a:graphicFrameLocks/>
          </p:cNvGraphicFramePr>
          <p:nvPr/>
        </p:nvGraphicFramePr>
        <p:xfrm>
          <a:off x="6371303" y="1690688"/>
          <a:ext cx="5437239" cy="396286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Topic Name Organization</dc:title>
  <dc:creator>Dr. Sidharth Sekhar Mishra</dc:creator>
  <cp:lastModifiedBy>Manish Prajapat</cp:lastModifiedBy>
  <dcterms:created xsi:type="dcterms:W3CDTF">2022-05-20T04:11:38Z</dcterms:created>
  <dcterms:modified xsi:type="dcterms:W3CDTF">2025-08-07T08:55:19Z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0d33fb88b46e4df8bfa03e92d27ab6a1</vt:lpwstr>
  </property>
</Properties>
</file>