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74" r:id="rId3"/>
    <p:sldId id="277" r:id="rId4"/>
    <p:sldId id="258" r:id="rId5"/>
    <p:sldId id="260" r:id="rId6"/>
    <p:sldId id="259" r:id="rId7"/>
    <p:sldId id="261" r:id="rId8"/>
    <p:sldId id="262" r:id="rId9"/>
    <p:sldId id="263" r:id="rId10"/>
    <p:sldId id="264" r:id="rId11"/>
    <p:sldId id="265" r:id="rId12"/>
    <p:sldId id="266" r:id="rId13"/>
    <p:sldId id="275" r:id="rId14"/>
    <p:sldId id="267" r:id="rId15"/>
    <p:sldId id="273" r:id="rId16"/>
    <p:sldId id="268" r:id="rId17"/>
    <p:sldId id="276" r:id="rId18"/>
    <p:sldId id="269" r:id="rId19"/>
    <p:sldId id="271" r:id="rId20"/>
    <p:sldId id="270" r:id="rId21"/>
  </p:sldIdLst>
  <p:sldSz cx="17068800" cy="960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54747"/>
    <a:srgbClr val="1E766C"/>
    <a:srgbClr val="3262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291" autoAdjust="0"/>
  </p:normalViewPr>
  <p:slideViewPr>
    <p:cSldViewPr snapToGrid="0">
      <p:cViewPr>
        <p:scale>
          <a:sx n="39" d="100"/>
          <a:sy n="39" d="100"/>
        </p:scale>
        <p:origin x="1766" y="6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KRAM BURMAN" userId="48fdc2f6b37a1c2b" providerId="LiveId" clId="{3481C76A-198B-438F-A38D-B0856631EF29}"/>
    <pc:docChg chg="undo custSel modSld modMainMaster modNotesMaster">
      <pc:chgData name="VIKRAM BURMAN" userId="48fdc2f6b37a1c2b" providerId="LiveId" clId="{3481C76A-198B-438F-A38D-B0856631EF29}" dt="2022-06-22T01:53:38.091" v="298" actId="1076"/>
      <pc:docMkLst>
        <pc:docMk/>
      </pc:docMkLst>
      <pc:sldChg chg="modSp mod">
        <pc:chgData name="VIKRAM BURMAN" userId="48fdc2f6b37a1c2b" providerId="LiveId" clId="{3481C76A-198B-438F-A38D-B0856631EF29}" dt="2022-06-22T01:51:01.093" v="278" actId="1076"/>
        <pc:sldMkLst>
          <pc:docMk/>
          <pc:sldMk cId="3199225478" sldId="256"/>
        </pc:sldMkLst>
        <pc:spChg chg="mod">
          <ac:chgData name="VIKRAM BURMAN" userId="48fdc2f6b37a1c2b" providerId="LiveId" clId="{3481C76A-198B-438F-A38D-B0856631EF29}" dt="2022-06-22T01:22:05.085" v="0"/>
          <ac:spMkLst>
            <pc:docMk/>
            <pc:sldMk cId="3199225478" sldId="256"/>
            <ac:spMk id="2" creationId="{6189BD04-9EFD-5298-48E0-BBFFD10429A7}"/>
          </ac:spMkLst>
        </pc:spChg>
        <pc:spChg chg="mod">
          <ac:chgData name="VIKRAM BURMAN" userId="48fdc2f6b37a1c2b" providerId="LiveId" clId="{3481C76A-198B-438F-A38D-B0856631EF29}" dt="2022-06-22T01:22:05.397" v="1" actId="27636"/>
          <ac:spMkLst>
            <pc:docMk/>
            <pc:sldMk cId="3199225478" sldId="256"/>
            <ac:spMk id="3" creationId="{7673AE62-677A-E7A9-D759-F10B648DEED4}"/>
          </ac:spMkLst>
        </pc:spChg>
        <pc:spChg chg="mod">
          <ac:chgData name="VIKRAM BURMAN" userId="48fdc2f6b37a1c2b" providerId="LiveId" clId="{3481C76A-198B-438F-A38D-B0856631EF29}" dt="2022-06-22T01:51:01.093" v="278" actId="1076"/>
          <ac:spMkLst>
            <pc:docMk/>
            <pc:sldMk cId="3199225478" sldId="256"/>
            <ac:spMk id="4" creationId="{40197BFF-5EB9-4347-6E13-67AD995EB819}"/>
          </ac:spMkLst>
        </pc:spChg>
        <pc:picChg chg="mod">
          <ac:chgData name="VIKRAM BURMAN" userId="48fdc2f6b37a1c2b" providerId="LiveId" clId="{3481C76A-198B-438F-A38D-B0856631EF29}" dt="2022-06-22T01:22:17.865" v="11" actId="1076"/>
          <ac:picMkLst>
            <pc:docMk/>
            <pc:sldMk cId="3199225478" sldId="256"/>
            <ac:picMk id="6" creationId="{FE6AF489-F3FD-DE4F-6B10-51260CCF8A22}"/>
          </ac:picMkLst>
        </pc:picChg>
      </pc:sldChg>
      <pc:sldChg chg="modSp mod modNotes">
        <pc:chgData name="VIKRAM BURMAN" userId="48fdc2f6b37a1c2b" providerId="LiveId" clId="{3481C76A-198B-438F-A38D-B0856631EF29}" dt="2022-06-22T01:51:37.006" v="281" actId="1076"/>
        <pc:sldMkLst>
          <pc:docMk/>
          <pc:sldMk cId="4156150770" sldId="258"/>
        </pc:sldMkLst>
        <pc:spChg chg="mod">
          <ac:chgData name="VIKRAM BURMAN" userId="48fdc2f6b37a1c2b" providerId="LiveId" clId="{3481C76A-198B-438F-A38D-B0856631EF29}" dt="2022-06-22T01:22:05.444" v="2" actId="27636"/>
          <ac:spMkLst>
            <pc:docMk/>
            <pc:sldMk cId="4156150770" sldId="258"/>
            <ac:spMk id="2" creationId="{80351033-92AE-7D44-CA2A-465B196100C4}"/>
          </ac:spMkLst>
        </pc:spChg>
        <pc:spChg chg="mod">
          <ac:chgData name="VIKRAM BURMAN" userId="48fdc2f6b37a1c2b" providerId="LiveId" clId="{3481C76A-198B-438F-A38D-B0856631EF29}" dt="2022-06-22T01:51:37.006" v="281" actId="1076"/>
          <ac:spMkLst>
            <pc:docMk/>
            <pc:sldMk cId="4156150770" sldId="258"/>
            <ac:spMk id="4" creationId="{CE1DBDCD-BFFD-B18E-0A9A-B5A0A5A5AF5C}"/>
          </ac:spMkLst>
        </pc:spChg>
        <pc:graphicFrameChg chg="mod">
          <ac:chgData name="VIKRAM BURMAN" userId="48fdc2f6b37a1c2b" providerId="LiveId" clId="{3481C76A-198B-438F-A38D-B0856631EF29}" dt="2022-06-22T01:38:57.183" v="132" actId="1076"/>
          <ac:graphicFrameMkLst>
            <pc:docMk/>
            <pc:sldMk cId="4156150770" sldId="258"/>
            <ac:graphicFrameMk id="17" creationId="{9E3F6E98-6560-4146-93CD-A09B45DA2BF4}"/>
          </ac:graphicFrameMkLst>
        </pc:graphicFrameChg>
        <pc:graphicFrameChg chg="mod">
          <ac:chgData name="VIKRAM BURMAN" userId="48fdc2f6b37a1c2b" providerId="LiveId" clId="{3481C76A-198B-438F-A38D-B0856631EF29}" dt="2022-06-22T01:38:57.183" v="132" actId="1076"/>
          <ac:graphicFrameMkLst>
            <pc:docMk/>
            <pc:sldMk cId="4156150770" sldId="258"/>
            <ac:graphicFrameMk id="18" creationId="{7F2AE8AA-43D2-4FF7-A93F-C32E2298423F}"/>
          </ac:graphicFrameMkLst>
        </pc:graphicFrameChg>
        <pc:picChg chg="mod">
          <ac:chgData name="VIKRAM BURMAN" userId="48fdc2f6b37a1c2b" providerId="LiveId" clId="{3481C76A-198B-438F-A38D-B0856631EF29}" dt="2022-06-22T01:25:35.099" v="39" actId="14100"/>
          <ac:picMkLst>
            <pc:docMk/>
            <pc:sldMk cId="4156150770" sldId="258"/>
            <ac:picMk id="3" creationId="{E852FC45-328C-20B7-DD5F-951746A96879}"/>
          </ac:picMkLst>
        </pc:picChg>
        <pc:picChg chg="mod">
          <ac:chgData name="VIKRAM BURMAN" userId="48fdc2f6b37a1c2b" providerId="LiveId" clId="{3481C76A-198B-438F-A38D-B0856631EF29}" dt="2022-06-22T01:39:07.203" v="134" actId="14100"/>
          <ac:picMkLst>
            <pc:docMk/>
            <pc:sldMk cId="4156150770" sldId="258"/>
            <ac:picMk id="7" creationId="{55E759EA-0F35-4B59-9241-E66A51C2DC6D}"/>
          </ac:picMkLst>
        </pc:picChg>
      </pc:sldChg>
      <pc:sldChg chg="modSp mod">
        <pc:chgData name="VIKRAM BURMAN" userId="48fdc2f6b37a1c2b" providerId="LiveId" clId="{3481C76A-198B-438F-A38D-B0856631EF29}" dt="2022-06-22T01:52:00.153" v="284" actId="1076"/>
        <pc:sldMkLst>
          <pc:docMk/>
          <pc:sldMk cId="459109267" sldId="259"/>
        </pc:sldMkLst>
        <pc:spChg chg="mod">
          <ac:chgData name="VIKRAM BURMAN" userId="48fdc2f6b37a1c2b" providerId="LiveId" clId="{3481C76A-198B-438F-A38D-B0856631EF29}" dt="2022-06-22T01:22:05.085" v="0"/>
          <ac:spMkLst>
            <pc:docMk/>
            <pc:sldMk cId="459109267" sldId="259"/>
            <ac:spMk id="2" creationId="{3096DAF6-311E-0255-B1ED-7410C0285961}"/>
          </ac:spMkLst>
        </pc:spChg>
        <pc:spChg chg="mod">
          <ac:chgData name="VIKRAM BURMAN" userId="48fdc2f6b37a1c2b" providerId="LiveId" clId="{3481C76A-198B-438F-A38D-B0856631EF29}" dt="2022-06-22T01:22:05.085" v="0"/>
          <ac:spMkLst>
            <pc:docMk/>
            <pc:sldMk cId="459109267" sldId="259"/>
            <ac:spMk id="3" creationId="{70665C76-273B-9A86-DBC1-54F437B85A44}"/>
          </ac:spMkLst>
        </pc:spChg>
        <pc:spChg chg="mod">
          <ac:chgData name="VIKRAM BURMAN" userId="48fdc2f6b37a1c2b" providerId="LiveId" clId="{3481C76A-198B-438F-A38D-B0856631EF29}" dt="2022-06-22T01:52:00.153" v="284" actId="1076"/>
          <ac:spMkLst>
            <pc:docMk/>
            <pc:sldMk cId="459109267" sldId="259"/>
            <ac:spMk id="4" creationId="{6E049770-9203-2BD7-A999-EDFBD11B0D06}"/>
          </ac:spMkLst>
        </pc:spChg>
        <pc:spChg chg="mod">
          <ac:chgData name="VIKRAM BURMAN" userId="48fdc2f6b37a1c2b" providerId="LiveId" clId="{3481C76A-198B-438F-A38D-B0856631EF29}" dt="2022-06-22T01:22:05.085" v="0"/>
          <ac:spMkLst>
            <pc:docMk/>
            <pc:sldMk cId="459109267" sldId="259"/>
            <ac:spMk id="7" creationId="{3A544CD2-10C2-49D1-8DDA-A9F08D86A824}"/>
          </ac:spMkLst>
        </pc:spChg>
        <pc:picChg chg="mod">
          <ac:chgData name="VIKRAM BURMAN" userId="48fdc2f6b37a1c2b" providerId="LiveId" clId="{3481C76A-198B-438F-A38D-B0856631EF29}" dt="2022-06-22T01:25:43.823" v="43" actId="14100"/>
          <ac:picMkLst>
            <pc:docMk/>
            <pc:sldMk cId="459109267" sldId="259"/>
            <ac:picMk id="5" creationId="{1F1A2F7C-3FD3-F457-3658-95A8BA3BA90E}"/>
          </ac:picMkLst>
        </pc:picChg>
        <pc:picChg chg="mod">
          <ac:chgData name="VIKRAM BURMAN" userId="48fdc2f6b37a1c2b" providerId="LiveId" clId="{3481C76A-198B-438F-A38D-B0856631EF29}" dt="2022-06-22T01:22:05.085" v="0"/>
          <ac:picMkLst>
            <pc:docMk/>
            <pc:sldMk cId="459109267" sldId="259"/>
            <ac:picMk id="2050" creationId="{B4275919-BA05-429C-9959-B3B941495B51}"/>
          </ac:picMkLst>
        </pc:picChg>
      </pc:sldChg>
      <pc:sldChg chg="modSp mod modNotes">
        <pc:chgData name="VIKRAM BURMAN" userId="48fdc2f6b37a1c2b" providerId="LiveId" clId="{3481C76A-198B-438F-A38D-B0856631EF29}" dt="2022-06-22T01:51:51.262" v="283" actId="1076"/>
        <pc:sldMkLst>
          <pc:docMk/>
          <pc:sldMk cId="3544687849" sldId="260"/>
        </pc:sldMkLst>
        <pc:spChg chg="mod">
          <ac:chgData name="VIKRAM BURMAN" userId="48fdc2f6b37a1c2b" providerId="LiveId" clId="{3481C76A-198B-438F-A38D-B0856631EF29}" dt="2022-06-22T01:22:05.085" v="0"/>
          <ac:spMkLst>
            <pc:docMk/>
            <pc:sldMk cId="3544687849" sldId="260"/>
            <ac:spMk id="2" creationId="{EA4904D3-A247-E528-2115-156C18874265}"/>
          </ac:spMkLst>
        </pc:spChg>
        <pc:spChg chg="mod">
          <ac:chgData name="VIKRAM BURMAN" userId="48fdc2f6b37a1c2b" providerId="LiveId" clId="{3481C76A-198B-438F-A38D-B0856631EF29}" dt="2022-06-22T01:22:05.085" v="0"/>
          <ac:spMkLst>
            <pc:docMk/>
            <pc:sldMk cId="3544687849" sldId="260"/>
            <ac:spMk id="3" creationId="{8C6D7DE2-7518-3B77-F975-509EE81FC92A}"/>
          </ac:spMkLst>
        </pc:spChg>
        <pc:spChg chg="mod">
          <ac:chgData name="VIKRAM BURMAN" userId="48fdc2f6b37a1c2b" providerId="LiveId" clId="{3481C76A-198B-438F-A38D-B0856631EF29}" dt="2022-06-22T01:51:51.262" v="283" actId="1076"/>
          <ac:spMkLst>
            <pc:docMk/>
            <pc:sldMk cId="3544687849" sldId="260"/>
            <ac:spMk id="4" creationId="{196429B0-60CE-36A6-DD5A-4112E4534701}"/>
          </ac:spMkLst>
        </pc:spChg>
        <pc:graphicFrameChg chg="mod">
          <ac:chgData name="VIKRAM BURMAN" userId="48fdc2f6b37a1c2b" providerId="LiveId" clId="{3481C76A-198B-438F-A38D-B0856631EF29}" dt="2022-06-22T01:39:22.624" v="144" actId="1037"/>
          <ac:graphicFrameMkLst>
            <pc:docMk/>
            <pc:sldMk cId="3544687849" sldId="260"/>
            <ac:graphicFrameMk id="5" creationId="{1ADB6702-242A-4F19-BA6F-6DCAE093ABEE}"/>
          </ac:graphicFrameMkLst>
        </pc:graphicFrameChg>
        <pc:picChg chg="mod">
          <ac:chgData name="VIKRAM BURMAN" userId="48fdc2f6b37a1c2b" providerId="LiveId" clId="{3481C76A-198B-438F-A38D-B0856631EF29}" dt="2022-06-22T01:25:39.321" v="41" actId="14100"/>
          <ac:picMkLst>
            <pc:docMk/>
            <pc:sldMk cId="3544687849" sldId="260"/>
            <ac:picMk id="7" creationId="{F771E62E-8EE4-B82F-F3FC-5652BF1E7731}"/>
          </ac:picMkLst>
        </pc:picChg>
        <pc:picChg chg="mod">
          <ac:chgData name="VIKRAM BURMAN" userId="48fdc2f6b37a1c2b" providerId="LiveId" clId="{3481C76A-198B-438F-A38D-B0856631EF29}" dt="2022-06-22T01:22:05.085" v="0"/>
          <ac:picMkLst>
            <pc:docMk/>
            <pc:sldMk cId="3544687849" sldId="260"/>
            <ac:picMk id="8" creationId="{21B72F5B-A252-4347-B4D8-9C89ACD1EA62}"/>
          </ac:picMkLst>
        </pc:picChg>
      </pc:sldChg>
      <pc:sldChg chg="modSp mod">
        <pc:chgData name="VIKRAM BURMAN" userId="48fdc2f6b37a1c2b" providerId="LiveId" clId="{3481C76A-198B-438F-A38D-B0856631EF29}" dt="2022-06-22T01:52:08.003" v="285" actId="1076"/>
        <pc:sldMkLst>
          <pc:docMk/>
          <pc:sldMk cId="1206244218" sldId="261"/>
        </pc:sldMkLst>
        <pc:spChg chg="mod">
          <ac:chgData name="VIKRAM BURMAN" userId="48fdc2f6b37a1c2b" providerId="LiveId" clId="{3481C76A-198B-438F-A38D-B0856631EF29}" dt="2022-06-22T01:22:05.085" v="0"/>
          <ac:spMkLst>
            <pc:docMk/>
            <pc:sldMk cId="1206244218" sldId="261"/>
            <ac:spMk id="2" creationId="{DA9672BA-4BE1-529E-07EC-8F4A53233F03}"/>
          </ac:spMkLst>
        </pc:spChg>
        <pc:spChg chg="mod">
          <ac:chgData name="VIKRAM BURMAN" userId="48fdc2f6b37a1c2b" providerId="LiveId" clId="{3481C76A-198B-438F-A38D-B0856631EF29}" dt="2022-06-22T01:22:05.491" v="3" actId="27636"/>
          <ac:spMkLst>
            <pc:docMk/>
            <pc:sldMk cId="1206244218" sldId="261"/>
            <ac:spMk id="3" creationId="{C69F77E6-6698-55B6-C98F-1338F8539D37}"/>
          </ac:spMkLst>
        </pc:spChg>
        <pc:spChg chg="mod">
          <ac:chgData name="VIKRAM BURMAN" userId="48fdc2f6b37a1c2b" providerId="LiveId" clId="{3481C76A-198B-438F-A38D-B0856631EF29}" dt="2022-06-22T01:52:08.003" v="285" actId="1076"/>
          <ac:spMkLst>
            <pc:docMk/>
            <pc:sldMk cId="1206244218" sldId="261"/>
            <ac:spMk id="4" creationId="{EEF90905-61DD-7573-FB83-64447E29ABB1}"/>
          </ac:spMkLst>
        </pc:spChg>
        <pc:picChg chg="mod">
          <ac:chgData name="VIKRAM BURMAN" userId="48fdc2f6b37a1c2b" providerId="LiveId" clId="{3481C76A-198B-438F-A38D-B0856631EF29}" dt="2022-06-22T01:25:48.819" v="45" actId="14100"/>
          <ac:picMkLst>
            <pc:docMk/>
            <pc:sldMk cId="1206244218" sldId="261"/>
            <ac:picMk id="5" creationId="{681112EE-A940-B3B3-4C18-7702F4ECC810}"/>
          </ac:picMkLst>
        </pc:picChg>
        <pc:picChg chg="mod">
          <ac:chgData name="VIKRAM BURMAN" userId="48fdc2f6b37a1c2b" providerId="LiveId" clId="{3481C76A-198B-438F-A38D-B0856631EF29}" dt="2022-06-22T01:22:05.085" v="0"/>
          <ac:picMkLst>
            <pc:docMk/>
            <pc:sldMk cId="1206244218" sldId="261"/>
            <ac:picMk id="7" creationId="{A8725D17-AEAB-4C0B-B51A-AEEE1B8D9A6F}"/>
          </ac:picMkLst>
        </pc:picChg>
      </pc:sldChg>
      <pc:sldChg chg="modSp mod">
        <pc:chgData name="VIKRAM BURMAN" userId="48fdc2f6b37a1c2b" providerId="LiveId" clId="{3481C76A-198B-438F-A38D-B0856631EF29}" dt="2022-06-22T01:52:16.542" v="286" actId="1076"/>
        <pc:sldMkLst>
          <pc:docMk/>
          <pc:sldMk cId="1373306154" sldId="262"/>
        </pc:sldMkLst>
        <pc:spChg chg="mod">
          <ac:chgData name="VIKRAM BURMAN" userId="48fdc2f6b37a1c2b" providerId="LiveId" clId="{3481C76A-198B-438F-A38D-B0856631EF29}" dt="2022-06-22T01:22:05.085" v="0"/>
          <ac:spMkLst>
            <pc:docMk/>
            <pc:sldMk cId="1373306154" sldId="262"/>
            <ac:spMk id="2" creationId="{E63E1AFC-9CD1-08C8-0F87-3A71E5733E59}"/>
          </ac:spMkLst>
        </pc:spChg>
        <pc:spChg chg="mod">
          <ac:chgData name="VIKRAM BURMAN" userId="48fdc2f6b37a1c2b" providerId="LiveId" clId="{3481C76A-198B-438F-A38D-B0856631EF29}" dt="2022-06-22T01:52:16.542" v="286" actId="1076"/>
          <ac:spMkLst>
            <pc:docMk/>
            <pc:sldMk cId="1373306154" sldId="262"/>
            <ac:spMk id="4" creationId="{6849D843-D489-0698-8F13-E18D7AC34CCE}"/>
          </ac:spMkLst>
        </pc:spChg>
        <pc:spChg chg="mod">
          <ac:chgData name="VIKRAM BURMAN" userId="48fdc2f6b37a1c2b" providerId="LiveId" clId="{3481C76A-198B-438F-A38D-B0856631EF29}" dt="2022-06-22T01:22:05.491" v="5" actId="27636"/>
          <ac:spMkLst>
            <pc:docMk/>
            <pc:sldMk cId="1373306154" sldId="262"/>
            <ac:spMk id="5" creationId="{756EB53C-E372-42E6-AE04-84F42726FF10}"/>
          </ac:spMkLst>
        </pc:spChg>
        <pc:spChg chg="mod">
          <ac:chgData name="VIKRAM BURMAN" userId="48fdc2f6b37a1c2b" providerId="LiveId" clId="{3481C76A-198B-438F-A38D-B0856631EF29}" dt="2022-06-22T01:22:05.491" v="4" actId="27636"/>
          <ac:spMkLst>
            <pc:docMk/>
            <pc:sldMk cId="1373306154" sldId="262"/>
            <ac:spMk id="8" creationId="{614F2AC8-611F-4F46-832D-9C51AEAD500A}"/>
          </ac:spMkLst>
        </pc:spChg>
        <pc:spChg chg="mod">
          <ac:chgData name="VIKRAM BURMAN" userId="48fdc2f6b37a1c2b" providerId="LiveId" clId="{3481C76A-198B-438F-A38D-B0856631EF29}" dt="2022-06-22T01:22:05.085" v="0"/>
          <ac:spMkLst>
            <pc:docMk/>
            <pc:sldMk cId="1373306154" sldId="262"/>
            <ac:spMk id="33" creationId="{C8876477-9001-4794-A5C5-1A0739FB0269}"/>
          </ac:spMkLst>
        </pc:spChg>
        <pc:spChg chg="mod">
          <ac:chgData name="VIKRAM BURMAN" userId="48fdc2f6b37a1c2b" providerId="LiveId" clId="{3481C76A-198B-438F-A38D-B0856631EF29}" dt="2022-06-22T01:22:05.085" v="0"/>
          <ac:spMkLst>
            <pc:docMk/>
            <pc:sldMk cId="1373306154" sldId="262"/>
            <ac:spMk id="39" creationId="{0A1E69B0-25F8-4B95-A920-D74A0AAEB0F5}"/>
          </ac:spMkLst>
        </pc:spChg>
        <pc:spChg chg="mod">
          <ac:chgData name="VIKRAM BURMAN" userId="48fdc2f6b37a1c2b" providerId="LiveId" clId="{3481C76A-198B-438F-A38D-B0856631EF29}" dt="2022-06-22T01:22:05.085" v="0"/>
          <ac:spMkLst>
            <pc:docMk/>
            <pc:sldMk cId="1373306154" sldId="262"/>
            <ac:spMk id="42" creationId="{12E49EAC-56D0-40DD-89F9-3C7D05BB7256}"/>
          </ac:spMkLst>
        </pc:spChg>
        <pc:spChg chg="mod">
          <ac:chgData name="VIKRAM BURMAN" userId="48fdc2f6b37a1c2b" providerId="LiveId" clId="{3481C76A-198B-438F-A38D-B0856631EF29}" dt="2022-06-22T01:22:05.085" v="0"/>
          <ac:spMkLst>
            <pc:docMk/>
            <pc:sldMk cId="1373306154" sldId="262"/>
            <ac:spMk id="43" creationId="{59FEC127-46A2-46AC-88D5-D8B042A684F9}"/>
          </ac:spMkLst>
        </pc:spChg>
        <pc:spChg chg="mod">
          <ac:chgData name="VIKRAM BURMAN" userId="48fdc2f6b37a1c2b" providerId="LiveId" clId="{3481C76A-198B-438F-A38D-B0856631EF29}" dt="2022-06-22T01:22:05.085" v="0"/>
          <ac:spMkLst>
            <pc:docMk/>
            <pc:sldMk cId="1373306154" sldId="262"/>
            <ac:spMk id="44" creationId="{0371110E-8D7B-4A39-A6EB-BEEA4EEC0985}"/>
          </ac:spMkLst>
        </pc:spChg>
        <pc:spChg chg="mod">
          <ac:chgData name="VIKRAM BURMAN" userId="48fdc2f6b37a1c2b" providerId="LiveId" clId="{3481C76A-198B-438F-A38D-B0856631EF29}" dt="2022-06-22T01:22:05.085" v="0"/>
          <ac:spMkLst>
            <pc:docMk/>
            <pc:sldMk cId="1373306154" sldId="262"/>
            <ac:spMk id="45" creationId="{BEB4B134-420F-4B3F-B91F-CFC1CB0F2F67}"/>
          </ac:spMkLst>
        </pc:spChg>
        <pc:picChg chg="mod">
          <ac:chgData name="VIKRAM BURMAN" userId="48fdc2f6b37a1c2b" providerId="LiveId" clId="{3481C76A-198B-438F-A38D-B0856631EF29}" dt="2022-06-22T01:25:54.047" v="47" actId="14100"/>
          <ac:picMkLst>
            <pc:docMk/>
            <pc:sldMk cId="1373306154" sldId="262"/>
            <ac:picMk id="3" creationId="{F453C611-7B8E-730B-B68B-9C0B4405B982}"/>
          </ac:picMkLst>
        </pc:picChg>
        <pc:picChg chg="mod">
          <ac:chgData name="VIKRAM BURMAN" userId="48fdc2f6b37a1c2b" providerId="LiveId" clId="{3481C76A-198B-438F-A38D-B0856631EF29}" dt="2022-06-22T01:22:05.085" v="0"/>
          <ac:picMkLst>
            <pc:docMk/>
            <pc:sldMk cId="1373306154" sldId="262"/>
            <ac:picMk id="9" creationId="{B12FF3A7-4392-123E-C23C-05B8AA67202B}"/>
          </ac:picMkLst>
        </pc:picChg>
        <pc:picChg chg="mod">
          <ac:chgData name="VIKRAM BURMAN" userId="48fdc2f6b37a1c2b" providerId="LiveId" clId="{3481C76A-198B-438F-A38D-B0856631EF29}" dt="2022-06-22T01:22:05.085" v="0"/>
          <ac:picMkLst>
            <pc:docMk/>
            <pc:sldMk cId="1373306154" sldId="262"/>
            <ac:picMk id="34" creationId="{04843061-5255-404F-A412-4FC05FC13240}"/>
          </ac:picMkLst>
        </pc:picChg>
        <pc:picChg chg="mod">
          <ac:chgData name="VIKRAM BURMAN" userId="48fdc2f6b37a1c2b" providerId="LiveId" clId="{3481C76A-198B-438F-A38D-B0856631EF29}" dt="2022-06-22T01:22:05.085" v="0"/>
          <ac:picMkLst>
            <pc:docMk/>
            <pc:sldMk cId="1373306154" sldId="262"/>
            <ac:picMk id="35" creationId="{E9CFE99B-92FA-4172-A1DC-B08460A1DBB0}"/>
          </ac:picMkLst>
        </pc:picChg>
        <pc:picChg chg="mod">
          <ac:chgData name="VIKRAM BURMAN" userId="48fdc2f6b37a1c2b" providerId="LiveId" clId="{3481C76A-198B-438F-A38D-B0856631EF29}" dt="2022-06-22T01:22:05.085" v="0"/>
          <ac:picMkLst>
            <pc:docMk/>
            <pc:sldMk cId="1373306154" sldId="262"/>
            <ac:picMk id="36" creationId="{57721A34-9D8D-42FF-9886-774AF4AC0589}"/>
          </ac:picMkLst>
        </pc:picChg>
        <pc:picChg chg="mod">
          <ac:chgData name="VIKRAM BURMAN" userId="48fdc2f6b37a1c2b" providerId="LiveId" clId="{3481C76A-198B-438F-A38D-B0856631EF29}" dt="2022-06-22T01:22:05.085" v="0"/>
          <ac:picMkLst>
            <pc:docMk/>
            <pc:sldMk cId="1373306154" sldId="262"/>
            <ac:picMk id="37" creationId="{A6EA6E96-BD7B-4F45-A10D-9B1A1AF051F0}"/>
          </ac:picMkLst>
        </pc:picChg>
        <pc:picChg chg="mod">
          <ac:chgData name="VIKRAM BURMAN" userId="48fdc2f6b37a1c2b" providerId="LiveId" clId="{3481C76A-198B-438F-A38D-B0856631EF29}" dt="2022-06-22T01:22:05.085" v="0"/>
          <ac:picMkLst>
            <pc:docMk/>
            <pc:sldMk cId="1373306154" sldId="262"/>
            <ac:picMk id="38" creationId="{20BD00E9-6C26-4FF9-BEFE-B08ECD5E8D30}"/>
          </ac:picMkLst>
        </pc:picChg>
      </pc:sldChg>
      <pc:sldChg chg="modSp mod modNotes">
        <pc:chgData name="VIKRAM BURMAN" userId="48fdc2f6b37a1c2b" providerId="LiveId" clId="{3481C76A-198B-438F-A38D-B0856631EF29}" dt="2022-06-22T01:52:26.045" v="287" actId="1076"/>
        <pc:sldMkLst>
          <pc:docMk/>
          <pc:sldMk cId="1911276768" sldId="263"/>
        </pc:sldMkLst>
        <pc:spChg chg="mod">
          <ac:chgData name="VIKRAM BURMAN" userId="48fdc2f6b37a1c2b" providerId="LiveId" clId="{3481C76A-198B-438F-A38D-B0856631EF29}" dt="2022-06-22T01:22:05.085" v="0"/>
          <ac:spMkLst>
            <pc:docMk/>
            <pc:sldMk cId="1911276768" sldId="263"/>
            <ac:spMk id="2" creationId="{E63E1AFC-9CD1-08C8-0F87-3A71E5733E59}"/>
          </ac:spMkLst>
        </pc:spChg>
        <pc:spChg chg="mod">
          <ac:chgData name="VIKRAM BURMAN" userId="48fdc2f6b37a1c2b" providerId="LiveId" clId="{3481C76A-198B-438F-A38D-B0856631EF29}" dt="2022-06-22T01:22:05.085" v="0"/>
          <ac:spMkLst>
            <pc:docMk/>
            <pc:sldMk cId="1911276768" sldId="263"/>
            <ac:spMk id="3" creationId="{C7059C01-FF22-4B1D-AA93-09E87DC7EADC}"/>
          </ac:spMkLst>
        </pc:spChg>
        <pc:spChg chg="mod">
          <ac:chgData name="VIKRAM BURMAN" userId="48fdc2f6b37a1c2b" providerId="LiveId" clId="{3481C76A-198B-438F-A38D-B0856631EF29}" dt="2022-06-22T01:52:26.045" v="287" actId="1076"/>
          <ac:spMkLst>
            <pc:docMk/>
            <pc:sldMk cId="1911276768" sldId="263"/>
            <ac:spMk id="4" creationId="{152510F1-C90F-1644-E1E6-E6F7AEB43F1B}"/>
          </ac:spMkLst>
        </pc:spChg>
        <pc:spChg chg="mod">
          <ac:chgData name="VIKRAM BURMAN" userId="48fdc2f6b37a1c2b" providerId="LiveId" clId="{3481C76A-198B-438F-A38D-B0856631EF29}" dt="2022-06-22T01:22:05.085" v="0"/>
          <ac:spMkLst>
            <pc:docMk/>
            <pc:sldMk cId="1911276768" sldId="263"/>
            <ac:spMk id="12" creationId="{D415019C-8A44-489E-BF81-0F7D2B5B0B86}"/>
          </ac:spMkLst>
        </pc:spChg>
        <pc:spChg chg="mod">
          <ac:chgData name="VIKRAM BURMAN" userId="48fdc2f6b37a1c2b" providerId="LiveId" clId="{3481C76A-198B-438F-A38D-B0856631EF29}" dt="2022-06-22T01:22:05.085" v="0"/>
          <ac:spMkLst>
            <pc:docMk/>
            <pc:sldMk cId="1911276768" sldId="263"/>
            <ac:spMk id="13" creationId="{7BC836D0-2883-4F4C-A7F9-2AD2BDB8D022}"/>
          </ac:spMkLst>
        </pc:spChg>
        <pc:spChg chg="mod">
          <ac:chgData name="VIKRAM BURMAN" userId="48fdc2f6b37a1c2b" providerId="LiveId" clId="{3481C76A-198B-438F-A38D-B0856631EF29}" dt="2022-06-22T01:22:05.085" v="0"/>
          <ac:spMkLst>
            <pc:docMk/>
            <pc:sldMk cId="1911276768" sldId="263"/>
            <ac:spMk id="14" creationId="{309A7B34-9FDF-41D3-AFD7-19208E5F09B7}"/>
          </ac:spMkLst>
        </pc:spChg>
        <pc:graphicFrameChg chg="mod">
          <ac:chgData name="VIKRAM BURMAN" userId="48fdc2f6b37a1c2b" providerId="LiveId" clId="{3481C76A-198B-438F-A38D-B0856631EF29}" dt="2022-06-22T01:22:05.085" v="0"/>
          <ac:graphicFrameMkLst>
            <pc:docMk/>
            <pc:sldMk cId="1911276768" sldId="263"/>
            <ac:graphicFrameMk id="5" creationId="{A27167BB-A263-4FAD-BDEF-60D330962CFD}"/>
          </ac:graphicFrameMkLst>
        </pc:graphicFrameChg>
        <pc:picChg chg="mod">
          <ac:chgData name="VIKRAM BURMAN" userId="48fdc2f6b37a1c2b" providerId="LiveId" clId="{3481C76A-198B-438F-A38D-B0856631EF29}" dt="2022-06-22T01:22:05.085" v="0"/>
          <ac:picMkLst>
            <pc:docMk/>
            <pc:sldMk cId="1911276768" sldId="263"/>
            <ac:picMk id="7" creationId="{74DE9928-FFA5-4747-AF33-088C1F5CFC5F}"/>
          </ac:picMkLst>
        </pc:picChg>
        <pc:picChg chg="mod">
          <ac:chgData name="VIKRAM BURMAN" userId="48fdc2f6b37a1c2b" providerId="LiveId" clId="{3481C76A-198B-438F-A38D-B0856631EF29}" dt="2022-06-22T01:25:59.004" v="49" actId="14100"/>
          <ac:picMkLst>
            <pc:docMk/>
            <pc:sldMk cId="1911276768" sldId="263"/>
            <ac:picMk id="8" creationId="{B52F5AC5-F400-9639-5E4D-C2BC020F3372}"/>
          </ac:picMkLst>
        </pc:picChg>
        <pc:picChg chg="mod">
          <ac:chgData name="VIKRAM BURMAN" userId="48fdc2f6b37a1c2b" providerId="LiveId" clId="{3481C76A-198B-438F-A38D-B0856631EF29}" dt="2022-06-22T01:22:05.085" v="0"/>
          <ac:picMkLst>
            <pc:docMk/>
            <pc:sldMk cId="1911276768" sldId="263"/>
            <ac:picMk id="11" creationId="{C4B13939-F462-4ED4-AD0E-5E127810BB0D}"/>
          </ac:picMkLst>
        </pc:picChg>
      </pc:sldChg>
      <pc:sldChg chg="modSp mod">
        <pc:chgData name="VIKRAM BURMAN" userId="48fdc2f6b37a1c2b" providerId="LiveId" clId="{3481C76A-198B-438F-A38D-B0856631EF29}" dt="2022-06-22T01:52:31.972" v="288" actId="1076"/>
        <pc:sldMkLst>
          <pc:docMk/>
          <pc:sldMk cId="1498613200" sldId="264"/>
        </pc:sldMkLst>
        <pc:spChg chg="mod">
          <ac:chgData name="VIKRAM BURMAN" userId="48fdc2f6b37a1c2b" providerId="LiveId" clId="{3481C76A-198B-438F-A38D-B0856631EF29}" dt="2022-06-22T01:22:05.085" v="0"/>
          <ac:spMkLst>
            <pc:docMk/>
            <pc:sldMk cId="1498613200" sldId="264"/>
            <ac:spMk id="2" creationId="{E63E1AFC-9CD1-08C8-0F87-3A71E5733E59}"/>
          </ac:spMkLst>
        </pc:spChg>
        <pc:spChg chg="mod">
          <ac:chgData name="VIKRAM BURMAN" userId="48fdc2f6b37a1c2b" providerId="LiveId" clId="{3481C76A-198B-438F-A38D-B0856631EF29}" dt="2022-06-22T01:52:31.972" v="288" actId="1076"/>
          <ac:spMkLst>
            <pc:docMk/>
            <pc:sldMk cId="1498613200" sldId="264"/>
            <ac:spMk id="4" creationId="{252D75EE-F9AD-7ECC-099C-1DECD261DAA7}"/>
          </ac:spMkLst>
        </pc:spChg>
        <pc:spChg chg="mod">
          <ac:chgData name="VIKRAM BURMAN" userId="48fdc2f6b37a1c2b" providerId="LiveId" clId="{3481C76A-198B-438F-A38D-B0856631EF29}" dt="2022-06-22T01:22:05.085" v="0"/>
          <ac:spMkLst>
            <pc:docMk/>
            <pc:sldMk cId="1498613200" sldId="264"/>
            <ac:spMk id="5" creationId="{1EC4E188-51B0-4754-AAF6-3372058FABFA}"/>
          </ac:spMkLst>
        </pc:spChg>
        <pc:spChg chg="mod">
          <ac:chgData name="VIKRAM BURMAN" userId="48fdc2f6b37a1c2b" providerId="LiveId" clId="{3481C76A-198B-438F-A38D-B0856631EF29}" dt="2022-06-22T01:22:05.085" v="0"/>
          <ac:spMkLst>
            <pc:docMk/>
            <pc:sldMk cId="1498613200" sldId="264"/>
            <ac:spMk id="8" creationId="{B8E7E98A-A593-46CB-B0BB-79AC2B052108}"/>
          </ac:spMkLst>
        </pc:spChg>
        <pc:spChg chg="mod">
          <ac:chgData name="VIKRAM BURMAN" userId="48fdc2f6b37a1c2b" providerId="LiveId" clId="{3481C76A-198B-438F-A38D-B0856631EF29}" dt="2022-06-22T01:22:05.085" v="0"/>
          <ac:spMkLst>
            <pc:docMk/>
            <pc:sldMk cId="1498613200" sldId="264"/>
            <ac:spMk id="10" creationId="{501DAD6C-529D-4B13-B471-3B4E0742AD68}"/>
          </ac:spMkLst>
        </pc:spChg>
        <pc:spChg chg="mod">
          <ac:chgData name="VIKRAM BURMAN" userId="48fdc2f6b37a1c2b" providerId="LiveId" clId="{3481C76A-198B-438F-A38D-B0856631EF29}" dt="2022-06-22T01:22:05.085" v="0"/>
          <ac:spMkLst>
            <pc:docMk/>
            <pc:sldMk cId="1498613200" sldId="264"/>
            <ac:spMk id="13" creationId="{94FBB199-4CDA-4E20-A638-7C0C1B8F67E0}"/>
          </ac:spMkLst>
        </pc:spChg>
        <pc:graphicFrameChg chg="mod">
          <ac:chgData name="VIKRAM BURMAN" userId="48fdc2f6b37a1c2b" providerId="LiveId" clId="{3481C76A-198B-438F-A38D-B0856631EF29}" dt="2022-06-22T01:22:05.085" v="0"/>
          <ac:graphicFrameMkLst>
            <pc:docMk/>
            <pc:sldMk cId="1498613200" sldId="264"/>
            <ac:graphicFrameMk id="3" creationId="{436BFE9C-4B3A-49AA-B312-672F701AC777}"/>
          </ac:graphicFrameMkLst>
        </pc:graphicFrameChg>
        <pc:picChg chg="mod">
          <ac:chgData name="VIKRAM BURMAN" userId="48fdc2f6b37a1c2b" providerId="LiveId" clId="{3481C76A-198B-438F-A38D-B0856631EF29}" dt="2022-06-22T01:26:03.724" v="51" actId="14100"/>
          <ac:picMkLst>
            <pc:docMk/>
            <pc:sldMk cId="1498613200" sldId="264"/>
            <ac:picMk id="7" creationId="{DEC85F70-30DB-A6F9-C199-965A180BE0B9}"/>
          </ac:picMkLst>
        </pc:picChg>
        <pc:picChg chg="mod">
          <ac:chgData name="VIKRAM BURMAN" userId="48fdc2f6b37a1c2b" providerId="LiveId" clId="{3481C76A-198B-438F-A38D-B0856631EF29}" dt="2022-06-22T01:22:05.085" v="0"/>
          <ac:picMkLst>
            <pc:docMk/>
            <pc:sldMk cId="1498613200" sldId="264"/>
            <ac:picMk id="9" creationId="{FDF85944-2C7B-4194-A393-95ADBB5C73CE}"/>
          </ac:picMkLst>
        </pc:picChg>
        <pc:picChg chg="mod">
          <ac:chgData name="VIKRAM BURMAN" userId="48fdc2f6b37a1c2b" providerId="LiveId" clId="{3481C76A-198B-438F-A38D-B0856631EF29}" dt="2022-06-22T01:22:05.085" v="0"/>
          <ac:picMkLst>
            <pc:docMk/>
            <pc:sldMk cId="1498613200" sldId="264"/>
            <ac:picMk id="12" creationId="{B9B5A21D-2363-D631-31B0-56681FD45E2F}"/>
          </ac:picMkLst>
        </pc:picChg>
        <pc:picChg chg="mod">
          <ac:chgData name="VIKRAM BURMAN" userId="48fdc2f6b37a1c2b" providerId="LiveId" clId="{3481C76A-198B-438F-A38D-B0856631EF29}" dt="2022-06-22T01:22:05.085" v="0"/>
          <ac:picMkLst>
            <pc:docMk/>
            <pc:sldMk cId="1498613200" sldId="264"/>
            <ac:picMk id="2050" creationId="{D6CFD131-F44E-434B-A66F-068DFF56B4CE}"/>
          </ac:picMkLst>
        </pc:picChg>
      </pc:sldChg>
      <pc:sldChg chg="addSp delSp modSp mod">
        <pc:chgData name="VIKRAM BURMAN" userId="48fdc2f6b37a1c2b" providerId="LiveId" clId="{3481C76A-198B-438F-A38D-B0856631EF29}" dt="2022-06-22T01:52:40.237" v="289" actId="1076"/>
        <pc:sldMkLst>
          <pc:docMk/>
          <pc:sldMk cId="2616270879" sldId="265"/>
        </pc:sldMkLst>
        <pc:spChg chg="mod">
          <ac:chgData name="VIKRAM BURMAN" userId="48fdc2f6b37a1c2b" providerId="LiveId" clId="{3481C76A-198B-438F-A38D-B0856631EF29}" dt="2022-06-22T01:22:05.085" v="0"/>
          <ac:spMkLst>
            <pc:docMk/>
            <pc:sldMk cId="2616270879" sldId="265"/>
            <ac:spMk id="2" creationId="{40D59676-68AE-B31D-2B17-777B3CE4CB84}"/>
          </ac:spMkLst>
        </pc:spChg>
        <pc:spChg chg="mod">
          <ac:chgData name="VIKRAM BURMAN" userId="48fdc2f6b37a1c2b" providerId="LiveId" clId="{3481C76A-198B-438F-A38D-B0856631EF29}" dt="2022-06-22T01:43:31.504" v="273" actId="1036"/>
          <ac:spMkLst>
            <pc:docMk/>
            <pc:sldMk cId="2616270879" sldId="265"/>
            <ac:spMk id="3" creationId="{069AE405-828D-19A8-A3BF-17A9B1F9E370}"/>
          </ac:spMkLst>
        </pc:spChg>
        <pc:spChg chg="mod">
          <ac:chgData name="VIKRAM BURMAN" userId="48fdc2f6b37a1c2b" providerId="LiveId" clId="{3481C76A-198B-438F-A38D-B0856631EF29}" dt="2022-06-22T01:52:40.237" v="289" actId="1076"/>
          <ac:spMkLst>
            <pc:docMk/>
            <pc:sldMk cId="2616270879" sldId="265"/>
            <ac:spMk id="4" creationId="{D1486BD3-7B28-3873-3378-A9DBB9E3B3DD}"/>
          </ac:spMkLst>
        </pc:spChg>
        <pc:picChg chg="mod">
          <ac:chgData name="VIKRAM BURMAN" userId="48fdc2f6b37a1c2b" providerId="LiveId" clId="{3481C76A-198B-438F-A38D-B0856631EF29}" dt="2022-06-22T01:26:07.580" v="53" actId="14100"/>
          <ac:picMkLst>
            <pc:docMk/>
            <pc:sldMk cId="2616270879" sldId="265"/>
            <ac:picMk id="5" creationId="{931D764D-711B-3ADE-538F-3711A15C8BAC}"/>
          </ac:picMkLst>
        </pc:picChg>
        <pc:picChg chg="del mod">
          <ac:chgData name="VIKRAM BURMAN" userId="48fdc2f6b37a1c2b" providerId="LiveId" clId="{3481C76A-198B-438F-A38D-B0856631EF29}" dt="2022-06-22T01:30:53.986" v="74" actId="478"/>
          <ac:picMkLst>
            <pc:docMk/>
            <pc:sldMk cId="2616270879" sldId="265"/>
            <ac:picMk id="7" creationId="{EAFC88A5-9557-4C31-A8DF-1DCFA8993954}"/>
          </ac:picMkLst>
        </pc:picChg>
        <pc:picChg chg="add mod modCrop">
          <ac:chgData name="VIKRAM BURMAN" userId="48fdc2f6b37a1c2b" providerId="LiveId" clId="{3481C76A-198B-438F-A38D-B0856631EF29}" dt="2022-06-22T01:43:45.708" v="274" actId="732"/>
          <ac:picMkLst>
            <pc:docMk/>
            <pc:sldMk cId="2616270879" sldId="265"/>
            <ac:picMk id="8" creationId="{CA17CB4C-AD98-A90D-A191-C4DD91C35974}"/>
          </ac:picMkLst>
        </pc:picChg>
      </pc:sldChg>
      <pc:sldChg chg="modSp mod">
        <pc:chgData name="VIKRAM BURMAN" userId="48fdc2f6b37a1c2b" providerId="LiveId" clId="{3481C76A-198B-438F-A38D-B0856631EF29}" dt="2022-06-22T01:52:53.145" v="290" actId="1076"/>
        <pc:sldMkLst>
          <pc:docMk/>
          <pc:sldMk cId="2388368187" sldId="266"/>
        </pc:sldMkLst>
        <pc:spChg chg="mod">
          <ac:chgData name="VIKRAM BURMAN" userId="48fdc2f6b37a1c2b" providerId="LiveId" clId="{3481C76A-198B-438F-A38D-B0856631EF29}" dt="2022-06-22T01:22:05.085" v="0"/>
          <ac:spMkLst>
            <pc:docMk/>
            <pc:sldMk cId="2388368187" sldId="266"/>
            <ac:spMk id="2" creationId="{40D59676-68AE-B31D-2B17-777B3CE4CB84}"/>
          </ac:spMkLst>
        </pc:spChg>
        <pc:spChg chg="mod">
          <ac:chgData name="VIKRAM BURMAN" userId="48fdc2f6b37a1c2b" providerId="LiveId" clId="{3481C76A-198B-438F-A38D-B0856631EF29}" dt="2022-06-22T01:42:54.047" v="236" actId="1035"/>
          <ac:spMkLst>
            <pc:docMk/>
            <pc:sldMk cId="2388368187" sldId="266"/>
            <ac:spMk id="3" creationId="{069AE405-828D-19A8-A3BF-17A9B1F9E370}"/>
          </ac:spMkLst>
        </pc:spChg>
        <pc:spChg chg="mod">
          <ac:chgData name="VIKRAM BURMAN" userId="48fdc2f6b37a1c2b" providerId="LiveId" clId="{3481C76A-198B-438F-A38D-B0856631EF29}" dt="2022-06-22T01:52:53.145" v="290" actId="1076"/>
          <ac:spMkLst>
            <pc:docMk/>
            <pc:sldMk cId="2388368187" sldId="266"/>
            <ac:spMk id="4" creationId="{A55A2AEE-BCF7-2356-2A0D-334825D425B5}"/>
          </ac:spMkLst>
        </pc:spChg>
        <pc:spChg chg="mod">
          <ac:chgData name="VIKRAM BURMAN" userId="48fdc2f6b37a1c2b" providerId="LiveId" clId="{3481C76A-198B-438F-A38D-B0856631EF29}" dt="2022-06-22T01:42:54.047" v="236" actId="1035"/>
          <ac:spMkLst>
            <pc:docMk/>
            <pc:sldMk cId="2388368187" sldId="266"/>
            <ac:spMk id="5" creationId="{432B40C1-6B28-4000-9705-324487759060}"/>
          </ac:spMkLst>
        </pc:spChg>
        <pc:spChg chg="mod">
          <ac:chgData name="VIKRAM BURMAN" userId="48fdc2f6b37a1c2b" providerId="LiveId" clId="{3481C76A-198B-438F-A38D-B0856631EF29}" dt="2022-06-22T01:42:54.047" v="236" actId="1035"/>
          <ac:spMkLst>
            <pc:docMk/>
            <pc:sldMk cId="2388368187" sldId="266"/>
            <ac:spMk id="8" creationId="{E61B1972-3483-4633-B8AC-8C9520A47CC4}"/>
          </ac:spMkLst>
        </pc:spChg>
        <pc:spChg chg="mod">
          <ac:chgData name="VIKRAM BURMAN" userId="48fdc2f6b37a1c2b" providerId="LiveId" clId="{3481C76A-198B-438F-A38D-B0856631EF29}" dt="2022-06-22T01:42:54.047" v="236" actId="1035"/>
          <ac:spMkLst>
            <pc:docMk/>
            <pc:sldMk cId="2388368187" sldId="266"/>
            <ac:spMk id="9" creationId="{CE26F813-AFEE-4E06-A04D-1DF08FBBB5F7}"/>
          </ac:spMkLst>
        </pc:spChg>
        <pc:picChg chg="mod">
          <ac:chgData name="VIKRAM BURMAN" userId="48fdc2f6b37a1c2b" providerId="LiveId" clId="{3481C76A-198B-438F-A38D-B0856631EF29}" dt="2022-06-22T01:43:10.625" v="239" actId="1076"/>
          <ac:picMkLst>
            <pc:docMk/>
            <pc:sldMk cId="2388368187" sldId="266"/>
            <ac:picMk id="7" creationId="{6C5F0CC7-6A8D-4134-BA46-61F36071B6B7}"/>
          </ac:picMkLst>
        </pc:picChg>
        <pc:picChg chg="mod">
          <ac:chgData name="VIKRAM BURMAN" userId="48fdc2f6b37a1c2b" providerId="LiveId" clId="{3481C76A-198B-438F-A38D-B0856631EF29}" dt="2022-06-22T01:26:11.818" v="55" actId="14100"/>
          <ac:picMkLst>
            <pc:docMk/>
            <pc:sldMk cId="2388368187" sldId="266"/>
            <ac:picMk id="11" creationId="{773008C5-FBD0-3E1E-88EE-60DEBA172130}"/>
          </ac:picMkLst>
        </pc:picChg>
      </pc:sldChg>
      <pc:sldChg chg="modSp mod">
        <pc:chgData name="VIKRAM BURMAN" userId="48fdc2f6b37a1c2b" providerId="LiveId" clId="{3481C76A-198B-438F-A38D-B0856631EF29}" dt="2022-06-22T01:53:03.002" v="292" actId="1076"/>
        <pc:sldMkLst>
          <pc:docMk/>
          <pc:sldMk cId="1644327927" sldId="267"/>
        </pc:sldMkLst>
        <pc:spChg chg="mod">
          <ac:chgData name="VIKRAM BURMAN" userId="48fdc2f6b37a1c2b" providerId="LiveId" clId="{3481C76A-198B-438F-A38D-B0856631EF29}" dt="2022-06-22T01:22:05.085" v="0"/>
          <ac:spMkLst>
            <pc:docMk/>
            <pc:sldMk cId="1644327927" sldId="267"/>
            <ac:spMk id="2" creationId="{4D865BDE-C1E4-2068-7ED7-1D9DDC4B3A10}"/>
          </ac:spMkLst>
        </pc:spChg>
        <pc:spChg chg="mod">
          <ac:chgData name="VIKRAM BURMAN" userId="48fdc2f6b37a1c2b" providerId="LiveId" clId="{3481C76A-198B-438F-A38D-B0856631EF29}" dt="2022-06-22T01:41:59.753" v="218" actId="1036"/>
          <ac:spMkLst>
            <pc:docMk/>
            <pc:sldMk cId="1644327927" sldId="267"/>
            <ac:spMk id="3" creationId="{C37621F9-57FC-03A7-2EE3-925A45765D10}"/>
          </ac:spMkLst>
        </pc:spChg>
        <pc:spChg chg="mod">
          <ac:chgData name="VIKRAM BURMAN" userId="48fdc2f6b37a1c2b" providerId="LiveId" clId="{3481C76A-198B-438F-A38D-B0856631EF29}" dt="2022-06-22T01:53:03.002" v="292" actId="1076"/>
          <ac:spMkLst>
            <pc:docMk/>
            <pc:sldMk cId="1644327927" sldId="267"/>
            <ac:spMk id="4" creationId="{520413FC-7659-4BBD-06AF-798C6C1C0116}"/>
          </ac:spMkLst>
        </pc:spChg>
        <pc:picChg chg="mod">
          <ac:chgData name="VIKRAM BURMAN" userId="48fdc2f6b37a1c2b" providerId="LiveId" clId="{3481C76A-198B-438F-A38D-B0856631EF29}" dt="2022-06-22T01:26:20.285" v="59" actId="14100"/>
          <ac:picMkLst>
            <pc:docMk/>
            <pc:sldMk cId="1644327927" sldId="267"/>
            <ac:picMk id="5" creationId="{7550BB63-B035-75FE-4A0D-0C56C5C8010B}"/>
          </ac:picMkLst>
        </pc:picChg>
        <pc:picChg chg="mod">
          <ac:chgData name="VIKRAM BURMAN" userId="48fdc2f6b37a1c2b" providerId="LiveId" clId="{3481C76A-198B-438F-A38D-B0856631EF29}" dt="2022-06-22T01:41:59.753" v="218" actId="1036"/>
          <ac:picMkLst>
            <pc:docMk/>
            <pc:sldMk cId="1644327927" sldId="267"/>
            <ac:picMk id="7" creationId="{EF5A8CF7-F4A7-4A89-82E4-08E9A00B1092}"/>
          </ac:picMkLst>
        </pc:picChg>
      </pc:sldChg>
      <pc:sldChg chg="modSp mod">
        <pc:chgData name="VIKRAM BURMAN" userId="48fdc2f6b37a1c2b" providerId="LiveId" clId="{3481C76A-198B-438F-A38D-B0856631EF29}" dt="2022-06-22T01:53:12.183" v="294" actId="1076"/>
        <pc:sldMkLst>
          <pc:docMk/>
          <pc:sldMk cId="3675246277" sldId="268"/>
        </pc:sldMkLst>
        <pc:spChg chg="mod">
          <ac:chgData name="VIKRAM BURMAN" userId="48fdc2f6b37a1c2b" providerId="LiveId" clId="{3481C76A-198B-438F-A38D-B0856631EF29}" dt="2022-06-22T01:22:05.085" v="0"/>
          <ac:spMkLst>
            <pc:docMk/>
            <pc:sldMk cId="3675246277" sldId="268"/>
            <ac:spMk id="2" creationId="{0F7A40DA-CCAF-AA4D-F02C-E8A499F3A7C1}"/>
          </ac:spMkLst>
        </pc:spChg>
        <pc:spChg chg="mod">
          <ac:chgData name="VIKRAM BURMAN" userId="48fdc2f6b37a1c2b" providerId="LiveId" clId="{3481C76A-198B-438F-A38D-B0856631EF29}" dt="2022-06-22T01:22:05.085" v="0"/>
          <ac:spMkLst>
            <pc:docMk/>
            <pc:sldMk cId="3675246277" sldId="268"/>
            <ac:spMk id="3" creationId="{14362A6F-B772-4C22-FFAA-7F43C56C049B}"/>
          </ac:spMkLst>
        </pc:spChg>
        <pc:spChg chg="mod">
          <ac:chgData name="VIKRAM BURMAN" userId="48fdc2f6b37a1c2b" providerId="LiveId" clId="{3481C76A-198B-438F-A38D-B0856631EF29}" dt="2022-06-22T01:53:12.183" v="294" actId="1076"/>
          <ac:spMkLst>
            <pc:docMk/>
            <pc:sldMk cId="3675246277" sldId="268"/>
            <ac:spMk id="4" creationId="{33C20748-CF29-ED49-B8D8-5DEBC4A531CC}"/>
          </ac:spMkLst>
        </pc:spChg>
        <pc:picChg chg="mod">
          <ac:chgData name="VIKRAM BURMAN" userId="48fdc2f6b37a1c2b" providerId="LiveId" clId="{3481C76A-198B-438F-A38D-B0856631EF29}" dt="2022-06-22T01:26:43.196" v="65" actId="14100"/>
          <ac:picMkLst>
            <pc:docMk/>
            <pc:sldMk cId="3675246277" sldId="268"/>
            <ac:picMk id="5" creationId="{99255E2B-B274-B624-AA1A-F59BB480E67C}"/>
          </ac:picMkLst>
        </pc:picChg>
        <pc:picChg chg="mod">
          <ac:chgData name="VIKRAM BURMAN" userId="48fdc2f6b37a1c2b" providerId="LiveId" clId="{3481C76A-198B-438F-A38D-B0856631EF29}" dt="2022-06-22T01:22:05.085" v="0"/>
          <ac:picMkLst>
            <pc:docMk/>
            <pc:sldMk cId="3675246277" sldId="268"/>
            <ac:picMk id="7" creationId="{EB3A5D33-B298-4E66-92E5-05E93350DA9F}"/>
          </ac:picMkLst>
        </pc:picChg>
      </pc:sldChg>
      <pc:sldChg chg="modSp mod">
        <pc:chgData name="VIKRAM BURMAN" userId="48fdc2f6b37a1c2b" providerId="LiveId" clId="{3481C76A-198B-438F-A38D-B0856631EF29}" dt="2022-06-22T01:53:26.358" v="296" actId="1076"/>
        <pc:sldMkLst>
          <pc:docMk/>
          <pc:sldMk cId="478297129" sldId="269"/>
        </pc:sldMkLst>
        <pc:spChg chg="mod">
          <ac:chgData name="VIKRAM BURMAN" userId="48fdc2f6b37a1c2b" providerId="LiveId" clId="{3481C76A-198B-438F-A38D-B0856631EF29}" dt="2022-06-22T01:22:05.085" v="0"/>
          <ac:spMkLst>
            <pc:docMk/>
            <pc:sldMk cId="478297129" sldId="269"/>
            <ac:spMk id="2" creationId="{488E5F9E-1BAE-6110-D682-2A208FC902EE}"/>
          </ac:spMkLst>
        </pc:spChg>
        <pc:spChg chg="mod">
          <ac:chgData name="VIKRAM BURMAN" userId="48fdc2f6b37a1c2b" providerId="LiveId" clId="{3481C76A-198B-438F-A38D-B0856631EF29}" dt="2022-06-22T01:22:05.569" v="9" actId="27636"/>
          <ac:spMkLst>
            <pc:docMk/>
            <pc:sldMk cId="478297129" sldId="269"/>
            <ac:spMk id="3" creationId="{1A343B33-0785-BB70-4B48-ACB56F0A2115}"/>
          </ac:spMkLst>
        </pc:spChg>
        <pc:spChg chg="mod">
          <ac:chgData name="VIKRAM BURMAN" userId="48fdc2f6b37a1c2b" providerId="LiveId" clId="{3481C76A-198B-438F-A38D-B0856631EF29}" dt="2022-06-22T01:22:05.569" v="10" actId="27636"/>
          <ac:spMkLst>
            <pc:docMk/>
            <pc:sldMk cId="478297129" sldId="269"/>
            <ac:spMk id="5" creationId="{58C1A877-582B-AFBD-F61A-6CF91B9C8E8D}"/>
          </ac:spMkLst>
        </pc:spChg>
        <pc:spChg chg="mod">
          <ac:chgData name="VIKRAM BURMAN" userId="48fdc2f6b37a1c2b" providerId="LiveId" clId="{3481C76A-198B-438F-A38D-B0856631EF29}" dt="2022-06-22T01:53:26.358" v="296" actId="1076"/>
          <ac:spMkLst>
            <pc:docMk/>
            <pc:sldMk cId="478297129" sldId="269"/>
            <ac:spMk id="7" creationId="{24929AB7-CA6F-0C11-C641-1E492E7E533C}"/>
          </ac:spMkLst>
        </pc:spChg>
        <pc:graphicFrameChg chg="mod">
          <ac:chgData name="VIKRAM BURMAN" userId="48fdc2f6b37a1c2b" providerId="LiveId" clId="{3481C76A-198B-438F-A38D-B0856631EF29}" dt="2022-06-22T01:22:05.085" v="0"/>
          <ac:graphicFrameMkLst>
            <pc:docMk/>
            <pc:sldMk cId="478297129" sldId="269"/>
            <ac:graphicFrameMk id="8" creationId="{7C0D9F38-6C39-4849-9432-6AE5A305F8F5}"/>
          </ac:graphicFrameMkLst>
        </pc:graphicFrameChg>
        <pc:graphicFrameChg chg="mod">
          <ac:chgData name="VIKRAM BURMAN" userId="48fdc2f6b37a1c2b" providerId="LiveId" clId="{3481C76A-198B-438F-A38D-B0856631EF29}" dt="2022-06-22T01:22:05.085" v="0"/>
          <ac:graphicFrameMkLst>
            <pc:docMk/>
            <pc:sldMk cId="478297129" sldId="269"/>
            <ac:graphicFrameMk id="12" creationId="{5FC634AA-38BF-4483-A597-F1633E49ADBB}"/>
          </ac:graphicFrameMkLst>
        </pc:graphicFrameChg>
        <pc:picChg chg="mod">
          <ac:chgData name="VIKRAM BURMAN" userId="48fdc2f6b37a1c2b" providerId="LiveId" clId="{3481C76A-198B-438F-A38D-B0856631EF29}" dt="2022-06-22T01:24:43.015" v="31" actId="14100"/>
          <ac:picMkLst>
            <pc:docMk/>
            <pc:sldMk cId="478297129" sldId="269"/>
            <ac:picMk id="4" creationId="{7B78902D-3A80-F1C2-10FA-83239B6F2393}"/>
          </ac:picMkLst>
        </pc:picChg>
      </pc:sldChg>
      <pc:sldChg chg="delSp modSp mod">
        <pc:chgData name="VIKRAM BURMAN" userId="48fdc2f6b37a1c2b" providerId="LiveId" clId="{3481C76A-198B-438F-A38D-B0856631EF29}" dt="2022-06-22T01:53:38.091" v="298" actId="1076"/>
        <pc:sldMkLst>
          <pc:docMk/>
          <pc:sldMk cId="2333934579" sldId="270"/>
        </pc:sldMkLst>
        <pc:spChg chg="mod">
          <ac:chgData name="VIKRAM BURMAN" userId="48fdc2f6b37a1c2b" providerId="LiveId" clId="{3481C76A-198B-438F-A38D-B0856631EF29}" dt="2022-06-22T01:22:05.085" v="0"/>
          <ac:spMkLst>
            <pc:docMk/>
            <pc:sldMk cId="2333934579" sldId="270"/>
            <ac:spMk id="2" creationId="{BC01393A-C23C-A11B-B552-8F3AB06E5AFD}"/>
          </ac:spMkLst>
        </pc:spChg>
        <pc:spChg chg="mod">
          <ac:chgData name="VIKRAM BURMAN" userId="48fdc2f6b37a1c2b" providerId="LiveId" clId="{3481C76A-198B-438F-A38D-B0856631EF29}" dt="2022-06-22T01:53:38.091" v="298" actId="1076"/>
          <ac:spMkLst>
            <pc:docMk/>
            <pc:sldMk cId="2333934579" sldId="270"/>
            <ac:spMk id="4" creationId="{AB27019A-DBE3-DD9F-379F-7EBC515DB707}"/>
          </ac:spMkLst>
        </pc:spChg>
        <pc:picChg chg="del mod">
          <ac:chgData name="VIKRAM BURMAN" userId="48fdc2f6b37a1c2b" providerId="LiveId" clId="{3481C76A-198B-438F-A38D-B0856631EF29}" dt="2022-06-22T01:42:25.539" v="220" actId="478"/>
          <ac:picMkLst>
            <pc:docMk/>
            <pc:sldMk cId="2333934579" sldId="270"/>
            <ac:picMk id="3" creationId="{83095605-0B69-FCA2-134C-2C98CA2B1CC1}"/>
          </ac:picMkLst>
        </pc:picChg>
        <pc:picChg chg="mod">
          <ac:chgData name="VIKRAM BURMAN" userId="48fdc2f6b37a1c2b" providerId="LiveId" clId="{3481C76A-198B-438F-A38D-B0856631EF29}" dt="2022-06-22T01:22:05.085" v="0"/>
          <ac:picMkLst>
            <pc:docMk/>
            <pc:sldMk cId="2333934579" sldId="270"/>
            <ac:picMk id="11" creationId="{628BAD27-1294-4E1B-9D71-BD5004CF017E}"/>
          </ac:picMkLst>
        </pc:picChg>
        <pc:picChg chg="mod">
          <ac:chgData name="VIKRAM BURMAN" userId="48fdc2f6b37a1c2b" providerId="LiveId" clId="{3481C76A-198B-438F-A38D-B0856631EF29}" dt="2022-06-22T01:22:05.085" v="0"/>
          <ac:picMkLst>
            <pc:docMk/>
            <pc:sldMk cId="2333934579" sldId="270"/>
            <ac:picMk id="12" creationId="{1D119254-586F-42F3-8C9F-DFE52B46B9A5}"/>
          </ac:picMkLst>
        </pc:picChg>
      </pc:sldChg>
      <pc:sldChg chg="delSp modSp mod">
        <pc:chgData name="VIKRAM BURMAN" userId="48fdc2f6b37a1c2b" providerId="LiveId" clId="{3481C76A-198B-438F-A38D-B0856631EF29}" dt="2022-06-22T01:53:32.293" v="297" actId="1076"/>
        <pc:sldMkLst>
          <pc:docMk/>
          <pc:sldMk cId="4112284290" sldId="271"/>
        </pc:sldMkLst>
        <pc:spChg chg="mod">
          <ac:chgData name="VIKRAM BURMAN" userId="48fdc2f6b37a1c2b" providerId="LiveId" clId="{3481C76A-198B-438F-A38D-B0856631EF29}" dt="2022-06-22T01:22:05.085" v="0"/>
          <ac:spMkLst>
            <pc:docMk/>
            <pc:sldMk cId="4112284290" sldId="271"/>
            <ac:spMk id="2" creationId="{BC01393A-C23C-A11B-B552-8F3AB06E5AFD}"/>
          </ac:spMkLst>
        </pc:spChg>
        <pc:spChg chg="mod">
          <ac:chgData name="VIKRAM BURMAN" userId="48fdc2f6b37a1c2b" providerId="LiveId" clId="{3481C76A-198B-438F-A38D-B0856631EF29}" dt="2022-06-22T01:53:32.293" v="297" actId="1076"/>
          <ac:spMkLst>
            <pc:docMk/>
            <pc:sldMk cId="4112284290" sldId="271"/>
            <ac:spMk id="4" creationId="{F7512292-B42A-7AC1-7086-3818B43D08E8}"/>
          </ac:spMkLst>
        </pc:spChg>
        <pc:picChg chg="mod">
          <ac:chgData name="VIKRAM BURMAN" userId="48fdc2f6b37a1c2b" providerId="LiveId" clId="{3481C76A-198B-438F-A38D-B0856631EF29}" dt="2022-06-22T01:22:05.085" v="0"/>
          <ac:picMkLst>
            <pc:docMk/>
            <pc:sldMk cId="4112284290" sldId="271"/>
            <ac:picMk id="6" creationId="{BDC54062-46EE-44BE-B211-7268851E273B}"/>
          </ac:picMkLst>
        </pc:picChg>
        <pc:picChg chg="mod">
          <ac:chgData name="VIKRAM BURMAN" userId="48fdc2f6b37a1c2b" providerId="LiveId" clId="{3481C76A-198B-438F-A38D-B0856631EF29}" dt="2022-06-22T01:22:05.085" v="0"/>
          <ac:picMkLst>
            <pc:docMk/>
            <pc:sldMk cId="4112284290" sldId="271"/>
            <ac:picMk id="10" creationId="{5606C273-AB4C-4944-9778-998F965AA7D8}"/>
          </ac:picMkLst>
        </pc:picChg>
        <pc:picChg chg="del mod">
          <ac:chgData name="VIKRAM BURMAN" userId="48fdc2f6b37a1c2b" providerId="LiveId" clId="{3481C76A-198B-438F-A38D-B0856631EF29}" dt="2022-06-22T01:42:22.784" v="219" actId="478"/>
          <ac:picMkLst>
            <pc:docMk/>
            <pc:sldMk cId="4112284290" sldId="271"/>
            <ac:picMk id="1026" creationId="{D04FD65A-CF2A-B8D5-589D-A34CD6603512}"/>
          </ac:picMkLst>
        </pc:picChg>
      </pc:sldChg>
      <pc:sldChg chg="modSp mod">
        <pc:chgData name="VIKRAM BURMAN" userId="48fdc2f6b37a1c2b" providerId="LiveId" clId="{3481C76A-198B-438F-A38D-B0856631EF29}" dt="2022-06-22T01:53:07.827" v="293" actId="1076"/>
        <pc:sldMkLst>
          <pc:docMk/>
          <pc:sldMk cId="149243798" sldId="273"/>
        </pc:sldMkLst>
        <pc:spChg chg="mod">
          <ac:chgData name="VIKRAM BURMAN" userId="48fdc2f6b37a1c2b" providerId="LiveId" clId="{3481C76A-198B-438F-A38D-B0856631EF29}" dt="2022-06-22T01:22:05.085" v="0"/>
          <ac:spMkLst>
            <pc:docMk/>
            <pc:sldMk cId="149243798" sldId="273"/>
            <ac:spMk id="2" creationId="{51840CEC-B205-D614-ACFB-9620DEF0A59E}"/>
          </ac:spMkLst>
        </pc:spChg>
        <pc:spChg chg="mod">
          <ac:chgData name="VIKRAM BURMAN" userId="48fdc2f6b37a1c2b" providerId="LiveId" clId="{3481C76A-198B-438F-A38D-B0856631EF29}" dt="2022-06-22T01:22:05.538" v="7" actId="27636"/>
          <ac:spMkLst>
            <pc:docMk/>
            <pc:sldMk cId="149243798" sldId="273"/>
            <ac:spMk id="3" creationId="{3E6CD5A5-350C-07B1-88E3-70F677EEF1DB}"/>
          </ac:spMkLst>
        </pc:spChg>
        <pc:spChg chg="mod">
          <ac:chgData name="VIKRAM BURMAN" userId="48fdc2f6b37a1c2b" providerId="LiveId" clId="{3481C76A-198B-438F-A38D-B0856631EF29}" dt="2022-06-22T01:53:07.827" v="293" actId="1076"/>
          <ac:spMkLst>
            <pc:docMk/>
            <pc:sldMk cId="149243798" sldId="273"/>
            <ac:spMk id="5" creationId="{65778F48-EED0-0966-D30D-CA2F4B9E882F}"/>
          </ac:spMkLst>
        </pc:spChg>
        <pc:picChg chg="mod">
          <ac:chgData name="VIKRAM BURMAN" userId="48fdc2f6b37a1c2b" providerId="LiveId" clId="{3481C76A-198B-438F-A38D-B0856631EF29}" dt="2022-06-22T01:26:34.064" v="62" actId="14100"/>
          <ac:picMkLst>
            <pc:docMk/>
            <pc:sldMk cId="149243798" sldId="273"/>
            <ac:picMk id="4" creationId="{14DD445C-46F4-B112-EA29-BE58903DAAE1}"/>
          </ac:picMkLst>
        </pc:picChg>
      </pc:sldChg>
      <pc:sldChg chg="modSp mod">
        <pc:chgData name="VIKRAM BURMAN" userId="48fdc2f6b37a1c2b" providerId="LiveId" clId="{3481C76A-198B-438F-A38D-B0856631EF29}" dt="2022-06-22T01:51:14.204" v="279" actId="1076"/>
        <pc:sldMkLst>
          <pc:docMk/>
          <pc:sldMk cId="106189014" sldId="274"/>
        </pc:sldMkLst>
        <pc:spChg chg="mod">
          <ac:chgData name="VIKRAM BURMAN" userId="48fdc2f6b37a1c2b" providerId="LiveId" clId="{3481C76A-198B-438F-A38D-B0856631EF29}" dt="2022-06-22T01:22:05.085" v="0"/>
          <ac:spMkLst>
            <pc:docMk/>
            <pc:sldMk cId="106189014" sldId="274"/>
            <ac:spMk id="2" creationId="{83A7B543-DD16-00A8-C1EC-FE337C972327}"/>
          </ac:spMkLst>
        </pc:spChg>
        <pc:spChg chg="mod">
          <ac:chgData name="VIKRAM BURMAN" userId="48fdc2f6b37a1c2b" providerId="LiveId" clId="{3481C76A-198B-438F-A38D-B0856631EF29}" dt="2022-06-22T01:51:14.204" v="279" actId="1076"/>
          <ac:spMkLst>
            <pc:docMk/>
            <pc:sldMk cId="106189014" sldId="274"/>
            <ac:spMk id="5" creationId="{56EDD3CD-7AAF-DDBA-4AB5-4451EC072935}"/>
          </ac:spMkLst>
        </pc:spChg>
        <pc:picChg chg="mod">
          <ac:chgData name="VIKRAM BURMAN" userId="48fdc2f6b37a1c2b" providerId="LiveId" clId="{3481C76A-198B-438F-A38D-B0856631EF29}" dt="2022-06-22T01:25:25.658" v="35" actId="14100"/>
          <ac:picMkLst>
            <pc:docMk/>
            <pc:sldMk cId="106189014" sldId="274"/>
            <ac:picMk id="3" creationId="{F42B4451-2671-66D3-7753-5147B212B148}"/>
          </ac:picMkLst>
        </pc:picChg>
        <pc:picChg chg="mod">
          <ac:chgData name="VIKRAM BURMAN" userId="48fdc2f6b37a1c2b" providerId="LiveId" clId="{3481C76A-198B-438F-A38D-B0856631EF29}" dt="2022-06-22T01:22:05.085" v="0"/>
          <ac:picMkLst>
            <pc:docMk/>
            <pc:sldMk cId="106189014" sldId="274"/>
            <ac:picMk id="6" creationId="{AC2E22D5-BA8A-4FB9-A988-F9D4636DF1DA}"/>
          </ac:picMkLst>
        </pc:picChg>
      </pc:sldChg>
      <pc:sldChg chg="modSp mod">
        <pc:chgData name="VIKRAM BURMAN" userId="48fdc2f6b37a1c2b" providerId="LiveId" clId="{3481C76A-198B-438F-A38D-B0856631EF29}" dt="2022-06-22T01:52:58.568" v="291" actId="1076"/>
        <pc:sldMkLst>
          <pc:docMk/>
          <pc:sldMk cId="3192224546" sldId="275"/>
        </pc:sldMkLst>
        <pc:spChg chg="mod">
          <ac:chgData name="VIKRAM BURMAN" userId="48fdc2f6b37a1c2b" providerId="LiveId" clId="{3481C76A-198B-438F-A38D-B0856631EF29}" dt="2022-06-22T01:22:05.085" v="0"/>
          <ac:spMkLst>
            <pc:docMk/>
            <pc:sldMk cId="3192224546" sldId="275"/>
            <ac:spMk id="2" creationId="{27B0F6EC-6F74-10E8-AC03-0F3875AD0424}"/>
          </ac:spMkLst>
        </pc:spChg>
        <pc:spChg chg="mod">
          <ac:chgData name="VIKRAM BURMAN" userId="48fdc2f6b37a1c2b" providerId="LiveId" clId="{3481C76A-198B-438F-A38D-B0856631EF29}" dt="2022-06-22T01:52:58.568" v="291" actId="1076"/>
          <ac:spMkLst>
            <pc:docMk/>
            <pc:sldMk cId="3192224546" sldId="275"/>
            <ac:spMk id="5" creationId="{5D7BD38B-06EE-DC64-6828-3A96DC5B67D0}"/>
          </ac:spMkLst>
        </pc:spChg>
        <pc:graphicFrameChg chg="mod">
          <ac:chgData name="VIKRAM BURMAN" userId="48fdc2f6b37a1c2b" providerId="LiveId" clId="{3481C76A-198B-438F-A38D-B0856631EF29}" dt="2022-06-22T01:22:05.085" v="0"/>
          <ac:graphicFrameMkLst>
            <pc:docMk/>
            <pc:sldMk cId="3192224546" sldId="275"/>
            <ac:graphicFrameMk id="4" creationId="{AAB8DA70-15D1-4C18-ADFC-B97675C7CE08}"/>
          </ac:graphicFrameMkLst>
        </pc:graphicFrameChg>
        <pc:picChg chg="mod">
          <ac:chgData name="VIKRAM BURMAN" userId="48fdc2f6b37a1c2b" providerId="LiveId" clId="{3481C76A-198B-438F-A38D-B0856631EF29}" dt="2022-06-22T01:26:16.155" v="57" actId="14100"/>
          <ac:picMkLst>
            <pc:docMk/>
            <pc:sldMk cId="3192224546" sldId="275"/>
            <ac:picMk id="3" creationId="{FFF23788-3534-D920-17F9-ECA86F3B6FB9}"/>
          </ac:picMkLst>
        </pc:picChg>
        <pc:picChg chg="mod">
          <ac:chgData name="VIKRAM BURMAN" userId="48fdc2f6b37a1c2b" providerId="LiveId" clId="{3481C76A-198B-438F-A38D-B0856631EF29}" dt="2022-06-22T01:22:05.085" v="0"/>
          <ac:picMkLst>
            <pc:docMk/>
            <pc:sldMk cId="3192224546" sldId="275"/>
            <ac:picMk id="10" creationId="{AA6BD390-40CB-46AB-834E-29D6BFBBBA4E}"/>
          </ac:picMkLst>
        </pc:picChg>
      </pc:sldChg>
      <pc:sldChg chg="addSp delSp modSp mod">
        <pc:chgData name="VIKRAM BURMAN" userId="48fdc2f6b37a1c2b" providerId="LiveId" clId="{3481C76A-198B-438F-A38D-B0856631EF29}" dt="2022-06-22T01:53:21.486" v="295" actId="1076"/>
        <pc:sldMkLst>
          <pc:docMk/>
          <pc:sldMk cId="1994112720" sldId="276"/>
        </pc:sldMkLst>
        <pc:spChg chg="mod">
          <ac:chgData name="VIKRAM BURMAN" userId="48fdc2f6b37a1c2b" providerId="LiveId" clId="{3481C76A-198B-438F-A38D-B0856631EF29}" dt="2022-06-22T01:48:24.411" v="277" actId="1076"/>
          <ac:spMkLst>
            <pc:docMk/>
            <pc:sldMk cId="1994112720" sldId="276"/>
            <ac:spMk id="2" creationId="{668C9A24-5D33-22D2-A375-550512B6729A}"/>
          </ac:spMkLst>
        </pc:spChg>
        <pc:spChg chg="mod">
          <ac:chgData name="VIKRAM BURMAN" userId="48fdc2f6b37a1c2b" providerId="LiveId" clId="{3481C76A-198B-438F-A38D-B0856631EF29}" dt="2022-06-22T01:22:05.085" v="0"/>
          <ac:spMkLst>
            <pc:docMk/>
            <pc:sldMk cId="1994112720" sldId="276"/>
            <ac:spMk id="3" creationId="{EDF89782-DF18-4614-AC2F-38EE0D07B3AD}"/>
          </ac:spMkLst>
        </pc:spChg>
        <pc:spChg chg="mod">
          <ac:chgData name="VIKRAM BURMAN" userId="48fdc2f6b37a1c2b" providerId="LiveId" clId="{3481C76A-198B-438F-A38D-B0856631EF29}" dt="2022-06-22T01:53:21.486" v="295" actId="1076"/>
          <ac:spMkLst>
            <pc:docMk/>
            <pc:sldMk cId="1994112720" sldId="276"/>
            <ac:spMk id="5" creationId="{8995D74E-6398-A78F-6AAE-7F984A6270FE}"/>
          </ac:spMkLst>
        </pc:spChg>
        <pc:picChg chg="add del mod">
          <ac:chgData name="VIKRAM BURMAN" userId="48fdc2f6b37a1c2b" providerId="LiveId" clId="{3481C76A-198B-438F-A38D-B0856631EF29}" dt="2022-06-22T01:47:47.254" v="276" actId="478"/>
          <ac:picMkLst>
            <pc:docMk/>
            <pc:sldMk cId="1994112720" sldId="276"/>
            <ac:picMk id="4" creationId="{76B95A5D-148B-FA7F-BFB6-A461321F030F}"/>
          </ac:picMkLst>
        </pc:picChg>
        <pc:picChg chg="mod">
          <ac:chgData name="VIKRAM BURMAN" userId="48fdc2f6b37a1c2b" providerId="LiveId" clId="{3481C76A-198B-438F-A38D-B0856631EF29}" dt="2022-06-22T01:22:05.085" v="0"/>
          <ac:picMkLst>
            <pc:docMk/>
            <pc:sldMk cId="1994112720" sldId="276"/>
            <ac:picMk id="10" creationId="{6BEB618E-55C3-4BED-9D20-2B313E46702F}"/>
          </ac:picMkLst>
        </pc:picChg>
      </pc:sldChg>
      <pc:sldChg chg="modSp mod modNotes">
        <pc:chgData name="VIKRAM BURMAN" userId="48fdc2f6b37a1c2b" providerId="LiveId" clId="{3481C76A-198B-438F-A38D-B0856631EF29}" dt="2022-06-22T01:51:27.248" v="280" actId="1076"/>
        <pc:sldMkLst>
          <pc:docMk/>
          <pc:sldMk cId="420005934" sldId="277"/>
        </pc:sldMkLst>
        <pc:spChg chg="mod">
          <ac:chgData name="VIKRAM BURMAN" userId="48fdc2f6b37a1c2b" providerId="LiveId" clId="{3481C76A-198B-438F-A38D-B0856631EF29}" dt="2022-06-22T01:22:05.085" v="0"/>
          <ac:spMkLst>
            <pc:docMk/>
            <pc:sldMk cId="420005934" sldId="277"/>
            <ac:spMk id="2" creationId="{E2872094-D36A-007C-818C-6DC4FC39F74F}"/>
          </ac:spMkLst>
        </pc:spChg>
        <pc:spChg chg="mod">
          <ac:chgData name="VIKRAM BURMAN" userId="48fdc2f6b37a1c2b" providerId="LiveId" clId="{3481C76A-198B-438F-A38D-B0856631EF29}" dt="2022-06-22T01:51:27.248" v="280" actId="1076"/>
          <ac:spMkLst>
            <pc:docMk/>
            <pc:sldMk cId="420005934" sldId="277"/>
            <ac:spMk id="4" creationId="{98B9F59A-EE54-15E1-6F90-F1AB79C0DCE7}"/>
          </ac:spMkLst>
        </pc:spChg>
        <pc:graphicFrameChg chg="mod">
          <ac:chgData name="VIKRAM BURMAN" userId="48fdc2f6b37a1c2b" providerId="LiveId" clId="{3481C76A-198B-438F-A38D-B0856631EF29}" dt="2022-06-22T01:40:58.319" v="147" actId="14100"/>
          <ac:graphicFrameMkLst>
            <pc:docMk/>
            <pc:sldMk cId="420005934" sldId="277"/>
            <ac:graphicFrameMk id="17" creationId="{8CDBD4C3-A851-4FE0-B0DE-43AC976D372A}"/>
          </ac:graphicFrameMkLst>
        </pc:graphicFrameChg>
        <pc:picChg chg="mod">
          <ac:chgData name="VIKRAM BURMAN" userId="48fdc2f6b37a1c2b" providerId="LiveId" clId="{3481C76A-198B-438F-A38D-B0856631EF29}" dt="2022-06-22T01:25:30.492" v="37" actId="14100"/>
          <ac:picMkLst>
            <pc:docMk/>
            <pc:sldMk cId="420005934" sldId="277"/>
            <ac:picMk id="3" creationId="{240A595A-5B98-D021-7B0F-331E16CD6614}"/>
          </ac:picMkLst>
        </pc:picChg>
        <pc:picChg chg="mod">
          <ac:chgData name="VIKRAM BURMAN" userId="48fdc2f6b37a1c2b" providerId="LiveId" clId="{3481C76A-198B-438F-A38D-B0856631EF29}" dt="2022-06-22T01:41:07.085" v="153" actId="1038"/>
          <ac:picMkLst>
            <pc:docMk/>
            <pc:sldMk cId="420005934" sldId="277"/>
            <ac:picMk id="12" creationId="{A75EE5B0-A41A-2280-5848-5592B0C9C8ED}"/>
          </ac:picMkLst>
        </pc:picChg>
      </pc:sldChg>
      <pc:sldMasterChg chg="modSp modSldLayout">
        <pc:chgData name="VIKRAM BURMAN" userId="48fdc2f6b37a1c2b" providerId="LiveId" clId="{3481C76A-198B-438F-A38D-B0856631EF29}" dt="2022-06-22T01:22:05.085" v="0"/>
        <pc:sldMasterMkLst>
          <pc:docMk/>
          <pc:sldMasterMk cId="2713773958" sldId="2147483660"/>
        </pc:sldMasterMkLst>
        <pc:spChg chg="mod">
          <ac:chgData name="VIKRAM BURMAN" userId="48fdc2f6b37a1c2b" providerId="LiveId" clId="{3481C76A-198B-438F-A38D-B0856631EF29}" dt="2022-06-22T01:22:05.085" v="0"/>
          <ac:spMkLst>
            <pc:docMk/>
            <pc:sldMasterMk cId="2713773958" sldId="2147483660"/>
            <ac:spMk id="2" creationId="{00000000-0000-0000-0000-000000000000}"/>
          </ac:spMkLst>
        </pc:spChg>
        <pc:spChg chg="mod">
          <ac:chgData name="VIKRAM BURMAN" userId="48fdc2f6b37a1c2b" providerId="LiveId" clId="{3481C76A-198B-438F-A38D-B0856631EF29}" dt="2022-06-22T01:22:05.085" v="0"/>
          <ac:spMkLst>
            <pc:docMk/>
            <pc:sldMasterMk cId="2713773958" sldId="2147483660"/>
            <ac:spMk id="3" creationId="{00000000-0000-0000-0000-000000000000}"/>
          </ac:spMkLst>
        </pc:spChg>
        <pc:spChg chg="mod">
          <ac:chgData name="VIKRAM BURMAN" userId="48fdc2f6b37a1c2b" providerId="LiveId" clId="{3481C76A-198B-438F-A38D-B0856631EF29}" dt="2022-06-22T01:22:05.085" v="0"/>
          <ac:spMkLst>
            <pc:docMk/>
            <pc:sldMasterMk cId="2713773958" sldId="2147483660"/>
            <ac:spMk id="4" creationId="{00000000-0000-0000-0000-000000000000}"/>
          </ac:spMkLst>
        </pc:spChg>
        <pc:spChg chg="mod">
          <ac:chgData name="VIKRAM BURMAN" userId="48fdc2f6b37a1c2b" providerId="LiveId" clId="{3481C76A-198B-438F-A38D-B0856631EF29}" dt="2022-06-22T01:22:05.085" v="0"/>
          <ac:spMkLst>
            <pc:docMk/>
            <pc:sldMasterMk cId="2713773958" sldId="2147483660"/>
            <ac:spMk id="5" creationId="{00000000-0000-0000-0000-000000000000}"/>
          </ac:spMkLst>
        </pc:spChg>
        <pc:spChg chg="mod">
          <ac:chgData name="VIKRAM BURMAN" userId="48fdc2f6b37a1c2b" providerId="LiveId" clId="{3481C76A-198B-438F-A38D-B0856631EF29}" dt="2022-06-22T01:22:05.085" v="0"/>
          <ac:spMkLst>
            <pc:docMk/>
            <pc:sldMasterMk cId="2713773958" sldId="2147483660"/>
            <ac:spMk id="6" creationId="{00000000-0000-0000-0000-000000000000}"/>
          </ac:spMkLst>
        </pc:spChg>
        <pc:sldLayoutChg chg="modSp">
          <pc:chgData name="VIKRAM BURMAN" userId="48fdc2f6b37a1c2b" providerId="LiveId" clId="{3481C76A-198B-438F-A38D-B0856631EF29}" dt="2022-06-22T01:22:05.085" v="0"/>
          <pc:sldLayoutMkLst>
            <pc:docMk/>
            <pc:sldMasterMk cId="2713773958" sldId="2147483660"/>
            <pc:sldLayoutMk cId="4022302107" sldId="2147483661"/>
          </pc:sldLayoutMkLst>
          <pc:spChg chg="mod">
            <ac:chgData name="VIKRAM BURMAN" userId="48fdc2f6b37a1c2b" providerId="LiveId" clId="{3481C76A-198B-438F-A38D-B0856631EF29}" dt="2022-06-22T01:22:05.085" v="0"/>
            <ac:spMkLst>
              <pc:docMk/>
              <pc:sldMasterMk cId="2713773958" sldId="2147483660"/>
              <pc:sldLayoutMk cId="4022302107" sldId="2147483661"/>
              <ac:spMk id="2"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4022302107" sldId="2147483661"/>
              <ac:spMk id="3" creationId="{00000000-0000-0000-0000-000000000000}"/>
            </ac:spMkLst>
          </pc:spChg>
        </pc:sldLayoutChg>
        <pc:sldLayoutChg chg="modSp">
          <pc:chgData name="VIKRAM BURMAN" userId="48fdc2f6b37a1c2b" providerId="LiveId" clId="{3481C76A-198B-438F-A38D-B0856631EF29}" dt="2022-06-22T01:22:05.085" v="0"/>
          <pc:sldLayoutMkLst>
            <pc:docMk/>
            <pc:sldMasterMk cId="2713773958" sldId="2147483660"/>
            <pc:sldLayoutMk cId="3075678741" sldId="2147483663"/>
          </pc:sldLayoutMkLst>
          <pc:spChg chg="mod">
            <ac:chgData name="VIKRAM BURMAN" userId="48fdc2f6b37a1c2b" providerId="LiveId" clId="{3481C76A-198B-438F-A38D-B0856631EF29}" dt="2022-06-22T01:22:05.085" v="0"/>
            <ac:spMkLst>
              <pc:docMk/>
              <pc:sldMasterMk cId="2713773958" sldId="2147483660"/>
              <pc:sldLayoutMk cId="3075678741" sldId="2147483663"/>
              <ac:spMk id="2"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3075678741" sldId="2147483663"/>
              <ac:spMk id="3" creationId="{00000000-0000-0000-0000-000000000000}"/>
            </ac:spMkLst>
          </pc:spChg>
        </pc:sldLayoutChg>
        <pc:sldLayoutChg chg="modSp">
          <pc:chgData name="VIKRAM BURMAN" userId="48fdc2f6b37a1c2b" providerId="LiveId" clId="{3481C76A-198B-438F-A38D-B0856631EF29}" dt="2022-06-22T01:22:05.085" v="0"/>
          <pc:sldLayoutMkLst>
            <pc:docMk/>
            <pc:sldMasterMk cId="2713773958" sldId="2147483660"/>
            <pc:sldLayoutMk cId="325185997" sldId="2147483664"/>
          </pc:sldLayoutMkLst>
          <pc:spChg chg="mod">
            <ac:chgData name="VIKRAM BURMAN" userId="48fdc2f6b37a1c2b" providerId="LiveId" clId="{3481C76A-198B-438F-A38D-B0856631EF29}" dt="2022-06-22T01:22:05.085" v="0"/>
            <ac:spMkLst>
              <pc:docMk/>
              <pc:sldMasterMk cId="2713773958" sldId="2147483660"/>
              <pc:sldLayoutMk cId="325185997" sldId="2147483664"/>
              <ac:spMk id="3"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325185997" sldId="2147483664"/>
              <ac:spMk id="4" creationId="{00000000-0000-0000-0000-000000000000}"/>
            </ac:spMkLst>
          </pc:spChg>
        </pc:sldLayoutChg>
        <pc:sldLayoutChg chg="modSp">
          <pc:chgData name="VIKRAM BURMAN" userId="48fdc2f6b37a1c2b" providerId="LiveId" clId="{3481C76A-198B-438F-A38D-B0856631EF29}" dt="2022-06-22T01:22:05.085" v="0"/>
          <pc:sldLayoutMkLst>
            <pc:docMk/>
            <pc:sldMasterMk cId="2713773958" sldId="2147483660"/>
            <pc:sldLayoutMk cId="2911688120" sldId="2147483665"/>
          </pc:sldLayoutMkLst>
          <pc:spChg chg="mod">
            <ac:chgData name="VIKRAM BURMAN" userId="48fdc2f6b37a1c2b" providerId="LiveId" clId="{3481C76A-198B-438F-A38D-B0856631EF29}" dt="2022-06-22T01:22:05.085" v="0"/>
            <ac:spMkLst>
              <pc:docMk/>
              <pc:sldMasterMk cId="2713773958" sldId="2147483660"/>
              <pc:sldLayoutMk cId="2911688120" sldId="2147483665"/>
              <ac:spMk id="2"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2911688120" sldId="2147483665"/>
              <ac:spMk id="3"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2911688120" sldId="2147483665"/>
              <ac:spMk id="4"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2911688120" sldId="2147483665"/>
              <ac:spMk id="5"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2911688120" sldId="2147483665"/>
              <ac:spMk id="6" creationId="{00000000-0000-0000-0000-000000000000}"/>
            </ac:spMkLst>
          </pc:spChg>
        </pc:sldLayoutChg>
        <pc:sldLayoutChg chg="modSp">
          <pc:chgData name="VIKRAM BURMAN" userId="48fdc2f6b37a1c2b" providerId="LiveId" clId="{3481C76A-198B-438F-A38D-B0856631EF29}" dt="2022-06-22T01:22:05.085" v="0"/>
          <pc:sldLayoutMkLst>
            <pc:docMk/>
            <pc:sldMasterMk cId="2713773958" sldId="2147483660"/>
            <pc:sldLayoutMk cId="2735314826" sldId="2147483668"/>
          </pc:sldLayoutMkLst>
          <pc:spChg chg="mod">
            <ac:chgData name="VIKRAM BURMAN" userId="48fdc2f6b37a1c2b" providerId="LiveId" clId="{3481C76A-198B-438F-A38D-B0856631EF29}" dt="2022-06-22T01:22:05.085" v="0"/>
            <ac:spMkLst>
              <pc:docMk/>
              <pc:sldMasterMk cId="2713773958" sldId="2147483660"/>
              <pc:sldLayoutMk cId="2735314826" sldId="2147483668"/>
              <ac:spMk id="2"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2735314826" sldId="2147483668"/>
              <ac:spMk id="3"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2735314826" sldId="2147483668"/>
              <ac:spMk id="4" creationId="{00000000-0000-0000-0000-000000000000}"/>
            </ac:spMkLst>
          </pc:spChg>
        </pc:sldLayoutChg>
        <pc:sldLayoutChg chg="modSp">
          <pc:chgData name="VIKRAM BURMAN" userId="48fdc2f6b37a1c2b" providerId="LiveId" clId="{3481C76A-198B-438F-A38D-B0856631EF29}" dt="2022-06-22T01:22:05.085" v="0"/>
          <pc:sldLayoutMkLst>
            <pc:docMk/>
            <pc:sldMasterMk cId="2713773958" sldId="2147483660"/>
            <pc:sldLayoutMk cId="2393807508" sldId="2147483669"/>
          </pc:sldLayoutMkLst>
          <pc:spChg chg="mod">
            <ac:chgData name="VIKRAM BURMAN" userId="48fdc2f6b37a1c2b" providerId="LiveId" clId="{3481C76A-198B-438F-A38D-B0856631EF29}" dt="2022-06-22T01:22:05.085" v="0"/>
            <ac:spMkLst>
              <pc:docMk/>
              <pc:sldMasterMk cId="2713773958" sldId="2147483660"/>
              <pc:sldLayoutMk cId="2393807508" sldId="2147483669"/>
              <ac:spMk id="2"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2393807508" sldId="2147483669"/>
              <ac:spMk id="3"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2393807508" sldId="2147483669"/>
              <ac:spMk id="4" creationId="{00000000-0000-0000-0000-000000000000}"/>
            </ac:spMkLst>
          </pc:spChg>
        </pc:sldLayoutChg>
        <pc:sldLayoutChg chg="modSp">
          <pc:chgData name="VIKRAM BURMAN" userId="48fdc2f6b37a1c2b" providerId="LiveId" clId="{3481C76A-198B-438F-A38D-B0856631EF29}" dt="2022-06-22T01:22:05.085" v="0"/>
          <pc:sldLayoutMkLst>
            <pc:docMk/>
            <pc:sldMasterMk cId="2713773958" sldId="2147483660"/>
            <pc:sldLayoutMk cId="347295979" sldId="2147483671"/>
          </pc:sldLayoutMkLst>
          <pc:spChg chg="mod">
            <ac:chgData name="VIKRAM BURMAN" userId="48fdc2f6b37a1c2b" providerId="LiveId" clId="{3481C76A-198B-438F-A38D-B0856631EF29}" dt="2022-06-22T01:22:05.085" v="0"/>
            <ac:spMkLst>
              <pc:docMk/>
              <pc:sldMasterMk cId="2713773958" sldId="2147483660"/>
              <pc:sldLayoutMk cId="347295979" sldId="2147483671"/>
              <ac:spMk id="2" creationId="{00000000-0000-0000-0000-000000000000}"/>
            </ac:spMkLst>
          </pc:spChg>
          <pc:spChg chg="mod">
            <ac:chgData name="VIKRAM BURMAN" userId="48fdc2f6b37a1c2b" providerId="LiveId" clId="{3481C76A-198B-438F-A38D-B0856631EF29}" dt="2022-06-22T01:22:05.085" v="0"/>
            <ac:spMkLst>
              <pc:docMk/>
              <pc:sldMasterMk cId="2713773958" sldId="2147483660"/>
              <pc:sldLayoutMk cId="347295979" sldId="2147483671"/>
              <ac:spMk id="3" creationId="{00000000-0000-0000-0000-000000000000}"/>
            </ac:spMkLst>
          </pc:spChg>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image" Target="../media/image4.jpg"/><Relationship Id="rId5" Type="http://schemas.openxmlformats.org/officeDocument/2006/relationships/image" Target="../media/image8.jpg"/><Relationship Id="rId4" Type="http://schemas.openxmlformats.org/officeDocument/2006/relationships/image" Target="../media/image7.jpg"/></Relationships>
</file>

<file path=ppt/diagrams/_rels/data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image" Target="../media/image12.jp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image" Target="../media/image4.jpg"/><Relationship Id="rId5" Type="http://schemas.openxmlformats.org/officeDocument/2006/relationships/image" Target="../media/image8.jpg"/><Relationship Id="rId4" Type="http://schemas.openxmlformats.org/officeDocument/2006/relationships/image" Target="../media/image7.jpg"/></Relationships>
</file>

<file path=ppt/diagrams/_rels/drawing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image" Target="../media/image12.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172F31-F566-4B21-A9F1-0D3EC7E66282}" type="doc">
      <dgm:prSet loTypeId="urn:microsoft.com/office/officeart/2005/8/layout/vList3" loCatId="list" qsTypeId="urn:microsoft.com/office/officeart/2005/8/quickstyle/simple1" qsCatId="simple" csTypeId="urn:microsoft.com/office/officeart/2005/8/colors/colorful2" csCatId="colorful" phldr="1"/>
      <dgm:spPr/>
    </dgm:pt>
    <dgm:pt modelId="{64870DDD-9C75-4C1E-AFAD-BF79E024FD57}">
      <dgm:prSet phldrT="[Text]"/>
      <dgm:spPr/>
      <dgm:t>
        <a:bodyPr/>
        <a:lstStyle/>
        <a:p>
          <a:pPr algn="l"/>
          <a:r>
            <a:rPr lang="en-US" b="1" dirty="0">
              <a:latin typeface="Book Antiqua" panose="02040602050305030304" pitchFamily="18" charset="0"/>
            </a:rPr>
            <a:t>It is the single largest environment threat facing the planet and  humankind today </a:t>
          </a:r>
        </a:p>
      </dgm:t>
    </dgm:pt>
    <dgm:pt modelId="{BA8ABCEF-E767-436F-9955-653DACFCB115}" type="parTrans" cxnId="{CB2CB612-1475-46D5-A988-D16E5997C63B}">
      <dgm:prSet/>
      <dgm:spPr/>
      <dgm:t>
        <a:bodyPr/>
        <a:lstStyle/>
        <a:p>
          <a:endParaRPr lang="en-US"/>
        </a:p>
      </dgm:t>
    </dgm:pt>
    <dgm:pt modelId="{293D450E-71B3-41C8-A213-EB172B8F27BA}" type="sibTrans" cxnId="{CB2CB612-1475-46D5-A988-D16E5997C63B}">
      <dgm:prSet/>
      <dgm:spPr/>
      <dgm:t>
        <a:bodyPr/>
        <a:lstStyle/>
        <a:p>
          <a:endParaRPr lang="en-US"/>
        </a:p>
      </dgm:t>
    </dgm:pt>
    <dgm:pt modelId="{1A6AA64E-6838-431F-8C30-AD69895600F4}">
      <dgm:prSet/>
      <dgm:spPr/>
      <dgm:t>
        <a:bodyPr/>
        <a:lstStyle/>
        <a:p>
          <a:pPr algn="l"/>
          <a:r>
            <a:rPr lang="en-US" b="1" dirty="0">
              <a:latin typeface="Book Antiqua" panose="02040602050305030304" pitchFamily="18" charset="0"/>
            </a:rPr>
            <a:t>Vulnerable nations are affected 15 times greater  from droughts, storms &amp; floods in 2010-2020</a:t>
          </a:r>
        </a:p>
      </dgm:t>
    </dgm:pt>
    <dgm:pt modelId="{3BEDA6EC-DFD1-40E8-8C45-733D443DE71E}" type="parTrans" cxnId="{615C079E-F6A6-44D7-AFE4-3CB0E6A2619F}">
      <dgm:prSet/>
      <dgm:spPr/>
      <dgm:t>
        <a:bodyPr/>
        <a:lstStyle/>
        <a:p>
          <a:endParaRPr lang="en-US"/>
        </a:p>
      </dgm:t>
    </dgm:pt>
    <dgm:pt modelId="{5251053F-10EF-4052-A743-1148A5B74DA5}" type="sibTrans" cxnId="{615C079E-F6A6-44D7-AFE4-3CB0E6A2619F}">
      <dgm:prSet/>
      <dgm:spPr/>
      <dgm:t>
        <a:bodyPr/>
        <a:lstStyle/>
        <a:p>
          <a:endParaRPr lang="en-US"/>
        </a:p>
      </dgm:t>
    </dgm:pt>
    <dgm:pt modelId="{AD1F03B6-1FA6-4EA4-A431-AE18F4C99C3F}">
      <dgm:prSet custT="1"/>
      <dgm:spPr/>
      <dgm:t>
        <a:bodyPr/>
        <a:lstStyle/>
        <a:p>
          <a:pPr algn="l"/>
          <a:r>
            <a:rPr lang="en-US" sz="2000" b="1" dirty="0">
              <a:solidFill>
                <a:schemeClr val="bg1"/>
              </a:solidFill>
              <a:latin typeface="Book Antiqua" panose="02040602050305030304" pitchFamily="18" charset="0"/>
            </a:rPr>
            <a:t>Climatic change is the change in the temperature and weather patterns</a:t>
          </a:r>
        </a:p>
      </dgm:t>
    </dgm:pt>
    <dgm:pt modelId="{FE931534-6AB1-4F47-819D-DDF31B10FB19}" type="parTrans" cxnId="{5C82CDFC-E342-467E-84BD-A78500525E5D}">
      <dgm:prSet/>
      <dgm:spPr/>
      <dgm:t>
        <a:bodyPr/>
        <a:lstStyle/>
        <a:p>
          <a:endParaRPr lang="en-US"/>
        </a:p>
      </dgm:t>
    </dgm:pt>
    <dgm:pt modelId="{64A618E1-049D-45E8-8CB6-FC36EE886F2D}" type="sibTrans" cxnId="{5C82CDFC-E342-467E-84BD-A78500525E5D}">
      <dgm:prSet/>
      <dgm:spPr/>
      <dgm:t>
        <a:bodyPr/>
        <a:lstStyle/>
        <a:p>
          <a:endParaRPr lang="en-US"/>
        </a:p>
      </dgm:t>
    </dgm:pt>
    <dgm:pt modelId="{FD550601-05C6-41BC-94EF-730E226D334D}">
      <dgm:prSet custT="1"/>
      <dgm:spPr/>
      <dgm:t>
        <a:bodyPr/>
        <a:lstStyle/>
        <a:p>
          <a:pPr algn="l"/>
          <a:r>
            <a:rPr lang="en-US" sz="2000" b="1" dirty="0">
              <a:latin typeface="Book Antiqua" panose="02040602050305030304" pitchFamily="18" charset="0"/>
            </a:rPr>
            <a:t>The Climate crisis threatens to undo the last fifty years of progress in development, global health, and poverty reduction &amp; widen existing health inequalities </a:t>
          </a:r>
        </a:p>
      </dgm:t>
    </dgm:pt>
    <dgm:pt modelId="{005AB42E-DAB6-4A7B-A879-F359D923E3EA}" type="parTrans" cxnId="{E36690EA-5673-40DA-9C7E-96E137737DEB}">
      <dgm:prSet/>
      <dgm:spPr/>
      <dgm:t>
        <a:bodyPr/>
        <a:lstStyle/>
        <a:p>
          <a:endParaRPr lang="en-US"/>
        </a:p>
      </dgm:t>
    </dgm:pt>
    <dgm:pt modelId="{1AA8E9FD-992B-44A9-A92B-05D42A7A8676}" type="sibTrans" cxnId="{E36690EA-5673-40DA-9C7E-96E137737DEB}">
      <dgm:prSet/>
      <dgm:spPr/>
      <dgm:t>
        <a:bodyPr/>
        <a:lstStyle/>
        <a:p>
          <a:endParaRPr lang="en-US"/>
        </a:p>
      </dgm:t>
    </dgm:pt>
    <dgm:pt modelId="{2DD8414B-CD53-4614-8DD2-3ECCDCF24279}">
      <dgm:prSet/>
      <dgm:spPr/>
      <dgm:t>
        <a:bodyPr/>
        <a:lstStyle/>
        <a:p>
          <a:pPr algn="l"/>
          <a:r>
            <a:rPr lang="en-US" b="1" dirty="0">
              <a:latin typeface="Book Antiqua" panose="02040602050305030304" pitchFamily="18" charset="0"/>
            </a:rPr>
            <a:t>Human behaviors, through activities has increased to the emission of GHGs such as carbon dioxide and methane</a:t>
          </a:r>
        </a:p>
      </dgm:t>
    </dgm:pt>
    <dgm:pt modelId="{4E70798D-EB4A-45D9-A13F-6995DA6C9EE8}" type="parTrans" cxnId="{2F8073F7-E180-44D5-9155-A3AF41687BA2}">
      <dgm:prSet/>
      <dgm:spPr/>
      <dgm:t>
        <a:bodyPr/>
        <a:lstStyle/>
        <a:p>
          <a:endParaRPr lang="en-US"/>
        </a:p>
      </dgm:t>
    </dgm:pt>
    <dgm:pt modelId="{E954B6BE-D44C-4CFF-86B9-7D9E14A6C8F5}" type="sibTrans" cxnId="{2F8073F7-E180-44D5-9155-A3AF41687BA2}">
      <dgm:prSet/>
      <dgm:spPr/>
      <dgm:t>
        <a:bodyPr/>
        <a:lstStyle/>
        <a:p>
          <a:endParaRPr lang="en-US"/>
        </a:p>
      </dgm:t>
    </dgm:pt>
    <dgm:pt modelId="{E7B4B7CE-D22F-40A0-B788-29B104ACD9D5}" type="pres">
      <dgm:prSet presAssocID="{6D172F31-F566-4B21-A9F1-0D3EC7E66282}" presName="linearFlow" presStyleCnt="0">
        <dgm:presLayoutVars>
          <dgm:dir/>
          <dgm:resizeHandles val="exact"/>
        </dgm:presLayoutVars>
      </dgm:prSet>
      <dgm:spPr/>
    </dgm:pt>
    <dgm:pt modelId="{9228E6CC-4B47-4F45-BDB5-1BA45A4994FF}" type="pres">
      <dgm:prSet presAssocID="{AD1F03B6-1FA6-4EA4-A431-AE18F4C99C3F}" presName="composite" presStyleCnt="0"/>
      <dgm:spPr/>
    </dgm:pt>
    <dgm:pt modelId="{D5DA1785-A453-412B-83F6-93002D042474}" type="pres">
      <dgm:prSet presAssocID="{AD1F03B6-1FA6-4EA4-A431-AE18F4C99C3F}" presName="imgShp"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3000" b="-3000"/>
          </a:stretch>
        </a:blipFill>
      </dgm:spPr>
    </dgm:pt>
    <dgm:pt modelId="{F88B99D6-8886-44CD-AC71-051BA404DB64}" type="pres">
      <dgm:prSet presAssocID="{AD1F03B6-1FA6-4EA4-A431-AE18F4C99C3F}" presName="txShp" presStyleLbl="node1" presStyleIdx="0" presStyleCnt="5" custScaleX="103328">
        <dgm:presLayoutVars>
          <dgm:bulletEnabled val="1"/>
        </dgm:presLayoutVars>
      </dgm:prSet>
      <dgm:spPr/>
    </dgm:pt>
    <dgm:pt modelId="{063CF9D9-2349-435C-B950-62566F52214E}" type="pres">
      <dgm:prSet presAssocID="{64A618E1-049D-45E8-8CB6-FC36EE886F2D}" presName="spacing" presStyleCnt="0"/>
      <dgm:spPr/>
    </dgm:pt>
    <dgm:pt modelId="{74ED6BCD-544F-473F-AE54-57B52B2B3F0B}" type="pres">
      <dgm:prSet presAssocID="{64870DDD-9C75-4C1E-AFAD-BF79E024FD57}" presName="composite" presStyleCnt="0"/>
      <dgm:spPr/>
    </dgm:pt>
    <dgm:pt modelId="{7A71455E-ACC7-4955-84BD-C8FF26A8383F}" type="pres">
      <dgm:prSet presAssocID="{64870DDD-9C75-4C1E-AFAD-BF79E024FD57}" presName="imgShp"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t="-6000" b="-6000"/>
          </a:stretch>
        </a:blipFill>
      </dgm:spPr>
    </dgm:pt>
    <dgm:pt modelId="{D8469A24-06CE-4686-A3C5-A34B148C5886}" type="pres">
      <dgm:prSet presAssocID="{64870DDD-9C75-4C1E-AFAD-BF79E024FD57}" presName="txShp" presStyleLbl="node1" presStyleIdx="1" presStyleCnt="5" custScaleX="103328">
        <dgm:presLayoutVars>
          <dgm:bulletEnabled val="1"/>
        </dgm:presLayoutVars>
      </dgm:prSet>
      <dgm:spPr/>
    </dgm:pt>
    <dgm:pt modelId="{B00B0847-3CF7-40F3-933B-65F3B99BB586}" type="pres">
      <dgm:prSet presAssocID="{293D450E-71B3-41C8-A213-EB172B8F27BA}" presName="spacing" presStyleCnt="0"/>
      <dgm:spPr/>
    </dgm:pt>
    <dgm:pt modelId="{EA8B0249-4B71-401C-B17E-1F133AB53C98}" type="pres">
      <dgm:prSet presAssocID="{2DD8414B-CD53-4614-8DD2-3ECCDCF24279}" presName="composite" presStyleCnt="0"/>
      <dgm:spPr/>
    </dgm:pt>
    <dgm:pt modelId="{B361666D-FD0B-4BB7-AECC-F15E5E732AD0}" type="pres">
      <dgm:prSet presAssocID="{2DD8414B-CD53-4614-8DD2-3ECCDCF24279}" presName="imgShp"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t="-13000" b="-13000"/>
          </a:stretch>
        </a:blipFill>
      </dgm:spPr>
    </dgm:pt>
    <dgm:pt modelId="{C3CC92CA-0B06-4AC1-A6C1-F2B514AAAC7F}" type="pres">
      <dgm:prSet presAssocID="{2DD8414B-CD53-4614-8DD2-3ECCDCF24279}" presName="txShp" presStyleLbl="node1" presStyleIdx="2" presStyleCnt="5" custScaleX="103231">
        <dgm:presLayoutVars>
          <dgm:bulletEnabled val="1"/>
        </dgm:presLayoutVars>
      </dgm:prSet>
      <dgm:spPr/>
    </dgm:pt>
    <dgm:pt modelId="{128B5AC0-802D-418E-990C-E659D4FB835B}" type="pres">
      <dgm:prSet presAssocID="{E954B6BE-D44C-4CFF-86B9-7D9E14A6C8F5}" presName="spacing" presStyleCnt="0"/>
      <dgm:spPr/>
    </dgm:pt>
    <dgm:pt modelId="{4546F8FA-4DB1-4489-AA45-1676558C662A}" type="pres">
      <dgm:prSet presAssocID="{1A6AA64E-6838-431F-8C30-AD69895600F4}" presName="composite" presStyleCnt="0"/>
      <dgm:spPr/>
    </dgm:pt>
    <dgm:pt modelId="{8EF9198D-E1D1-45EE-9E65-EFC625E04D80}" type="pres">
      <dgm:prSet presAssocID="{1A6AA64E-6838-431F-8C30-AD69895600F4}" presName="imgShp"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1000" r="-1000"/>
          </a:stretch>
        </a:blipFill>
      </dgm:spPr>
    </dgm:pt>
    <dgm:pt modelId="{9AF308F6-207E-4BCE-AF38-92495A206EEF}" type="pres">
      <dgm:prSet presAssocID="{1A6AA64E-6838-431F-8C30-AD69895600F4}" presName="txShp" presStyleLbl="node1" presStyleIdx="3" presStyleCnt="5" custScaleX="104191">
        <dgm:presLayoutVars>
          <dgm:bulletEnabled val="1"/>
        </dgm:presLayoutVars>
      </dgm:prSet>
      <dgm:spPr/>
    </dgm:pt>
    <dgm:pt modelId="{6804DAF9-FA2F-4370-88D9-DF419D19E715}" type="pres">
      <dgm:prSet presAssocID="{5251053F-10EF-4052-A743-1148A5B74DA5}" presName="spacing" presStyleCnt="0"/>
      <dgm:spPr/>
    </dgm:pt>
    <dgm:pt modelId="{46E04402-1A5B-4607-9B47-967450140333}" type="pres">
      <dgm:prSet presAssocID="{FD550601-05C6-41BC-94EF-730E226D334D}" presName="composite" presStyleCnt="0"/>
      <dgm:spPr/>
    </dgm:pt>
    <dgm:pt modelId="{8E0F92FA-FEF1-4230-B2AD-DEA77B55778E}" type="pres">
      <dgm:prSet presAssocID="{FD550601-05C6-41BC-94EF-730E226D334D}" presName="imgShp"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t="-6000" b="-6000"/>
          </a:stretch>
        </a:blipFill>
      </dgm:spPr>
    </dgm:pt>
    <dgm:pt modelId="{4ED6FB59-AA06-431B-A667-F57463AEEC99}" type="pres">
      <dgm:prSet presAssocID="{FD550601-05C6-41BC-94EF-730E226D334D}" presName="txShp" presStyleLbl="node1" presStyleIdx="4" presStyleCnt="5" custScaleX="104987" custScaleY="136773">
        <dgm:presLayoutVars>
          <dgm:bulletEnabled val="1"/>
        </dgm:presLayoutVars>
      </dgm:prSet>
      <dgm:spPr/>
    </dgm:pt>
  </dgm:ptLst>
  <dgm:cxnLst>
    <dgm:cxn modelId="{CB2CB612-1475-46D5-A988-D16E5997C63B}" srcId="{6D172F31-F566-4B21-A9F1-0D3EC7E66282}" destId="{64870DDD-9C75-4C1E-AFAD-BF79E024FD57}" srcOrd="1" destOrd="0" parTransId="{BA8ABCEF-E767-436F-9955-653DACFCB115}" sibTransId="{293D450E-71B3-41C8-A213-EB172B8F27BA}"/>
    <dgm:cxn modelId="{F6BB4182-7B6B-4B07-AE21-123531F0AA35}" type="presOf" srcId="{FD550601-05C6-41BC-94EF-730E226D334D}" destId="{4ED6FB59-AA06-431B-A667-F57463AEEC99}" srcOrd="0" destOrd="0" presId="urn:microsoft.com/office/officeart/2005/8/layout/vList3"/>
    <dgm:cxn modelId="{615C079E-F6A6-44D7-AFE4-3CB0E6A2619F}" srcId="{6D172F31-F566-4B21-A9F1-0D3EC7E66282}" destId="{1A6AA64E-6838-431F-8C30-AD69895600F4}" srcOrd="3" destOrd="0" parTransId="{3BEDA6EC-DFD1-40E8-8C45-733D443DE71E}" sibTransId="{5251053F-10EF-4052-A743-1148A5B74DA5}"/>
    <dgm:cxn modelId="{FBDA19A9-6E1A-41A6-9740-A15271F35FA4}" type="presOf" srcId="{AD1F03B6-1FA6-4EA4-A431-AE18F4C99C3F}" destId="{F88B99D6-8886-44CD-AC71-051BA404DB64}" srcOrd="0" destOrd="0" presId="urn:microsoft.com/office/officeart/2005/8/layout/vList3"/>
    <dgm:cxn modelId="{CD00FDAA-78F2-4DF0-8EC6-FF8EDBA8A037}" type="presOf" srcId="{1A6AA64E-6838-431F-8C30-AD69895600F4}" destId="{9AF308F6-207E-4BCE-AF38-92495A206EEF}" srcOrd="0" destOrd="0" presId="urn:microsoft.com/office/officeart/2005/8/layout/vList3"/>
    <dgm:cxn modelId="{7F3F7DB6-BE6D-487C-8CC9-0A00A659CE1E}" type="presOf" srcId="{6D172F31-F566-4B21-A9F1-0D3EC7E66282}" destId="{E7B4B7CE-D22F-40A0-B788-29B104ACD9D5}" srcOrd="0" destOrd="0" presId="urn:microsoft.com/office/officeart/2005/8/layout/vList3"/>
    <dgm:cxn modelId="{8FC076E3-E80C-4B89-A7C1-986DF0124E7C}" type="presOf" srcId="{64870DDD-9C75-4C1E-AFAD-BF79E024FD57}" destId="{D8469A24-06CE-4686-A3C5-A34B148C5886}" srcOrd="0" destOrd="0" presId="urn:microsoft.com/office/officeart/2005/8/layout/vList3"/>
    <dgm:cxn modelId="{E36690EA-5673-40DA-9C7E-96E137737DEB}" srcId="{6D172F31-F566-4B21-A9F1-0D3EC7E66282}" destId="{FD550601-05C6-41BC-94EF-730E226D334D}" srcOrd="4" destOrd="0" parTransId="{005AB42E-DAB6-4A7B-A879-F359D923E3EA}" sibTransId="{1AA8E9FD-992B-44A9-A92B-05D42A7A8676}"/>
    <dgm:cxn modelId="{2F8073F7-E180-44D5-9155-A3AF41687BA2}" srcId="{6D172F31-F566-4B21-A9F1-0D3EC7E66282}" destId="{2DD8414B-CD53-4614-8DD2-3ECCDCF24279}" srcOrd="2" destOrd="0" parTransId="{4E70798D-EB4A-45D9-A13F-6995DA6C9EE8}" sibTransId="{E954B6BE-D44C-4CFF-86B9-7D9E14A6C8F5}"/>
    <dgm:cxn modelId="{5C82CDFC-E342-467E-84BD-A78500525E5D}" srcId="{6D172F31-F566-4B21-A9F1-0D3EC7E66282}" destId="{AD1F03B6-1FA6-4EA4-A431-AE18F4C99C3F}" srcOrd="0" destOrd="0" parTransId="{FE931534-6AB1-4F47-819D-DDF31B10FB19}" sibTransId="{64A618E1-049D-45E8-8CB6-FC36EE886F2D}"/>
    <dgm:cxn modelId="{CDB40DFE-8C5F-4F8A-AAB5-B9D729FB6977}" type="presOf" srcId="{2DD8414B-CD53-4614-8DD2-3ECCDCF24279}" destId="{C3CC92CA-0B06-4AC1-A6C1-F2B514AAAC7F}" srcOrd="0" destOrd="0" presId="urn:microsoft.com/office/officeart/2005/8/layout/vList3"/>
    <dgm:cxn modelId="{848A857E-B62D-4434-9619-5FDEA021724B}" type="presParOf" srcId="{E7B4B7CE-D22F-40A0-B788-29B104ACD9D5}" destId="{9228E6CC-4B47-4F45-BDB5-1BA45A4994FF}" srcOrd="0" destOrd="0" presId="urn:microsoft.com/office/officeart/2005/8/layout/vList3"/>
    <dgm:cxn modelId="{D77777B2-F500-4AB5-8D48-58148049DC5F}" type="presParOf" srcId="{9228E6CC-4B47-4F45-BDB5-1BA45A4994FF}" destId="{D5DA1785-A453-412B-83F6-93002D042474}" srcOrd="0" destOrd="0" presId="urn:microsoft.com/office/officeart/2005/8/layout/vList3"/>
    <dgm:cxn modelId="{0F3827AD-4AD3-4CDB-A158-F924B31C9EDE}" type="presParOf" srcId="{9228E6CC-4B47-4F45-BDB5-1BA45A4994FF}" destId="{F88B99D6-8886-44CD-AC71-051BA404DB64}" srcOrd="1" destOrd="0" presId="urn:microsoft.com/office/officeart/2005/8/layout/vList3"/>
    <dgm:cxn modelId="{A9B3B105-B01B-4E6C-812C-0D130174FA77}" type="presParOf" srcId="{E7B4B7CE-D22F-40A0-B788-29B104ACD9D5}" destId="{063CF9D9-2349-435C-B950-62566F52214E}" srcOrd="1" destOrd="0" presId="urn:microsoft.com/office/officeart/2005/8/layout/vList3"/>
    <dgm:cxn modelId="{1C53BDA8-167A-4891-AACE-F63DAA32617E}" type="presParOf" srcId="{E7B4B7CE-D22F-40A0-B788-29B104ACD9D5}" destId="{74ED6BCD-544F-473F-AE54-57B52B2B3F0B}" srcOrd="2" destOrd="0" presId="urn:microsoft.com/office/officeart/2005/8/layout/vList3"/>
    <dgm:cxn modelId="{0B833226-EBCB-47FA-9538-B95452604417}" type="presParOf" srcId="{74ED6BCD-544F-473F-AE54-57B52B2B3F0B}" destId="{7A71455E-ACC7-4955-84BD-C8FF26A8383F}" srcOrd="0" destOrd="0" presId="urn:microsoft.com/office/officeart/2005/8/layout/vList3"/>
    <dgm:cxn modelId="{6DD50CA0-A78B-4103-B81B-817FC4EBB451}" type="presParOf" srcId="{74ED6BCD-544F-473F-AE54-57B52B2B3F0B}" destId="{D8469A24-06CE-4686-A3C5-A34B148C5886}" srcOrd="1" destOrd="0" presId="urn:microsoft.com/office/officeart/2005/8/layout/vList3"/>
    <dgm:cxn modelId="{946C84AB-86F4-4EF8-AB30-774118BDE5AF}" type="presParOf" srcId="{E7B4B7CE-D22F-40A0-B788-29B104ACD9D5}" destId="{B00B0847-3CF7-40F3-933B-65F3B99BB586}" srcOrd="3" destOrd="0" presId="urn:microsoft.com/office/officeart/2005/8/layout/vList3"/>
    <dgm:cxn modelId="{613D5205-50C8-4688-A48B-C3A644568E58}" type="presParOf" srcId="{E7B4B7CE-D22F-40A0-B788-29B104ACD9D5}" destId="{EA8B0249-4B71-401C-B17E-1F133AB53C98}" srcOrd="4" destOrd="0" presId="urn:microsoft.com/office/officeart/2005/8/layout/vList3"/>
    <dgm:cxn modelId="{D05BD9C1-BBF0-4258-9F0E-05D00D94B30F}" type="presParOf" srcId="{EA8B0249-4B71-401C-B17E-1F133AB53C98}" destId="{B361666D-FD0B-4BB7-AECC-F15E5E732AD0}" srcOrd="0" destOrd="0" presId="urn:microsoft.com/office/officeart/2005/8/layout/vList3"/>
    <dgm:cxn modelId="{11E3C842-1B5D-4599-A36A-F819D38F0D97}" type="presParOf" srcId="{EA8B0249-4B71-401C-B17E-1F133AB53C98}" destId="{C3CC92CA-0B06-4AC1-A6C1-F2B514AAAC7F}" srcOrd="1" destOrd="0" presId="urn:microsoft.com/office/officeart/2005/8/layout/vList3"/>
    <dgm:cxn modelId="{CDC8FE82-45ED-4222-85F2-B80E954600BF}" type="presParOf" srcId="{E7B4B7CE-D22F-40A0-B788-29B104ACD9D5}" destId="{128B5AC0-802D-418E-990C-E659D4FB835B}" srcOrd="5" destOrd="0" presId="urn:microsoft.com/office/officeart/2005/8/layout/vList3"/>
    <dgm:cxn modelId="{A8645193-5C35-4B8C-A92E-270D438B2384}" type="presParOf" srcId="{E7B4B7CE-D22F-40A0-B788-29B104ACD9D5}" destId="{4546F8FA-4DB1-4489-AA45-1676558C662A}" srcOrd="6" destOrd="0" presId="urn:microsoft.com/office/officeart/2005/8/layout/vList3"/>
    <dgm:cxn modelId="{782FE09E-6B1E-432D-850B-E95E795EF5DC}" type="presParOf" srcId="{4546F8FA-4DB1-4489-AA45-1676558C662A}" destId="{8EF9198D-E1D1-45EE-9E65-EFC625E04D80}" srcOrd="0" destOrd="0" presId="urn:microsoft.com/office/officeart/2005/8/layout/vList3"/>
    <dgm:cxn modelId="{41845AE5-E9D3-4085-9B3E-51CCA0012D9C}" type="presParOf" srcId="{4546F8FA-4DB1-4489-AA45-1676558C662A}" destId="{9AF308F6-207E-4BCE-AF38-92495A206EEF}" srcOrd="1" destOrd="0" presId="urn:microsoft.com/office/officeart/2005/8/layout/vList3"/>
    <dgm:cxn modelId="{07D53913-C587-4DA5-8846-22BEAA30F5E2}" type="presParOf" srcId="{E7B4B7CE-D22F-40A0-B788-29B104ACD9D5}" destId="{6804DAF9-FA2F-4370-88D9-DF419D19E715}" srcOrd="7" destOrd="0" presId="urn:microsoft.com/office/officeart/2005/8/layout/vList3"/>
    <dgm:cxn modelId="{D39939B4-A556-4B39-80EC-0157D74F3F4E}" type="presParOf" srcId="{E7B4B7CE-D22F-40A0-B788-29B104ACD9D5}" destId="{46E04402-1A5B-4607-9B47-967450140333}" srcOrd="8" destOrd="0" presId="urn:microsoft.com/office/officeart/2005/8/layout/vList3"/>
    <dgm:cxn modelId="{9C4C5D26-4554-41F2-85BE-E6FAC8ABB9D3}" type="presParOf" srcId="{46E04402-1A5B-4607-9B47-967450140333}" destId="{8E0F92FA-FEF1-4230-B2AD-DEA77B55778E}" srcOrd="0" destOrd="0" presId="urn:microsoft.com/office/officeart/2005/8/layout/vList3"/>
    <dgm:cxn modelId="{68EC2862-D95E-470F-B32A-FD39FF362574}" type="presParOf" srcId="{46E04402-1A5B-4607-9B47-967450140333}" destId="{4ED6FB59-AA06-431B-A667-F57463AEEC99}"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58FDCE-A37E-429F-B078-A0EF16B682AA}"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en-US"/>
        </a:p>
      </dgm:t>
    </dgm:pt>
    <dgm:pt modelId="{5987AEEB-4CA3-4B97-8957-307AC2B692E1}">
      <dgm:prSet phldrT="[Text]"/>
      <dgm:spPr/>
      <dgm:t>
        <a:bodyPr/>
        <a:lstStyle/>
        <a:p>
          <a:r>
            <a:rPr lang="en-US" b="1" dirty="0">
              <a:latin typeface="Book Antiqua" panose="02040602050305030304" pitchFamily="18" charset="0"/>
            </a:rPr>
            <a:t>Water-borne diseases</a:t>
          </a:r>
        </a:p>
      </dgm:t>
    </dgm:pt>
    <dgm:pt modelId="{5C4BC53A-62CD-4944-8E1B-718BEFB650F8}" type="parTrans" cxnId="{277B41B4-630A-4E92-9507-30FA538F8A59}">
      <dgm:prSet/>
      <dgm:spPr/>
      <dgm:t>
        <a:bodyPr/>
        <a:lstStyle/>
        <a:p>
          <a:endParaRPr lang="en-US"/>
        </a:p>
      </dgm:t>
    </dgm:pt>
    <dgm:pt modelId="{E50077EA-6E37-44C1-B088-B9808278015D}" type="sibTrans" cxnId="{277B41B4-630A-4E92-9507-30FA538F8A59}">
      <dgm:prSet/>
      <dgm:spPr/>
      <dgm:t>
        <a:bodyPr/>
        <a:lstStyle/>
        <a:p>
          <a:endParaRPr lang="en-US"/>
        </a:p>
      </dgm:t>
    </dgm:pt>
    <dgm:pt modelId="{1C466761-B490-434B-9A4E-51972A51E96D}">
      <dgm:prSet phldrT="[Text]"/>
      <dgm:spPr/>
      <dgm:t>
        <a:bodyPr/>
        <a:lstStyle/>
        <a:p>
          <a:r>
            <a:rPr lang="en-US" b="1" dirty="0">
              <a:latin typeface="Book Antiqua" panose="02040602050305030304" pitchFamily="18" charset="0"/>
            </a:rPr>
            <a:t>Food-borne diseases</a:t>
          </a:r>
        </a:p>
      </dgm:t>
    </dgm:pt>
    <dgm:pt modelId="{8F392795-F95A-43CC-9389-84435CA59FB6}" type="parTrans" cxnId="{634A0A85-A721-457B-AA22-D0235E2A1AE3}">
      <dgm:prSet/>
      <dgm:spPr/>
      <dgm:t>
        <a:bodyPr/>
        <a:lstStyle/>
        <a:p>
          <a:endParaRPr lang="en-US"/>
        </a:p>
      </dgm:t>
    </dgm:pt>
    <dgm:pt modelId="{42A507A1-2039-4EBD-88BE-EEAB34E7784D}" type="sibTrans" cxnId="{634A0A85-A721-457B-AA22-D0235E2A1AE3}">
      <dgm:prSet/>
      <dgm:spPr/>
      <dgm:t>
        <a:bodyPr/>
        <a:lstStyle/>
        <a:p>
          <a:endParaRPr lang="en-US"/>
        </a:p>
      </dgm:t>
    </dgm:pt>
    <dgm:pt modelId="{D2B8020E-2A11-458C-978D-2B2122E7112E}">
      <dgm:prSet phldrT="[Text]"/>
      <dgm:spPr/>
      <dgm:t>
        <a:bodyPr/>
        <a:lstStyle/>
        <a:p>
          <a:r>
            <a:rPr lang="en-US" b="1" dirty="0">
              <a:latin typeface="Book Antiqua" panose="02040602050305030304" pitchFamily="18" charset="0"/>
            </a:rPr>
            <a:t>Vector-borne diseases</a:t>
          </a:r>
        </a:p>
      </dgm:t>
    </dgm:pt>
    <dgm:pt modelId="{56A85E9F-7DEE-4D62-8EDB-C6B8DB77544B}" type="parTrans" cxnId="{417FA256-106B-4509-AFD4-327B494F4C6D}">
      <dgm:prSet/>
      <dgm:spPr/>
      <dgm:t>
        <a:bodyPr/>
        <a:lstStyle/>
        <a:p>
          <a:endParaRPr lang="en-US"/>
        </a:p>
      </dgm:t>
    </dgm:pt>
    <dgm:pt modelId="{E4AEB096-D515-492B-8AB0-E7ACC347392F}" type="sibTrans" cxnId="{417FA256-106B-4509-AFD4-327B494F4C6D}">
      <dgm:prSet/>
      <dgm:spPr/>
      <dgm:t>
        <a:bodyPr/>
        <a:lstStyle/>
        <a:p>
          <a:endParaRPr lang="en-US"/>
        </a:p>
      </dgm:t>
    </dgm:pt>
    <dgm:pt modelId="{1E99B1E8-FB16-457E-A98C-D861147BFFEB}">
      <dgm:prSet phldrT="[Text]"/>
      <dgm:spPr/>
      <dgm:t>
        <a:bodyPr/>
        <a:lstStyle/>
        <a:p>
          <a:r>
            <a:rPr lang="en-US" b="1" dirty="0">
              <a:latin typeface="Book Antiqua" panose="02040602050305030304" pitchFamily="18" charset="0"/>
            </a:rPr>
            <a:t>Respiratory diseases</a:t>
          </a:r>
        </a:p>
      </dgm:t>
    </dgm:pt>
    <dgm:pt modelId="{7E1B75AB-206C-4D1C-B8E7-D4E4632AC986}" type="parTrans" cxnId="{492BDD00-2881-44D4-B48C-D099CDD0F786}">
      <dgm:prSet/>
      <dgm:spPr/>
      <dgm:t>
        <a:bodyPr/>
        <a:lstStyle/>
        <a:p>
          <a:endParaRPr lang="en-US"/>
        </a:p>
      </dgm:t>
    </dgm:pt>
    <dgm:pt modelId="{AE2F49C1-E473-42D9-9A3C-156B0C83A364}" type="sibTrans" cxnId="{492BDD00-2881-44D4-B48C-D099CDD0F786}">
      <dgm:prSet/>
      <dgm:spPr/>
      <dgm:t>
        <a:bodyPr/>
        <a:lstStyle/>
        <a:p>
          <a:endParaRPr lang="en-US"/>
        </a:p>
      </dgm:t>
    </dgm:pt>
    <dgm:pt modelId="{B88CA6DB-E8BE-4AE3-AE20-55D92514385E}" type="pres">
      <dgm:prSet presAssocID="{2A58FDCE-A37E-429F-B078-A0EF16B682AA}" presName="linear" presStyleCnt="0">
        <dgm:presLayoutVars>
          <dgm:animLvl val="lvl"/>
          <dgm:resizeHandles val="exact"/>
        </dgm:presLayoutVars>
      </dgm:prSet>
      <dgm:spPr/>
    </dgm:pt>
    <dgm:pt modelId="{0A3537B8-8F57-4E43-A096-C907580E40F2}" type="pres">
      <dgm:prSet presAssocID="{5987AEEB-4CA3-4B97-8957-307AC2B692E1}" presName="parentText" presStyleLbl="node1" presStyleIdx="0" presStyleCnt="2" custLinFactNeighborY="-1634">
        <dgm:presLayoutVars>
          <dgm:chMax val="0"/>
          <dgm:bulletEnabled val="1"/>
        </dgm:presLayoutVars>
      </dgm:prSet>
      <dgm:spPr/>
    </dgm:pt>
    <dgm:pt modelId="{84BE3AD4-710E-4957-A00D-C7752364FD4D}" type="pres">
      <dgm:prSet presAssocID="{5987AEEB-4CA3-4B97-8957-307AC2B692E1}" presName="childText" presStyleLbl="revTx" presStyleIdx="0" presStyleCnt="2">
        <dgm:presLayoutVars>
          <dgm:bulletEnabled val="1"/>
        </dgm:presLayoutVars>
      </dgm:prSet>
      <dgm:spPr/>
    </dgm:pt>
    <dgm:pt modelId="{2919780E-BC45-4776-B6D3-748C78709FDE}" type="pres">
      <dgm:prSet presAssocID="{D2B8020E-2A11-458C-978D-2B2122E7112E}" presName="parentText" presStyleLbl="node1" presStyleIdx="1" presStyleCnt="2">
        <dgm:presLayoutVars>
          <dgm:chMax val="0"/>
          <dgm:bulletEnabled val="1"/>
        </dgm:presLayoutVars>
      </dgm:prSet>
      <dgm:spPr/>
    </dgm:pt>
    <dgm:pt modelId="{5254A890-F5A0-4308-A9E0-896DB9ABAC79}" type="pres">
      <dgm:prSet presAssocID="{D2B8020E-2A11-458C-978D-2B2122E7112E}" presName="childText" presStyleLbl="revTx" presStyleIdx="1" presStyleCnt="2">
        <dgm:presLayoutVars>
          <dgm:bulletEnabled val="1"/>
        </dgm:presLayoutVars>
      </dgm:prSet>
      <dgm:spPr/>
    </dgm:pt>
  </dgm:ptLst>
  <dgm:cxnLst>
    <dgm:cxn modelId="{492BDD00-2881-44D4-B48C-D099CDD0F786}" srcId="{D2B8020E-2A11-458C-978D-2B2122E7112E}" destId="{1E99B1E8-FB16-457E-A98C-D861147BFFEB}" srcOrd="0" destOrd="0" parTransId="{7E1B75AB-206C-4D1C-B8E7-D4E4632AC986}" sibTransId="{AE2F49C1-E473-42D9-9A3C-156B0C83A364}"/>
    <dgm:cxn modelId="{6525BD2B-9D28-4843-B94F-7B5EC8A23196}" type="presOf" srcId="{2A58FDCE-A37E-429F-B078-A0EF16B682AA}" destId="{B88CA6DB-E8BE-4AE3-AE20-55D92514385E}" srcOrd="0" destOrd="0" presId="urn:microsoft.com/office/officeart/2005/8/layout/vList2"/>
    <dgm:cxn modelId="{4FDED72C-68DE-4C1D-BD0C-9BC730747264}" type="presOf" srcId="{5987AEEB-4CA3-4B97-8957-307AC2B692E1}" destId="{0A3537B8-8F57-4E43-A096-C907580E40F2}" srcOrd="0" destOrd="0" presId="urn:microsoft.com/office/officeart/2005/8/layout/vList2"/>
    <dgm:cxn modelId="{37202E4D-8BA6-4527-8146-A7AABD3E73D5}" type="presOf" srcId="{1C466761-B490-434B-9A4E-51972A51E96D}" destId="{84BE3AD4-710E-4957-A00D-C7752364FD4D}" srcOrd="0" destOrd="0" presId="urn:microsoft.com/office/officeart/2005/8/layout/vList2"/>
    <dgm:cxn modelId="{417FA256-106B-4509-AFD4-327B494F4C6D}" srcId="{2A58FDCE-A37E-429F-B078-A0EF16B682AA}" destId="{D2B8020E-2A11-458C-978D-2B2122E7112E}" srcOrd="1" destOrd="0" parTransId="{56A85E9F-7DEE-4D62-8EDB-C6B8DB77544B}" sibTransId="{E4AEB096-D515-492B-8AB0-E7ACC347392F}"/>
    <dgm:cxn modelId="{634A0A85-A721-457B-AA22-D0235E2A1AE3}" srcId="{5987AEEB-4CA3-4B97-8957-307AC2B692E1}" destId="{1C466761-B490-434B-9A4E-51972A51E96D}" srcOrd="0" destOrd="0" parTransId="{8F392795-F95A-43CC-9389-84435CA59FB6}" sibTransId="{42A507A1-2039-4EBD-88BE-EEAB34E7784D}"/>
    <dgm:cxn modelId="{3BD1EE87-41A9-41F8-BEC4-CBEABD668717}" type="presOf" srcId="{1E99B1E8-FB16-457E-A98C-D861147BFFEB}" destId="{5254A890-F5A0-4308-A9E0-896DB9ABAC79}" srcOrd="0" destOrd="0" presId="urn:microsoft.com/office/officeart/2005/8/layout/vList2"/>
    <dgm:cxn modelId="{277B41B4-630A-4E92-9507-30FA538F8A59}" srcId="{2A58FDCE-A37E-429F-B078-A0EF16B682AA}" destId="{5987AEEB-4CA3-4B97-8957-307AC2B692E1}" srcOrd="0" destOrd="0" parTransId="{5C4BC53A-62CD-4944-8E1B-718BEFB650F8}" sibTransId="{E50077EA-6E37-44C1-B088-B9808278015D}"/>
    <dgm:cxn modelId="{3DE121F1-3CB4-4214-AD3F-A2C7FE787435}" type="presOf" srcId="{D2B8020E-2A11-458C-978D-2B2122E7112E}" destId="{2919780E-BC45-4776-B6D3-748C78709FDE}" srcOrd="0" destOrd="0" presId="urn:microsoft.com/office/officeart/2005/8/layout/vList2"/>
    <dgm:cxn modelId="{60A333A1-E33C-43AE-A746-44FA05BDC148}" type="presParOf" srcId="{B88CA6DB-E8BE-4AE3-AE20-55D92514385E}" destId="{0A3537B8-8F57-4E43-A096-C907580E40F2}" srcOrd="0" destOrd="0" presId="urn:microsoft.com/office/officeart/2005/8/layout/vList2"/>
    <dgm:cxn modelId="{C52DF248-7B8F-4CD7-B524-E776AF85E1A6}" type="presParOf" srcId="{B88CA6DB-E8BE-4AE3-AE20-55D92514385E}" destId="{84BE3AD4-710E-4957-A00D-C7752364FD4D}" srcOrd="1" destOrd="0" presId="urn:microsoft.com/office/officeart/2005/8/layout/vList2"/>
    <dgm:cxn modelId="{F549DA3B-CD07-409F-9ED0-642E0B07B913}" type="presParOf" srcId="{B88CA6DB-E8BE-4AE3-AE20-55D92514385E}" destId="{2919780E-BC45-4776-B6D3-748C78709FDE}" srcOrd="2" destOrd="0" presId="urn:microsoft.com/office/officeart/2005/8/layout/vList2"/>
    <dgm:cxn modelId="{AB308E9C-DE1A-43F5-B44D-BD235DCE490E}" type="presParOf" srcId="{B88CA6DB-E8BE-4AE3-AE20-55D92514385E}" destId="{5254A890-F5A0-4308-A9E0-896DB9ABAC79}"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2CB7DD-F19A-4795-A9B5-B86501D41133}"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4B613662-2FED-41CB-A962-7D224D01F00C}">
      <dgm:prSet phldrT="[Text]"/>
      <dgm:spPr/>
      <dgm:t>
        <a:bodyPr/>
        <a:lstStyle/>
        <a:p>
          <a:r>
            <a:rPr lang="en-US" b="1" dirty="0">
              <a:latin typeface="Book Antiqua" panose="02040602050305030304" pitchFamily="18" charset="0"/>
            </a:rPr>
            <a:t>Malnutrition</a:t>
          </a:r>
        </a:p>
      </dgm:t>
    </dgm:pt>
    <dgm:pt modelId="{9540E45D-A166-416D-9C26-61FD979BCBC8}" type="parTrans" cxnId="{9068857F-45F6-4123-8D44-57904C3F00B4}">
      <dgm:prSet/>
      <dgm:spPr/>
      <dgm:t>
        <a:bodyPr/>
        <a:lstStyle/>
        <a:p>
          <a:endParaRPr lang="en-US"/>
        </a:p>
      </dgm:t>
    </dgm:pt>
    <dgm:pt modelId="{D0521BCE-269D-4CBC-880B-F5887013F009}" type="sibTrans" cxnId="{9068857F-45F6-4123-8D44-57904C3F00B4}">
      <dgm:prSet/>
      <dgm:spPr/>
      <dgm:t>
        <a:bodyPr/>
        <a:lstStyle/>
        <a:p>
          <a:endParaRPr lang="en-US"/>
        </a:p>
      </dgm:t>
    </dgm:pt>
    <dgm:pt modelId="{EB61B5A7-A010-4B17-B67C-C285AF08E4F3}">
      <dgm:prSet phldrT="[Text]"/>
      <dgm:spPr/>
      <dgm:t>
        <a:bodyPr/>
        <a:lstStyle/>
        <a:p>
          <a:r>
            <a:rPr lang="en-US" b="1" dirty="0">
              <a:latin typeface="Book Antiqua" panose="02040602050305030304" pitchFamily="18" charset="0"/>
            </a:rPr>
            <a:t>Extreme weather related and heat waves</a:t>
          </a:r>
        </a:p>
      </dgm:t>
    </dgm:pt>
    <dgm:pt modelId="{1390A8C0-394D-496B-B41B-D232E210670E}" type="parTrans" cxnId="{8729C2C2-9095-44C8-8BED-2856FEE4F4AF}">
      <dgm:prSet/>
      <dgm:spPr/>
      <dgm:t>
        <a:bodyPr/>
        <a:lstStyle/>
        <a:p>
          <a:endParaRPr lang="en-US"/>
        </a:p>
      </dgm:t>
    </dgm:pt>
    <dgm:pt modelId="{23FB7833-1C9C-4883-BFB2-0842043A27F3}" type="sibTrans" cxnId="{8729C2C2-9095-44C8-8BED-2856FEE4F4AF}">
      <dgm:prSet/>
      <dgm:spPr/>
      <dgm:t>
        <a:bodyPr/>
        <a:lstStyle/>
        <a:p>
          <a:endParaRPr lang="en-US"/>
        </a:p>
      </dgm:t>
    </dgm:pt>
    <dgm:pt modelId="{41AD70E7-F05B-4FBB-920E-57C0CAAE7251}" type="pres">
      <dgm:prSet presAssocID="{152CB7DD-F19A-4795-A9B5-B86501D41133}" presName="linear" presStyleCnt="0">
        <dgm:presLayoutVars>
          <dgm:animLvl val="lvl"/>
          <dgm:resizeHandles val="exact"/>
        </dgm:presLayoutVars>
      </dgm:prSet>
      <dgm:spPr/>
    </dgm:pt>
    <dgm:pt modelId="{7A6F298B-5D94-44CC-A539-861430770863}" type="pres">
      <dgm:prSet presAssocID="{4B613662-2FED-41CB-A962-7D224D01F00C}" presName="parentText" presStyleLbl="node1" presStyleIdx="0" presStyleCnt="1" custScaleY="90329" custLinFactNeighborX="-1232" custLinFactNeighborY="-43794">
        <dgm:presLayoutVars>
          <dgm:chMax val="0"/>
          <dgm:bulletEnabled val="1"/>
        </dgm:presLayoutVars>
      </dgm:prSet>
      <dgm:spPr/>
    </dgm:pt>
    <dgm:pt modelId="{6D4D02FB-8E94-4686-B05C-1B784B12A5A4}" type="pres">
      <dgm:prSet presAssocID="{4B613662-2FED-41CB-A962-7D224D01F00C}" presName="childText" presStyleLbl="revTx" presStyleIdx="0" presStyleCnt="1">
        <dgm:presLayoutVars>
          <dgm:bulletEnabled val="1"/>
        </dgm:presLayoutVars>
      </dgm:prSet>
      <dgm:spPr/>
    </dgm:pt>
  </dgm:ptLst>
  <dgm:cxnLst>
    <dgm:cxn modelId="{408EB61A-D9D5-4441-918E-6829FA2767EA}" type="presOf" srcId="{4B613662-2FED-41CB-A962-7D224D01F00C}" destId="{7A6F298B-5D94-44CC-A539-861430770863}" srcOrd="0" destOrd="0" presId="urn:microsoft.com/office/officeart/2005/8/layout/vList2"/>
    <dgm:cxn modelId="{871C7952-D238-4F47-BB1F-826016A8CC7E}" type="presOf" srcId="{EB61B5A7-A010-4B17-B67C-C285AF08E4F3}" destId="{6D4D02FB-8E94-4686-B05C-1B784B12A5A4}" srcOrd="0" destOrd="0" presId="urn:microsoft.com/office/officeart/2005/8/layout/vList2"/>
    <dgm:cxn modelId="{973D357C-C07C-48A3-8DA0-384CBA46CA3D}" type="presOf" srcId="{152CB7DD-F19A-4795-A9B5-B86501D41133}" destId="{41AD70E7-F05B-4FBB-920E-57C0CAAE7251}" srcOrd="0" destOrd="0" presId="urn:microsoft.com/office/officeart/2005/8/layout/vList2"/>
    <dgm:cxn modelId="{9068857F-45F6-4123-8D44-57904C3F00B4}" srcId="{152CB7DD-F19A-4795-A9B5-B86501D41133}" destId="{4B613662-2FED-41CB-A962-7D224D01F00C}" srcOrd="0" destOrd="0" parTransId="{9540E45D-A166-416D-9C26-61FD979BCBC8}" sibTransId="{D0521BCE-269D-4CBC-880B-F5887013F009}"/>
    <dgm:cxn modelId="{8729C2C2-9095-44C8-8BED-2856FEE4F4AF}" srcId="{4B613662-2FED-41CB-A962-7D224D01F00C}" destId="{EB61B5A7-A010-4B17-B67C-C285AF08E4F3}" srcOrd="0" destOrd="0" parTransId="{1390A8C0-394D-496B-B41B-D232E210670E}" sibTransId="{23FB7833-1C9C-4883-BFB2-0842043A27F3}"/>
    <dgm:cxn modelId="{817A8AE2-A1CE-4B51-80C7-719857709358}" type="presParOf" srcId="{41AD70E7-F05B-4FBB-920E-57C0CAAE7251}" destId="{7A6F298B-5D94-44CC-A539-861430770863}" srcOrd="0" destOrd="0" presId="urn:microsoft.com/office/officeart/2005/8/layout/vList2"/>
    <dgm:cxn modelId="{B27F6582-F773-4DB5-B16A-6C2A98AB1741}" type="presParOf" srcId="{41AD70E7-F05B-4FBB-920E-57C0CAAE7251}" destId="{6D4D02FB-8E94-4686-B05C-1B784B12A5A4}" srcOrd="1"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CA7A0F-B33E-47BD-9515-CB3BDB63AD1E}" type="doc">
      <dgm:prSet loTypeId="urn:microsoft.com/office/officeart/2008/layout/AscendingPictureAccentProcess" loCatId="process" qsTypeId="urn:microsoft.com/office/officeart/2005/8/quickstyle/simple1" qsCatId="simple" csTypeId="urn:microsoft.com/office/officeart/2005/8/colors/colorful2" csCatId="colorful" phldr="1"/>
      <dgm:spPr/>
      <dgm:t>
        <a:bodyPr/>
        <a:lstStyle/>
        <a:p>
          <a:endParaRPr lang="en-US"/>
        </a:p>
      </dgm:t>
    </dgm:pt>
    <dgm:pt modelId="{F602EA2A-8A4B-458C-A88F-7E4D43C998BC}">
      <dgm:prSet phldrT="[Text]"/>
      <dgm:spPr/>
      <dgm:t>
        <a:bodyPr/>
        <a:lstStyle/>
        <a:p>
          <a:pPr>
            <a:buNone/>
          </a:pPr>
          <a:r>
            <a:rPr lang="en-US" b="1" dirty="0">
              <a:latin typeface="Book Antiqua" panose="02040602050305030304" pitchFamily="18" charset="0"/>
            </a:rPr>
            <a:t>To understand their attitude towards making adaptive changes to mitigate climate change. </a:t>
          </a:r>
        </a:p>
      </dgm:t>
    </dgm:pt>
    <dgm:pt modelId="{800ECB52-ECD2-44AE-B318-A05760F39E88}" type="parTrans" cxnId="{B5F3A881-F979-40F0-AEFC-7DB844AD6AA3}">
      <dgm:prSet/>
      <dgm:spPr/>
      <dgm:t>
        <a:bodyPr/>
        <a:lstStyle/>
        <a:p>
          <a:endParaRPr lang="en-US"/>
        </a:p>
      </dgm:t>
    </dgm:pt>
    <dgm:pt modelId="{AA76297C-8FFC-4B03-8BF4-0ECDF49A5187}" type="sibTrans" cxnId="{B5F3A881-F979-40F0-AEFC-7DB844AD6AA3}">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US"/>
        </a:p>
      </dgm:t>
    </dgm:pt>
    <dgm:pt modelId="{920B817B-B74A-4C8E-92BB-63B0AD822434}">
      <dgm:prSet phldrT="[Text]"/>
      <dgm:spPr/>
      <dgm:t>
        <a:bodyPr/>
        <a:lstStyle/>
        <a:p>
          <a:pPr>
            <a:buNone/>
          </a:pPr>
          <a:r>
            <a:rPr lang="en-US" b="1" dirty="0">
              <a:latin typeface="Book Antiqua" panose="02040602050305030304" pitchFamily="18" charset="0"/>
            </a:rPr>
            <a:t>To assess the knowledge and awareness of people towards climate change</a:t>
          </a:r>
        </a:p>
      </dgm:t>
    </dgm:pt>
    <dgm:pt modelId="{1EA3499F-56AC-47F1-9810-BE9EF6B1BC6E}" type="parTrans" cxnId="{7381B6E8-9A9F-4AB9-BF53-E5349A08A3DF}">
      <dgm:prSet/>
      <dgm:spPr/>
      <dgm:t>
        <a:bodyPr/>
        <a:lstStyle/>
        <a:p>
          <a:endParaRPr lang="en-US"/>
        </a:p>
      </dgm:t>
    </dgm:pt>
    <dgm:pt modelId="{B321FD3B-7E66-4C66-8370-C4D2EC74E046}" type="sibTrans" cxnId="{7381B6E8-9A9F-4AB9-BF53-E5349A08A3DF}">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t>
        <a:bodyPr/>
        <a:lstStyle/>
        <a:p>
          <a:endParaRPr lang="en-US"/>
        </a:p>
      </dgm:t>
    </dgm:pt>
    <dgm:pt modelId="{7A9E9B51-2648-48A0-BD59-C5ED30655B95}" type="pres">
      <dgm:prSet presAssocID="{6ECA7A0F-B33E-47BD-9515-CB3BDB63AD1E}" presName="Name0" presStyleCnt="0">
        <dgm:presLayoutVars>
          <dgm:chMax val="7"/>
          <dgm:chPref val="7"/>
          <dgm:dir/>
        </dgm:presLayoutVars>
      </dgm:prSet>
      <dgm:spPr/>
    </dgm:pt>
    <dgm:pt modelId="{683FAB79-F030-43AC-9DFA-4AFE580407FC}" type="pres">
      <dgm:prSet presAssocID="{6ECA7A0F-B33E-47BD-9515-CB3BDB63AD1E}" presName="dot1" presStyleLbl="alignNode1" presStyleIdx="0" presStyleCnt="10"/>
      <dgm:spPr/>
    </dgm:pt>
    <dgm:pt modelId="{BDC77446-AAE3-46C2-9545-0DC0DEF3604F}" type="pres">
      <dgm:prSet presAssocID="{6ECA7A0F-B33E-47BD-9515-CB3BDB63AD1E}" presName="dot2" presStyleLbl="alignNode1" presStyleIdx="1" presStyleCnt="10"/>
      <dgm:spPr/>
    </dgm:pt>
    <dgm:pt modelId="{F3F656E1-4044-43E5-9F4F-3A4CDFE7482B}" type="pres">
      <dgm:prSet presAssocID="{6ECA7A0F-B33E-47BD-9515-CB3BDB63AD1E}" presName="dot3" presStyleLbl="alignNode1" presStyleIdx="2" presStyleCnt="10"/>
      <dgm:spPr/>
    </dgm:pt>
    <dgm:pt modelId="{40FC573F-1920-47C7-86DB-D15DFD03C288}" type="pres">
      <dgm:prSet presAssocID="{6ECA7A0F-B33E-47BD-9515-CB3BDB63AD1E}" presName="dotArrow1" presStyleLbl="alignNode1" presStyleIdx="3" presStyleCnt="10"/>
      <dgm:spPr/>
    </dgm:pt>
    <dgm:pt modelId="{68FA5388-4DB3-4088-A38B-30F76F48B191}" type="pres">
      <dgm:prSet presAssocID="{6ECA7A0F-B33E-47BD-9515-CB3BDB63AD1E}" presName="dotArrow2" presStyleLbl="alignNode1" presStyleIdx="4" presStyleCnt="10"/>
      <dgm:spPr/>
    </dgm:pt>
    <dgm:pt modelId="{2FD73771-6E01-4CB8-886B-F15E01A42D27}" type="pres">
      <dgm:prSet presAssocID="{6ECA7A0F-B33E-47BD-9515-CB3BDB63AD1E}" presName="dotArrow3" presStyleLbl="alignNode1" presStyleIdx="5" presStyleCnt="10"/>
      <dgm:spPr/>
    </dgm:pt>
    <dgm:pt modelId="{2D832EE3-B725-4E3B-A450-2EA4BCC7DE2C}" type="pres">
      <dgm:prSet presAssocID="{6ECA7A0F-B33E-47BD-9515-CB3BDB63AD1E}" presName="dotArrow4" presStyleLbl="alignNode1" presStyleIdx="6" presStyleCnt="10"/>
      <dgm:spPr/>
    </dgm:pt>
    <dgm:pt modelId="{FB07F0D1-6BBB-41F3-AB20-CDFBB60D857D}" type="pres">
      <dgm:prSet presAssocID="{6ECA7A0F-B33E-47BD-9515-CB3BDB63AD1E}" presName="dotArrow5" presStyleLbl="alignNode1" presStyleIdx="7" presStyleCnt="10"/>
      <dgm:spPr/>
    </dgm:pt>
    <dgm:pt modelId="{2817CC23-4ABA-4C1B-BF0D-E0802A69A94C}" type="pres">
      <dgm:prSet presAssocID="{6ECA7A0F-B33E-47BD-9515-CB3BDB63AD1E}" presName="dotArrow6" presStyleLbl="alignNode1" presStyleIdx="8" presStyleCnt="10"/>
      <dgm:spPr/>
    </dgm:pt>
    <dgm:pt modelId="{18BC681D-9AFF-413E-AA74-49DE136F2B4A}" type="pres">
      <dgm:prSet presAssocID="{6ECA7A0F-B33E-47BD-9515-CB3BDB63AD1E}" presName="dotArrow7" presStyleLbl="alignNode1" presStyleIdx="9" presStyleCnt="10"/>
      <dgm:spPr/>
    </dgm:pt>
    <dgm:pt modelId="{C485D7D7-2B0E-461A-BCB7-18805B30D6D3}" type="pres">
      <dgm:prSet presAssocID="{F602EA2A-8A4B-458C-A88F-7E4D43C998BC}" presName="parTx1" presStyleLbl="node1" presStyleIdx="0" presStyleCnt="2"/>
      <dgm:spPr/>
    </dgm:pt>
    <dgm:pt modelId="{10CA808E-2E8B-4035-92ED-97AD8D193884}" type="pres">
      <dgm:prSet presAssocID="{AA76297C-8FFC-4B03-8BF4-0ECDF49A5187}" presName="picture1" presStyleCnt="0"/>
      <dgm:spPr/>
    </dgm:pt>
    <dgm:pt modelId="{71ECD0BD-F9C6-44DC-BC5C-A28D1DECAF57}" type="pres">
      <dgm:prSet presAssocID="{AA76297C-8FFC-4B03-8BF4-0ECDF49A5187}" presName="imageRepeatNode" presStyleLbl="fgImgPlace1" presStyleIdx="0" presStyleCnt="2"/>
      <dgm:spPr/>
    </dgm:pt>
    <dgm:pt modelId="{3EE14073-5AD5-420C-9589-446BDE97BFC8}" type="pres">
      <dgm:prSet presAssocID="{920B817B-B74A-4C8E-92BB-63B0AD822434}" presName="parTx2" presStyleLbl="node1" presStyleIdx="1" presStyleCnt="2"/>
      <dgm:spPr/>
    </dgm:pt>
    <dgm:pt modelId="{837FAA75-858E-4319-9C7B-4155F6CBFFF6}" type="pres">
      <dgm:prSet presAssocID="{B321FD3B-7E66-4C66-8370-C4D2EC74E046}" presName="picture2" presStyleCnt="0"/>
      <dgm:spPr/>
    </dgm:pt>
    <dgm:pt modelId="{52F32FEE-18C9-4272-9674-09874147B2E7}" type="pres">
      <dgm:prSet presAssocID="{B321FD3B-7E66-4C66-8370-C4D2EC74E046}" presName="imageRepeatNode" presStyleLbl="fgImgPlace1" presStyleIdx="1" presStyleCnt="2"/>
      <dgm:spPr/>
    </dgm:pt>
  </dgm:ptLst>
  <dgm:cxnLst>
    <dgm:cxn modelId="{3659E961-BB28-47A6-8E0C-1E35EFEBD713}" type="presOf" srcId="{6ECA7A0F-B33E-47BD-9515-CB3BDB63AD1E}" destId="{7A9E9B51-2648-48A0-BD59-C5ED30655B95}" srcOrd="0" destOrd="0" presId="urn:microsoft.com/office/officeart/2008/layout/AscendingPictureAccentProcess"/>
    <dgm:cxn modelId="{B5F3A881-F979-40F0-AEFC-7DB844AD6AA3}" srcId="{6ECA7A0F-B33E-47BD-9515-CB3BDB63AD1E}" destId="{F602EA2A-8A4B-458C-A88F-7E4D43C998BC}" srcOrd="0" destOrd="0" parTransId="{800ECB52-ECD2-44AE-B318-A05760F39E88}" sibTransId="{AA76297C-8FFC-4B03-8BF4-0ECDF49A5187}"/>
    <dgm:cxn modelId="{D13DFD81-E77E-463C-807B-CCE0D038171F}" type="presOf" srcId="{920B817B-B74A-4C8E-92BB-63B0AD822434}" destId="{3EE14073-5AD5-420C-9589-446BDE97BFC8}" srcOrd="0" destOrd="0" presId="urn:microsoft.com/office/officeart/2008/layout/AscendingPictureAccentProcess"/>
    <dgm:cxn modelId="{47D639A5-6788-4719-B631-9E342C9C8A23}" type="presOf" srcId="{AA76297C-8FFC-4B03-8BF4-0ECDF49A5187}" destId="{71ECD0BD-F9C6-44DC-BC5C-A28D1DECAF57}" srcOrd="0" destOrd="0" presId="urn:microsoft.com/office/officeart/2008/layout/AscendingPictureAccentProcess"/>
    <dgm:cxn modelId="{05B819B3-62F5-484C-AE79-77954184EAD4}" type="presOf" srcId="{B321FD3B-7E66-4C66-8370-C4D2EC74E046}" destId="{52F32FEE-18C9-4272-9674-09874147B2E7}" srcOrd="0" destOrd="0" presId="urn:microsoft.com/office/officeart/2008/layout/AscendingPictureAccentProcess"/>
    <dgm:cxn modelId="{E63910DA-9424-413F-B196-88CEBED87E9B}" type="presOf" srcId="{F602EA2A-8A4B-458C-A88F-7E4D43C998BC}" destId="{C485D7D7-2B0E-461A-BCB7-18805B30D6D3}" srcOrd="0" destOrd="0" presId="urn:microsoft.com/office/officeart/2008/layout/AscendingPictureAccentProcess"/>
    <dgm:cxn modelId="{7381B6E8-9A9F-4AB9-BF53-E5349A08A3DF}" srcId="{6ECA7A0F-B33E-47BD-9515-CB3BDB63AD1E}" destId="{920B817B-B74A-4C8E-92BB-63B0AD822434}" srcOrd="1" destOrd="0" parTransId="{1EA3499F-56AC-47F1-9810-BE9EF6B1BC6E}" sibTransId="{B321FD3B-7E66-4C66-8370-C4D2EC74E046}"/>
    <dgm:cxn modelId="{D64B4941-896D-474F-A02A-25171EAF6B5A}" type="presParOf" srcId="{7A9E9B51-2648-48A0-BD59-C5ED30655B95}" destId="{683FAB79-F030-43AC-9DFA-4AFE580407FC}" srcOrd="0" destOrd="0" presId="urn:microsoft.com/office/officeart/2008/layout/AscendingPictureAccentProcess"/>
    <dgm:cxn modelId="{AE9891A0-56AD-4BD1-BA32-EB2AAA5487F8}" type="presParOf" srcId="{7A9E9B51-2648-48A0-BD59-C5ED30655B95}" destId="{BDC77446-AAE3-46C2-9545-0DC0DEF3604F}" srcOrd="1" destOrd="0" presId="urn:microsoft.com/office/officeart/2008/layout/AscendingPictureAccentProcess"/>
    <dgm:cxn modelId="{F5F26FC1-2237-454A-99F0-E857EF1A975D}" type="presParOf" srcId="{7A9E9B51-2648-48A0-BD59-C5ED30655B95}" destId="{F3F656E1-4044-43E5-9F4F-3A4CDFE7482B}" srcOrd="2" destOrd="0" presId="urn:microsoft.com/office/officeart/2008/layout/AscendingPictureAccentProcess"/>
    <dgm:cxn modelId="{28BEC9F0-81DE-4708-88B0-A1C488A1B4DB}" type="presParOf" srcId="{7A9E9B51-2648-48A0-BD59-C5ED30655B95}" destId="{40FC573F-1920-47C7-86DB-D15DFD03C288}" srcOrd="3" destOrd="0" presId="urn:microsoft.com/office/officeart/2008/layout/AscendingPictureAccentProcess"/>
    <dgm:cxn modelId="{B942DD58-68EF-413B-BC3E-246390B75C9B}" type="presParOf" srcId="{7A9E9B51-2648-48A0-BD59-C5ED30655B95}" destId="{68FA5388-4DB3-4088-A38B-30F76F48B191}" srcOrd="4" destOrd="0" presId="urn:microsoft.com/office/officeart/2008/layout/AscendingPictureAccentProcess"/>
    <dgm:cxn modelId="{BCB5A7C6-3675-4275-9B15-4C188CD69ED0}" type="presParOf" srcId="{7A9E9B51-2648-48A0-BD59-C5ED30655B95}" destId="{2FD73771-6E01-4CB8-886B-F15E01A42D27}" srcOrd="5" destOrd="0" presId="urn:microsoft.com/office/officeart/2008/layout/AscendingPictureAccentProcess"/>
    <dgm:cxn modelId="{CB3CEEDA-A999-4ED3-BECF-A516AE17BBC1}" type="presParOf" srcId="{7A9E9B51-2648-48A0-BD59-C5ED30655B95}" destId="{2D832EE3-B725-4E3B-A450-2EA4BCC7DE2C}" srcOrd="6" destOrd="0" presId="urn:microsoft.com/office/officeart/2008/layout/AscendingPictureAccentProcess"/>
    <dgm:cxn modelId="{54897AF8-CC0A-4820-B221-34A5E4444D7E}" type="presParOf" srcId="{7A9E9B51-2648-48A0-BD59-C5ED30655B95}" destId="{FB07F0D1-6BBB-41F3-AB20-CDFBB60D857D}" srcOrd="7" destOrd="0" presId="urn:microsoft.com/office/officeart/2008/layout/AscendingPictureAccentProcess"/>
    <dgm:cxn modelId="{0131A3BD-D8FF-469F-B60A-2AF74918CAFF}" type="presParOf" srcId="{7A9E9B51-2648-48A0-BD59-C5ED30655B95}" destId="{2817CC23-4ABA-4C1B-BF0D-E0802A69A94C}" srcOrd="8" destOrd="0" presId="urn:microsoft.com/office/officeart/2008/layout/AscendingPictureAccentProcess"/>
    <dgm:cxn modelId="{F67307B6-F276-4F23-AB02-E5A09DC67DB7}" type="presParOf" srcId="{7A9E9B51-2648-48A0-BD59-C5ED30655B95}" destId="{18BC681D-9AFF-413E-AA74-49DE136F2B4A}" srcOrd="9" destOrd="0" presId="urn:microsoft.com/office/officeart/2008/layout/AscendingPictureAccentProcess"/>
    <dgm:cxn modelId="{BB09E525-BA86-4D16-A1D4-6E054EBC36DC}" type="presParOf" srcId="{7A9E9B51-2648-48A0-BD59-C5ED30655B95}" destId="{C485D7D7-2B0E-461A-BCB7-18805B30D6D3}" srcOrd="10" destOrd="0" presId="urn:microsoft.com/office/officeart/2008/layout/AscendingPictureAccentProcess"/>
    <dgm:cxn modelId="{C78ACBFF-E88A-4C63-AA75-156666531026}" type="presParOf" srcId="{7A9E9B51-2648-48A0-BD59-C5ED30655B95}" destId="{10CA808E-2E8B-4035-92ED-97AD8D193884}" srcOrd="11" destOrd="0" presId="urn:microsoft.com/office/officeart/2008/layout/AscendingPictureAccentProcess"/>
    <dgm:cxn modelId="{28AAC4D9-9829-4B31-815E-22DF4160F284}" type="presParOf" srcId="{10CA808E-2E8B-4035-92ED-97AD8D193884}" destId="{71ECD0BD-F9C6-44DC-BC5C-A28D1DECAF57}" srcOrd="0" destOrd="0" presId="urn:microsoft.com/office/officeart/2008/layout/AscendingPictureAccentProcess"/>
    <dgm:cxn modelId="{54C8CD19-4D94-4D4B-B906-8CD895FBD42E}" type="presParOf" srcId="{7A9E9B51-2648-48A0-BD59-C5ED30655B95}" destId="{3EE14073-5AD5-420C-9589-446BDE97BFC8}" srcOrd="12" destOrd="0" presId="urn:microsoft.com/office/officeart/2008/layout/AscendingPictureAccentProcess"/>
    <dgm:cxn modelId="{7CC99966-2C02-4040-BC97-02405EC4D203}" type="presParOf" srcId="{7A9E9B51-2648-48A0-BD59-C5ED30655B95}" destId="{837FAA75-858E-4319-9C7B-4155F6CBFFF6}" srcOrd="13" destOrd="0" presId="urn:microsoft.com/office/officeart/2008/layout/AscendingPictureAccentProcess"/>
    <dgm:cxn modelId="{B64F991C-CEA1-40DF-851A-577E0016C0B9}" type="presParOf" srcId="{837FAA75-858E-4319-9C7B-4155F6CBFFF6}" destId="{52F32FEE-18C9-4272-9674-09874147B2E7}" srcOrd="0" destOrd="0" presId="urn:microsoft.com/office/officeart/2008/layout/AscendingPictureAccen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738C70-E6E2-4278-B19D-F6A1AEA1E7FF}" type="doc">
      <dgm:prSet loTypeId="urn:diagrams.loki3.com/BracketList" loCatId="officeonline" qsTypeId="urn:microsoft.com/office/officeart/2005/8/quickstyle/simple1" qsCatId="simple" csTypeId="urn:microsoft.com/office/officeart/2005/8/colors/accent2_5" csCatId="accent2" phldr="1"/>
      <dgm:spPr/>
      <dgm:t>
        <a:bodyPr/>
        <a:lstStyle/>
        <a:p>
          <a:endParaRPr lang="en-US"/>
        </a:p>
      </dgm:t>
    </dgm:pt>
    <dgm:pt modelId="{12BA7048-403A-4E4D-BBBE-A25D977C1C73}">
      <dgm:prSet phldrT="[Text]" custT="1"/>
      <dgm:spPr/>
      <dgm:t>
        <a:bodyPr/>
        <a:lstStyle/>
        <a:p>
          <a:r>
            <a:rPr lang="en-US" sz="2800" dirty="0"/>
            <a:t>1.</a:t>
          </a:r>
        </a:p>
      </dgm:t>
    </dgm:pt>
    <dgm:pt modelId="{DDA206CD-C8DB-4879-A1A9-F5A7BFFA19B2}" type="parTrans" cxnId="{5975926F-067F-4A12-9A8F-48406031D372}">
      <dgm:prSet/>
      <dgm:spPr/>
      <dgm:t>
        <a:bodyPr/>
        <a:lstStyle/>
        <a:p>
          <a:endParaRPr lang="en-US"/>
        </a:p>
      </dgm:t>
    </dgm:pt>
    <dgm:pt modelId="{64E7161A-5076-454C-85F6-663B8E62618B}" type="sibTrans" cxnId="{5975926F-067F-4A12-9A8F-48406031D372}">
      <dgm:prSet/>
      <dgm:spPr/>
      <dgm:t>
        <a:bodyPr/>
        <a:lstStyle/>
        <a:p>
          <a:endParaRPr lang="en-US"/>
        </a:p>
      </dgm:t>
    </dgm:pt>
    <dgm:pt modelId="{6A0E0F92-1752-4371-8BC0-02228324E61B}">
      <dgm:prSet phldrT="[Text]" custT="1"/>
      <dgm:spPr>
        <a:solidFill>
          <a:schemeClr val="accent1">
            <a:lumMod val="40000"/>
            <a:lumOff val="60000"/>
            <a:alpha val="90000"/>
          </a:schemeClr>
        </a:solidFill>
      </dgm:spPr>
      <dgm:t>
        <a:bodyPr/>
        <a:lstStyle/>
        <a:p>
          <a:pPr algn="l">
            <a:buNone/>
          </a:pPr>
          <a:r>
            <a:rPr lang="en-US" sz="2600" b="1" dirty="0">
              <a:solidFill>
                <a:schemeClr val="tx1"/>
              </a:solidFill>
              <a:latin typeface="Book Antiqua" panose="02040602050305030304" pitchFamily="18" charset="0"/>
            </a:rPr>
            <a:t>This study has few limitations as it was an online survey, and no face-to-face interaction was possible.</a:t>
          </a:r>
        </a:p>
      </dgm:t>
    </dgm:pt>
    <dgm:pt modelId="{D49F86E1-C1DA-457C-B6ED-BE916C9D2F9F}" type="parTrans" cxnId="{8AB97ACA-E3F3-4A69-B94D-AA3FF67430F1}">
      <dgm:prSet/>
      <dgm:spPr/>
      <dgm:t>
        <a:bodyPr/>
        <a:lstStyle/>
        <a:p>
          <a:endParaRPr lang="en-US"/>
        </a:p>
      </dgm:t>
    </dgm:pt>
    <dgm:pt modelId="{CED7614F-62D3-4211-B69B-0CF21ED0AD5F}" type="sibTrans" cxnId="{8AB97ACA-E3F3-4A69-B94D-AA3FF67430F1}">
      <dgm:prSet/>
      <dgm:spPr/>
      <dgm:t>
        <a:bodyPr/>
        <a:lstStyle/>
        <a:p>
          <a:endParaRPr lang="en-US"/>
        </a:p>
      </dgm:t>
    </dgm:pt>
    <dgm:pt modelId="{FC77C0B4-F79C-4D03-AEB3-37AD14BEC0AC}">
      <dgm:prSet phldrT="[Text]" custT="1"/>
      <dgm:spPr/>
      <dgm:t>
        <a:bodyPr/>
        <a:lstStyle/>
        <a:p>
          <a:r>
            <a:rPr lang="en-US" sz="2800" dirty="0"/>
            <a:t>2.</a:t>
          </a:r>
          <a:endParaRPr lang="en-US" sz="6500" dirty="0"/>
        </a:p>
      </dgm:t>
    </dgm:pt>
    <dgm:pt modelId="{7E70F309-FB22-4737-B9E3-BD37143F725D}" type="parTrans" cxnId="{298C2F53-F0A8-4F48-BEA8-35C05FE90D87}">
      <dgm:prSet/>
      <dgm:spPr/>
      <dgm:t>
        <a:bodyPr/>
        <a:lstStyle/>
        <a:p>
          <a:endParaRPr lang="en-US"/>
        </a:p>
      </dgm:t>
    </dgm:pt>
    <dgm:pt modelId="{C54273EB-AC03-4F0D-9656-4B79446F5275}" type="sibTrans" cxnId="{298C2F53-F0A8-4F48-BEA8-35C05FE90D87}">
      <dgm:prSet/>
      <dgm:spPr/>
      <dgm:t>
        <a:bodyPr/>
        <a:lstStyle/>
        <a:p>
          <a:endParaRPr lang="en-US"/>
        </a:p>
      </dgm:t>
    </dgm:pt>
    <dgm:pt modelId="{17000717-1914-445F-8F94-554F5B2877D5}">
      <dgm:prSet phldrT="[Text]" custT="1"/>
      <dgm:spPr>
        <a:solidFill>
          <a:schemeClr val="accent1">
            <a:lumMod val="40000"/>
            <a:lumOff val="60000"/>
            <a:alpha val="50000"/>
          </a:schemeClr>
        </a:solidFill>
      </dgm:spPr>
      <dgm:t>
        <a:bodyPr/>
        <a:lstStyle/>
        <a:p>
          <a:pPr algn="l">
            <a:buNone/>
          </a:pPr>
          <a:r>
            <a:rPr lang="en-US" sz="2600" b="1" dirty="0">
              <a:solidFill>
                <a:schemeClr val="tx1"/>
              </a:solidFill>
              <a:latin typeface="Book Antiqua" panose="02040602050305030304" pitchFamily="18" charset="0"/>
            </a:rPr>
            <a:t>There could be bias in response, particularly about the practice of adaptative and mitigative measures which are mentioned by the respondents in the survey.</a:t>
          </a:r>
        </a:p>
      </dgm:t>
    </dgm:pt>
    <dgm:pt modelId="{F315B800-D360-4014-91E4-DFD1FBF6CEE3}" type="parTrans" cxnId="{700FBC96-EC63-434B-8A52-8261E8859335}">
      <dgm:prSet/>
      <dgm:spPr/>
      <dgm:t>
        <a:bodyPr/>
        <a:lstStyle/>
        <a:p>
          <a:endParaRPr lang="en-US"/>
        </a:p>
      </dgm:t>
    </dgm:pt>
    <dgm:pt modelId="{0AAC8BF5-7783-4000-A316-77394BD9A86E}" type="sibTrans" cxnId="{700FBC96-EC63-434B-8A52-8261E8859335}">
      <dgm:prSet/>
      <dgm:spPr/>
      <dgm:t>
        <a:bodyPr/>
        <a:lstStyle/>
        <a:p>
          <a:endParaRPr lang="en-US"/>
        </a:p>
      </dgm:t>
    </dgm:pt>
    <dgm:pt modelId="{6C72379F-A5C1-49C2-9A25-33B4D36EEB1B}">
      <dgm:prSet custT="1"/>
      <dgm:spPr>
        <a:solidFill>
          <a:schemeClr val="accent1">
            <a:lumMod val="40000"/>
            <a:lumOff val="60000"/>
            <a:alpha val="50000"/>
          </a:schemeClr>
        </a:solidFill>
      </dgm:spPr>
      <dgm:t>
        <a:bodyPr/>
        <a:lstStyle/>
        <a:p>
          <a:pPr algn="l"/>
          <a:endParaRPr lang="en-IN" sz="2200" b="1" dirty="0">
            <a:latin typeface="Book Antiqua" panose="02040602050305030304" pitchFamily="18" charset="0"/>
          </a:endParaRPr>
        </a:p>
      </dgm:t>
    </dgm:pt>
    <dgm:pt modelId="{390F6B0C-6F09-417A-8307-15A161CF9F4F}" type="parTrans" cxnId="{10C0AD94-B111-46FE-9C11-720AD0185CB2}">
      <dgm:prSet/>
      <dgm:spPr/>
      <dgm:t>
        <a:bodyPr/>
        <a:lstStyle/>
        <a:p>
          <a:endParaRPr lang="en-US"/>
        </a:p>
      </dgm:t>
    </dgm:pt>
    <dgm:pt modelId="{F73DAFC4-E8C3-4307-8A6F-1DA80E7690B7}" type="sibTrans" cxnId="{10C0AD94-B111-46FE-9C11-720AD0185CB2}">
      <dgm:prSet/>
      <dgm:spPr/>
      <dgm:t>
        <a:bodyPr/>
        <a:lstStyle/>
        <a:p>
          <a:endParaRPr lang="en-US"/>
        </a:p>
      </dgm:t>
    </dgm:pt>
    <dgm:pt modelId="{86BCC0E2-0B56-4159-AAB1-B0758992DB16}" type="pres">
      <dgm:prSet presAssocID="{C8738C70-E6E2-4278-B19D-F6A1AEA1E7FF}" presName="Name0" presStyleCnt="0">
        <dgm:presLayoutVars>
          <dgm:dir/>
          <dgm:animLvl val="lvl"/>
          <dgm:resizeHandles val="exact"/>
        </dgm:presLayoutVars>
      </dgm:prSet>
      <dgm:spPr/>
    </dgm:pt>
    <dgm:pt modelId="{B3F27C3B-4794-4027-85A0-BFC9985EA1E6}" type="pres">
      <dgm:prSet presAssocID="{12BA7048-403A-4E4D-BBBE-A25D977C1C73}" presName="linNode" presStyleCnt="0"/>
      <dgm:spPr/>
    </dgm:pt>
    <dgm:pt modelId="{9B8CDC2A-2802-4884-A760-E22DC07ECCC7}" type="pres">
      <dgm:prSet presAssocID="{12BA7048-403A-4E4D-BBBE-A25D977C1C73}" presName="parTx" presStyleLbl="revTx" presStyleIdx="0" presStyleCnt="2">
        <dgm:presLayoutVars>
          <dgm:chMax val="1"/>
          <dgm:bulletEnabled val="1"/>
        </dgm:presLayoutVars>
      </dgm:prSet>
      <dgm:spPr/>
    </dgm:pt>
    <dgm:pt modelId="{8CBE1794-5A44-41CA-90DA-0C4CCECD2089}" type="pres">
      <dgm:prSet presAssocID="{12BA7048-403A-4E4D-BBBE-A25D977C1C73}" presName="bracket" presStyleLbl="parChTrans1D1" presStyleIdx="0" presStyleCnt="2"/>
      <dgm:spPr>
        <a:ln>
          <a:solidFill>
            <a:schemeClr val="accent1">
              <a:lumMod val="75000"/>
            </a:schemeClr>
          </a:solidFill>
        </a:ln>
      </dgm:spPr>
    </dgm:pt>
    <dgm:pt modelId="{A084E759-F6D6-429F-85FA-FE46CA13C2DF}" type="pres">
      <dgm:prSet presAssocID="{12BA7048-403A-4E4D-BBBE-A25D977C1C73}" presName="spH" presStyleCnt="0"/>
      <dgm:spPr/>
    </dgm:pt>
    <dgm:pt modelId="{4B0F877C-F5F8-410E-94A3-97CFD789FF11}" type="pres">
      <dgm:prSet presAssocID="{12BA7048-403A-4E4D-BBBE-A25D977C1C73}" presName="desTx" presStyleLbl="node1" presStyleIdx="0" presStyleCnt="2">
        <dgm:presLayoutVars>
          <dgm:bulletEnabled val="1"/>
        </dgm:presLayoutVars>
      </dgm:prSet>
      <dgm:spPr/>
    </dgm:pt>
    <dgm:pt modelId="{154DAC42-F2B6-41E8-9036-9A740800911C}" type="pres">
      <dgm:prSet presAssocID="{64E7161A-5076-454C-85F6-663B8E62618B}" presName="spV" presStyleCnt="0"/>
      <dgm:spPr/>
    </dgm:pt>
    <dgm:pt modelId="{7DEE4FDF-DAE4-47F8-B53F-EE3766F1B872}" type="pres">
      <dgm:prSet presAssocID="{FC77C0B4-F79C-4D03-AEB3-37AD14BEC0AC}" presName="linNode" presStyleCnt="0"/>
      <dgm:spPr/>
    </dgm:pt>
    <dgm:pt modelId="{CFAC835B-9653-4C77-B4D4-6574D5E55604}" type="pres">
      <dgm:prSet presAssocID="{FC77C0B4-F79C-4D03-AEB3-37AD14BEC0AC}" presName="parTx" presStyleLbl="revTx" presStyleIdx="1" presStyleCnt="2">
        <dgm:presLayoutVars>
          <dgm:chMax val="1"/>
          <dgm:bulletEnabled val="1"/>
        </dgm:presLayoutVars>
      </dgm:prSet>
      <dgm:spPr/>
    </dgm:pt>
    <dgm:pt modelId="{4AA2FB3E-42F8-4204-A2C5-6B0F7E850B86}" type="pres">
      <dgm:prSet presAssocID="{FC77C0B4-F79C-4D03-AEB3-37AD14BEC0AC}" presName="bracket" presStyleLbl="parChTrans1D1" presStyleIdx="1" presStyleCnt="2"/>
      <dgm:spPr>
        <a:ln>
          <a:solidFill>
            <a:schemeClr val="accent1">
              <a:lumMod val="75000"/>
            </a:schemeClr>
          </a:solidFill>
        </a:ln>
      </dgm:spPr>
    </dgm:pt>
    <dgm:pt modelId="{F30E1A34-8DE0-42B9-BB88-0CDA59357995}" type="pres">
      <dgm:prSet presAssocID="{FC77C0B4-F79C-4D03-AEB3-37AD14BEC0AC}" presName="spH" presStyleCnt="0"/>
      <dgm:spPr/>
    </dgm:pt>
    <dgm:pt modelId="{5D228171-0943-480E-BEA0-063A779A39D7}" type="pres">
      <dgm:prSet presAssocID="{FC77C0B4-F79C-4D03-AEB3-37AD14BEC0AC}" presName="desTx" presStyleLbl="node1" presStyleIdx="1" presStyleCnt="2">
        <dgm:presLayoutVars>
          <dgm:bulletEnabled val="1"/>
        </dgm:presLayoutVars>
      </dgm:prSet>
      <dgm:spPr/>
    </dgm:pt>
  </dgm:ptLst>
  <dgm:cxnLst>
    <dgm:cxn modelId="{B75B8D33-F967-44A6-A3A6-A2F3087F8B27}" type="presOf" srcId="{6A0E0F92-1752-4371-8BC0-02228324E61B}" destId="{4B0F877C-F5F8-410E-94A3-97CFD789FF11}" srcOrd="0" destOrd="0" presId="urn:diagrams.loki3.com/BracketList"/>
    <dgm:cxn modelId="{8869C736-2D70-487E-ACC9-E6D76165117E}" type="presOf" srcId="{FC77C0B4-F79C-4D03-AEB3-37AD14BEC0AC}" destId="{CFAC835B-9653-4C77-B4D4-6574D5E55604}" srcOrd="0" destOrd="0" presId="urn:diagrams.loki3.com/BracketList"/>
    <dgm:cxn modelId="{922FB23A-9A73-44DD-A450-39FF298EEBCB}" type="presOf" srcId="{12BA7048-403A-4E4D-BBBE-A25D977C1C73}" destId="{9B8CDC2A-2802-4884-A760-E22DC07ECCC7}" srcOrd="0" destOrd="0" presId="urn:diagrams.loki3.com/BracketList"/>
    <dgm:cxn modelId="{5975926F-067F-4A12-9A8F-48406031D372}" srcId="{C8738C70-E6E2-4278-B19D-F6A1AEA1E7FF}" destId="{12BA7048-403A-4E4D-BBBE-A25D977C1C73}" srcOrd="0" destOrd="0" parTransId="{DDA206CD-C8DB-4879-A1A9-F5A7BFFA19B2}" sibTransId="{64E7161A-5076-454C-85F6-663B8E62618B}"/>
    <dgm:cxn modelId="{298C2F53-F0A8-4F48-BEA8-35C05FE90D87}" srcId="{C8738C70-E6E2-4278-B19D-F6A1AEA1E7FF}" destId="{FC77C0B4-F79C-4D03-AEB3-37AD14BEC0AC}" srcOrd="1" destOrd="0" parTransId="{7E70F309-FB22-4737-B9E3-BD37143F725D}" sibTransId="{C54273EB-AC03-4F0D-9656-4B79446F5275}"/>
    <dgm:cxn modelId="{10C0AD94-B111-46FE-9C11-720AD0185CB2}" srcId="{FC77C0B4-F79C-4D03-AEB3-37AD14BEC0AC}" destId="{6C72379F-A5C1-49C2-9A25-33B4D36EEB1B}" srcOrd="1" destOrd="0" parTransId="{390F6B0C-6F09-417A-8307-15A161CF9F4F}" sibTransId="{F73DAFC4-E8C3-4307-8A6F-1DA80E7690B7}"/>
    <dgm:cxn modelId="{700FBC96-EC63-434B-8A52-8261E8859335}" srcId="{FC77C0B4-F79C-4D03-AEB3-37AD14BEC0AC}" destId="{17000717-1914-445F-8F94-554F5B2877D5}" srcOrd="0" destOrd="0" parTransId="{F315B800-D360-4014-91E4-DFD1FBF6CEE3}" sibTransId="{0AAC8BF5-7783-4000-A316-77394BD9A86E}"/>
    <dgm:cxn modelId="{8AB97ACA-E3F3-4A69-B94D-AA3FF67430F1}" srcId="{12BA7048-403A-4E4D-BBBE-A25D977C1C73}" destId="{6A0E0F92-1752-4371-8BC0-02228324E61B}" srcOrd="0" destOrd="0" parTransId="{D49F86E1-C1DA-457C-B6ED-BE916C9D2F9F}" sibTransId="{CED7614F-62D3-4211-B69B-0CF21ED0AD5F}"/>
    <dgm:cxn modelId="{A9E843CD-BD60-4FA6-9875-9DBB7EE3537D}" type="presOf" srcId="{6C72379F-A5C1-49C2-9A25-33B4D36EEB1B}" destId="{5D228171-0943-480E-BEA0-063A779A39D7}" srcOrd="0" destOrd="1" presId="urn:diagrams.loki3.com/BracketList"/>
    <dgm:cxn modelId="{E4E74DDF-7A2D-4DB8-9C46-54F54BAC0085}" type="presOf" srcId="{17000717-1914-445F-8F94-554F5B2877D5}" destId="{5D228171-0943-480E-BEA0-063A779A39D7}" srcOrd="0" destOrd="0" presId="urn:diagrams.loki3.com/BracketList"/>
    <dgm:cxn modelId="{667E67F8-51ED-449F-85DF-2A004A5E14D9}" type="presOf" srcId="{C8738C70-E6E2-4278-B19D-F6A1AEA1E7FF}" destId="{86BCC0E2-0B56-4159-AAB1-B0758992DB16}" srcOrd="0" destOrd="0" presId="urn:diagrams.loki3.com/BracketList"/>
    <dgm:cxn modelId="{203690B8-EB1F-46DE-8A7C-615F83228EFC}" type="presParOf" srcId="{86BCC0E2-0B56-4159-AAB1-B0758992DB16}" destId="{B3F27C3B-4794-4027-85A0-BFC9985EA1E6}" srcOrd="0" destOrd="0" presId="urn:diagrams.loki3.com/BracketList"/>
    <dgm:cxn modelId="{3B6C599B-36E8-4073-9133-237AA684647F}" type="presParOf" srcId="{B3F27C3B-4794-4027-85A0-BFC9985EA1E6}" destId="{9B8CDC2A-2802-4884-A760-E22DC07ECCC7}" srcOrd="0" destOrd="0" presId="urn:diagrams.loki3.com/BracketList"/>
    <dgm:cxn modelId="{835DCB5E-A573-40A3-BED9-684165FC18BE}" type="presParOf" srcId="{B3F27C3B-4794-4027-85A0-BFC9985EA1E6}" destId="{8CBE1794-5A44-41CA-90DA-0C4CCECD2089}" srcOrd="1" destOrd="0" presId="urn:diagrams.loki3.com/BracketList"/>
    <dgm:cxn modelId="{4BDA33BB-EE24-4892-AFD6-17D5A0175770}" type="presParOf" srcId="{B3F27C3B-4794-4027-85A0-BFC9985EA1E6}" destId="{A084E759-F6D6-429F-85FA-FE46CA13C2DF}" srcOrd="2" destOrd="0" presId="urn:diagrams.loki3.com/BracketList"/>
    <dgm:cxn modelId="{32A2FFC4-B0DC-49DA-B9CD-D8AAD24B0630}" type="presParOf" srcId="{B3F27C3B-4794-4027-85A0-BFC9985EA1E6}" destId="{4B0F877C-F5F8-410E-94A3-97CFD789FF11}" srcOrd="3" destOrd="0" presId="urn:diagrams.loki3.com/BracketList"/>
    <dgm:cxn modelId="{69167193-950C-4D52-90D5-C279675B821B}" type="presParOf" srcId="{86BCC0E2-0B56-4159-AAB1-B0758992DB16}" destId="{154DAC42-F2B6-41E8-9036-9A740800911C}" srcOrd="1" destOrd="0" presId="urn:diagrams.loki3.com/BracketList"/>
    <dgm:cxn modelId="{74BA373A-4CB5-4247-A798-2D6702D2113B}" type="presParOf" srcId="{86BCC0E2-0B56-4159-AAB1-B0758992DB16}" destId="{7DEE4FDF-DAE4-47F8-B53F-EE3766F1B872}" srcOrd="2" destOrd="0" presId="urn:diagrams.loki3.com/BracketList"/>
    <dgm:cxn modelId="{E0396AA0-95FF-49CA-B9B9-E9D467EC7755}" type="presParOf" srcId="{7DEE4FDF-DAE4-47F8-B53F-EE3766F1B872}" destId="{CFAC835B-9653-4C77-B4D4-6574D5E55604}" srcOrd="0" destOrd="0" presId="urn:diagrams.loki3.com/BracketList"/>
    <dgm:cxn modelId="{F26F9D25-6A65-4FD8-83E0-7F742DCBBE77}" type="presParOf" srcId="{7DEE4FDF-DAE4-47F8-B53F-EE3766F1B872}" destId="{4AA2FB3E-42F8-4204-A2C5-6B0F7E850B86}" srcOrd="1" destOrd="0" presId="urn:diagrams.loki3.com/BracketList"/>
    <dgm:cxn modelId="{67A8EAC9-502C-43BA-A617-72485CA79250}" type="presParOf" srcId="{7DEE4FDF-DAE4-47F8-B53F-EE3766F1B872}" destId="{F30E1A34-8DE0-42B9-BB88-0CDA59357995}" srcOrd="2" destOrd="0" presId="urn:diagrams.loki3.com/BracketList"/>
    <dgm:cxn modelId="{83DD7205-270E-4348-B332-40DA5C6E333A}" type="presParOf" srcId="{7DEE4FDF-DAE4-47F8-B53F-EE3766F1B872}" destId="{5D228171-0943-480E-BEA0-063A779A39D7}"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FBCE9D0-42AD-4828-95E8-F6811C007D8F}"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4600B0A1-4F92-4695-8AA1-F7692BFC203F}">
      <dgm:prSet phldrT="[Text]"/>
      <dgm:spPr/>
      <dgm:t>
        <a:bodyPr/>
        <a:lstStyle/>
        <a:p>
          <a:r>
            <a:rPr lang="en-IN" b="1" dirty="0">
              <a:latin typeface="Book Antiqua" panose="02040602050305030304" pitchFamily="18" charset="0"/>
            </a:rPr>
            <a:t>Developing of intervention tool for the study and for other research works</a:t>
          </a:r>
          <a:endParaRPr lang="en-US" b="1" dirty="0">
            <a:latin typeface="Book Antiqua" panose="02040602050305030304" pitchFamily="18" charset="0"/>
          </a:endParaRPr>
        </a:p>
      </dgm:t>
    </dgm:pt>
    <dgm:pt modelId="{246BCD60-5D1E-4D66-AD94-751A1644D6AF}" type="parTrans" cxnId="{D151AC30-7517-4397-B197-C9F57F2E751D}">
      <dgm:prSet/>
      <dgm:spPr/>
      <dgm:t>
        <a:bodyPr/>
        <a:lstStyle/>
        <a:p>
          <a:endParaRPr lang="en-US"/>
        </a:p>
      </dgm:t>
    </dgm:pt>
    <dgm:pt modelId="{B70A8A96-9DAD-494D-8CED-78774E1564DF}" type="sibTrans" cxnId="{D151AC30-7517-4397-B197-C9F57F2E751D}">
      <dgm:prSet/>
      <dgm:spPr/>
      <dgm:t>
        <a:bodyPr/>
        <a:lstStyle/>
        <a:p>
          <a:endParaRPr lang="en-US">
            <a:latin typeface="Book Antiqua" panose="02040602050305030304" pitchFamily="18" charset="0"/>
          </a:endParaRPr>
        </a:p>
      </dgm:t>
    </dgm:pt>
    <dgm:pt modelId="{4D6C5BE6-649F-4E28-80C8-F301D817DE60}">
      <dgm:prSet phldrT="[Text]"/>
      <dgm:spPr/>
      <dgm:t>
        <a:bodyPr/>
        <a:lstStyle/>
        <a:p>
          <a:r>
            <a:rPr lang="en-IN" b="1" dirty="0">
              <a:latin typeface="Book Antiqua" panose="02040602050305030304" pitchFamily="18" charset="0"/>
            </a:rPr>
            <a:t>Data analysis</a:t>
          </a:r>
          <a:endParaRPr lang="en-US" b="1" dirty="0">
            <a:latin typeface="Book Antiqua" panose="02040602050305030304" pitchFamily="18" charset="0"/>
          </a:endParaRPr>
        </a:p>
      </dgm:t>
    </dgm:pt>
    <dgm:pt modelId="{C1587C69-7D32-4784-BC11-CA752D5F03F8}" type="parTrans" cxnId="{1AE34978-6661-47D9-A406-51C6E2B390BB}">
      <dgm:prSet/>
      <dgm:spPr/>
      <dgm:t>
        <a:bodyPr/>
        <a:lstStyle/>
        <a:p>
          <a:endParaRPr lang="en-US"/>
        </a:p>
      </dgm:t>
    </dgm:pt>
    <dgm:pt modelId="{11096F74-220A-4C2F-9DA6-E39EBB90BE44}" type="sibTrans" cxnId="{1AE34978-6661-47D9-A406-51C6E2B390BB}">
      <dgm:prSet/>
      <dgm:spPr/>
      <dgm:t>
        <a:bodyPr/>
        <a:lstStyle/>
        <a:p>
          <a:endParaRPr lang="en-US"/>
        </a:p>
      </dgm:t>
    </dgm:pt>
    <dgm:pt modelId="{1464E909-A9D1-42AF-AED0-038E819BE4B1}">
      <dgm:prSet phldrT="[Text]"/>
      <dgm:spPr/>
      <dgm:t>
        <a:bodyPr/>
        <a:lstStyle/>
        <a:p>
          <a:r>
            <a:rPr lang="en-IN" b="1" dirty="0">
              <a:latin typeface="Book Antiqua" panose="02040602050305030304" pitchFamily="18" charset="0"/>
            </a:rPr>
            <a:t>Important prospects of climate change related issues and its impact on health.</a:t>
          </a:r>
          <a:endParaRPr lang="en-US" b="1" dirty="0">
            <a:latin typeface="Book Antiqua" panose="02040602050305030304" pitchFamily="18" charset="0"/>
          </a:endParaRPr>
        </a:p>
      </dgm:t>
    </dgm:pt>
    <dgm:pt modelId="{F475C580-9A62-48FA-B361-AD3A4749F6EE}" type="parTrans" cxnId="{C03D0E1C-F2A3-42F4-AAAA-38E9FDB4C79B}">
      <dgm:prSet/>
      <dgm:spPr/>
      <dgm:t>
        <a:bodyPr/>
        <a:lstStyle/>
        <a:p>
          <a:endParaRPr lang="en-US"/>
        </a:p>
      </dgm:t>
    </dgm:pt>
    <dgm:pt modelId="{169597FB-71F1-44E9-9F43-02DFA60ED583}" type="sibTrans" cxnId="{C03D0E1C-F2A3-42F4-AAAA-38E9FDB4C79B}">
      <dgm:prSet/>
      <dgm:spPr/>
      <dgm:t>
        <a:bodyPr/>
        <a:lstStyle/>
        <a:p>
          <a:endParaRPr lang="en-US"/>
        </a:p>
      </dgm:t>
    </dgm:pt>
    <dgm:pt modelId="{84E45A88-5A61-40FA-A59E-13BBBBD75351}" type="pres">
      <dgm:prSet presAssocID="{9FBCE9D0-42AD-4828-95E8-F6811C007D8F}" presName="Name0" presStyleCnt="0">
        <dgm:presLayoutVars>
          <dgm:chMax val="7"/>
          <dgm:chPref val="7"/>
          <dgm:dir/>
        </dgm:presLayoutVars>
      </dgm:prSet>
      <dgm:spPr/>
    </dgm:pt>
    <dgm:pt modelId="{104B3E06-EE22-434E-8602-108FBA0670A0}" type="pres">
      <dgm:prSet presAssocID="{9FBCE9D0-42AD-4828-95E8-F6811C007D8F}" presName="Name1" presStyleCnt="0"/>
      <dgm:spPr/>
    </dgm:pt>
    <dgm:pt modelId="{6889A021-AEB6-4B08-92E8-858C73742E1E}" type="pres">
      <dgm:prSet presAssocID="{9FBCE9D0-42AD-4828-95E8-F6811C007D8F}" presName="cycle" presStyleCnt="0"/>
      <dgm:spPr/>
    </dgm:pt>
    <dgm:pt modelId="{0CB1CBB2-5A47-4A90-8E97-CA5F699C2487}" type="pres">
      <dgm:prSet presAssocID="{9FBCE9D0-42AD-4828-95E8-F6811C007D8F}" presName="srcNode" presStyleLbl="node1" presStyleIdx="0" presStyleCnt="3"/>
      <dgm:spPr/>
    </dgm:pt>
    <dgm:pt modelId="{FC5CAFDB-E70C-4B65-870E-EA9BDDFCAC1F}" type="pres">
      <dgm:prSet presAssocID="{9FBCE9D0-42AD-4828-95E8-F6811C007D8F}" presName="conn" presStyleLbl="parChTrans1D2" presStyleIdx="0" presStyleCnt="1"/>
      <dgm:spPr/>
    </dgm:pt>
    <dgm:pt modelId="{1217730E-78DC-4FC7-82D7-8CAA33784929}" type="pres">
      <dgm:prSet presAssocID="{9FBCE9D0-42AD-4828-95E8-F6811C007D8F}" presName="extraNode" presStyleLbl="node1" presStyleIdx="0" presStyleCnt="3"/>
      <dgm:spPr/>
    </dgm:pt>
    <dgm:pt modelId="{FF3AEB18-983D-4ED7-9E32-97F36AA834A7}" type="pres">
      <dgm:prSet presAssocID="{9FBCE9D0-42AD-4828-95E8-F6811C007D8F}" presName="dstNode" presStyleLbl="node1" presStyleIdx="0" presStyleCnt="3"/>
      <dgm:spPr/>
    </dgm:pt>
    <dgm:pt modelId="{4B1579B0-4B04-473E-9BF9-E16D27506ACE}" type="pres">
      <dgm:prSet presAssocID="{4600B0A1-4F92-4695-8AA1-F7692BFC203F}" presName="text_1" presStyleLbl="node1" presStyleIdx="0" presStyleCnt="3">
        <dgm:presLayoutVars>
          <dgm:bulletEnabled val="1"/>
        </dgm:presLayoutVars>
      </dgm:prSet>
      <dgm:spPr/>
    </dgm:pt>
    <dgm:pt modelId="{4A87B20F-3106-4D11-9C49-FB15652737EC}" type="pres">
      <dgm:prSet presAssocID="{4600B0A1-4F92-4695-8AA1-F7692BFC203F}" presName="accent_1" presStyleCnt="0"/>
      <dgm:spPr/>
    </dgm:pt>
    <dgm:pt modelId="{8CDE3BC2-575A-462C-87C9-B6719DDF5416}" type="pres">
      <dgm:prSet presAssocID="{4600B0A1-4F92-4695-8AA1-F7692BFC203F}" presName="accentRepeatNode" presStyleLbl="solidFgAcc1" presStyleIdx="0" presStyleCnt="3"/>
      <dgm:spPr/>
    </dgm:pt>
    <dgm:pt modelId="{2DE989B6-250B-400D-B68F-1F85C40A7B8C}" type="pres">
      <dgm:prSet presAssocID="{4D6C5BE6-649F-4E28-80C8-F301D817DE60}" presName="text_2" presStyleLbl="node1" presStyleIdx="1" presStyleCnt="3">
        <dgm:presLayoutVars>
          <dgm:bulletEnabled val="1"/>
        </dgm:presLayoutVars>
      </dgm:prSet>
      <dgm:spPr/>
    </dgm:pt>
    <dgm:pt modelId="{6B77FE77-6A6C-4FB9-B81B-7D527535EC5E}" type="pres">
      <dgm:prSet presAssocID="{4D6C5BE6-649F-4E28-80C8-F301D817DE60}" presName="accent_2" presStyleCnt="0"/>
      <dgm:spPr/>
    </dgm:pt>
    <dgm:pt modelId="{7683DF87-DDD0-40F2-BF98-46E538F7A8E1}" type="pres">
      <dgm:prSet presAssocID="{4D6C5BE6-649F-4E28-80C8-F301D817DE60}" presName="accentRepeatNode" presStyleLbl="solidFgAcc1" presStyleIdx="1" presStyleCnt="3"/>
      <dgm:spPr/>
    </dgm:pt>
    <dgm:pt modelId="{B599B838-4349-404D-B8E4-3B29C35CD161}" type="pres">
      <dgm:prSet presAssocID="{1464E909-A9D1-42AF-AED0-038E819BE4B1}" presName="text_3" presStyleLbl="node1" presStyleIdx="2" presStyleCnt="3">
        <dgm:presLayoutVars>
          <dgm:bulletEnabled val="1"/>
        </dgm:presLayoutVars>
      </dgm:prSet>
      <dgm:spPr/>
    </dgm:pt>
    <dgm:pt modelId="{61F62095-D23F-4847-9054-B67130A7E589}" type="pres">
      <dgm:prSet presAssocID="{1464E909-A9D1-42AF-AED0-038E819BE4B1}" presName="accent_3" presStyleCnt="0"/>
      <dgm:spPr/>
    </dgm:pt>
    <dgm:pt modelId="{B4975A23-FFA5-40F4-9150-DED871548B06}" type="pres">
      <dgm:prSet presAssocID="{1464E909-A9D1-42AF-AED0-038E819BE4B1}" presName="accentRepeatNode" presStyleLbl="solidFgAcc1" presStyleIdx="2" presStyleCnt="3"/>
      <dgm:spPr/>
    </dgm:pt>
  </dgm:ptLst>
  <dgm:cxnLst>
    <dgm:cxn modelId="{C03D0E1C-F2A3-42F4-AAAA-38E9FDB4C79B}" srcId="{9FBCE9D0-42AD-4828-95E8-F6811C007D8F}" destId="{1464E909-A9D1-42AF-AED0-038E819BE4B1}" srcOrd="2" destOrd="0" parTransId="{F475C580-9A62-48FA-B361-AD3A4749F6EE}" sibTransId="{169597FB-71F1-44E9-9F43-02DFA60ED583}"/>
    <dgm:cxn modelId="{D151AC30-7517-4397-B197-C9F57F2E751D}" srcId="{9FBCE9D0-42AD-4828-95E8-F6811C007D8F}" destId="{4600B0A1-4F92-4695-8AA1-F7692BFC203F}" srcOrd="0" destOrd="0" parTransId="{246BCD60-5D1E-4D66-AD94-751A1644D6AF}" sibTransId="{B70A8A96-9DAD-494D-8CED-78774E1564DF}"/>
    <dgm:cxn modelId="{E0786F3E-4F39-44DA-BF03-F767B66D716F}" type="presOf" srcId="{B70A8A96-9DAD-494D-8CED-78774E1564DF}" destId="{FC5CAFDB-E70C-4B65-870E-EA9BDDFCAC1F}" srcOrd="0" destOrd="0" presId="urn:microsoft.com/office/officeart/2008/layout/VerticalCurvedList"/>
    <dgm:cxn modelId="{334FE551-772C-498C-B06A-87CE97C32F9D}" type="presOf" srcId="{4D6C5BE6-649F-4E28-80C8-F301D817DE60}" destId="{2DE989B6-250B-400D-B68F-1F85C40A7B8C}" srcOrd="0" destOrd="0" presId="urn:microsoft.com/office/officeart/2008/layout/VerticalCurvedList"/>
    <dgm:cxn modelId="{1AE34978-6661-47D9-A406-51C6E2B390BB}" srcId="{9FBCE9D0-42AD-4828-95E8-F6811C007D8F}" destId="{4D6C5BE6-649F-4E28-80C8-F301D817DE60}" srcOrd="1" destOrd="0" parTransId="{C1587C69-7D32-4784-BC11-CA752D5F03F8}" sibTransId="{11096F74-220A-4C2F-9DA6-E39EBB90BE44}"/>
    <dgm:cxn modelId="{04F68687-6C31-4E27-95F1-EC3FD23061F4}" type="presOf" srcId="{9FBCE9D0-42AD-4828-95E8-F6811C007D8F}" destId="{84E45A88-5A61-40FA-A59E-13BBBBD75351}" srcOrd="0" destOrd="0" presId="urn:microsoft.com/office/officeart/2008/layout/VerticalCurvedList"/>
    <dgm:cxn modelId="{5892C7C9-1FD4-4965-9B6B-2D0F7707174E}" type="presOf" srcId="{1464E909-A9D1-42AF-AED0-038E819BE4B1}" destId="{B599B838-4349-404D-B8E4-3B29C35CD161}" srcOrd="0" destOrd="0" presId="urn:microsoft.com/office/officeart/2008/layout/VerticalCurvedList"/>
    <dgm:cxn modelId="{9C55B4D0-F812-427D-B2F2-4BBC598B547A}" type="presOf" srcId="{4600B0A1-4F92-4695-8AA1-F7692BFC203F}" destId="{4B1579B0-4B04-473E-9BF9-E16D27506ACE}" srcOrd="0" destOrd="0" presId="urn:microsoft.com/office/officeart/2008/layout/VerticalCurvedList"/>
    <dgm:cxn modelId="{C6B60C7C-6F9E-4F2E-9DF8-92B7CD533019}" type="presParOf" srcId="{84E45A88-5A61-40FA-A59E-13BBBBD75351}" destId="{104B3E06-EE22-434E-8602-108FBA0670A0}" srcOrd="0" destOrd="0" presId="urn:microsoft.com/office/officeart/2008/layout/VerticalCurvedList"/>
    <dgm:cxn modelId="{B1E99641-42F3-49C7-B84D-E82C333A69BA}" type="presParOf" srcId="{104B3E06-EE22-434E-8602-108FBA0670A0}" destId="{6889A021-AEB6-4B08-92E8-858C73742E1E}" srcOrd="0" destOrd="0" presId="urn:microsoft.com/office/officeart/2008/layout/VerticalCurvedList"/>
    <dgm:cxn modelId="{7906F68D-F20E-4BD5-8DF5-65BFC662D3CA}" type="presParOf" srcId="{6889A021-AEB6-4B08-92E8-858C73742E1E}" destId="{0CB1CBB2-5A47-4A90-8E97-CA5F699C2487}" srcOrd="0" destOrd="0" presId="urn:microsoft.com/office/officeart/2008/layout/VerticalCurvedList"/>
    <dgm:cxn modelId="{776AD7F2-AFE8-429A-AA9C-78B7CA910C77}" type="presParOf" srcId="{6889A021-AEB6-4B08-92E8-858C73742E1E}" destId="{FC5CAFDB-E70C-4B65-870E-EA9BDDFCAC1F}" srcOrd="1" destOrd="0" presId="urn:microsoft.com/office/officeart/2008/layout/VerticalCurvedList"/>
    <dgm:cxn modelId="{172B2AA8-E1B2-499C-9344-D83E9719C458}" type="presParOf" srcId="{6889A021-AEB6-4B08-92E8-858C73742E1E}" destId="{1217730E-78DC-4FC7-82D7-8CAA33784929}" srcOrd="2" destOrd="0" presId="urn:microsoft.com/office/officeart/2008/layout/VerticalCurvedList"/>
    <dgm:cxn modelId="{3AE27A48-E03F-4D21-8B5B-6143B6E775C3}" type="presParOf" srcId="{6889A021-AEB6-4B08-92E8-858C73742E1E}" destId="{FF3AEB18-983D-4ED7-9E32-97F36AA834A7}" srcOrd="3" destOrd="0" presId="urn:microsoft.com/office/officeart/2008/layout/VerticalCurvedList"/>
    <dgm:cxn modelId="{4090E579-FDBD-45CA-9480-927F65EEECE3}" type="presParOf" srcId="{104B3E06-EE22-434E-8602-108FBA0670A0}" destId="{4B1579B0-4B04-473E-9BF9-E16D27506ACE}" srcOrd="1" destOrd="0" presId="urn:microsoft.com/office/officeart/2008/layout/VerticalCurvedList"/>
    <dgm:cxn modelId="{B271057D-6082-4422-B894-A88BE84D6BF2}" type="presParOf" srcId="{104B3E06-EE22-434E-8602-108FBA0670A0}" destId="{4A87B20F-3106-4D11-9C49-FB15652737EC}" srcOrd="2" destOrd="0" presId="urn:microsoft.com/office/officeart/2008/layout/VerticalCurvedList"/>
    <dgm:cxn modelId="{71D34C34-FC48-4203-AB77-62120EBBE793}" type="presParOf" srcId="{4A87B20F-3106-4D11-9C49-FB15652737EC}" destId="{8CDE3BC2-575A-462C-87C9-B6719DDF5416}" srcOrd="0" destOrd="0" presId="urn:microsoft.com/office/officeart/2008/layout/VerticalCurvedList"/>
    <dgm:cxn modelId="{46006C05-C8BC-4513-BEA0-8AA818B2516A}" type="presParOf" srcId="{104B3E06-EE22-434E-8602-108FBA0670A0}" destId="{2DE989B6-250B-400D-B68F-1F85C40A7B8C}" srcOrd="3" destOrd="0" presId="urn:microsoft.com/office/officeart/2008/layout/VerticalCurvedList"/>
    <dgm:cxn modelId="{5B0CC9C7-DD72-438B-A26A-C8F42FD79085}" type="presParOf" srcId="{104B3E06-EE22-434E-8602-108FBA0670A0}" destId="{6B77FE77-6A6C-4FB9-B81B-7D527535EC5E}" srcOrd="4" destOrd="0" presId="urn:microsoft.com/office/officeart/2008/layout/VerticalCurvedList"/>
    <dgm:cxn modelId="{C47880B6-CA4E-49CB-9A43-A9A9EE1F9F15}" type="presParOf" srcId="{6B77FE77-6A6C-4FB9-B81B-7D527535EC5E}" destId="{7683DF87-DDD0-40F2-BF98-46E538F7A8E1}" srcOrd="0" destOrd="0" presId="urn:microsoft.com/office/officeart/2008/layout/VerticalCurvedList"/>
    <dgm:cxn modelId="{F663618F-3B9E-467C-9ABD-152F716EB205}" type="presParOf" srcId="{104B3E06-EE22-434E-8602-108FBA0670A0}" destId="{B599B838-4349-404D-B8E4-3B29C35CD161}" srcOrd="5" destOrd="0" presId="urn:microsoft.com/office/officeart/2008/layout/VerticalCurvedList"/>
    <dgm:cxn modelId="{F1D9950E-14DA-46E7-87BE-B6FD356C8715}" type="presParOf" srcId="{104B3E06-EE22-434E-8602-108FBA0670A0}" destId="{61F62095-D23F-4847-9054-B67130A7E589}" srcOrd="6" destOrd="0" presId="urn:microsoft.com/office/officeart/2008/layout/VerticalCurvedList"/>
    <dgm:cxn modelId="{91107FEE-4A10-43FE-B6BB-3066B1886A40}" type="presParOf" srcId="{61F62095-D23F-4847-9054-B67130A7E589}" destId="{B4975A23-FFA5-40F4-9150-DED871548B0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A155EC-D74D-429B-9946-3D379ED9306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E3E9E4AA-9E21-4766-9895-1A8549764850}">
      <dgm:prSet/>
      <dgm:spPr/>
      <dgm:t>
        <a:bodyPr/>
        <a:lstStyle/>
        <a:p>
          <a:r>
            <a:rPr lang="en-IN" b="1" dirty="0">
              <a:latin typeface="Book Antiqua" panose="02040602050305030304" pitchFamily="18" charset="0"/>
            </a:rPr>
            <a:t>Climate change and its impact is real challenge for the whole world. </a:t>
          </a:r>
        </a:p>
      </dgm:t>
    </dgm:pt>
    <dgm:pt modelId="{23CBADBC-07DA-4E4D-BE8B-7FC7FA4D6BE0}" type="parTrans" cxnId="{25E155B9-9458-4F6A-BE2D-FF597A50BBA2}">
      <dgm:prSet/>
      <dgm:spPr/>
      <dgm:t>
        <a:bodyPr/>
        <a:lstStyle/>
        <a:p>
          <a:endParaRPr lang="en-US"/>
        </a:p>
      </dgm:t>
    </dgm:pt>
    <dgm:pt modelId="{078097F3-F7C8-4417-BE34-EF705F19F671}" type="sibTrans" cxnId="{25E155B9-9458-4F6A-BE2D-FF597A50BBA2}">
      <dgm:prSet/>
      <dgm:spPr/>
      <dgm:t>
        <a:bodyPr/>
        <a:lstStyle/>
        <a:p>
          <a:endParaRPr lang="en-US"/>
        </a:p>
      </dgm:t>
    </dgm:pt>
    <dgm:pt modelId="{DBEF41CF-C466-4AA3-957F-A92C0C47145A}">
      <dgm:prSet/>
      <dgm:spPr/>
      <dgm:t>
        <a:bodyPr/>
        <a:lstStyle/>
        <a:p>
          <a:r>
            <a:rPr lang="en-IN" b="1" dirty="0">
              <a:latin typeface="Book Antiqua" panose="02040602050305030304" pitchFamily="18" charset="0"/>
            </a:rPr>
            <a:t>More interventions and measures should be taken to mitigate it.</a:t>
          </a:r>
        </a:p>
      </dgm:t>
    </dgm:pt>
    <dgm:pt modelId="{2EF7E857-A948-4204-A17A-6FC801A13228}" type="parTrans" cxnId="{54106E81-5AAD-46DF-AEE1-E85091361257}">
      <dgm:prSet/>
      <dgm:spPr/>
      <dgm:t>
        <a:bodyPr/>
        <a:lstStyle/>
        <a:p>
          <a:endParaRPr lang="en-US"/>
        </a:p>
      </dgm:t>
    </dgm:pt>
    <dgm:pt modelId="{CB66AE14-2F5B-4311-82CC-DE5F3342C654}" type="sibTrans" cxnId="{54106E81-5AAD-46DF-AEE1-E85091361257}">
      <dgm:prSet/>
      <dgm:spPr/>
      <dgm:t>
        <a:bodyPr/>
        <a:lstStyle/>
        <a:p>
          <a:endParaRPr lang="en-US">
            <a:latin typeface="Book Antiqua" panose="02040602050305030304" pitchFamily="18" charset="0"/>
          </a:endParaRPr>
        </a:p>
      </dgm:t>
    </dgm:pt>
    <dgm:pt modelId="{2CAF4DD4-1571-4813-AE92-B9AB8E79B873}">
      <dgm:prSet/>
      <dgm:spPr/>
      <dgm:t>
        <a:bodyPr/>
        <a:lstStyle/>
        <a:p>
          <a:r>
            <a:rPr lang="en-IN" b="1" dirty="0">
              <a:latin typeface="Book Antiqua" panose="02040602050305030304" pitchFamily="18" charset="0"/>
            </a:rPr>
            <a:t>Peoples’ attitude and perception plays a major role.</a:t>
          </a:r>
        </a:p>
      </dgm:t>
    </dgm:pt>
    <dgm:pt modelId="{55854ECD-981F-4460-9C65-B40049A22DA3}" type="parTrans" cxnId="{08A6F9FC-F80A-45B3-90C0-48E702BF35C3}">
      <dgm:prSet/>
      <dgm:spPr/>
      <dgm:t>
        <a:bodyPr/>
        <a:lstStyle/>
        <a:p>
          <a:endParaRPr lang="en-US"/>
        </a:p>
      </dgm:t>
    </dgm:pt>
    <dgm:pt modelId="{010BF212-3F12-4E0F-B6BB-B642EBD7B61E}" type="sibTrans" cxnId="{08A6F9FC-F80A-45B3-90C0-48E702BF35C3}">
      <dgm:prSet/>
      <dgm:spPr/>
      <dgm:t>
        <a:bodyPr/>
        <a:lstStyle/>
        <a:p>
          <a:endParaRPr lang="en-US"/>
        </a:p>
      </dgm:t>
    </dgm:pt>
    <dgm:pt modelId="{B8380AEE-D033-4E55-A4E1-F5A8F0D60189}" type="pres">
      <dgm:prSet presAssocID="{3CA155EC-D74D-429B-9946-3D379ED93061}" presName="Name0" presStyleCnt="0">
        <dgm:presLayoutVars>
          <dgm:chMax val="7"/>
          <dgm:chPref val="7"/>
          <dgm:dir/>
        </dgm:presLayoutVars>
      </dgm:prSet>
      <dgm:spPr/>
    </dgm:pt>
    <dgm:pt modelId="{7FB7BA57-AD9D-4D9F-A569-588BAC6B2304}" type="pres">
      <dgm:prSet presAssocID="{3CA155EC-D74D-429B-9946-3D379ED93061}" presName="Name1" presStyleCnt="0"/>
      <dgm:spPr/>
    </dgm:pt>
    <dgm:pt modelId="{D93FD07E-3492-46B9-AA4C-63C12F299C5E}" type="pres">
      <dgm:prSet presAssocID="{3CA155EC-D74D-429B-9946-3D379ED93061}" presName="cycle" presStyleCnt="0"/>
      <dgm:spPr/>
    </dgm:pt>
    <dgm:pt modelId="{B1C5D5DA-24CC-40C4-A80B-EBB05F86042E}" type="pres">
      <dgm:prSet presAssocID="{3CA155EC-D74D-429B-9946-3D379ED93061}" presName="srcNode" presStyleLbl="node1" presStyleIdx="0" presStyleCnt="3"/>
      <dgm:spPr/>
    </dgm:pt>
    <dgm:pt modelId="{4A9913A9-4A22-4ABD-A70E-D7C32E4F7E11}" type="pres">
      <dgm:prSet presAssocID="{3CA155EC-D74D-429B-9946-3D379ED93061}" presName="conn" presStyleLbl="parChTrans1D2" presStyleIdx="0" presStyleCnt="1"/>
      <dgm:spPr/>
    </dgm:pt>
    <dgm:pt modelId="{CEAA5449-E297-4763-9068-96B2EF8497EF}" type="pres">
      <dgm:prSet presAssocID="{3CA155EC-D74D-429B-9946-3D379ED93061}" presName="extraNode" presStyleLbl="node1" presStyleIdx="0" presStyleCnt="3"/>
      <dgm:spPr/>
    </dgm:pt>
    <dgm:pt modelId="{AD96DB98-4931-43A5-91D6-8B50F0740A67}" type="pres">
      <dgm:prSet presAssocID="{3CA155EC-D74D-429B-9946-3D379ED93061}" presName="dstNode" presStyleLbl="node1" presStyleIdx="0" presStyleCnt="3"/>
      <dgm:spPr/>
    </dgm:pt>
    <dgm:pt modelId="{99DB7701-9D18-4381-90E1-71B256E9D44A}" type="pres">
      <dgm:prSet presAssocID="{DBEF41CF-C466-4AA3-957F-A92C0C47145A}" presName="text_1" presStyleLbl="node1" presStyleIdx="0" presStyleCnt="3">
        <dgm:presLayoutVars>
          <dgm:bulletEnabled val="1"/>
        </dgm:presLayoutVars>
      </dgm:prSet>
      <dgm:spPr/>
    </dgm:pt>
    <dgm:pt modelId="{0C472940-FE01-4F3B-AD12-E3BB471F5A49}" type="pres">
      <dgm:prSet presAssocID="{DBEF41CF-C466-4AA3-957F-A92C0C47145A}" presName="accent_1" presStyleCnt="0"/>
      <dgm:spPr/>
    </dgm:pt>
    <dgm:pt modelId="{4700DDF1-1F32-4E86-BBBC-68E912A4449A}" type="pres">
      <dgm:prSet presAssocID="{DBEF41CF-C466-4AA3-957F-A92C0C47145A}" presName="accentRepeatNode" presStyleLbl="solidFgAcc1" presStyleIdx="0" presStyleCnt="3"/>
      <dgm:spPr/>
    </dgm:pt>
    <dgm:pt modelId="{AE3D133B-0D17-41B9-949A-2E9D5A7CAF8B}" type="pres">
      <dgm:prSet presAssocID="{E3E9E4AA-9E21-4766-9895-1A8549764850}" presName="text_2" presStyleLbl="node1" presStyleIdx="1" presStyleCnt="3">
        <dgm:presLayoutVars>
          <dgm:bulletEnabled val="1"/>
        </dgm:presLayoutVars>
      </dgm:prSet>
      <dgm:spPr/>
    </dgm:pt>
    <dgm:pt modelId="{89293336-083A-4EFB-9613-F4EC1C169F0A}" type="pres">
      <dgm:prSet presAssocID="{E3E9E4AA-9E21-4766-9895-1A8549764850}" presName="accent_2" presStyleCnt="0"/>
      <dgm:spPr/>
    </dgm:pt>
    <dgm:pt modelId="{6A7A4B3A-54ED-4EB2-82E5-8A28948C9594}" type="pres">
      <dgm:prSet presAssocID="{E3E9E4AA-9E21-4766-9895-1A8549764850}" presName="accentRepeatNode" presStyleLbl="solidFgAcc1" presStyleIdx="1" presStyleCnt="3"/>
      <dgm:spPr/>
    </dgm:pt>
    <dgm:pt modelId="{7377C93F-FC72-41EB-82E4-F4220EA0E48B}" type="pres">
      <dgm:prSet presAssocID="{2CAF4DD4-1571-4813-AE92-B9AB8E79B873}" presName="text_3" presStyleLbl="node1" presStyleIdx="2" presStyleCnt="3">
        <dgm:presLayoutVars>
          <dgm:bulletEnabled val="1"/>
        </dgm:presLayoutVars>
      </dgm:prSet>
      <dgm:spPr/>
    </dgm:pt>
    <dgm:pt modelId="{90C9EE0C-F2AC-44AE-AC12-573A97DAF2D4}" type="pres">
      <dgm:prSet presAssocID="{2CAF4DD4-1571-4813-AE92-B9AB8E79B873}" presName="accent_3" presStyleCnt="0"/>
      <dgm:spPr/>
    </dgm:pt>
    <dgm:pt modelId="{949A12BB-C342-424C-BD31-D5CDBA915D54}" type="pres">
      <dgm:prSet presAssocID="{2CAF4DD4-1571-4813-AE92-B9AB8E79B873}" presName="accentRepeatNode" presStyleLbl="solidFgAcc1" presStyleIdx="2" presStyleCnt="3"/>
      <dgm:spPr/>
    </dgm:pt>
  </dgm:ptLst>
  <dgm:cxnLst>
    <dgm:cxn modelId="{F4D0522D-AB67-49CF-B1EE-6B5737FCA05F}" type="presOf" srcId="{E3E9E4AA-9E21-4766-9895-1A8549764850}" destId="{AE3D133B-0D17-41B9-949A-2E9D5A7CAF8B}" srcOrd="0" destOrd="0" presId="urn:microsoft.com/office/officeart/2008/layout/VerticalCurvedList"/>
    <dgm:cxn modelId="{930B2F42-4629-4C77-88B1-6AE2D7A5538D}" type="presOf" srcId="{DBEF41CF-C466-4AA3-957F-A92C0C47145A}" destId="{99DB7701-9D18-4381-90E1-71B256E9D44A}" srcOrd="0" destOrd="0" presId="urn:microsoft.com/office/officeart/2008/layout/VerticalCurvedList"/>
    <dgm:cxn modelId="{54106E81-5AAD-46DF-AEE1-E85091361257}" srcId="{3CA155EC-D74D-429B-9946-3D379ED93061}" destId="{DBEF41CF-C466-4AA3-957F-A92C0C47145A}" srcOrd="0" destOrd="0" parTransId="{2EF7E857-A948-4204-A17A-6FC801A13228}" sibTransId="{CB66AE14-2F5B-4311-82CC-DE5F3342C654}"/>
    <dgm:cxn modelId="{B1EC2EB9-39D6-4D65-8536-5FED932F1342}" type="presOf" srcId="{2CAF4DD4-1571-4813-AE92-B9AB8E79B873}" destId="{7377C93F-FC72-41EB-82E4-F4220EA0E48B}" srcOrd="0" destOrd="0" presId="urn:microsoft.com/office/officeart/2008/layout/VerticalCurvedList"/>
    <dgm:cxn modelId="{25E155B9-9458-4F6A-BE2D-FF597A50BBA2}" srcId="{3CA155EC-D74D-429B-9946-3D379ED93061}" destId="{E3E9E4AA-9E21-4766-9895-1A8549764850}" srcOrd="1" destOrd="0" parTransId="{23CBADBC-07DA-4E4D-BE8B-7FC7FA4D6BE0}" sibTransId="{078097F3-F7C8-4417-BE34-EF705F19F671}"/>
    <dgm:cxn modelId="{EA10B3EC-AD40-45E9-AD7B-5232AF3DF451}" type="presOf" srcId="{CB66AE14-2F5B-4311-82CC-DE5F3342C654}" destId="{4A9913A9-4A22-4ABD-A70E-D7C32E4F7E11}" srcOrd="0" destOrd="0" presId="urn:microsoft.com/office/officeart/2008/layout/VerticalCurvedList"/>
    <dgm:cxn modelId="{08A6F9FC-F80A-45B3-90C0-48E702BF35C3}" srcId="{3CA155EC-D74D-429B-9946-3D379ED93061}" destId="{2CAF4DD4-1571-4813-AE92-B9AB8E79B873}" srcOrd="2" destOrd="0" parTransId="{55854ECD-981F-4460-9C65-B40049A22DA3}" sibTransId="{010BF212-3F12-4E0F-B6BB-B642EBD7B61E}"/>
    <dgm:cxn modelId="{1847BBFE-EECB-4CDB-A11B-BA9BA3E67FCC}" type="presOf" srcId="{3CA155EC-D74D-429B-9946-3D379ED93061}" destId="{B8380AEE-D033-4E55-A4E1-F5A8F0D60189}" srcOrd="0" destOrd="0" presId="urn:microsoft.com/office/officeart/2008/layout/VerticalCurvedList"/>
    <dgm:cxn modelId="{05C6A620-E4F8-4F21-AE40-30547FD23E15}" type="presParOf" srcId="{B8380AEE-D033-4E55-A4E1-F5A8F0D60189}" destId="{7FB7BA57-AD9D-4D9F-A569-588BAC6B2304}" srcOrd="0" destOrd="0" presId="urn:microsoft.com/office/officeart/2008/layout/VerticalCurvedList"/>
    <dgm:cxn modelId="{0C93BA47-FE89-4B36-9B90-1E39CE271979}" type="presParOf" srcId="{7FB7BA57-AD9D-4D9F-A569-588BAC6B2304}" destId="{D93FD07E-3492-46B9-AA4C-63C12F299C5E}" srcOrd="0" destOrd="0" presId="urn:microsoft.com/office/officeart/2008/layout/VerticalCurvedList"/>
    <dgm:cxn modelId="{0C685ABD-E5D9-4ABB-B284-92BC6D25BC00}" type="presParOf" srcId="{D93FD07E-3492-46B9-AA4C-63C12F299C5E}" destId="{B1C5D5DA-24CC-40C4-A80B-EBB05F86042E}" srcOrd="0" destOrd="0" presId="urn:microsoft.com/office/officeart/2008/layout/VerticalCurvedList"/>
    <dgm:cxn modelId="{DC20FBE4-7EA0-462E-95AD-A5CEC335B05D}" type="presParOf" srcId="{D93FD07E-3492-46B9-AA4C-63C12F299C5E}" destId="{4A9913A9-4A22-4ABD-A70E-D7C32E4F7E11}" srcOrd="1" destOrd="0" presId="urn:microsoft.com/office/officeart/2008/layout/VerticalCurvedList"/>
    <dgm:cxn modelId="{A68061D3-946E-4BBC-A7BD-C790DD368A09}" type="presParOf" srcId="{D93FD07E-3492-46B9-AA4C-63C12F299C5E}" destId="{CEAA5449-E297-4763-9068-96B2EF8497EF}" srcOrd="2" destOrd="0" presId="urn:microsoft.com/office/officeart/2008/layout/VerticalCurvedList"/>
    <dgm:cxn modelId="{9CE11B39-CF21-40F4-87F1-204C7837F163}" type="presParOf" srcId="{D93FD07E-3492-46B9-AA4C-63C12F299C5E}" destId="{AD96DB98-4931-43A5-91D6-8B50F0740A67}" srcOrd="3" destOrd="0" presId="urn:microsoft.com/office/officeart/2008/layout/VerticalCurvedList"/>
    <dgm:cxn modelId="{E2AD6CEB-3534-42B8-B2F1-AD5A1C982584}" type="presParOf" srcId="{7FB7BA57-AD9D-4D9F-A569-588BAC6B2304}" destId="{99DB7701-9D18-4381-90E1-71B256E9D44A}" srcOrd="1" destOrd="0" presId="urn:microsoft.com/office/officeart/2008/layout/VerticalCurvedList"/>
    <dgm:cxn modelId="{703B54BB-E08C-4798-B827-E2601817BF01}" type="presParOf" srcId="{7FB7BA57-AD9D-4D9F-A569-588BAC6B2304}" destId="{0C472940-FE01-4F3B-AD12-E3BB471F5A49}" srcOrd="2" destOrd="0" presId="urn:microsoft.com/office/officeart/2008/layout/VerticalCurvedList"/>
    <dgm:cxn modelId="{0D29125D-180B-4C15-A615-922008D88E43}" type="presParOf" srcId="{0C472940-FE01-4F3B-AD12-E3BB471F5A49}" destId="{4700DDF1-1F32-4E86-BBBC-68E912A4449A}" srcOrd="0" destOrd="0" presId="urn:microsoft.com/office/officeart/2008/layout/VerticalCurvedList"/>
    <dgm:cxn modelId="{DD1DD5BB-A43F-43AC-85AD-FAB4A33852D2}" type="presParOf" srcId="{7FB7BA57-AD9D-4D9F-A569-588BAC6B2304}" destId="{AE3D133B-0D17-41B9-949A-2E9D5A7CAF8B}" srcOrd="3" destOrd="0" presId="urn:microsoft.com/office/officeart/2008/layout/VerticalCurvedList"/>
    <dgm:cxn modelId="{CDD0E7FA-D362-46FD-8A17-E553BB689D49}" type="presParOf" srcId="{7FB7BA57-AD9D-4D9F-A569-588BAC6B2304}" destId="{89293336-083A-4EFB-9613-F4EC1C169F0A}" srcOrd="4" destOrd="0" presId="urn:microsoft.com/office/officeart/2008/layout/VerticalCurvedList"/>
    <dgm:cxn modelId="{B64908D8-83D4-4A65-B762-3EA96C4E863F}" type="presParOf" srcId="{89293336-083A-4EFB-9613-F4EC1C169F0A}" destId="{6A7A4B3A-54ED-4EB2-82E5-8A28948C9594}" srcOrd="0" destOrd="0" presId="urn:microsoft.com/office/officeart/2008/layout/VerticalCurvedList"/>
    <dgm:cxn modelId="{BD1FF243-04C8-41EF-B177-260B0D7E4271}" type="presParOf" srcId="{7FB7BA57-AD9D-4D9F-A569-588BAC6B2304}" destId="{7377C93F-FC72-41EB-82E4-F4220EA0E48B}" srcOrd="5" destOrd="0" presId="urn:microsoft.com/office/officeart/2008/layout/VerticalCurvedList"/>
    <dgm:cxn modelId="{41A7522D-D139-40A7-8F72-91F07DDA9434}" type="presParOf" srcId="{7FB7BA57-AD9D-4D9F-A569-588BAC6B2304}" destId="{90C9EE0C-F2AC-44AE-AC12-573A97DAF2D4}" srcOrd="6" destOrd="0" presId="urn:microsoft.com/office/officeart/2008/layout/VerticalCurvedList"/>
    <dgm:cxn modelId="{0B6A3523-05CF-41A2-A641-DE2CB48AD271}" type="presParOf" srcId="{90C9EE0C-F2AC-44AE-AC12-573A97DAF2D4}" destId="{949A12BB-C342-424C-BD31-D5CDBA915D54}"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B99D6-8886-44CD-AC71-051BA404DB64}">
      <dsp:nvSpPr>
        <dsp:cNvPr id="0" name=""/>
        <dsp:cNvSpPr/>
      </dsp:nvSpPr>
      <dsp:spPr>
        <a:xfrm rot="10800000">
          <a:off x="1997113" y="5619"/>
          <a:ext cx="7796587" cy="1139588"/>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2527" tIns="76200" rIns="142240" bIns="7620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bg1"/>
              </a:solidFill>
              <a:latin typeface="Book Antiqua" panose="02040602050305030304" pitchFamily="18" charset="0"/>
            </a:rPr>
            <a:t>Climatic change is the change in the temperature and weather patterns</a:t>
          </a:r>
        </a:p>
      </dsp:txBody>
      <dsp:txXfrm rot="10800000">
        <a:off x="2282010" y="5619"/>
        <a:ext cx="7511690" cy="1139588"/>
      </dsp:txXfrm>
    </dsp:sp>
    <dsp:sp modelId="{D5DA1785-A453-412B-83F6-93002D042474}">
      <dsp:nvSpPr>
        <dsp:cNvPr id="0" name=""/>
        <dsp:cNvSpPr/>
      </dsp:nvSpPr>
      <dsp:spPr>
        <a:xfrm>
          <a:off x="1552876" y="5619"/>
          <a:ext cx="1139588" cy="113958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469A24-06CE-4686-A3C5-A34B148C5886}">
      <dsp:nvSpPr>
        <dsp:cNvPr id="0" name=""/>
        <dsp:cNvSpPr/>
      </dsp:nvSpPr>
      <dsp:spPr>
        <a:xfrm rot="10800000">
          <a:off x="1997113" y="1485383"/>
          <a:ext cx="7796587" cy="1139588"/>
        </a:xfrm>
        <a:prstGeom prst="homePlate">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2527" tIns="87630" rIns="163576" bIns="8763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Book Antiqua" panose="02040602050305030304" pitchFamily="18" charset="0"/>
            </a:rPr>
            <a:t>It is the single largest environment threat facing the planet and  humankind today </a:t>
          </a:r>
        </a:p>
      </dsp:txBody>
      <dsp:txXfrm rot="10800000">
        <a:off x="2282010" y="1485383"/>
        <a:ext cx="7511690" cy="1139588"/>
      </dsp:txXfrm>
    </dsp:sp>
    <dsp:sp modelId="{7A71455E-ACC7-4955-84BD-C8FF26A8383F}">
      <dsp:nvSpPr>
        <dsp:cNvPr id="0" name=""/>
        <dsp:cNvSpPr/>
      </dsp:nvSpPr>
      <dsp:spPr>
        <a:xfrm>
          <a:off x="1552876" y="1485383"/>
          <a:ext cx="1139588" cy="113958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6000" b="-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CC92CA-0B06-4AC1-A6C1-F2B514AAAC7F}">
      <dsp:nvSpPr>
        <dsp:cNvPr id="0" name=""/>
        <dsp:cNvSpPr/>
      </dsp:nvSpPr>
      <dsp:spPr>
        <a:xfrm rot="10800000">
          <a:off x="2002603" y="2965147"/>
          <a:ext cx="7789267" cy="1139588"/>
        </a:xfrm>
        <a:prstGeom prst="homePlate">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2527" tIns="87630" rIns="163576" bIns="8763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Book Antiqua" panose="02040602050305030304" pitchFamily="18" charset="0"/>
            </a:rPr>
            <a:t>Human behaviors, through activities has increased to the emission of GHGs such as carbon dioxide and methane</a:t>
          </a:r>
        </a:p>
      </dsp:txBody>
      <dsp:txXfrm rot="10800000">
        <a:off x="2287500" y="2965147"/>
        <a:ext cx="7504370" cy="1139588"/>
      </dsp:txXfrm>
    </dsp:sp>
    <dsp:sp modelId="{B361666D-FD0B-4BB7-AECC-F15E5E732AD0}">
      <dsp:nvSpPr>
        <dsp:cNvPr id="0" name=""/>
        <dsp:cNvSpPr/>
      </dsp:nvSpPr>
      <dsp:spPr>
        <a:xfrm>
          <a:off x="1554705" y="2965147"/>
          <a:ext cx="1139588" cy="113958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3000" b="-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308F6-207E-4BCE-AF38-92495A206EEF}">
      <dsp:nvSpPr>
        <dsp:cNvPr id="0" name=""/>
        <dsp:cNvSpPr/>
      </dsp:nvSpPr>
      <dsp:spPr>
        <a:xfrm rot="10800000">
          <a:off x="1948275" y="4444912"/>
          <a:ext cx="7861704" cy="1139588"/>
        </a:xfrm>
        <a:prstGeom prst="homePlate">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2527" tIns="87630" rIns="163576" bIns="8763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Book Antiqua" panose="02040602050305030304" pitchFamily="18" charset="0"/>
            </a:rPr>
            <a:t>Vulnerable nations are affected 15 times greater  from droughts, storms &amp; floods in 2010-2020</a:t>
          </a:r>
        </a:p>
      </dsp:txBody>
      <dsp:txXfrm rot="10800000">
        <a:off x="2233172" y="4444912"/>
        <a:ext cx="7576807" cy="1139588"/>
      </dsp:txXfrm>
    </dsp:sp>
    <dsp:sp modelId="{8EF9198D-E1D1-45EE-9E65-EFC625E04D80}">
      <dsp:nvSpPr>
        <dsp:cNvPr id="0" name=""/>
        <dsp:cNvSpPr/>
      </dsp:nvSpPr>
      <dsp:spPr>
        <a:xfrm>
          <a:off x="1536596" y="4444912"/>
          <a:ext cx="1139588" cy="1139588"/>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D6FB59-AA06-431B-A667-F57463AEEC99}">
      <dsp:nvSpPr>
        <dsp:cNvPr id="0" name=""/>
        <dsp:cNvSpPr/>
      </dsp:nvSpPr>
      <dsp:spPr>
        <a:xfrm rot="10800000">
          <a:off x="1903229" y="5924676"/>
          <a:ext cx="7921766" cy="1558649"/>
        </a:xfrm>
        <a:prstGeom prst="homePlat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2527" tIns="76200" rIns="14224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Book Antiqua" panose="02040602050305030304" pitchFamily="18" charset="0"/>
            </a:rPr>
            <a:t>The Climate crisis threatens to undo the last fifty years of progress in development, global health, and poverty reduction &amp; widen existing health inequalities </a:t>
          </a:r>
        </a:p>
      </dsp:txBody>
      <dsp:txXfrm rot="10800000">
        <a:off x="2292891" y="5924676"/>
        <a:ext cx="7532104" cy="1558649"/>
      </dsp:txXfrm>
    </dsp:sp>
    <dsp:sp modelId="{8E0F92FA-FEF1-4230-B2AD-DEA77B55778E}">
      <dsp:nvSpPr>
        <dsp:cNvPr id="0" name=""/>
        <dsp:cNvSpPr/>
      </dsp:nvSpPr>
      <dsp:spPr>
        <a:xfrm>
          <a:off x="1521581" y="6134206"/>
          <a:ext cx="1139588" cy="113958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6000" b="-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3537B8-8F57-4E43-A096-C907580E40F2}">
      <dsp:nvSpPr>
        <dsp:cNvPr id="0" name=""/>
        <dsp:cNvSpPr/>
      </dsp:nvSpPr>
      <dsp:spPr>
        <a:xfrm>
          <a:off x="0" y="11317"/>
          <a:ext cx="7097991" cy="983384"/>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latin typeface="Book Antiqua" panose="02040602050305030304" pitchFamily="18" charset="0"/>
            </a:rPr>
            <a:t>Water-borne diseases</a:t>
          </a:r>
        </a:p>
      </dsp:txBody>
      <dsp:txXfrm>
        <a:off x="48005" y="59322"/>
        <a:ext cx="7001981" cy="887374"/>
      </dsp:txXfrm>
    </dsp:sp>
    <dsp:sp modelId="{84BE3AD4-710E-4957-A00D-C7752364FD4D}">
      <dsp:nvSpPr>
        <dsp:cNvPr id="0" name=""/>
        <dsp:cNvSpPr/>
      </dsp:nvSpPr>
      <dsp:spPr>
        <a:xfrm>
          <a:off x="0" y="1005796"/>
          <a:ext cx="7097991"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361" tIns="52070" rIns="291592" bIns="52070" numCol="1" spcCol="1270" anchor="t" anchorCtr="0">
          <a:noAutofit/>
        </a:bodyPr>
        <a:lstStyle/>
        <a:p>
          <a:pPr marL="285750" lvl="1" indent="-285750" algn="l" defTabSz="1422400">
            <a:lnSpc>
              <a:spcPct val="90000"/>
            </a:lnSpc>
            <a:spcBef>
              <a:spcPct val="0"/>
            </a:spcBef>
            <a:spcAft>
              <a:spcPct val="20000"/>
            </a:spcAft>
            <a:buChar char="•"/>
          </a:pPr>
          <a:r>
            <a:rPr lang="en-US" sz="3200" b="1" kern="1200" dirty="0">
              <a:latin typeface="Book Antiqua" panose="02040602050305030304" pitchFamily="18" charset="0"/>
            </a:rPr>
            <a:t>Food-borne diseases</a:t>
          </a:r>
        </a:p>
      </dsp:txBody>
      <dsp:txXfrm>
        <a:off x="0" y="1005796"/>
        <a:ext cx="7097991" cy="678960"/>
      </dsp:txXfrm>
    </dsp:sp>
    <dsp:sp modelId="{2919780E-BC45-4776-B6D3-748C78709FDE}">
      <dsp:nvSpPr>
        <dsp:cNvPr id="0" name=""/>
        <dsp:cNvSpPr/>
      </dsp:nvSpPr>
      <dsp:spPr>
        <a:xfrm>
          <a:off x="0" y="1684756"/>
          <a:ext cx="7097991" cy="983384"/>
        </a:xfrm>
        <a:prstGeom prst="roundRect">
          <a:avLst/>
        </a:prstGeom>
        <a:solidFill>
          <a:schemeClr val="accent2">
            <a:shade val="80000"/>
            <a:hueOff val="-481415"/>
            <a:satOff val="10166"/>
            <a:lumOff val="270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latin typeface="Book Antiqua" panose="02040602050305030304" pitchFamily="18" charset="0"/>
            </a:rPr>
            <a:t>Vector-borne diseases</a:t>
          </a:r>
        </a:p>
      </dsp:txBody>
      <dsp:txXfrm>
        <a:off x="48005" y="1732761"/>
        <a:ext cx="7001981" cy="887374"/>
      </dsp:txXfrm>
    </dsp:sp>
    <dsp:sp modelId="{5254A890-F5A0-4308-A9E0-896DB9ABAC79}">
      <dsp:nvSpPr>
        <dsp:cNvPr id="0" name=""/>
        <dsp:cNvSpPr/>
      </dsp:nvSpPr>
      <dsp:spPr>
        <a:xfrm>
          <a:off x="0" y="2668141"/>
          <a:ext cx="7097991"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361" tIns="52070" rIns="291592" bIns="52070" numCol="1" spcCol="1270" anchor="t" anchorCtr="0">
          <a:noAutofit/>
        </a:bodyPr>
        <a:lstStyle/>
        <a:p>
          <a:pPr marL="285750" lvl="1" indent="-285750" algn="l" defTabSz="1422400">
            <a:lnSpc>
              <a:spcPct val="90000"/>
            </a:lnSpc>
            <a:spcBef>
              <a:spcPct val="0"/>
            </a:spcBef>
            <a:spcAft>
              <a:spcPct val="20000"/>
            </a:spcAft>
            <a:buChar char="•"/>
          </a:pPr>
          <a:r>
            <a:rPr lang="en-US" sz="3200" b="1" kern="1200" dirty="0">
              <a:latin typeface="Book Antiqua" panose="02040602050305030304" pitchFamily="18" charset="0"/>
            </a:rPr>
            <a:t>Respiratory diseases</a:t>
          </a:r>
        </a:p>
      </dsp:txBody>
      <dsp:txXfrm>
        <a:off x="0" y="2668141"/>
        <a:ext cx="7097991" cy="6789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F298B-5D94-44CC-A539-861430770863}">
      <dsp:nvSpPr>
        <dsp:cNvPr id="0" name=""/>
        <dsp:cNvSpPr/>
      </dsp:nvSpPr>
      <dsp:spPr>
        <a:xfrm>
          <a:off x="0" y="0"/>
          <a:ext cx="7237812" cy="99660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1" kern="1200" dirty="0">
              <a:latin typeface="Book Antiqua" panose="02040602050305030304" pitchFamily="18" charset="0"/>
            </a:rPr>
            <a:t>Malnutrition</a:t>
          </a:r>
        </a:p>
      </dsp:txBody>
      <dsp:txXfrm>
        <a:off x="48650" y="48650"/>
        <a:ext cx="7140512" cy="899308"/>
      </dsp:txXfrm>
    </dsp:sp>
    <dsp:sp modelId="{6D4D02FB-8E94-4686-B05C-1B784B12A5A4}">
      <dsp:nvSpPr>
        <dsp:cNvPr id="0" name=""/>
        <dsp:cNvSpPr/>
      </dsp:nvSpPr>
      <dsp:spPr>
        <a:xfrm>
          <a:off x="0" y="1009424"/>
          <a:ext cx="7237812" cy="1118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9801" tIns="53340" rIns="298704" bIns="53340" numCol="1" spcCol="1270" anchor="t" anchorCtr="0">
          <a:noAutofit/>
        </a:bodyPr>
        <a:lstStyle/>
        <a:p>
          <a:pPr marL="285750" lvl="1" indent="-285750" algn="l" defTabSz="1466850">
            <a:lnSpc>
              <a:spcPct val="90000"/>
            </a:lnSpc>
            <a:spcBef>
              <a:spcPct val="0"/>
            </a:spcBef>
            <a:spcAft>
              <a:spcPct val="20000"/>
            </a:spcAft>
            <a:buChar char="•"/>
          </a:pPr>
          <a:r>
            <a:rPr lang="en-US" sz="3300" b="1" kern="1200" dirty="0">
              <a:latin typeface="Book Antiqua" panose="02040602050305030304" pitchFamily="18" charset="0"/>
            </a:rPr>
            <a:t>Extreme weather related and heat waves</a:t>
          </a:r>
        </a:p>
      </dsp:txBody>
      <dsp:txXfrm>
        <a:off x="0" y="1009424"/>
        <a:ext cx="7237812" cy="11188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FAB79-F030-43AC-9DFA-4AFE580407FC}">
      <dsp:nvSpPr>
        <dsp:cNvPr id="0" name=""/>
        <dsp:cNvSpPr/>
      </dsp:nvSpPr>
      <dsp:spPr>
        <a:xfrm>
          <a:off x="6160160" y="4822791"/>
          <a:ext cx="269769" cy="269769"/>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C77446-AAE3-46C2-9545-0DC0DEF3604F}">
      <dsp:nvSpPr>
        <dsp:cNvPr id="0" name=""/>
        <dsp:cNvSpPr/>
      </dsp:nvSpPr>
      <dsp:spPr>
        <a:xfrm>
          <a:off x="5923841" y="5201504"/>
          <a:ext cx="269769" cy="269769"/>
        </a:xfrm>
        <a:prstGeom prst="ellipse">
          <a:avLst/>
        </a:prstGeom>
        <a:solidFill>
          <a:schemeClr val="accent2">
            <a:hueOff val="-161707"/>
            <a:satOff val="-9325"/>
            <a:lumOff val="959"/>
            <a:alphaOff val="0"/>
          </a:schemeClr>
        </a:solidFill>
        <a:ln w="12700" cap="flat" cmpd="sng" algn="ctr">
          <a:solidFill>
            <a:schemeClr val="accent2">
              <a:hueOff val="-161707"/>
              <a:satOff val="-9325"/>
              <a:lumOff val="9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F656E1-4044-43E5-9F4F-3A4CDFE7482B}">
      <dsp:nvSpPr>
        <dsp:cNvPr id="0" name=""/>
        <dsp:cNvSpPr/>
      </dsp:nvSpPr>
      <dsp:spPr>
        <a:xfrm>
          <a:off x="5642201" y="5529387"/>
          <a:ext cx="269769" cy="269769"/>
        </a:xfrm>
        <a:prstGeom prst="ellipse">
          <a:avLst/>
        </a:prstGeom>
        <a:solidFill>
          <a:schemeClr val="accent2">
            <a:hueOff val="-323414"/>
            <a:satOff val="-18651"/>
            <a:lumOff val="1917"/>
            <a:alphaOff val="0"/>
          </a:schemeClr>
        </a:solidFill>
        <a:ln w="12700" cap="flat" cmpd="sng" algn="ctr">
          <a:solidFill>
            <a:schemeClr val="accent2">
              <a:hueOff val="-323414"/>
              <a:satOff val="-18651"/>
              <a:lumOff val="19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FC573F-1920-47C7-86DB-D15DFD03C288}">
      <dsp:nvSpPr>
        <dsp:cNvPr id="0" name=""/>
        <dsp:cNvSpPr/>
      </dsp:nvSpPr>
      <dsp:spPr>
        <a:xfrm>
          <a:off x="5978874" y="1011328"/>
          <a:ext cx="269769" cy="269769"/>
        </a:xfrm>
        <a:prstGeom prst="ellips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FA5388-4DB3-4088-A38B-30F76F48B191}">
      <dsp:nvSpPr>
        <dsp:cNvPr id="0" name=""/>
        <dsp:cNvSpPr/>
      </dsp:nvSpPr>
      <dsp:spPr>
        <a:xfrm>
          <a:off x="6339287" y="796557"/>
          <a:ext cx="269769" cy="269769"/>
        </a:xfrm>
        <a:prstGeom prst="ellipse">
          <a:avLst/>
        </a:prstGeom>
        <a:solidFill>
          <a:schemeClr val="accent2">
            <a:hueOff val="-646828"/>
            <a:satOff val="-37301"/>
            <a:lumOff val="3835"/>
            <a:alphaOff val="0"/>
          </a:schemeClr>
        </a:solidFill>
        <a:ln w="12700" cap="flat" cmpd="sng" algn="ctr">
          <a:solidFill>
            <a:schemeClr val="accent2">
              <a:hueOff val="-646828"/>
              <a:satOff val="-37301"/>
              <a:lumOff val="38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D73771-6E01-4CB8-886B-F15E01A42D27}">
      <dsp:nvSpPr>
        <dsp:cNvPr id="0" name=""/>
        <dsp:cNvSpPr/>
      </dsp:nvSpPr>
      <dsp:spPr>
        <a:xfrm>
          <a:off x="6698620" y="581786"/>
          <a:ext cx="269769" cy="269769"/>
        </a:xfrm>
        <a:prstGeom prst="ellipse">
          <a:avLst/>
        </a:prstGeom>
        <a:solidFill>
          <a:schemeClr val="accent2">
            <a:hueOff val="-808535"/>
            <a:satOff val="-46627"/>
            <a:lumOff val="4793"/>
            <a:alphaOff val="0"/>
          </a:schemeClr>
        </a:solidFill>
        <a:ln w="12700" cap="flat" cmpd="sng" algn="ctr">
          <a:solidFill>
            <a:schemeClr val="accent2">
              <a:hueOff val="-808535"/>
              <a:satOff val="-46627"/>
              <a:lumOff val="47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832EE3-B725-4E3B-A450-2EA4BCC7DE2C}">
      <dsp:nvSpPr>
        <dsp:cNvPr id="0" name=""/>
        <dsp:cNvSpPr/>
      </dsp:nvSpPr>
      <dsp:spPr>
        <a:xfrm>
          <a:off x="7057954" y="796557"/>
          <a:ext cx="269769" cy="269769"/>
        </a:xfrm>
        <a:prstGeom prst="ellips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07F0D1-6BBB-41F3-AB20-CDFBB60D857D}">
      <dsp:nvSpPr>
        <dsp:cNvPr id="0" name=""/>
        <dsp:cNvSpPr/>
      </dsp:nvSpPr>
      <dsp:spPr>
        <a:xfrm>
          <a:off x="7418366" y="1011328"/>
          <a:ext cx="269769" cy="269769"/>
        </a:xfrm>
        <a:prstGeom prst="ellipse">
          <a:avLst/>
        </a:prstGeom>
        <a:solidFill>
          <a:schemeClr val="accent2">
            <a:hueOff val="-1131949"/>
            <a:satOff val="-65277"/>
            <a:lumOff val="6711"/>
            <a:alphaOff val="0"/>
          </a:schemeClr>
        </a:solidFill>
        <a:ln w="12700" cap="flat" cmpd="sng" algn="ctr">
          <a:solidFill>
            <a:schemeClr val="accent2">
              <a:hueOff val="-1131949"/>
              <a:satOff val="-65277"/>
              <a:lumOff val="671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17CC23-4ABA-4C1B-BF0D-E0802A69A94C}">
      <dsp:nvSpPr>
        <dsp:cNvPr id="0" name=""/>
        <dsp:cNvSpPr/>
      </dsp:nvSpPr>
      <dsp:spPr>
        <a:xfrm>
          <a:off x="6698620" y="1034952"/>
          <a:ext cx="269769" cy="269769"/>
        </a:xfrm>
        <a:prstGeom prst="ellipse">
          <a:avLst/>
        </a:prstGeom>
        <a:solidFill>
          <a:schemeClr val="accent2">
            <a:hueOff val="-1293656"/>
            <a:satOff val="-74603"/>
            <a:lumOff val="7669"/>
            <a:alphaOff val="0"/>
          </a:schemeClr>
        </a:solidFill>
        <a:ln w="12700" cap="flat" cmpd="sng" algn="ctr">
          <a:solidFill>
            <a:schemeClr val="accent2">
              <a:hueOff val="-1293656"/>
              <a:satOff val="-74603"/>
              <a:lumOff val="76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BC681D-9AFF-413E-AA74-49DE136F2B4A}">
      <dsp:nvSpPr>
        <dsp:cNvPr id="0" name=""/>
        <dsp:cNvSpPr/>
      </dsp:nvSpPr>
      <dsp:spPr>
        <a:xfrm>
          <a:off x="6698620" y="1488119"/>
          <a:ext cx="269769" cy="269769"/>
        </a:xfrm>
        <a:prstGeom prst="ellips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85D7D7-2B0E-461A-BCB7-18805B30D6D3}">
      <dsp:nvSpPr>
        <dsp:cNvPr id="0" name=""/>
        <dsp:cNvSpPr/>
      </dsp:nvSpPr>
      <dsp:spPr>
        <a:xfrm>
          <a:off x="4503773" y="6514764"/>
          <a:ext cx="5818396" cy="156066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1561"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Book Antiqua" panose="02040602050305030304" pitchFamily="18" charset="0"/>
            </a:rPr>
            <a:t>To understand their attitude towards making adaptive changes to mitigate climate change. </a:t>
          </a:r>
        </a:p>
      </dsp:txBody>
      <dsp:txXfrm>
        <a:off x="4579958" y="6590949"/>
        <a:ext cx="5666026" cy="1408296"/>
      </dsp:txXfrm>
    </dsp:sp>
    <dsp:sp modelId="{71ECD0BD-F9C6-44DC-BC5C-A28D1DECAF57}">
      <dsp:nvSpPr>
        <dsp:cNvPr id="0" name=""/>
        <dsp:cNvSpPr/>
      </dsp:nvSpPr>
      <dsp:spPr>
        <a:xfrm>
          <a:off x="2890549" y="4985596"/>
          <a:ext cx="2697698" cy="26975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E14073-5AD5-420C-9589-446BDE97BFC8}">
      <dsp:nvSpPr>
        <dsp:cNvPr id="0" name=""/>
        <dsp:cNvSpPr/>
      </dsp:nvSpPr>
      <dsp:spPr>
        <a:xfrm>
          <a:off x="6962995" y="3462156"/>
          <a:ext cx="5818396" cy="1560666"/>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1561"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Book Antiqua" panose="02040602050305030304" pitchFamily="18" charset="0"/>
            </a:rPr>
            <a:t>To assess the knowledge and awareness of people towards climate change</a:t>
          </a:r>
        </a:p>
      </dsp:txBody>
      <dsp:txXfrm>
        <a:off x="7039180" y="3538341"/>
        <a:ext cx="5666026" cy="1408296"/>
      </dsp:txXfrm>
    </dsp:sp>
    <dsp:sp modelId="{52F32FEE-18C9-4272-9674-09874147B2E7}">
      <dsp:nvSpPr>
        <dsp:cNvPr id="0" name=""/>
        <dsp:cNvSpPr/>
      </dsp:nvSpPr>
      <dsp:spPr>
        <a:xfrm>
          <a:off x="5349771" y="1932989"/>
          <a:ext cx="2697698" cy="269751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CDC2A-2802-4884-A760-E22DC07ECCC7}">
      <dsp:nvSpPr>
        <dsp:cNvPr id="0" name=""/>
        <dsp:cNvSpPr/>
      </dsp:nvSpPr>
      <dsp:spPr>
        <a:xfrm>
          <a:off x="0" y="873267"/>
          <a:ext cx="2703106"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kern="1200" dirty="0"/>
            <a:t>1.</a:t>
          </a:r>
        </a:p>
      </dsp:txBody>
      <dsp:txXfrm>
        <a:off x="0" y="873267"/>
        <a:ext cx="2703106" cy="1287000"/>
      </dsp:txXfrm>
    </dsp:sp>
    <dsp:sp modelId="{8CBE1794-5A44-41CA-90DA-0C4CCECD2089}">
      <dsp:nvSpPr>
        <dsp:cNvPr id="0" name=""/>
        <dsp:cNvSpPr/>
      </dsp:nvSpPr>
      <dsp:spPr>
        <a:xfrm>
          <a:off x="2703106" y="873267"/>
          <a:ext cx="540621" cy="1287000"/>
        </a:xfrm>
        <a:prstGeom prst="leftBrace">
          <a:avLst>
            <a:gd name="adj1" fmla="val 35000"/>
            <a:gd name="adj2" fmla="val 50000"/>
          </a:avLst>
        </a:prstGeom>
        <a:noFill/>
        <a:ln w="12700" cap="flat" cmpd="sng" algn="ctr">
          <a:solidFill>
            <a:schemeClr val="accent1">
              <a:lumMod val="75000"/>
            </a:schemeClr>
          </a:solidFill>
          <a:prstDash val="solid"/>
          <a:miter lim="800000"/>
        </a:ln>
        <a:effectLst/>
      </dsp:spPr>
      <dsp:style>
        <a:lnRef idx="2">
          <a:scrgbClr r="0" g="0" b="0"/>
        </a:lnRef>
        <a:fillRef idx="0">
          <a:scrgbClr r="0" g="0" b="0"/>
        </a:fillRef>
        <a:effectRef idx="0">
          <a:scrgbClr r="0" g="0" b="0"/>
        </a:effectRef>
        <a:fontRef idx="minor"/>
      </dsp:style>
    </dsp:sp>
    <dsp:sp modelId="{4B0F877C-F5F8-410E-94A3-97CFD789FF11}">
      <dsp:nvSpPr>
        <dsp:cNvPr id="0" name=""/>
        <dsp:cNvSpPr/>
      </dsp:nvSpPr>
      <dsp:spPr>
        <a:xfrm>
          <a:off x="3459976" y="873267"/>
          <a:ext cx="7352450" cy="1287000"/>
        </a:xfrm>
        <a:prstGeom prst="rect">
          <a:avLst/>
        </a:prstGeom>
        <a:solidFill>
          <a:schemeClr val="accent1">
            <a:lumMod val="40000"/>
            <a:lumOff val="6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None/>
          </a:pPr>
          <a:r>
            <a:rPr lang="en-US" sz="2600" b="1" kern="1200" dirty="0">
              <a:solidFill>
                <a:schemeClr val="tx1"/>
              </a:solidFill>
              <a:latin typeface="Book Antiqua" panose="02040602050305030304" pitchFamily="18" charset="0"/>
            </a:rPr>
            <a:t>This study has few limitations as it was an online survey, and no face-to-face interaction was possible.</a:t>
          </a:r>
        </a:p>
      </dsp:txBody>
      <dsp:txXfrm>
        <a:off x="3459976" y="873267"/>
        <a:ext cx="7352450" cy="1287000"/>
      </dsp:txXfrm>
    </dsp:sp>
    <dsp:sp modelId="{CFAC835B-9653-4C77-B4D4-6574D5E55604}">
      <dsp:nvSpPr>
        <dsp:cNvPr id="0" name=""/>
        <dsp:cNvSpPr/>
      </dsp:nvSpPr>
      <dsp:spPr>
        <a:xfrm>
          <a:off x="0" y="2756236"/>
          <a:ext cx="2703106"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kern="1200" dirty="0"/>
            <a:t>2.</a:t>
          </a:r>
          <a:endParaRPr lang="en-US" sz="6500" kern="1200" dirty="0"/>
        </a:p>
      </dsp:txBody>
      <dsp:txXfrm>
        <a:off x="0" y="2756236"/>
        <a:ext cx="2703106" cy="1287000"/>
      </dsp:txXfrm>
    </dsp:sp>
    <dsp:sp modelId="{4AA2FB3E-42F8-4204-A2C5-6B0F7E850B86}">
      <dsp:nvSpPr>
        <dsp:cNvPr id="0" name=""/>
        <dsp:cNvSpPr/>
      </dsp:nvSpPr>
      <dsp:spPr>
        <a:xfrm>
          <a:off x="2703106" y="2394267"/>
          <a:ext cx="540621" cy="2010937"/>
        </a:xfrm>
        <a:prstGeom prst="leftBrace">
          <a:avLst>
            <a:gd name="adj1" fmla="val 35000"/>
            <a:gd name="adj2" fmla="val 50000"/>
          </a:avLst>
        </a:prstGeom>
        <a:noFill/>
        <a:ln w="12700" cap="flat" cmpd="sng" algn="ctr">
          <a:solidFill>
            <a:schemeClr val="accent1">
              <a:lumMod val="75000"/>
            </a:schemeClr>
          </a:solidFill>
          <a:prstDash val="solid"/>
          <a:miter lim="800000"/>
        </a:ln>
        <a:effectLst/>
      </dsp:spPr>
      <dsp:style>
        <a:lnRef idx="2">
          <a:scrgbClr r="0" g="0" b="0"/>
        </a:lnRef>
        <a:fillRef idx="0">
          <a:scrgbClr r="0" g="0" b="0"/>
        </a:fillRef>
        <a:effectRef idx="0">
          <a:scrgbClr r="0" g="0" b="0"/>
        </a:effectRef>
        <a:fontRef idx="minor"/>
      </dsp:style>
    </dsp:sp>
    <dsp:sp modelId="{5D228171-0943-480E-BEA0-063A779A39D7}">
      <dsp:nvSpPr>
        <dsp:cNvPr id="0" name=""/>
        <dsp:cNvSpPr/>
      </dsp:nvSpPr>
      <dsp:spPr>
        <a:xfrm>
          <a:off x="3459976" y="2394267"/>
          <a:ext cx="7352450" cy="2010937"/>
        </a:xfrm>
        <a:prstGeom prst="rect">
          <a:avLst/>
        </a:prstGeom>
        <a:solidFill>
          <a:schemeClr val="accent1">
            <a:lumMod val="40000"/>
            <a:lumOff val="6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None/>
          </a:pPr>
          <a:r>
            <a:rPr lang="en-US" sz="2600" b="1" kern="1200" dirty="0">
              <a:solidFill>
                <a:schemeClr val="tx1"/>
              </a:solidFill>
              <a:latin typeface="Book Antiqua" panose="02040602050305030304" pitchFamily="18" charset="0"/>
            </a:rPr>
            <a:t>There could be bias in response, particularly about the practice of adaptative and mitigative measures which are mentioned by the respondents in the survey.</a:t>
          </a:r>
        </a:p>
        <a:p>
          <a:pPr marL="228600" lvl="1" indent="-228600" algn="l" defTabSz="977900">
            <a:lnSpc>
              <a:spcPct val="90000"/>
            </a:lnSpc>
            <a:spcBef>
              <a:spcPct val="0"/>
            </a:spcBef>
            <a:spcAft>
              <a:spcPct val="15000"/>
            </a:spcAft>
            <a:buChar char="•"/>
          </a:pPr>
          <a:endParaRPr lang="en-IN" sz="2200" b="1" kern="1200" dirty="0">
            <a:latin typeface="Book Antiqua" panose="02040602050305030304" pitchFamily="18" charset="0"/>
          </a:endParaRPr>
        </a:p>
      </dsp:txBody>
      <dsp:txXfrm>
        <a:off x="3459976" y="2394267"/>
        <a:ext cx="7352450" cy="20109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CAFDB-E70C-4B65-870E-EA9BDDFCAC1F}">
      <dsp:nvSpPr>
        <dsp:cNvPr id="0" name=""/>
        <dsp:cNvSpPr/>
      </dsp:nvSpPr>
      <dsp:spPr>
        <a:xfrm>
          <a:off x="-5341855" y="-818114"/>
          <a:ext cx="6361316" cy="6361316"/>
        </a:xfrm>
        <a:prstGeom prst="blockArc">
          <a:avLst>
            <a:gd name="adj1" fmla="val 18900000"/>
            <a:gd name="adj2" fmla="val 2700000"/>
            <a:gd name="adj3" fmla="val 34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1579B0-4B04-473E-9BF9-E16D27506ACE}">
      <dsp:nvSpPr>
        <dsp:cNvPr id="0" name=""/>
        <dsp:cNvSpPr/>
      </dsp:nvSpPr>
      <dsp:spPr>
        <a:xfrm>
          <a:off x="655842" y="472508"/>
          <a:ext cx="6499851" cy="94501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50108" tIns="63500" rIns="63500" bIns="63500" numCol="1" spcCol="1270" anchor="ctr" anchorCtr="0">
          <a:noAutofit/>
        </a:bodyPr>
        <a:lstStyle/>
        <a:p>
          <a:pPr marL="0" lvl="0" indent="0" algn="l" defTabSz="1111250">
            <a:lnSpc>
              <a:spcPct val="90000"/>
            </a:lnSpc>
            <a:spcBef>
              <a:spcPct val="0"/>
            </a:spcBef>
            <a:spcAft>
              <a:spcPct val="35000"/>
            </a:spcAft>
            <a:buNone/>
          </a:pPr>
          <a:r>
            <a:rPr lang="en-IN" sz="2500" b="1" kern="1200" dirty="0">
              <a:latin typeface="Book Antiqua" panose="02040602050305030304" pitchFamily="18" charset="0"/>
            </a:rPr>
            <a:t>Developing of intervention tool for the study and for other research works</a:t>
          </a:r>
          <a:endParaRPr lang="en-US" sz="2500" b="1" kern="1200" dirty="0">
            <a:latin typeface="Book Antiqua" panose="02040602050305030304" pitchFamily="18" charset="0"/>
          </a:endParaRPr>
        </a:p>
      </dsp:txBody>
      <dsp:txXfrm>
        <a:off x="655842" y="472508"/>
        <a:ext cx="6499851" cy="945017"/>
      </dsp:txXfrm>
    </dsp:sp>
    <dsp:sp modelId="{8CDE3BC2-575A-462C-87C9-B6719DDF5416}">
      <dsp:nvSpPr>
        <dsp:cNvPr id="0" name=""/>
        <dsp:cNvSpPr/>
      </dsp:nvSpPr>
      <dsp:spPr>
        <a:xfrm>
          <a:off x="65206" y="354381"/>
          <a:ext cx="1181271" cy="1181271"/>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E989B6-250B-400D-B68F-1F85C40A7B8C}">
      <dsp:nvSpPr>
        <dsp:cNvPr id="0" name=""/>
        <dsp:cNvSpPr/>
      </dsp:nvSpPr>
      <dsp:spPr>
        <a:xfrm>
          <a:off x="999355" y="1890034"/>
          <a:ext cx="6156337" cy="945017"/>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50108" tIns="63500" rIns="63500" bIns="63500" numCol="1" spcCol="1270" anchor="ctr" anchorCtr="0">
          <a:noAutofit/>
        </a:bodyPr>
        <a:lstStyle/>
        <a:p>
          <a:pPr marL="0" lvl="0" indent="0" algn="l" defTabSz="1111250">
            <a:lnSpc>
              <a:spcPct val="90000"/>
            </a:lnSpc>
            <a:spcBef>
              <a:spcPct val="0"/>
            </a:spcBef>
            <a:spcAft>
              <a:spcPct val="35000"/>
            </a:spcAft>
            <a:buNone/>
          </a:pPr>
          <a:r>
            <a:rPr lang="en-IN" sz="2500" b="1" kern="1200" dirty="0">
              <a:latin typeface="Book Antiqua" panose="02040602050305030304" pitchFamily="18" charset="0"/>
            </a:rPr>
            <a:t>Data analysis</a:t>
          </a:r>
          <a:endParaRPr lang="en-US" sz="2500" b="1" kern="1200" dirty="0">
            <a:latin typeface="Book Antiqua" panose="02040602050305030304" pitchFamily="18" charset="0"/>
          </a:endParaRPr>
        </a:p>
      </dsp:txBody>
      <dsp:txXfrm>
        <a:off x="999355" y="1890034"/>
        <a:ext cx="6156337" cy="945017"/>
      </dsp:txXfrm>
    </dsp:sp>
    <dsp:sp modelId="{7683DF87-DDD0-40F2-BF98-46E538F7A8E1}">
      <dsp:nvSpPr>
        <dsp:cNvPr id="0" name=""/>
        <dsp:cNvSpPr/>
      </dsp:nvSpPr>
      <dsp:spPr>
        <a:xfrm>
          <a:off x="408720" y="1771907"/>
          <a:ext cx="1181271" cy="1181271"/>
        </a:xfrm>
        <a:prstGeom prst="ellipse">
          <a:avLst/>
        </a:prstGeom>
        <a:solidFill>
          <a:schemeClr val="lt1">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99B838-4349-404D-B8E4-3B29C35CD161}">
      <dsp:nvSpPr>
        <dsp:cNvPr id="0" name=""/>
        <dsp:cNvSpPr/>
      </dsp:nvSpPr>
      <dsp:spPr>
        <a:xfrm>
          <a:off x="655842" y="3307560"/>
          <a:ext cx="6499851" cy="945017"/>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50108" tIns="63500" rIns="63500" bIns="63500" numCol="1" spcCol="1270" anchor="ctr" anchorCtr="0">
          <a:noAutofit/>
        </a:bodyPr>
        <a:lstStyle/>
        <a:p>
          <a:pPr marL="0" lvl="0" indent="0" algn="l" defTabSz="1111250">
            <a:lnSpc>
              <a:spcPct val="90000"/>
            </a:lnSpc>
            <a:spcBef>
              <a:spcPct val="0"/>
            </a:spcBef>
            <a:spcAft>
              <a:spcPct val="35000"/>
            </a:spcAft>
            <a:buNone/>
          </a:pPr>
          <a:r>
            <a:rPr lang="en-IN" sz="2500" b="1" kern="1200" dirty="0">
              <a:latin typeface="Book Antiqua" panose="02040602050305030304" pitchFamily="18" charset="0"/>
            </a:rPr>
            <a:t>Important prospects of climate change related issues and its impact on health.</a:t>
          </a:r>
          <a:endParaRPr lang="en-US" sz="2500" b="1" kern="1200" dirty="0">
            <a:latin typeface="Book Antiqua" panose="02040602050305030304" pitchFamily="18" charset="0"/>
          </a:endParaRPr>
        </a:p>
      </dsp:txBody>
      <dsp:txXfrm>
        <a:off x="655842" y="3307560"/>
        <a:ext cx="6499851" cy="945017"/>
      </dsp:txXfrm>
    </dsp:sp>
    <dsp:sp modelId="{B4975A23-FFA5-40F4-9150-DED871548B06}">
      <dsp:nvSpPr>
        <dsp:cNvPr id="0" name=""/>
        <dsp:cNvSpPr/>
      </dsp:nvSpPr>
      <dsp:spPr>
        <a:xfrm>
          <a:off x="65206" y="3189433"/>
          <a:ext cx="1181271" cy="1181271"/>
        </a:xfrm>
        <a:prstGeom prst="ellipse">
          <a:avLst/>
        </a:prstGeom>
        <a:solidFill>
          <a:schemeClr val="lt1">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913A9-4A22-4ABD-A70E-D7C32E4F7E11}">
      <dsp:nvSpPr>
        <dsp:cNvPr id="0" name=""/>
        <dsp:cNvSpPr/>
      </dsp:nvSpPr>
      <dsp:spPr>
        <a:xfrm>
          <a:off x="-5052806" y="-774107"/>
          <a:ext cx="6017446" cy="6017446"/>
        </a:xfrm>
        <a:prstGeom prst="blockArc">
          <a:avLst>
            <a:gd name="adj1" fmla="val 18900000"/>
            <a:gd name="adj2" fmla="val 2700000"/>
            <a:gd name="adj3" fmla="val 359"/>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DB7701-9D18-4381-90E1-71B256E9D44A}">
      <dsp:nvSpPr>
        <dsp:cNvPr id="0" name=""/>
        <dsp:cNvSpPr/>
      </dsp:nvSpPr>
      <dsp:spPr>
        <a:xfrm>
          <a:off x="620417" y="446923"/>
          <a:ext cx="7452516" cy="89384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9490" tIns="68580" rIns="68580" bIns="68580" numCol="1" spcCol="1270" anchor="ctr" anchorCtr="0">
          <a:noAutofit/>
        </a:bodyPr>
        <a:lstStyle/>
        <a:p>
          <a:pPr marL="0" lvl="0" indent="0" algn="l" defTabSz="1200150">
            <a:lnSpc>
              <a:spcPct val="90000"/>
            </a:lnSpc>
            <a:spcBef>
              <a:spcPct val="0"/>
            </a:spcBef>
            <a:spcAft>
              <a:spcPct val="35000"/>
            </a:spcAft>
            <a:buNone/>
          </a:pPr>
          <a:r>
            <a:rPr lang="en-IN" sz="2700" b="1" kern="1200" dirty="0">
              <a:latin typeface="Book Antiqua" panose="02040602050305030304" pitchFamily="18" charset="0"/>
            </a:rPr>
            <a:t>More interventions and measures should be taken to mitigate it.</a:t>
          </a:r>
        </a:p>
      </dsp:txBody>
      <dsp:txXfrm>
        <a:off x="620417" y="446923"/>
        <a:ext cx="7452516" cy="893846"/>
      </dsp:txXfrm>
    </dsp:sp>
    <dsp:sp modelId="{4700DDF1-1F32-4E86-BBBC-68E912A4449A}">
      <dsp:nvSpPr>
        <dsp:cNvPr id="0" name=""/>
        <dsp:cNvSpPr/>
      </dsp:nvSpPr>
      <dsp:spPr>
        <a:xfrm>
          <a:off x="61764" y="335192"/>
          <a:ext cx="1117307" cy="111730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3D133B-0D17-41B9-949A-2E9D5A7CAF8B}">
      <dsp:nvSpPr>
        <dsp:cNvPr id="0" name=""/>
        <dsp:cNvSpPr/>
      </dsp:nvSpPr>
      <dsp:spPr>
        <a:xfrm>
          <a:off x="945330" y="1787692"/>
          <a:ext cx="7127603" cy="893846"/>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9490" tIns="68580" rIns="68580" bIns="68580" numCol="1" spcCol="1270" anchor="ctr" anchorCtr="0">
          <a:noAutofit/>
        </a:bodyPr>
        <a:lstStyle/>
        <a:p>
          <a:pPr marL="0" lvl="0" indent="0" algn="l" defTabSz="1200150">
            <a:lnSpc>
              <a:spcPct val="90000"/>
            </a:lnSpc>
            <a:spcBef>
              <a:spcPct val="0"/>
            </a:spcBef>
            <a:spcAft>
              <a:spcPct val="35000"/>
            </a:spcAft>
            <a:buNone/>
          </a:pPr>
          <a:r>
            <a:rPr lang="en-IN" sz="2700" b="1" kern="1200" dirty="0">
              <a:latin typeface="Book Antiqua" panose="02040602050305030304" pitchFamily="18" charset="0"/>
            </a:rPr>
            <a:t>Climate change and its impact is real challenge for the whole world. </a:t>
          </a:r>
        </a:p>
      </dsp:txBody>
      <dsp:txXfrm>
        <a:off x="945330" y="1787692"/>
        <a:ext cx="7127603" cy="893846"/>
      </dsp:txXfrm>
    </dsp:sp>
    <dsp:sp modelId="{6A7A4B3A-54ED-4EB2-82E5-8A28948C9594}">
      <dsp:nvSpPr>
        <dsp:cNvPr id="0" name=""/>
        <dsp:cNvSpPr/>
      </dsp:nvSpPr>
      <dsp:spPr>
        <a:xfrm>
          <a:off x="386677" y="1675961"/>
          <a:ext cx="1117307" cy="1117307"/>
        </a:xfrm>
        <a:prstGeom prst="ellipse">
          <a:avLst/>
        </a:prstGeom>
        <a:solidFill>
          <a:schemeClr val="lt1">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77C93F-FC72-41EB-82E4-F4220EA0E48B}">
      <dsp:nvSpPr>
        <dsp:cNvPr id="0" name=""/>
        <dsp:cNvSpPr/>
      </dsp:nvSpPr>
      <dsp:spPr>
        <a:xfrm>
          <a:off x="620417" y="3128461"/>
          <a:ext cx="7452516" cy="893846"/>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9490" tIns="68580" rIns="68580" bIns="68580" numCol="1" spcCol="1270" anchor="ctr" anchorCtr="0">
          <a:noAutofit/>
        </a:bodyPr>
        <a:lstStyle/>
        <a:p>
          <a:pPr marL="0" lvl="0" indent="0" algn="l" defTabSz="1200150">
            <a:lnSpc>
              <a:spcPct val="90000"/>
            </a:lnSpc>
            <a:spcBef>
              <a:spcPct val="0"/>
            </a:spcBef>
            <a:spcAft>
              <a:spcPct val="35000"/>
            </a:spcAft>
            <a:buNone/>
          </a:pPr>
          <a:r>
            <a:rPr lang="en-IN" sz="2700" b="1" kern="1200" dirty="0">
              <a:latin typeface="Book Antiqua" panose="02040602050305030304" pitchFamily="18" charset="0"/>
            </a:rPr>
            <a:t>Peoples’ attitude and perception plays a major role.</a:t>
          </a:r>
        </a:p>
      </dsp:txBody>
      <dsp:txXfrm>
        <a:off x="620417" y="3128461"/>
        <a:ext cx="7452516" cy="893846"/>
      </dsp:txXfrm>
    </dsp:sp>
    <dsp:sp modelId="{949A12BB-C342-424C-BD31-D5CDBA915D54}">
      <dsp:nvSpPr>
        <dsp:cNvPr id="0" name=""/>
        <dsp:cNvSpPr/>
      </dsp:nvSpPr>
      <dsp:spPr>
        <a:xfrm>
          <a:off x="61764" y="3016730"/>
          <a:ext cx="1117307" cy="1117307"/>
        </a:xfrm>
        <a:prstGeom prst="ellipse">
          <a:avLst/>
        </a:prstGeom>
        <a:solidFill>
          <a:schemeClr val="lt1">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22-06-2022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1075334" rtl="0" eaLnBrk="1" latinLnBrk="0" hangingPunct="1">
      <a:defRPr sz="1411" kern="1200">
        <a:solidFill>
          <a:schemeClr val="tx1"/>
        </a:solidFill>
        <a:latin typeface="+mn-lt"/>
        <a:ea typeface="+mn-ea"/>
        <a:cs typeface="+mn-cs"/>
      </a:defRPr>
    </a:lvl1pPr>
    <a:lvl2pPr marL="537667" algn="l" defTabSz="1075334" rtl="0" eaLnBrk="1" latinLnBrk="0" hangingPunct="1">
      <a:defRPr sz="1411" kern="1200">
        <a:solidFill>
          <a:schemeClr val="tx1"/>
        </a:solidFill>
        <a:latin typeface="+mn-lt"/>
        <a:ea typeface="+mn-ea"/>
        <a:cs typeface="+mn-cs"/>
      </a:defRPr>
    </a:lvl2pPr>
    <a:lvl3pPr marL="1075334" algn="l" defTabSz="1075334" rtl="0" eaLnBrk="1" latinLnBrk="0" hangingPunct="1">
      <a:defRPr sz="1411" kern="1200">
        <a:solidFill>
          <a:schemeClr val="tx1"/>
        </a:solidFill>
        <a:latin typeface="+mn-lt"/>
        <a:ea typeface="+mn-ea"/>
        <a:cs typeface="+mn-cs"/>
      </a:defRPr>
    </a:lvl3pPr>
    <a:lvl4pPr marL="1613002" algn="l" defTabSz="1075334" rtl="0" eaLnBrk="1" latinLnBrk="0" hangingPunct="1">
      <a:defRPr sz="1411" kern="1200">
        <a:solidFill>
          <a:schemeClr val="tx1"/>
        </a:solidFill>
        <a:latin typeface="+mn-lt"/>
        <a:ea typeface="+mn-ea"/>
        <a:cs typeface="+mn-cs"/>
      </a:defRPr>
    </a:lvl4pPr>
    <a:lvl5pPr marL="2150669" algn="l" defTabSz="1075334" rtl="0" eaLnBrk="1" latinLnBrk="0" hangingPunct="1">
      <a:defRPr sz="1411" kern="1200">
        <a:solidFill>
          <a:schemeClr val="tx1"/>
        </a:solidFill>
        <a:latin typeface="+mn-lt"/>
        <a:ea typeface="+mn-ea"/>
        <a:cs typeface="+mn-cs"/>
      </a:defRPr>
    </a:lvl5pPr>
    <a:lvl6pPr marL="2688336" algn="l" defTabSz="1075334" rtl="0" eaLnBrk="1" latinLnBrk="0" hangingPunct="1">
      <a:defRPr sz="1411" kern="1200">
        <a:solidFill>
          <a:schemeClr val="tx1"/>
        </a:solidFill>
        <a:latin typeface="+mn-lt"/>
        <a:ea typeface="+mn-ea"/>
        <a:cs typeface="+mn-cs"/>
      </a:defRPr>
    </a:lvl6pPr>
    <a:lvl7pPr marL="3226003" algn="l" defTabSz="1075334" rtl="0" eaLnBrk="1" latinLnBrk="0" hangingPunct="1">
      <a:defRPr sz="1411" kern="1200">
        <a:solidFill>
          <a:schemeClr val="tx1"/>
        </a:solidFill>
        <a:latin typeface="+mn-lt"/>
        <a:ea typeface="+mn-ea"/>
        <a:cs typeface="+mn-cs"/>
      </a:defRPr>
    </a:lvl7pPr>
    <a:lvl8pPr marL="3763670" algn="l" defTabSz="1075334" rtl="0" eaLnBrk="1" latinLnBrk="0" hangingPunct="1">
      <a:defRPr sz="1411" kern="1200">
        <a:solidFill>
          <a:schemeClr val="tx1"/>
        </a:solidFill>
        <a:latin typeface="+mn-lt"/>
        <a:ea typeface="+mn-ea"/>
        <a:cs typeface="+mn-cs"/>
      </a:defRPr>
    </a:lvl8pPr>
    <a:lvl9pPr marL="4301338" algn="l" defTabSz="1075334" rtl="0" eaLnBrk="1" latinLnBrk="0" hangingPunct="1">
      <a:defRPr sz="141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3</a:t>
            </a:fld>
            <a:endParaRPr lang="en-IN"/>
          </a:p>
        </p:txBody>
      </p:sp>
    </p:spTree>
    <p:extLst>
      <p:ext uri="{BB962C8B-B14F-4D97-AF65-F5344CB8AC3E}">
        <p14:creationId xmlns:p14="http://schemas.microsoft.com/office/powerpoint/2010/main" val="3383612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1726954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2463722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3625449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1571308"/>
            <a:ext cx="12801600" cy="3342640"/>
          </a:xfrm>
        </p:spPr>
        <p:txBody>
          <a:bodyPr anchor="b"/>
          <a:lstStyle>
            <a:lvl1pPr algn="ctr">
              <a:defRPr sz="8400"/>
            </a:lvl1pPr>
          </a:lstStyle>
          <a:p>
            <a:r>
              <a:rPr lang="en-US"/>
              <a:t>Click to edit Master title style</a:t>
            </a:r>
            <a:endParaRPr lang="en-US" dirty="0"/>
          </a:p>
        </p:txBody>
      </p:sp>
      <p:sp>
        <p:nvSpPr>
          <p:cNvPr id="3" name="Subtitle 2"/>
          <p:cNvSpPr>
            <a:spLocks noGrp="1"/>
          </p:cNvSpPr>
          <p:nvPr>
            <p:ph type="subTitle" idx="1"/>
          </p:nvPr>
        </p:nvSpPr>
        <p:spPr>
          <a:xfrm>
            <a:off x="2133600" y="5042853"/>
            <a:ext cx="128016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331EEA-1371-4D1A-AB7A-5DFE4D6CB8FD}" type="datetime1">
              <a:rPr lang="en-IN" smtClean="0"/>
              <a:t>22-06-2022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34058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492E40-2802-4045-9C20-84D24EEA5F3C}" type="datetime1">
              <a:rPr lang="en-IN" smtClean="0"/>
              <a:t>22-06-2022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01129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214860" y="511175"/>
            <a:ext cx="3680460" cy="81365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3480" y="511175"/>
            <a:ext cx="10828020" cy="81365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21B6A5-D1A1-4609-BB71-46D34A4E298F}" type="datetime1">
              <a:rPr lang="en-IN" smtClean="0"/>
              <a:t>22-06-2022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3040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B9A9C9-E359-4EE9-A13B-BE206210A476}" type="datetime1">
              <a:rPr lang="en-IN" smtClean="0"/>
              <a:t>22-06-2022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026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64590" y="2393634"/>
            <a:ext cx="14721840" cy="3993832"/>
          </a:xfrm>
        </p:spPr>
        <p:txBody>
          <a:bodyPr anchor="b"/>
          <a:lstStyle>
            <a:lvl1pPr>
              <a:defRPr sz="8400"/>
            </a:lvl1pPr>
          </a:lstStyle>
          <a:p>
            <a:r>
              <a:rPr lang="en-US"/>
              <a:t>Click to edit Master title style</a:t>
            </a:r>
            <a:endParaRPr lang="en-US" dirty="0"/>
          </a:p>
        </p:txBody>
      </p:sp>
      <p:sp>
        <p:nvSpPr>
          <p:cNvPr id="3" name="Text Placeholder 2"/>
          <p:cNvSpPr>
            <a:spLocks noGrp="1"/>
          </p:cNvSpPr>
          <p:nvPr>
            <p:ph type="body" idx="1"/>
          </p:nvPr>
        </p:nvSpPr>
        <p:spPr>
          <a:xfrm>
            <a:off x="1164590" y="6425249"/>
            <a:ext cx="14721840" cy="2100262"/>
          </a:xfrm>
        </p:spPr>
        <p:txBody>
          <a:bodyPr/>
          <a:lstStyle>
            <a:lvl1pPr marL="0" indent="0">
              <a:buNone/>
              <a:defRPr sz="3360">
                <a:solidFill>
                  <a:schemeClr val="tx1">
                    <a:tint val="75000"/>
                  </a:schemeClr>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FED0AF-10F3-442B-850C-ED995AE986E5}" type="datetime1">
              <a:rPr lang="en-IN" smtClean="0"/>
              <a:t>22-06-2022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5951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73480" y="2555875"/>
            <a:ext cx="725424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641080" y="2555875"/>
            <a:ext cx="725424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4D5678-CF51-4F6E-9589-BAD679298C05}" type="datetime1">
              <a:rPr lang="en-IN" smtClean="0"/>
              <a:t>22-06-2022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20369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75703" y="511176"/>
            <a:ext cx="14721840" cy="18557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75704" y="2353628"/>
            <a:ext cx="7220902"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Click to edit Master text styles</a:t>
            </a:r>
          </a:p>
        </p:txBody>
      </p:sp>
      <p:sp>
        <p:nvSpPr>
          <p:cNvPr id="4" name="Content Placeholder 3"/>
          <p:cNvSpPr>
            <a:spLocks noGrp="1"/>
          </p:cNvSpPr>
          <p:nvPr>
            <p:ph sz="half" idx="2"/>
          </p:nvPr>
        </p:nvSpPr>
        <p:spPr>
          <a:xfrm>
            <a:off x="1175704" y="3507105"/>
            <a:ext cx="7220902"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641080" y="2353628"/>
            <a:ext cx="7256463"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Click to edit Master text styles</a:t>
            </a:r>
          </a:p>
        </p:txBody>
      </p:sp>
      <p:sp>
        <p:nvSpPr>
          <p:cNvPr id="6" name="Content Placeholder 5"/>
          <p:cNvSpPr>
            <a:spLocks noGrp="1"/>
          </p:cNvSpPr>
          <p:nvPr>
            <p:ph sz="quarter" idx="4"/>
          </p:nvPr>
        </p:nvSpPr>
        <p:spPr>
          <a:xfrm>
            <a:off x="8641080" y="3507105"/>
            <a:ext cx="7256463"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B4142B-CDF3-47E7-BB70-E18C60BAED32}" type="datetime1">
              <a:rPr lang="en-IN" smtClean="0"/>
              <a:t>22-06-2022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49839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6DC33F2-7F74-479C-AD79-E18B0F4BBAAE}" type="datetime1">
              <a:rPr lang="en-IN" smtClean="0"/>
              <a:t>22-06-2022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56973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A8A2B0-0359-4D6E-A940-89D405752B34}" type="datetime1">
              <a:rPr lang="en-IN" smtClean="0"/>
              <a:t>22-06-2022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7089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5704" y="640080"/>
            <a:ext cx="5505132" cy="2240280"/>
          </a:xfrm>
        </p:spPr>
        <p:txBody>
          <a:bodyPr anchor="b"/>
          <a:lstStyle>
            <a:lvl1pPr>
              <a:defRPr sz="4480"/>
            </a:lvl1pPr>
          </a:lstStyle>
          <a:p>
            <a:r>
              <a:rPr lang="en-US"/>
              <a:t>Click to edit Master title style</a:t>
            </a:r>
            <a:endParaRPr lang="en-US" dirty="0"/>
          </a:p>
        </p:txBody>
      </p:sp>
      <p:sp>
        <p:nvSpPr>
          <p:cNvPr id="3" name="Content Placeholder 2"/>
          <p:cNvSpPr>
            <a:spLocks noGrp="1"/>
          </p:cNvSpPr>
          <p:nvPr>
            <p:ph idx="1"/>
          </p:nvPr>
        </p:nvSpPr>
        <p:spPr>
          <a:xfrm>
            <a:off x="7256463" y="1382396"/>
            <a:ext cx="864108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5704" y="2880360"/>
            <a:ext cx="5505132"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2BDCC43A-C292-426C-ACCD-8852962808CD}" type="datetime1">
              <a:rPr lang="en-IN" smtClean="0"/>
              <a:t>22-06-2022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90355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5704" y="640080"/>
            <a:ext cx="5505132" cy="2240280"/>
          </a:xfrm>
        </p:spPr>
        <p:txBody>
          <a:bodyPr anchor="b"/>
          <a:lstStyle>
            <a:lvl1pPr>
              <a:defRPr sz="4480"/>
            </a:lvl1pPr>
          </a:lstStyle>
          <a:p>
            <a:r>
              <a:rPr lang="en-US"/>
              <a:t>Click to edit Master title style</a:t>
            </a:r>
            <a:endParaRPr lang="en-US" dirty="0"/>
          </a:p>
        </p:txBody>
      </p:sp>
      <p:sp>
        <p:nvSpPr>
          <p:cNvPr id="3" name="Picture Placeholder 2"/>
          <p:cNvSpPr>
            <a:spLocks noGrp="1" noChangeAspect="1"/>
          </p:cNvSpPr>
          <p:nvPr>
            <p:ph type="pic" idx="1"/>
          </p:nvPr>
        </p:nvSpPr>
        <p:spPr>
          <a:xfrm>
            <a:off x="7256463" y="1382396"/>
            <a:ext cx="864108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US"/>
              <a:t>Click icon to add picture</a:t>
            </a:r>
            <a:endParaRPr lang="en-US" dirty="0"/>
          </a:p>
        </p:txBody>
      </p:sp>
      <p:sp>
        <p:nvSpPr>
          <p:cNvPr id="4" name="Text Placeholder 3"/>
          <p:cNvSpPr>
            <a:spLocks noGrp="1"/>
          </p:cNvSpPr>
          <p:nvPr>
            <p:ph type="body" sz="half" idx="2"/>
          </p:nvPr>
        </p:nvSpPr>
        <p:spPr>
          <a:xfrm>
            <a:off x="1175704" y="2880360"/>
            <a:ext cx="5505132"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6DF52056-99E6-4037-9CF7-873271AD0768}" type="datetime1">
              <a:rPr lang="en-IN" smtClean="0"/>
              <a:t>22-06-2022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76362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73480" y="511176"/>
            <a:ext cx="14721840" cy="18557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3480" y="2555875"/>
            <a:ext cx="14721840" cy="60918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73480" y="8898891"/>
            <a:ext cx="384048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1CA0FEDB-B35B-4D7A-A10B-90A83B011FEC}" type="datetime1">
              <a:rPr lang="en-IN" smtClean="0"/>
              <a:t>22-06-2022</a:t>
            </a:fld>
            <a:endParaRPr lang="en-IN"/>
          </a:p>
        </p:txBody>
      </p:sp>
      <p:sp>
        <p:nvSpPr>
          <p:cNvPr id="5" name="Footer Placeholder 4"/>
          <p:cNvSpPr>
            <a:spLocks noGrp="1"/>
          </p:cNvSpPr>
          <p:nvPr>
            <p:ph type="ftr" sz="quarter" idx="3"/>
          </p:nvPr>
        </p:nvSpPr>
        <p:spPr>
          <a:xfrm>
            <a:off x="5654040" y="8898891"/>
            <a:ext cx="576072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2054840" y="8898891"/>
            <a:ext cx="384048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8477501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9.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bmcpublichealth.biomedcentral.com/articles/10.1186/s12889-016-2930-3#auth-Md_Iqbal-Kabir" TargetMode="External"/><Relationship Id="rId3" Type="http://schemas.openxmlformats.org/officeDocument/2006/relationships/hyperlink" Target="https://energsustainsoc.biomedcentral.com/articles/10.1186/s13705-022-00334-8#auth-Meike-Henseleit" TargetMode="External"/><Relationship Id="rId7" Type="http://schemas.openxmlformats.org/officeDocument/2006/relationships/hyperlink" Target="https://pubmed.ncbi.nlm.nih.gov/?term=Yu%20TK%5bAuthor%5d" TargetMode="External"/><Relationship Id="rId12" Type="http://schemas.openxmlformats.org/officeDocument/2006/relationships/image" Target="../media/image2.png"/><Relationship Id="rId2" Type="http://schemas.openxmlformats.org/officeDocument/2006/relationships/hyperlink" Target="https://energsustainsoc.biomedcentral.com/articles/10.1186/s13705-022-00334-8#auth-Sandra-Venghaus" TargetMode="External"/><Relationship Id="rId1" Type="http://schemas.openxmlformats.org/officeDocument/2006/relationships/slideLayout" Target="../slideLayouts/slideLayout2.xml"/><Relationship Id="rId6" Type="http://schemas.openxmlformats.org/officeDocument/2006/relationships/hyperlink" Target="https://pubmed.ncbi.nlm.nih.gov/?term=Yu%20TY%5bAuthor%5d" TargetMode="External"/><Relationship Id="rId11" Type="http://schemas.openxmlformats.org/officeDocument/2006/relationships/hyperlink" Target="https://bmcpublichealth.biomedcentral.com/articles/10.1186/s12889-016-2930-3#article-info" TargetMode="External"/><Relationship Id="rId5" Type="http://schemas.openxmlformats.org/officeDocument/2006/relationships/hyperlink" Target="https://energsustainsoc.biomedcentral.com/articles/10.1186/s13705-022-00334-8#article-info" TargetMode="External"/><Relationship Id="rId10" Type="http://schemas.openxmlformats.org/officeDocument/2006/relationships/hyperlink" Target="https://bmcpublichealth.biomedcentral.com/articles/10.1186/s12889-016-2930-3#auth-Wayne-Smith" TargetMode="External"/><Relationship Id="rId4" Type="http://schemas.openxmlformats.org/officeDocument/2006/relationships/hyperlink" Target="https://energsustainsoc.biomedcentral.com/articles/10.1186/s13705-022-00334-8#auth-Maria-Belka" TargetMode="External"/><Relationship Id="rId9" Type="http://schemas.openxmlformats.org/officeDocument/2006/relationships/hyperlink" Target="https://bmcpublichealth.biomedcentral.com/articles/10.1186/s12889-016-2930-3#auth-Md_Bayzidur-Rahman"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2.png"/><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jp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10.jp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1.jpeg"/><Relationship Id="rId7" Type="http://schemas.openxmlformats.org/officeDocument/2006/relationships/diagramColors" Target="../diagrams/colors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jpg"/><Relationship Id="rId7"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5.xml"/><Relationship Id="rId6" Type="http://schemas.openxmlformats.org/officeDocument/2006/relationships/image" Target="../media/image20.jpeg"/><Relationship Id="rId5" Type="http://schemas.openxmlformats.org/officeDocument/2006/relationships/image" Target="../media/image19.jp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133600" y="2706203"/>
            <a:ext cx="13761720" cy="3342640"/>
          </a:xfrm>
          <a:effectLst>
            <a:outerShdw blurRad="50800" dist="38100" dir="2700000" algn="tl" rotWithShape="0">
              <a:prstClr val="black">
                <a:alpha val="40000"/>
              </a:prstClr>
            </a:outerShdw>
          </a:effectLst>
        </p:spPr>
        <p:txBody>
          <a:bodyPr>
            <a:normAutofit fontScale="90000"/>
          </a:bodyPr>
          <a:lstStyle/>
          <a:p>
            <a:r>
              <a:rPr lang="en-US" b="1" dirty="0">
                <a:solidFill>
                  <a:srgbClr val="326235"/>
                </a:solidFill>
                <a:latin typeface="Times New Roman" panose="02020603050405020304" pitchFamily="18" charset="0"/>
                <a:cs typeface="Times New Roman" panose="02020603050405020304" pitchFamily="18" charset="0"/>
              </a:rPr>
              <a:t>Assessing knowledge, awareness and attitude towards climate change </a:t>
            </a:r>
            <a:endParaRPr lang="en-IN" b="1" dirty="0">
              <a:solidFill>
                <a:srgbClr val="326235"/>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2133600" y="6580823"/>
            <a:ext cx="12801600" cy="2318067"/>
          </a:xfrm>
          <a:effectLst>
            <a:outerShdw blurRad="50800" dist="38100" dir="2700000" algn="tl" rotWithShape="0">
              <a:prstClr val="black">
                <a:alpha val="40000"/>
              </a:prstClr>
            </a:outerShdw>
          </a:effectLst>
        </p:spPr>
        <p:txBody>
          <a:bodyPr>
            <a:normAutofit/>
          </a:bodyPr>
          <a:lstStyle/>
          <a:p>
            <a:r>
              <a:rPr lang="en-IN" b="1" dirty="0">
                <a:solidFill>
                  <a:srgbClr val="326235"/>
                </a:solidFill>
              </a:rPr>
              <a:t>Presented by Supriya Sarkar</a:t>
            </a:r>
          </a:p>
          <a:p>
            <a:r>
              <a:rPr lang="en-IN" b="1" dirty="0">
                <a:solidFill>
                  <a:srgbClr val="326235"/>
                </a:solidFill>
              </a:rPr>
              <a:t>Faculty Mentor- </a:t>
            </a:r>
            <a:r>
              <a:rPr lang="en-IN" b="1" dirty="0" err="1">
                <a:solidFill>
                  <a:srgbClr val="326235"/>
                </a:solidFill>
              </a:rPr>
              <a:t>Dr.</a:t>
            </a:r>
            <a:r>
              <a:rPr lang="en-IN" b="1" dirty="0">
                <a:solidFill>
                  <a:srgbClr val="326235"/>
                </a:solidFill>
              </a:rPr>
              <a:t> Vinay Tripathi</a:t>
            </a:r>
          </a:p>
          <a:p>
            <a:r>
              <a:rPr lang="en-IN" b="1" dirty="0">
                <a:solidFill>
                  <a:srgbClr val="326235"/>
                </a:solidFill>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3014960" y="8919633"/>
            <a:ext cx="3840480" cy="681567"/>
          </a:xfrm>
        </p:spPr>
        <p:txBody>
          <a:bodyPr/>
          <a:lstStyle/>
          <a:p>
            <a:fld id="{26AD20E6-394B-4DF0-96A5-9647FF39C943}" type="slidenum">
              <a:rPr lang="en-IN" smtClean="0"/>
              <a:t>1</a:t>
            </a:fld>
            <a:endParaRPr lang="en-IN" dirty="0"/>
          </a:p>
        </p:txBody>
      </p:sp>
      <p:pic>
        <p:nvPicPr>
          <p:cNvPr id="6" name="Picture 5">
            <a:extLst>
              <a:ext uri="{FF2B5EF4-FFF2-40B4-BE49-F238E27FC236}">
                <a16:creationId xmlns:a16="http://schemas.microsoft.com/office/drawing/2014/main" id="{FE6AF489-F3FD-DE4F-6B10-51260CCF8A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760" y="0"/>
            <a:ext cx="2760763" cy="1253352"/>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02420" y="-342149"/>
            <a:ext cx="14721840" cy="1855788"/>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Result</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13078666" y="9009761"/>
            <a:ext cx="3840480" cy="681567"/>
          </a:xfrm>
        </p:spPr>
        <p:txBody>
          <a:bodyPr/>
          <a:lstStyle/>
          <a:p>
            <a:fld id="{26AD20E6-394B-4DF0-96A5-9647FF39C943}" type="slidenum">
              <a:rPr lang="en-IN" smtClean="0"/>
              <a:t>10</a:t>
            </a:fld>
            <a:endParaRPr lang="en-IN" dirty="0"/>
          </a:p>
        </p:txBody>
      </p:sp>
      <p:graphicFrame>
        <p:nvGraphicFramePr>
          <p:cNvPr id="3" name="Table 2">
            <a:extLst>
              <a:ext uri="{FF2B5EF4-FFF2-40B4-BE49-F238E27FC236}">
                <a16:creationId xmlns:a16="http://schemas.microsoft.com/office/drawing/2014/main" id="{436BFE9C-4B3A-49AA-B312-672F701AC777}"/>
              </a:ext>
            </a:extLst>
          </p:cNvPr>
          <p:cNvGraphicFramePr>
            <a:graphicFrameLocks noGrp="1"/>
          </p:cNvGraphicFramePr>
          <p:nvPr>
            <p:extLst>
              <p:ext uri="{D42A27DB-BD31-4B8C-83A1-F6EECF244321}">
                <p14:modId xmlns:p14="http://schemas.microsoft.com/office/powerpoint/2010/main" val="3822090162"/>
              </p:ext>
            </p:extLst>
          </p:nvPr>
        </p:nvGraphicFramePr>
        <p:xfrm>
          <a:off x="183817" y="5312844"/>
          <a:ext cx="7886757" cy="3878365"/>
        </p:xfrm>
        <a:graphic>
          <a:graphicData uri="http://schemas.openxmlformats.org/drawingml/2006/table">
            <a:tbl>
              <a:tblPr>
                <a:tableStyleId>{5C22544A-7EE6-4342-B048-85BDC9FD1C3A}</a:tableStyleId>
              </a:tblPr>
              <a:tblGrid>
                <a:gridCol w="2403888">
                  <a:extLst>
                    <a:ext uri="{9D8B030D-6E8A-4147-A177-3AD203B41FA5}">
                      <a16:colId xmlns:a16="http://schemas.microsoft.com/office/drawing/2014/main" val="3363963721"/>
                    </a:ext>
                  </a:extLst>
                </a:gridCol>
                <a:gridCol w="1167177">
                  <a:extLst>
                    <a:ext uri="{9D8B030D-6E8A-4147-A177-3AD203B41FA5}">
                      <a16:colId xmlns:a16="http://schemas.microsoft.com/office/drawing/2014/main" val="3470695313"/>
                    </a:ext>
                  </a:extLst>
                </a:gridCol>
                <a:gridCol w="1167177">
                  <a:extLst>
                    <a:ext uri="{9D8B030D-6E8A-4147-A177-3AD203B41FA5}">
                      <a16:colId xmlns:a16="http://schemas.microsoft.com/office/drawing/2014/main" val="2158063268"/>
                    </a:ext>
                  </a:extLst>
                </a:gridCol>
                <a:gridCol w="1167177">
                  <a:extLst>
                    <a:ext uri="{9D8B030D-6E8A-4147-A177-3AD203B41FA5}">
                      <a16:colId xmlns:a16="http://schemas.microsoft.com/office/drawing/2014/main" val="1358670025"/>
                    </a:ext>
                  </a:extLst>
                </a:gridCol>
                <a:gridCol w="1167177">
                  <a:extLst>
                    <a:ext uri="{9D8B030D-6E8A-4147-A177-3AD203B41FA5}">
                      <a16:colId xmlns:a16="http://schemas.microsoft.com/office/drawing/2014/main" val="4288168815"/>
                    </a:ext>
                  </a:extLst>
                </a:gridCol>
                <a:gridCol w="814161">
                  <a:extLst>
                    <a:ext uri="{9D8B030D-6E8A-4147-A177-3AD203B41FA5}">
                      <a16:colId xmlns:a16="http://schemas.microsoft.com/office/drawing/2014/main" val="1578954418"/>
                    </a:ext>
                  </a:extLst>
                </a:gridCol>
              </a:tblGrid>
              <a:tr h="554203">
                <a:tc gridSpan="6">
                  <a:txBody>
                    <a:bodyPr/>
                    <a:lstStyle/>
                    <a:p>
                      <a:pPr marL="38100" marR="38100" algn="ctr">
                        <a:lnSpc>
                          <a:spcPts val="1600"/>
                        </a:lnSpc>
                        <a:spcBef>
                          <a:spcPts val="0"/>
                        </a:spcBef>
                        <a:spcAft>
                          <a:spcPts val="0"/>
                        </a:spcAft>
                      </a:pPr>
                      <a:r>
                        <a:rPr lang="en-US" sz="1700" dirty="0">
                          <a:effectLst/>
                        </a:rPr>
                        <a:t>Education * Who do you think is most vulnerable to the effects of climate change?  Crosstabulation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34653698"/>
                  </a:ext>
                </a:extLst>
              </a:tr>
              <a:tr h="269723">
                <a:tc gridSpan="6">
                  <a:txBody>
                    <a:bodyPr/>
                    <a:lstStyle/>
                    <a:p>
                      <a:pPr marL="0" marR="0">
                        <a:lnSpc>
                          <a:spcPts val="1600"/>
                        </a:lnSpc>
                        <a:spcBef>
                          <a:spcPts val="0"/>
                        </a:spcBef>
                        <a:spcAft>
                          <a:spcPts val="0"/>
                        </a:spcAft>
                      </a:pPr>
                      <a:r>
                        <a:rPr lang="en-US" sz="1700">
                          <a:effectLst/>
                        </a:rPr>
                        <a:t>Count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13545971"/>
                  </a:ext>
                </a:extLst>
              </a:tr>
              <a:tr h="554203">
                <a:tc rowSpan="2" gridSpan="2">
                  <a:txBody>
                    <a:bodyPr/>
                    <a:lstStyle/>
                    <a:p>
                      <a:pPr marL="0" marR="0">
                        <a:lnSpc>
                          <a:spcPct val="200000"/>
                        </a:lnSpc>
                        <a:spcBef>
                          <a:spcPts val="0"/>
                        </a:spcBef>
                        <a:spcAft>
                          <a:spcPts val="0"/>
                        </a:spcAft>
                      </a:pPr>
                      <a:r>
                        <a:rPr lang="en-US" sz="17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2" hMerge="1">
                  <a:txBody>
                    <a:bodyPr/>
                    <a:lstStyle/>
                    <a:p>
                      <a:endParaRPr lang="en-US"/>
                    </a:p>
                  </a:txBody>
                  <a:tcPr/>
                </a:tc>
                <a:tc gridSpan="3">
                  <a:txBody>
                    <a:bodyPr/>
                    <a:lstStyle/>
                    <a:p>
                      <a:pPr marL="38100" marR="38100" algn="ctr">
                        <a:lnSpc>
                          <a:spcPts val="1600"/>
                        </a:lnSpc>
                        <a:spcBef>
                          <a:spcPts val="0"/>
                        </a:spcBef>
                        <a:spcAft>
                          <a:spcPts val="0"/>
                        </a:spcAft>
                      </a:pPr>
                      <a:r>
                        <a:rPr lang="en-US" sz="1700">
                          <a:effectLst/>
                        </a:rPr>
                        <a:t>Who do you think is most vulnerable to the effects of climate change?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hMerge="1">
                  <a:txBody>
                    <a:bodyPr/>
                    <a:lstStyle/>
                    <a:p>
                      <a:endParaRPr lang="en-US"/>
                    </a:p>
                  </a:txBody>
                  <a:tcPr/>
                </a:tc>
                <a:tc hMerge="1">
                  <a:txBody>
                    <a:bodyPr/>
                    <a:lstStyle/>
                    <a:p>
                      <a:endParaRPr lang="en-US"/>
                    </a:p>
                  </a:txBody>
                  <a:tcPr/>
                </a:tc>
                <a:tc rowSpan="2">
                  <a:txBody>
                    <a:bodyPr/>
                    <a:lstStyle/>
                    <a:p>
                      <a:pPr marL="38100" marR="38100" algn="ctr">
                        <a:lnSpc>
                          <a:spcPts val="1600"/>
                        </a:lnSpc>
                        <a:spcBef>
                          <a:spcPts val="0"/>
                        </a:spcBef>
                        <a:spcAft>
                          <a:spcPts val="0"/>
                        </a:spcAft>
                      </a:pPr>
                      <a:r>
                        <a:rPr lang="en-US" sz="1700" dirty="0">
                          <a:effectLst/>
                        </a:rPr>
                        <a:t>Total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3755737056"/>
                  </a:ext>
                </a:extLst>
              </a:tr>
              <a:tr h="838683">
                <a:tc gridSpan="2" vMerge="1">
                  <a:txBody>
                    <a:bodyPr/>
                    <a:lstStyle/>
                    <a:p>
                      <a:endParaRPr lang="en-US"/>
                    </a:p>
                  </a:txBody>
                  <a:tcPr/>
                </a:tc>
                <a:tc hMerge="1" vMerge="1">
                  <a:txBody>
                    <a:bodyPr/>
                    <a:lstStyle/>
                    <a:p>
                      <a:endParaRPr lang="en-US"/>
                    </a:p>
                  </a:txBody>
                  <a:tcPr/>
                </a:tc>
                <a:tc>
                  <a:txBody>
                    <a:bodyPr/>
                    <a:lstStyle/>
                    <a:p>
                      <a:pPr marL="38100" marR="38100" algn="ctr">
                        <a:lnSpc>
                          <a:spcPts val="1600"/>
                        </a:lnSpc>
                        <a:spcBef>
                          <a:spcPts val="0"/>
                        </a:spcBef>
                        <a:spcAft>
                          <a:spcPts val="0"/>
                        </a:spcAft>
                      </a:pPr>
                      <a:r>
                        <a:rPr lang="en-US" sz="1700" dirty="0">
                          <a:effectLst/>
                        </a:rPr>
                        <a:t>Both are equally vulnerable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Bef>
                          <a:spcPts val="0"/>
                        </a:spcBef>
                        <a:spcAft>
                          <a:spcPts val="0"/>
                        </a:spcAft>
                      </a:pPr>
                      <a:r>
                        <a:rPr lang="en-US" sz="1700">
                          <a:effectLst/>
                        </a:rPr>
                        <a:t>Developed countries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Bef>
                          <a:spcPts val="0"/>
                        </a:spcBef>
                        <a:spcAft>
                          <a:spcPts val="0"/>
                        </a:spcAft>
                      </a:pPr>
                      <a:r>
                        <a:rPr lang="en-US" sz="1700">
                          <a:effectLst/>
                        </a:rPr>
                        <a:t>Developing countries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vMerge="1">
                  <a:txBody>
                    <a:bodyPr/>
                    <a:lstStyle/>
                    <a:p>
                      <a:endParaRPr lang="en-US"/>
                    </a:p>
                  </a:txBody>
                  <a:tcPr/>
                </a:tc>
                <a:extLst>
                  <a:ext uri="{0D108BD9-81ED-4DB2-BD59-A6C34878D82A}">
                    <a16:rowId xmlns:a16="http://schemas.microsoft.com/office/drawing/2014/main" val="4231330684"/>
                  </a:ext>
                </a:extLst>
              </a:tr>
              <a:tr h="269723">
                <a:tc rowSpan="4">
                  <a:txBody>
                    <a:bodyPr/>
                    <a:lstStyle/>
                    <a:p>
                      <a:pPr marL="38100" marR="38100">
                        <a:lnSpc>
                          <a:spcPts val="1600"/>
                        </a:lnSpc>
                        <a:spcBef>
                          <a:spcPts val="0"/>
                        </a:spcBef>
                        <a:spcAft>
                          <a:spcPts val="0"/>
                        </a:spcAft>
                      </a:pPr>
                      <a:r>
                        <a:rPr lang="en-US" sz="1700">
                          <a:effectLst/>
                        </a:rPr>
                        <a:t>Education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nSpc>
                          <a:spcPts val="1600"/>
                        </a:lnSpc>
                        <a:spcBef>
                          <a:spcPts val="0"/>
                        </a:spcBef>
                        <a:spcAft>
                          <a:spcPts val="0"/>
                        </a:spcAft>
                      </a:pPr>
                      <a:r>
                        <a:rPr lang="en-US" sz="1700">
                          <a:effectLst/>
                        </a:rPr>
                        <a:t>Graduate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700" dirty="0">
                          <a:effectLst/>
                        </a:rPr>
                        <a:t>55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dirty="0">
                          <a:effectLst/>
                        </a:rPr>
                        <a:t>20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79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8459800"/>
                  </a:ext>
                </a:extLst>
              </a:tr>
              <a:tr h="298181">
                <a:tc vMerge="1">
                  <a:txBody>
                    <a:bodyPr/>
                    <a:lstStyle/>
                    <a:p>
                      <a:endParaRPr lang="en-US"/>
                    </a:p>
                  </a:txBody>
                  <a:tcPr/>
                </a:tc>
                <a:tc>
                  <a:txBody>
                    <a:bodyPr/>
                    <a:lstStyle/>
                    <a:p>
                      <a:pPr marL="38100" marR="38100">
                        <a:lnSpc>
                          <a:spcPts val="1600"/>
                        </a:lnSpc>
                        <a:spcBef>
                          <a:spcPts val="0"/>
                        </a:spcBef>
                        <a:spcAft>
                          <a:spcPts val="0"/>
                        </a:spcAft>
                      </a:pPr>
                      <a:r>
                        <a:rPr lang="en-US" sz="1700">
                          <a:effectLst/>
                        </a:rPr>
                        <a:t>High school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700">
                          <a:effectLst/>
                        </a:rPr>
                        <a:t>14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20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63860884"/>
                  </a:ext>
                </a:extLst>
              </a:tr>
              <a:tr h="269723">
                <a:tc vMerge="1">
                  <a:txBody>
                    <a:bodyPr/>
                    <a:lstStyle/>
                    <a:p>
                      <a:endParaRPr lang="en-US"/>
                    </a:p>
                  </a:txBody>
                  <a:tcPr/>
                </a:tc>
                <a:tc>
                  <a:txBody>
                    <a:bodyPr/>
                    <a:lstStyle/>
                    <a:p>
                      <a:pPr marL="38100" marR="38100">
                        <a:lnSpc>
                          <a:spcPts val="1600"/>
                        </a:lnSpc>
                        <a:spcBef>
                          <a:spcPts val="0"/>
                        </a:spcBef>
                        <a:spcAft>
                          <a:spcPts val="0"/>
                        </a:spcAft>
                      </a:pPr>
                      <a:r>
                        <a:rPr lang="en-US" sz="1700">
                          <a:effectLst/>
                        </a:rPr>
                        <a:t>Other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7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63231931"/>
                  </a:ext>
                </a:extLst>
              </a:tr>
              <a:tr h="554203">
                <a:tc vMerge="1">
                  <a:txBody>
                    <a:bodyPr/>
                    <a:lstStyle/>
                    <a:p>
                      <a:endParaRPr lang="en-US"/>
                    </a:p>
                  </a:txBody>
                  <a:tcPr/>
                </a:tc>
                <a:tc>
                  <a:txBody>
                    <a:bodyPr/>
                    <a:lstStyle/>
                    <a:p>
                      <a:pPr marL="38100" marR="38100">
                        <a:lnSpc>
                          <a:spcPts val="1600"/>
                        </a:lnSpc>
                        <a:spcBef>
                          <a:spcPts val="0"/>
                        </a:spcBef>
                        <a:spcAft>
                          <a:spcPts val="0"/>
                        </a:spcAft>
                      </a:pPr>
                      <a:r>
                        <a:rPr lang="en-US" sz="1700">
                          <a:effectLst/>
                        </a:rPr>
                        <a:t>Postgraduate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700" dirty="0">
                          <a:effectLst/>
                        </a:rPr>
                        <a:t>33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12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47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55399063"/>
                  </a:ext>
                </a:extLst>
              </a:tr>
              <a:tr h="269723">
                <a:tc gridSpan="2">
                  <a:txBody>
                    <a:bodyPr/>
                    <a:lstStyle/>
                    <a:p>
                      <a:pPr marL="38100" marR="38100">
                        <a:lnSpc>
                          <a:spcPts val="1600"/>
                        </a:lnSpc>
                        <a:spcBef>
                          <a:spcPts val="0"/>
                        </a:spcBef>
                        <a:spcAft>
                          <a:spcPts val="0"/>
                        </a:spcAft>
                      </a:pPr>
                      <a:r>
                        <a:rPr lang="en-US" sz="1700">
                          <a:effectLst/>
                        </a:rPr>
                        <a:t>Total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r">
                        <a:lnSpc>
                          <a:spcPts val="1600"/>
                        </a:lnSpc>
                        <a:spcBef>
                          <a:spcPts val="0"/>
                        </a:spcBef>
                        <a:spcAft>
                          <a:spcPts val="0"/>
                        </a:spcAft>
                      </a:pPr>
                      <a:r>
                        <a:rPr lang="en-US" sz="1700">
                          <a:effectLst/>
                        </a:rPr>
                        <a:t>106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a:effectLst/>
                        </a:rPr>
                        <a:t>37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700" dirty="0">
                          <a:effectLst/>
                        </a:rPr>
                        <a:t>150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1973310"/>
                  </a:ext>
                </a:extLst>
              </a:tr>
            </a:tbl>
          </a:graphicData>
        </a:graphic>
      </p:graphicFrame>
      <p:pic>
        <p:nvPicPr>
          <p:cNvPr id="9" name="Picture 8" descr="C:\Users\Supriya\AppData\Local\Microsoft\Windows\Temporary Internet Files\Content.MSO\B2FEB204.tmp">
            <a:extLst>
              <a:ext uri="{FF2B5EF4-FFF2-40B4-BE49-F238E27FC236}">
                <a16:creationId xmlns:a16="http://schemas.microsoft.com/office/drawing/2014/main" id="{FDF85944-2C7B-4194-A393-95ADBB5C73C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7307" y="1441983"/>
            <a:ext cx="7419779" cy="3890387"/>
          </a:xfrm>
          <a:prstGeom prst="rect">
            <a:avLst/>
          </a:prstGeom>
          <a:noFill/>
          <a:ln>
            <a:noFill/>
          </a:ln>
        </p:spPr>
      </p:pic>
      <p:pic>
        <p:nvPicPr>
          <p:cNvPr id="2050" name="Picture 2" descr="Forms response chart. Question title: Out of the environmental issues listed below, please choose ONLY three you believe should be the top priorities of the country?. Number of responses: 150 responses.">
            <a:extLst>
              <a:ext uri="{FF2B5EF4-FFF2-40B4-BE49-F238E27FC236}">
                <a16:creationId xmlns:a16="http://schemas.microsoft.com/office/drawing/2014/main" id="{D6CFD131-F44E-434B-A66F-068DFF56B4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0575" y="1593829"/>
            <a:ext cx="8420099" cy="36856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EC4E188-51B0-4754-AAF6-3372058FABFA}"/>
              </a:ext>
            </a:extLst>
          </p:cNvPr>
          <p:cNvSpPr txBox="1"/>
          <p:nvPr/>
        </p:nvSpPr>
        <p:spPr>
          <a:xfrm>
            <a:off x="2040835" y="4907609"/>
            <a:ext cx="5163068" cy="307777"/>
          </a:xfrm>
          <a:prstGeom prst="rect">
            <a:avLst/>
          </a:prstGeom>
          <a:noFill/>
        </p:spPr>
        <p:txBody>
          <a:bodyPr wrap="square" rtlCol="0">
            <a:spAutoFit/>
          </a:bodyPr>
          <a:lstStyle/>
          <a:p>
            <a:r>
              <a:rPr lang="en-US" sz="1400" dirty="0">
                <a:latin typeface="Book Antiqua" panose="02040602050305030304" pitchFamily="18" charset="0"/>
              </a:rPr>
              <a:t>Figure 9- Information dissemination mode</a:t>
            </a:r>
          </a:p>
        </p:txBody>
      </p:sp>
      <p:sp>
        <p:nvSpPr>
          <p:cNvPr id="8" name="TextBox 7">
            <a:extLst>
              <a:ext uri="{FF2B5EF4-FFF2-40B4-BE49-F238E27FC236}">
                <a16:creationId xmlns:a16="http://schemas.microsoft.com/office/drawing/2014/main" id="{B8E7E98A-A593-46CB-B0BB-79AC2B052108}"/>
              </a:ext>
            </a:extLst>
          </p:cNvPr>
          <p:cNvSpPr txBox="1"/>
          <p:nvPr/>
        </p:nvSpPr>
        <p:spPr>
          <a:xfrm>
            <a:off x="10871109" y="4830505"/>
            <a:ext cx="4149135" cy="307777"/>
          </a:xfrm>
          <a:prstGeom prst="rect">
            <a:avLst/>
          </a:prstGeom>
          <a:noFill/>
        </p:spPr>
        <p:txBody>
          <a:bodyPr wrap="square" rtlCol="0">
            <a:spAutoFit/>
          </a:bodyPr>
          <a:lstStyle/>
          <a:p>
            <a:r>
              <a:rPr lang="en-US" sz="1400" dirty="0">
                <a:latin typeface="Book Antiqua" panose="02040602050305030304" pitchFamily="18" charset="0"/>
              </a:rPr>
              <a:t>Figure 10- Important environment issues</a:t>
            </a:r>
          </a:p>
        </p:txBody>
      </p:sp>
      <p:sp>
        <p:nvSpPr>
          <p:cNvPr id="10" name="TextBox 9">
            <a:extLst>
              <a:ext uri="{FF2B5EF4-FFF2-40B4-BE49-F238E27FC236}">
                <a16:creationId xmlns:a16="http://schemas.microsoft.com/office/drawing/2014/main" id="{501DAD6C-529D-4B13-B471-3B4E0742AD68}"/>
              </a:ext>
            </a:extLst>
          </p:cNvPr>
          <p:cNvSpPr txBox="1"/>
          <p:nvPr/>
        </p:nvSpPr>
        <p:spPr>
          <a:xfrm>
            <a:off x="10871109" y="8309832"/>
            <a:ext cx="5047892" cy="318677"/>
          </a:xfrm>
          <a:prstGeom prst="rect">
            <a:avLst/>
          </a:prstGeom>
          <a:noFill/>
        </p:spPr>
        <p:txBody>
          <a:bodyPr wrap="square" rtlCol="0">
            <a:spAutoFit/>
          </a:bodyPr>
          <a:lstStyle/>
          <a:p>
            <a:r>
              <a:rPr lang="en-US" sz="1471" dirty="0">
                <a:latin typeface="Book Antiqua" panose="02040602050305030304" pitchFamily="18" charset="0"/>
              </a:rPr>
              <a:t>Figure 11- Adaptive measures</a:t>
            </a:r>
          </a:p>
        </p:txBody>
      </p:sp>
      <p:sp>
        <p:nvSpPr>
          <p:cNvPr id="13" name="TextBox 12">
            <a:extLst>
              <a:ext uri="{FF2B5EF4-FFF2-40B4-BE49-F238E27FC236}">
                <a16:creationId xmlns:a16="http://schemas.microsoft.com/office/drawing/2014/main" id="{94FBB199-4CDA-4E20-A638-7C0C1B8F67E0}"/>
              </a:ext>
            </a:extLst>
          </p:cNvPr>
          <p:cNvSpPr txBox="1"/>
          <p:nvPr/>
        </p:nvSpPr>
        <p:spPr>
          <a:xfrm>
            <a:off x="1658961" y="9191207"/>
            <a:ext cx="6554545" cy="318677"/>
          </a:xfrm>
          <a:prstGeom prst="rect">
            <a:avLst/>
          </a:prstGeom>
          <a:noFill/>
        </p:spPr>
        <p:txBody>
          <a:bodyPr wrap="square" rtlCol="0">
            <a:spAutoFit/>
          </a:bodyPr>
          <a:lstStyle/>
          <a:p>
            <a:r>
              <a:rPr lang="en-US" sz="1471" dirty="0">
                <a:latin typeface="Book Antiqua" panose="02040602050305030304" pitchFamily="18" charset="0"/>
              </a:rPr>
              <a:t>Table 2- Cross-tabulation of education &amp; vulnerable countries </a:t>
            </a:r>
          </a:p>
        </p:txBody>
      </p:sp>
      <p:pic>
        <p:nvPicPr>
          <p:cNvPr id="7" name="Picture 6">
            <a:extLst>
              <a:ext uri="{FF2B5EF4-FFF2-40B4-BE49-F238E27FC236}">
                <a16:creationId xmlns:a16="http://schemas.microsoft.com/office/drawing/2014/main" id="{DEC85F70-30DB-A6F9-C199-965A180BE0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pic>
        <p:nvPicPr>
          <p:cNvPr id="12" name="Picture 11">
            <a:extLst>
              <a:ext uri="{FF2B5EF4-FFF2-40B4-BE49-F238E27FC236}">
                <a16:creationId xmlns:a16="http://schemas.microsoft.com/office/drawing/2014/main" id="{B9B5A21D-2363-D631-31B0-56681FD45E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05458" y="5599803"/>
            <a:ext cx="8716565" cy="2709715"/>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767091" y="-296917"/>
            <a:ext cx="14721840" cy="1855788"/>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125075" y="1596189"/>
            <a:ext cx="9363856" cy="6091873"/>
          </a:xfrm>
        </p:spPr>
        <p:txBody>
          <a:bodyPr>
            <a:normAutofit fontScale="25000" lnSpcReduction="20000"/>
          </a:bodyPr>
          <a:lstStyle/>
          <a:p>
            <a:r>
              <a:rPr lang="en-US" sz="12800" b="1" dirty="0">
                <a:solidFill>
                  <a:srgbClr val="002060"/>
                </a:solidFill>
                <a:latin typeface="Book Antiqua" panose="02040602050305030304" pitchFamily="18" charset="0"/>
              </a:rPr>
              <a:t>Respondents come from different professions like banking, architecture, health professionals, engineers, teachers, and much more. </a:t>
            </a:r>
          </a:p>
          <a:p>
            <a:r>
              <a:rPr lang="en-US" sz="12800" b="1" dirty="0">
                <a:solidFill>
                  <a:srgbClr val="002060"/>
                </a:solidFill>
                <a:latin typeface="Book Antiqua" panose="02040602050305030304" pitchFamily="18" charset="0"/>
              </a:rPr>
              <a:t>Majority of respondents hold good knowledge about climate change and events related to it.</a:t>
            </a:r>
          </a:p>
          <a:p>
            <a:r>
              <a:rPr lang="en-US" sz="12800" b="1" dirty="0">
                <a:solidFill>
                  <a:srgbClr val="002060"/>
                </a:solidFill>
                <a:latin typeface="Book Antiqua" panose="02040602050305030304" pitchFamily="18" charset="0"/>
              </a:rPr>
              <a:t>They had noticed changes in temperature, and extreme weather-related events like heat waves other than season shifts. </a:t>
            </a:r>
          </a:p>
          <a:p>
            <a:r>
              <a:rPr lang="en-US" sz="12800" b="1" dirty="0">
                <a:solidFill>
                  <a:srgbClr val="002060"/>
                </a:solidFill>
                <a:latin typeface="Book Antiqua" panose="02040602050305030304" pitchFamily="18" charset="0"/>
              </a:rPr>
              <a:t>Awareness of the climate-sensitive hazards and adaptation measures in the region could be seen.</a:t>
            </a:r>
          </a:p>
          <a:p>
            <a:r>
              <a:rPr lang="en-US" sz="12800" b="1" dirty="0">
                <a:solidFill>
                  <a:srgbClr val="002060"/>
                </a:solidFill>
                <a:latin typeface="Book Antiqua" panose="02040602050305030304" pitchFamily="18" charset="0"/>
              </a:rPr>
              <a:t>Most of the respondents answered that both developing and developed countries are equally vulnerable. </a:t>
            </a:r>
          </a:p>
          <a:p>
            <a:r>
              <a:rPr lang="en-US" sz="12800" b="1" dirty="0">
                <a:solidFill>
                  <a:srgbClr val="002060"/>
                </a:solidFill>
                <a:latin typeface="Book Antiqua" panose="02040602050305030304" pitchFamily="18" charset="0"/>
              </a:rPr>
              <a:t>Respondents were not sure of climate awareness campaigns in their region.  </a:t>
            </a:r>
          </a:p>
          <a:p>
            <a:endParaRPr lang="en-IN" b="1" dirty="0">
              <a:solidFill>
                <a:schemeClr val="accent1">
                  <a:lumMod val="75000"/>
                </a:schemeClr>
              </a:solidFill>
              <a:latin typeface="Book Antiqua" panose="0204060205030503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3034248" y="8919633"/>
            <a:ext cx="3840480" cy="681567"/>
          </a:xfrm>
        </p:spPr>
        <p:txBody>
          <a:bodyPr/>
          <a:lstStyle/>
          <a:p>
            <a:fld id="{26AD20E6-394B-4DF0-96A5-9647FF39C943}" type="slidenum">
              <a:rPr lang="en-IN" smtClean="0"/>
              <a:t>11</a:t>
            </a:fld>
            <a:endParaRPr lang="en-IN" dirty="0"/>
          </a:p>
        </p:txBody>
      </p:sp>
      <p:pic>
        <p:nvPicPr>
          <p:cNvPr id="5" name="Picture 4">
            <a:extLst>
              <a:ext uri="{FF2B5EF4-FFF2-40B4-BE49-F238E27FC236}">
                <a16:creationId xmlns:a16="http://schemas.microsoft.com/office/drawing/2014/main" id="{931D764D-711B-3ADE-538F-3711A15C8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330" y="113063"/>
            <a:ext cx="2281623" cy="1035828"/>
          </a:xfrm>
          <a:prstGeom prst="rect">
            <a:avLst/>
          </a:prstGeom>
        </p:spPr>
      </p:pic>
      <p:pic>
        <p:nvPicPr>
          <p:cNvPr id="8" name="Picture 7">
            <a:extLst>
              <a:ext uri="{FF2B5EF4-FFF2-40B4-BE49-F238E27FC236}">
                <a16:creationId xmlns:a16="http://schemas.microsoft.com/office/drawing/2014/main" id="{CA17CB4C-AD98-A90D-A191-C4DD91C35974}"/>
              </a:ext>
            </a:extLst>
          </p:cNvPr>
          <p:cNvPicPr>
            <a:picLocks noChangeAspect="1"/>
          </p:cNvPicPr>
          <p:nvPr/>
        </p:nvPicPr>
        <p:blipFill rotWithShape="1">
          <a:blip r:embed="rId3">
            <a:extLst>
              <a:ext uri="{28A0092B-C50C-407E-A947-70E740481C1C}">
                <a14:useLocalDpi xmlns:a14="http://schemas.microsoft.com/office/drawing/2010/main" val="0"/>
              </a:ext>
            </a:extLst>
          </a:blip>
          <a:srcRect l="5912" t="8771" r="6692"/>
          <a:stretch/>
        </p:blipFill>
        <p:spPr>
          <a:xfrm>
            <a:off x="457330" y="1596189"/>
            <a:ext cx="5352141" cy="6305776"/>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173480" y="-349962"/>
            <a:ext cx="14721840" cy="1855788"/>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985630" y="1869731"/>
            <a:ext cx="6955647" cy="6200707"/>
          </a:xfrm>
        </p:spPr>
        <p:txBody>
          <a:bodyPr>
            <a:noAutofit/>
          </a:bodyPr>
          <a:lstStyle/>
          <a:p>
            <a:r>
              <a:rPr lang="en-US" sz="3200" b="1" dirty="0">
                <a:solidFill>
                  <a:schemeClr val="accent1">
                    <a:lumMod val="75000"/>
                  </a:schemeClr>
                </a:solidFill>
                <a:latin typeface="Book Antiqua" panose="02040602050305030304" pitchFamily="18" charset="0"/>
              </a:rPr>
              <a:t>Majority of the respondents agreed of not enough is being done for climate change.</a:t>
            </a:r>
          </a:p>
          <a:p>
            <a:r>
              <a:rPr lang="en-US" sz="3200" b="1" dirty="0">
                <a:solidFill>
                  <a:schemeClr val="accent1">
                    <a:lumMod val="75000"/>
                  </a:schemeClr>
                </a:solidFill>
                <a:latin typeface="Book Antiqua" panose="02040602050305030304" pitchFamily="18" charset="0"/>
              </a:rPr>
              <a:t>Respondents are most willing to educate themselves regarding climate change (80%)by promoting(74%) &amp; advocating for climate change adaptation measures(50.7%).</a:t>
            </a:r>
          </a:p>
          <a:p>
            <a:r>
              <a:rPr lang="en-US" sz="3200" b="1" dirty="0">
                <a:solidFill>
                  <a:schemeClr val="accent1">
                    <a:lumMod val="75000"/>
                  </a:schemeClr>
                </a:solidFill>
                <a:latin typeface="Book Antiqua" panose="02040602050305030304" pitchFamily="18" charset="0"/>
              </a:rPr>
              <a:t>This finding demonstrates that more effort should be invested in information dissemination and sharing climate-sensitive awareness.</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3156997" y="8991566"/>
            <a:ext cx="3840480" cy="681567"/>
          </a:xfrm>
        </p:spPr>
        <p:txBody>
          <a:bodyPr/>
          <a:lstStyle/>
          <a:p>
            <a:fld id="{26AD20E6-394B-4DF0-96A5-9647FF39C943}" type="slidenum">
              <a:rPr lang="en-IN" smtClean="0"/>
              <a:t>12</a:t>
            </a:fld>
            <a:endParaRPr lang="en-IN" dirty="0"/>
          </a:p>
        </p:txBody>
      </p:sp>
      <p:pic>
        <p:nvPicPr>
          <p:cNvPr id="7" name="Picture 6">
            <a:extLst>
              <a:ext uri="{FF2B5EF4-FFF2-40B4-BE49-F238E27FC236}">
                <a16:creationId xmlns:a16="http://schemas.microsoft.com/office/drawing/2014/main" id="{6C5F0CC7-6A8D-4134-BA46-61F36071B6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0836" y="1729644"/>
            <a:ext cx="7402334" cy="3801353"/>
          </a:xfrm>
          <a:prstGeom prst="rect">
            <a:avLst/>
          </a:prstGeom>
        </p:spPr>
      </p:pic>
      <p:sp>
        <p:nvSpPr>
          <p:cNvPr id="5" name="Speech Bubble: Rectangle with Corners Rounded 4">
            <a:extLst>
              <a:ext uri="{FF2B5EF4-FFF2-40B4-BE49-F238E27FC236}">
                <a16:creationId xmlns:a16="http://schemas.microsoft.com/office/drawing/2014/main" id="{432B40C1-6B28-4000-9705-324487759060}"/>
              </a:ext>
            </a:extLst>
          </p:cNvPr>
          <p:cNvSpPr/>
          <p:nvPr/>
        </p:nvSpPr>
        <p:spPr>
          <a:xfrm>
            <a:off x="7771407" y="5474870"/>
            <a:ext cx="4471285" cy="2242393"/>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accent6">
                    <a:lumMod val="75000"/>
                  </a:schemeClr>
                </a:solidFill>
                <a:latin typeface="Book Antiqua" panose="02040602050305030304" pitchFamily="18" charset="0"/>
              </a:rPr>
              <a:t>Charity starts from home, this every individual should look out for everything and anything he can in his potential to protect the environment.</a:t>
            </a:r>
          </a:p>
        </p:txBody>
      </p:sp>
      <p:sp>
        <p:nvSpPr>
          <p:cNvPr id="8" name="Speech Bubble: Rectangle 7">
            <a:extLst>
              <a:ext uri="{FF2B5EF4-FFF2-40B4-BE49-F238E27FC236}">
                <a16:creationId xmlns:a16="http://schemas.microsoft.com/office/drawing/2014/main" id="{E61B1972-3483-4633-B8AC-8C9520A47CC4}"/>
              </a:ext>
            </a:extLst>
          </p:cNvPr>
          <p:cNvSpPr/>
          <p:nvPr/>
        </p:nvSpPr>
        <p:spPr>
          <a:xfrm>
            <a:off x="12373129" y="5530997"/>
            <a:ext cx="4624348" cy="2237839"/>
          </a:xfrm>
          <a:prstGeom prst="wedgeRectCallout">
            <a:avLst/>
          </a:prstGeom>
        </p:spPr>
        <p:style>
          <a:lnRef idx="2">
            <a:schemeClr val="accent4"/>
          </a:lnRef>
          <a:fillRef idx="1">
            <a:schemeClr val="lt1"/>
          </a:fillRef>
          <a:effectRef idx="0">
            <a:schemeClr val="accent4"/>
          </a:effectRef>
          <a:fontRef idx="minor">
            <a:schemeClr val="dk1"/>
          </a:fontRef>
        </p:style>
        <p:txBody>
          <a:bodyPr rtlCol="0" anchor="ctr"/>
          <a:lstStyle/>
          <a:p>
            <a:r>
              <a:rPr lang="en-US" sz="2400" b="1" dirty="0">
                <a:solidFill>
                  <a:schemeClr val="accent2">
                    <a:lumMod val="75000"/>
                  </a:schemeClr>
                </a:solidFill>
                <a:latin typeface="Book Antiqua" panose="02040602050305030304" pitchFamily="18" charset="0"/>
              </a:rPr>
              <a:t>More physical actions within smaller communities/societies should take place regularly which will directly help people to motivate and to educate about climate fixation</a:t>
            </a:r>
          </a:p>
        </p:txBody>
      </p:sp>
      <p:sp>
        <p:nvSpPr>
          <p:cNvPr id="9" name="TextBox 8">
            <a:extLst>
              <a:ext uri="{FF2B5EF4-FFF2-40B4-BE49-F238E27FC236}">
                <a16:creationId xmlns:a16="http://schemas.microsoft.com/office/drawing/2014/main" id="{CE26F813-AFEE-4E06-A04D-1DF08FBBB5F7}"/>
              </a:ext>
            </a:extLst>
          </p:cNvPr>
          <p:cNvSpPr txBox="1"/>
          <p:nvPr/>
        </p:nvSpPr>
        <p:spPr>
          <a:xfrm>
            <a:off x="10398983" y="8070438"/>
            <a:ext cx="5862509" cy="461665"/>
          </a:xfrm>
          <a:prstGeom prst="rect">
            <a:avLst/>
          </a:prstGeom>
          <a:noFill/>
        </p:spPr>
        <p:txBody>
          <a:bodyPr wrap="square" rtlCol="0">
            <a:spAutoFit/>
          </a:bodyPr>
          <a:lstStyle/>
          <a:p>
            <a:r>
              <a:rPr lang="en-US" sz="2400" dirty="0">
                <a:latin typeface="Book Antiqua" panose="02040602050305030304" pitchFamily="18" charset="0"/>
              </a:rPr>
              <a:t>Above are comments by respondents</a:t>
            </a:r>
          </a:p>
        </p:txBody>
      </p:sp>
      <p:pic>
        <p:nvPicPr>
          <p:cNvPr id="11" name="Picture 10">
            <a:extLst>
              <a:ext uri="{FF2B5EF4-FFF2-40B4-BE49-F238E27FC236}">
                <a16:creationId xmlns:a16="http://schemas.microsoft.com/office/drawing/2014/main" id="{773008C5-FBD0-3E1E-88EE-60DEBA1721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a:xfrm>
            <a:off x="1723292" y="-340078"/>
            <a:ext cx="14721840" cy="1855788"/>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Limitations of the study</a:t>
            </a: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a:xfrm>
            <a:off x="13048753" y="9014049"/>
            <a:ext cx="3840480" cy="511175"/>
          </a:xfrm>
        </p:spPr>
        <p:txBody>
          <a:bodyPr/>
          <a:lstStyle/>
          <a:p>
            <a:fld id="{26AD20E6-394B-4DF0-96A5-9647FF39C943}" type="slidenum">
              <a:rPr lang="en-IN" smtClean="0"/>
              <a:t>13</a:t>
            </a:fld>
            <a:endParaRPr lang="en-IN" dirty="0"/>
          </a:p>
        </p:txBody>
      </p:sp>
      <p:pic>
        <p:nvPicPr>
          <p:cNvPr id="10" name="Picture 9">
            <a:extLst>
              <a:ext uri="{FF2B5EF4-FFF2-40B4-BE49-F238E27FC236}">
                <a16:creationId xmlns:a16="http://schemas.microsoft.com/office/drawing/2014/main" id="{AA6BD390-40CB-46AB-834E-29D6BFBBBA4E}"/>
              </a:ext>
            </a:extLst>
          </p:cNvPr>
          <p:cNvPicPr>
            <a:picLocks noChangeAspect="1"/>
          </p:cNvPicPr>
          <p:nvPr/>
        </p:nvPicPr>
        <p:blipFill rotWithShape="1">
          <a:blip r:embed="rId2">
            <a:extLst>
              <a:ext uri="{28A0092B-C50C-407E-A947-70E740481C1C}">
                <a14:useLocalDpi xmlns:a14="http://schemas.microsoft.com/office/drawing/2010/main" val="0"/>
              </a:ext>
            </a:extLst>
          </a:blip>
          <a:srcRect l="3483" r="2955"/>
          <a:stretch/>
        </p:blipFill>
        <p:spPr>
          <a:xfrm>
            <a:off x="856735" y="2807019"/>
            <a:ext cx="6260757" cy="5278472"/>
          </a:xfrm>
          <a:prstGeom prst="rect">
            <a:avLst/>
          </a:prstGeom>
        </p:spPr>
      </p:pic>
      <p:graphicFrame>
        <p:nvGraphicFramePr>
          <p:cNvPr id="4" name="Diagram 3">
            <a:extLst>
              <a:ext uri="{FF2B5EF4-FFF2-40B4-BE49-F238E27FC236}">
                <a16:creationId xmlns:a16="http://schemas.microsoft.com/office/drawing/2014/main" id="{AAB8DA70-15D1-4C18-ADFC-B97675C7CE08}"/>
              </a:ext>
            </a:extLst>
          </p:cNvPr>
          <p:cNvGraphicFramePr/>
          <p:nvPr>
            <p:extLst>
              <p:ext uri="{D42A27DB-BD31-4B8C-83A1-F6EECF244321}">
                <p14:modId xmlns:p14="http://schemas.microsoft.com/office/powerpoint/2010/main" val="1419295409"/>
              </p:ext>
            </p:extLst>
          </p:nvPr>
        </p:nvGraphicFramePr>
        <p:xfrm>
          <a:off x="5632705" y="2881231"/>
          <a:ext cx="10812427" cy="527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FFF23788-3534-D920-17F9-ECA86F3B6F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173480" y="-354891"/>
            <a:ext cx="14721840" cy="1855788"/>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07722" y="1620059"/>
            <a:ext cx="10452993" cy="8423704"/>
          </a:xfrm>
        </p:spPr>
        <p:txBody>
          <a:bodyPr>
            <a:normAutofit/>
          </a:bodyPr>
          <a:lstStyle/>
          <a:p>
            <a:r>
              <a:rPr lang="en-US" sz="3200" b="1" dirty="0">
                <a:solidFill>
                  <a:schemeClr val="accent6">
                    <a:lumMod val="75000"/>
                  </a:schemeClr>
                </a:solidFill>
                <a:latin typeface="Book Antiqua" panose="02040602050305030304" pitchFamily="18" charset="0"/>
              </a:rPr>
              <a:t>Climate crisis cannot be overstated. Impacts are already being felt around the world from longer heat waves, reductions in crop yields, and depleted freshwater reserves. </a:t>
            </a:r>
          </a:p>
          <a:p>
            <a:r>
              <a:rPr lang="en-US" sz="3200" b="1" dirty="0">
                <a:solidFill>
                  <a:schemeClr val="accent6">
                    <a:lumMod val="75000"/>
                  </a:schemeClr>
                </a:solidFill>
                <a:latin typeface="Book Antiqua" panose="02040602050305030304" pitchFamily="18" charset="0"/>
              </a:rPr>
              <a:t>The world needs to reduce emissions over the next several decades, to minimize the intensity of climate change.</a:t>
            </a:r>
          </a:p>
          <a:p>
            <a:r>
              <a:rPr lang="en-US" sz="3200" b="1" dirty="0">
                <a:solidFill>
                  <a:schemeClr val="accent6">
                    <a:lumMod val="75000"/>
                  </a:schemeClr>
                </a:solidFill>
                <a:latin typeface="Book Antiqua" panose="02040602050305030304" pitchFamily="18" charset="0"/>
              </a:rPr>
              <a:t>It is suggested that awareness campaigns/programs regarding global warming and measures should be taken to improve the condition. </a:t>
            </a:r>
          </a:p>
          <a:p>
            <a:r>
              <a:rPr lang="en-US" sz="3200" b="1" dirty="0">
                <a:solidFill>
                  <a:schemeClr val="accent6">
                    <a:lumMod val="75000"/>
                  </a:schemeClr>
                </a:solidFill>
                <a:latin typeface="Book Antiqua" panose="02040602050305030304" pitchFamily="18" charset="0"/>
              </a:rPr>
              <a:t>People’s awareness and attitude play an important role in reducing emissions, asking questions about policies, and being part of environmental programs.</a:t>
            </a:r>
          </a:p>
          <a:p>
            <a:r>
              <a:rPr lang="en-US" sz="3200" b="1" dirty="0">
                <a:solidFill>
                  <a:schemeClr val="accent6">
                    <a:lumMod val="75000"/>
                  </a:schemeClr>
                </a:solidFill>
                <a:latin typeface="Book Antiqua" panose="02040602050305030304" pitchFamily="18" charset="0"/>
              </a:rPr>
              <a:t>Also, the community’s perception can help in designing interventions according to them.</a:t>
            </a:r>
            <a:endParaRPr lang="en-IN" sz="3200" b="1" dirty="0">
              <a:solidFill>
                <a:schemeClr val="accent6">
                  <a:lumMod val="75000"/>
                </a:schemeClr>
              </a:solidFill>
              <a:latin typeface="Book Antiqua" panose="0204060205030503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3068631" y="9090025"/>
            <a:ext cx="3840480" cy="511175"/>
          </a:xfrm>
        </p:spPr>
        <p:txBody>
          <a:bodyPr/>
          <a:lstStyle/>
          <a:p>
            <a:fld id="{26AD20E6-394B-4DF0-96A5-9647FF39C943}" type="slidenum">
              <a:rPr lang="en-IN" smtClean="0"/>
              <a:t>14</a:t>
            </a:fld>
            <a:endParaRPr lang="en-IN"/>
          </a:p>
        </p:txBody>
      </p:sp>
      <p:pic>
        <p:nvPicPr>
          <p:cNvPr id="7" name="Picture 6">
            <a:extLst>
              <a:ext uri="{FF2B5EF4-FFF2-40B4-BE49-F238E27FC236}">
                <a16:creationId xmlns:a16="http://schemas.microsoft.com/office/drawing/2014/main" id="{EF5A8CF7-F4A7-4A89-82E4-08E9A00B10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83083" y="1358799"/>
            <a:ext cx="4840605" cy="5467351"/>
          </a:xfrm>
          <a:prstGeom prst="rect">
            <a:avLst/>
          </a:prstGeom>
        </p:spPr>
      </p:pic>
      <p:pic>
        <p:nvPicPr>
          <p:cNvPr id="5" name="Picture 4">
            <a:extLst>
              <a:ext uri="{FF2B5EF4-FFF2-40B4-BE49-F238E27FC236}">
                <a16:creationId xmlns:a16="http://schemas.microsoft.com/office/drawing/2014/main" id="{7550BB63-B035-75FE-4A0D-0C56C5C80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300987" y="-331875"/>
            <a:ext cx="14721840" cy="1855788"/>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300987" y="1729625"/>
            <a:ext cx="14721840" cy="6534151"/>
          </a:xfrm>
        </p:spPr>
        <p:txBody>
          <a:bodyPr>
            <a:normAutofit fontScale="70000" lnSpcReduction="20000"/>
          </a:bodyPr>
          <a:lstStyle/>
          <a:p>
            <a:r>
              <a:rPr lang="en-US" dirty="0">
                <a:solidFill>
                  <a:srgbClr val="002060"/>
                </a:solidFill>
                <a:latin typeface="Book Antiqua" panose="02040602050305030304" pitchFamily="18" charset="0"/>
                <a:hlinkClick r:id="rId2">
                  <a:extLst>
                    <a:ext uri="{A12FA001-AC4F-418D-AE19-62706E023703}">
                      <ahyp:hlinkClr xmlns:ahyp="http://schemas.microsoft.com/office/drawing/2018/hyperlinkcolor" val="tx"/>
                    </a:ext>
                  </a:extLst>
                </a:hlinkClick>
              </a:rPr>
              <a:t>Sandra </a:t>
            </a:r>
            <a:r>
              <a:rPr lang="en-US" dirty="0" err="1">
                <a:solidFill>
                  <a:srgbClr val="002060"/>
                </a:solidFill>
                <a:latin typeface="Book Antiqua" panose="02040602050305030304" pitchFamily="18" charset="0"/>
                <a:hlinkClick r:id="rId2">
                  <a:extLst>
                    <a:ext uri="{A12FA001-AC4F-418D-AE19-62706E023703}">
                      <ahyp:hlinkClr xmlns:ahyp="http://schemas.microsoft.com/office/drawing/2018/hyperlinkcolor" val="tx"/>
                    </a:ext>
                  </a:extLst>
                </a:hlinkClick>
              </a:rPr>
              <a:t>Venghaus</a:t>
            </a:r>
            <a:r>
              <a:rPr lang="en-US" dirty="0">
                <a:solidFill>
                  <a:srgbClr val="002060"/>
                </a:solidFill>
                <a:latin typeface="Book Antiqua" panose="02040602050305030304" pitchFamily="18" charset="0"/>
              </a:rPr>
              <a:t>, </a:t>
            </a:r>
            <a:r>
              <a:rPr lang="en-US" dirty="0" err="1">
                <a:solidFill>
                  <a:srgbClr val="002060"/>
                </a:solidFill>
                <a:latin typeface="Book Antiqua" panose="02040602050305030304" pitchFamily="18" charset="0"/>
                <a:hlinkClick r:id="rId3">
                  <a:extLst>
                    <a:ext uri="{A12FA001-AC4F-418D-AE19-62706E023703}">
                      <ahyp:hlinkClr xmlns:ahyp="http://schemas.microsoft.com/office/drawing/2018/hyperlinkcolor" val="tx"/>
                    </a:ext>
                  </a:extLst>
                </a:hlinkClick>
              </a:rPr>
              <a:t>Meike</a:t>
            </a:r>
            <a:r>
              <a:rPr lang="en-US" dirty="0">
                <a:solidFill>
                  <a:srgbClr val="002060"/>
                </a:solidFill>
                <a:latin typeface="Book Antiqua" panose="02040602050305030304" pitchFamily="18" charset="0"/>
                <a:hlinkClick r:id="rId3">
                  <a:extLst>
                    <a:ext uri="{A12FA001-AC4F-418D-AE19-62706E023703}">
                      <ahyp:hlinkClr xmlns:ahyp="http://schemas.microsoft.com/office/drawing/2018/hyperlinkcolor" val="tx"/>
                    </a:ext>
                  </a:extLst>
                </a:hlinkClick>
              </a:rPr>
              <a:t> </a:t>
            </a:r>
            <a:r>
              <a:rPr lang="en-US" dirty="0" err="1">
                <a:solidFill>
                  <a:srgbClr val="002060"/>
                </a:solidFill>
                <a:latin typeface="Book Antiqua" panose="02040602050305030304" pitchFamily="18" charset="0"/>
                <a:hlinkClick r:id="rId3">
                  <a:extLst>
                    <a:ext uri="{A12FA001-AC4F-418D-AE19-62706E023703}">
                      <ahyp:hlinkClr xmlns:ahyp="http://schemas.microsoft.com/office/drawing/2018/hyperlinkcolor" val="tx"/>
                    </a:ext>
                  </a:extLst>
                </a:hlinkClick>
              </a:rPr>
              <a:t>Henseleit</a:t>
            </a:r>
            <a:r>
              <a:rPr lang="en-US" dirty="0">
                <a:solidFill>
                  <a:srgbClr val="002060"/>
                </a:solidFill>
                <a:latin typeface="Book Antiqua" panose="02040602050305030304" pitchFamily="18" charset="0"/>
              </a:rPr>
              <a:t> and </a:t>
            </a:r>
            <a:r>
              <a:rPr lang="en-US" dirty="0">
                <a:solidFill>
                  <a:srgbClr val="002060"/>
                </a:solidFill>
                <a:latin typeface="Book Antiqua" panose="02040602050305030304" pitchFamily="18" charset="0"/>
                <a:hlinkClick r:id="rId4">
                  <a:extLst>
                    <a:ext uri="{A12FA001-AC4F-418D-AE19-62706E023703}">
                      <ahyp:hlinkClr xmlns:ahyp="http://schemas.microsoft.com/office/drawing/2018/hyperlinkcolor" val="tx"/>
                    </a:ext>
                  </a:extLst>
                </a:hlinkClick>
              </a:rPr>
              <a:t>Maria Belka, </a:t>
            </a:r>
            <a:r>
              <a:rPr lang="en-US" dirty="0">
                <a:solidFill>
                  <a:srgbClr val="002060"/>
                </a:solidFill>
                <a:latin typeface="Book Antiqua" panose="02040602050305030304" pitchFamily="18" charset="0"/>
              </a:rPr>
              <a:t>The impact of climate change awareness on behavioral changes in Germany: changing minds or changing behavior?, </a:t>
            </a:r>
            <a:r>
              <a:rPr lang="en-US" dirty="0">
                <a:solidFill>
                  <a:srgbClr val="002060"/>
                </a:solidFill>
                <a:latin typeface="Book Antiqua" panose="02040602050305030304" pitchFamily="18" charset="0"/>
                <a:hlinkClick r:id="rId5">
                  <a:extLst>
                    <a:ext uri="{A12FA001-AC4F-418D-AE19-62706E023703}">
                      <ahyp:hlinkClr xmlns:ahyp="http://schemas.microsoft.com/office/drawing/2018/hyperlinkcolor" val="tx"/>
                    </a:ext>
                  </a:extLst>
                </a:hlinkClick>
              </a:rPr>
              <a:t>February 2022</a:t>
            </a:r>
            <a:endParaRPr lang="en-US" dirty="0">
              <a:solidFill>
                <a:srgbClr val="002060"/>
              </a:solidFill>
              <a:latin typeface="Book Antiqua" panose="02040602050305030304" pitchFamily="18" charset="0"/>
            </a:endParaRPr>
          </a:p>
          <a:p>
            <a:r>
              <a:rPr lang="en-US" dirty="0">
                <a:solidFill>
                  <a:srgbClr val="002060"/>
                </a:solidFill>
                <a:latin typeface="Book Antiqua" panose="02040602050305030304" pitchFamily="18" charset="0"/>
              </a:rPr>
              <a:t>Narcisa Maria Oliveira Carvalho Dias, </a:t>
            </a:r>
            <a:r>
              <a:rPr lang="en-US" dirty="0" err="1">
                <a:solidFill>
                  <a:srgbClr val="002060"/>
                </a:solidFill>
                <a:latin typeface="Book Antiqua" panose="02040602050305030304" pitchFamily="18" charset="0"/>
              </a:rPr>
              <a:t>Diogo</a:t>
            </a:r>
            <a:r>
              <a:rPr lang="en-US" dirty="0">
                <a:solidFill>
                  <a:srgbClr val="002060"/>
                </a:solidFill>
                <a:latin typeface="Book Antiqua" panose="02040602050305030304" pitchFamily="18" charset="0"/>
              </a:rPr>
              <a:t> Guedes Vidal, </a:t>
            </a:r>
            <a:r>
              <a:rPr lang="en-US" dirty="0" err="1">
                <a:solidFill>
                  <a:srgbClr val="002060"/>
                </a:solidFill>
                <a:latin typeface="Book Antiqua" panose="02040602050305030304" pitchFamily="18" charset="0"/>
              </a:rPr>
              <a:t>Hélder</a:t>
            </a:r>
            <a:r>
              <a:rPr lang="en-US" dirty="0">
                <a:solidFill>
                  <a:srgbClr val="002060"/>
                </a:solidFill>
                <a:latin typeface="Book Antiqua" panose="02040602050305030304" pitchFamily="18" charset="0"/>
              </a:rPr>
              <a:t> Fernando Pedrosa e Sousa et. al, Exploring Associations between Attitudes towards Climate Change and Motivational Human Values, November 2020</a:t>
            </a:r>
          </a:p>
          <a:p>
            <a:r>
              <a:rPr lang="en-US" dirty="0">
                <a:solidFill>
                  <a:srgbClr val="002060"/>
                </a:solidFill>
                <a:latin typeface="Book Antiqua" panose="02040602050305030304" pitchFamily="18" charset="0"/>
                <a:hlinkClick r:id="rId6">
                  <a:extLst>
                    <a:ext uri="{A12FA001-AC4F-418D-AE19-62706E023703}">
                      <ahyp:hlinkClr xmlns:ahyp="http://schemas.microsoft.com/office/drawing/2018/hyperlinkcolor" val="tx"/>
                    </a:ext>
                  </a:extLst>
                </a:hlinkClick>
              </a:rPr>
              <a:t>Tai-Yi Yu</a:t>
            </a:r>
            <a:r>
              <a:rPr lang="en-US" dirty="0">
                <a:solidFill>
                  <a:srgbClr val="002060"/>
                </a:solidFill>
                <a:latin typeface="Book Antiqua" panose="02040602050305030304" pitchFamily="18" charset="0"/>
              </a:rPr>
              <a:t> and </a:t>
            </a:r>
            <a:r>
              <a:rPr lang="en-US" dirty="0">
                <a:solidFill>
                  <a:srgbClr val="002060"/>
                </a:solidFill>
                <a:latin typeface="Book Antiqua" panose="02040602050305030304" pitchFamily="18" charset="0"/>
                <a:hlinkClick r:id="rId7">
                  <a:extLst>
                    <a:ext uri="{A12FA001-AC4F-418D-AE19-62706E023703}">
                      <ahyp:hlinkClr xmlns:ahyp="http://schemas.microsoft.com/office/drawing/2018/hyperlinkcolor" val="tx"/>
                    </a:ext>
                  </a:extLst>
                </a:hlinkClick>
              </a:rPr>
              <a:t>Tai-</a:t>
            </a:r>
            <a:r>
              <a:rPr lang="en-US" dirty="0" err="1">
                <a:solidFill>
                  <a:srgbClr val="002060"/>
                </a:solidFill>
                <a:latin typeface="Book Antiqua" panose="02040602050305030304" pitchFamily="18" charset="0"/>
                <a:hlinkClick r:id="rId7">
                  <a:extLst>
                    <a:ext uri="{A12FA001-AC4F-418D-AE19-62706E023703}">
                      <ahyp:hlinkClr xmlns:ahyp="http://schemas.microsoft.com/office/drawing/2018/hyperlinkcolor" val="tx"/>
                    </a:ext>
                  </a:extLst>
                </a:hlinkClick>
              </a:rPr>
              <a:t>Kuei</a:t>
            </a:r>
            <a:r>
              <a:rPr lang="en-US" dirty="0">
                <a:solidFill>
                  <a:srgbClr val="002060"/>
                </a:solidFill>
                <a:latin typeface="Book Antiqua" panose="02040602050305030304" pitchFamily="18" charset="0"/>
                <a:hlinkClick r:id="rId7">
                  <a:extLst>
                    <a:ext uri="{A12FA001-AC4F-418D-AE19-62706E023703}">
                      <ahyp:hlinkClr xmlns:ahyp="http://schemas.microsoft.com/office/drawing/2018/hyperlinkcolor" val="tx"/>
                    </a:ext>
                  </a:extLst>
                </a:hlinkClick>
              </a:rPr>
              <a:t> Yu</a:t>
            </a:r>
            <a:r>
              <a:rPr lang="en-US" dirty="0">
                <a:solidFill>
                  <a:srgbClr val="002060"/>
                </a:solidFill>
                <a:latin typeface="Book Antiqua" panose="02040602050305030304" pitchFamily="18" charset="0"/>
              </a:rPr>
              <a:t>, The Moderating Effects of Students’ Personality Traits on Pro-Environmental Behavioral Intentions in Response to Climate Change, November, 2017</a:t>
            </a:r>
          </a:p>
          <a:p>
            <a:pPr lvl="0"/>
            <a:r>
              <a:rPr lang="en-US" dirty="0">
                <a:solidFill>
                  <a:srgbClr val="002060"/>
                </a:solidFill>
                <a:latin typeface="Book Antiqua" panose="02040602050305030304" pitchFamily="18" charset="0"/>
                <a:hlinkClick r:id="rId8">
                  <a:extLst>
                    <a:ext uri="{A12FA001-AC4F-418D-AE19-62706E023703}">
                      <ahyp:hlinkClr xmlns:ahyp="http://schemas.microsoft.com/office/drawing/2018/hyperlinkcolor" val="tx"/>
                    </a:ext>
                  </a:extLst>
                </a:hlinkClick>
              </a:rPr>
              <a:t>Md Iqbal Kabir</a:t>
            </a:r>
            <a:r>
              <a:rPr lang="en-US" dirty="0">
                <a:solidFill>
                  <a:srgbClr val="002060"/>
                </a:solidFill>
                <a:latin typeface="Book Antiqua" panose="02040602050305030304" pitchFamily="18" charset="0"/>
              </a:rPr>
              <a:t>, </a:t>
            </a:r>
            <a:r>
              <a:rPr lang="en-US" dirty="0">
                <a:solidFill>
                  <a:srgbClr val="002060"/>
                </a:solidFill>
                <a:latin typeface="Book Antiqua" panose="02040602050305030304" pitchFamily="18" charset="0"/>
                <a:hlinkClick r:id="rId9">
                  <a:extLst>
                    <a:ext uri="{A12FA001-AC4F-418D-AE19-62706E023703}">
                      <ahyp:hlinkClr xmlns:ahyp="http://schemas.microsoft.com/office/drawing/2018/hyperlinkcolor" val="tx"/>
                    </a:ext>
                  </a:extLst>
                </a:hlinkClick>
              </a:rPr>
              <a:t>Md </a:t>
            </a:r>
            <a:r>
              <a:rPr lang="en-US" dirty="0" err="1">
                <a:solidFill>
                  <a:srgbClr val="002060"/>
                </a:solidFill>
                <a:latin typeface="Book Antiqua" panose="02040602050305030304" pitchFamily="18" charset="0"/>
                <a:hlinkClick r:id="rId9">
                  <a:extLst>
                    <a:ext uri="{A12FA001-AC4F-418D-AE19-62706E023703}">
                      <ahyp:hlinkClr xmlns:ahyp="http://schemas.microsoft.com/office/drawing/2018/hyperlinkcolor" val="tx"/>
                    </a:ext>
                  </a:extLst>
                </a:hlinkClick>
              </a:rPr>
              <a:t>Bayzidur</a:t>
            </a:r>
            <a:r>
              <a:rPr lang="en-US" dirty="0">
                <a:solidFill>
                  <a:srgbClr val="002060"/>
                </a:solidFill>
                <a:latin typeface="Book Antiqua" panose="02040602050305030304" pitchFamily="18" charset="0"/>
                <a:hlinkClick r:id="rId9">
                  <a:extLst>
                    <a:ext uri="{A12FA001-AC4F-418D-AE19-62706E023703}">
                      <ahyp:hlinkClr xmlns:ahyp="http://schemas.microsoft.com/office/drawing/2018/hyperlinkcolor" val="tx"/>
                    </a:ext>
                  </a:extLst>
                </a:hlinkClick>
              </a:rPr>
              <a:t> Rahman</a:t>
            </a:r>
            <a:r>
              <a:rPr lang="en-US" dirty="0">
                <a:solidFill>
                  <a:srgbClr val="002060"/>
                </a:solidFill>
                <a:latin typeface="Book Antiqua" panose="02040602050305030304" pitchFamily="18" charset="0"/>
              </a:rPr>
              <a:t>, </a:t>
            </a:r>
            <a:r>
              <a:rPr lang="en-US" dirty="0">
                <a:solidFill>
                  <a:srgbClr val="002060"/>
                </a:solidFill>
                <a:latin typeface="Book Antiqua" panose="02040602050305030304" pitchFamily="18" charset="0"/>
                <a:hlinkClick r:id="rId10">
                  <a:extLst>
                    <a:ext uri="{A12FA001-AC4F-418D-AE19-62706E023703}">
                      <ahyp:hlinkClr xmlns:ahyp="http://schemas.microsoft.com/office/drawing/2018/hyperlinkcolor" val="tx"/>
                    </a:ext>
                  </a:extLst>
                </a:hlinkClick>
              </a:rPr>
              <a:t>Wayne Smith</a:t>
            </a:r>
            <a:r>
              <a:rPr lang="en-US" dirty="0">
                <a:solidFill>
                  <a:srgbClr val="002060"/>
                </a:solidFill>
                <a:latin typeface="Book Antiqua" panose="02040602050305030304" pitchFamily="18" charset="0"/>
              </a:rPr>
              <a:t> et. al Knowledge and perception about climate change and human health: findings from a baseline survey among vulnerable communities in Bangladesh, </a:t>
            </a:r>
            <a:r>
              <a:rPr lang="en-US" dirty="0">
                <a:solidFill>
                  <a:srgbClr val="002060"/>
                </a:solidFill>
                <a:latin typeface="Book Antiqua" panose="02040602050305030304" pitchFamily="18" charset="0"/>
                <a:hlinkClick r:id="rId11">
                  <a:extLst>
                    <a:ext uri="{A12FA001-AC4F-418D-AE19-62706E023703}">
                      <ahyp:hlinkClr xmlns:ahyp="http://schemas.microsoft.com/office/drawing/2018/hyperlinkcolor" val="tx"/>
                    </a:ext>
                  </a:extLst>
                </a:hlinkClick>
              </a:rPr>
              <a:t>March 2016</a:t>
            </a:r>
            <a:endParaRPr lang="en-US" dirty="0">
              <a:solidFill>
                <a:srgbClr val="002060"/>
              </a:solidFill>
              <a:latin typeface="Book Antiqua" panose="02040602050305030304" pitchFamily="18" charset="0"/>
            </a:endParaRPr>
          </a:p>
          <a:p>
            <a:pPr lvl="0"/>
            <a:r>
              <a:rPr lang="en-US" dirty="0" err="1">
                <a:solidFill>
                  <a:srgbClr val="002060"/>
                </a:solidFill>
                <a:latin typeface="Book Antiqua" panose="02040602050305030304" pitchFamily="18" charset="0"/>
              </a:rPr>
              <a:t>Folajogun</a:t>
            </a:r>
            <a:r>
              <a:rPr lang="en-US" dirty="0">
                <a:solidFill>
                  <a:srgbClr val="002060"/>
                </a:solidFill>
                <a:latin typeface="Book Antiqua" panose="02040602050305030304" pitchFamily="18" charset="0"/>
              </a:rPr>
              <a:t> V. </a:t>
            </a:r>
            <a:r>
              <a:rPr lang="en-US" dirty="0" err="1">
                <a:solidFill>
                  <a:srgbClr val="002060"/>
                </a:solidFill>
                <a:latin typeface="Book Antiqua" panose="02040602050305030304" pitchFamily="18" charset="0"/>
              </a:rPr>
              <a:t>Falaye</a:t>
            </a:r>
            <a:r>
              <a:rPr lang="en-US" dirty="0">
                <a:solidFill>
                  <a:srgbClr val="002060"/>
                </a:solidFill>
                <a:latin typeface="Book Antiqua" panose="02040602050305030304" pitchFamily="18" charset="0"/>
              </a:rPr>
              <a:t> &amp; Eugenia A. </a:t>
            </a:r>
            <a:r>
              <a:rPr lang="en-US" dirty="0" err="1">
                <a:solidFill>
                  <a:srgbClr val="002060"/>
                </a:solidFill>
                <a:latin typeface="Book Antiqua" panose="02040602050305030304" pitchFamily="18" charset="0"/>
              </a:rPr>
              <a:t>Okwilagwe</a:t>
            </a:r>
            <a:r>
              <a:rPr lang="en-US" dirty="0">
                <a:solidFill>
                  <a:srgbClr val="002060"/>
                </a:solidFill>
                <a:latin typeface="Book Antiqua" panose="02040602050305030304" pitchFamily="18" charset="0"/>
              </a:rPr>
              <a:t> Assessing the senior school students’ Knowledge, attitude and practices related to climate change, 2016</a:t>
            </a:r>
          </a:p>
          <a:p>
            <a:r>
              <a:rPr lang="en-US" dirty="0">
                <a:solidFill>
                  <a:srgbClr val="002060"/>
                </a:solidFill>
                <a:latin typeface="Book Antiqua" panose="02040602050305030304" pitchFamily="18" charset="0"/>
              </a:rPr>
              <a:t>Jitendra Kumar </a:t>
            </a:r>
            <a:r>
              <a:rPr lang="en-US" dirty="0" err="1">
                <a:solidFill>
                  <a:srgbClr val="002060"/>
                </a:solidFill>
                <a:latin typeface="Book Antiqua" panose="02040602050305030304" pitchFamily="18" charset="0"/>
              </a:rPr>
              <a:t>Sah</a:t>
            </a:r>
            <a:r>
              <a:rPr lang="en-US" dirty="0">
                <a:solidFill>
                  <a:srgbClr val="002060"/>
                </a:solidFill>
                <a:latin typeface="Book Antiqua" panose="02040602050305030304" pitchFamily="18" charset="0"/>
              </a:rPr>
              <a:t>, Asha Anil </a:t>
            </a:r>
            <a:r>
              <a:rPr lang="en-US" dirty="0" err="1">
                <a:solidFill>
                  <a:srgbClr val="002060"/>
                </a:solidFill>
                <a:latin typeface="Book Antiqua" panose="02040602050305030304" pitchFamily="18" charset="0"/>
              </a:rPr>
              <a:t>Bellad</a:t>
            </a:r>
            <a:r>
              <a:rPr lang="en-US" dirty="0">
                <a:solidFill>
                  <a:srgbClr val="002060"/>
                </a:solidFill>
                <a:latin typeface="Book Antiqua" panose="02040602050305030304" pitchFamily="18" charset="0"/>
              </a:rPr>
              <a:t>, Mubashir </a:t>
            </a:r>
            <a:r>
              <a:rPr lang="en-US" dirty="0" err="1">
                <a:solidFill>
                  <a:srgbClr val="002060"/>
                </a:solidFill>
                <a:latin typeface="Book Antiqua" panose="02040602050305030304" pitchFamily="18" charset="0"/>
              </a:rPr>
              <a:t>Angolkar</a:t>
            </a:r>
            <a:r>
              <a:rPr lang="en-US" dirty="0">
                <a:solidFill>
                  <a:srgbClr val="002060"/>
                </a:solidFill>
                <a:latin typeface="Book Antiqua" panose="02040602050305030304" pitchFamily="18" charset="0"/>
              </a:rPr>
              <a:t>, Assessment of Knowledge and Attitude Regarding Global Warming among High School Students of </a:t>
            </a:r>
            <a:r>
              <a:rPr lang="en-US" dirty="0" err="1">
                <a:solidFill>
                  <a:srgbClr val="002060"/>
                </a:solidFill>
                <a:latin typeface="Book Antiqua" panose="02040602050305030304" pitchFamily="18" charset="0"/>
              </a:rPr>
              <a:t>Ramnagar</a:t>
            </a:r>
            <a:r>
              <a:rPr lang="en-US" dirty="0">
                <a:solidFill>
                  <a:srgbClr val="002060"/>
                </a:solidFill>
                <a:latin typeface="Book Antiqua" panose="02040602050305030304" pitchFamily="18" charset="0"/>
              </a:rPr>
              <a:t> Belagavi city: A cross sectional study, 2015</a:t>
            </a:r>
          </a:p>
          <a:p>
            <a:pPr lvl="0"/>
            <a:r>
              <a:rPr lang="en-US" dirty="0">
                <a:solidFill>
                  <a:srgbClr val="002060"/>
                </a:solidFill>
                <a:latin typeface="Book Antiqua" panose="02040602050305030304" pitchFamily="18" charset="0"/>
              </a:rPr>
              <a:t>Dr </a:t>
            </a:r>
            <a:r>
              <a:rPr lang="en-US" dirty="0" err="1">
                <a:solidFill>
                  <a:srgbClr val="002060"/>
                </a:solidFill>
                <a:latin typeface="Book Antiqua" panose="02040602050305030304" pitchFamily="18" charset="0"/>
              </a:rPr>
              <a:t>Dragana</a:t>
            </a:r>
            <a:r>
              <a:rPr lang="en-US" dirty="0">
                <a:solidFill>
                  <a:srgbClr val="002060"/>
                </a:solidFill>
                <a:latin typeface="Book Antiqua" panose="02040602050305030304" pitchFamily="18" charset="0"/>
              </a:rPr>
              <a:t> </a:t>
            </a:r>
            <a:r>
              <a:rPr lang="en-US" dirty="0" err="1">
                <a:solidFill>
                  <a:srgbClr val="002060"/>
                </a:solidFill>
                <a:latin typeface="Book Antiqua" panose="02040602050305030304" pitchFamily="18" charset="0"/>
              </a:rPr>
              <a:t>Bojovic</a:t>
            </a:r>
            <a:r>
              <a:rPr lang="en-US" dirty="0">
                <a:solidFill>
                  <a:srgbClr val="002060"/>
                </a:solidFill>
                <a:latin typeface="Book Antiqua" panose="02040602050305030304" pitchFamily="18" charset="0"/>
              </a:rPr>
              <a:t>, Ars Locus DOOEL, Climate change perception and awareness level: An online survey of the citizens of The Republic of Macedonia, December 2014</a:t>
            </a:r>
          </a:p>
          <a:p>
            <a:endParaRPr lang="en-IN" dirty="0">
              <a:solidFill>
                <a:srgbClr val="002060"/>
              </a:solidFill>
              <a:latin typeface="Book Antiqua" panose="0204060205030503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13068631" y="9090025"/>
            <a:ext cx="3840480" cy="511175"/>
          </a:xfrm>
        </p:spPr>
        <p:txBody>
          <a:bodyPr/>
          <a:lstStyle/>
          <a:p>
            <a:fld id="{26AD20E6-394B-4DF0-96A5-9647FF39C943}" type="slidenum">
              <a:rPr lang="en-IN" smtClean="0"/>
              <a:t>15</a:t>
            </a:fld>
            <a:endParaRPr lang="en-IN" dirty="0"/>
          </a:p>
        </p:txBody>
      </p:sp>
      <p:pic>
        <p:nvPicPr>
          <p:cNvPr id="4" name="Picture 3">
            <a:extLst>
              <a:ext uri="{FF2B5EF4-FFF2-40B4-BE49-F238E27FC236}">
                <a16:creationId xmlns:a16="http://schemas.microsoft.com/office/drawing/2014/main" id="{14DD445C-46F4-B112-EA29-BE58903DAAE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5730572" y="3007914"/>
            <a:ext cx="10858169" cy="2073303"/>
          </a:xfrm>
        </p:spPr>
        <p:txBody>
          <a:bodyPr/>
          <a:lstStyle/>
          <a:p>
            <a:r>
              <a:rPr lang="en-IN" b="1" dirty="0">
                <a:solidFill>
                  <a:srgbClr val="1E766C"/>
                </a:solidFill>
                <a:latin typeface="Book Antiqua" panose="0204060205030503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7365559" y="5556635"/>
            <a:ext cx="7588195" cy="2318067"/>
          </a:xfrm>
        </p:spPr>
        <p:txBody>
          <a:bodyPr>
            <a:normAutofit/>
          </a:bodyPr>
          <a:lstStyle/>
          <a:p>
            <a:r>
              <a:rPr lang="en-IN" sz="3920" b="1" dirty="0">
                <a:solidFill>
                  <a:srgbClr val="1E766C"/>
                </a:solidFill>
                <a:latin typeface="Book Antiqua" panose="02040602050305030304" pitchFamily="18" charset="0"/>
              </a:rPr>
              <a:t>ANY QUESTIONS ?</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3033514" y="9090025"/>
            <a:ext cx="3840480" cy="511175"/>
          </a:xfrm>
        </p:spPr>
        <p:txBody>
          <a:bodyPr/>
          <a:lstStyle/>
          <a:p>
            <a:fld id="{26AD20E6-394B-4DF0-96A5-9647FF39C943}" type="slidenum">
              <a:rPr lang="en-IN" smtClean="0"/>
              <a:t>16</a:t>
            </a:fld>
            <a:endParaRPr lang="en-IN" dirty="0"/>
          </a:p>
        </p:txBody>
      </p:sp>
      <p:pic>
        <p:nvPicPr>
          <p:cNvPr id="7" name="Picture 6">
            <a:extLst>
              <a:ext uri="{FF2B5EF4-FFF2-40B4-BE49-F238E27FC236}">
                <a16:creationId xmlns:a16="http://schemas.microsoft.com/office/drawing/2014/main" id="{EB3A5D33-B298-4E66-92E5-05E93350DA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030" y="2597425"/>
            <a:ext cx="5083535" cy="5918420"/>
          </a:xfrm>
          <a:prstGeom prst="rect">
            <a:avLst/>
          </a:prstGeom>
        </p:spPr>
      </p:pic>
      <p:pic>
        <p:nvPicPr>
          <p:cNvPr id="5" name="Picture 4">
            <a:extLst>
              <a:ext uri="{FF2B5EF4-FFF2-40B4-BE49-F238E27FC236}">
                <a16:creationId xmlns:a16="http://schemas.microsoft.com/office/drawing/2014/main" id="{99255E2B-B274-B624-AA1A-F59BB480E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1737642" y="216696"/>
            <a:ext cx="14873828" cy="1855788"/>
          </a:xfrm>
          <a:effectLst>
            <a:outerShdw blurRad="50800" dist="38100" dir="2700000" algn="tl" rotWithShape="0">
              <a:prstClr val="black">
                <a:alpha val="40000"/>
              </a:prstClr>
            </a:outerShdw>
          </a:effectLst>
        </p:spPr>
        <p:txBody>
          <a:bodyPr>
            <a:normAutofit/>
          </a:bodyPr>
          <a:lstStyle/>
          <a:p>
            <a:pPr algn="ctr"/>
            <a:r>
              <a:rPr lang="en-IN" b="1" dirty="0">
                <a:solidFill>
                  <a:schemeClr val="accent6">
                    <a:lumMod val="50000"/>
                  </a:schemeClr>
                </a:solidFill>
                <a:latin typeface="Book Antiqua" panose="02040602050305030304" pitchFamily="18" charset="0"/>
              </a:rPr>
              <a:t>Suggestions to the Organization </a:t>
            </a:r>
            <a:br>
              <a:rPr lang="en-IN" b="1" dirty="0">
                <a:solidFill>
                  <a:schemeClr val="accent6">
                    <a:lumMod val="50000"/>
                  </a:schemeClr>
                </a:solidFill>
                <a:latin typeface="Book Antiqua" panose="02040602050305030304" pitchFamily="18" charset="0"/>
              </a:rPr>
            </a:br>
            <a:r>
              <a:rPr lang="en-IN" b="1" dirty="0">
                <a:solidFill>
                  <a:schemeClr val="accent6">
                    <a:lumMod val="50000"/>
                  </a:schemeClr>
                </a:solidFill>
                <a:latin typeface="Book Antiqua" panose="02040602050305030304" pitchFamily="18" charset="0"/>
              </a:rPr>
              <a:t>where the Study was Conducted </a:t>
            </a:r>
          </a:p>
        </p:txBody>
      </p:sp>
      <p:sp>
        <p:nvSpPr>
          <p:cNvPr id="3" name="Content Placeholder 2">
            <a:extLst>
              <a:ext uri="{FF2B5EF4-FFF2-40B4-BE49-F238E27FC236}">
                <a16:creationId xmlns:a16="http://schemas.microsoft.com/office/drawing/2014/main" id="{EDF89782-DF18-4614-AC2F-38EE0D07B3AD}"/>
              </a:ext>
            </a:extLst>
          </p:cNvPr>
          <p:cNvSpPr>
            <a:spLocks noGrp="1"/>
          </p:cNvSpPr>
          <p:nvPr>
            <p:ph idx="1"/>
          </p:nvPr>
        </p:nvSpPr>
        <p:spPr>
          <a:xfrm>
            <a:off x="1173481" y="2555876"/>
            <a:ext cx="8378484" cy="6091873"/>
          </a:xfrm>
        </p:spPr>
        <p:txBody>
          <a:bodyPr>
            <a:normAutofit lnSpcReduction="10000"/>
          </a:bodyPr>
          <a:lstStyle/>
          <a:p>
            <a:pPr marL="400041" indent="-400041"/>
            <a:r>
              <a:rPr lang="en-US" sz="2800" b="1" dirty="0">
                <a:solidFill>
                  <a:srgbClr val="854747"/>
                </a:solidFill>
                <a:latin typeface="Book Antiqua" panose="02040602050305030304" pitchFamily="18" charset="0"/>
                <a:cs typeface="Times New Roman" panose="02020603050405020304" pitchFamily="18" charset="0"/>
              </a:rPr>
              <a:t>The Energy and Research Institute (TERI) has its permanent base in Darbari Seth Block, in the Indian Habitat Center complex located at Lodhi Road, New Delhi. </a:t>
            </a:r>
          </a:p>
          <a:p>
            <a:pPr marL="400041" indent="-400041"/>
            <a:r>
              <a:rPr lang="en-US" sz="2800" b="1" dirty="0">
                <a:solidFill>
                  <a:srgbClr val="854747"/>
                </a:solidFill>
                <a:latin typeface="Book Antiqua" panose="02040602050305030304" pitchFamily="18" charset="0"/>
                <a:cs typeface="Times New Roman" panose="02020603050405020304" pitchFamily="18" charset="0"/>
              </a:rPr>
              <a:t>Indian habitat center itself is a sustainable building. </a:t>
            </a:r>
          </a:p>
          <a:p>
            <a:pPr marL="400041" indent="-400041"/>
            <a:r>
              <a:rPr lang="en-US" sz="2800" b="1" dirty="0">
                <a:solidFill>
                  <a:srgbClr val="854747"/>
                </a:solidFill>
                <a:latin typeface="Book Antiqua" panose="02040602050305030304" pitchFamily="18" charset="0"/>
                <a:cs typeface="Times New Roman" panose="02020603050405020304" pitchFamily="18" charset="0"/>
              </a:rPr>
              <a:t>And TERI is a multi-dimensional organization that brings out innovators and agents of change in the energy, environment, climate change, and sustainability space, having pioneered conversations and action in these areas for over four decades. </a:t>
            </a:r>
          </a:p>
          <a:p>
            <a:pPr marL="400041" indent="-400041"/>
            <a:r>
              <a:rPr lang="en-US" sz="2800" b="1" dirty="0">
                <a:solidFill>
                  <a:srgbClr val="854747"/>
                </a:solidFill>
                <a:latin typeface="Book Antiqua" panose="02040602050305030304" pitchFamily="18" charset="0"/>
                <a:cs typeface="Times New Roman" panose="02020603050405020304" pitchFamily="18" charset="0"/>
              </a:rPr>
              <a:t>The institute believes in resource efficiency and waste management for smart, sustainable, and inclusive development. So, no suggestion</a:t>
            </a:r>
          </a:p>
          <a:p>
            <a:endParaRPr lang="en-US" sz="2800" b="1" dirty="0">
              <a:latin typeface="Book Antiqua" panose="02040602050305030304" pitchFamily="18" charset="0"/>
            </a:endParaRP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a:xfrm>
            <a:off x="12956982" y="9090025"/>
            <a:ext cx="3840480" cy="511175"/>
          </a:xfrm>
        </p:spPr>
        <p:txBody>
          <a:bodyPr/>
          <a:lstStyle/>
          <a:p>
            <a:fld id="{26AD20E6-394B-4DF0-96A5-9647FF39C943}" type="slidenum">
              <a:rPr lang="en-IN" smtClean="0"/>
              <a:t>17</a:t>
            </a:fld>
            <a:endParaRPr lang="en-IN" dirty="0"/>
          </a:p>
        </p:txBody>
      </p:sp>
      <p:pic>
        <p:nvPicPr>
          <p:cNvPr id="10" name="Picture 9">
            <a:extLst>
              <a:ext uri="{FF2B5EF4-FFF2-40B4-BE49-F238E27FC236}">
                <a16:creationId xmlns:a16="http://schemas.microsoft.com/office/drawing/2014/main" id="{6BEB618E-55C3-4BED-9D20-2B313E46702F}"/>
              </a:ext>
            </a:extLst>
          </p:cNvPr>
          <p:cNvPicPr>
            <a:picLocks noChangeAspect="1"/>
          </p:cNvPicPr>
          <p:nvPr/>
        </p:nvPicPr>
        <p:blipFill rotWithShape="1">
          <a:blip r:embed="rId2">
            <a:extLst>
              <a:ext uri="{28A0092B-C50C-407E-A947-70E740481C1C}">
                <a14:useLocalDpi xmlns:a14="http://schemas.microsoft.com/office/drawing/2010/main" val="0"/>
              </a:ext>
            </a:extLst>
          </a:blip>
          <a:srcRect l="11596" t="37123" b="37598"/>
          <a:stretch/>
        </p:blipFill>
        <p:spPr>
          <a:xfrm>
            <a:off x="10222728" y="2862812"/>
            <a:ext cx="5468509" cy="5478001"/>
          </a:xfrm>
          <a:prstGeom prst="rect">
            <a:avLst/>
          </a:prstGeom>
          <a:ln>
            <a:noFill/>
          </a:ln>
          <a:effectLst>
            <a:outerShdw blurRad="190500" algn="tl" rotWithShape="0">
              <a:srgbClr val="000000">
                <a:alpha val="70000"/>
              </a:srgbClr>
            </a:outerShdw>
          </a:effectLst>
        </p:spPr>
      </p:pic>
      <p:pic>
        <p:nvPicPr>
          <p:cNvPr id="4" name="Picture 3">
            <a:extLst>
              <a:ext uri="{FF2B5EF4-FFF2-40B4-BE49-F238E27FC236}">
                <a16:creationId xmlns:a16="http://schemas.microsoft.com/office/drawing/2014/main" id="{76B95A5D-148B-FA7F-BFB6-A461321F03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406060" y="-279998"/>
            <a:ext cx="14721840" cy="1855788"/>
          </a:xfrm>
          <a:effectLst>
            <a:outerShdw blurRad="50800" dist="38100" dir="2700000" algn="tl" rotWithShape="0">
              <a:prstClr val="black">
                <a:alpha val="40000"/>
              </a:prstClr>
            </a:outerShdw>
          </a:effectLst>
        </p:spPr>
        <p:txBody>
          <a:bodyPr/>
          <a:lstStyle/>
          <a:p>
            <a:pPr algn="ctr"/>
            <a:r>
              <a:rPr lang="en-IN" b="1" dirty="0">
                <a:solidFill>
                  <a:schemeClr val="accent6">
                    <a:lumMod val="50000"/>
                  </a:schemeClr>
                </a:solidFill>
                <a:latin typeface="Book Antiqua" panose="02040602050305030304" pitchFamily="18" charset="0"/>
              </a:rPr>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387914" y="2073043"/>
            <a:ext cx="7220901" cy="1153477"/>
          </a:xfrm>
        </p:spPr>
        <p:txBody>
          <a:bodyPr>
            <a:normAutofit/>
          </a:bodyPr>
          <a:lstStyle/>
          <a:p>
            <a:pPr algn="ctr"/>
            <a:r>
              <a:rPr lang="en-IN" dirty="0">
                <a:solidFill>
                  <a:schemeClr val="accent2">
                    <a:lumMod val="50000"/>
                  </a:schemeClr>
                </a:solidFill>
                <a:latin typeface="Book Antiqua" panose="02040602050305030304" pitchFamily="18" charset="0"/>
              </a:rPr>
              <a:t>What did you learn (skill/ topic)?</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8766980" y="2073043"/>
            <a:ext cx="7825363" cy="1153477"/>
          </a:xfrm>
        </p:spPr>
        <p:txBody>
          <a:bodyPr>
            <a:normAutofit/>
          </a:bodyPr>
          <a:lstStyle/>
          <a:p>
            <a:pPr algn="ctr"/>
            <a:r>
              <a:rPr lang="en-IN" dirty="0">
                <a:solidFill>
                  <a:schemeClr val="accent2">
                    <a:lumMod val="50000"/>
                  </a:schemeClr>
                </a:solidFill>
                <a:latin typeface="Book Antiqua" panose="02040602050305030304" pitchFamily="18" charset="0"/>
              </a:rPr>
              <a:t>Overall self comments on Dissertation</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a:xfrm>
            <a:off x="12997453" y="9090025"/>
            <a:ext cx="3840480" cy="511175"/>
          </a:xfrm>
        </p:spPr>
        <p:txBody>
          <a:bodyPr/>
          <a:lstStyle/>
          <a:p>
            <a:fld id="{26AD20E6-394B-4DF0-96A5-9647FF39C943}" type="slidenum">
              <a:rPr lang="en-IN" smtClean="0"/>
              <a:t>18</a:t>
            </a:fld>
            <a:endParaRPr lang="en-IN" dirty="0"/>
          </a:p>
        </p:txBody>
      </p:sp>
      <p:graphicFrame>
        <p:nvGraphicFramePr>
          <p:cNvPr id="8" name="Diagram 7">
            <a:extLst>
              <a:ext uri="{FF2B5EF4-FFF2-40B4-BE49-F238E27FC236}">
                <a16:creationId xmlns:a16="http://schemas.microsoft.com/office/drawing/2014/main" id="{7C0D9F38-6C39-4849-9432-6AE5A305F8F5}"/>
              </a:ext>
            </a:extLst>
          </p:cNvPr>
          <p:cNvGraphicFramePr/>
          <p:nvPr>
            <p:extLst>
              <p:ext uri="{D42A27DB-BD31-4B8C-83A1-F6EECF244321}">
                <p14:modId xmlns:p14="http://schemas.microsoft.com/office/powerpoint/2010/main" val="1729847127"/>
              </p:ext>
            </p:extLst>
          </p:nvPr>
        </p:nvGraphicFramePr>
        <p:xfrm>
          <a:off x="230869" y="3723774"/>
          <a:ext cx="7220900" cy="4725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 11">
            <a:extLst>
              <a:ext uri="{FF2B5EF4-FFF2-40B4-BE49-F238E27FC236}">
                <a16:creationId xmlns:a16="http://schemas.microsoft.com/office/drawing/2014/main" id="{5FC634AA-38BF-4483-A597-F1633E49ADBB}"/>
              </a:ext>
            </a:extLst>
          </p:cNvPr>
          <p:cNvGraphicFramePr/>
          <p:nvPr>
            <p:extLst>
              <p:ext uri="{D42A27DB-BD31-4B8C-83A1-F6EECF244321}">
                <p14:modId xmlns:p14="http://schemas.microsoft.com/office/powerpoint/2010/main" val="3750953585"/>
              </p:ext>
            </p:extLst>
          </p:nvPr>
        </p:nvGraphicFramePr>
        <p:xfrm>
          <a:off x="8703412" y="3851702"/>
          <a:ext cx="8134521" cy="44692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 name="Picture 3">
            <a:extLst>
              <a:ext uri="{FF2B5EF4-FFF2-40B4-BE49-F238E27FC236}">
                <a16:creationId xmlns:a16="http://schemas.microsoft.com/office/drawing/2014/main" id="{7B78902D-3A80-F1C2-10FA-83239B6F239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57330" y="129982"/>
            <a:ext cx="2281623" cy="1035828"/>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1173480" y="-319610"/>
            <a:ext cx="14721840" cy="1855788"/>
          </a:xfrm>
          <a:effectLst>
            <a:outerShdw blurRad="50800" dist="38100" dir="2700000" algn="tl" rotWithShape="0">
              <a:prstClr val="black">
                <a:alpha val="40000"/>
              </a:prstClr>
            </a:outerShdw>
          </a:effectLst>
        </p:spPr>
        <p:txBody>
          <a:bodyPr/>
          <a:lstStyle/>
          <a:p>
            <a:pPr algn="ctr"/>
            <a:r>
              <a:rPr lang="en-IN" b="1" dirty="0">
                <a:solidFill>
                  <a:schemeClr val="accent6">
                    <a:lumMod val="50000"/>
                  </a:schemeClr>
                </a:solidFill>
                <a:latin typeface="Book Antiqua" panose="02040602050305030304" pitchFamily="18" charset="0"/>
              </a:rPr>
              <a:t>Pictorial Journey</a:t>
            </a:r>
          </a:p>
        </p:txBody>
      </p:sp>
      <p:pic>
        <p:nvPicPr>
          <p:cNvPr id="6" name="Content Placeholder 5">
            <a:extLst>
              <a:ext uri="{FF2B5EF4-FFF2-40B4-BE49-F238E27FC236}">
                <a16:creationId xmlns:a16="http://schemas.microsoft.com/office/drawing/2014/main" id="{BDC54062-46EE-44BE-B211-7268851E273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055"/>
          <a:stretch/>
        </p:blipFill>
        <p:spPr>
          <a:xfrm>
            <a:off x="741219" y="2586990"/>
            <a:ext cx="7793181" cy="609187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13107630" y="9090025"/>
            <a:ext cx="3840480" cy="511175"/>
          </a:xfrm>
        </p:spPr>
        <p:txBody>
          <a:bodyPr/>
          <a:lstStyle/>
          <a:p>
            <a:fld id="{26AD20E6-394B-4DF0-96A5-9647FF39C943}" type="slidenum">
              <a:rPr lang="en-IN" smtClean="0"/>
              <a:t>19</a:t>
            </a:fld>
            <a:endParaRPr lang="en-IN" dirty="0"/>
          </a:p>
        </p:txBody>
      </p:sp>
      <p:pic>
        <p:nvPicPr>
          <p:cNvPr id="10" name="Content Placeholder 7">
            <a:extLst>
              <a:ext uri="{FF2B5EF4-FFF2-40B4-BE49-F238E27FC236}">
                <a16:creationId xmlns:a16="http://schemas.microsoft.com/office/drawing/2014/main" id="{5606C273-AB4C-4944-9778-998F965AA7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606081" y="3258185"/>
            <a:ext cx="6094095" cy="47494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1746375" y="-294177"/>
            <a:ext cx="14721840" cy="1855788"/>
          </a:xfrm>
          <a:effectLst>
            <a:outerShdw blurRad="50800" dist="38100" dir="18900000" algn="b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Screenshot of approval</a:t>
            </a:r>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13049818" y="8952644"/>
            <a:ext cx="3840480" cy="681567"/>
          </a:xfrm>
        </p:spPr>
        <p:txBody>
          <a:bodyPr/>
          <a:lstStyle/>
          <a:p>
            <a:fld id="{26AD20E6-394B-4DF0-96A5-9647FF39C943}" type="slidenum">
              <a:rPr lang="en-IN" smtClean="0"/>
              <a:t>2</a:t>
            </a:fld>
            <a:endParaRPr lang="en-IN" dirty="0"/>
          </a:p>
        </p:txBody>
      </p:sp>
      <p:pic>
        <p:nvPicPr>
          <p:cNvPr id="6" name="Picture 5">
            <a:extLst>
              <a:ext uri="{FF2B5EF4-FFF2-40B4-BE49-F238E27FC236}">
                <a16:creationId xmlns:a16="http://schemas.microsoft.com/office/drawing/2014/main" id="{AC2E22D5-BA8A-4FB9-A988-F9D4636DF1DA}"/>
              </a:ext>
            </a:extLst>
          </p:cNvPr>
          <p:cNvPicPr>
            <a:picLocks noChangeAspect="1"/>
          </p:cNvPicPr>
          <p:nvPr/>
        </p:nvPicPr>
        <p:blipFill rotWithShape="1">
          <a:blip r:embed="rId2">
            <a:extLst>
              <a:ext uri="{28A0092B-C50C-407E-A947-70E740481C1C}">
                <a14:useLocalDpi xmlns:a14="http://schemas.microsoft.com/office/drawing/2010/main" val="0"/>
              </a:ext>
            </a:extLst>
          </a:blip>
          <a:srcRect t="-3285" b="49430"/>
          <a:stretch/>
        </p:blipFill>
        <p:spPr>
          <a:xfrm>
            <a:off x="1811147" y="1561611"/>
            <a:ext cx="13158911" cy="8947811"/>
          </a:xfrm>
          <a:prstGeom prst="rect">
            <a:avLst/>
          </a:prstGeom>
        </p:spPr>
      </p:pic>
      <p:pic>
        <p:nvPicPr>
          <p:cNvPr id="3" name="Picture 2">
            <a:extLst>
              <a:ext uri="{FF2B5EF4-FFF2-40B4-BE49-F238E27FC236}">
                <a16:creationId xmlns:a16="http://schemas.microsoft.com/office/drawing/2014/main" id="{F42B4451-2671-66D3-7753-5147B212B1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1173480" y="-352561"/>
            <a:ext cx="14721840" cy="1855788"/>
          </a:xfrm>
          <a:effectLst>
            <a:outerShdw blurRad="50800" dist="38100" dir="2700000" algn="tl" rotWithShape="0">
              <a:prstClr val="black">
                <a:alpha val="40000"/>
              </a:prstClr>
            </a:outerShdw>
          </a:effectLst>
        </p:spPr>
        <p:txBody>
          <a:bodyPr/>
          <a:lstStyle/>
          <a:p>
            <a:pPr algn="ctr"/>
            <a:r>
              <a:rPr lang="en-IN" b="1" dirty="0">
                <a:solidFill>
                  <a:schemeClr val="accent6">
                    <a:lumMod val="50000"/>
                  </a:schemeClr>
                </a:solidFill>
                <a:latin typeface="Book Antiqua" panose="02040602050305030304" pitchFamily="18" charset="0"/>
              </a:rPr>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13068631" y="9090025"/>
            <a:ext cx="3840480" cy="511175"/>
          </a:xfrm>
        </p:spPr>
        <p:txBody>
          <a:bodyPr/>
          <a:lstStyle/>
          <a:p>
            <a:fld id="{26AD20E6-394B-4DF0-96A5-9647FF39C943}" type="slidenum">
              <a:rPr lang="en-IN" smtClean="0"/>
              <a:t>20</a:t>
            </a:fld>
            <a:endParaRPr lang="en-IN" dirty="0"/>
          </a:p>
        </p:txBody>
      </p:sp>
      <p:pic>
        <p:nvPicPr>
          <p:cNvPr id="11" name="Picture 10">
            <a:extLst>
              <a:ext uri="{FF2B5EF4-FFF2-40B4-BE49-F238E27FC236}">
                <a16:creationId xmlns:a16="http://schemas.microsoft.com/office/drawing/2014/main" id="{628BAD27-1294-4E1B-9D71-BD5004CF0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2021" y="2681914"/>
            <a:ext cx="7843300" cy="59424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1">
            <a:extLst>
              <a:ext uri="{FF2B5EF4-FFF2-40B4-BE49-F238E27FC236}">
                <a16:creationId xmlns:a16="http://schemas.microsoft.com/office/drawing/2014/main" id="{1D119254-586F-42F3-8C9F-DFE52B46B9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8764" y="2681914"/>
            <a:ext cx="5284157" cy="59424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33393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173480" y="-340241"/>
            <a:ext cx="14721840" cy="1855788"/>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Introduction</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2989363" y="8911841"/>
            <a:ext cx="3840480" cy="681567"/>
          </a:xfrm>
        </p:spPr>
        <p:txBody>
          <a:bodyPr/>
          <a:lstStyle/>
          <a:p>
            <a:fld id="{26AD20E6-394B-4DF0-96A5-9647FF39C943}" type="slidenum">
              <a:rPr lang="en-IN" smtClean="0"/>
              <a:t>3</a:t>
            </a:fld>
            <a:endParaRPr lang="en-IN"/>
          </a:p>
        </p:txBody>
      </p:sp>
      <p:graphicFrame>
        <p:nvGraphicFramePr>
          <p:cNvPr id="17" name="Diagram 16">
            <a:extLst>
              <a:ext uri="{FF2B5EF4-FFF2-40B4-BE49-F238E27FC236}">
                <a16:creationId xmlns:a16="http://schemas.microsoft.com/office/drawing/2014/main" id="{8CDBD4C3-A851-4FE0-B0DE-43AC976D372A}"/>
              </a:ext>
            </a:extLst>
          </p:cNvPr>
          <p:cNvGraphicFramePr/>
          <p:nvPr>
            <p:extLst>
              <p:ext uri="{D42A27DB-BD31-4B8C-83A1-F6EECF244321}">
                <p14:modId xmlns:p14="http://schemas.microsoft.com/office/powerpoint/2010/main" val="3256740624"/>
              </p:ext>
            </p:extLst>
          </p:nvPr>
        </p:nvGraphicFramePr>
        <p:xfrm>
          <a:off x="-1217958" y="1641014"/>
          <a:ext cx="11346577" cy="7488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240A595A-5B98-D021-7B0F-331E16CD66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330" y="69739"/>
            <a:ext cx="2281623" cy="1035828"/>
          </a:xfrm>
          <a:prstGeom prst="rect">
            <a:avLst/>
          </a:prstGeom>
        </p:spPr>
      </p:pic>
      <p:pic>
        <p:nvPicPr>
          <p:cNvPr id="12" name="Picture 11">
            <a:extLst>
              <a:ext uri="{FF2B5EF4-FFF2-40B4-BE49-F238E27FC236}">
                <a16:creationId xmlns:a16="http://schemas.microsoft.com/office/drawing/2014/main" id="{A75EE5B0-A41A-2280-5848-5592B0C9C8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50319" y="1650662"/>
            <a:ext cx="7671175" cy="7466848"/>
          </a:xfrm>
          <a:prstGeom prst="rect">
            <a:avLst/>
          </a:prstGeom>
        </p:spPr>
      </p:pic>
    </p:spTree>
    <p:extLst>
      <p:ext uri="{BB962C8B-B14F-4D97-AF65-F5344CB8AC3E}">
        <p14:creationId xmlns:p14="http://schemas.microsoft.com/office/powerpoint/2010/main" val="420005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2787703" y="-349277"/>
            <a:ext cx="12232091" cy="1855788"/>
          </a:xfrm>
          <a:effectLst>
            <a:outerShdw blurRad="50800" dist="38100" dir="2700000" algn="tl" rotWithShape="0">
              <a:prstClr val="black">
                <a:alpha val="40000"/>
              </a:prstClr>
            </a:outerShdw>
          </a:effectLst>
        </p:spPr>
        <p:txBody>
          <a:bodyPr>
            <a:normAutofit/>
          </a:bodyPr>
          <a:lstStyle/>
          <a:p>
            <a:pPr algn="ctr"/>
            <a:r>
              <a:rPr lang="en-IN" b="1" dirty="0">
                <a:solidFill>
                  <a:srgbClr val="326235"/>
                </a:solidFill>
                <a:latin typeface="Book Antiqua" panose="02040602050305030304" pitchFamily="18" charset="0"/>
              </a:rPr>
              <a:t>Climate change and health</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a:xfrm>
            <a:off x="13008008" y="9009958"/>
            <a:ext cx="3840480" cy="681567"/>
          </a:xfrm>
        </p:spPr>
        <p:txBody>
          <a:bodyPr/>
          <a:lstStyle/>
          <a:p>
            <a:fld id="{26AD20E6-394B-4DF0-96A5-9647FF39C943}" type="slidenum">
              <a:rPr lang="en-IN" smtClean="0"/>
              <a:t>4</a:t>
            </a:fld>
            <a:endParaRPr lang="en-IN" dirty="0"/>
          </a:p>
        </p:txBody>
      </p:sp>
      <p:pic>
        <p:nvPicPr>
          <p:cNvPr id="7" name="Picture 6">
            <a:extLst>
              <a:ext uri="{FF2B5EF4-FFF2-40B4-BE49-F238E27FC236}">
                <a16:creationId xmlns:a16="http://schemas.microsoft.com/office/drawing/2014/main" id="{55E759EA-0F35-4B59-9241-E66A51C2DC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6435" y="1657148"/>
            <a:ext cx="7547734" cy="7542957"/>
          </a:xfrm>
          <a:prstGeom prst="rect">
            <a:avLst/>
          </a:prstGeom>
        </p:spPr>
      </p:pic>
      <p:graphicFrame>
        <p:nvGraphicFramePr>
          <p:cNvPr id="17" name="Diagram 16">
            <a:extLst>
              <a:ext uri="{FF2B5EF4-FFF2-40B4-BE49-F238E27FC236}">
                <a16:creationId xmlns:a16="http://schemas.microsoft.com/office/drawing/2014/main" id="{9E3F6E98-6560-4146-93CD-A09B45DA2BF4}"/>
              </a:ext>
            </a:extLst>
          </p:cNvPr>
          <p:cNvGraphicFramePr/>
          <p:nvPr>
            <p:extLst>
              <p:ext uri="{D42A27DB-BD31-4B8C-83A1-F6EECF244321}">
                <p14:modId xmlns:p14="http://schemas.microsoft.com/office/powerpoint/2010/main" val="1229132901"/>
              </p:ext>
            </p:extLst>
          </p:nvPr>
        </p:nvGraphicFramePr>
        <p:xfrm>
          <a:off x="655237" y="1657149"/>
          <a:ext cx="7097991" cy="33695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8" name="Diagram 17">
            <a:extLst>
              <a:ext uri="{FF2B5EF4-FFF2-40B4-BE49-F238E27FC236}">
                <a16:creationId xmlns:a16="http://schemas.microsoft.com/office/drawing/2014/main" id="{7F2AE8AA-43D2-4FF7-A93F-C32E2298423F}"/>
              </a:ext>
            </a:extLst>
          </p:cNvPr>
          <p:cNvGraphicFramePr/>
          <p:nvPr>
            <p:extLst>
              <p:ext uri="{D42A27DB-BD31-4B8C-83A1-F6EECF244321}">
                <p14:modId xmlns:p14="http://schemas.microsoft.com/office/powerpoint/2010/main" val="3851180118"/>
              </p:ext>
            </p:extLst>
          </p:nvPr>
        </p:nvGraphicFramePr>
        <p:xfrm>
          <a:off x="585325" y="5026661"/>
          <a:ext cx="7237812" cy="214107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3" name="Picture 2">
            <a:extLst>
              <a:ext uri="{FF2B5EF4-FFF2-40B4-BE49-F238E27FC236}">
                <a16:creationId xmlns:a16="http://schemas.microsoft.com/office/drawing/2014/main" id="{E852FC45-328C-20B7-DD5F-951746A9687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687804" y="-325643"/>
            <a:ext cx="14721840" cy="1855788"/>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Objective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015923" y="2908483"/>
            <a:ext cx="14721840" cy="5802947"/>
          </a:xfrm>
        </p:spPr>
        <p:txBody>
          <a:bodyPr>
            <a:normAutofit/>
          </a:bodyPr>
          <a:lstStyle/>
          <a:p>
            <a:pPr marL="0" indent="0" algn="ctr">
              <a:buNone/>
            </a:pPr>
            <a:endParaRPr lang="en-US" dirty="0"/>
          </a:p>
          <a:p>
            <a:pPr marL="0" indent="0" algn="ctr">
              <a:buNone/>
            </a:pPr>
            <a:endParaRPr lang="en-US" dirty="0"/>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2962077" y="9014611"/>
            <a:ext cx="3840480" cy="681567"/>
          </a:xfrm>
        </p:spPr>
        <p:txBody>
          <a:bodyPr/>
          <a:lstStyle/>
          <a:p>
            <a:fld id="{26AD20E6-394B-4DF0-96A5-9647FF39C943}" type="slidenum">
              <a:rPr lang="en-IN" smtClean="0"/>
              <a:t>5</a:t>
            </a:fld>
            <a:endParaRPr lang="en-IN"/>
          </a:p>
        </p:txBody>
      </p:sp>
      <p:pic>
        <p:nvPicPr>
          <p:cNvPr id="8" name="Picture 6" descr="Climate change illustration Free Vector">
            <a:extLst>
              <a:ext uri="{FF2B5EF4-FFF2-40B4-BE49-F238E27FC236}">
                <a16:creationId xmlns:a16="http://schemas.microsoft.com/office/drawing/2014/main" id="{21B72F5B-A252-4347-B4D8-9C89ACD1EA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039" y="1490445"/>
            <a:ext cx="5546603" cy="563567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 4">
            <a:extLst>
              <a:ext uri="{FF2B5EF4-FFF2-40B4-BE49-F238E27FC236}">
                <a16:creationId xmlns:a16="http://schemas.microsoft.com/office/drawing/2014/main" id="{1ADB6702-242A-4F19-BA6F-6DCAE093ABEE}"/>
              </a:ext>
            </a:extLst>
          </p:cNvPr>
          <p:cNvGraphicFramePr/>
          <p:nvPr>
            <p:extLst>
              <p:ext uri="{D42A27DB-BD31-4B8C-83A1-F6EECF244321}">
                <p14:modId xmlns:p14="http://schemas.microsoft.com/office/powerpoint/2010/main" val="3242733345"/>
              </p:ext>
            </p:extLst>
          </p:nvPr>
        </p:nvGraphicFramePr>
        <p:xfrm>
          <a:off x="2952397" y="1342142"/>
          <a:ext cx="15671941" cy="86572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F771E62E-8EE4-B82F-F3FC-5652BF1E773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416724" y="-360589"/>
            <a:ext cx="14721840" cy="1855788"/>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sz="half" idx="1"/>
          </p:nvPr>
        </p:nvSpPr>
        <p:spPr>
          <a:xfrm>
            <a:off x="1173481" y="2555876"/>
            <a:ext cx="7604164" cy="6091873"/>
          </a:xfrm>
        </p:spPr>
        <p:txBody>
          <a:bodyPr>
            <a:normAutofit fontScale="55000" lnSpcReduction="20000"/>
          </a:bodyPr>
          <a:lstStyle/>
          <a:p>
            <a:pPr marL="0" indent="0">
              <a:buNone/>
            </a:pPr>
            <a:r>
              <a:rPr lang="en-US" dirty="0"/>
              <a:t> </a:t>
            </a:r>
          </a:p>
          <a:p>
            <a:endParaRPr lang="en-IN" dirty="0"/>
          </a:p>
        </p:txBody>
      </p:sp>
      <p:sp>
        <p:nvSpPr>
          <p:cNvPr id="7" name="Content Placeholder 6">
            <a:extLst>
              <a:ext uri="{FF2B5EF4-FFF2-40B4-BE49-F238E27FC236}">
                <a16:creationId xmlns:a16="http://schemas.microsoft.com/office/drawing/2014/main" id="{3A544CD2-10C2-49D1-8DDA-A9F08D86A824}"/>
              </a:ext>
            </a:extLst>
          </p:cNvPr>
          <p:cNvSpPr>
            <a:spLocks noGrp="1"/>
          </p:cNvSpPr>
          <p:nvPr>
            <p:ph sz="half" idx="2"/>
          </p:nvPr>
        </p:nvSpPr>
        <p:spPr>
          <a:xfrm>
            <a:off x="1105200" y="2807018"/>
            <a:ext cx="9126195" cy="6091873"/>
          </a:xfrm>
        </p:spPr>
        <p:txBody>
          <a:bodyPr>
            <a:normAutofit fontScale="55000" lnSpcReduction="20000"/>
          </a:bodyPr>
          <a:lstStyle/>
          <a:p>
            <a:r>
              <a:rPr lang="en-US" sz="5867" b="1" dirty="0">
                <a:solidFill>
                  <a:srgbClr val="002060"/>
                </a:solidFill>
                <a:latin typeface="Book Antiqua" panose="02040602050305030304" pitchFamily="18" charset="0"/>
              </a:rPr>
              <a:t>Study design-cross-sectional descriptive study</a:t>
            </a:r>
          </a:p>
          <a:p>
            <a:r>
              <a:rPr lang="en-US" sz="5867" b="1" dirty="0">
                <a:solidFill>
                  <a:srgbClr val="002060"/>
                </a:solidFill>
                <a:latin typeface="Book Antiqua" panose="02040602050305030304" pitchFamily="18" charset="0"/>
              </a:rPr>
              <a:t>Sampling techniques- purposive sampling technique</a:t>
            </a:r>
          </a:p>
          <a:p>
            <a:r>
              <a:rPr lang="en-US" sz="5867" b="1" dirty="0">
                <a:solidFill>
                  <a:srgbClr val="002060"/>
                </a:solidFill>
                <a:latin typeface="Book Antiqua" panose="02040602050305030304" pitchFamily="18" charset="0"/>
              </a:rPr>
              <a:t>Sample size- 150 people. </a:t>
            </a:r>
          </a:p>
          <a:p>
            <a:r>
              <a:rPr lang="en-US" sz="5867" b="1" dirty="0">
                <a:solidFill>
                  <a:srgbClr val="002060"/>
                </a:solidFill>
                <a:latin typeface="Book Antiqua" panose="02040602050305030304" pitchFamily="18" charset="0"/>
              </a:rPr>
              <a:t>Medium of questionnaire - English language. </a:t>
            </a:r>
          </a:p>
          <a:p>
            <a:r>
              <a:rPr lang="en-US" sz="5867" b="1" dirty="0">
                <a:solidFill>
                  <a:srgbClr val="002060"/>
                </a:solidFill>
                <a:latin typeface="Book Antiqua" panose="02040602050305030304" pitchFamily="18" charset="0"/>
              </a:rPr>
              <a:t>Questionnaire composed of 24 question</a:t>
            </a:r>
          </a:p>
          <a:p>
            <a:r>
              <a:rPr lang="en-US" sz="5867" b="1" dirty="0">
                <a:solidFill>
                  <a:srgbClr val="002060"/>
                </a:solidFill>
                <a:latin typeface="Book Antiqua" panose="02040602050305030304" pitchFamily="18" charset="0"/>
              </a:rPr>
              <a:t>It comprises socio-demographic information like age, gender, education, and profession. </a:t>
            </a:r>
          </a:p>
          <a:p>
            <a:r>
              <a:rPr lang="en-US" sz="5867" b="1" dirty="0">
                <a:solidFill>
                  <a:srgbClr val="002060"/>
                </a:solidFill>
                <a:latin typeface="Book Antiqua" panose="02040602050305030304" pitchFamily="18" charset="0"/>
              </a:rPr>
              <a:t>Also, Knowledge, awareness of climate change, and adaptation measures</a:t>
            </a:r>
          </a:p>
          <a:p>
            <a:endParaRPr lang="en-US" b="1" dirty="0">
              <a:solidFill>
                <a:srgbClr val="002060"/>
              </a:solidFill>
              <a:latin typeface="Book Antiqua" panose="0204060205030503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2993209" y="8919633"/>
            <a:ext cx="3840480" cy="681567"/>
          </a:xfrm>
        </p:spPr>
        <p:txBody>
          <a:bodyPr/>
          <a:lstStyle/>
          <a:p>
            <a:fld id="{26AD20E6-394B-4DF0-96A5-9647FF39C943}" type="slidenum">
              <a:rPr lang="en-IN" smtClean="0"/>
              <a:t>6</a:t>
            </a:fld>
            <a:endParaRPr lang="en-IN" dirty="0"/>
          </a:p>
        </p:txBody>
      </p:sp>
      <p:pic>
        <p:nvPicPr>
          <p:cNvPr id="2050" name="Picture 2" descr="Climate change abstract concept Free Vector">
            <a:extLst>
              <a:ext uri="{FF2B5EF4-FFF2-40B4-BE49-F238E27FC236}">
                <a16:creationId xmlns:a16="http://schemas.microsoft.com/office/drawing/2014/main" id="{B4275919-BA05-429C-9959-B3B941495B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350"/>
          <a:stretch/>
        </p:blipFill>
        <p:spPr bwMode="auto">
          <a:xfrm>
            <a:off x="10299675" y="1857121"/>
            <a:ext cx="6374987" cy="67906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F1A2F7C-3FD3-F457-3658-95A8BA3BA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991304" y="-315875"/>
            <a:ext cx="14721840" cy="1855788"/>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Methodology</a:t>
            </a:r>
            <a:endParaRPr lang="en-IN" dirty="0">
              <a:solidFill>
                <a:srgbClr val="326235"/>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7677666" y="2476709"/>
            <a:ext cx="8353167" cy="6248289"/>
          </a:xfrm>
        </p:spPr>
        <p:txBody>
          <a:bodyPr>
            <a:normAutofit fontScale="92500"/>
          </a:bodyPr>
          <a:lstStyle/>
          <a:p>
            <a:r>
              <a:rPr lang="en-US" sz="3467" b="1" dirty="0">
                <a:solidFill>
                  <a:srgbClr val="002060"/>
                </a:solidFill>
                <a:latin typeface="Book Antiqua" panose="02040602050305030304" pitchFamily="18" charset="0"/>
              </a:rPr>
              <a:t>Questions were of a multi-response type </a:t>
            </a:r>
          </a:p>
          <a:p>
            <a:r>
              <a:rPr lang="en-US" sz="3467" b="1" dirty="0">
                <a:solidFill>
                  <a:srgbClr val="002060"/>
                </a:solidFill>
                <a:latin typeface="Book Antiqua" panose="02040602050305030304" pitchFamily="18" charset="0"/>
              </a:rPr>
              <a:t>Last questions were open-ended for suggestions and comments.</a:t>
            </a:r>
          </a:p>
          <a:p>
            <a:r>
              <a:rPr lang="en-US" sz="3467" b="1" dirty="0">
                <a:solidFill>
                  <a:srgbClr val="002060"/>
                </a:solidFill>
                <a:latin typeface="Book Antiqua" panose="02040602050305030304" pitchFamily="18" charset="0"/>
              </a:rPr>
              <a:t>The data was collected using a semi-structured questionnaire which was administered using an online platform</a:t>
            </a:r>
          </a:p>
          <a:p>
            <a:r>
              <a:rPr lang="en-US" sz="3467" b="1" dirty="0">
                <a:solidFill>
                  <a:srgbClr val="002060"/>
                </a:solidFill>
                <a:latin typeface="Book Antiqua" panose="02040602050305030304" pitchFamily="18" charset="0"/>
              </a:rPr>
              <a:t>The participants who gave their consent before participating in the study and who did not provide consent were excluded.</a:t>
            </a:r>
          </a:p>
          <a:p>
            <a:r>
              <a:rPr lang="en-US" sz="3467" b="1" dirty="0">
                <a:solidFill>
                  <a:srgbClr val="002060"/>
                </a:solidFill>
                <a:latin typeface="Book Antiqua" panose="02040602050305030304" pitchFamily="18" charset="0"/>
              </a:rPr>
              <a:t>Data analysis was done using SPSS and google forms.</a:t>
            </a:r>
          </a:p>
          <a:p>
            <a:endParaRPr lang="en-US" sz="3360" b="1" dirty="0">
              <a:solidFill>
                <a:srgbClr val="002060"/>
              </a:solidFill>
              <a:latin typeface="Book Antiqua" panose="02040602050305030304" pitchFamily="18" charset="0"/>
            </a:endParaRPr>
          </a:p>
          <a:p>
            <a:pPr marL="0" indent="0">
              <a:buNone/>
            </a:pPr>
            <a:endParaRPr lang="en-US" sz="3360" b="1" dirty="0">
              <a:solidFill>
                <a:srgbClr val="002060"/>
              </a:solidFill>
              <a:latin typeface="Book Antiqua" panose="02040602050305030304" pitchFamily="18"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12984820" y="8980227"/>
            <a:ext cx="3840480" cy="681567"/>
          </a:xfrm>
        </p:spPr>
        <p:txBody>
          <a:bodyPr/>
          <a:lstStyle/>
          <a:p>
            <a:fld id="{26AD20E6-394B-4DF0-96A5-9647FF39C943}" type="slidenum">
              <a:rPr lang="en-IN" smtClean="0"/>
              <a:t>7</a:t>
            </a:fld>
            <a:endParaRPr lang="en-IN" dirty="0"/>
          </a:p>
        </p:txBody>
      </p:sp>
      <p:pic>
        <p:nvPicPr>
          <p:cNvPr id="7" name="Picture 2" descr="Illustration with pollutions on earth">
            <a:extLst>
              <a:ext uri="{FF2B5EF4-FFF2-40B4-BE49-F238E27FC236}">
                <a16:creationId xmlns:a16="http://schemas.microsoft.com/office/drawing/2014/main" id="{A8725D17-AEAB-4C0B-B51A-AEEE1B8D9A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255" y="2476709"/>
            <a:ext cx="6563704" cy="60918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81112EE-A940-B3B3-4C18-7702F4ECC8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56077" y="-93182"/>
            <a:ext cx="14721840" cy="1391793"/>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Result</a:t>
            </a:r>
          </a:p>
        </p:txBody>
      </p:sp>
      <p:sp>
        <p:nvSpPr>
          <p:cNvPr id="5" name="Text Placeholder 4">
            <a:extLst>
              <a:ext uri="{FF2B5EF4-FFF2-40B4-BE49-F238E27FC236}">
                <a16:creationId xmlns:a16="http://schemas.microsoft.com/office/drawing/2014/main" id="{756EB53C-E372-42E6-AE04-84F42726FF10}"/>
              </a:ext>
            </a:extLst>
          </p:cNvPr>
          <p:cNvSpPr>
            <a:spLocks noGrp="1"/>
          </p:cNvSpPr>
          <p:nvPr>
            <p:ph type="body" idx="1"/>
          </p:nvPr>
        </p:nvSpPr>
        <p:spPr>
          <a:xfrm>
            <a:off x="315403" y="1926681"/>
            <a:ext cx="7220901" cy="491172"/>
          </a:xfrm>
        </p:spPr>
        <p:txBody>
          <a:bodyPr>
            <a:normAutofit fontScale="92500" lnSpcReduction="10000"/>
          </a:bodyPr>
          <a:lstStyle/>
          <a:p>
            <a:r>
              <a:rPr lang="en-US" u="sng" dirty="0">
                <a:solidFill>
                  <a:srgbClr val="002060"/>
                </a:solidFill>
                <a:latin typeface="Book Antiqua" panose="02040602050305030304" pitchFamily="18" charset="0"/>
              </a:rPr>
              <a:t>Demographic details</a:t>
            </a:r>
          </a:p>
        </p:txBody>
      </p:sp>
      <p:sp>
        <p:nvSpPr>
          <p:cNvPr id="8" name="Text Placeholder 7">
            <a:extLst>
              <a:ext uri="{FF2B5EF4-FFF2-40B4-BE49-F238E27FC236}">
                <a16:creationId xmlns:a16="http://schemas.microsoft.com/office/drawing/2014/main" id="{614F2AC8-611F-4F46-832D-9C51AEAD500A}"/>
              </a:ext>
            </a:extLst>
          </p:cNvPr>
          <p:cNvSpPr>
            <a:spLocks noGrp="1"/>
          </p:cNvSpPr>
          <p:nvPr>
            <p:ph type="body" sz="quarter" idx="3"/>
          </p:nvPr>
        </p:nvSpPr>
        <p:spPr>
          <a:xfrm>
            <a:off x="7220903" y="1680444"/>
            <a:ext cx="7256463" cy="737675"/>
          </a:xfrm>
        </p:spPr>
        <p:txBody>
          <a:bodyPr>
            <a:normAutofit fontScale="92500" lnSpcReduction="10000"/>
          </a:bodyPr>
          <a:lstStyle/>
          <a:p>
            <a:pPr algn="ctr"/>
            <a:r>
              <a:rPr lang="en-US" u="sng" dirty="0">
                <a:solidFill>
                  <a:schemeClr val="accent6">
                    <a:lumMod val="50000"/>
                  </a:schemeClr>
                </a:solidFill>
                <a:latin typeface="Book Antiqua" panose="02040602050305030304" pitchFamily="18" charset="0"/>
              </a:rPr>
              <a:t>Knowledge about climate change</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12951868" y="8962295"/>
            <a:ext cx="3840480" cy="681567"/>
          </a:xfrm>
        </p:spPr>
        <p:txBody>
          <a:bodyPr/>
          <a:lstStyle/>
          <a:p>
            <a:fld id="{26AD20E6-394B-4DF0-96A5-9647FF39C943}" type="slidenum">
              <a:rPr lang="en-IN" smtClean="0">
                <a:latin typeface="Book Antiqua" panose="02040602050305030304" pitchFamily="18" charset="0"/>
              </a:rPr>
              <a:t>8</a:t>
            </a:fld>
            <a:endParaRPr lang="en-IN" dirty="0">
              <a:latin typeface="Book Antiqua" panose="02040602050305030304" pitchFamily="18" charset="0"/>
            </a:endParaRPr>
          </a:p>
        </p:txBody>
      </p:sp>
      <p:pic>
        <p:nvPicPr>
          <p:cNvPr id="34" name="Picture 33">
            <a:extLst>
              <a:ext uri="{FF2B5EF4-FFF2-40B4-BE49-F238E27FC236}">
                <a16:creationId xmlns:a16="http://schemas.microsoft.com/office/drawing/2014/main" id="{04843061-5255-404F-A412-4FC05FC13240}"/>
              </a:ext>
            </a:extLst>
          </p:cNvPr>
          <p:cNvPicPr>
            <a:picLocks noChangeAspect="1"/>
          </p:cNvPicPr>
          <p:nvPr/>
        </p:nvPicPr>
        <p:blipFill rotWithShape="1">
          <a:blip r:embed="rId2">
            <a:extLst>
              <a:ext uri="{28A0092B-C50C-407E-A947-70E740481C1C}">
                <a14:useLocalDpi xmlns:a14="http://schemas.microsoft.com/office/drawing/2010/main" val="0"/>
              </a:ext>
            </a:extLst>
          </a:blip>
          <a:srcRect r="32189"/>
          <a:stretch/>
        </p:blipFill>
        <p:spPr>
          <a:xfrm>
            <a:off x="182687" y="5964344"/>
            <a:ext cx="4579696" cy="2898272"/>
          </a:xfrm>
          <a:prstGeom prst="rect">
            <a:avLst/>
          </a:prstGeom>
        </p:spPr>
      </p:pic>
      <p:pic>
        <p:nvPicPr>
          <p:cNvPr id="35" name="Picture 34">
            <a:extLst>
              <a:ext uri="{FF2B5EF4-FFF2-40B4-BE49-F238E27FC236}">
                <a16:creationId xmlns:a16="http://schemas.microsoft.com/office/drawing/2014/main" id="{E9CFE99B-92FA-4172-A1DC-B08460A1DB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9027" y="2519142"/>
            <a:ext cx="6975943" cy="3431172"/>
          </a:xfrm>
          <a:prstGeom prst="rect">
            <a:avLst/>
          </a:prstGeom>
        </p:spPr>
      </p:pic>
      <p:pic>
        <p:nvPicPr>
          <p:cNvPr id="36" name="Picture 35">
            <a:extLst>
              <a:ext uri="{FF2B5EF4-FFF2-40B4-BE49-F238E27FC236}">
                <a16:creationId xmlns:a16="http://schemas.microsoft.com/office/drawing/2014/main" id="{57721A34-9D8D-42FF-9886-774AF4AC05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7126" y="6089021"/>
            <a:ext cx="6519748" cy="3132673"/>
          </a:xfrm>
          <a:prstGeom prst="rect">
            <a:avLst/>
          </a:prstGeom>
        </p:spPr>
      </p:pic>
      <p:pic>
        <p:nvPicPr>
          <p:cNvPr id="37" name="Picture 36">
            <a:extLst>
              <a:ext uri="{FF2B5EF4-FFF2-40B4-BE49-F238E27FC236}">
                <a16:creationId xmlns:a16="http://schemas.microsoft.com/office/drawing/2014/main" id="{A6EA6E96-BD7B-4F45-A10D-9B1A1AF051F0}"/>
              </a:ext>
            </a:extLst>
          </p:cNvPr>
          <p:cNvPicPr>
            <a:picLocks noChangeAspect="1"/>
          </p:cNvPicPr>
          <p:nvPr/>
        </p:nvPicPr>
        <p:blipFill rotWithShape="1">
          <a:blip r:embed="rId5">
            <a:extLst>
              <a:ext uri="{28A0092B-C50C-407E-A947-70E740481C1C}">
                <a14:useLocalDpi xmlns:a14="http://schemas.microsoft.com/office/drawing/2010/main" val="0"/>
              </a:ext>
            </a:extLst>
          </a:blip>
          <a:srcRect l="2224" r="10655"/>
          <a:stretch/>
        </p:blipFill>
        <p:spPr>
          <a:xfrm>
            <a:off x="11549008" y="6084225"/>
            <a:ext cx="5519792" cy="2744159"/>
          </a:xfrm>
          <a:prstGeom prst="rect">
            <a:avLst/>
          </a:prstGeom>
        </p:spPr>
      </p:pic>
      <p:pic>
        <p:nvPicPr>
          <p:cNvPr id="38" name="Picture 37">
            <a:extLst>
              <a:ext uri="{FF2B5EF4-FFF2-40B4-BE49-F238E27FC236}">
                <a16:creationId xmlns:a16="http://schemas.microsoft.com/office/drawing/2014/main" id="{20BD00E9-6C26-4FF9-BEFE-B08ECD5E8D30}"/>
              </a:ext>
            </a:extLst>
          </p:cNvPr>
          <p:cNvPicPr>
            <a:picLocks noChangeAspect="1"/>
          </p:cNvPicPr>
          <p:nvPr/>
        </p:nvPicPr>
        <p:blipFill rotWithShape="1">
          <a:blip r:embed="rId6">
            <a:extLst>
              <a:ext uri="{28A0092B-C50C-407E-A947-70E740481C1C}">
                <a14:useLocalDpi xmlns:a14="http://schemas.microsoft.com/office/drawing/2010/main" val="0"/>
              </a:ext>
            </a:extLst>
          </a:blip>
          <a:srcRect l="2513" r="23912"/>
          <a:stretch/>
        </p:blipFill>
        <p:spPr>
          <a:xfrm>
            <a:off x="11845899" y="2545139"/>
            <a:ext cx="4805411" cy="2701981"/>
          </a:xfrm>
          <a:prstGeom prst="rect">
            <a:avLst/>
          </a:prstGeom>
        </p:spPr>
      </p:pic>
      <p:sp>
        <p:nvSpPr>
          <p:cNvPr id="33" name="TextBox 32">
            <a:extLst>
              <a:ext uri="{FF2B5EF4-FFF2-40B4-BE49-F238E27FC236}">
                <a16:creationId xmlns:a16="http://schemas.microsoft.com/office/drawing/2014/main" id="{C8876477-9001-4794-A5C5-1A0739FB0269}"/>
              </a:ext>
            </a:extLst>
          </p:cNvPr>
          <p:cNvSpPr txBox="1"/>
          <p:nvPr/>
        </p:nvSpPr>
        <p:spPr>
          <a:xfrm>
            <a:off x="802975" y="5605603"/>
            <a:ext cx="3528007" cy="307777"/>
          </a:xfrm>
          <a:prstGeom prst="rect">
            <a:avLst/>
          </a:prstGeom>
          <a:noFill/>
        </p:spPr>
        <p:txBody>
          <a:bodyPr wrap="square" rtlCol="0">
            <a:spAutoFit/>
          </a:bodyPr>
          <a:lstStyle/>
          <a:p>
            <a:r>
              <a:rPr lang="en-US" sz="1400" dirty="0">
                <a:latin typeface="Book Antiqua" panose="02040602050305030304" pitchFamily="18" charset="0"/>
              </a:rPr>
              <a:t>Figure 1- gender-wise percentage</a:t>
            </a:r>
          </a:p>
        </p:txBody>
      </p:sp>
      <p:sp>
        <p:nvSpPr>
          <p:cNvPr id="39" name="TextBox 38">
            <a:extLst>
              <a:ext uri="{FF2B5EF4-FFF2-40B4-BE49-F238E27FC236}">
                <a16:creationId xmlns:a16="http://schemas.microsoft.com/office/drawing/2014/main" id="{0A1E69B0-25F8-4B95-A920-D74A0AAEB0F5}"/>
              </a:ext>
            </a:extLst>
          </p:cNvPr>
          <p:cNvSpPr txBox="1"/>
          <p:nvPr/>
        </p:nvSpPr>
        <p:spPr>
          <a:xfrm>
            <a:off x="829021" y="8898890"/>
            <a:ext cx="5510772" cy="307777"/>
          </a:xfrm>
          <a:prstGeom prst="rect">
            <a:avLst/>
          </a:prstGeom>
          <a:noFill/>
        </p:spPr>
        <p:txBody>
          <a:bodyPr wrap="square" rtlCol="0">
            <a:spAutoFit/>
          </a:bodyPr>
          <a:lstStyle/>
          <a:p>
            <a:r>
              <a:rPr lang="en-US" sz="1400" dirty="0">
                <a:latin typeface="Book Antiqua" panose="02040602050305030304" pitchFamily="18" charset="0"/>
              </a:rPr>
              <a:t>Figure 2- Education wise percentage</a:t>
            </a:r>
          </a:p>
        </p:txBody>
      </p:sp>
      <p:sp>
        <p:nvSpPr>
          <p:cNvPr id="42" name="TextBox 41">
            <a:extLst>
              <a:ext uri="{FF2B5EF4-FFF2-40B4-BE49-F238E27FC236}">
                <a16:creationId xmlns:a16="http://schemas.microsoft.com/office/drawing/2014/main" id="{12E49EAC-56D0-40DD-89F9-3C7D05BB7256}"/>
              </a:ext>
            </a:extLst>
          </p:cNvPr>
          <p:cNvSpPr txBox="1"/>
          <p:nvPr/>
        </p:nvSpPr>
        <p:spPr>
          <a:xfrm>
            <a:off x="6613005" y="5616555"/>
            <a:ext cx="4693920" cy="307777"/>
          </a:xfrm>
          <a:prstGeom prst="rect">
            <a:avLst/>
          </a:prstGeom>
          <a:noFill/>
        </p:spPr>
        <p:txBody>
          <a:bodyPr wrap="square" rtlCol="0">
            <a:spAutoFit/>
          </a:bodyPr>
          <a:lstStyle/>
          <a:p>
            <a:r>
              <a:rPr lang="en-US" sz="1400" dirty="0">
                <a:latin typeface="Book Antiqua" panose="02040602050305030304" pitchFamily="18" charset="0"/>
              </a:rPr>
              <a:t>Figure 3- Changes observed by respondents</a:t>
            </a:r>
          </a:p>
        </p:txBody>
      </p:sp>
      <p:sp>
        <p:nvSpPr>
          <p:cNvPr id="44" name="TextBox 43">
            <a:extLst>
              <a:ext uri="{FF2B5EF4-FFF2-40B4-BE49-F238E27FC236}">
                <a16:creationId xmlns:a16="http://schemas.microsoft.com/office/drawing/2014/main" id="{0371110E-8D7B-4A39-A6EB-BEEA4EEC0985}"/>
              </a:ext>
            </a:extLst>
          </p:cNvPr>
          <p:cNvSpPr txBox="1"/>
          <p:nvPr/>
        </p:nvSpPr>
        <p:spPr>
          <a:xfrm>
            <a:off x="6734535" y="8898890"/>
            <a:ext cx="5111364" cy="307777"/>
          </a:xfrm>
          <a:prstGeom prst="rect">
            <a:avLst/>
          </a:prstGeom>
          <a:noFill/>
        </p:spPr>
        <p:txBody>
          <a:bodyPr wrap="square" rtlCol="0">
            <a:spAutoFit/>
          </a:bodyPr>
          <a:lstStyle/>
          <a:p>
            <a:r>
              <a:rPr lang="en-US" sz="1400" dirty="0">
                <a:latin typeface="Book Antiqua" panose="02040602050305030304" pitchFamily="18" charset="0"/>
              </a:rPr>
              <a:t>Figure 4- Climate change definition</a:t>
            </a:r>
          </a:p>
        </p:txBody>
      </p:sp>
      <p:sp>
        <p:nvSpPr>
          <p:cNvPr id="43" name="TextBox 42">
            <a:extLst>
              <a:ext uri="{FF2B5EF4-FFF2-40B4-BE49-F238E27FC236}">
                <a16:creationId xmlns:a16="http://schemas.microsoft.com/office/drawing/2014/main" id="{59FEC127-46A2-46AC-88D5-D8B042A684F9}"/>
              </a:ext>
            </a:extLst>
          </p:cNvPr>
          <p:cNvSpPr txBox="1"/>
          <p:nvPr/>
        </p:nvSpPr>
        <p:spPr>
          <a:xfrm>
            <a:off x="12398013" y="5541253"/>
            <a:ext cx="4948191" cy="307777"/>
          </a:xfrm>
          <a:prstGeom prst="rect">
            <a:avLst/>
          </a:prstGeom>
          <a:noFill/>
        </p:spPr>
        <p:txBody>
          <a:bodyPr wrap="square" rtlCol="0">
            <a:spAutoFit/>
          </a:bodyPr>
          <a:lstStyle/>
          <a:p>
            <a:r>
              <a:rPr lang="en-US" sz="1400" dirty="0">
                <a:latin typeface="Book Antiqua" panose="02040602050305030304" pitchFamily="18" charset="0"/>
              </a:rPr>
              <a:t>Figure 5- vulnerable countries</a:t>
            </a:r>
          </a:p>
        </p:txBody>
      </p:sp>
      <p:sp>
        <p:nvSpPr>
          <p:cNvPr id="45" name="TextBox 44">
            <a:extLst>
              <a:ext uri="{FF2B5EF4-FFF2-40B4-BE49-F238E27FC236}">
                <a16:creationId xmlns:a16="http://schemas.microsoft.com/office/drawing/2014/main" id="{BEB4B134-420F-4B3F-B91F-CFC1CB0F2F67}"/>
              </a:ext>
            </a:extLst>
          </p:cNvPr>
          <p:cNvSpPr txBox="1"/>
          <p:nvPr/>
        </p:nvSpPr>
        <p:spPr>
          <a:xfrm>
            <a:off x="12071616" y="8862617"/>
            <a:ext cx="7012891" cy="307777"/>
          </a:xfrm>
          <a:prstGeom prst="rect">
            <a:avLst/>
          </a:prstGeom>
          <a:noFill/>
        </p:spPr>
        <p:txBody>
          <a:bodyPr wrap="square" rtlCol="0">
            <a:spAutoFit/>
          </a:bodyPr>
          <a:lstStyle/>
          <a:p>
            <a:r>
              <a:rPr lang="en-US" sz="1400" dirty="0">
                <a:latin typeface="Book Antiqua" panose="02040602050305030304" pitchFamily="18" charset="0"/>
              </a:rPr>
              <a:t>Figure 6- Responsible of climate change</a:t>
            </a:r>
          </a:p>
        </p:txBody>
      </p:sp>
      <p:pic>
        <p:nvPicPr>
          <p:cNvPr id="3" name="Picture 2">
            <a:extLst>
              <a:ext uri="{FF2B5EF4-FFF2-40B4-BE49-F238E27FC236}">
                <a16:creationId xmlns:a16="http://schemas.microsoft.com/office/drawing/2014/main" id="{F453C611-7B8E-730B-B68B-9C0B4405B9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330" y="150609"/>
            <a:ext cx="2281623" cy="1035828"/>
          </a:xfrm>
          <a:prstGeom prst="rect">
            <a:avLst/>
          </a:prstGeom>
        </p:spPr>
      </p:pic>
      <p:pic>
        <p:nvPicPr>
          <p:cNvPr id="9" name="Picture 8">
            <a:extLst>
              <a:ext uri="{FF2B5EF4-FFF2-40B4-BE49-F238E27FC236}">
                <a16:creationId xmlns:a16="http://schemas.microsoft.com/office/drawing/2014/main" id="{B12FF3A7-4392-123E-C23C-05B8AA67202B}"/>
              </a:ext>
            </a:extLst>
          </p:cNvPr>
          <p:cNvPicPr>
            <a:picLocks noChangeAspect="1"/>
          </p:cNvPicPr>
          <p:nvPr/>
        </p:nvPicPr>
        <p:blipFill rotWithShape="1">
          <a:blip r:embed="rId8">
            <a:extLst>
              <a:ext uri="{28A0092B-C50C-407E-A947-70E740481C1C}">
                <a14:useLocalDpi xmlns:a14="http://schemas.microsoft.com/office/drawing/2010/main" val="0"/>
              </a:ext>
            </a:extLst>
          </a:blip>
          <a:srcRect r="37614"/>
          <a:stretch/>
        </p:blipFill>
        <p:spPr>
          <a:xfrm>
            <a:off x="315403" y="2552256"/>
            <a:ext cx="4113221" cy="2772261"/>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173480" y="-158029"/>
            <a:ext cx="14721840" cy="1458301"/>
          </a:xfrm>
          <a:effectLst>
            <a:outerShdw blurRad="50800" dist="38100" dir="2700000" algn="tl" rotWithShape="0">
              <a:prstClr val="black">
                <a:alpha val="40000"/>
              </a:prstClr>
            </a:outerShdw>
          </a:effectLst>
        </p:spPr>
        <p:txBody>
          <a:bodyPr/>
          <a:lstStyle/>
          <a:p>
            <a:pPr algn="ctr"/>
            <a:r>
              <a:rPr lang="en-IN" b="1" dirty="0">
                <a:solidFill>
                  <a:srgbClr val="326235"/>
                </a:solidFill>
                <a:latin typeface="Book Antiqua" panose="02040602050305030304" pitchFamily="18" charset="0"/>
              </a:rPr>
              <a:t>Result</a:t>
            </a:r>
          </a:p>
        </p:txBody>
      </p:sp>
      <p:pic>
        <p:nvPicPr>
          <p:cNvPr id="7" name="Picture 2" descr="Forms response chart. Question title: What type of climate sensitive hazards you have observed in your region?. Number of responses: 150 responses.">
            <a:extLst>
              <a:ext uri="{FF2B5EF4-FFF2-40B4-BE49-F238E27FC236}">
                <a16:creationId xmlns:a16="http://schemas.microsoft.com/office/drawing/2014/main" id="{74DE9928-FFA5-4747-AF33-088C1F5CFC5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658049" y="2446557"/>
            <a:ext cx="7812259" cy="360173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12907049" y="9076279"/>
            <a:ext cx="3840480" cy="511175"/>
          </a:xfrm>
        </p:spPr>
        <p:txBody>
          <a:bodyPr/>
          <a:lstStyle/>
          <a:p>
            <a:fld id="{26AD20E6-394B-4DF0-96A5-9647FF39C943}" type="slidenum">
              <a:rPr lang="en-IN" smtClean="0"/>
              <a:t>9</a:t>
            </a:fld>
            <a:endParaRPr lang="en-IN" dirty="0"/>
          </a:p>
        </p:txBody>
      </p:sp>
      <p:graphicFrame>
        <p:nvGraphicFramePr>
          <p:cNvPr id="5" name="Table 4">
            <a:extLst>
              <a:ext uri="{FF2B5EF4-FFF2-40B4-BE49-F238E27FC236}">
                <a16:creationId xmlns:a16="http://schemas.microsoft.com/office/drawing/2014/main" id="{A27167BB-A263-4FAD-BDEF-60D330962CFD}"/>
              </a:ext>
            </a:extLst>
          </p:cNvPr>
          <p:cNvGraphicFramePr>
            <a:graphicFrameLocks noGrp="1"/>
          </p:cNvGraphicFramePr>
          <p:nvPr>
            <p:extLst>
              <p:ext uri="{D42A27DB-BD31-4B8C-83A1-F6EECF244321}">
                <p14:modId xmlns:p14="http://schemas.microsoft.com/office/powerpoint/2010/main" val="4031568184"/>
              </p:ext>
            </p:extLst>
          </p:nvPr>
        </p:nvGraphicFramePr>
        <p:xfrm>
          <a:off x="287761" y="2649817"/>
          <a:ext cx="7812260" cy="6249074"/>
        </p:xfrm>
        <a:graphic>
          <a:graphicData uri="http://schemas.openxmlformats.org/drawingml/2006/table">
            <a:tbl>
              <a:tblPr>
                <a:tableStyleId>{16D9F66E-5EB9-4882-86FB-DCBF35E3C3E4}</a:tableStyleId>
              </a:tblPr>
              <a:tblGrid>
                <a:gridCol w="4986964">
                  <a:extLst>
                    <a:ext uri="{9D8B030D-6E8A-4147-A177-3AD203B41FA5}">
                      <a16:colId xmlns:a16="http://schemas.microsoft.com/office/drawing/2014/main" val="2305920665"/>
                    </a:ext>
                  </a:extLst>
                </a:gridCol>
                <a:gridCol w="924525">
                  <a:extLst>
                    <a:ext uri="{9D8B030D-6E8A-4147-A177-3AD203B41FA5}">
                      <a16:colId xmlns:a16="http://schemas.microsoft.com/office/drawing/2014/main" val="2327038921"/>
                    </a:ext>
                  </a:extLst>
                </a:gridCol>
                <a:gridCol w="919728">
                  <a:extLst>
                    <a:ext uri="{9D8B030D-6E8A-4147-A177-3AD203B41FA5}">
                      <a16:colId xmlns:a16="http://schemas.microsoft.com/office/drawing/2014/main" val="642230783"/>
                    </a:ext>
                  </a:extLst>
                </a:gridCol>
                <a:gridCol w="981043">
                  <a:extLst>
                    <a:ext uri="{9D8B030D-6E8A-4147-A177-3AD203B41FA5}">
                      <a16:colId xmlns:a16="http://schemas.microsoft.com/office/drawing/2014/main" val="2889395165"/>
                    </a:ext>
                  </a:extLst>
                </a:gridCol>
              </a:tblGrid>
              <a:tr h="792856">
                <a:tc>
                  <a:txBody>
                    <a:bodyPr/>
                    <a:lstStyle/>
                    <a:p>
                      <a:pPr algn="ctr" fontAlgn="b"/>
                      <a:r>
                        <a:rPr lang="en-US" sz="1700" u="none" strike="noStrike" dirty="0">
                          <a:effectLst/>
                        </a:rPr>
                        <a:t>Questions</a:t>
                      </a:r>
                      <a:endParaRPr lang="en-US" sz="1700" b="1" i="0" u="none" strike="noStrike" dirty="0">
                        <a:solidFill>
                          <a:srgbClr val="FFFFFF"/>
                        </a:solidFill>
                        <a:effectLst/>
                        <a:latin typeface="Calibri" panose="020F0502020204030204" pitchFamily="34" charset="0"/>
                      </a:endParaRPr>
                    </a:p>
                  </a:txBody>
                  <a:tcPr marL="13335" marR="13335" marT="13335" marB="0"/>
                </a:tc>
                <a:tc>
                  <a:txBody>
                    <a:bodyPr/>
                    <a:lstStyle/>
                    <a:p>
                      <a:pPr algn="ctr" fontAlgn="b"/>
                      <a:r>
                        <a:rPr lang="en-US" sz="1700" u="none" strike="noStrike" dirty="0">
                          <a:effectLst/>
                        </a:rPr>
                        <a:t>Yes/Agree</a:t>
                      </a:r>
                      <a:endParaRPr lang="en-US" sz="1700" b="1" i="0" u="none" strike="noStrike" dirty="0">
                        <a:solidFill>
                          <a:srgbClr val="FFFFFF"/>
                        </a:solidFill>
                        <a:effectLst/>
                        <a:latin typeface="Calibri" panose="020F0502020204030204" pitchFamily="34" charset="0"/>
                      </a:endParaRPr>
                    </a:p>
                  </a:txBody>
                  <a:tcPr marL="13335" marR="13335" marT="13335" marB="0" anchor="b"/>
                </a:tc>
                <a:tc>
                  <a:txBody>
                    <a:bodyPr/>
                    <a:lstStyle/>
                    <a:p>
                      <a:pPr algn="ctr" fontAlgn="b"/>
                      <a:r>
                        <a:rPr lang="en-US" sz="1700" u="none" strike="noStrike" dirty="0">
                          <a:effectLst/>
                        </a:rPr>
                        <a:t>No/disagree</a:t>
                      </a:r>
                      <a:endParaRPr lang="en-US" sz="1700" b="1" i="0" u="none" strike="noStrike" dirty="0">
                        <a:solidFill>
                          <a:srgbClr val="FFFFFF"/>
                        </a:solidFill>
                        <a:effectLst/>
                        <a:latin typeface="Calibri" panose="020F0502020204030204" pitchFamily="34" charset="0"/>
                      </a:endParaRPr>
                    </a:p>
                  </a:txBody>
                  <a:tcPr marL="13335" marR="13335" marT="13335" marB="0" anchor="b"/>
                </a:tc>
                <a:tc>
                  <a:txBody>
                    <a:bodyPr/>
                    <a:lstStyle/>
                    <a:p>
                      <a:pPr algn="ctr" fontAlgn="b"/>
                      <a:r>
                        <a:rPr lang="en-US" sz="1700" u="none" strike="noStrike" dirty="0">
                          <a:effectLst/>
                        </a:rPr>
                        <a:t>Maybe/Don’t know</a:t>
                      </a:r>
                      <a:endParaRPr lang="en-US" sz="1700" b="1" i="0" u="none" strike="noStrike" dirty="0">
                        <a:solidFill>
                          <a:srgbClr val="FFFFFF"/>
                        </a:solidFill>
                        <a:effectLst/>
                        <a:latin typeface="Calibri" panose="020F0502020204030204" pitchFamily="34" charset="0"/>
                      </a:endParaRPr>
                    </a:p>
                  </a:txBody>
                  <a:tcPr marL="13335" marR="13335" marT="13335" marB="0" anchor="b"/>
                </a:tc>
                <a:extLst>
                  <a:ext uri="{0D108BD9-81ED-4DB2-BD59-A6C34878D82A}">
                    <a16:rowId xmlns:a16="http://schemas.microsoft.com/office/drawing/2014/main" val="1374951425"/>
                  </a:ext>
                </a:extLst>
              </a:tr>
              <a:tr h="684252">
                <a:tc>
                  <a:txBody>
                    <a:bodyPr/>
                    <a:lstStyle/>
                    <a:p>
                      <a:pPr algn="ctr" fontAlgn="b"/>
                      <a:r>
                        <a:rPr lang="en-US" sz="1700" u="none" strike="noStrike" dirty="0">
                          <a:effectLst/>
                        </a:rPr>
                        <a:t>Do you feel the pattern of weather is generally changing? </a:t>
                      </a:r>
                      <a:endParaRPr lang="en-US" sz="1700" b="1" i="0" u="none" strike="noStrike" dirty="0">
                        <a:solidFill>
                          <a:srgbClr val="000000"/>
                        </a:solidFill>
                        <a:effectLst/>
                        <a:latin typeface="Calibri" panose="020F0502020204030204" pitchFamily="34" charset="0"/>
                      </a:endParaRPr>
                    </a:p>
                  </a:txBody>
                  <a:tcPr marL="13335" marR="13335" marT="13335" marB="0"/>
                </a:tc>
                <a:tc>
                  <a:txBody>
                    <a:bodyPr/>
                    <a:lstStyle/>
                    <a:p>
                      <a:pPr algn="ctr" fontAlgn="b"/>
                      <a:r>
                        <a:rPr lang="en-US" sz="1700" u="none" strike="noStrike" dirty="0">
                          <a:effectLst/>
                        </a:rPr>
                        <a:t>91.30%</a:t>
                      </a:r>
                      <a:endParaRPr lang="en-US" sz="1700" b="1" i="0" u="none" strike="noStrike" dirty="0">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a:effectLst/>
                        </a:rPr>
                        <a:t>3.30%</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a:effectLst/>
                        </a:rPr>
                        <a:t>5.30%</a:t>
                      </a:r>
                      <a:endParaRPr lang="en-US" sz="1700" b="1" i="0" u="none" strike="noStrike">
                        <a:solidFill>
                          <a:srgbClr val="000000"/>
                        </a:solidFill>
                        <a:effectLst/>
                        <a:latin typeface="Calibri" panose="020F0502020204030204" pitchFamily="34" charset="0"/>
                      </a:endParaRPr>
                    </a:p>
                  </a:txBody>
                  <a:tcPr marL="13335" marR="13335" marT="13335" marB="0" anchor="b"/>
                </a:tc>
                <a:extLst>
                  <a:ext uri="{0D108BD9-81ED-4DB2-BD59-A6C34878D82A}">
                    <a16:rowId xmlns:a16="http://schemas.microsoft.com/office/drawing/2014/main" val="2291160436"/>
                  </a:ext>
                </a:extLst>
              </a:tr>
              <a:tr h="596495">
                <a:tc>
                  <a:txBody>
                    <a:bodyPr/>
                    <a:lstStyle/>
                    <a:p>
                      <a:pPr algn="ctr" fontAlgn="b"/>
                      <a:r>
                        <a:rPr lang="en-US" sz="1700" u="none" strike="noStrike" dirty="0">
                          <a:effectLst/>
                        </a:rPr>
                        <a:t>Do you think human activity is responsible for climate change?</a:t>
                      </a:r>
                      <a:endParaRPr lang="en-US" sz="1700" b="1" i="0" u="none" strike="noStrike" dirty="0">
                        <a:solidFill>
                          <a:srgbClr val="000000"/>
                        </a:solidFill>
                        <a:effectLst/>
                        <a:latin typeface="Calibri" panose="020F0502020204030204" pitchFamily="34" charset="0"/>
                      </a:endParaRPr>
                    </a:p>
                  </a:txBody>
                  <a:tcPr marL="13335" marR="13335" marT="13335" marB="0"/>
                </a:tc>
                <a:tc>
                  <a:txBody>
                    <a:bodyPr/>
                    <a:lstStyle/>
                    <a:p>
                      <a:pPr algn="ctr" fontAlgn="b"/>
                      <a:r>
                        <a:rPr lang="en-US" sz="1700" u="none" strike="noStrike">
                          <a:effectLst/>
                        </a:rPr>
                        <a:t>96%</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a:effectLst/>
                        </a:rPr>
                        <a:t>1.30%</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a:effectLst/>
                        </a:rPr>
                        <a:t>2.70%</a:t>
                      </a:r>
                      <a:endParaRPr lang="en-US" sz="1700" b="1" i="0" u="none" strike="noStrike">
                        <a:solidFill>
                          <a:srgbClr val="000000"/>
                        </a:solidFill>
                        <a:effectLst/>
                        <a:latin typeface="Calibri" panose="020F0502020204030204" pitchFamily="34" charset="0"/>
                      </a:endParaRPr>
                    </a:p>
                  </a:txBody>
                  <a:tcPr marL="13335" marR="13335" marT="13335" marB="0" anchor="b"/>
                </a:tc>
                <a:extLst>
                  <a:ext uri="{0D108BD9-81ED-4DB2-BD59-A6C34878D82A}">
                    <a16:rowId xmlns:a16="http://schemas.microsoft.com/office/drawing/2014/main" val="592994149"/>
                  </a:ext>
                </a:extLst>
              </a:tr>
              <a:tr h="596495">
                <a:tc>
                  <a:txBody>
                    <a:bodyPr/>
                    <a:lstStyle/>
                    <a:p>
                      <a:pPr algn="ctr" fontAlgn="b"/>
                      <a:r>
                        <a:rPr lang="en-US" sz="1700" u="none" strike="noStrike">
                          <a:effectLst/>
                        </a:rPr>
                        <a:t>In your view, has climate change ever affected your health?</a:t>
                      </a:r>
                      <a:endParaRPr lang="en-US" sz="1700" b="1" i="0" u="none" strike="noStrike">
                        <a:solidFill>
                          <a:srgbClr val="000000"/>
                        </a:solidFill>
                        <a:effectLst/>
                        <a:latin typeface="Calibri" panose="020F0502020204030204" pitchFamily="34" charset="0"/>
                      </a:endParaRPr>
                    </a:p>
                  </a:txBody>
                  <a:tcPr marL="13335" marR="13335" marT="13335" marB="0"/>
                </a:tc>
                <a:tc>
                  <a:txBody>
                    <a:bodyPr/>
                    <a:lstStyle/>
                    <a:p>
                      <a:pPr algn="ctr" fontAlgn="b"/>
                      <a:r>
                        <a:rPr lang="en-US" sz="1700" u="none" strike="noStrike">
                          <a:effectLst/>
                        </a:rPr>
                        <a:t>76%</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dirty="0">
                          <a:effectLst/>
                        </a:rPr>
                        <a:t>6.70%</a:t>
                      </a:r>
                      <a:endParaRPr lang="en-US" sz="1700" b="1" i="0" u="none" strike="noStrike" dirty="0">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a:effectLst/>
                        </a:rPr>
                        <a:t>17.30%</a:t>
                      </a:r>
                      <a:endParaRPr lang="en-US" sz="1700" b="1" i="0" u="none" strike="noStrike">
                        <a:solidFill>
                          <a:srgbClr val="000000"/>
                        </a:solidFill>
                        <a:effectLst/>
                        <a:latin typeface="Calibri" panose="020F0502020204030204" pitchFamily="34" charset="0"/>
                      </a:endParaRPr>
                    </a:p>
                  </a:txBody>
                  <a:tcPr marL="13335" marR="13335" marT="13335" marB="0" anchor="b"/>
                </a:tc>
                <a:extLst>
                  <a:ext uri="{0D108BD9-81ED-4DB2-BD59-A6C34878D82A}">
                    <a16:rowId xmlns:a16="http://schemas.microsoft.com/office/drawing/2014/main" val="2608567954"/>
                  </a:ext>
                </a:extLst>
              </a:tr>
              <a:tr h="1192993">
                <a:tc>
                  <a:txBody>
                    <a:bodyPr/>
                    <a:lstStyle/>
                    <a:p>
                      <a:pPr algn="ctr" fontAlgn="b"/>
                      <a:r>
                        <a:rPr lang="en-US" sz="1700" u="none" strike="noStrike" dirty="0">
                          <a:effectLst/>
                        </a:rPr>
                        <a:t>To the best of your knowledge, are climate change awareness campaigns carried out in your region?</a:t>
                      </a:r>
                      <a:endParaRPr lang="en-US" sz="1700" b="1" i="0" u="none" strike="noStrike" dirty="0">
                        <a:solidFill>
                          <a:srgbClr val="202124"/>
                        </a:solidFill>
                        <a:effectLst/>
                        <a:latin typeface="Calibri" panose="020F0502020204030204" pitchFamily="34" charset="0"/>
                      </a:endParaRPr>
                    </a:p>
                  </a:txBody>
                  <a:tcPr marL="13335" marR="13335" marT="13335" marB="0"/>
                </a:tc>
                <a:tc>
                  <a:txBody>
                    <a:bodyPr/>
                    <a:lstStyle/>
                    <a:p>
                      <a:pPr algn="ctr" fontAlgn="b"/>
                      <a:r>
                        <a:rPr lang="en-US" sz="1700" u="none" strike="noStrike">
                          <a:effectLst/>
                        </a:rPr>
                        <a:t>34%</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a:effectLst/>
                        </a:rPr>
                        <a:t>27.30%</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dirty="0">
                          <a:effectLst/>
                        </a:rPr>
                        <a:t>38.70%</a:t>
                      </a:r>
                      <a:endParaRPr lang="en-US" sz="1700" b="1" i="0" u="none" strike="noStrike" dirty="0">
                        <a:solidFill>
                          <a:srgbClr val="000000"/>
                        </a:solidFill>
                        <a:effectLst/>
                        <a:latin typeface="Calibri" panose="020F0502020204030204" pitchFamily="34" charset="0"/>
                      </a:endParaRPr>
                    </a:p>
                  </a:txBody>
                  <a:tcPr marL="13335" marR="13335" marT="13335" marB="0" anchor="b"/>
                </a:tc>
                <a:extLst>
                  <a:ext uri="{0D108BD9-81ED-4DB2-BD59-A6C34878D82A}">
                    <a16:rowId xmlns:a16="http://schemas.microsoft.com/office/drawing/2014/main" val="2734664361"/>
                  </a:ext>
                </a:extLst>
              </a:tr>
              <a:tr h="596495">
                <a:tc>
                  <a:txBody>
                    <a:bodyPr/>
                    <a:lstStyle/>
                    <a:p>
                      <a:pPr algn="ctr" fontAlgn="b"/>
                      <a:r>
                        <a:rPr lang="en-US" sz="1700" u="none" strike="noStrike">
                          <a:effectLst/>
                        </a:rPr>
                        <a:t>Do you follow climate change related activities or policy?</a:t>
                      </a:r>
                      <a:endParaRPr lang="en-US" sz="1700" b="1" i="0" u="none" strike="noStrike">
                        <a:solidFill>
                          <a:srgbClr val="000000"/>
                        </a:solidFill>
                        <a:effectLst/>
                        <a:latin typeface="Calibri" panose="020F0502020204030204" pitchFamily="34" charset="0"/>
                      </a:endParaRPr>
                    </a:p>
                  </a:txBody>
                  <a:tcPr marL="13335" marR="13335" marT="13335" marB="0"/>
                </a:tc>
                <a:tc>
                  <a:txBody>
                    <a:bodyPr/>
                    <a:lstStyle/>
                    <a:p>
                      <a:pPr algn="ctr" fontAlgn="b"/>
                      <a:r>
                        <a:rPr lang="en-US" sz="1700" u="none" strike="noStrike">
                          <a:effectLst/>
                        </a:rPr>
                        <a:t>66%</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a:effectLst/>
                        </a:rPr>
                        <a:t>44%</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endParaRPr lang="en-US" sz="1700" b="1" i="0" u="none" strike="noStrike" dirty="0">
                        <a:solidFill>
                          <a:srgbClr val="000000"/>
                        </a:solidFill>
                        <a:effectLst/>
                        <a:latin typeface="Calibri" panose="020F0502020204030204" pitchFamily="34" charset="0"/>
                      </a:endParaRPr>
                    </a:p>
                  </a:txBody>
                  <a:tcPr marL="13335" marR="13335" marT="13335" marB="0" anchor="b"/>
                </a:tc>
                <a:extLst>
                  <a:ext uri="{0D108BD9-81ED-4DB2-BD59-A6C34878D82A}">
                    <a16:rowId xmlns:a16="http://schemas.microsoft.com/office/drawing/2014/main" val="1791678971"/>
                  </a:ext>
                </a:extLst>
              </a:tr>
              <a:tr h="596495">
                <a:tc>
                  <a:txBody>
                    <a:bodyPr/>
                    <a:lstStyle/>
                    <a:p>
                      <a:pPr algn="ctr" fontAlgn="b"/>
                      <a:r>
                        <a:rPr lang="en-US" sz="1700" u="none" strike="noStrike" dirty="0">
                          <a:effectLst/>
                        </a:rPr>
                        <a:t>Do you think enough is being done for climate change?</a:t>
                      </a:r>
                      <a:endParaRPr lang="en-US" sz="1700" b="1" i="0" u="none" strike="noStrike" dirty="0">
                        <a:solidFill>
                          <a:srgbClr val="000000"/>
                        </a:solidFill>
                        <a:effectLst/>
                        <a:latin typeface="Calibri" panose="020F0502020204030204" pitchFamily="34" charset="0"/>
                      </a:endParaRPr>
                    </a:p>
                  </a:txBody>
                  <a:tcPr marL="13335" marR="13335" marT="13335" marB="0"/>
                </a:tc>
                <a:tc>
                  <a:txBody>
                    <a:bodyPr/>
                    <a:lstStyle/>
                    <a:p>
                      <a:pPr algn="ctr" fontAlgn="b"/>
                      <a:r>
                        <a:rPr lang="en-US" sz="1700" u="none" strike="noStrike">
                          <a:effectLst/>
                        </a:rPr>
                        <a:t>18.70%</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a:effectLst/>
                        </a:rPr>
                        <a:t>67.30%</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a:effectLst/>
                        </a:rPr>
                        <a:t>14%</a:t>
                      </a:r>
                      <a:endParaRPr lang="en-US" sz="1700" b="1" i="0" u="none" strike="noStrike">
                        <a:solidFill>
                          <a:srgbClr val="000000"/>
                        </a:solidFill>
                        <a:effectLst/>
                        <a:latin typeface="Calibri" panose="020F0502020204030204" pitchFamily="34" charset="0"/>
                      </a:endParaRPr>
                    </a:p>
                  </a:txBody>
                  <a:tcPr marL="13335" marR="13335" marT="13335" marB="0" anchor="b"/>
                </a:tc>
                <a:extLst>
                  <a:ext uri="{0D108BD9-81ED-4DB2-BD59-A6C34878D82A}">
                    <a16:rowId xmlns:a16="http://schemas.microsoft.com/office/drawing/2014/main" val="2580812367"/>
                  </a:ext>
                </a:extLst>
              </a:tr>
              <a:tr h="1192993">
                <a:tc>
                  <a:txBody>
                    <a:bodyPr/>
                    <a:lstStyle/>
                    <a:p>
                      <a:pPr algn="ctr" fontAlgn="b"/>
                      <a:r>
                        <a:rPr lang="en-US" sz="1700" u="none" strike="noStrike" dirty="0">
                          <a:effectLst/>
                        </a:rPr>
                        <a:t>Have you ever taken, or do you regularly take, any action out of concern for climate change?</a:t>
                      </a:r>
                      <a:endParaRPr lang="en-US" sz="1700" b="1" i="0" u="none" strike="noStrike" dirty="0">
                        <a:solidFill>
                          <a:srgbClr val="000000"/>
                        </a:solidFill>
                        <a:effectLst/>
                        <a:latin typeface="Calibri" panose="020F0502020204030204" pitchFamily="34" charset="0"/>
                      </a:endParaRPr>
                    </a:p>
                  </a:txBody>
                  <a:tcPr marL="13335" marR="13335" marT="13335" marB="0"/>
                </a:tc>
                <a:tc>
                  <a:txBody>
                    <a:bodyPr/>
                    <a:lstStyle/>
                    <a:p>
                      <a:pPr algn="ctr" fontAlgn="b"/>
                      <a:r>
                        <a:rPr lang="en-US" sz="1700" u="none" strike="noStrike">
                          <a:effectLst/>
                        </a:rPr>
                        <a:t>54%</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a:effectLst/>
                        </a:rPr>
                        <a:t>18%</a:t>
                      </a:r>
                      <a:endParaRPr lang="en-US" sz="1700" b="1" i="0" u="none" strike="noStrike">
                        <a:solidFill>
                          <a:srgbClr val="000000"/>
                        </a:solidFill>
                        <a:effectLst/>
                        <a:latin typeface="Calibri" panose="020F0502020204030204" pitchFamily="34" charset="0"/>
                      </a:endParaRPr>
                    </a:p>
                  </a:txBody>
                  <a:tcPr marL="13335" marR="13335" marT="13335" marB="0" anchor="b"/>
                </a:tc>
                <a:tc>
                  <a:txBody>
                    <a:bodyPr/>
                    <a:lstStyle/>
                    <a:p>
                      <a:pPr algn="ctr" fontAlgn="b"/>
                      <a:r>
                        <a:rPr lang="en-US" sz="1700" u="none" strike="noStrike" dirty="0">
                          <a:effectLst/>
                        </a:rPr>
                        <a:t>28%</a:t>
                      </a:r>
                      <a:endParaRPr lang="en-US" sz="1700" b="1" i="0" u="none" strike="noStrike" dirty="0">
                        <a:solidFill>
                          <a:srgbClr val="000000"/>
                        </a:solidFill>
                        <a:effectLst/>
                        <a:latin typeface="Calibri" panose="020F0502020204030204" pitchFamily="34" charset="0"/>
                      </a:endParaRPr>
                    </a:p>
                  </a:txBody>
                  <a:tcPr marL="13335" marR="13335" marT="13335" marB="0" anchor="b"/>
                </a:tc>
                <a:extLst>
                  <a:ext uri="{0D108BD9-81ED-4DB2-BD59-A6C34878D82A}">
                    <a16:rowId xmlns:a16="http://schemas.microsoft.com/office/drawing/2014/main" val="461998730"/>
                  </a:ext>
                </a:extLst>
              </a:tr>
            </a:tbl>
          </a:graphicData>
        </a:graphic>
      </p:graphicFrame>
      <p:sp>
        <p:nvSpPr>
          <p:cNvPr id="14" name="TextBox 13">
            <a:extLst>
              <a:ext uri="{FF2B5EF4-FFF2-40B4-BE49-F238E27FC236}">
                <a16:creationId xmlns:a16="http://schemas.microsoft.com/office/drawing/2014/main" id="{309A7B34-9FDF-41D3-AFD7-19208E5F09B7}"/>
              </a:ext>
            </a:extLst>
          </p:cNvPr>
          <p:cNvSpPr txBox="1"/>
          <p:nvPr/>
        </p:nvSpPr>
        <p:spPr>
          <a:xfrm>
            <a:off x="-906295" y="1785689"/>
            <a:ext cx="7269012" cy="523220"/>
          </a:xfrm>
          <a:prstGeom prst="rect">
            <a:avLst/>
          </a:prstGeom>
          <a:noFill/>
        </p:spPr>
        <p:txBody>
          <a:bodyPr wrap="square" rtlCol="0">
            <a:spAutoFit/>
          </a:bodyPr>
          <a:lstStyle/>
          <a:p>
            <a:pPr algn="ctr"/>
            <a:r>
              <a:rPr lang="en-US" sz="2800" b="1" u="sng" dirty="0">
                <a:solidFill>
                  <a:schemeClr val="accent2">
                    <a:lumMod val="75000"/>
                  </a:schemeClr>
                </a:solidFill>
                <a:latin typeface="Book Antiqua" panose="02040602050305030304" pitchFamily="18" charset="0"/>
              </a:rPr>
              <a:t>Knowledge and Awareness</a:t>
            </a:r>
          </a:p>
        </p:txBody>
      </p:sp>
      <p:pic>
        <p:nvPicPr>
          <p:cNvPr id="11" name="Picture 10">
            <a:extLst>
              <a:ext uri="{FF2B5EF4-FFF2-40B4-BE49-F238E27FC236}">
                <a16:creationId xmlns:a16="http://schemas.microsoft.com/office/drawing/2014/main" id="{C4B13939-F462-4ED4-AD0E-5E127810BB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413" y="5989965"/>
            <a:ext cx="7501527" cy="3071047"/>
          </a:xfrm>
          <a:prstGeom prst="rect">
            <a:avLst/>
          </a:prstGeom>
        </p:spPr>
      </p:pic>
      <p:sp>
        <p:nvSpPr>
          <p:cNvPr id="3" name="TextBox 2">
            <a:extLst>
              <a:ext uri="{FF2B5EF4-FFF2-40B4-BE49-F238E27FC236}">
                <a16:creationId xmlns:a16="http://schemas.microsoft.com/office/drawing/2014/main" id="{C7059C01-FF22-4B1D-AA93-09E87DC7EADC}"/>
              </a:ext>
            </a:extLst>
          </p:cNvPr>
          <p:cNvSpPr txBox="1"/>
          <p:nvPr/>
        </p:nvSpPr>
        <p:spPr>
          <a:xfrm>
            <a:off x="1061447" y="8971350"/>
            <a:ext cx="7532535" cy="329321"/>
          </a:xfrm>
          <a:prstGeom prst="rect">
            <a:avLst/>
          </a:prstGeom>
          <a:noFill/>
        </p:spPr>
        <p:txBody>
          <a:bodyPr wrap="square" rtlCol="0">
            <a:spAutoFit/>
          </a:bodyPr>
          <a:lstStyle/>
          <a:p>
            <a:r>
              <a:rPr lang="en-US" sz="1540" dirty="0">
                <a:latin typeface="Book Antiqua" panose="02040602050305030304" pitchFamily="18" charset="0"/>
              </a:rPr>
              <a:t>Table 1- Analysis on knowledge &amp; awareness of climate change</a:t>
            </a:r>
          </a:p>
        </p:txBody>
      </p:sp>
      <p:sp>
        <p:nvSpPr>
          <p:cNvPr id="12" name="TextBox 11">
            <a:extLst>
              <a:ext uri="{FF2B5EF4-FFF2-40B4-BE49-F238E27FC236}">
                <a16:creationId xmlns:a16="http://schemas.microsoft.com/office/drawing/2014/main" id="{D415019C-8A44-489E-BF81-0F7D2B5B0B86}"/>
              </a:ext>
            </a:extLst>
          </p:cNvPr>
          <p:cNvSpPr txBox="1"/>
          <p:nvPr/>
        </p:nvSpPr>
        <p:spPr>
          <a:xfrm>
            <a:off x="10301064" y="5725369"/>
            <a:ext cx="4526225" cy="318677"/>
          </a:xfrm>
          <a:prstGeom prst="rect">
            <a:avLst/>
          </a:prstGeom>
          <a:noFill/>
        </p:spPr>
        <p:txBody>
          <a:bodyPr wrap="square" rtlCol="0">
            <a:spAutoFit/>
          </a:bodyPr>
          <a:lstStyle/>
          <a:p>
            <a:r>
              <a:rPr lang="en-US" sz="1471" dirty="0">
                <a:latin typeface="Book Antiqua" panose="02040602050305030304" pitchFamily="18" charset="0"/>
              </a:rPr>
              <a:t>Figure 7- Climate sensitive hazard percentage-wise</a:t>
            </a:r>
          </a:p>
        </p:txBody>
      </p:sp>
      <p:sp>
        <p:nvSpPr>
          <p:cNvPr id="13" name="TextBox 12">
            <a:extLst>
              <a:ext uri="{FF2B5EF4-FFF2-40B4-BE49-F238E27FC236}">
                <a16:creationId xmlns:a16="http://schemas.microsoft.com/office/drawing/2014/main" id="{7BC836D0-2883-4F4C-A7F9-2AD2BDB8D022}"/>
              </a:ext>
            </a:extLst>
          </p:cNvPr>
          <p:cNvSpPr txBox="1"/>
          <p:nvPr/>
        </p:nvSpPr>
        <p:spPr>
          <a:xfrm>
            <a:off x="10549505" y="8934507"/>
            <a:ext cx="3840480" cy="318677"/>
          </a:xfrm>
          <a:prstGeom prst="rect">
            <a:avLst/>
          </a:prstGeom>
          <a:noFill/>
        </p:spPr>
        <p:txBody>
          <a:bodyPr wrap="square" rtlCol="0">
            <a:spAutoFit/>
          </a:bodyPr>
          <a:lstStyle/>
          <a:p>
            <a:r>
              <a:rPr lang="en-US" sz="1471" dirty="0">
                <a:latin typeface="Book Antiqua" panose="02040602050305030304" pitchFamily="18" charset="0"/>
              </a:rPr>
              <a:t>Figure 8- Adaptive measure percentage</a:t>
            </a:r>
          </a:p>
        </p:txBody>
      </p:sp>
      <p:pic>
        <p:nvPicPr>
          <p:cNvPr id="8" name="Picture 7">
            <a:extLst>
              <a:ext uri="{FF2B5EF4-FFF2-40B4-BE49-F238E27FC236}">
                <a16:creationId xmlns:a16="http://schemas.microsoft.com/office/drawing/2014/main" id="{B52F5AC5-F400-9639-5E4D-C2BC020F33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330" y="108762"/>
            <a:ext cx="2281623" cy="1035828"/>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6667</TotalTime>
  <Words>1382</Words>
  <Application>Microsoft Office PowerPoint</Application>
  <PresentationFormat>Custom</PresentationFormat>
  <Paragraphs>196</Paragraphs>
  <Slides>20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Book Antiqua</vt:lpstr>
      <vt:lpstr>Calibri</vt:lpstr>
      <vt:lpstr>Calibri Light</vt:lpstr>
      <vt:lpstr>Times New Roman</vt:lpstr>
      <vt:lpstr>Office Theme</vt:lpstr>
      <vt:lpstr>Assessing knowledge, awareness and attitude towards climate change </vt:lpstr>
      <vt:lpstr>Screenshot of approval</vt:lpstr>
      <vt:lpstr>Introduction</vt:lpstr>
      <vt:lpstr>Climate change and health</vt:lpstr>
      <vt:lpstr>Objective of the study</vt:lpstr>
      <vt:lpstr>Methodology</vt:lpstr>
      <vt:lpstr>Methodology</vt:lpstr>
      <vt:lpstr>Result</vt:lpstr>
      <vt:lpstr>Result</vt:lpstr>
      <vt:lpstr>Result</vt:lpstr>
      <vt:lpstr>Discussion</vt:lpstr>
      <vt:lpstr>Discussion</vt:lpstr>
      <vt:lpstr>Limitations of the study</vt:lpstr>
      <vt:lpstr>Conclusion</vt:lpstr>
      <vt:lpstr>References</vt:lpstr>
      <vt:lpstr>THANK YOU!</vt:lpstr>
      <vt:lpstr>Suggestions to the Organization  where the Study was Conducted </vt:lpstr>
      <vt:lpstr>Dissertation Experiences</vt:lpstr>
      <vt:lpstr>Pictorial Journey</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VIKRAM BURMAN</cp:lastModifiedBy>
  <cp:revision>131</cp:revision>
  <dcterms:created xsi:type="dcterms:W3CDTF">2022-05-20T15:11:38Z</dcterms:created>
  <dcterms:modified xsi:type="dcterms:W3CDTF">2022-06-22T01:53:42Z</dcterms:modified>
</cp:coreProperties>
</file>