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828498" y="1448739"/>
            <a:ext cx="797560" cy="986790"/>
          </a:xfrm>
          <a:custGeom>
            <a:avLst/>
            <a:gdLst/>
            <a:ahLst/>
            <a:cxnLst/>
            <a:rect l="l" t="t" r="r" b="b"/>
            <a:pathLst>
              <a:path w="797559" h="986789">
                <a:moveTo>
                  <a:pt x="330229" y="0"/>
                </a:moveTo>
                <a:lnTo>
                  <a:pt x="378389" y="4962"/>
                </a:lnTo>
                <a:lnTo>
                  <a:pt x="425066" y="14473"/>
                </a:lnTo>
                <a:lnTo>
                  <a:pt x="470037" y="28295"/>
                </a:lnTo>
                <a:lnTo>
                  <a:pt x="513077" y="46193"/>
                </a:lnTo>
                <a:lnTo>
                  <a:pt x="553962" y="67929"/>
                </a:lnTo>
                <a:lnTo>
                  <a:pt x="592468" y="93268"/>
                </a:lnTo>
                <a:lnTo>
                  <a:pt x="628371" y="121972"/>
                </a:lnTo>
                <a:lnTo>
                  <a:pt x="661446" y="153806"/>
                </a:lnTo>
                <a:lnTo>
                  <a:pt x="691470" y="188533"/>
                </a:lnTo>
                <a:lnTo>
                  <a:pt x="718218" y="225916"/>
                </a:lnTo>
                <a:lnTo>
                  <a:pt x="741466" y="265719"/>
                </a:lnTo>
                <a:lnTo>
                  <a:pt x="760990" y="307706"/>
                </a:lnTo>
                <a:lnTo>
                  <a:pt x="776565" y="351640"/>
                </a:lnTo>
                <a:lnTo>
                  <a:pt x="787968" y="397284"/>
                </a:lnTo>
                <a:lnTo>
                  <a:pt x="794974" y="444403"/>
                </a:lnTo>
                <a:lnTo>
                  <a:pt x="797359" y="492760"/>
                </a:lnTo>
                <a:lnTo>
                  <a:pt x="795082" y="539997"/>
                </a:lnTo>
                <a:lnTo>
                  <a:pt x="788394" y="586025"/>
                </a:lnTo>
                <a:lnTo>
                  <a:pt x="777509" y="630631"/>
                </a:lnTo>
                <a:lnTo>
                  <a:pt x="762639" y="673600"/>
                </a:lnTo>
                <a:lnTo>
                  <a:pt x="743999" y="714721"/>
                </a:lnTo>
                <a:lnTo>
                  <a:pt x="721801" y="753778"/>
                </a:lnTo>
                <a:lnTo>
                  <a:pt x="696260" y="790559"/>
                </a:lnTo>
                <a:lnTo>
                  <a:pt x="667588" y="824850"/>
                </a:lnTo>
                <a:lnTo>
                  <a:pt x="636000" y="856438"/>
                </a:lnTo>
                <a:lnTo>
                  <a:pt x="601708" y="885109"/>
                </a:lnTo>
                <a:lnTo>
                  <a:pt x="564927" y="910649"/>
                </a:lnTo>
                <a:lnTo>
                  <a:pt x="525869" y="932847"/>
                </a:lnTo>
                <a:lnTo>
                  <a:pt x="484748" y="951486"/>
                </a:lnTo>
                <a:lnTo>
                  <a:pt x="441778" y="966356"/>
                </a:lnTo>
                <a:lnTo>
                  <a:pt x="397172" y="977241"/>
                </a:lnTo>
                <a:lnTo>
                  <a:pt x="351143" y="983929"/>
                </a:lnTo>
                <a:lnTo>
                  <a:pt x="303905" y="986205"/>
                </a:lnTo>
                <a:lnTo>
                  <a:pt x="256949" y="983965"/>
                </a:lnTo>
                <a:lnTo>
                  <a:pt x="210673" y="977314"/>
                </a:lnTo>
                <a:lnTo>
                  <a:pt x="165378" y="966356"/>
                </a:lnTo>
                <a:lnTo>
                  <a:pt x="121363" y="951194"/>
                </a:lnTo>
                <a:lnTo>
                  <a:pt x="78928" y="931931"/>
                </a:lnTo>
                <a:lnTo>
                  <a:pt x="38374" y="908672"/>
                </a:lnTo>
                <a:lnTo>
                  <a:pt x="0" y="881519"/>
                </a:lnTo>
              </a:path>
            </a:pathLst>
          </a:custGeom>
          <a:ln w="152400">
            <a:solidFill>
              <a:srgbClr val="DD80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931498" y="2139605"/>
            <a:ext cx="859790" cy="987425"/>
          </a:xfrm>
          <a:custGeom>
            <a:avLst/>
            <a:gdLst/>
            <a:ahLst/>
            <a:cxnLst/>
            <a:rect l="l" t="t" r="r" b="b"/>
            <a:pathLst>
              <a:path w="859789" h="987425">
                <a:moveTo>
                  <a:pt x="803186" y="877588"/>
                </a:moveTo>
                <a:lnTo>
                  <a:pt x="764326" y="905912"/>
                </a:lnTo>
                <a:lnTo>
                  <a:pt x="723136" y="930189"/>
                </a:lnTo>
                <a:lnTo>
                  <a:pt x="679938" y="950306"/>
                </a:lnTo>
                <a:lnTo>
                  <a:pt x="635050" y="966148"/>
                </a:lnTo>
                <a:lnTo>
                  <a:pt x="588794" y="977605"/>
                </a:lnTo>
                <a:lnTo>
                  <a:pt x="541490" y="984561"/>
                </a:lnTo>
                <a:lnTo>
                  <a:pt x="493458" y="986905"/>
                </a:lnTo>
                <a:lnTo>
                  <a:pt x="446221" y="984628"/>
                </a:lnTo>
                <a:lnTo>
                  <a:pt x="400192" y="977940"/>
                </a:lnTo>
                <a:lnTo>
                  <a:pt x="355586" y="967055"/>
                </a:lnTo>
                <a:lnTo>
                  <a:pt x="312615" y="952185"/>
                </a:lnTo>
                <a:lnTo>
                  <a:pt x="271494" y="933545"/>
                </a:lnTo>
                <a:lnTo>
                  <a:pt x="232436" y="911347"/>
                </a:lnTo>
                <a:lnTo>
                  <a:pt x="195654" y="885806"/>
                </a:lnTo>
                <a:lnTo>
                  <a:pt x="161362" y="857134"/>
                </a:lnTo>
                <a:lnTo>
                  <a:pt x="129773" y="825546"/>
                </a:lnTo>
                <a:lnTo>
                  <a:pt x="101101" y="791254"/>
                </a:lnTo>
                <a:lnTo>
                  <a:pt x="75559" y="754473"/>
                </a:lnTo>
                <a:lnTo>
                  <a:pt x="53361" y="715415"/>
                </a:lnTo>
                <a:lnTo>
                  <a:pt x="34720" y="674294"/>
                </a:lnTo>
                <a:lnTo>
                  <a:pt x="19850" y="631324"/>
                </a:lnTo>
                <a:lnTo>
                  <a:pt x="8964" y="586718"/>
                </a:lnTo>
                <a:lnTo>
                  <a:pt x="2276" y="540690"/>
                </a:lnTo>
                <a:lnTo>
                  <a:pt x="0" y="493453"/>
                </a:lnTo>
                <a:lnTo>
                  <a:pt x="2276" y="446215"/>
                </a:lnTo>
                <a:lnTo>
                  <a:pt x="8964" y="400187"/>
                </a:lnTo>
                <a:lnTo>
                  <a:pt x="19850" y="355581"/>
                </a:lnTo>
                <a:lnTo>
                  <a:pt x="34720" y="312610"/>
                </a:lnTo>
                <a:lnTo>
                  <a:pt x="53361" y="271490"/>
                </a:lnTo>
                <a:lnTo>
                  <a:pt x="75559" y="232432"/>
                </a:lnTo>
                <a:lnTo>
                  <a:pt x="101101" y="195650"/>
                </a:lnTo>
                <a:lnTo>
                  <a:pt x="129773" y="161358"/>
                </a:lnTo>
                <a:lnTo>
                  <a:pt x="161362" y="129770"/>
                </a:lnTo>
                <a:lnTo>
                  <a:pt x="195654" y="101099"/>
                </a:lnTo>
                <a:lnTo>
                  <a:pt x="232436" y="75557"/>
                </a:lnTo>
                <a:lnTo>
                  <a:pt x="271494" y="53360"/>
                </a:lnTo>
                <a:lnTo>
                  <a:pt x="312615" y="34719"/>
                </a:lnTo>
                <a:lnTo>
                  <a:pt x="355586" y="19850"/>
                </a:lnTo>
                <a:lnTo>
                  <a:pt x="400192" y="8964"/>
                </a:lnTo>
                <a:lnTo>
                  <a:pt x="446221" y="2276"/>
                </a:lnTo>
                <a:lnTo>
                  <a:pt x="493458" y="0"/>
                </a:lnTo>
                <a:lnTo>
                  <a:pt x="545407" y="2744"/>
                </a:lnTo>
                <a:lnTo>
                  <a:pt x="596372" y="10860"/>
                </a:lnTo>
                <a:lnTo>
                  <a:pt x="645962" y="24176"/>
                </a:lnTo>
                <a:lnTo>
                  <a:pt x="693786" y="42518"/>
                </a:lnTo>
                <a:lnTo>
                  <a:pt x="739455" y="65712"/>
                </a:lnTo>
                <a:lnTo>
                  <a:pt x="782578" y="93585"/>
                </a:lnTo>
                <a:lnTo>
                  <a:pt x="822765" y="125965"/>
                </a:lnTo>
                <a:lnTo>
                  <a:pt x="859624" y="162676"/>
                </a:lnTo>
              </a:path>
            </a:pathLst>
          </a:custGeom>
          <a:ln w="152400">
            <a:solidFill>
              <a:srgbClr val="93B6D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5777026" y="2829228"/>
            <a:ext cx="848994" cy="987425"/>
          </a:xfrm>
          <a:custGeom>
            <a:avLst/>
            <a:gdLst/>
            <a:ahLst/>
            <a:cxnLst/>
            <a:rect l="l" t="t" r="r" b="b"/>
            <a:pathLst>
              <a:path w="848995" h="987425">
                <a:moveTo>
                  <a:pt x="0" y="151098"/>
                </a:moveTo>
                <a:lnTo>
                  <a:pt x="36468" y="116896"/>
                </a:lnTo>
                <a:lnTo>
                  <a:pt x="75908" y="86774"/>
                </a:lnTo>
                <a:lnTo>
                  <a:pt x="117969" y="60878"/>
                </a:lnTo>
                <a:lnTo>
                  <a:pt x="162304" y="39357"/>
                </a:lnTo>
                <a:lnTo>
                  <a:pt x="208562" y="22361"/>
                </a:lnTo>
                <a:lnTo>
                  <a:pt x="256394" y="10037"/>
                </a:lnTo>
                <a:lnTo>
                  <a:pt x="305451" y="2534"/>
                </a:lnTo>
                <a:lnTo>
                  <a:pt x="355384" y="0"/>
                </a:lnTo>
                <a:lnTo>
                  <a:pt x="402621" y="2276"/>
                </a:lnTo>
                <a:lnTo>
                  <a:pt x="448649" y="8964"/>
                </a:lnTo>
                <a:lnTo>
                  <a:pt x="493255" y="19850"/>
                </a:lnTo>
                <a:lnTo>
                  <a:pt x="536224" y="34719"/>
                </a:lnTo>
                <a:lnTo>
                  <a:pt x="577345" y="53360"/>
                </a:lnTo>
                <a:lnTo>
                  <a:pt x="616402" y="75557"/>
                </a:lnTo>
                <a:lnTo>
                  <a:pt x="653183" y="101099"/>
                </a:lnTo>
                <a:lnTo>
                  <a:pt x="687474" y="129770"/>
                </a:lnTo>
                <a:lnTo>
                  <a:pt x="719062" y="161358"/>
                </a:lnTo>
                <a:lnTo>
                  <a:pt x="747733" y="195650"/>
                </a:lnTo>
                <a:lnTo>
                  <a:pt x="773274" y="232432"/>
                </a:lnTo>
                <a:lnTo>
                  <a:pt x="795471" y="271490"/>
                </a:lnTo>
                <a:lnTo>
                  <a:pt x="814111" y="312610"/>
                </a:lnTo>
                <a:lnTo>
                  <a:pt x="828980" y="355581"/>
                </a:lnTo>
                <a:lnTo>
                  <a:pt x="839865" y="400187"/>
                </a:lnTo>
                <a:lnTo>
                  <a:pt x="846553" y="446215"/>
                </a:lnTo>
                <a:lnTo>
                  <a:pt x="848829" y="493453"/>
                </a:lnTo>
                <a:lnTo>
                  <a:pt x="846553" y="540690"/>
                </a:lnTo>
                <a:lnTo>
                  <a:pt x="839865" y="586718"/>
                </a:lnTo>
                <a:lnTo>
                  <a:pt x="828980" y="631324"/>
                </a:lnTo>
                <a:lnTo>
                  <a:pt x="814111" y="674294"/>
                </a:lnTo>
                <a:lnTo>
                  <a:pt x="795471" y="715415"/>
                </a:lnTo>
                <a:lnTo>
                  <a:pt x="773274" y="754473"/>
                </a:lnTo>
                <a:lnTo>
                  <a:pt x="747733" y="791254"/>
                </a:lnTo>
                <a:lnTo>
                  <a:pt x="719062" y="825546"/>
                </a:lnTo>
                <a:lnTo>
                  <a:pt x="687474" y="857134"/>
                </a:lnTo>
                <a:lnTo>
                  <a:pt x="653183" y="885806"/>
                </a:lnTo>
                <a:lnTo>
                  <a:pt x="616402" y="911347"/>
                </a:lnTo>
                <a:lnTo>
                  <a:pt x="577345" y="933545"/>
                </a:lnTo>
                <a:lnTo>
                  <a:pt x="536224" y="952185"/>
                </a:lnTo>
                <a:lnTo>
                  <a:pt x="493255" y="967055"/>
                </a:lnTo>
                <a:lnTo>
                  <a:pt x="448649" y="977940"/>
                </a:lnTo>
                <a:lnTo>
                  <a:pt x="402621" y="984628"/>
                </a:lnTo>
                <a:lnTo>
                  <a:pt x="355384" y="986905"/>
                </a:lnTo>
                <a:lnTo>
                  <a:pt x="307541" y="984579"/>
                </a:lnTo>
                <a:lnTo>
                  <a:pt x="260470" y="977686"/>
                </a:lnTo>
                <a:lnTo>
                  <a:pt x="214481" y="966351"/>
                </a:lnTo>
                <a:lnTo>
                  <a:pt x="169883" y="950698"/>
                </a:lnTo>
                <a:lnTo>
                  <a:pt x="126985" y="930855"/>
                </a:lnTo>
                <a:lnTo>
                  <a:pt x="86098" y="906947"/>
                </a:lnTo>
                <a:lnTo>
                  <a:pt x="47531" y="879099"/>
                </a:lnTo>
                <a:lnTo>
                  <a:pt x="11595" y="847436"/>
                </a:lnTo>
              </a:path>
            </a:pathLst>
          </a:custGeom>
          <a:ln w="152399">
            <a:solidFill>
              <a:srgbClr val="7AA79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4938003" y="3523948"/>
            <a:ext cx="847725" cy="986790"/>
          </a:xfrm>
          <a:custGeom>
            <a:avLst/>
            <a:gdLst/>
            <a:ahLst/>
            <a:cxnLst/>
            <a:rect l="l" t="t" r="r" b="b"/>
            <a:pathLst>
              <a:path w="847725" h="986789">
                <a:moveTo>
                  <a:pt x="844922" y="839628"/>
                </a:moveTo>
                <a:lnTo>
                  <a:pt x="809033" y="872632"/>
                </a:lnTo>
                <a:lnTo>
                  <a:pt x="770432" y="901670"/>
                </a:lnTo>
                <a:lnTo>
                  <a:pt x="729453" y="926637"/>
                </a:lnTo>
                <a:lnTo>
                  <a:pt x="686427" y="947429"/>
                </a:lnTo>
                <a:lnTo>
                  <a:pt x="641687" y="963941"/>
                </a:lnTo>
                <a:lnTo>
                  <a:pt x="595564" y="976068"/>
                </a:lnTo>
                <a:lnTo>
                  <a:pt x="548391" y="983706"/>
                </a:lnTo>
                <a:lnTo>
                  <a:pt x="500500" y="986750"/>
                </a:lnTo>
                <a:lnTo>
                  <a:pt x="452222" y="985095"/>
                </a:lnTo>
                <a:lnTo>
                  <a:pt x="403890" y="978636"/>
                </a:lnTo>
                <a:lnTo>
                  <a:pt x="357849" y="967833"/>
                </a:lnTo>
                <a:lnTo>
                  <a:pt x="313797" y="952910"/>
                </a:lnTo>
                <a:lnTo>
                  <a:pt x="271904" y="934118"/>
                </a:lnTo>
                <a:lnTo>
                  <a:pt x="232343" y="911704"/>
                </a:lnTo>
                <a:lnTo>
                  <a:pt x="195284" y="885917"/>
                </a:lnTo>
                <a:lnTo>
                  <a:pt x="160899" y="857006"/>
                </a:lnTo>
                <a:lnTo>
                  <a:pt x="129359" y="825219"/>
                </a:lnTo>
                <a:lnTo>
                  <a:pt x="100835" y="790806"/>
                </a:lnTo>
                <a:lnTo>
                  <a:pt x="75498" y="754014"/>
                </a:lnTo>
                <a:lnTo>
                  <a:pt x="53520" y="715093"/>
                </a:lnTo>
                <a:lnTo>
                  <a:pt x="35071" y="674290"/>
                </a:lnTo>
                <a:lnTo>
                  <a:pt x="20324" y="631855"/>
                </a:lnTo>
                <a:lnTo>
                  <a:pt x="9449" y="588037"/>
                </a:lnTo>
                <a:lnTo>
                  <a:pt x="2617" y="543083"/>
                </a:lnTo>
                <a:lnTo>
                  <a:pt x="0" y="497243"/>
                </a:lnTo>
                <a:lnTo>
                  <a:pt x="1768" y="450765"/>
                </a:lnTo>
                <a:lnTo>
                  <a:pt x="8094" y="403898"/>
                </a:lnTo>
                <a:lnTo>
                  <a:pt x="18897" y="357856"/>
                </a:lnTo>
                <a:lnTo>
                  <a:pt x="33820" y="313804"/>
                </a:lnTo>
                <a:lnTo>
                  <a:pt x="52612" y="271911"/>
                </a:lnTo>
                <a:lnTo>
                  <a:pt x="75025" y="232350"/>
                </a:lnTo>
                <a:lnTo>
                  <a:pt x="100812" y="195290"/>
                </a:lnTo>
                <a:lnTo>
                  <a:pt x="129722" y="160905"/>
                </a:lnTo>
                <a:lnTo>
                  <a:pt x="161509" y="129364"/>
                </a:lnTo>
                <a:lnTo>
                  <a:pt x="195922" y="100839"/>
                </a:lnTo>
                <a:lnTo>
                  <a:pt x="232713" y="75501"/>
                </a:lnTo>
                <a:lnTo>
                  <a:pt x="271634" y="53523"/>
                </a:lnTo>
                <a:lnTo>
                  <a:pt x="312436" y="35073"/>
                </a:lnTo>
                <a:lnTo>
                  <a:pt x="354870" y="20325"/>
                </a:lnTo>
                <a:lnTo>
                  <a:pt x="398689" y="9449"/>
                </a:lnTo>
                <a:lnTo>
                  <a:pt x="443642" y="2617"/>
                </a:lnTo>
                <a:lnTo>
                  <a:pt x="489482" y="0"/>
                </a:lnTo>
                <a:lnTo>
                  <a:pt x="535959" y="1768"/>
                </a:lnTo>
                <a:lnTo>
                  <a:pt x="582826" y="8093"/>
                </a:lnTo>
                <a:lnTo>
                  <a:pt x="632425" y="19917"/>
                </a:lnTo>
                <a:lnTo>
                  <a:pt x="680293" y="36695"/>
                </a:lnTo>
                <a:lnTo>
                  <a:pt x="726073" y="58238"/>
                </a:lnTo>
                <a:lnTo>
                  <a:pt x="769406" y="84352"/>
                </a:lnTo>
                <a:lnTo>
                  <a:pt x="809934" y="114848"/>
                </a:lnTo>
                <a:lnTo>
                  <a:pt x="847301" y="149533"/>
                </a:lnTo>
              </a:path>
            </a:pathLst>
          </a:custGeom>
          <a:ln w="152399">
            <a:solidFill>
              <a:srgbClr val="A4AB8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5754464" y="4225729"/>
            <a:ext cx="871855" cy="986790"/>
          </a:xfrm>
          <a:custGeom>
            <a:avLst/>
            <a:gdLst/>
            <a:ahLst/>
            <a:cxnLst/>
            <a:rect l="l" t="t" r="r" b="b"/>
            <a:pathLst>
              <a:path w="871854" h="986789">
                <a:moveTo>
                  <a:pt x="0" y="176143"/>
                </a:moveTo>
                <a:lnTo>
                  <a:pt x="32661" y="140878"/>
                </a:lnTo>
                <a:lnTo>
                  <a:pt x="68224" y="109275"/>
                </a:lnTo>
                <a:lnTo>
                  <a:pt x="106378" y="81446"/>
                </a:lnTo>
                <a:lnTo>
                  <a:pt x="146810" y="57502"/>
                </a:lnTo>
                <a:lnTo>
                  <a:pt x="189209" y="37557"/>
                </a:lnTo>
                <a:lnTo>
                  <a:pt x="233261" y="21721"/>
                </a:lnTo>
                <a:lnTo>
                  <a:pt x="278655" y="10109"/>
                </a:lnTo>
                <a:lnTo>
                  <a:pt x="325078" y="2831"/>
                </a:lnTo>
                <a:lnTo>
                  <a:pt x="372219" y="0"/>
                </a:lnTo>
                <a:lnTo>
                  <a:pt x="419765" y="1728"/>
                </a:lnTo>
                <a:lnTo>
                  <a:pt x="467403" y="8127"/>
                </a:lnTo>
                <a:lnTo>
                  <a:pt x="513445" y="18930"/>
                </a:lnTo>
                <a:lnTo>
                  <a:pt x="557498" y="33853"/>
                </a:lnTo>
                <a:lnTo>
                  <a:pt x="599391" y="52646"/>
                </a:lnTo>
                <a:lnTo>
                  <a:pt x="638953" y="75060"/>
                </a:lnTo>
                <a:lnTo>
                  <a:pt x="676012" y="100847"/>
                </a:lnTo>
                <a:lnTo>
                  <a:pt x="710398" y="129758"/>
                </a:lnTo>
                <a:lnTo>
                  <a:pt x="741940" y="161545"/>
                </a:lnTo>
                <a:lnTo>
                  <a:pt x="770465" y="195959"/>
                </a:lnTo>
                <a:lnTo>
                  <a:pt x="795803" y="232751"/>
                </a:lnTo>
                <a:lnTo>
                  <a:pt x="817782" y="271672"/>
                </a:lnTo>
                <a:lnTo>
                  <a:pt x="836231" y="312475"/>
                </a:lnTo>
                <a:lnTo>
                  <a:pt x="850980" y="354910"/>
                </a:lnTo>
                <a:lnTo>
                  <a:pt x="861856" y="398728"/>
                </a:lnTo>
                <a:lnTo>
                  <a:pt x="868689" y="443682"/>
                </a:lnTo>
                <a:lnTo>
                  <a:pt x="871306" y="489522"/>
                </a:lnTo>
                <a:lnTo>
                  <a:pt x="869538" y="536000"/>
                </a:lnTo>
                <a:lnTo>
                  <a:pt x="863213" y="582867"/>
                </a:lnTo>
                <a:lnTo>
                  <a:pt x="852409" y="628908"/>
                </a:lnTo>
                <a:lnTo>
                  <a:pt x="837486" y="672961"/>
                </a:lnTo>
                <a:lnTo>
                  <a:pt x="818693" y="714854"/>
                </a:lnTo>
                <a:lnTo>
                  <a:pt x="796279" y="754415"/>
                </a:lnTo>
                <a:lnTo>
                  <a:pt x="770492" y="791475"/>
                </a:lnTo>
                <a:lnTo>
                  <a:pt x="741580" y="825860"/>
                </a:lnTo>
                <a:lnTo>
                  <a:pt x="709793" y="857401"/>
                </a:lnTo>
                <a:lnTo>
                  <a:pt x="675379" y="885926"/>
                </a:lnTo>
                <a:lnTo>
                  <a:pt x="638586" y="911263"/>
                </a:lnTo>
                <a:lnTo>
                  <a:pt x="599664" y="933242"/>
                </a:lnTo>
                <a:lnTo>
                  <a:pt x="558861" y="951691"/>
                </a:lnTo>
                <a:lnTo>
                  <a:pt x="516426" y="966438"/>
                </a:lnTo>
                <a:lnTo>
                  <a:pt x="472607" y="977314"/>
                </a:lnTo>
                <a:lnTo>
                  <a:pt x="427653" y="984146"/>
                </a:lnTo>
                <a:lnTo>
                  <a:pt x="381813" y="986764"/>
                </a:lnTo>
                <a:lnTo>
                  <a:pt x="335335" y="984995"/>
                </a:lnTo>
                <a:lnTo>
                  <a:pt x="288468" y="978670"/>
                </a:lnTo>
                <a:lnTo>
                  <a:pt x="235768" y="965924"/>
                </a:lnTo>
                <a:lnTo>
                  <a:pt x="185003" y="947565"/>
                </a:lnTo>
                <a:lnTo>
                  <a:pt x="136613" y="923809"/>
                </a:lnTo>
                <a:lnTo>
                  <a:pt x="91040" y="894871"/>
                </a:lnTo>
                <a:lnTo>
                  <a:pt x="48724" y="860969"/>
                </a:lnTo>
              </a:path>
            </a:pathLst>
          </a:custGeom>
          <a:ln w="152399">
            <a:solidFill>
              <a:srgbClr val="D7B15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5774486" y="1585340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19">
                <a:moveTo>
                  <a:pt x="365760" y="0"/>
                </a:moveTo>
                <a:lnTo>
                  <a:pt x="316412" y="3364"/>
                </a:lnTo>
                <a:lnTo>
                  <a:pt x="268996" y="13159"/>
                </a:lnTo>
                <a:lnTo>
                  <a:pt x="223960" y="28933"/>
                </a:lnTo>
                <a:lnTo>
                  <a:pt x="181755" y="50238"/>
                </a:lnTo>
                <a:lnTo>
                  <a:pt x="142830" y="76622"/>
                </a:lnTo>
                <a:lnTo>
                  <a:pt x="107636" y="107637"/>
                </a:lnTo>
                <a:lnTo>
                  <a:pt x="76622" y="142831"/>
                </a:lnTo>
                <a:lnTo>
                  <a:pt x="50237" y="181756"/>
                </a:lnTo>
                <a:lnTo>
                  <a:pt x="28933" y="223961"/>
                </a:lnTo>
                <a:lnTo>
                  <a:pt x="13159" y="268997"/>
                </a:lnTo>
                <a:lnTo>
                  <a:pt x="3364" y="316413"/>
                </a:lnTo>
                <a:lnTo>
                  <a:pt x="0" y="365760"/>
                </a:lnTo>
                <a:lnTo>
                  <a:pt x="3364" y="415106"/>
                </a:lnTo>
                <a:lnTo>
                  <a:pt x="13159" y="462522"/>
                </a:lnTo>
                <a:lnTo>
                  <a:pt x="28933" y="507558"/>
                </a:lnTo>
                <a:lnTo>
                  <a:pt x="50237" y="549763"/>
                </a:lnTo>
                <a:lnTo>
                  <a:pt x="76622" y="588688"/>
                </a:lnTo>
                <a:lnTo>
                  <a:pt x="107636" y="623882"/>
                </a:lnTo>
                <a:lnTo>
                  <a:pt x="142830" y="654897"/>
                </a:lnTo>
                <a:lnTo>
                  <a:pt x="181755" y="681281"/>
                </a:lnTo>
                <a:lnTo>
                  <a:pt x="223960" y="702586"/>
                </a:lnTo>
                <a:lnTo>
                  <a:pt x="268996" y="718360"/>
                </a:lnTo>
                <a:lnTo>
                  <a:pt x="316412" y="728155"/>
                </a:lnTo>
                <a:lnTo>
                  <a:pt x="365760" y="731520"/>
                </a:lnTo>
                <a:lnTo>
                  <a:pt x="415107" y="728155"/>
                </a:lnTo>
                <a:lnTo>
                  <a:pt x="462523" y="718360"/>
                </a:lnTo>
                <a:lnTo>
                  <a:pt x="507559" y="702586"/>
                </a:lnTo>
                <a:lnTo>
                  <a:pt x="549764" y="681281"/>
                </a:lnTo>
                <a:lnTo>
                  <a:pt x="588689" y="654897"/>
                </a:lnTo>
                <a:lnTo>
                  <a:pt x="623883" y="623882"/>
                </a:lnTo>
                <a:lnTo>
                  <a:pt x="654897" y="588688"/>
                </a:lnTo>
                <a:lnTo>
                  <a:pt x="681282" y="549763"/>
                </a:lnTo>
                <a:lnTo>
                  <a:pt x="702586" y="507558"/>
                </a:lnTo>
                <a:lnTo>
                  <a:pt x="718360" y="462522"/>
                </a:lnTo>
                <a:lnTo>
                  <a:pt x="728155" y="415106"/>
                </a:lnTo>
                <a:lnTo>
                  <a:pt x="731520" y="365760"/>
                </a:lnTo>
                <a:lnTo>
                  <a:pt x="728155" y="316413"/>
                </a:lnTo>
                <a:lnTo>
                  <a:pt x="718360" y="268997"/>
                </a:lnTo>
                <a:lnTo>
                  <a:pt x="702586" y="223961"/>
                </a:lnTo>
                <a:lnTo>
                  <a:pt x="681282" y="181756"/>
                </a:lnTo>
                <a:lnTo>
                  <a:pt x="654897" y="142831"/>
                </a:lnTo>
                <a:lnTo>
                  <a:pt x="623883" y="107637"/>
                </a:lnTo>
                <a:lnTo>
                  <a:pt x="588689" y="76622"/>
                </a:lnTo>
                <a:lnTo>
                  <a:pt x="549764" y="50238"/>
                </a:lnTo>
                <a:lnTo>
                  <a:pt x="507559" y="28933"/>
                </a:lnTo>
                <a:lnTo>
                  <a:pt x="462523" y="13159"/>
                </a:lnTo>
                <a:lnTo>
                  <a:pt x="415107" y="3364"/>
                </a:lnTo>
                <a:lnTo>
                  <a:pt x="365760" y="0"/>
                </a:lnTo>
                <a:close/>
              </a:path>
            </a:pathLst>
          </a:custGeom>
          <a:solidFill>
            <a:srgbClr val="DD80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1632" y="92222"/>
            <a:ext cx="9311537" cy="999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9084" y="1894598"/>
            <a:ext cx="9999345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961017" y="6578879"/>
            <a:ext cx="166370" cy="12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949C9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physician.ir/index.php/browse-issues/12/2/1169-7694" TargetMode="External"/><Relationship Id="rId3" Type="http://schemas.openxmlformats.org/officeDocument/2006/relationships/hyperlink" Target="https://link.springer.com/10.1007/s10742-020-00238-0" TargetMode="Externa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41245" y="3706444"/>
            <a:ext cx="8055609" cy="2884805"/>
          </a:xfrm>
          <a:custGeom>
            <a:avLst/>
            <a:gdLst/>
            <a:ahLst/>
            <a:cxnLst/>
            <a:rect l="l" t="t" r="r" b="b"/>
            <a:pathLst>
              <a:path w="8055609" h="2884804">
                <a:moveTo>
                  <a:pt x="8055114" y="0"/>
                </a:moveTo>
                <a:lnTo>
                  <a:pt x="0" y="0"/>
                </a:lnTo>
                <a:lnTo>
                  <a:pt x="0" y="2884284"/>
                </a:lnTo>
                <a:lnTo>
                  <a:pt x="8055114" y="2884284"/>
                </a:lnTo>
                <a:lnTo>
                  <a:pt x="80551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219985" y="4517212"/>
            <a:ext cx="30511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Faculty</a:t>
            </a:r>
            <a:r>
              <a:rPr dirty="0" u="sng" sz="1400" spc="-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Mentor-</a:t>
            </a:r>
            <a:r>
              <a:rPr dirty="0" sz="1400" spc="-3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Dr.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Sukesh</a:t>
            </a:r>
            <a:r>
              <a:rPr dirty="0" sz="1400" spc="-3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Bharadwaj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19985" y="4908372"/>
            <a:ext cx="33026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imes New Roman"/>
                <a:cs typeface="Times New Roman"/>
              </a:rPr>
              <a:t>PGDM</a:t>
            </a:r>
            <a:r>
              <a:rPr dirty="0" sz="1400" spc="-3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(Hospital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and</a:t>
            </a:r>
            <a:r>
              <a:rPr dirty="0" sz="1400" spc="-3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Health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Management)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19985" y="5299532"/>
            <a:ext cx="18967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imes New Roman"/>
                <a:cs typeface="Times New Roman"/>
              </a:rPr>
              <a:t>Health</a:t>
            </a:r>
            <a:r>
              <a:rPr dirty="0" sz="1400" spc="-2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IT</a:t>
            </a:r>
            <a:r>
              <a:rPr dirty="0" sz="1400" spc="-2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Batch</a:t>
            </a:r>
            <a:r>
              <a:rPr dirty="0" sz="1400" spc="-2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2023-</a:t>
            </a:r>
            <a:r>
              <a:rPr dirty="0" sz="1400" spc="-25" b="1">
                <a:latin typeface="Times New Roman"/>
                <a:cs typeface="Times New Roman"/>
              </a:rPr>
              <a:t>25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19985" y="6366078"/>
            <a:ext cx="16446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imes New Roman"/>
                <a:cs typeface="Times New Roman"/>
              </a:rPr>
              <a:t>Research,</a:t>
            </a:r>
            <a:r>
              <a:rPr dirty="0" sz="1400" spc="-5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New</a:t>
            </a:r>
            <a:r>
              <a:rPr dirty="0" sz="1400" spc="-4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Delhi.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156287" y="4410278"/>
            <a:ext cx="104648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400" spc="-55" b="1" i="1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Organization</a:t>
            </a:r>
            <a:r>
              <a:rPr dirty="0" sz="1400" spc="-15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50" b="1" i="1">
                <a:solidFill>
                  <a:srgbClr val="181818"/>
                </a:solidFill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156287" y="5032450"/>
            <a:ext cx="25927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0" b="1" i="1">
                <a:solidFill>
                  <a:srgbClr val="181818"/>
                </a:solidFill>
                <a:latin typeface="Times New Roman"/>
                <a:cs typeface="Times New Roman"/>
              </a:rPr>
              <a:t>My</a:t>
            </a:r>
            <a:r>
              <a:rPr dirty="0" sz="1400" spc="-55" b="1" i="1">
                <a:solidFill>
                  <a:srgbClr val="181818"/>
                </a:solidFill>
                <a:latin typeface="Times New Roman"/>
                <a:cs typeface="Times New Roman"/>
              </a:rPr>
              <a:t> Healthcare</a:t>
            </a:r>
            <a:r>
              <a:rPr dirty="0" sz="1400" spc="-50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 i="1">
                <a:solidFill>
                  <a:srgbClr val="181818"/>
                </a:solidFill>
                <a:latin typeface="Times New Roman"/>
                <a:cs typeface="Times New Roman"/>
              </a:rPr>
              <a:t>Technologies</a:t>
            </a:r>
            <a:r>
              <a:rPr dirty="0" sz="1400" spc="-50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45" b="1" i="1">
                <a:solidFill>
                  <a:srgbClr val="181818"/>
                </a:solidFill>
                <a:latin typeface="Times New Roman"/>
                <a:cs typeface="Times New Roman"/>
              </a:rPr>
              <a:t>Pvt.</a:t>
            </a:r>
            <a:r>
              <a:rPr dirty="0" sz="1400" spc="-50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20" b="1" i="1">
                <a:solidFill>
                  <a:srgbClr val="181818"/>
                </a:solidFill>
                <a:latin typeface="Times New Roman"/>
                <a:cs typeface="Times New Roman"/>
              </a:rPr>
              <a:t>Ltd.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19985" y="5600903"/>
            <a:ext cx="4595495" cy="56007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3948429">
              <a:lnSpc>
                <a:spcPct val="100000"/>
              </a:lnSpc>
              <a:spcBef>
                <a:spcPts val="520"/>
              </a:spcBef>
            </a:pPr>
            <a:r>
              <a:rPr dirty="0" u="sng" sz="1400" spc="-55" b="1" i="1">
                <a:solidFill>
                  <a:srgbClr val="181818"/>
                </a:solidFill>
                <a:uFill>
                  <a:solidFill>
                    <a:srgbClr val="181818"/>
                  </a:solidFill>
                </a:uFill>
                <a:latin typeface="Times New Roman"/>
                <a:cs typeface="Times New Roman"/>
              </a:rPr>
              <a:t>Mentor</a:t>
            </a:r>
            <a:r>
              <a:rPr dirty="0" sz="1400" spc="-45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50" b="1" i="1">
                <a:solidFill>
                  <a:srgbClr val="181818"/>
                </a:solidFill>
                <a:latin typeface="Times New Roman"/>
                <a:cs typeface="Times New Roman"/>
              </a:rPr>
              <a:t>–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dirty="0" sz="1400" b="1">
                <a:latin typeface="Times New Roman"/>
                <a:cs typeface="Times New Roman"/>
              </a:rPr>
              <a:t>International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Institute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of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Health</a:t>
            </a:r>
            <a:r>
              <a:rPr dirty="0" sz="1400" spc="-3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Management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156287" y="6276797"/>
            <a:ext cx="14465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5" b="1" i="1">
                <a:solidFill>
                  <a:srgbClr val="181818"/>
                </a:solidFill>
                <a:latin typeface="Times New Roman"/>
                <a:cs typeface="Times New Roman"/>
              </a:rPr>
              <a:t>Dr.</a:t>
            </a:r>
            <a:r>
              <a:rPr dirty="0" sz="1400" spc="-65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55" b="1" i="1">
                <a:solidFill>
                  <a:srgbClr val="181818"/>
                </a:solidFill>
                <a:latin typeface="Times New Roman"/>
                <a:cs typeface="Times New Roman"/>
              </a:rPr>
              <a:t>Ashiya</a:t>
            </a:r>
            <a:r>
              <a:rPr dirty="0" sz="1400" spc="-60" b="1" i="1">
                <a:solidFill>
                  <a:srgbClr val="181818"/>
                </a:solidFill>
                <a:latin typeface="Times New Roman"/>
                <a:cs typeface="Times New Roman"/>
              </a:rPr>
              <a:t> </a:t>
            </a:r>
            <a:r>
              <a:rPr dirty="0" sz="1400" spc="-40" b="1" i="1">
                <a:solidFill>
                  <a:srgbClr val="181818"/>
                </a:solidFill>
                <a:latin typeface="Times New Roman"/>
                <a:cs typeface="Times New Roman"/>
              </a:rPr>
              <a:t>Maharan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94265" y="0"/>
            <a:ext cx="11897995" cy="6858000"/>
            <a:chOff x="294265" y="0"/>
            <a:chExt cx="11897995" cy="6858000"/>
          </a:xfrm>
        </p:grpSpPr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9930" y="0"/>
              <a:ext cx="3972069" cy="6858000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8321192" y="1980"/>
              <a:ext cx="3870960" cy="6856095"/>
            </a:xfrm>
            <a:custGeom>
              <a:avLst/>
              <a:gdLst/>
              <a:ahLst/>
              <a:cxnLst/>
              <a:rect l="l" t="t" r="r" b="b"/>
              <a:pathLst>
                <a:path w="3870959" h="6856095">
                  <a:moveTo>
                    <a:pt x="2130958" y="0"/>
                  </a:moveTo>
                  <a:lnTo>
                    <a:pt x="1174635" y="0"/>
                  </a:lnTo>
                  <a:lnTo>
                    <a:pt x="15557" y="4325861"/>
                  </a:lnTo>
                  <a:lnTo>
                    <a:pt x="5600" y="4372280"/>
                  </a:lnTo>
                  <a:lnTo>
                    <a:pt x="469" y="4418571"/>
                  </a:lnTo>
                  <a:lnTo>
                    <a:pt x="0" y="4464456"/>
                  </a:lnTo>
                  <a:lnTo>
                    <a:pt x="4038" y="4509643"/>
                  </a:lnTo>
                  <a:lnTo>
                    <a:pt x="12407" y="4553864"/>
                  </a:lnTo>
                  <a:lnTo>
                    <a:pt x="24955" y="4596803"/>
                  </a:lnTo>
                  <a:lnTo>
                    <a:pt x="41503" y="4638192"/>
                  </a:lnTo>
                  <a:lnTo>
                    <a:pt x="61887" y="4677753"/>
                  </a:lnTo>
                  <a:lnTo>
                    <a:pt x="85953" y="4715192"/>
                  </a:lnTo>
                  <a:lnTo>
                    <a:pt x="113525" y="4750206"/>
                  </a:lnTo>
                  <a:lnTo>
                    <a:pt x="144449" y="4782540"/>
                  </a:lnTo>
                  <a:lnTo>
                    <a:pt x="178549" y="4811903"/>
                  </a:lnTo>
                  <a:lnTo>
                    <a:pt x="215671" y="4837989"/>
                  </a:lnTo>
                  <a:lnTo>
                    <a:pt x="255638" y="4860531"/>
                  </a:lnTo>
                  <a:lnTo>
                    <a:pt x="298297" y="4879238"/>
                  </a:lnTo>
                  <a:lnTo>
                    <a:pt x="343471" y="4893818"/>
                  </a:lnTo>
                  <a:lnTo>
                    <a:pt x="389890" y="4903775"/>
                  </a:lnTo>
                  <a:lnTo>
                    <a:pt x="436181" y="4908905"/>
                  </a:lnTo>
                  <a:lnTo>
                    <a:pt x="482066" y="4909375"/>
                  </a:lnTo>
                  <a:lnTo>
                    <a:pt x="527265" y="4905337"/>
                  </a:lnTo>
                  <a:lnTo>
                    <a:pt x="571474" y="4896967"/>
                  </a:lnTo>
                  <a:lnTo>
                    <a:pt x="614413" y="4884420"/>
                  </a:lnTo>
                  <a:lnTo>
                    <a:pt x="655802" y="4867872"/>
                  </a:lnTo>
                  <a:lnTo>
                    <a:pt x="695363" y="4847488"/>
                  </a:lnTo>
                  <a:lnTo>
                    <a:pt x="732802" y="4823422"/>
                  </a:lnTo>
                  <a:lnTo>
                    <a:pt x="767829" y="4795850"/>
                  </a:lnTo>
                  <a:lnTo>
                    <a:pt x="800150" y="4764925"/>
                  </a:lnTo>
                  <a:lnTo>
                    <a:pt x="829513" y="4730826"/>
                  </a:lnTo>
                  <a:lnTo>
                    <a:pt x="855599" y="4693704"/>
                  </a:lnTo>
                  <a:lnTo>
                    <a:pt x="878141" y="4653737"/>
                  </a:lnTo>
                  <a:lnTo>
                    <a:pt x="896848" y="4611078"/>
                  </a:lnTo>
                  <a:lnTo>
                    <a:pt x="911428" y="4565904"/>
                  </a:lnTo>
                  <a:lnTo>
                    <a:pt x="2124964" y="36791"/>
                  </a:lnTo>
                  <a:lnTo>
                    <a:pt x="2130958" y="0"/>
                  </a:lnTo>
                  <a:close/>
                </a:path>
                <a:path w="3870959" h="6856095">
                  <a:moveTo>
                    <a:pt x="3870807" y="4787379"/>
                  </a:moveTo>
                  <a:lnTo>
                    <a:pt x="3857231" y="4714100"/>
                  </a:lnTo>
                  <a:lnTo>
                    <a:pt x="3844061" y="4669650"/>
                  </a:lnTo>
                  <a:lnTo>
                    <a:pt x="3827716" y="4627219"/>
                  </a:lnTo>
                  <a:lnTo>
                    <a:pt x="3808323" y="4587075"/>
                  </a:lnTo>
                  <a:lnTo>
                    <a:pt x="3785959" y="4549445"/>
                  </a:lnTo>
                  <a:lnTo>
                    <a:pt x="3760736" y="4514570"/>
                  </a:lnTo>
                  <a:lnTo>
                    <a:pt x="3732771" y="4482693"/>
                  </a:lnTo>
                  <a:lnTo>
                    <a:pt x="3702164" y="4454068"/>
                  </a:lnTo>
                  <a:lnTo>
                    <a:pt x="3669004" y="4428934"/>
                  </a:lnTo>
                  <a:lnTo>
                    <a:pt x="3633406" y="4407522"/>
                  </a:lnTo>
                  <a:lnTo>
                    <a:pt x="3595484" y="4390072"/>
                  </a:lnTo>
                  <a:lnTo>
                    <a:pt x="3555327" y="4376839"/>
                  </a:lnTo>
                  <a:lnTo>
                    <a:pt x="3508756" y="4367492"/>
                  </a:lnTo>
                  <a:lnTo>
                    <a:pt x="3461982" y="4364139"/>
                  </a:lnTo>
                  <a:lnTo>
                    <a:pt x="3418421" y="4366222"/>
                  </a:lnTo>
                  <a:lnTo>
                    <a:pt x="3375202" y="4373156"/>
                  </a:lnTo>
                  <a:lnTo>
                    <a:pt x="3332581" y="4384764"/>
                  </a:lnTo>
                  <a:lnTo>
                    <a:pt x="3290786" y="4400842"/>
                  </a:lnTo>
                  <a:lnTo>
                    <a:pt x="3250069" y="4421238"/>
                  </a:lnTo>
                  <a:lnTo>
                    <a:pt x="3210661" y="4445762"/>
                  </a:lnTo>
                  <a:lnTo>
                    <a:pt x="3172841" y="4474222"/>
                  </a:lnTo>
                  <a:lnTo>
                    <a:pt x="3136811" y="4506430"/>
                  </a:lnTo>
                  <a:lnTo>
                    <a:pt x="3102851" y="4542231"/>
                  </a:lnTo>
                  <a:lnTo>
                    <a:pt x="3071190" y="4581410"/>
                  </a:lnTo>
                  <a:lnTo>
                    <a:pt x="3042081" y="4623816"/>
                  </a:lnTo>
                  <a:lnTo>
                    <a:pt x="3015754" y="4669256"/>
                  </a:lnTo>
                  <a:lnTo>
                    <a:pt x="2992463" y="4717529"/>
                  </a:lnTo>
                  <a:lnTo>
                    <a:pt x="2972460" y="4768481"/>
                  </a:lnTo>
                  <a:lnTo>
                    <a:pt x="2955988" y="4821923"/>
                  </a:lnTo>
                  <a:lnTo>
                    <a:pt x="2410968" y="6856019"/>
                  </a:lnTo>
                  <a:lnTo>
                    <a:pt x="3099358" y="6856019"/>
                  </a:lnTo>
                  <a:lnTo>
                    <a:pt x="3375914" y="6838251"/>
                  </a:lnTo>
                  <a:lnTo>
                    <a:pt x="3851859" y="5061966"/>
                  </a:lnTo>
                  <a:lnTo>
                    <a:pt x="3863810" y="5010035"/>
                  </a:lnTo>
                  <a:lnTo>
                    <a:pt x="3870807" y="4965192"/>
                  </a:lnTo>
                  <a:lnTo>
                    <a:pt x="3870807" y="4787379"/>
                  </a:lnTo>
                  <a:close/>
                </a:path>
              </a:pathLst>
            </a:custGeom>
            <a:solidFill>
              <a:srgbClr val="00A2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94265" y="3526904"/>
              <a:ext cx="8055609" cy="38100"/>
            </a:xfrm>
            <a:custGeom>
              <a:avLst/>
              <a:gdLst/>
              <a:ahLst/>
              <a:cxnLst/>
              <a:rect l="l" t="t" r="r" b="b"/>
              <a:pathLst>
                <a:path w="8055609" h="38100">
                  <a:moveTo>
                    <a:pt x="0" y="38100"/>
                  </a:moveTo>
                  <a:lnTo>
                    <a:pt x="8055114" y="38100"/>
                  </a:lnTo>
                  <a:lnTo>
                    <a:pt x="8055114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94265" y="1469923"/>
              <a:ext cx="8055609" cy="2057400"/>
            </a:xfrm>
            <a:custGeom>
              <a:avLst/>
              <a:gdLst/>
              <a:ahLst/>
              <a:cxnLst/>
              <a:rect l="l" t="t" r="r" b="b"/>
              <a:pathLst>
                <a:path w="8055609" h="2057400">
                  <a:moveTo>
                    <a:pt x="8055114" y="0"/>
                  </a:moveTo>
                  <a:lnTo>
                    <a:pt x="0" y="0"/>
                  </a:lnTo>
                  <a:lnTo>
                    <a:pt x="0" y="2056980"/>
                  </a:lnTo>
                  <a:lnTo>
                    <a:pt x="8055114" y="2056980"/>
                  </a:lnTo>
                  <a:lnTo>
                    <a:pt x="8055114" y="0"/>
                  </a:lnTo>
                  <a:close/>
                </a:path>
              </a:pathLst>
            </a:custGeom>
            <a:solidFill>
              <a:srgbClr val="F7EFD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73005" y="1488579"/>
            <a:ext cx="7340600" cy="702310"/>
          </a:xfrm>
          <a:prstGeom prst="rect"/>
        </p:spPr>
        <p:txBody>
          <a:bodyPr wrap="square" lIns="0" tIns="68580" rIns="0" bIns="0" rtlCol="0" vert="horz">
            <a:spAutoFit/>
          </a:bodyPr>
          <a:lstStyle/>
          <a:p>
            <a:pPr marL="12700" marR="5080">
              <a:lnSpc>
                <a:spcPts val="2450"/>
              </a:lnSpc>
              <a:spcBef>
                <a:spcPts val="540"/>
              </a:spcBef>
            </a:pPr>
            <a:r>
              <a:rPr dirty="0" sz="2400" i="1">
                <a:solidFill>
                  <a:srgbClr val="B98F2C"/>
                </a:solidFill>
                <a:latin typeface="Times New Roman"/>
                <a:cs typeface="Times New Roman"/>
              </a:rPr>
              <a:t>EVALUATING</a:t>
            </a:r>
            <a:r>
              <a:rPr dirty="0" sz="2400" spc="-60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i="1">
                <a:solidFill>
                  <a:srgbClr val="B98F2C"/>
                </a:solidFill>
                <a:latin typeface="Times New Roman"/>
                <a:cs typeface="Times New Roman"/>
              </a:rPr>
              <a:t>THE</a:t>
            </a:r>
            <a:r>
              <a:rPr dirty="0" sz="2400" spc="-60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i="1">
                <a:solidFill>
                  <a:srgbClr val="B98F2C"/>
                </a:solidFill>
                <a:latin typeface="Times New Roman"/>
                <a:cs typeface="Times New Roman"/>
              </a:rPr>
              <a:t>EFFECTIVENESS</a:t>
            </a:r>
            <a:r>
              <a:rPr dirty="0" sz="2400" spc="-55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i="1">
                <a:solidFill>
                  <a:srgbClr val="B98F2C"/>
                </a:solidFill>
                <a:latin typeface="Times New Roman"/>
                <a:cs typeface="Times New Roman"/>
              </a:rPr>
              <a:t>OF</a:t>
            </a:r>
            <a:r>
              <a:rPr dirty="0" sz="2400" spc="-60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spc="-10" i="1">
                <a:solidFill>
                  <a:srgbClr val="B98F2C"/>
                </a:solidFill>
                <a:latin typeface="Times New Roman"/>
                <a:cs typeface="Times New Roman"/>
              </a:rPr>
              <a:t>HOSPITAL INFORMATION</a:t>
            </a:r>
            <a:r>
              <a:rPr dirty="0" sz="2400" spc="-55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i="1">
                <a:solidFill>
                  <a:srgbClr val="B98F2C"/>
                </a:solidFill>
                <a:latin typeface="Times New Roman"/>
                <a:cs typeface="Times New Roman"/>
              </a:rPr>
              <a:t>SYSTEM</a:t>
            </a:r>
            <a:r>
              <a:rPr dirty="0" sz="2400" spc="-55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400" spc="-10" i="1">
                <a:solidFill>
                  <a:srgbClr val="B98F2C"/>
                </a:solidFill>
                <a:latin typeface="Times New Roman"/>
                <a:cs typeface="Times New Roman"/>
              </a:rPr>
              <a:t>TRAINING: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19985" y="2120822"/>
            <a:ext cx="7465059" cy="2244090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165100" marR="5080">
              <a:lnSpc>
                <a:spcPts val="2039"/>
              </a:lnSpc>
              <a:spcBef>
                <a:spcPts val="465"/>
              </a:spcBef>
            </a:pP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A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CASE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STUDY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ON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DOCTOR</a:t>
            </a:r>
            <a:r>
              <a:rPr dirty="0" sz="2000" spc="-6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AND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NURSE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TRAINING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FOR</a:t>
            </a:r>
            <a:r>
              <a:rPr dirty="0" sz="2000" spc="-6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spc="-25" b="1" i="1">
                <a:solidFill>
                  <a:srgbClr val="B98F2C"/>
                </a:solidFill>
                <a:latin typeface="Times New Roman"/>
                <a:cs typeface="Times New Roman"/>
              </a:rPr>
              <a:t>OPD </a:t>
            </a:r>
            <a:r>
              <a:rPr dirty="0" sz="2000" spc="-10" b="1" i="1">
                <a:solidFill>
                  <a:srgbClr val="B98F2C"/>
                </a:solidFill>
                <a:latin typeface="Times New Roman"/>
                <a:cs typeface="Times New Roman"/>
              </a:rPr>
              <a:t>REGISTRATION,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EMR</a:t>
            </a:r>
            <a:r>
              <a:rPr dirty="0" sz="2000" spc="-6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UTILIZATION,</a:t>
            </a:r>
            <a:r>
              <a:rPr dirty="0" sz="2000" spc="-6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AND</a:t>
            </a:r>
            <a:r>
              <a:rPr dirty="0" sz="2000" spc="-6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 i="1">
                <a:solidFill>
                  <a:srgbClr val="B98F2C"/>
                </a:solidFill>
                <a:latin typeface="Times New Roman"/>
                <a:cs typeface="Times New Roman"/>
              </a:rPr>
              <a:t>INDENTATION MANAGEMENT</a:t>
            </a:r>
            <a:endParaRPr sz="2000">
              <a:latin typeface="Times New Roman"/>
              <a:cs typeface="Times New Roman"/>
            </a:endParaRPr>
          </a:p>
          <a:p>
            <a:pPr marL="165100" marR="236854">
              <a:lnSpc>
                <a:spcPts val="2039"/>
              </a:lnSpc>
            </a:pP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HOSPITAL:</a:t>
            </a:r>
            <a:r>
              <a:rPr dirty="0" sz="2000" spc="-55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AINU</a:t>
            </a:r>
            <a:r>
              <a:rPr dirty="0" sz="2000" spc="-5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b="1" i="1">
                <a:solidFill>
                  <a:srgbClr val="B98F2C"/>
                </a:solidFill>
                <a:latin typeface="Times New Roman"/>
                <a:cs typeface="Times New Roman"/>
              </a:rPr>
              <a:t>HOSPITAL,</a:t>
            </a:r>
            <a:r>
              <a:rPr dirty="0" sz="2000" spc="-5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 i="1">
                <a:solidFill>
                  <a:srgbClr val="B98F2C"/>
                </a:solidFill>
                <a:latin typeface="Times New Roman"/>
                <a:cs typeface="Times New Roman"/>
              </a:rPr>
              <a:t>VISHAKHAPATNAM,</a:t>
            </a:r>
            <a:r>
              <a:rPr dirty="0" sz="2000" spc="-50" b="1" i="1">
                <a:solidFill>
                  <a:srgbClr val="B98F2C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 i="1">
                <a:solidFill>
                  <a:srgbClr val="B98F2C"/>
                </a:solidFill>
                <a:latin typeface="Times New Roman"/>
                <a:cs typeface="Times New Roman"/>
              </a:rPr>
              <a:t>ANDHRA PRADESH</a:t>
            </a:r>
            <a:endParaRPr sz="2000">
              <a:latin typeface="Times New Roman"/>
              <a:cs typeface="Times New Roman"/>
            </a:endParaRPr>
          </a:p>
          <a:p>
            <a:pPr marL="12700" marR="4901565">
              <a:lnSpc>
                <a:spcPct val="183300"/>
              </a:lnSpc>
              <a:spcBef>
                <a:spcPts val="745"/>
              </a:spcBef>
            </a:pPr>
            <a:r>
              <a:rPr dirty="0" sz="1400" b="1">
                <a:latin typeface="Times New Roman"/>
                <a:cs typeface="Times New Roman"/>
              </a:rPr>
              <a:t>Presented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By: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Dr.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Manvi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Chadha PG/23/057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195943" y="101895"/>
            <a:ext cx="11734165" cy="5739765"/>
            <a:chOff x="195943" y="101895"/>
            <a:chExt cx="11734165" cy="5739765"/>
          </a:xfrm>
        </p:grpSpPr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943" y="101895"/>
              <a:ext cx="2068322" cy="111730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7865326" y="194329"/>
              <a:ext cx="2091055" cy="1248410"/>
            </a:xfrm>
            <a:custGeom>
              <a:avLst/>
              <a:gdLst/>
              <a:ahLst/>
              <a:cxnLst/>
              <a:rect l="l" t="t" r="r" b="b"/>
              <a:pathLst>
                <a:path w="2091054" h="1248410">
                  <a:moveTo>
                    <a:pt x="2090572" y="0"/>
                  </a:moveTo>
                  <a:lnTo>
                    <a:pt x="0" y="0"/>
                  </a:lnTo>
                  <a:lnTo>
                    <a:pt x="0" y="1247990"/>
                  </a:lnTo>
                  <a:lnTo>
                    <a:pt x="2090572" y="1247990"/>
                  </a:lnTo>
                  <a:lnTo>
                    <a:pt x="2090572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72882" y="101895"/>
              <a:ext cx="2077872" cy="1235290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6026581" y="3174631"/>
              <a:ext cx="2637790" cy="656590"/>
            </a:xfrm>
            <a:custGeom>
              <a:avLst/>
              <a:gdLst/>
              <a:ahLst/>
              <a:cxnLst/>
              <a:rect l="l" t="t" r="r" b="b"/>
              <a:pathLst>
                <a:path w="2637790" h="656589">
                  <a:moveTo>
                    <a:pt x="1318806" y="0"/>
                  </a:moveTo>
                  <a:lnTo>
                    <a:pt x="1246903" y="489"/>
                  </a:lnTo>
                  <a:lnTo>
                    <a:pt x="1175958" y="1941"/>
                  </a:lnTo>
                  <a:lnTo>
                    <a:pt x="1106075" y="4328"/>
                  </a:lnTo>
                  <a:lnTo>
                    <a:pt x="1037358" y="7626"/>
                  </a:lnTo>
                  <a:lnTo>
                    <a:pt x="969910" y="11809"/>
                  </a:lnTo>
                  <a:lnTo>
                    <a:pt x="903836" y="16850"/>
                  </a:lnTo>
                  <a:lnTo>
                    <a:pt x="839239" y="22724"/>
                  </a:lnTo>
                  <a:lnTo>
                    <a:pt x="776223" y="29404"/>
                  </a:lnTo>
                  <a:lnTo>
                    <a:pt x="714892" y="36866"/>
                  </a:lnTo>
                  <a:lnTo>
                    <a:pt x="655349" y="45084"/>
                  </a:lnTo>
                  <a:lnTo>
                    <a:pt x="597699" y="54030"/>
                  </a:lnTo>
                  <a:lnTo>
                    <a:pt x="542045" y="63680"/>
                  </a:lnTo>
                  <a:lnTo>
                    <a:pt x="488492" y="74008"/>
                  </a:lnTo>
                  <a:lnTo>
                    <a:pt x="437142" y="84988"/>
                  </a:lnTo>
                  <a:lnTo>
                    <a:pt x="388100" y="96594"/>
                  </a:lnTo>
                  <a:lnTo>
                    <a:pt x="341470" y="108800"/>
                  </a:lnTo>
                  <a:lnTo>
                    <a:pt x="297355" y="121581"/>
                  </a:lnTo>
                  <a:lnTo>
                    <a:pt x="255859" y="134910"/>
                  </a:lnTo>
                  <a:lnTo>
                    <a:pt x="217086" y="148762"/>
                  </a:lnTo>
                  <a:lnTo>
                    <a:pt x="181140" y="163111"/>
                  </a:lnTo>
                  <a:lnTo>
                    <a:pt x="118144" y="193196"/>
                  </a:lnTo>
                  <a:lnTo>
                    <a:pt x="67702" y="224958"/>
                  </a:lnTo>
                  <a:lnTo>
                    <a:pt x="30643" y="258191"/>
                  </a:lnTo>
                  <a:lnTo>
                    <a:pt x="7799" y="292689"/>
                  </a:lnTo>
                  <a:lnTo>
                    <a:pt x="0" y="328244"/>
                  </a:lnTo>
                  <a:lnTo>
                    <a:pt x="1967" y="346140"/>
                  </a:lnTo>
                  <a:lnTo>
                    <a:pt x="17392" y="381193"/>
                  </a:lnTo>
                  <a:lnTo>
                    <a:pt x="47448" y="415084"/>
                  </a:lnTo>
                  <a:lnTo>
                    <a:pt x="91302" y="447609"/>
                  </a:lnTo>
                  <a:lnTo>
                    <a:pt x="148125" y="478560"/>
                  </a:lnTo>
                  <a:lnTo>
                    <a:pt x="217086" y="507729"/>
                  </a:lnTo>
                  <a:lnTo>
                    <a:pt x="255859" y="521582"/>
                  </a:lnTo>
                  <a:lnTo>
                    <a:pt x="297355" y="534912"/>
                  </a:lnTo>
                  <a:lnTo>
                    <a:pt x="341470" y="547693"/>
                  </a:lnTo>
                  <a:lnTo>
                    <a:pt x="388100" y="559900"/>
                  </a:lnTo>
                  <a:lnTo>
                    <a:pt x="437142" y="571506"/>
                  </a:lnTo>
                  <a:lnTo>
                    <a:pt x="488492" y="582487"/>
                  </a:lnTo>
                  <a:lnTo>
                    <a:pt x="542045" y="592815"/>
                  </a:lnTo>
                  <a:lnTo>
                    <a:pt x="597699" y="602466"/>
                  </a:lnTo>
                  <a:lnTo>
                    <a:pt x="655349" y="611413"/>
                  </a:lnTo>
                  <a:lnTo>
                    <a:pt x="714892" y="619631"/>
                  </a:lnTo>
                  <a:lnTo>
                    <a:pt x="776223" y="627093"/>
                  </a:lnTo>
                  <a:lnTo>
                    <a:pt x="839239" y="633775"/>
                  </a:lnTo>
                  <a:lnTo>
                    <a:pt x="903836" y="639649"/>
                  </a:lnTo>
                  <a:lnTo>
                    <a:pt x="969910" y="644690"/>
                  </a:lnTo>
                  <a:lnTo>
                    <a:pt x="1037358" y="648873"/>
                  </a:lnTo>
                  <a:lnTo>
                    <a:pt x="1106075" y="652171"/>
                  </a:lnTo>
                  <a:lnTo>
                    <a:pt x="1175958" y="654559"/>
                  </a:lnTo>
                  <a:lnTo>
                    <a:pt x="1246903" y="656011"/>
                  </a:lnTo>
                  <a:lnTo>
                    <a:pt x="1318806" y="656501"/>
                  </a:lnTo>
                  <a:lnTo>
                    <a:pt x="1390709" y="656011"/>
                  </a:lnTo>
                  <a:lnTo>
                    <a:pt x="1461655" y="654559"/>
                  </a:lnTo>
                  <a:lnTo>
                    <a:pt x="1531538" y="652171"/>
                  </a:lnTo>
                  <a:lnTo>
                    <a:pt x="1600256" y="648873"/>
                  </a:lnTo>
                  <a:lnTo>
                    <a:pt x="1667705" y="644690"/>
                  </a:lnTo>
                  <a:lnTo>
                    <a:pt x="1733779" y="639649"/>
                  </a:lnTo>
                  <a:lnTo>
                    <a:pt x="1798377" y="633775"/>
                  </a:lnTo>
                  <a:lnTo>
                    <a:pt x="1861394" y="627093"/>
                  </a:lnTo>
                  <a:lnTo>
                    <a:pt x="1922726" y="619631"/>
                  </a:lnTo>
                  <a:lnTo>
                    <a:pt x="1982269" y="611413"/>
                  </a:lnTo>
                  <a:lnTo>
                    <a:pt x="2039919" y="602466"/>
                  </a:lnTo>
                  <a:lnTo>
                    <a:pt x="2095574" y="592815"/>
                  </a:lnTo>
                  <a:lnTo>
                    <a:pt x="2149128" y="582487"/>
                  </a:lnTo>
                  <a:lnTo>
                    <a:pt x="2200478" y="571506"/>
                  </a:lnTo>
                  <a:lnTo>
                    <a:pt x="2249520" y="559900"/>
                  </a:lnTo>
                  <a:lnTo>
                    <a:pt x="2296151" y="547693"/>
                  </a:lnTo>
                  <a:lnTo>
                    <a:pt x="2340267" y="534912"/>
                  </a:lnTo>
                  <a:lnTo>
                    <a:pt x="2381763" y="521582"/>
                  </a:lnTo>
                  <a:lnTo>
                    <a:pt x="2420536" y="507729"/>
                  </a:lnTo>
                  <a:lnTo>
                    <a:pt x="2456482" y="493380"/>
                  </a:lnTo>
                  <a:lnTo>
                    <a:pt x="2519478" y="463294"/>
                  </a:lnTo>
                  <a:lnTo>
                    <a:pt x="2569921" y="431531"/>
                  </a:lnTo>
                  <a:lnTo>
                    <a:pt x="2606980" y="398297"/>
                  </a:lnTo>
                  <a:lnTo>
                    <a:pt x="2629825" y="363799"/>
                  </a:lnTo>
                  <a:lnTo>
                    <a:pt x="2637624" y="328244"/>
                  </a:lnTo>
                  <a:lnTo>
                    <a:pt x="2635657" y="310347"/>
                  </a:lnTo>
                  <a:lnTo>
                    <a:pt x="2620231" y="275295"/>
                  </a:lnTo>
                  <a:lnTo>
                    <a:pt x="2590176" y="241404"/>
                  </a:lnTo>
                  <a:lnTo>
                    <a:pt x="2546321" y="208880"/>
                  </a:lnTo>
                  <a:lnTo>
                    <a:pt x="2489497" y="177931"/>
                  </a:lnTo>
                  <a:lnTo>
                    <a:pt x="2420536" y="148762"/>
                  </a:lnTo>
                  <a:lnTo>
                    <a:pt x="2381763" y="134910"/>
                  </a:lnTo>
                  <a:lnTo>
                    <a:pt x="2340267" y="121581"/>
                  </a:lnTo>
                  <a:lnTo>
                    <a:pt x="2296151" y="108800"/>
                  </a:lnTo>
                  <a:lnTo>
                    <a:pt x="2249520" y="96594"/>
                  </a:lnTo>
                  <a:lnTo>
                    <a:pt x="2200478" y="84988"/>
                  </a:lnTo>
                  <a:lnTo>
                    <a:pt x="2149128" y="74008"/>
                  </a:lnTo>
                  <a:lnTo>
                    <a:pt x="2095574" y="63680"/>
                  </a:lnTo>
                  <a:lnTo>
                    <a:pt x="2039919" y="54030"/>
                  </a:lnTo>
                  <a:lnTo>
                    <a:pt x="1982269" y="45084"/>
                  </a:lnTo>
                  <a:lnTo>
                    <a:pt x="1922726" y="36866"/>
                  </a:lnTo>
                  <a:lnTo>
                    <a:pt x="1861394" y="29404"/>
                  </a:lnTo>
                  <a:lnTo>
                    <a:pt x="1798377" y="22724"/>
                  </a:lnTo>
                  <a:lnTo>
                    <a:pt x="1733779" y="16850"/>
                  </a:lnTo>
                  <a:lnTo>
                    <a:pt x="1667705" y="11809"/>
                  </a:lnTo>
                  <a:lnTo>
                    <a:pt x="1600256" y="7626"/>
                  </a:lnTo>
                  <a:lnTo>
                    <a:pt x="1531538" y="4328"/>
                  </a:lnTo>
                  <a:lnTo>
                    <a:pt x="1461655" y="1941"/>
                  </a:lnTo>
                  <a:lnTo>
                    <a:pt x="1390709" y="489"/>
                  </a:lnTo>
                  <a:lnTo>
                    <a:pt x="1318806" y="0"/>
                  </a:lnTo>
                  <a:close/>
                </a:path>
              </a:pathLst>
            </a:custGeom>
            <a:solidFill>
              <a:srgbClr val="000000">
                <a:alpha val="2196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664206" y="2226030"/>
              <a:ext cx="3234055" cy="3583940"/>
            </a:xfrm>
            <a:custGeom>
              <a:avLst/>
              <a:gdLst/>
              <a:ahLst/>
              <a:cxnLst/>
              <a:rect l="l" t="t" r="r" b="b"/>
              <a:pathLst>
                <a:path w="3234054" h="3583940">
                  <a:moveTo>
                    <a:pt x="0" y="1791855"/>
                  </a:moveTo>
                  <a:lnTo>
                    <a:pt x="647" y="1741170"/>
                  </a:lnTo>
                  <a:lnTo>
                    <a:pt x="2579" y="1690815"/>
                  </a:lnTo>
                  <a:lnTo>
                    <a:pt x="5778" y="1640809"/>
                  </a:lnTo>
                  <a:lnTo>
                    <a:pt x="10225" y="1591172"/>
                  </a:lnTo>
                  <a:lnTo>
                    <a:pt x="15904" y="1541925"/>
                  </a:lnTo>
                  <a:lnTo>
                    <a:pt x="22797" y="1493085"/>
                  </a:lnTo>
                  <a:lnTo>
                    <a:pt x="30885" y="1444673"/>
                  </a:lnTo>
                  <a:lnTo>
                    <a:pt x="40152" y="1396708"/>
                  </a:lnTo>
                  <a:lnTo>
                    <a:pt x="50579" y="1349209"/>
                  </a:lnTo>
                  <a:lnTo>
                    <a:pt x="62150" y="1302197"/>
                  </a:lnTo>
                  <a:lnTo>
                    <a:pt x="74847" y="1255691"/>
                  </a:lnTo>
                  <a:lnTo>
                    <a:pt x="88651" y="1209710"/>
                  </a:lnTo>
                  <a:lnTo>
                    <a:pt x="103546" y="1164273"/>
                  </a:lnTo>
                  <a:lnTo>
                    <a:pt x="119514" y="1119401"/>
                  </a:lnTo>
                  <a:lnTo>
                    <a:pt x="136537" y="1075113"/>
                  </a:lnTo>
                  <a:lnTo>
                    <a:pt x="154597" y="1031428"/>
                  </a:lnTo>
                  <a:lnTo>
                    <a:pt x="173677" y="988366"/>
                  </a:lnTo>
                  <a:lnTo>
                    <a:pt x="193760" y="945947"/>
                  </a:lnTo>
                  <a:lnTo>
                    <a:pt x="214827" y="904189"/>
                  </a:lnTo>
                  <a:lnTo>
                    <a:pt x="236861" y="863112"/>
                  </a:lnTo>
                  <a:lnTo>
                    <a:pt x="259845" y="822737"/>
                  </a:lnTo>
                  <a:lnTo>
                    <a:pt x="283761" y="783082"/>
                  </a:lnTo>
                  <a:lnTo>
                    <a:pt x="308590" y="744167"/>
                  </a:lnTo>
                  <a:lnTo>
                    <a:pt x="334317" y="706012"/>
                  </a:lnTo>
                  <a:lnTo>
                    <a:pt x="360923" y="668635"/>
                  </a:lnTo>
                  <a:lnTo>
                    <a:pt x="388389" y="632057"/>
                  </a:lnTo>
                  <a:lnTo>
                    <a:pt x="416700" y="596297"/>
                  </a:lnTo>
                  <a:lnTo>
                    <a:pt x="445837" y="561375"/>
                  </a:lnTo>
                  <a:lnTo>
                    <a:pt x="475783" y="527310"/>
                  </a:lnTo>
                  <a:lnTo>
                    <a:pt x="506519" y="494121"/>
                  </a:lnTo>
                  <a:lnTo>
                    <a:pt x="538029" y="461829"/>
                  </a:lnTo>
                  <a:lnTo>
                    <a:pt x="570294" y="430452"/>
                  </a:lnTo>
                  <a:lnTo>
                    <a:pt x="603298" y="400010"/>
                  </a:lnTo>
                  <a:lnTo>
                    <a:pt x="637022" y="370523"/>
                  </a:lnTo>
                  <a:lnTo>
                    <a:pt x="671449" y="342011"/>
                  </a:lnTo>
                  <a:lnTo>
                    <a:pt x="706562" y="314492"/>
                  </a:lnTo>
                  <a:lnTo>
                    <a:pt x="742342" y="287986"/>
                  </a:lnTo>
                  <a:lnTo>
                    <a:pt x="778772" y="262513"/>
                  </a:lnTo>
                  <a:lnTo>
                    <a:pt x="815834" y="238093"/>
                  </a:lnTo>
                  <a:lnTo>
                    <a:pt x="853511" y="214744"/>
                  </a:lnTo>
                  <a:lnTo>
                    <a:pt x="891786" y="192486"/>
                  </a:lnTo>
                  <a:lnTo>
                    <a:pt x="930640" y="171340"/>
                  </a:lnTo>
                  <a:lnTo>
                    <a:pt x="970056" y="151324"/>
                  </a:lnTo>
                  <a:lnTo>
                    <a:pt x="1010017" y="132457"/>
                  </a:lnTo>
                  <a:lnTo>
                    <a:pt x="1050504" y="114760"/>
                  </a:lnTo>
                  <a:lnTo>
                    <a:pt x="1091500" y="98252"/>
                  </a:lnTo>
                  <a:lnTo>
                    <a:pt x="1132988" y="82953"/>
                  </a:lnTo>
                  <a:lnTo>
                    <a:pt x="1174950" y="68881"/>
                  </a:lnTo>
                  <a:lnTo>
                    <a:pt x="1217368" y="56057"/>
                  </a:lnTo>
                  <a:lnTo>
                    <a:pt x="1260225" y="44500"/>
                  </a:lnTo>
                  <a:lnTo>
                    <a:pt x="1303503" y="34230"/>
                  </a:lnTo>
                  <a:lnTo>
                    <a:pt x="1347185" y="25265"/>
                  </a:lnTo>
                  <a:lnTo>
                    <a:pt x="1391252" y="17627"/>
                  </a:lnTo>
                  <a:lnTo>
                    <a:pt x="1435688" y="11333"/>
                  </a:lnTo>
                  <a:lnTo>
                    <a:pt x="1480474" y="6404"/>
                  </a:lnTo>
                  <a:lnTo>
                    <a:pt x="1525593" y="2859"/>
                  </a:lnTo>
                  <a:lnTo>
                    <a:pt x="1571028" y="718"/>
                  </a:lnTo>
                  <a:lnTo>
                    <a:pt x="1616760" y="0"/>
                  </a:lnTo>
                  <a:lnTo>
                    <a:pt x="1662493" y="718"/>
                  </a:lnTo>
                  <a:lnTo>
                    <a:pt x="1707928" y="2859"/>
                  </a:lnTo>
                  <a:lnTo>
                    <a:pt x="1753047" y="6404"/>
                  </a:lnTo>
                  <a:lnTo>
                    <a:pt x="1797834" y="11333"/>
                  </a:lnTo>
                  <a:lnTo>
                    <a:pt x="1842270" y="17627"/>
                  </a:lnTo>
                  <a:lnTo>
                    <a:pt x="1886337" y="25265"/>
                  </a:lnTo>
                  <a:lnTo>
                    <a:pt x="1930019" y="34230"/>
                  </a:lnTo>
                  <a:lnTo>
                    <a:pt x="1973297" y="44500"/>
                  </a:lnTo>
                  <a:lnTo>
                    <a:pt x="2016154" y="56057"/>
                  </a:lnTo>
                  <a:lnTo>
                    <a:pt x="2058573" y="68881"/>
                  </a:lnTo>
                  <a:lnTo>
                    <a:pt x="2100535" y="82953"/>
                  </a:lnTo>
                  <a:lnTo>
                    <a:pt x="2142023" y="98252"/>
                  </a:lnTo>
                  <a:lnTo>
                    <a:pt x="2183020" y="114760"/>
                  </a:lnTo>
                  <a:lnTo>
                    <a:pt x="2223507" y="132457"/>
                  </a:lnTo>
                  <a:lnTo>
                    <a:pt x="2263468" y="151324"/>
                  </a:lnTo>
                  <a:lnTo>
                    <a:pt x="2302885" y="171340"/>
                  </a:lnTo>
                  <a:lnTo>
                    <a:pt x="2341739" y="192486"/>
                  </a:lnTo>
                  <a:lnTo>
                    <a:pt x="2380014" y="214744"/>
                  </a:lnTo>
                  <a:lnTo>
                    <a:pt x="2417691" y="238093"/>
                  </a:lnTo>
                  <a:lnTo>
                    <a:pt x="2454754" y="262513"/>
                  </a:lnTo>
                  <a:lnTo>
                    <a:pt x="2491185" y="287986"/>
                  </a:lnTo>
                  <a:lnTo>
                    <a:pt x="2526965" y="314492"/>
                  </a:lnTo>
                  <a:lnTo>
                    <a:pt x="2562077" y="342011"/>
                  </a:lnTo>
                  <a:lnTo>
                    <a:pt x="2596505" y="370523"/>
                  </a:lnTo>
                  <a:lnTo>
                    <a:pt x="2630229" y="400010"/>
                  </a:lnTo>
                  <a:lnTo>
                    <a:pt x="2663233" y="430452"/>
                  </a:lnTo>
                  <a:lnTo>
                    <a:pt x="2695499" y="461829"/>
                  </a:lnTo>
                  <a:lnTo>
                    <a:pt x="2727009" y="494121"/>
                  </a:lnTo>
                  <a:lnTo>
                    <a:pt x="2757746" y="527310"/>
                  </a:lnTo>
                  <a:lnTo>
                    <a:pt x="2787692" y="561375"/>
                  </a:lnTo>
                  <a:lnTo>
                    <a:pt x="2816829" y="596297"/>
                  </a:lnTo>
                  <a:lnTo>
                    <a:pt x="2845140" y="632057"/>
                  </a:lnTo>
                  <a:lnTo>
                    <a:pt x="2872607" y="668635"/>
                  </a:lnTo>
                  <a:lnTo>
                    <a:pt x="2899213" y="706012"/>
                  </a:lnTo>
                  <a:lnTo>
                    <a:pt x="2924940" y="744167"/>
                  </a:lnTo>
                  <a:lnTo>
                    <a:pt x="2949770" y="783082"/>
                  </a:lnTo>
                  <a:lnTo>
                    <a:pt x="2973686" y="822737"/>
                  </a:lnTo>
                  <a:lnTo>
                    <a:pt x="2996670" y="863112"/>
                  </a:lnTo>
                  <a:lnTo>
                    <a:pt x="3018704" y="904189"/>
                  </a:lnTo>
                  <a:lnTo>
                    <a:pt x="3039772" y="945947"/>
                  </a:lnTo>
                  <a:lnTo>
                    <a:pt x="3059854" y="988366"/>
                  </a:lnTo>
                  <a:lnTo>
                    <a:pt x="3078935" y="1031428"/>
                  </a:lnTo>
                  <a:lnTo>
                    <a:pt x="3096995" y="1075113"/>
                  </a:lnTo>
                  <a:lnTo>
                    <a:pt x="3114018" y="1119401"/>
                  </a:lnTo>
                  <a:lnTo>
                    <a:pt x="3129986" y="1164273"/>
                  </a:lnTo>
                  <a:lnTo>
                    <a:pt x="3144881" y="1209710"/>
                  </a:lnTo>
                  <a:lnTo>
                    <a:pt x="3158686" y="1255691"/>
                  </a:lnTo>
                  <a:lnTo>
                    <a:pt x="3171382" y="1302197"/>
                  </a:lnTo>
                  <a:lnTo>
                    <a:pt x="3182953" y="1349209"/>
                  </a:lnTo>
                  <a:lnTo>
                    <a:pt x="3193381" y="1396708"/>
                  </a:lnTo>
                  <a:lnTo>
                    <a:pt x="3202648" y="1444673"/>
                  </a:lnTo>
                  <a:lnTo>
                    <a:pt x="3210737" y="1493085"/>
                  </a:lnTo>
                  <a:lnTo>
                    <a:pt x="3217629" y="1541925"/>
                  </a:lnTo>
                  <a:lnTo>
                    <a:pt x="3223308" y="1591172"/>
                  </a:lnTo>
                  <a:lnTo>
                    <a:pt x="3227755" y="1640809"/>
                  </a:lnTo>
                  <a:lnTo>
                    <a:pt x="3230954" y="1690815"/>
                  </a:lnTo>
                  <a:lnTo>
                    <a:pt x="3232886" y="1741170"/>
                  </a:lnTo>
                  <a:lnTo>
                    <a:pt x="3233534" y="1791855"/>
                  </a:lnTo>
                  <a:lnTo>
                    <a:pt x="3232886" y="1842540"/>
                  </a:lnTo>
                  <a:lnTo>
                    <a:pt x="3230954" y="1892896"/>
                  </a:lnTo>
                  <a:lnTo>
                    <a:pt x="3227755" y="1942901"/>
                  </a:lnTo>
                  <a:lnTo>
                    <a:pt x="3223308" y="1992538"/>
                  </a:lnTo>
                  <a:lnTo>
                    <a:pt x="3217629" y="2041786"/>
                  </a:lnTo>
                  <a:lnTo>
                    <a:pt x="3210737" y="2090626"/>
                  </a:lnTo>
                  <a:lnTo>
                    <a:pt x="3202648" y="2139038"/>
                  </a:lnTo>
                  <a:lnTo>
                    <a:pt x="3193381" y="2187003"/>
                  </a:lnTo>
                  <a:lnTo>
                    <a:pt x="3182953" y="2234501"/>
                  </a:lnTo>
                  <a:lnTo>
                    <a:pt x="3171382" y="2281513"/>
                  </a:lnTo>
                  <a:lnTo>
                    <a:pt x="3158686" y="2328020"/>
                  </a:lnTo>
                  <a:lnTo>
                    <a:pt x="3144881" y="2374001"/>
                  </a:lnTo>
                  <a:lnTo>
                    <a:pt x="3129986" y="2419437"/>
                  </a:lnTo>
                  <a:lnTo>
                    <a:pt x="3114018" y="2464309"/>
                  </a:lnTo>
                  <a:lnTo>
                    <a:pt x="3096995" y="2508597"/>
                  </a:lnTo>
                  <a:lnTo>
                    <a:pt x="3078935" y="2552282"/>
                  </a:lnTo>
                  <a:lnTo>
                    <a:pt x="3059854" y="2595344"/>
                  </a:lnTo>
                  <a:lnTo>
                    <a:pt x="3039772" y="2637764"/>
                  </a:lnTo>
                  <a:lnTo>
                    <a:pt x="3018704" y="2679522"/>
                  </a:lnTo>
                  <a:lnTo>
                    <a:pt x="2996670" y="2720598"/>
                  </a:lnTo>
                  <a:lnTo>
                    <a:pt x="2973686" y="2760973"/>
                  </a:lnTo>
                  <a:lnTo>
                    <a:pt x="2949770" y="2800628"/>
                  </a:lnTo>
                  <a:lnTo>
                    <a:pt x="2924940" y="2839543"/>
                  </a:lnTo>
                  <a:lnTo>
                    <a:pt x="2899213" y="2877699"/>
                  </a:lnTo>
                  <a:lnTo>
                    <a:pt x="2872607" y="2915075"/>
                  </a:lnTo>
                  <a:lnTo>
                    <a:pt x="2845140" y="2951653"/>
                  </a:lnTo>
                  <a:lnTo>
                    <a:pt x="2816829" y="2987413"/>
                  </a:lnTo>
                  <a:lnTo>
                    <a:pt x="2787692" y="3022335"/>
                  </a:lnTo>
                  <a:lnTo>
                    <a:pt x="2757746" y="3056401"/>
                  </a:lnTo>
                  <a:lnTo>
                    <a:pt x="2727009" y="3089589"/>
                  </a:lnTo>
                  <a:lnTo>
                    <a:pt x="2695499" y="3121882"/>
                  </a:lnTo>
                  <a:lnTo>
                    <a:pt x="2663233" y="3153258"/>
                  </a:lnTo>
                  <a:lnTo>
                    <a:pt x="2630229" y="3183700"/>
                  </a:lnTo>
                  <a:lnTo>
                    <a:pt x="2596505" y="3213187"/>
                  </a:lnTo>
                  <a:lnTo>
                    <a:pt x="2562077" y="3241700"/>
                  </a:lnTo>
                  <a:lnTo>
                    <a:pt x="2526965" y="3269219"/>
                  </a:lnTo>
                  <a:lnTo>
                    <a:pt x="2491185" y="3295724"/>
                  </a:lnTo>
                  <a:lnTo>
                    <a:pt x="2454754" y="3321197"/>
                  </a:lnTo>
                  <a:lnTo>
                    <a:pt x="2417691" y="3345618"/>
                  </a:lnTo>
                  <a:lnTo>
                    <a:pt x="2380014" y="3368967"/>
                  </a:lnTo>
                  <a:lnTo>
                    <a:pt x="2341739" y="3391224"/>
                  </a:lnTo>
                  <a:lnTo>
                    <a:pt x="2302885" y="3412371"/>
                  </a:lnTo>
                  <a:lnTo>
                    <a:pt x="2263468" y="3432387"/>
                  </a:lnTo>
                  <a:lnTo>
                    <a:pt x="2223507" y="3451253"/>
                  </a:lnTo>
                  <a:lnTo>
                    <a:pt x="2183020" y="3468950"/>
                  </a:lnTo>
                  <a:lnTo>
                    <a:pt x="2142023" y="3485458"/>
                  </a:lnTo>
                  <a:lnTo>
                    <a:pt x="2100535" y="3500758"/>
                  </a:lnTo>
                  <a:lnTo>
                    <a:pt x="2058573" y="3514829"/>
                  </a:lnTo>
                  <a:lnTo>
                    <a:pt x="2016154" y="3527653"/>
                  </a:lnTo>
                  <a:lnTo>
                    <a:pt x="1973297" y="3539210"/>
                  </a:lnTo>
                  <a:lnTo>
                    <a:pt x="1930019" y="3549481"/>
                  </a:lnTo>
                  <a:lnTo>
                    <a:pt x="1886337" y="3558445"/>
                  </a:lnTo>
                  <a:lnTo>
                    <a:pt x="1842270" y="3566084"/>
                  </a:lnTo>
                  <a:lnTo>
                    <a:pt x="1797834" y="3572377"/>
                  </a:lnTo>
                  <a:lnTo>
                    <a:pt x="1753047" y="3577307"/>
                  </a:lnTo>
                  <a:lnTo>
                    <a:pt x="1707928" y="3580852"/>
                  </a:lnTo>
                  <a:lnTo>
                    <a:pt x="1662493" y="3582993"/>
                  </a:lnTo>
                  <a:lnTo>
                    <a:pt x="1616760" y="3583711"/>
                  </a:lnTo>
                  <a:lnTo>
                    <a:pt x="1571028" y="3582993"/>
                  </a:lnTo>
                  <a:lnTo>
                    <a:pt x="1525593" y="3580852"/>
                  </a:lnTo>
                  <a:lnTo>
                    <a:pt x="1480474" y="3577307"/>
                  </a:lnTo>
                  <a:lnTo>
                    <a:pt x="1435688" y="3572377"/>
                  </a:lnTo>
                  <a:lnTo>
                    <a:pt x="1391252" y="3566084"/>
                  </a:lnTo>
                  <a:lnTo>
                    <a:pt x="1347185" y="3558445"/>
                  </a:lnTo>
                  <a:lnTo>
                    <a:pt x="1303503" y="3549481"/>
                  </a:lnTo>
                  <a:lnTo>
                    <a:pt x="1260225" y="3539210"/>
                  </a:lnTo>
                  <a:lnTo>
                    <a:pt x="1217368" y="3527653"/>
                  </a:lnTo>
                  <a:lnTo>
                    <a:pt x="1174950" y="3514829"/>
                  </a:lnTo>
                  <a:lnTo>
                    <a:pt x="1132988" y="3500758"/>
                  </a:lnTo>
                  <a:lnTo>
                    <a:pt x="1091500" y="3485458"/>
                  </a:lnTo>
                  <a:lnTo>
                    <a:pt x="1050504" y="3468950"/>
                  </a:lnTo>
                  <a:lnTo>
                    <a:pt x="1010017" y="3451253"/>
                  </a:lnTo>
                  <a:lnTo>
                    <a:pt x="970056" y="3432387"/>
                  </a:lnTo>
                  <a:lnTo>
                    <a:pt x="930640" y="3412371"/>
                  </a:lnTo>
                  <a:lnTo>
                    <a:pt x="891786" y="3391224"/>
                  </a:lnTo>
                  <a:lnTo>
                    <a:pt x="853511" y="3368967"/>
                  </a:lnTo>
                  <a:lnTo>
                    <a:pt x="815834" y="3345618"/>
                  </a:lnTo>
                  <a:lnTo>
                    <a:pt x="778772" y="3321197"/>
                  </a:lnTo>
                  <a:lnTo>
                    <a:pt x="742342" y="3295724"/>
                  </a:lnTo>
                  <a:lnTo>
                    <a:pt x="706562" y="3269219"/>
                  </a:lnTo>
                  <a:lnTo>
                    <a:pt x="671449" y="3241700"/>
                  </a:lnTo>
                  <a:lnTo>
                    <a:pt x="637022" y="3213187"/>
                  </a:lnTo>
                  <a:lnTo>
                    <a:pt x="603298" y="3183700"/>
                  </a:lnTo>
                  <a:lnTo>
                    <a:pt x="570294" y="3153258"/>
                  </a:lnTo>
                  <a:lnTo>
                    <a:pt x="538029" y="3121882"/>
                  </a:lnTo>
                  <a:lnTo>
                    <a:pt x="506519" y="3089589"/>
                  </a:lnTo>
                  <a:lnTo>
                    <a:pt x="475783" y="3056401"/>
                  </a:lnTo>
                  <a:lnTo>
                    <a:pt x="445837" y="3022335"/>
                  </a:lnTo>
                  <a:lnTo>
                    <a:pt x="416700" y="2987413"/>
                  </a:lnTo>
                  <a:lnTo>
                    <a:pt x="388389" y="2951653"/>
                  </a:lnTo>
                  <a:lnTo>
                    <a:pt x="360923" y="2915075"/>
                  </a:lnTo>
                  <a:lnTo>
                    <a:pt x="334317" y="2877699"/>
                  </a:lnTo>
                  <a:lnTo>
                    <a:pt x="308590" y="2839543"/>
                  </a:lnTo>
                  <a:lnTo>
                    <a:pt x="283761" y="2800628"/>
                  </a:lnTo>
                  <a:lnTo>
                    <a:pt x="259845" y="2760973"/>
                  </a:lnTo>
                  <a:lnTo>
                    <a:pt x="236861" y="2720598"/>
                  </a:lnTo>
                  <a:lnTo>
                    <a:pt x="214827" y="2679522"/>
                  </a:lnTo>
                  <a:lnTo>
                    <a:pt x="193760" y="2637764"/>
                  </a:lnTo>
                  <a:lnTo>
                    <a:pt x="173677" y="2595344"/>
                  </a:lnTo>
                  <a:lnTo>
                    <a:pt x="154597" y="2552282"/>
                  </a:lnTo>
                  <a:lnTo>
                    <a:pt x="136537" y="2508597"/>
                  </a:lnTo>
                  <a:lnTo>
                    <a:pt x="119514" y="2464309"/>
                  </a:lnTo>
                  <a:lnTo>
                    <a:pt x="103546" y="2419437"/>
                  </a:lnTo>
                  <a:lnTo>
                    <a:pt x="88651" y="2374001"/>
                  </a:lnTo>
                  <a:lnTo>
                    <a:pt x="74847" y="2328020"/>
                  </a:lnTo>
                  <a:lnTo>
                    <a:pt x="62150" y="2281513"/>
                  </a:lnTo>
                  <a:lnTo>
                    <a:pt x="50579" y="2234501"/>
                  </a:lnTo>
                  <a:lnTo>
                    <a:pt x="40152" y="2187003"/>
                  </a:lnTo>
                  <a:lnTo>
                    <a:pt x="30885" y="2139038"/>
                  </a:lnTo>
                  <a:lnTo>
                    <a:pt x="22797" y="2090626"/>
                  </a:lnTo>
                  <a:lnTo>
                    <a:pt x="15904" y="2041786"/>
                  </a:lnTo>
                  <a:lnTo>
                    <a:pt x="10225" y="1992538"/>
                  </a:lnTo>
                  <a:lnTo>
                    <a:pt x="5778" y="1942901"/>
                  </a:lnTo>
                  <a:lnTo>
                    <a:pt x="2579" y="1892896"/>
                  </a:lnTo>
                  <a:lnTo>
                    <a:pt x="647" y="1842540"/>
                  </a:lnTo>
                  <a:lnTo>
                    <a:pt x="0" y="1791855"/>
                  </a:lnTo>
                  <a:close/>
                </a:path>
              </a:pathLst>
            </a:custGeom>
            <a:ln w="63499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4206" y="2226030"/>
              <a:ext cx="3233534" cy="3583711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8664206" y="2226030"/>
              <a:ext cx="3234055" cy="3583940"/>
            </a:xfrm>
            <a:custGeom>
              <a:avLst/>
              <a:gdLst/>
              <a:ahLst/>
              <a:cxnLst/>
              <a:rect l="l" t="t" r="r" b="b"/>
              <a:pathLst>
                <a:path w="3234054" h="3583940">
                  <a:moveTo>
                    <a:pt x="0" y="1791855"/>
                  </a:moveTo>
                  <a:lnTo>
                    <a:pt x="647" y="1741170"/>
                  </a:lnTo>
                  <a:lnTo>
                    <a:pt x="2579" y="1690815"/>
                  </a:lnTo>
                  <a:lnTo>
                    <a:pt x="5778" y="1640809"/>
                  </a:lnTo>
                  <a:lnTo>
                    <a:pt x="10225" y="1591172"/>
                  </a:lnTo>
                  <a:lnTo>
                    <a:pt x="15904" y="1541925"/>
                  </a:lnTo>
                  <a:lnTo>
                    <a:pt x="22797" y="1493085"/>
                  </a:lnTo>
                  <a:lnTo>
                    <a:pt x="30885" y="1444673"/>
                  </a:lnTo>
                  <a:lnTo>
                    <a:pt x="40152" y="1396708"/>
                  </a:lnTo>
                  <a:lnTo>
                    <a:pt x="50579" y="1349209"/>
                  </a:lnTo>
                  <a:lnTo>
                    <a:pt x="62150" y="1302197"/>
                  </a:lnTo>
                  <a:lnTo>
                    <a:pt x="74847" y="1255691"/>
                  </a:lnTo>
                  <a:lnTo>
                    <a:pt x="88651" y="1209710"/>
                  </a:lnTo>
                  <a:lnTo>
                    <a:pt x="103546" y="1164273"/>
                  </a:lnTo>
                  <a:lnTo>
                    <a:pt x="119514" y="1119401"/>
                  </a:lnTo>
                  <a:lnTo>
                    <a:pt x="136537" y="1075113"/>
                  </a:lnTo>
                  <a:lnTo>
                    <a:pt x="154597" y="1031428"/>
                  </a:lnTo>
                  <a:lnTo>
                    <a:pt x="173677" y="988366"/>
                  </a:lnTo>
                  <a:lnTo>
                    <a:pt x="193760" y="945947"/>
                  </a:lnTo>
                  <a:lnTo>
                    <a:pt x="214827" y="904189"/>
                  </a:lnTo>
                  <a:lnTo>
                    <a:pt x="236861" y="863112"/>
                  </a:lnTo>
                  <a:lnTo>
                    <a:pt x="259845" y="822737"/>
                  </a:lnTo>
                  <a:lnTo>
                    <a:pt x="283761" y="783082"/>
                  </a:lnTo>
                  <a:lnTo>
                    <a:pt x="308590" y="744167"/>
                  </a:lnTo>
                  <a:lnTo>
                    <a:pt x="334317" y="706012"/>
                  </a:lnTo>
                  <a:lnTo>
                    <a:pt x="360923" y="668635"/>
                  </a:lnTo>
                  <a:lnTo>
                    <a:pt x="388389" y="632057"/>
                  </a:lnTo>
                  <a:lnTo>
                    <a:pt x="416700" y="596297"/>
                  </a:lnTo>
                  <a:lnTo>
                    <a:pt x="445837" y="561375"/>
                  </a:lnTo>
                  <a:lnTo>
                    <a:pt x="475783" y="527310"/>
                  </a:lnTo>
                  <a:lnTo>
                    <a:pt x="506519" y="494121"/>
                  </a:lnTo>
                  <a:lnTo>
                    <a:pt x="538029" y="461829"/>
                  </a:lnTo>
                  <a:lnTo>
                    <a:pt x="570294" y="430452"/>
                  </a:lnTo>
                  <a:lnTo>
                    <a:pt x="603298" y="400010"/>
                  </a:lnTo>
                  <a:lnTo>
                    <a:pt x="637022" y="370523"/>
                  </a:lnTo>
                  <a:lnTo>
                    <a:pt x="671449" y="342011"/>
                  </a:lnTo>
                  <a:lnTo>
                    <a:pt x="706562" y="314492"/>
                  </a:lnTo>
                  <a:lnTo>
                    <a:pt x="742342" y="287986"/>
                  </a:lnTo>
                  <a:lnTo>
                    <a:pt x="778772" y="262513"/>
                  </a:lnTo>
                  <a:lnTo>
                    <a:pt x="815834" y="238093"/>
                  </a:lnTo>
                  <a:lnTo>
                    <a:pt x="853511" y="214744"/>
                  </a:lnTo>
                  <a:lnTo>
                    <a:pt x="891786" y="192486"/>
                  </a:lnTo>
                  <a:lnTo>
                    <a:pt x="930640" y="171340"/>
                  </a:lnTo>
                  <a:lnTo>
                    <a:pt x="970056" y="151324"/>
                  </a:lnTo>
                  <a:lnTo>
                    <a:pt x="1010017" y="132457"/>
                  </a:lnTo>
                  <a:lnTo>
                    <a:pt x="1050504" y="114760"/>
                  </a:lnTo>
                  <a:lnTo>
                    <a:pt x="1091500" y="98252"/>
                  </a:lnTo>
                  <a:lnTo>
                    <a:pt x="1132988" y="82953"/>
                  </a:lnTo>
                  <a:lnTo>
                    <a:pt x="1174950" y="68881"/>
                  </a:lnTo>
                  <a:lnTo>
                    <a:pt x="1217368" y="56057"/>
                  </a:lnTo>
                  <a:lnTo>
                    <a:pt x="1260225" y="44500"/>
                  </a:lnTo>
                  <a:lnTo>
                    <a:pt x="1303503" y="34230"/>
                  </a:lnTo>
                  <a:lnTo>
                    <a:pt x="1347185" y="25265"/>
                  </a:lnTo>
                  <a:lnTo>
                    <a:pt x="1391252" y="17627"/>
                  </a:lnTo>
                  <a:lnTo>
                    <a:pt x="1435688" y="11333"/>
                  </a:lnTo>
                  <a:lnTo>
                    <a:pt x="1480474" y="6404"/>
                  </a:lnTo>
                  <a:lnTo>
                    <a:pt x="1525593" y="2859"/>
                  </a:lnTo>
                  <a:lnTo>
                    <a:pt x="1571028" y="718"/>
                  </a:lnTo>
                  <a:lnTo>
                    <a:pt x="1616760" y="0"/>
                  </a:lnTo>
                  <a:lnTo>
                    <a:pt x="1662493" y="718"/>
                  </a:lnTo>
                  <a:lnTo>
                    <a:pt x="1707928" y="2859"/>
                  </a:lnTo>
                  <a:lnTo>
                    <a:pt x="1753047" y="6404"/>
                  </a:lnTo>
                  <a:lnTo>
                    <a:pt x="1797834" y="11333"/>
                  </a:lnTo>
                  <a:lnTo>
                    <a:pt x="1842270" y="17627"/>
                  </a:lnTo>
                  <a:lnTo>
                    <a:pt x="1886337" y="25265"/>
                  </a:lnTo>
                  <a:lnTo>
                    <a:pt x="1930019" y="34230"/>
                  </a:lnTo>
                  <a:lnTo>
                    <a:pt x="1973297" y="44500"/>
                  </a:lnTo>
                  <a:lnTo>
                    <a:pt x="2016154" y="56057"/>
                  </a:lnTo>
                  <a:lnTo>
                    <a:pt x="2058573" y="68881"/>
                  </a:lnTo>
                  <a:lnTo>
                    <a:pt x="2100535" y="82953"/>
                  </a:lnTo>
                  <a:lnTo>
                    <a:pt x="2142023" y="98252"/>
                  </a:lnTo>
                  <a:lnTo>
                    <a:pt x="2183020" y="114760"/>
                  </a:lnTo>
                  <a:lnTo>
                    <a:pt x="2223507" y="132457"/>
                  </a:lnTo>
                  <a:lnTo>
                    <a:pt x="2263468" y="151324"/>
                  </a:lnTo>
                  <a:lnTo>
                    <a:pt x="2302885" y="171340"/>
                  </a:lnTo>
                  <a:lnTo>
                    <a:pt x="2341739" y="192486"/>
                  </a:lnTo>
                  <a:lnTo>
                    <a:pt x="2380014" y="214744"/>
                  </a:lnTo>
                  <a:lnTo>
                    <a:pt x="2417691" y="238093"/>
                  </a:lnTo>
                  <a:lnTo>
                    <a:pt x="2454754" y="262513"/>
                  </a:lnTo>
                  <a:lnTo>
                    <a:pt x="2491185" y="287986"/>
                  </a:lnTo>
                  <a:lnTo>
                    <a:pt x="2526965" y="314492"/>
                  </a:lnTo>
                  <a:lnTo>
                    <a:pt x="2562077" y="342011"/>
                  </a:lnTo>
                  <a:lnTo>
                    <a:pt x="2596505" y="370523"/>
                  </a:lnTo>
                  <a:lnTo>
                    <a:pt x="2630229" y="400010"/>
                  </a:lnTo>
                  <a:lnTo>
                    <a:pt x="2663233" y="430452"/>
                  </a:lnTo>
                  <a:lnTo>
                    <a:pt x="2695499" y="461829"/>
                  </a:lnTo>
                  <a:lnTo>
                    <a:pt x="2727009" y="494121"/>
                  </a:lnTo>
                  <a:lnTo>
                    <a:pt x="2757746" y="527310"/>
                  </a:lnTo>
                  <a:lnTo>
                    <a:pt x="2787692" y="561375"/>
                  </a:lnTo>
                  <a:lnTo>
                    <a:pt x="2816829" y="596297"/>
                  </a:lnTo>
                  <a:lnTo>
                    <a:pt x="2845140" y="632057"/>
                  </a:lnTo>
                  <a:lnTo>
                    <a:pt x="2872607" y="668635"/>
                  </a:lnTo>
                  <a:lnTo>
                    <a:pt x="2899213" y="706012"/>
                  </a:lnTo>
                  <a:lnTo>
                    <a:pt x="2924940" y="744167"/>
                  </a:lnTo>
                  <a:lnTo>
                    <a:pt x="2949770" y="783082"/>
                  </a:lnTo>
                  <a:lnTo>
                    <a:pt x="2973686" y="822737"/>
                  </a:lnTo>
                  <a:lnTo>
                    <a:pt x="2996670" y="863112"/>
                  </a:lnTo>
                  <a:lnTo>
                    <a:pt x="3018704" y="904189"/>
                  </a:lnTo>
                  <a:lnTo>
                    <a:pt x="3039772" y="945947"/>
                  </a:lnTo>
                  <a:lnTo>
                    <a:pt x="3059854" y="988366"/>
                  </a:lnTo>
                  <a:lnTo>
                    <a:pt x="3078935" y="1031428"/>
                  </a:lnTo>
                  <a:lnTo>
                    <a:pt x="3096995" y="1075113"/>
                  </a:lnTo>
                  <a:lnTo>
                    <a:pt x="3114018" y="1119401"/>
                  </a:lnTo>
                  <a:lnTo>
                    <a:pt x="3129986" y="1164273"/>
                  </a:lnTo>
                  <a:lnTo>
                    <a:pt x="3144881" y="1209710"/>
                  </a:lnTo>
                  <a:lnTo>
                    <a:pt x="3158686" y="1255691"/>
                  </a:lnTo>
                  <a:lnTo>
                    <a:pt x="3171382" y="1302197"/>
                  </a:lnTo>
                  <a:lnTo>
                    <a:pt x="3182953" y="1349209"/>
                  </a:lnTo>
                  <a:lnTo>
                    <a:pt x="3193381" y="1396708"/>
                  </a:lnTo>
                  <a:lnTo>
                    <a:pt x="3202648" y="1444673"/>
                  </a:lnTo>
                  <a:lnTo>
                    <a:pt x="3210737" y="1493085"/>
                  </a:lnTo>
                  <a:lnTo>
                    <a:pt x="3217629" y="1541925"/>
                  </a:lnTo>
                  <a:lnTo>
                    <a:pt x="3223308" y="1591172"/>
                  </a:lnTo>
                  <a:lnTo>
                    <a:pt x="3227755" y="1640809"/>
                  </a:lnTo>
                  <a:lnTo>
                    <a:pt x="3230954" y="1690815"/>
                  </a:lnTo>
                  <a:lnTo>
                    <a:pt x="3232886" y="1741170"/>
                  </a:lnTo>
                  <a:lnTo>
                    <a:pt x="3233534" y="1791855"/>
                  </a:lnTo>
                  <a:lnTo>
                    <a:pt x="3232886" y="1842540"/>
                  </a:lnTo>
                  <a:lnTo>
                    <a:pt x="3230954" y="1892896"/>
                  </a:lnTo>
                  <a:lnTo>
                    <a:pt x="3227755" y="1942901"/>
                  </a:lnTo>
                  <a:lnTo>
                    <a:pt x="3223308" y="1992538"/>
                  </a:lnTo>
                  <a:lnTo>
                    <a:pt x="3217629" y="2041786"/>
                  </a:lnTo>
                  <a:lnTo>
                    <a:pt x="3210737" y="2090626"/>
                  </a:lnTo>
                  <a:lnTo>
                    <a:pt x="3202648" y="2139038"/>
                  </a:lnTo>
                  <a:lnTo>
                    <a:pt x="3193381" y="2187003"/>
                  </a:lnTo>
                  <a:lnTo>
                    <a:pt x="3182953" y="2234501"/>
                  </a:lnTo>
                  <a:lnTo>
                    <a:pt x="3171382" y="2281513"/>
                  </a:lnTo>
                  <a:lnTo>
                    <a:pt x="3158686" y="2328020"/>
                  </a:lnTo>
                  <a:lnTo>
                    <a:pt x="3144881" y="2374001"/>
                  </a:lnTo>
                  <a:lnTo>
                    <a:pt x="3129986" y="2419437"/>
                  </a:lnTo>
                  <a:lnTo>
                    <a:pt x="3114018" y="2464309"/>
                  </a:lnTo>
                  <a:lnTo>
                    <a:pt x="3096995" y="2508597"/>
                  </a:lnTo>
                  <a:lnTo>
                    <a:pt x="3078935" y="2552282"/>
                  </a:lnTo>
                  <a:lnTo>
                    <a:pt x="3059854" y="2595344"/>
                  </a:lnTo>
                  <a:lnTo>
                    <a:pt x="3039772" y="2637764"/>
                  </a:lnTo>
                  <a:lnTo>
                    <a:pt x="3018704" y="2679522"/>
                  </a:lnTo>
                  <a:lnTo>
                    <a:pt x="2996670" y="2720598"/>
                  </a:lnTo>
                  <a:lnTo>
                    <a:pt x="2973686" y="2760973"/>
                  </a:lnTo>
                  <a:lnTo>
                    <a:pt x="2949770" y="2800628"/>
                  </a:lnTo>
                  <a:lnTo>
                    <a:pt x="2924940" y="2839543"/>
                  </a:lnTo>
                  <a:lnTo>
                    <a:pt x="2899213" y="2877699"/>
                  </a:lnTo>
                  <a:lnTo>
                    <a:pt x="2872607" y="2915075"/>
                  </a:lnTo>
                  <a:lnTo>
                    <a:pt x="2845140" y="2951653"/>
                  </a:lnTo>
                  <a:lnTo>
                    <a:pt x="2816829" y="2987413"/>
                  </a:lnTo>
                  <a:lnTo>
                    <a:pt x="2787692" y="3022335"/>
                  </a:lnTo>
                  <a:lnTo>
                    <a:pt x="2757746" y="3056401"/>
                  </a:lnTo>
                  <a:lnTo>
                    <a:pt x="2727009" y="3089589"/>
                  </a:lnTo>
                  <a:lnTo>
                    <a:pt x="2695499" y="3121882"/>
                  </a:lnTo>
                  <a:lnTo>
                    <a:pt x="2663233" y="3153258"/>
                  </a:lnTo>
                  <a:lnTo>
                    <a:pt x="2630229" y="3183700"/>
                  </a:lnTo>
                  <a:lnTo>
                    <a:pt x="2596505" y="3213187"/>
                  </a:lnTo>
                  <a:lnTo>
                    <a:pt x="2562077" y="3241700"/>
                  </a:lnTo>
                  <a:lnTo>
                    <a:pt x="2526965" y="3269219"/>
                  </a:lnTo>
                  <a:lnTo>
                    <a:pt x="2491185" y="3295724"/>
                  </a:lnTo>
                  <a:lnTo>
                    <a:pt x="2454754" y="3321197"/>
                  </a:lnTo>
                  <a:lnTo>
                    <a:pt x="2417691" y="3345618"/>
                  </a:lnTo>
                  <a:lnTo>
                    <a:pt x="2380014" y="3368967"/>
                  </a:lnTo>
                  <a:lnTo>
                    <a:pt x="2341739" y="3391224"/>
                  </a:lnTo>
                  <a:lnTo>
                    <a:pt x="2302885" y="3412371"/>
                  </a:lnTo>
                  <a:lnTo>
                    <a:pt x="2263468" y="3432387"/>
                  </a:lnTo>
                  <a:lnTo>
                    <a:pt x="2223507" y="3451253"/>
                  </a:lnTo>
                  <a:lnTo>
                    <a:pt x="2183020" y="3468950"/>
                  </a:lnTo>
                  <a:lnTo>
                    <a:pt x="2142023" y="3485458"/>
                  </a:lnTo>
                  <a:lnTo>
                    <a:pt x="2100535" y="3500758"/>
                  </a:lnTo>
                  <a:lnTo>
                    <a:pt x="2058573" y="3514829"/>
                  </a:lnTo>
                  <a:lnTo>
                    <a:pt x="2016154" y="3527653"/>
                  </a:lnTo>
                  <a:lnTo>
                    <a:pt x="1973297" y="3539210"/>
                  </a:lnTo>
                  <a:lnTo>
                    <a:pt x="1930019" y="3549481"/>
                  </a:lnTo>
                  <a:lnTo>
                    <a:pt x="1886337" y="3558445"/>
                  </a:lnTo>
                  <a:lnTo>
                    <a:pt x="1842270" y="3566084"/>
                  </a:lnTo>
                  <a:lnTo>
                    <a:pt x="1797834" y="3572377"/>
                  </a:lnTo>
                  <a:lnTo>
                    <a:pt x="1753047" y="3577307"/>
                  </a:lnTo>
                  <a:lnTo>
                    <a:pt x="1707928" y="3580852"/>
                  </a:lnTo>
                  <a:lnTo>
                    <a:pt x="1662493" y="3582993"/>
                  </a:lnTo>
                  <a:lnTo>
                    <a:pt x="1616760" y="3583711"/>
                  </a:lnTo>
                  <a:lnTo>
                    <a:pt x="1571028" y="3582993"/>
                  </a:lnTo>
                  <a:lnTo>
                    <a:pt x="1525593" y="3580852"/>
                  </a:lnTo>
                  <a:lnTo>
                    <a:pt x="1480474" y="3577307"/>
                  </a:lnTo>
                  <a:lnTo>
                    <a:pt x="1435688" y="3572377"/>
                  </a:lnTo>
                  <a:lnTo>
                    <a:pt x="1391252" y="3566084"/>
                  </a:lnTo>
                  <a:lnTo>
                    <a:pt x="1347185" y="3558445"/>
                  </a:lnTo>
                  <a:lnTo>
                    <a:pt x="1303503" y="3549481"/>
                  </a:lnTo>
                  <a:lnTo>
                    <a:pt x="1260225" y="3539210"/>
                  </a:lnTo>
                  <a:lnTo>
                    <a:pt x="1217368" y="3527653"/>
                  </a:lnTo>
                  <a:lnTo>
                    <a:pt x="1174950" y="3514829"/>
                  </a:lnTo>
                  <a:lnTo>
                    <a:pt x="1132988" y="3500758"/>
                  </a:lnTo>
                  <a:lnTo>
                    <a:pt x="1091500" y="3485458"/>
                  </a:lnTo>
                  <a:lnTo>
                    <a:pt x="1050504" y="3468950"/>
                  </a:lnTo>
                  <a:lnTo>
                    <a:pt x="1010017" y="3451253"/>
                  </a:lnTo>
                  <a:lnTo>
                    <a:pt x="970056" y="3432387"/>
                  </a:lnTo>
                  <a:lnTo>
                    <a:pt x="930640" y="3412371"/>
                  </a:lnTo>
                  <a:lnTo>
                    <a:pt x="891786" y="3391224"/>
                  </a:lnTo>
                  <a:lnTo>
                    <a:pt x="853511" y="3368967"/>
                  </a:lnTo>
                  <a:lnTo>
                    <a:pt x="815834" y="3345618"/>
                  </a:lnTo>
                  <a:lnTo>
                    <a:pt x="778772" y="3321197"/>
                  </a:lnTo>
                  <a:lnTo>
                    <a:pt x="742342" y="3295724"/>
                  </a:lnTo>
                  <a:lnTo>
                    <a:pt x="706562" y="3269219"/>
                  </a:lnTo>
                  <a:lnTo>
                    <a:pt x="671449" y="3241700"/>
                  </a:lnTo>
                  <a:lnTo>
                    <a:pt x="637022" y="3213187"/>
                  </a:lnTo>
                  <a:lnTo>
                    <a:pt x="603298" y="3183700"/>
                  </a:lnTo>
                  <a:lnTo>
                    <a:pt x="570294" y="3153258"/>
                  </a:lnTo>
                  <a:lnTo>
                    <a:pt x="538029" y="3121882"/>
                  </a:lnTo>
                  <a:lnTo>
                    <a:pt x="506519" y="3089589"/>
                  </a:lnTo>
                  <a:lnTo>
                    <a:pt x="475783" y="3056401"/>
                  </a:lnTo>
                  <a:lnTo>
                    <a:pt x="445837" y="3022335"/>
                  </a:lnTo>
                  <a:lnTo>
                    <a:pt x="416700" y="2987413"/>
                  </a:lnTo>
                  <a:lnTo>
                    <a:pt x="388389" y="2951653"/>
                  </a:lnTo>
                  <a:lnTo>
                    <a:pt x="360923" y="2915075"/>
                  </a:lnTo>
                  <a:lnTo>
                    <a:pt x="334317" y="2877699"/>
                  </a:lnTo>
                  <a:lnTo>
                    <a:pt x="308590" y="2839543"/>
                  </a:lnTo>
                  <a:lnTo>
                    <a:pt x="283761" y="2800628"/>
                  </a:lnTo>
                  <a:lnTo>
                    <a:pt x="259845" y="2760973"/>
                  </a:lnTo>
                  <a:lnTo>
                    <a:pt x="236861" y="2720598"/>
                  </a:lnTo>
                  <a:lnTo>
                    <a:pt x="214827" y="2679522"/>
                  </a:lnTo>
                  <a:lnTo>
                    <a:pt x="193760" y="2637764"/>
                  </a:lnTo>
                  <a:lnTo>
                    <a:pt x="173677" y="2595344"/>
                  </a:lnTo>
                  <a:lnTo>
                    <a:pt x="154597" y="2552282"/>
                  </a:lnTo>
                  <a:lnTo>
                    <a:pt x="136537" y="2508597"/>
                  </a:lnTo>
                  <a:lnTo>
                    <a:pt x="119514" y="2464309"/>
                  </a:lnTo>
                  <a:lnTo>
                    <a:pt x="103546" y="2419437"/>
                  </a:lnTo>
                  <a:lnTo>
                    <a:pt x="88651" y="2374001"/>
                  </a:lnTo>
                  <a:lnTo>
                    <a:pt x="74847" y="2328020"/>
                  </a:lnTo>
                  <a:lnTo>
                    <a:pt x="62150" y="2281513"/>
                  </a:lnTo>
                  <a:lnTo>
                    <a:pt x="50579" y="2234501"/>
                  </a:lnTo>
                  <a:lnTo>
                    <a:pt x="40152" y="2187003"/>
                  </a:lnTo>
                  <a:lnTo>
                    <a:pt x="30885" y="2139038"/>
                  </a:lnTo>
                  <a:lnTo>
                    <a:pt x="22797" y="2090626"/>
                  </a:lnTo>
                  <a:lnTo>
                    <a:pt x="15904" y="2041786"/>
                  </a:lnTo>
                  <a:lnTo>
                    <a:pt x="10225" y="1992538"/>
                  </a:lnTo>
                  <a:lnTo>
                    <a:pt x="5778" y="1942901"/>
                  </a:lnTo>
                  <a:lnTo>
                    <a:pt x="2579" y="1892896"/>
                  </a:lnTo>
                  <a:lnTo>
                    <a:pt x="647" y="1842540"/>
                  </a:lnTo>
                  <a:lnTo>
                    <a:pt x="0" y="1791855"/>
                  </a:lnTo>
                  <a:close/>
                </a:path>
              </a:pathLst>
            </a:custGeom>
            <a:ln w="63499">
              <a:solidFill>
                <a:srgbClr val="3333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954" y="92222"/>
            <a:ext cx="2129790" cy="5765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950"/>
              </a:lnSpc>
              <a:spcBef>
                <a:spcPts val="100"/>
              </a:spcBef>
            </a:pPr>
            <a:r>
              <a:rPr dirty="0" sz="2500">
                <a:solidFill>
                  <a:srgbClr val="000000"/>
                </a:solidFill>
              </a:rPr>
              <a:t>Results</a:t>
            </a:r>
            <a:r>
              <a:rPr dirty="0" sz="2500" spc="-40">
                <a:solidFill>
                  <a:srgbClr val="000000"/>
                </a:solidFill>
              </a:rPr>
              <a:t> </a:t>
            </a:r>
            <a:r>
              <a:rPr dirty="0" sz="2500" spc="-20">
                <a:solidFill>
                  <a:srgbClr val="000000"/>
                </a:solidFill>
              </a:rPr>
              <a:t>(5/5)</a:t>
            </a:r>
            <a:endParaRPr sz="2500"/>
          </a:p>
          <a:p>
            <a:pPr marL="12700">
              <a:lnSpc>
                <a:spcPts val="1390"/>
              </a:lnSpc>
            </a:pPr>
            <a:r>
              <a:rPr dirty="0" sz="1200" spc="-10">
                <a:solidFill>
                  <a:srgbClr val="000000"/>
                </a:solidFill>
              </a:rPr>
              <a:t>(Nurses'</a:t>
            </a:r>
            <a:r>
              <a:rPr dirty="0" sz="1200" spc="-15">
                <a:solidFill>
                  <a:srgbClr val="000000"/>
                </a:solidFill>
              </a:rPr>
              <a:t> </a:t>
            </a:r>
            <a:r>
              <a:rPr dirty="0" sz="1200">
                <a:solidFill>
                  <a:srgbClr val="000000"/>
                </a:solidFill>
              </a:rPr>
              <a:t>Pain</a:t>
            </a:r>
            <a:r>
              <a:rPr dirty="0" sz="1200" spc="-10">
                <a:solidFill>
                  <a:srgbClr val="000000"/>
                </a:solidFill>
              </a:rPr>
              <a:t> points)</a:t>
            </a:r>
            <a:endParaRPr sz="12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680636" y="2380914"/>
            <a:ext cx="1448435" cy="1457960"/>
            <a:chOff x="680636" y="2380914"/>
            <a:chExt cx="1448435" cy="1457960"/>
          </a:xfrm>
        </p:grpSpPr>
        <p:sp>
          <p:nvSpPr>
            <p:cNvPr id="5" name="object 5" descr=""/>
            <p:cNvSpPr/>
            <p:nvPr/>
          </p:nvSpPr>
          <p:spPr>
            <a:xfrm>
              <a:off x="680636" y="2390439"/>
              <a:ext cx="719455" cy="1078865"/>
            </a:xfrm>
            <a:custGeom>
              <a:avLst/>
              <a:gdLst/>
              <a:ahLst/>
              <a:cxnLst/>
              <a:rect l="l" t="t" r="r" b="b"/>
              <a:pathLst>
                <a:path w="719455" h="1078864">
                  <a:moveTo>
                    <a:pt x="719151" y="0"/>
                  </a:moveTo>
                  <a:lnTo>
                    <a:pt x="672161" y="1541"/>
                  </a:lnTo>
                  <a:lnTo>
                    <a:pt x="625939" y="6102"/>
                  </a:lnTo>
                  <a:lnTo>
                    <a:pt x="580584" y="13584"/>
                  </a:lnTo>
                  <a:lnTo>
                    <a:pt x="536194" y="23888"/>
                  </a:lnTo>
                  <a:lnTo>
                    <a:pt x="492865" y="36918"/>
                  </a:lnTo>
                  <a:lnTo>
                    <a:pt x="450697" y="52575"/>
                  </a:lnTo>
                  <a:lnTo>
                    <a:pt x="409786" y="70762"/>
                  </a:lnTo>
                  <a:lnTo>
                    <a:pt x="370231" y="91380"/>
                  </a:lnTo>
                  <a:lnTo>
                    <a:pt x="332129" y="114332"/>
                  </a:lnTo>
                  <a:lnTo>
                    <a:pt x="295579" y="139521"/>
                  </a:lnTo>
                  <a:lnTo>
                    <a:pt x="260678" y="166847"/>
                  </a:lnTo>
                  <a:lnTo>
                    <a:pt x="227523" y="196214"/>
                  </a:lnTo>
                  <a:lnTo>
                    <a:pt x="196214" y="227524"/>
                  </a:lnTo>
                  <a:lnTo>
                    <a:pt x="166847" y="260678"/>
                  </a:lnTo>
                  <a:lnTo>
                    <a:pt x="139520" y="295579"/>
                  </a:lnTo>
                  <a:lnTo>
                    <a:pt x="114332" y="332130"/>
                  </a:lnTo>
                  <a:lnTo>
                    <a:pt x="91380" y="370231"/>
                  </a:lnTo>
                  <a:lnTo>
                    <a:pt x="70761" y="409786"/>
                  </a:lnTo>
                  <a:lnTo>
                    <a:pt x="52575" y="450697"/>
                  </a:lnTo>
                  <a:lnTo>
                    <a:pt x="36918" y="492865"/>
                  </a:lnTo>
                  <a:lnTo>
                    <a:pt x="23888" y="536193"/>
                  </a:lnTo>
                  <a:lnTo>
                    <a:pt x="13584" y="580584"/>
                  </a:lnTo>
                  <a:lnTo>
                    <a:pt x="6102" y="625939"/>
                  </a:lnTo>
                  <a:lnTo>
                    <a:pt x="1541" y="672160"/>
                  </a:lnTo>
                  <a:lnTo>
                    <a:pt x="0" y="719150"/>
                  </a:lnTo>
                  <a:lnTo>
                    <a:pt x="2024" y="773075"/>
                  </a:lnTo>
                  <a:lnTo>
                    <a:pt x="8060" y="826513"/>
                  </a:lnTo>
                  <a:lnTo>
                    <a:pt x="18048" y="879244"/>
                  </a:lnTo>
                  <a:lnTo>
                    <a:pt x="31929" y="931050"/>
                  </a:lnTo>
                  <a:lnTo>
                    <a:pt x="49645" y="981711"/>
                  </a:lnTo>
                  <a:lnTo>
                    <a:pt x="71137" y="1031009"/>
                  </a:lnTo>
                  <a:lnTo>
                    <a:pt x="96347" y="1078725"/>
                  </a:lnTo>
                  <a:lnTo>
                    <a:pt x="719151" y="719150"/>
                  </a:lnTo>
                  <a:lnTo>
                    <a:pt x="719151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76983" y="3109590"/>
              <a:ext cx="622935" cy="719455"/>
            </a:xfrm>
            <a:custGeom>
              <a:avLst/>
              <a:gdLst/>
              <a:ahLst/>
              <a:cxnLst/>
              <a:rect l="l" t="t" r="r" b="b"/>
              <a:pathLst>
                <a:path w="622935" h="719454">
                  <a:moveTo>
                    <a:pt x="622804" y="0"/>
                  </a:moveTo>
                  <a:lnTo>
                    <a:pt x="0" y="359575"/>
                  </a:lnTo>
                  <a:lnTo>
                    <a:pt x="25319" y="400236"/>
                  </a:lnTo>
                  <a:lnTo>
                    <a:pt x="53073" y="438832"/>
                  </a:lnTo>
                  <a:lnTo>
                    <a:pt x="83130" y="475283"/>
                  </a:lnTo>
                  <a:lnTo>
                    <a:pt x="115355" y="509515"/>
                  </a:lnTo>
                  <a:lnTo>
                    <a:pt x="149617" y="541449"/>
                  </a:lnTo>
                  <a:lnTo>
                    <a:pt x="185782" y="571009"/>
                  </a:lnTo>
                  <a:lnTo>
                    <a:pt x="223716" y="598119"/>
                  </a:lnTo>
                  <a:lnTo>
                    <a:pt x="263287" y="622701"/>
                  </a:lnTo>
                  <a:lnTo>
                    <a:pt x="304362" y="644679"/>
                  </a:lnTo>
                  <a:lnTo>
                    <a:pt x="346807" y="663976"/>
                  </a:lnTo>
                  <a:lnTo>
                    <a:pt x="390489" y="680514"/>
                  </a:lnTo>
                  <a:lnTo>
                    <a:pt x="435276" y="694218"/>
                  </a:lnTo>
                  <a:lnTo>
                    <a:pt x="481034" y="705011"/>
                  </a:lnTo>
                  <a:lnTo>
                    <a:pt x="527630" y="712814"/>
                  </a:lnTo>
                  <a:lnTo>
                    <a:pt x="574931" y="717553"/>
                  </a:lnTo>
                  <a:lnTo>
                    <a:pt x="622804" y="719150"/>
                  </a:lnTo>
                  <a:lnTo>
                    <a:pt x="622804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76983" y="3109590"/>
              <a:ext cx="622935" cy="719455"/>
            </a:xfrm>
            <a:custGeom>
              <a:avLst/>
              <a:gdLst/>
              <a:ahLst/>
              <a:cxnLst/>
              <a:rect l="l" t="t" r="r" b="b"/>
              <a:pathLst>
                <a:path w="622935" h="719454">
                  <a:moveTo>
                    <a:pt x="622804" y="0"/>
                  </a:moveTo>
                  <a:lnTo>
                    <a:pt x="0" y="359575"/>
                  </a:lnTo>
                  <a:lnTo>
                    <a:pt x="25319" y="400236"/>
                  </a:lnTo>
                  <a:lnTo>
                    <a:pt x="53073" y="438832"/>
                  </a:lnTo>
                  <a:lnTo>
                    <a:pt x="83130" y="475283"/>
                  </a:lnTo>
                  <a:lnTo>
                    <a:pt x="115355" y="509515"/>
                  </a:lnTo>
                  <a:lnTo>
                    <a:pt x="149617" y="541449"/>
                  </a:lnTo>
                  <a:lnTo>
                    <a:pt x="185782" y="571009"/>
                  </a:lnTo>
                  <a:lnTo>
                    <a:pt x="223716" y="598119"/>
                  </a:lnTo>
                  <a:lnTo>
                    <a:pt x="263287" y="622701"/>
                  </a:lnTo>
                  <a:lnTo>
                    <a:pt x="304362" y="644679"/>
                  </a:lnTo>
                  <a:lnTo>
                    <a:pt x="346807" y="663976"/>
                  </a:lnTo>
                  <a:lnTo>
                    <a:pt x="390489" y="680514"/>
                  </a:lnTo>
                  <a:lnTo>
                    <a:pt x="435276" y="694218"/>
                  </a:lnTo>
                  <a:lnTo>
                    <a:pt x="481034" y="705011"/>
                  </a:lnTo>
                  <a:lnTo>
                    <a:pt x="527630" y="712814"/>
                  </a:lnTo>
                  <a:lnTo>
                    <a:pt x="574931" y="717553"/>
                  </a:lnTo>
                  <a:lnTo>
                    <a:pt x="622804" y="719150"/>
                  </a:lnTo>
                  <a:lnTo>
                    <a:pt x="622804" y="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399787" y="3109590"/>
              <a:ext cx="622935" cy="719455"/>
            </a:xfrm>
            <a:custGeom>
              <a:avLst/>
              <a:gdLst/>
              <a:ahLst/>
              <a:cxnLst/>
              <a:rect l="l" t="t" r="r" b="b"/>
              <a:pathLst>
                <a:path w="622935" h="719454">
                  <a:moveTo>
                    <a:pt x="0" y="0"/>
                  </a:moveTo>
                  <a:lnTo>
                    <a:pt x="0" y="719150"/>
                  </a:lnTo>
                  <a:lnTo>
                    <a:pt x="47873" y="717553"/>
                  </a:lnTo>
                  <a:lnTo>
                    <a:pt x="95174" y="712814"/>
                  </a:lnTo>
                  <a:lnTo>
                    <a:pt x="141770" y="705011"/>
                  </a:lnTo>
                  <a:lnTo>
                    <a:pt x="187528" y="694218"/>
                  </a:lnTo>
                  <a:lnTo>
                    <a:pt x="232314" y="680514"/>
                  </a:lnTo>
                  <a:lnTo>
                    <a:pt x="275997" y="663976"/>
                  </a:lnTo>
                  <a:lnTo>
                    <a:pt x="318441" y="644679"/>
                  </a:lnTo>
                  <a:lnTo>
                    <a:pt x="359516" y="622701"/>
                  </a:lnTo>
                  <a:lnTo>
                    <a:pt x="399086" y="598119"/>
                  </a:lnTo>
                  <a:lnTo>
                    <a:pt x="437021" y="571009"/>
                  </a:lnTo>
                  <a:lnTo>
                    <a:pt x="473185" y="541449"/>
                  </a:lnTo>
                  <a:lnTo>
                    <a:pt x="507447" y="509515"/>
                  </a:lnTo>
                  <a:lnTo>
                    <a:pt x="539672" y="475283"/>
                  </a:lnTo>
                  <a:lnTo>
                    <a:pt x="569729" y="438832"/>
                  </a:lnTo>
                  <a:lnTo>
                    <a:pt x="597484" y="400236"/>
                  </a:lnTo>
                  <a:lnTo>
                    <a:pt x="622804" y="3595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399787" y="3109590"/>
              <a:ext cx="622935" cy="719455"/>
            </a:xfrm>
            <a:custGeom>
              <a:avLst/>
              <a:gdLst/>
              <a:ahLst/>
              <a:cxnLst/>
              <a:rect l="l" t="t" r="r" b="b"/>
              <a:pathLst>
                <a:path w="622935" h="719454">
                  <a:moveTo>
                    <a:pt x="0" y="0"/>
                  </a:moveTo>
                  <a:lnTo>
                    <a:pt x="0" y="719150"/>
                  </a:lnTo>
                  <a:lnTo>
                    <a:pt x="47873" y="717553"/>
                  </a:lnTo>
                  <a:lnTo>
                    <a:pt x="95174" y="712814"/>
                  </a:lnTo>
                  <a:lnTo>
                    <a:pt x="141770" y="705011"/>
                  </a:lnTo>
                  <a:lnTo>
                    <a:pt x="187528" y="694218"/>
                  </a:lnTo>
                  <a:lnTo>
                    <a:pt x="232314" y="680514"/>
                  </a:lnTo>
                  <a:lnTo>
                    <a:pt x="275997" y="663976"/>
                  </a:lnTo>
                  <a:lnTo>
                    <a:pt x="318441" y="644679"/>
                  </a:lnTo>
                  <a:lnTo>
                    <a:pt x="359516" y="622701"/>
                  </a:lnTo>
                  <a:lnTo>
                    <a:pt x="399086" y="598119"/>
                  </a:lnTo>
                  <a:lnTo>
                    <a:pt x="437021" y="571009"/>
                  </a:lnTo>
                  <a:lnTo>
                    <a:pt x="473185" y="541449"/>
                  </a:lnTo>
                  <a:lnTo>
                    <a:pt x="507447" y="509515"/>
                  </a:lnTo>
                  <a:lnTo>
                    <a:pt x="539672" y="475283"/>
                  </a:lnTo>
                  <a:lnTo>
                    <a:pt x="569729" y="438832"/>
                  </a:lnTo>
                  <a:lnTo>
                    <a:pt x="597484" y="400236"/>
                  </a:lnTo>
                  <a:lnTo>
                    <a:pt x="622804" y="359575"/>
                  </a:lnTo>
                  <a:lnTo>
                    <a:pt x="0" y="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399787" y="2390439"/>
              <a:ext cx="719455" cy="1078865"/>
            </a:xfrm>
            <a:custGeom>
              <a:avLst/>
              <a:gdLst/>
              <a:ahLst/>
              <a:cxnLst/>
              <a:rect l="l" t="t" r="r" b="b"/>
              <a:pathLst>
                <a:path w="719455" h="1078864">
                  <a:moveTo>
                    <a:pt x="0" y="0"/>
                  </a:moveTo>
                  <a:lnTo>
                    <a:pt x="0" y="719150"/>
                  </a:lnTo>
                  <a:lnTo>
                    <a:pt x="622804" y="1078725"/>
                  </a:lnTo>
                  <a:lnTo>
                    <a:pt x="648011" y="1031009"/>
                  </a:lnTo>
                  <a:lnTo>
                    <a:pt x="669501" y="981711"/>
                  </a:lnTo>
                  <a:lnTo>
                    <a:pt x="687216" y="931050"/>
                  </a:lnTo>
                  <a:lnTo>
                    <a:pt x="701097" y="879244"/>
                  </a:lnTo>
                  <a:lnTo>
                    <a:pt x="711085" y="826513"/>
                  </a:lnTo>
                  <a:lnTo>
                    <a:pt x="717121" y="773075"/>
                  </a:lnTo>
                  <a:lnTo>
                    <a:pt x="719146" y="719150"/>
                  </a:lnTo>
                  <a:lnTo>
                    <a:pt x="717604" y="672160"/>
                  </a:lnTo>
                  <a:lnTo>
                    <a:pt x="713043" y="625939"/>
                  </a:lnTo>
                  <a:lnTo>
                    <a:pt x="705562" y="580584"/>
                  </a:lnTo>
                  <a:lnTo>
                    <a:pt x="695257" y="536193"/>
                  </a:lnTo>
                  <a:lnTo>
                    <a:pt x="682228" y="492865"/>
                  </a:lnTo>
                  <a:lnTo>
                    <a:pt x="666570" y="450697"/>
                  </a:lnTo>
                  <a:lnTo>
                    <a:pt x="648384" y="409786"/>
                  </a:lnTo>
                  <a:lnTo>
                    <a:pt x="627765" y="370231"/>
                  </a:lnTo>
                  <a:lnTo>
                    <a:pt x="604813" y="332130"/>
                  </a:lnTo>
                  <a:lnTo>
                    <a:pt x="579625" y="295579"/>
                  </a:lnTo>
                  <a:lnTo>
                    <a:pt x="552298" y="260678"/>
                  </a:lnTo>
                  <a:lnTo>
                    <a:pt x="522932" y="227524"/>
                  </a:lnTo>
                  <a:lnTo>
                    <a:pt x="491622" y="196214"/>
                  </a:lnTo>
                  <a:lnTo>
                    <a:pt x="458468" y="166847"/>
                  </a:lnTo>
                  <a:lnTo>
                    <a:pt x="423567" y="139521"/>
                  </a:lnTo>
                  <a:lnTo>
                    <a:pt x="387017" y="114332"/>
                  </a:lnTo>
                  <a:lnTo>
                    <a:pt x="348915" y="91380"/>
                  </a:lnTo>
                  <a:lnTo>
                    <a:pt x="309361" y="70762"/>
                  </a:lnTo>
                  <a:lnTo>
                    <a:pt x="268450" y="52575"/>
                  </a:lnTo>
                  <a:lnTo>
                    <a:pt x="226282" y="36918"/>
                  </a:lnTo>
                  <a:lnTo>
                    <a:pt x="182954" y="23888"/>
                  </a:lnTo>
                  <a:lnTo>
                    <a:pt x="138564" y="13584"/>
                  </a:lnTo>
                  <a:lnTo>
                    <a:pt x="93210" y="6102"/>
                  </a:lnTo>
                  <a:lnTo>
                    <a:pt x="46989" y="1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399787" y="2390439"/>
              <a:ext cx="719455" cy="1078865"/>
            </a:xfrm>
            <a:custGeom>
              <a:avLst/>
              <a:gdLst/>
              <a:ahLst/>
              <a:cxnLst/>
              <a:rect l="l" t="t" r="r" b="b"/>
              <a:pathLst>
                <a:path w="719455" h="1078864">
                  <a:moveTo>
                    <a:pt x="0" y="719150"/>
                  </a:moveTo>
                  <a:lnTo>
                    <a:pt x="622804" y="1078725"/>
                  </a:lnTo>
                  <a:lnTo>
                    <a:pt x="648011" y="1031009"/>
                  </a:lnTo>
                  <a:lnTo>
                    <a:pt x="669501" y="981711"/>
                  </a:lnTo>
                  <a:lnTo>
                    <a:pt x="687216" y="931050"/>
                  </a:lnTo>
                  <a:lnTo>
                    <a:pt x="701097" y="879244"/>
                  </a:lnTo>
                  <a:lnTo>
                    <a:pt x="711085" y="826513"/>
                  </a:lnTo>
                  <a:lnTo>
                    <a:pt x="717121" y="773075"/>
                  </a:lnTo>
                  <a:lnTo>
                    <a:pt x="719146" y="719150"/>
                  </a:lnTo>
                  <a:lnTo>
                    <a:pt x="717604" y="672160"/>
                  </a:lnTo>
                  <a:lnTo>
                    <a:pt x="713043" y="625939"/>
                  </a:lnTo>
                  <a:lnTo>
                    <a:pt x="705562" y="580584"/>
                  </a:lnTo>
                  <a:lnTo>
                    <a:pt x="695257" y="536193"/>
                  </a:lnTo>
                  <a:lnTo>
                    <a:pt x="682228" y="492865"/>
                  </a:lnTo>
                  <a:lnTo>
                    <a:pt x="666570" y="450697"/>
                  </a:lnTo>
                  <a:lnTo>
                    <a:pt x="648384" y="409786"/>
                  </a:lnTo>
                  <a:lnTo>
                    <a:pt x="627765" y="370231"/>
                  </a:lnTo>
                  <a:lnTo>
                    <a:pt x="604813" y="332130"/>
                  </a:lnTo>
                  <a:lnTo>
                    <a:pt x="579625" y="295579"/>
                  </a:lnTo>
                  <a:lnTo>
                    <a:pt x="552298" y="260678"/>
                  </a:lnTo>
                  <a:lnTo>
                    <a:pt x="522932" y="227524"/>
                  </a:lnTo>
                  <a:lnTo>
                    <a:pt x="491622" y="196214"/>
                  </a:lnTo>
                  <a:lnTo>
                    <a:pt x="458468" y="166847"/>
                  </a:lnTo>
                  <a:lnTo>
                    <a:pt x="423567" y="139521"/>
                  </a:lnTo>
                  <a:lnTo>
                    <a:pt x="387017" y="114332"/>
                  </a:lnTo>
                  <a:lnTo>
                    <a:pt x="348915" y="91380"/>
                  </a:lnTo>
                  <a:lnTo>
                    <a:pt x="309361" y="70762"/>
                  </a:lnTo>
                  <a:lnTo>
                    <a:pt x="268450" y="52575"/>
                  </a:lnTo>
                  <a:lnTo>
                    <a:pt x="226282" y="36918"/>
                  </a:lnTo>
                  <a:lnTo>
                    <a:pt x="182954" y="23888"/>
                  </a:lnTo>
                  <a:lnTo>
                    <a:pt x="138564" y="13584"/>
                  </a:lnTo>
                  <a:lnTo>
                    <a:pt x="93210" y="6102"/>
                  </a:lnTo>
                  <a:lnTo>
                    <a:pt x="46989" y="1541"/>
                  </a:lnTo>
                  <a:lnTo>
                    <a:pt x="0" y="0"/>
                  </a:lnTo>
                  <a:lnTo>
                    <a:pt x="0" y="71915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399787" y="2390439"/>
              <a:ext cx="0" cy="719455"/>
            </a:xfrm>
            <a:custGeom>
              <a:avLst/>
              <a:gdLst/>
              <a:ahLst/>
              <a:cxnLst/>
              <a:rect l="l" t="t" r="r" b="b"/>
              <a:pathLst>
                <a:path w="0" h="719455">
                  <a:moveTo>
                    <a:pt x="0" y="0"/>
                  </a:moveTo>
                  <a:lnTo>
                    <a:pt x="0" y="719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399787" y="2390439"/>
              <a:ext cx="0" cy="719455"/>
            </a:xfrm>
            <a:custGeom>
              <a:avLst/>
              <a:gdLst/>
              <a:ahLst/>
              <a:cxnLst/>
              <a:rect l="l" t="t" r="r" b="b"/>
              <a:pathLst>
                <a:path w="0" h="719455">
                  <a:moveTo>
                    <a:pt x="0" y="719150"/>
                  </a:moveTo>
                  <a:lnTo>
                    <a:pt x="0" y="0"/>
                  </a:lnTo>
                  <a:lnTo>
                    <a:pt x="0" y="71915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1358784" y="217813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857521" y="268897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644021" y="351028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73550" y="351028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60051" y="268897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41601" y="987483"/>
            <a:ext cx="189547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Arial"/>
                <a:cs typeface="Arial"/>
              </a:rPr>
              <a:t>Nursing</a:t>
            </a:r>
            <a:r>
              <a:rPr dirty="0" sz="1200" spc="-4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585858"/>
                </a:solidFill>
                <a:latin typeface="Arial"/>
                <a:cs typeface="Arial"/>
              </a:rPr>
              <a:t>Clearance</a:t>
            </a:r>
            <a:r>
              <a:rPr dirty="0" sz="1200" spc="-4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Arial"/>
                <a:cs typeface="Arial"/>
              </a:rPr>
              <a:t>Before </a:t>
            </a:r>
            <a:r>
              <a:rPr dirty="0" sz="1200" b="1">
                <a:solidFill>
                  <a:srgbClr val="585858"/>
                </a:solidFill>
                <a:latin typeface="Arial"/>
                <a:cs typeface="Arial"/>
              </a:rPr>
              <a:t>Discharge</a:t>
            </a:r>
            <a:r>
              <a:rPr dirty="0" sz="12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z="12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Arial"/>
                <a:cs typeface="Arial"/>
              </a:rPr>
              <a:t>Pre-</a:t>
            </a:r>
            <a:r>
              <a:rPr dirty="0" sz="1200" spc="-25" b="1">
                <a:solidFill>
                  <a:srgbClr val="585858"/>
                </a:solidFill>
                <a:latin typeface="Arial"/>
                <a:cs typeface="Arial"/>
              </a:rPr>
              <a:t>HIS </a:t>
            </a:r>
            <a:r>
              <a:rPr dirty="0" sz="1200" spc="-10" b="1">
                <a:solidFill>
                  <a:srgbClr val="585858"/>
                </a:solidFill>
                <a:latin typeface="Arial"/>
                <a:cs typeface="Arial"/>
              </a:rPr>
              <a:t>Implementation</a:t>
            </a:r>
            <a:r>
              <a:rPr dirty="0" sz="1200" spc="3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585858"/>
                </a:solidFill>
                <a:latin typeface="Arial"/>
                <a:cs typeface="Arial"/>
              </a:rPr>
              <a:t>(Manual </a:t>
            </a:r>
            <a:r>
              <a:rPr dirty="0" sz="1200" b="1">
                <a:solidFill>
                  <a:srgbClr val="585858"/>
                </a:solidFill>
                <a:latin typeface="Arial"/>
                <a:cs typeface="Arial"/>
              </a:rPr>
              <a:t>Process))-</a:t>
            </a:r>
            <a:r>
              <a:rPr dirty="0" sz="12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Handwritten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in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patient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files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:</a:t>
            </a:r>
            <a:r>
              <a:rPr dirty="0" sz="12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&amp;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POST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IMPLEMENTATION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196217" y="2085301"/>
            <a:ext cx="78803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000" spc="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794942" y="1962380"/>
            <a:ext cx="110489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2660766" y="2029147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2660766" y="2212030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2660766" y="2394910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2660766" y="2577790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2660766" y="2760670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9F2B9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7" name="object 27" descr=""/>
          <p:cNvGrpSpPr/>
          <p:nvPr/>
        </p:nvGrpSpPr>
        <p:grpSpPr>
          <a:xfrm>
            <a:off x="3702799" y="3787102"/>
            <a:ext cx="2957195" cy="2957195"/>
            <a:chOff x="3702799" y="3787102"/>
            <a:chExt cx="2957195" cy="2957195"/>
          </a:xfrm>
        </p:grpSpPr>
        <p:sp>
          <p:nvSpPr>
            <p:cNvPr id="28" name="object 28" descr=""/>
            <p:cNvSpPr/>
            <p:nvPr/>
          </p:nvSpPr>
          <p:spPr>
            <a:xfrm>
              <a:off x="3824128" y="3796627"/>
              <a:ext cx="1356995" cy="1469390"/>
            </a:xfrm>
            <a:custGeom>
              <a:avLst/>
              <a:gdLst/>
              <a:ahLst/>
              <a:cxnLst/>
              <a:rect l="l" t="t" r="r" b="b"/>
              <a:pathLst>
                <a:path w="1356995" h="1469389">
                  <a:moveTo>
                    <a:pt x="1356975" y="0"/>
                  </a:moveTo>
                  <a:lnTo>
                    <a:pt x="1307704" y="827"/>
                  </a:lnTo>
                  <a:lnTo>
                    <a:pt x="1258722" y="3294"/>
                  </a:lnTo>
                  <a:lnTo>
                    <a:pt x="1210064" y="7379"/>
                  </a:lnTo>
                  <a:lnTo>
                    <a:pt x="1161762" y="13061"/>
                  </a:lnTo>
                  <a:lnTo>
                    <a:pt x="1113848" y="20317"/>
                  </a:lnTo>
                  <a:lnTo>
                    <a:pt x="1066356" y="29125"/>
                  </a:lnTo>
                  <a:lnTo>
                    <a:pt x="1019318" y="39464"/>
                  </a:lnTo>
                  <a:lnTo>
                    <a:pt x="972767" y="51312"/>
                  </a:lnTo>
                  <a:lnTo>
                    <a:pt x="926735" y="64646"/>
                  </a:lnTo>
                  <a:lnTo>
                    <a:pt x="881256" y="79446"/>
                  </a:lnTo>
                  <a:lnTo>
                    <a:pt x="836362" y="95688"/>
                  </a:lnTo>
                  <a:lnTo>
                    <a:pt x="792086" y="113351"/>
                  </a:lnTo>
                  <a:lnTo>
                    <a:pt x="748461" y="132414"/>
                  </a:lnTo>
                  <a:lnTo>
                    <a:pt x="705519" y="152854"/>
                  </a:lnTo>
                  <a:lnTo>
                    <a:pt x="663293" y="174649"/>
                  </a:lnTo>
                  <a:lnTo>
                    <a:pt x="621816" y="197778"/>
                  </a:lnTo>
                  <a:lnTo>
                    <a:pt x="581121" y="222219"/>
                  </a:lnTo>
                  <a:lnTo>
                    <a:pt x="541240" y="247950"/>
                  </a:lnTo>
                  <a:lnTo>
                    <a:pt x="502207" y="274948"/>
                  </a:lnTo>
                  <a:lnTo>
                    <a:pt x="464053" y="303192"/>
                  </a:lnTo>
                  <a:lnTo>
                    <a:pt x="426813" y="332661"/>
                  </a:lnTo>
                  <a:lnTo>
                    <a:pt x="390517" y="363332"/>
                  </a:lnTo>
                  <a:lnTo>
                    <a:pt x="355200" y="395183"/>
                  </a:lnTo>
                  <a:lnTo>
                    <a:pt x="320894" y="428193"/>
                  </a:lnTo>
                  <a:lnTo>
                    <a:pt x="287632" y="462339"/>
                  </a:lnTo>
                  <a:lnTo>
                    <a:pt x="255446" y="497600"/>
                  </a:lnTo>
                  <a:lnTo>
                    <a:pt x="224369" y="533954"/>
                  </a:lnTo>
                  <a:lnTo>
                    <a:pt x="194434" y="571378"/>
                  </a:lnTo>
                  <a:lnTo>
                    <a:pt x="165674" y="609852"/>
                  </a:lnTo>
                  <a:lnTo>
                    <a:pt x="138122" y="649353"/>
                  </a:lnTo>
                  <a:lnTo>
                    <a:pt x="111810" y="689859"/>
                  </a:lnTo>
                  <a:lnTo>
                    <a:pt x="86771" y="731349"/>
                  </a:lnTo>
                  <a:lnTo>
                    <a:pt x="63037" y="773800"/>
                  </a:lnTo>
                  <a:lnTo>
                    <a:pt x="40643" y="817191"/>
                  </a:lnTo>
                  <a:lnTo>
                    <a:pt x="19619" y="861499"/>
                  </a:lnTo>
                  <a:lnTo>
                    <a:pt x="0" y="906703"/>
                  </a:lnTo>
                  <a:lnTo>
                    <a:pt x="1356975" y="1468780"/>
                  </a:lnTo>
                  <a:lnTo>
                    <a:pt x="1356975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712324" y="4703330"/>
              <a:ext cx="1469390" cy="1124585"/>
            </a:xfrm>
            <a:custGeom>
              <a:avLst/>
              <a:gdLst/>
              <a:ahLst/>
              <a:cxnLst/>
              <a:rect l="l" t="t" r="r" b="b"/>
              <a:pathLst>
                <a:path w="1469389" h="1124585">
                  <a:moveTo>
                    <a:pt x="111804" y="0"/>
                  </a:moveTo>
                  <a:lnTo>
                    <a:pt x="92563" y="48907"/>
                  </a:lnTo>
                  <a:lnTo>
                    <a:pt x="75109" y="98400"/>
                  </a:lnTo>
                  <a:lnTo>
                    <a:pt x="59450" y="148430"/>
                  </a:lnTo>
                  <a:lnTo>
                    <a:pt x="45596" y="198946"/>
                  </a:lnTo>
                  <a:lnTo>
                    <a:pt x="33558" y="249901"/>
                  </a:lnTo>
                  <a:lnTo>
                    <a:pt x="23345" y="301245"/>
                  </a:lnTo>
                  <a:lnTo>
                    <a:pt x="14967" y="352928"/>
                  </a:lnTo>
                  <a:lnTo>
                    <a:pt x="8433" y="404903"/>
                  </a:lnTo>
                  <a:lnTo>
                    <a:pt x="3754" y="457118"/>
                  </a:lnTo>
                  <a:lnTo>
                    <a:pt x="940" y="509526"/>
                  </a:lnTo>
                  <a:lnTo>
                    <a:pt x="0" y="562076"/>
                  </a:lnTo>
                  <a:lnTo>
                    <a:pt x="940" y="614624"/>
                  </a:lnTo>
                  <a:lnTo>
                    <a:pt x="3754" y="667029"/>
                  </a:lnTo>
                  <a:lnTo>
                    <a:pt x="8433" y="719242"/>
                  </a:lnTo>
                  <a:lnTo>
                    <a:pt x="14967" y="771215"/>
                  </a:lnTo>
                  <a:lnTo>
                    <a:pt x="23345" y="822898"/>
                  </a:lnTo>
                  <a:lnTo>
                    <a:pt x="33558" y="874242"/>
                  </a:lnTo>
                  <a:lnTo>
                    <a:pt x="45596" y="925197"/>
                  </a:lnTo>
                  <a:lnTo>
                    <a:pt x="59450" y="975715"/>
                  </a:lnTo>
                  <a:lnTo>
                    <a:pt x="75109" y="1025746"/>
                  </a:lnTo>
                  <a:lnTo>
                    <a:pt x="92563" y="1075242"/>
                  </a:lnTo>
                  <a:lnTo>
                    <a:pt x="111804" y="1124153"/>
                  </a:lnTo>
                  <a:lnTo>
                    <a:pt x="1468780" y="562076"/>
                  </a:lnTo>
                  <a:lnTo>
                    <a:pt x="111804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3712324" y="4703330"/>
              <a:ext cx="1469390" cy="1124585"/>
            </a:xfrm>
            <a:custGeom>
              <a:avLst/>
              <a:gdLst/>
              <a:ahLst/>
              <a:cxnLst/>
              <a:rect l="l" t="t" r="r" b="b"/>
              <a:pathLst>
                <a:path w="1469389" h="1124585">
                  <a:moveTo>
                    <a:pt x="1468780" y="562076"/>
                  </a:moveTo>
                  <a:lnTo>
                    <a:pt x="111804" y="0"/>
                  </a:lnTo>
                  <a:lnTo>
                    <a:pt x="92563" y="48907"/>
                  </a:lnTo>
                  <a:lnTo>
                    <a:pt x="75109" y="98400"/>
                  </a:lnTo>
                  <a:lnTo>
                    <a:pt x="59450" y="148430"/>
                  </a:lnTo>
                  <a:lnTo>
                    <a:pt x="45596" y="198946"/>
                  </a:lnTo>
                  <a:lnTo>
                    <a:pt x="33558" y="249901"/>
                  </a:lnTo>
                  <a:lnTo>
                    <a:pt x="23345" y="301245"/>
                  </a:lnTo>
                  <a:lnTo>
                    <a:pt x="14967" y="352928"/>
                  </a:lnTo>
                  <a:lnTo>
                    <a:pt x="8433" y="404903"/>
                  </a:lnTo>
                  <a:lnTo>
                    <a:pt x="3754" y="457118"/>
                  </a:lnTo>
                  <a:lnTo>
                    <a:pt x="940" y="509526"/>
                  </a:lnTo>
                  <a:lnTo>
                    <a:pt x="0" y="562076"/>
                  </a:lnTo>
                  <a:lnTo>
                    <a:pt x="940" y="614624"/>
                  </a:lnTo>
                  <a:lnTo>
                    <a:pt x="3754" y="667029"/>
                  </a:lnTo>
                  <a:lnTo>
                    <a:pt x="8433" y="719242"/>
                  </a:lnTo>
                  <a:lnTo>
                    <a:pt x="14967" y="771215"/>
                  </a:lnTo>
                  <a:lnTo>
                    <a:pt x="23345" y="822898"/>
                  </a:lnTo>
                  <a:lnTo>
                    <a:pt x="33558" y="874242"/>
                  </a:lnTo>
                  <a:lnTo>
                    <a:pt x="45596" y="925197"/>
                  </a:lnTo>
                  <a:lnTo>
                    <a:pt x="59450" y="975715"/>
                  </a:lnTo>
                  <a:lnTo>
                    <a:pt x="75109" y="1025746"/>
                  </a:lnTo>
                  <a:lnTo>
                    <a:pt x="92563" y="1075242"/>
                  </a:lnTo>
                  <a:lnTo>
                    <a:pt x="111804" y="1124153"/>
                  </a:lnTo>
                  <a:lnTo>
                    <a:pt x="1468780" y="562076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824128" y="4226826"/>
              <a:ext cx="2825750" cy="2507615"/>
            </a:xfrm>
            <a:custGeom>
              <a:avLst/>
              <a:gdLst/>
              <a:ahLst/>
              <a:cxnLst/>
              <a:rect l="l" t="t" r="r" b="b"/>
              <a:pathLst>
                <a:path w="2825750" h="2507615">
                  <a:moveTo>
                    <a:pt x="2395556" y="0"/>
                  </a:moveTo>
                  <a:lnTo>
                    <a:pt x="1356975" y="1038580"/>
                  </a:lnTo>
                  <a:lnTo>
                    <a:pt x="0" y="1600657"/>
                  </a:lnTo>
                  <a:lnTo>
                    <a:pt x="19619" y="1645860"/>
                  </a:lnTo>
                  <a:lnTo>
                    <a:pt x="40643" y="1690167"/>
                  </a:lnTo>
                  <a:lnTo>
                    <a:pt x="63037" y="1733557"/>
                  </a:lnTo>
                  <a:lnTo>
                    <a:pt x="86771" y="1776007"/>
                  </a:lnTo>
                  <a:lnTo>
                    <a:pt x="111810" y="1817496"/>
                  </a:lnTo>
                  <a:lnTo>
                    <a:pt x="138122" y="1858002"/>
                  </a:lnTo>
                  <a:lnTo>
                    <a:pt x="165674" y="1897502"/>
                  </a:lnTo>
                  <a:lnTo>
                    <a:pt x="194434" y="1935975"/>
                  </a:lnTo>
                  <a:lnTo>
                    <a:pt x="224369" y="1973399"/>
                  </a:lnTo>
                  <a:lnTo>
                    <a:pt x="255446" y="2009752"/>
                  </a:lnTo>
                  <a:lnTo>
                    <a:pt x="287632" y="2045013"/>
                  </a:lnTo>
                  <a:lnTo>
                    <a:pt x="320894" y="2079158"/>
                  </a:lnTo>
                  <a:lnTo>
                    <a:pt x="355200" y="2112168"/>
                  </a:lnTo>
                  <a:lnTo>
                    <a:pt x="390517" y="2144018"/>
                  </a:lnTo>
                  <a:lnTo>
                    <a:pt x="426813" y="2174689"/>
                  </a:lnTo>
                  <a:lnTo>
                    <a:pt x="464053" y="2204157"/>
                  </a:lnTo>
                  <a:lnTo>
                    <a:pt x="502207" y="2232401"/>
                  </a:lnTo>
                  <a:lnTo>
                    <a:pt x="541240" y="2259399"/>
                  </a:lnTo>
                  <a:lnTo>
                    <a:pt x="581121" y="2285130"/>
                  </a:lnTo>
                  <a:lnTo>
                    <a:pt x="621816" y="2309570"/>
                  </a:lnTo>
                  <a:lnTo>
                    <a:pt x="663293" y="2332699"/>
                  </a:lnTo>
                  <a:lnTo>
                    <a:pt x="705519" y="2354494"/>
                  </a:lnTo>
                  <a:lnTo>
                    <a:pt x="748461" y="2374934"/>
                  </a:lnTo>
                  <a:lnTo>
                    <a:pt x="792086" y="2393997"/>
                  </a:lnTo>
                  <a:lnTo>
                    <a:pt x="836362" y="2411660"/>
                  </a:lnTo>
                  <a:lnTo>
                    <a:pt x="881256" y="2427902"/>
                  </a:lnTo>
                  <a:lnTo>
                    <a:pt x="926735" y="2442701"/>
                  </a:lnTo>
                  <a:lnTo>
                    <a:pt x="972767" y="2456036"/>
                  </a:lnTo>
                  <a:lnTo>
                    <a:pt x="1019318" y="2467883"/>
                  </a:lnTo>
                  <a:lnTo>
                    <a:pt x="1066356" y="2478222"/>
                  </a:lnTo>
                  <a:lnTo>
                    <a:pt x="1113848" y="2487030"/>
                  </a:lnTo>
                  <a:lnTo>
                    <a:pt x="1161762" y="2494286"/>
                  </a:lnTo>
                  <a:lnTo>
                    <a:pt x="1210064" y="2499968"/>
                  </a:lnTo>
                  <a:lnTo>
                    <a:pt x="1258722" y="2504053"/>
                  </a:lnTo>
                  <a:lnTo>
                    <a:pt x="1307704" y="2506521"/>
                  </a:lnTo>
                  <a:lnTo>
                    <a:pt x="1356975" y="2507348"/>
                  </a:lnTo>
                  <a:lnTo>
                    <a:pt x="1405144" y="2506556"/>
                  </a:lnTo>
                  <a:lnTo>
                    <a:pt x="1452946" y="2504199"/>
                  </a:lnTo>
                  <a:lnTo>
                    <a:pt x="1500355" y="2500299"/>
                  </a:lnTo>
                  <a:lnTo>
                    <a:pt x="1547346" y="2494884"/>
                  </a:lnTo>
                  <a:lnTo>
                    <a:pt x="1593895" y="2487977"/>
                  </a:lnTo>
                  <a:lnTo>
                    <a:pt x="1639977" y="2479604"/>
                  </a:lnTo>
                  <a:lnTo>
                    <a:pt x="1685567" y="2469789"/>
                  </a:lnTo>
                  <a:lnTo>
                    <a:pt x="1730639" y="2458558"/>
                  </a:lnTo>
                  <a:lnTo>
                    <a:pt x="1775168" y="2445936"/>
                  </a:lnTo>
                  <a:lnTo>
                    <a:pt x="1819131" y="2431947"/>
                  </a:lnTo>
                  <a:lnTo>
                    <a:pt x="1862501" y="2416616"/>
                  </a:lnTo>
                  <a:lnTo>
                    <a:pt x="1905254" y="2399969"/>
                  </a:lnTo>
                  <a:lnTo>
                    <a:pt x="1947365" y="2382031"/>
                  </a:lnTo>
                  <a:lnTo>
                    <a:pt x="1988809" y="2362825"/>
                  </a:lnTo>
                  <a:lnTo>
                    <a:pt x="2029560" y="2342379"/>
                  </a:lnTo>
                  <a:lnTo>
                    <a:pt x="2069594" y="2320715"/>
                  </a:lnTo>
                  <a:lnTo>
                    <a:pt x="2108887" y="2297860"/>
                  </a:lnTo>
                  <a:lnTo>
                    <a:pt x="2147412" y="2273838"/>
                  </a:lnTo>
                  <a:lnTo>
                    <a:pt x="2185145" y="2248675"/>
                  </a:lnTo>
                  <a:lnTo>
                    <a:pt x="2222061" y="2222394"/>
                  </a:lnTo>
                  <a:lnTo>
                    <a:pt x="2258135" y="2195022"/>
                  </a:lnTo>
                  <a:lnTo>
                    <a:pt x="2293342" y="2166583"/>
                  </a:lnTo>
                  <a:lnTo>
                    <a:pt x="2327657" y="2137103"/>
                  </a:lnTo>
                  <a:lnTo>
                    <a:pt x="2361055" y="2106605"/>
                  </a:lnTo>
                  <a:lnTo>
                    <a:pt x="2393511" y="2075116"/>
                  </a:lnTo>
                  <a:lnTo>
                    <a:pt x="2425001" y="2042660"/>
                  </a:lnTo>
                  <a:lnTo>
                    <a:pt x="2455498" y="2009262"/>
                  </a:lnTo>
                  <a:lnTo>
                    <a:pt x="2484979" y="1974947"/>
                  </a:lnTo>
                  <a:lnTo>
                    <a:pt x="2513418" y="1939740"/>
                  </a:lnTo>
                  <a:lnTo>
                    <a:pt x="2540790" y="1903665"/>
                  </a:lnTo>
                  <a:lnTo>
                    <a:pt x="2567070" y="1866749"/>
                  </a:lnTo>
                  <a:lnTo>
                    <a:pt x="2592234" y="1829016"/>
                  </a:lnTo>
                  <a:lnTo>
                    <a:pt x="2616255" y="1790491"/>
                  </a:lnTo>
                  <a:lnTo>
                    <a:pt x="2639110" y="1751199"/>
                  </a:lnTo>
                  <a:lnTo>
                    <a:pt x="2660774" y="1711165"/>
                  </a:lnTo>
                  <a:lnTo>
                    <a:pt x="2681221" y="1670413"/>
                  </a:lnTo>
                  <a:lnTo>
                    <a:pt x="2700426" y="1628970"/>
                  </a:lnTo>
                  <a:lnTo>
                    <a:pt x="2718365" y="1586859"/>
                  </a:lnTo>
                  <a:lnTo>
                    <a:pt x="2735012" y="1544106"/>
                  </a:lnTo>
                  <a:lnTo>
                    <a:pt x="2750342" y="1500736"/>
                  </a:lnTo>
                  <a:lnTo>
                    <a:pt x="2764331" y="1456773"/>
                  </a:lnTo>
                  <a:lnTo>
                    <a:pt x="2776954" y="1412243"/>
                  </a:lnTo>
                  <a:lnTo>
                    <a:pt x="2788185" y="1367171"/>
                  </a:lnTo>
                  <a:lnTo>
                    <a:pt x="2797999" y="1321582"/>
                  </a:lnTo>
                  <a:lnTo>
                    <a:pt x="2806373" y="1275500"/>
                  </a:lnTo>
                  <a:lnTo>
                    <a:pt x="2813279" y="1228951"/>
                  </a:lnTo>
                  <a:lnTo>
                    <a:pt x="2818695" y="1181959"/>
                  </a:lnTo>
                  <a:lnTo>
                    <a:pt x="2822594" y="1134550"/>
                  </a:lnTo>
                  <a:lnTo>
                    <a:pt x="2824952" y="1086749"/>
                  </a:lnTo>
                  <a:lnTo>
                    <a:pt x="2825743" y="1038580"/>
                  </a:lnTo>
                  <a:lnTo>
                    <a:pt x="2824868" y="987884"/>
                  </a:lnTo>
                  <a:lnTo>
                    <a:pt x="2822253" y="937406"/>
                  </a:lnTo>
                  <a:lnTo>
                    <a:pt x="2817916" y="887186"/>
                  </a:lnTo>
                  <a:lnTo>
                    <a:pt x="2811873" y="837265"/>
                  </a:lnTo>
                  <a:lnTo>
                    <a:pt x="2804142" y="787683"/>
                  </a:lnTo>
                  <a:lnTo>
                    <a:pt x="2794739" y="738483"/>
                  </a:lnTo>
                  <a:lnTo>
                    <a:pt x="2783682" y="689704"/>
                  </a:lnTo>
                  <a:lnTo>
                    <a:pt x="2770986" y="641389"/>
                  </a:lnTo>
                  <a:lnTo>
                    <a:pt x="2756670" y="593576"/>
                  </a:lnTo>
                  <a:lnTo>
                    <a:pt x="2740750" y="546309"/>
                  </a:lnTo>
                  <a:lnTo>
                    <a:pt x="2723244" y="499627"/>
                  </a:lnTo>
                  <a:lnTo>
                    <a:pt x="2704167" y="453571"/>
                  </a:lnTo>
                  <a:lnTo>
                    <a:pt x="2683538" y="408182"/>
                  </a:lnTo>
                  <a:lnTo>
                    <a:pt x="2661372" y="363502"/>
                  </a:lnTo>
                  <a:lnTo>
                    <a:pt x="2637687" y="319571"/>
                  </a:lnTo>
                  <a:lnTo>
                    <a:pt x="2612500" y="276430"/>
                  </a:lnTo>
                  <a:lnTo>
                    <a:pt x="2585828" y="234119"/>
                  </a:lnTo>
                  <a:lnTo>
                    <a:pt x="2557688" y="192681"/>
                  </a:lnTo>
                  <a:lnTo>
                    <a:pt x="2528096" y="152156"/>
                  </a:lnTo>
                  <a:lnTo>
                    <a:pt x="2497070" y="112584"/>
                  </a:lnTo>
                  <a:lnTo>
                    <a:pt x="2464627" y="74006"/>
                  </a:lnTo>
                  <a:lnTo>
                    <a:pt x="2430783" y="36465"/>
                  </a:lnTo>
                  <a:lnTo>
                    <a:pt x="2395556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824128" y="4226826"/>
              <a:ext cx="2825750" cy="2507615"/>
            </a:xfrm>
            <a:custGeom>
              <a:avLst/>
              <a:gdLst/>
              <a:ahLst/>
              <a:cxnLst/>
              <a:rect l="l" t="t" r="r" b="b"/>
              <a:pathLst>
                <a:path w="2825750" h="2507615">
                  <a:moveTo>
                    <a:pt x="1356975" y="1038580"/>
                  </a:moveTo>
                  <a:lnTo>
                    <a:pt x="0" y="1600657"/>
                  </a:lnTo>
                  <a:lnTo>
                    <a:pt x="19619" y="1645860"/>
                  </a:lnTo>
                  <a:lnTo>
                    <a:pt x="40643" y="1690167"/>
                  </a:lnTo>
                  <a:lnTo>
                    <a:pt x="63037" y="1733557"/>
                  </a:lnTo>
                  <a:lnTo>
                    <a:pt x="86771" y="1776007"/>
                  </a:lnTo>
                  <a:lnTo>
                    <a:pt x="111810" y="1817496"/>
                  </a:lnTo>
                  <a:lnTo>
                    <a:pt x="138122" y="1858002"/>
                  </a:lnTo>
                  <a:lnTo>
                    <a:pt x="165674" y="1897502"/>
                  </a:lnTo>
                  <a:lnTo>
                    <a:pt x="194434" y="1935975"/>
                  </a:lnTo>
                  <a:lnTo>
                    <a:pt x="224369" y="1973399"/>
                  </a:lnTo>
                  <a:lnTo>
                    <a:pt x="255446" y="2009752"/>
                  </a:lnTo>
                  <a:lnTo>
                    <a:pt x="287632" y="2045013"/>
                  </a:lnTo>
                  <a:lnTo>
                    <a:pt x="320894" y="2079158"/>
                  </a:lnTo>
                  <a:lnTo>
                    <a:pt x="355200" y="2112168"/>
                  </a:lnTo>
                  <a:lnTo>
                    <a:pt x="390517" y="2144018"/>
                  </a:lnTo>
                  <a:lnTo>
                    <a:pt x="426813" y="2174689"/>
                  </a:lnTo>
                  <a:lnTo>
                    <a:pt x="464053" y="2204157"/>
                  </a:lnTo>
                  <a:lnTo>
                    <a:pt x="502207" y="2232401"/>
                  </a:lnTo>
                  <a:lnTo>
                    <a:pt x="541240" y="2259399"/>
                  </a:lnTo>
                  <a:lnTo>
                    <a:pt x="581121" y="2285130"/>
                  </a:lnTo>
                  <a:lnTo>
                    <a:pt x="621816" y="2309570"/>
                  </a:lnTo>
                  <a:lnTo>
                    <a:pt x="663293" y="2332699"/>
                  </a:lnTo>
                  <a:lnTo>
                    <a:pt x="705519" y="2354494"/>
                  </a:lnTo>
                  <a:lnTo>
                    <a:pt x="748461" y="2374934"/>
                  </a:lnTo>
                  <a:lnTo>
                    <a:pt x="792086" y="2393997"/>
                  </a:lnTo>
                  <a:lnTo>
                    <a:pt x="836362" y="2411660"/>
                  </a:lnTo>
                  <a:lnTo>
                    <a:pt x="881256" y="2427902"/>
                  </a:lnTo>
                  <a:lnTo>
                    <a:pt x="926735" y="2442701"/>
                  </a:lnTo>
                  <a:lnTo>
                    <a:pt x="972767" y="2456036"/>
                  </a:lnTo>
                  <a:lnTo>
                    <a:pt x="1019318" y="2467883"/>
                  </a:lnTo>
                  <a:lnTo>
                    <a:pt x="1066356" y="2478222"/>
                  </a:lnTo>
                  <a:lnTo>
                    <a:pt x="1113848" y="2487030"/>
                  </a:lnTo>
                  <a:lnTo>
                    <a:pt x="1161762" y="2494286"/>
                  </a:lnTo>
                  <a:lnTo>
                    <a:pt x="1210064" y="2499968"/>
                  </a:lnTo>
                  <a:lnTo>
                    <a:pt x="1258722" y="2504053"/>
                  </a:lnTo>
                  <a:lnTo>
                    <a:pt x="1307704" y="2506521"/>
                  </a:lnTo>
                  <a:lnTo>
                    <a:pt x="1356975" y="2507348"/>
                  </a:lnTo>
                  <a:lnTo>
                    <a:pt x="1405144" y="2506556"/>
                  </a:lnTo>
                  <a:lnTo>
                    <a:pt x="1452946" y="2504199"/>
                  </a:lnTo>
                  <a:lnTo>
                    <a:pt x="1500355" y="2500299"/>
                  </a:lnTo>
                  <a:lnTo>
                    <a:pt x="1547346" y="2494884"/>
                  </a:lnTo>
                  <a:lnTo>
                    <a:pt x="1593895" y="2487977"/>
                  </a:lnTo>
                  <a:lnTo>
                    <a:pt x="1639977" y="2479604"/>
                  </a:lnTo>
                  <a:lnTo>
                    <a:pt x="1685567" y="2469789"/>
                  </a:lnTo>
                  <a:lnTo>
                    <a:pt x="1730639" y="2458558"/>
                  </a:lnTo>
                  <a:lnTo>
                    <a:pt x="1775168" y="2445936"/>
                  </a:lnTo>
                  <a:lnTo>
                    <a:pt x="1819131" y="2431947"/>
                  </a:lnTo>
                  <a:lnTo>
                    <a:pt x="1862501" y="2416616"/>
                  </a:lnTo>
                  <a:lnTo>
                    <a:pt x="1905254" y="2399969"/>
                  </a:lnTo>
                  <a:lnTo>
                    <a:pt x="1947365" y="2382031"/>
                  </a:lnTo>
                  <a:lnTo>
                    <a:pt x="1988809" y="2362825"/>
                  </a:lnTo>
                  <a:lnTo>
                    <a:pt x="2029560" y="2342379"/>
                  </a:lnTo>
                  <a:lnTo>
                    <a:pt x="2069594" y="2320715"/>
                  </a:lnTo>
                  <a:lnTo>
                    <a:pt x="2108887" y="2297860"/>
                  </a:lnTo>
                  <a:lnTo>
                    <a:pt x="2147412" y="2273838"/>
                  </a:lnTo>
                  <a:lnTo>
                    <a:pt x="2185145" y="2248675"/>
                  </a:lnTo>
                  <a:lnTo>
                    <a:pt x="2222061" y="2222394"/>
                  </a:lnTo>
                  <a:lnTo>
                    <a:pt x="2258135" y="2195022"/>
                  </a:lnTo>
                  <a:lnTo>
                    <a:pt x="2293342" y="2166583"/>
                  </a:lnTo>
                  <a:lnTo>
                    <a:pt x="2327657" y="2137103"/>
                  </a:lnTo>
                  <a:lnTo>
                    <a:pt x="2361055" y="2106605"/>
                  </a:lnTo>
                  <a:lnTo>
                    <a:pt x="2393511" y="2075116"/>
                  </a:lnTo>
                  <a:lnTo>
                    <a:pt x="2425001" y="2042660"/>
                  </a:lnTo>
                  <a:lnTo>
                    <a:pt x="2455498" y="2009262"/>
                  </a:lnTo>
                  <a:lnTo>
                    <a:pt x="2484979" y="1974947"/>
                  </a:lnTo>
                  <a:lnTo>
                    <a:pt x="2513418" y="1939740"/>
                  </a:lnTo>
                  <a:lnTo>
                    <a:pt x="2540790" y="1903665"/>
                  </a:lnTo>
                  <a:lnTo>
                    <a:pt x="2567070" y="1866749"/>
                  </a:lnTo>
                  <a:lnTo>
                    <a:pt x="2592234" y="1829016"/>
                  </a:lnTo>
                  <a:lnTo>
                    <a:pt x="2616255" y="1790491"/>
                  </a:lnTo>
                  <a:lnTo>
                    <a:pt x="2639110" y="1751199"/>
                  </a:lnTo>
                  <a:lnTo>
                    <a:pt x="2660774" y="1711165"/>
                  </a:lnTo>
                  <a:lnTo>
                    <a:pt x="2681221" y="1670413"/>
                  </a:lnTo>
                  <a:lnTo>
                    <a:pt x="2700426" y="1628970"/>
                  </a:lnTo>
                  <a:lnTo>
                    <a:pt x="2718365" y="1586859"/>
                  </a:lnTo>
                  <a:lnTo>
                    <a:pt x="2735012" y="1544106"/>
                  </a:lnTo>
                  <a:lnTo>
                    <a:pt x="2750342" y="1500736"/>
                  </a:lnTo>
                  <a:lnTo>
                    <a:pt x="2764331" y="1456773"/>
                  </a:lnTo>
                  <a:lnTo>
                    <a:pt x="2776954" y="1412243"/>
                  </a:lnTo>
                  <a:lnTo>
                    <a:pt x="2788185" y="1367171"/>
                  </a:lnTo>
                  <a:lnTo>
                    <a:pt x="2797999" y="1321582"/>
                  </a:lnTo>
                  <a:lnTo>
                    <a:pt x="2806373" y="1275500"/>
                  </a:lnTo>
                  <a:lnTo>
                    <a:pt x="2813279" y="1228951"/>
                  </a:lnTo>
                  <a:lnTo>
                    <a:pt x="2818695" y="1181959"/>
                  </a:lnTo>
                  <a:lnTo>
                    <a:pt x="2822594" y="1134550"/>
                  </a:lnTo>
                  <a:lnTo>
                    <a:pt x="2824952" y="1086749"/>
                  </a:lnTo>
                  <a:lnTo>
                    <a:pt x="2825743" y="1038580"/>
                  </a:lnTo>
                  <a:lnTo>
                    <a:pt x="2824868" y="987884"/>
                  </a:lnTo>
                  <a:lnTo>
                    <a:pt x="2822253" y="937406"/>
                  </a:lnTo>
                  <a:lnTo>
                    <a:pt x="2817916" y="887186"/>
                  </a:lnTo>
                  <a:lnTo>
                    <a:pt x="2811873" y="837265"/>
                  </a:lnTo>
                  <a:lnTo>
                    <a:pt x="2804142" y="787683"/>
                  </a:lnTo>
                  <a:lnTo>
                    <a:pt x="2794739" y="738483"/>
                  </a:lnTo>
                  <a:lnTo>
                    <a:pt x="2783682" y="689704"/>
                  </a:lnTo>
                  <a:lnTo>
                    <a:pt x="2770986" y="641389"/>
                  </a:lnTo>
                  <a:lnTo>
                    <a:pt x="2756670" y="593576"/>
                  </a:lnTo>
                  <a:lnTo>
                    <a:pt x="2740750" y="546309"/>
                  </a:lnTo>
                  <a:lnTo>
                    <a:pt x="2723244" y="499627"/>
                  </a:lnTo>
                  <a:lnTo>
                    <a:pt x="2704167" y="453571"/>
                  </a:lnTo>
                  <a:lnTo>
                    <a:pt x="2683538" y="408182"/>
                  </a:lnTo>
                  <a:lnTo>
                    <a:pt x="2661372" y="363502"/>
                  </a:lnTo>
                  <a:lnTo>
                    <a:pt x="2637687" y="319571"/>
                  </a:lnTo>
                  <a:lnTo>
                    <a:pt x="2612500" y="276430"/>
                  </a:lnTo>
                  <a:lnTo>
                    <a:pt x="2585828" y="234119"/>
                  </a:lnTo>
                  <a:lnTo>
                    <a:pt x="2557688" y="192681"/>
                  </a:lnTo>
                  <a:lnTo>
                    <a:pt x="2528096" y="152156"/>
                  </a:lnTo>
                  <a:lnTo>
                    <a:pt x="2497070" y="112584"/>
                  </a:lnTo>
                  <a:lnTo>
                    <a:pt x="2464627" y="74006"/>
                  </a:lnTo>
                  <a:lnTo>
                    <a:pt x="2430783" y="36465"/>
                  </a:lnTo>
                  <a:lnTo>
                    <a:pt x="2395556" y="0"/>
                  </a:lnTo>
                  <a:lnTo>
                    <a:pt x="1356975" y="103858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181104" y="3796627"/>
              <a:ext cx="1038860" cy="1469390"/>
            </a:xfrm>
            <a:custGeom>
              <a:avLst/>
              <a:gdLst/>
              <a:ahLst/>
              <a:cxnLst/>
              <a:rect l="l" t="t" r="r" b="b"/>
              <a:pathLst>
                <a:path w="1038860" h="1469389">
                  <a:moveTo>
                    <a:pt x="0" y="0"/>
                  </a:moveTo>
                  <a:lnTo>
                    <a:pt x="0" y="1468780"/>
                  </a:lnTo>
                  <a:lnTo>
                    <a:pt x="1038580" y="430199"/>
                  </a:lnTo>
                  <a:lnTo>
                    <a:pt x="1002113" y="394970"/>
                  </a:lnTo>
                  <a:lnTo>
                    <a:pt x="964570" y="361125"/>
                  </a:lnTo>
                  <a:lnTo>
                    <a:pt x="925992" y="328681"/>
                  </a:lnTo>
                  <a:lnTo>
                    <a:pt x="886420" y="297653"/>
                  </a:lnTo>
                  <a:lnTo>
                    <a:pt x="845893" y="268061"/>
                  </a:lnTo>
                  <a:lnTo>
                    <a:pt x="804455" y="239920"/>
                  </a:lnTo>
                  <a:lnTo>
                    <a:pt x="762144" y="213247"/>
                  </a:lnTo>
                  <a:lnTo>
                    <a:pt x="719003" y="188059"/>
                  </a:lnTo>
                  <a:lnTo>
                    <a:pt x="675072" y="164374"/>
                  </a:lnTo>
                  <a:lnTo>
                    <a:pt x="630392" y="142207"/>
                  </a:lnTo>
                  <a:lnTo>
                    <a:pt x="585004" y="121577"/>
                  </a:lnTo>
                  <a:lnTo>
                    <a:pt x="538949" y="102500"/>
                  </a:lnTo>
                  <a:lnTo>
                    <a:pt x="492267" y="84993"/>
                  </a:lnTo>
                  <a:lnTo>
                    <a:pt x="445000" y="69073"/>
                  </a:lnTo>
                  <a:lnTo>
                    <a:pt x="397188" y="54757"/>
                  </a:lnTo>
                  <a:lnTo>
                    <a:pt x="348873" y="42061"/>
                  </a:lnTo>
                  <a:lnTo>
                    <a:pt x="300095" y="31004"/>
                  </a:lnTo>
                  <a:lnTo>
                    <a:pt x="250895" y="21601"/>
                  </a:lnTo>
                  <a:lnTo>
                    <a:pt x="201314" y="13870"/>
                  </a:lnTo>
                  <a:lnTo>
                    <a:pt x="151393" y="7827"/>
                  </a:lnTo>
                  <a:lnTo>
                    <a:pt x="101173" y="3490"/>
                  </a:lnTo>
                  <a:lnTo>
                    <a:pt x="50695" y="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181104" y="3796627"/>
              <a:ext cx="1038860" cy="1469390"/>
            </a:xfrm>
            <a:custGeom>
              <a:avLst/>
              <a:gdLst/>
              <a:ahLst/>
              <a:cxnLst/>
              <a:rect l="l" t="t" r="r" b="b"/>
              <a:pathLst>
                <a:path w="1038860" h="1469389">
                  <a:moveTo>
                    <a:pt x="0" y="1468780"/>
                  </a:moveTo>
                  <a:lnTo>
                    <a:pt x="1038580" y="430199"/>
                  </a:lnTo>
                  <a:lnTo>
                    <a:pt x="1002113" y="394970"/>
                  </a:lnTo>
                  <a:lnTo>
                    <a:pt x="964570" y="361125"/>
                  </a:lnTo>
                  <a:lnTo>
                    <a:pt x="925992" y="328681"/>
                  </a:lnTo>
                  <a:lnTo>
                    <a:pt x="886420" y="297653"/>
                  </a:lnTo>
                  <a:lnTo>
                    <a:pt x="845893" y="268061"/>
                  </a:lnTo>
                  <a:lnTo>
                    <a:pt x="804455" y="239920"/>
                  </a:lnTo>
                  <a:lnTo>
                    <a:pt x="762144" y="213247"/>
                  </a:lnTo>
                  <a:lnTo>
                    <a:pt x="719003" y="188059"/>
                  </a:lnTo>
                  <a:lnTo>
                    <a:pt x="675072" y="164374"/>
                  </a:lnTo>
                  <a:lnTo>
                    <a:pt x="630392" y="142207"/>
                  </a:lnTo>
                  <a:lnTo>
                    <a:pt x="585004" y="121577"/>
                  </a:lnTo>
                  <a:lnTo>
                    <a:pt x="538949" y="102500"/>
                  </a:lnTo>
                  <a:lnTo>
                    <a:pt x="492267" y="84993"/>
                  </a:lnTo>
                  <a:lnTo>
                    <a:pt x="445000" y="69073"/>
                  </a:lnTo>
                  <a:lnTo>
                    <a:pt x="397188" y="54757"/>
                  </a:lnTo>
                  <a:lnTo>
                    <a:pt x="348873" y="42061"/>
                  </a:lnTo>
                  <a:lnTo>
                    <a:pt x="300095" y="31004"/>
                  </a:lnTo>
                  <a:lnTo>
                    <a:pt x="250895" y="21601"/>
                  </a:lnTo>
                  <a:lnTo>
                    <a:pt x="201314" y="13870"/>
                  </a:lnTo>
                  <a:lnTo>
                    <a:pt x="151393" y="7827"/>
                  </a:lnTo>
                  <a:lnTo>
                    <a:pt x="101173" y="3490"/>
                  </a:lnTo>
                  <a:lnTo>
                    <a:pt x="50695" y="875"/>
                  </a:lnTo>
                  <a:lnTo>
                    <a:pt x="0" y="0"/>
                  </a:lnTo>
                  <a:lnTo>
                    <a:pt x="0" y="146878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5647694" y="392290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5872115" y="627029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758305" y="515804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408072" y="404578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128126" y="2986963"/>
            <a:ext cx="3874770" cy="682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What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were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biggest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challenges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faced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before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 implementation?</a:t>
            </a:r>
            <a:endParaRPr sz="16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10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7090130" y="3775292"/>
            <a:ext cx="149923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937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Paper-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Based</a:t>
            </a:r>
            <a:r>
              <a:rPr dirty="0" sz="1200" spc="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records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were</a:t>
            </a:r>
            <a:r>
              <a:rPr dirty="0" sz="12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difficult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to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manage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Medication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errors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due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Manual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indenting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 descr=""/>
          <p:cNvSpPr/>
          <p:nvPr/>
        </p:nvSpPr>
        <p:spPr>
          <a:xfrm>
            <a:off x="6955942" y="3842060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6955942" y="439069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7090130" y="4872570"/>
            <a:ext cx="13290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Slow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patient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record retrieval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 descr=""/>
          <p:cNvSpPr/>
          <p:nvPr/>
        </p:nvSpPr>
        <p:spPr>
          <a:xfrm>
            <a:off x="6955942" y="493933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 txBox="1"/>
          <p:nvPr/>
        </p:nvSpPr>
        <p:spPr>
          <a:xfrm>
            <a:off x="7090130" y="5421210"/>
            <a:ext cx="122809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Time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-Consuming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nursing</a:t>
            </a:r>
            <a:r>
              <a:rPr dirty="0" sz="12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clearance process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 descr=""/>
          <p:cNvSpPr/>
          <p:nvPr/>
        </p:nvSpPr>
        <p:spPr>
          <a:xfrm>
            <a:off x="6955942" y="548797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7" name="object 47" descr=""/>
          <p:cNvGrpSpPr/>
          <p:nvPr/>
        </p:nvGrpSpPr>
        <p:grpSpPr>
          <a:xfrm>
            <a:off x="9084914" y="2123569"/>
            <a:ext cx="2655570" cy="2655570"/>
            <a:chOff x="9084914" y="2123569"/>
            <a:chExt cx="2655570" cy="2655570"/>
          </a:xfrm>
        </p:grpSpPr>
        <p:sp>
          <p:nvSpPr>
            <p:cNvPr id="48" name="object 48" descr=""/>
            <p:cNvSpPr/>
            <p:nvPr/>
          </p:nvSpPr>
          <p:spPr>
            <a:xfrm>
              <a:off x="9457227" y="2133094"/>
              <a:ext cx="955675" cy="1318260"/>
            </a:xfrm>
            <a:custGeom>
              <a:avLst/>
              <a:gdLst/>
              <a:ahLst/>
              <a:cxnLst/>
              <a:rect l="l" t="t" r="r" b="b"/>
              <a:pathLst>
                <a:path w="955675" h="1318260">
                  <a:moveTo>
                    <a:pt x="955451" y="0"/>
                  </a:moveTo>
                  <a:lnTo>
                    <a:pt x="906320" y="916"/>
                  </a:lnTo>
                  <a:lnTo>
                    <a:pt x="857426" y="3651"/>
                  </a:lnTo>
                  <a:lnTo>
                    <a:pt x="808815" y="8186"/>
                  </a:lnTo>
                  <a:lnTo>
                    <a:pt x="760532" y="14500"/>
                  </a:lnTo>
                  <a:lnTo>
                    <a:pt x="712624" y="22575"/>
                  </a:lnTo>
                  <a:lnTo>
                    <a:pt x="665137" y="32390"/>
                  </a:lnTo>
                  <a:lnTo>
                    <a:pt x="618116" y="43925"/>
                  </a:lnTo>
                  <a:lnTo>
                    <a:pt x="571607" y="57161"/>
                  </a:lnTo>
                  <a:lnTo>
                    <a:pt x="525656" y="72079"/>
                  </a:lnTo>
                  <a:lnTo>
                    <a:pt x="480310" y="88657"/>
                  </a:lnTo>
                  <a:lnTo>
                    <a:pt x="435614" y="106878"/>
                  </a:lnTo>
                  <a:lnTo>
                    <a:pt x="391614" y="126721"/>
                  </a:lnTo>
                  <a:lnTo>
                    <a:pt x="348356" y="148165"/>
                  </a:lnTo>
                  <a:lnTo>
                    <a:pt x="305885" y="171193"/>
                  </a:lnTo>
                  <a:lnTo>
                    <a:pt x="264249" y="195783"/>
                  </a:lnTo>
                  <a:lnTo>
                    <a:pt x="223492" y="221916"/>
                  </a:lnTo>
                  <a:lnTo>
                    <a:pt x="183661" y="249573"/>
                  </a:lnTo>
                  <a:lnTo>
                    <a:pt x="144802" y="278734"/>
                  </a:lnTo>
                  <a:lnTo>
                    <a:pt x="106960" y="309378"/>
                  </a:lnTo>
                  <a:lnTo>
                    <a:pt x="70182" y="341487"/>
                  </a:lnTo>
                  <a:lnTo>
                    <a:pt x="34513" y="375041"/>
                  </a:lnTo>
                  <a:lnTo>
                    <a:pt x="0" y="410019"/>
                  </a:lnTo>
                  <a:lnTo>
                    <a:pt x="955451" y="1318234"/>
                  </a:lnTo>
                  <a:lnTo>
                    <a:pt x="955451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094439" y="2543113"/>
              <a:ext cx="1318260" cy="1715135"/>
            </a:xfrm>
            <a:custGeom>
              <a:avLst/>
              <a:gdLst/>
              <a:ahLst/>
              <a:cxnLst/>
              <a:rect l="l" t="t" r="r" b="b"/>
              <a:pathLst>
                <a:path w="1318259" h="1715135">
                  <a:moveTo>
                    <a:pt x="362788" y="0"/>
                  </a:moveTo>
                  <a:lnTo>
                    <a:pt x="328638" y="37334"/>
                  </a:lnTo>
                  <a:lnTo>
                    <a:pt x="296051" y="75823"/>
                  </a:lnTo>
                  <a:lnTo>
                    <a:pt x="265049" y="115417"/>
                  </a:lnTo>
                  <a:lnTo>
                    <a:pt x="235650" y="156065"/>
                  </a:lnTo>
                  <a:lnTo>
                    <a:pt x="207876" y="197715"/>
                  </a:lnTo>
                  <a:lnTo>
                    <a:pt x="181746" y="240317"/>
                  </a:lnTo>
                  <a:lnTo>
                    <a:pt x="157282" y="283820"/>
                  </a:lnTo>
                  <a:lnTo>
                    <a:pt x="134502" y="328173"/>
                  </a:lnTo>
                  <a:lnTo>
                    <a:pt x="113429" y="373326"/>
                  </a:lnTo>
                  <a:lnTo>
                    <a:pt x="94081" y="419227"/>
                  </a:lnTo>
                  <a:lnTo>
                    <a:pt x="76480" y="465825"/>
                  </a:lnTo>
                  <a:lnTo>
                    <a:pt x="60645" y="513070"/>
                  </a:lnTo>
                  <a:lnTo>
                    <a:pt x="46597" y="560911"/>
                  </a:lnTo>
                  <a:lnTo>
                    <a:pt x="34356" y="609298"/>
                  </a:lnTo>
                  <a:lnTo>
                    <a:pt x="23943" y="658178"/>
                  </a:lnTo>
                  <a:lnTo>
                    <a:pt x="15378" y="707502"/>
                  </a:lnTo>
                  <a:lnTo>
                    <a:pt x="8680" y="757218"/>
                  </a:lnTo>
                  <a:lnTo>
                    <a:pt x="3871" y="807277"/>
                  </a:lnTo>
                  <a:lnTo>
                    <a:pt x="971" y="857626"/>
                  </a:lnTo>
                  <a:lnTo>
                    <a:pt x="0" y="908215"/>
                  </a:lnTo>
                  <a:lnTo>
                    <a:pt x="1004" y="959659"/>
                  </a:lnTo>
                  <a:lnTo>
                    <a:pt x="4004" y="1010880"/>
                  </a:lnTo>
                  <a:lnTo>
                    <a:pt x="8982" y="1061823"/>
                  </a:lnTo>
                  <a:lnTo>
                    <a:pt x="15918" y="1112433"/>
                  </a:lnTo>
                  <a:lnTo>
                    <a:pt x="24795" y="1162654"/>
                  </a:lnTo>
                  <a:lnTo>
                    <a:pt x="35592" y="1212434"/>
                  </a:lnTo>
                  <a:lnTo>
                    <a:pt x="48292" y="1261715"/>
                  </a:lnTo>
                  <a:lnTo>
                    <a:pt x="62876" y="1310445"/>
                  </a:lnTo>
                  <a:lnTo>
                    <a:pt x="79324" y="1358567"/>
                  </a:lnTo>
                  <a:lnTo>
                    <a:pt x="97619" y="1406028"/>
                  </a:lnTo>
                  <a:lnTo>
                    <a:pt x="117742" y="1452772"/>
                  </a:lnTo>
                  <a:lnTo>
                    <a:pt x="139673" y="1498745"/>
                  </a:lnTo>
                  <a:lnTo>
                    <a:pt x="163395" y="1543892"/>
                  </a:lnTo>
                  <a:lnTo>
                    <a:pt x="188887" y="1588158"/>
                  </a:lnTo>
                  <a:lnTo>
                    <a:pt x="216133" y="1631488"/>
                  </a:lnTo>
                  <a:lnTo>
                    <a:pt x="245112" y="1673827"/>
                  </a:lnTo>
                  <a:lnTo>
                    <a:pt x="275807" y="1715122"/>
                  </a:lnTo>
                  <a:lnTo>
                    <a:pt x="1318239" y="908215"/>
                  </a:lnTo>
                  <a:lnTo>
                    <a:pt x="362788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9094439" y="2543113"/>
              <a:ext cx="1318260" cy="1715135"/>
            </a:xfrm>
            <a:custGeom>
              <a:avLst/>
              <a:gdLst/>
              <a:ahLst/>
              <a:cxnLst/>
              <a:rect l="l" t="t" r="r" b="b"/>
              <a:pathLst>
                <a:path w="1318259" h="1715135">
                  <a:moveTo>
                    <a:pt x="1318239" y="908215"/>
                  </a:moveTo>
                  <a:lnTo>
                    <a:pt x="362788" y="0"/>
                  </a:lnTo>
                  <a:lnTo>
                    <a:pt x="328638" y="37334"/>
                  </a:lnTo>
                  <a:lnTo>
                    <a:pt x="296051" y="75823"/>
                  </a:lnTo>
                  <a:lnTo>
                    <a:pt x="265049" y="115417"/>
                  </a:lnTo>
                  <a:lnTo>
                    <a:pt x="235650" y="156065"/>
                  </a:lnTo>
                  <a:lnTo>
                    <a:pt x="207876" y="197715"/>
                  </a:lnTo>
                  <a:lnTo>
                    <a:pt x="181746" y="240317"/>
                  </a:lnTo>
                  <a:lnTo>
                    <a:pt x="157282" y="283820"/>
                  </a:lnTo>
                  <a:lnTo>
                    <a:pt x="134502" y="328173"/>
                  </a:lnTo>
                  <a:lnTo>
                    <a:pt x="113429" y="373326"/>
                  </a:lnTo>
                  <a:lnTo>
                    <a:pt x="94081" y="419227"/>
                  </a:lnTo>
                  <a:lnTo>
                    <a:pt x="76480" y="465825"/>
                  </a:lnTo>
                  <a:lnTo>
                    <a:pt x="60645" y="513070"/>
                  </a:lnTo>
                  <a:lnTo>
                    <a:pt x="46597" y="560911"/>
                  </a:lnTo>
                  <a:lnTo>
                    <a:pt x="34356" y="609298"/>
                  </a:lnTo>
                  <a:lnTo>
                    <a:pt x="23943" y="658178"/>
                  </a:lnTo>
                  <a:lnTo>
                    <a:pt x="15378" y="707502"/>
                  </a:lnTo>
                  <a:lnTo>
                    <a:pt x="8680" y="757218"/>
                  </a:lnTo>
                  <a:lnTo>
                    <a:pt x="3871" y="807277"/>
                  </a:lnTo>
                  <a:lnTo>
                    <a:pt x="971" y="857626"/>
                  </a:lnTo>
                  <a:lnTo>
                    <a:pt x="0" y="908215"/>
                  </a:lnTo>
                  <a:lnTo>
                    <a:pt x="1004" y="959659"/>
                  </a:lnTo>
                  <a:lnTo>
                    <a:pt x="4004" y="1010880"/>
                  </a:lnTo>
                  <a:lnTo>
                    <a:pt x="8982" y="1061823"/>
                  </a:lnTo>
                  <a:lnTo>
                    <a:pt x="15918" y="1112433"/>
                  </a:lnTo>
                  <a:lnTo>
                    <a:pt x="24795" y="1162654"/>
                  </a:lnTo>
                  <a:lnTo>
                    <a:pt x="35592" y="1212434"/>
                  </a:lnTo>
                  <a:lnTo>
                    <a:pt x="48292" y="1261715"/>
                  </a:lnTo>
                  <a:lnTo>
                    <a:pt x="62876" y="1310445"/>
                  </a:lnTo>
                  <a:lnTo>
                    <a:pt x="79324" y="1358567"/>
                  </a:lnTo>
                  <a:lnTo>
                    <a:pt x="97619" y="1406028"/>
                  </a:lnTo>
                  <a:lnTo>
                    <a:pt x="117742" y="1452772"/>
                  </a:lnTo>
                  <a:lnTo>
                    <a:pt x="139673" y="1498745"/>
                  </a:lnTo>
                  <a:lnTo>
                    <a:pt x="163395" y="1543892"/>
                  </a:lnTo>
                  <a:lnTo>
                    <a:pt x="188887" y="1588158"/>
                  </a:lnTo>
                  <a:lnTo>
                    <a:pt x="216133" y="1631488"/>
                  </a:lnTo>
                  <a:lnTo>
                    <a:pt x="245112" y="1673827"/>
                  </a:lnTo>
                  <a:lnTo>
                    <a:pt x="275807" y="1715122"/>
                  </a:lnTo>
                  <a:lnTo>
                    <a:pt x="1318239" y="90821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9370246" y="3451329"/>
              <a:ext cx="1176020" cy="1318260"/>
            </a:xfrm>
            <a:custGeom>
              <a:avLst/>
              <a:gdLst/>
              <a:ahLst/>
              <a:cxnLst/>
              <a:rect l="l" t="t" r="r" b="b"/>
              <a:pathLst>
                <a:path w="1176020" h="1318260">
                  <a:moveTo>
                    <a:pt x="1042432" y="0"/>
                  </a:moveTo>
                  <a:lnTo>
                    <a:pt x="0" y="806907"/>
                  </a:lnTo>
                  <a:lnTo>
                    <a:pt x="31885" y="846496"/>
                  </a:lnTo>
                  <a:lnTo>
                    <a:pt x="65136" y="884673"/>
                  </a:lnTo>
                  <a:lnTo>
                    <a:pt x="99704" y="921414"/>
                  </a:lnTo>
                  <a:lnTo>
                    <a:pt x="135539" y="956694"/>
                  </a:lnTo>
                  <a:lnTo>
                    <a:pt x="172593" y="990489"/>
                  </a:lnTo>
                  <a:lnTo>
                    <a:pt x="210815" y="1022774"/>
                  </a:lnTo>
                  <a:lnTo>
                    <a:pt x="250157" y="1053526"/>
                  </a:lnTo>
                  <a:lnTo>
                    <a:pt x="290568" y="1082721"/>
                  </a:lnTo>
                  <a:lnTo>
                    <a:pt x="332001" y="1110334"/>
                  </a:lnTo>
                  <a:lnTo>
                    <a:pt x="374405" y="1136341"/>
                  </a:lnTo>
                  <a:lnTo>
                    <a:pt x="417731" y="1160717"/>
                  </a:lnTo>
                  <a:lnTo>
                    <a:pt x="461930" y="1183439"/>
                  </a:lnTo>
                  <a:lnTo>
                    <a:pt x="506952" y="1204483"/>
                  </a:lnTo>
                  <a:lnTo>
                    <a:pt x="552748" y="1223824"/>
                  </a:lnTo>
                  <a:lnTo>
                    <a:pt x="599269" y="1241437"/>
                  </a:lnTo>
                  <a:lnTo>
                    <a:pt x="646466" y="1257300"/>
                  </a:lnTo>
                  <a:lnTo>
                    <a:pt x="694288" y="1271386"/>
                  </a:lnTo>
                  <a:lnTo>
                    <a:pt x="742688" y="1283673"/>
                  </a:lnTo>
                  <a:lnTo>
                    <a:pt x="791614" y="1294137"/>
                  </a:lnTo>
                  <a:lnTo>
                    <a:pt x="841019" y="1302752"/>
                  </a:lnTo>
                  <a:lnTo>
                    <a:pt x="890852" y="1309495"/>
                  </a:lnTo>
                  <a:lnTo>
                    <a:pt x="941065" y="1314341"/>
                  </a:lnTo>
                  <a:lnTo>
                    <a:pt x="991608" y="1317266"/>
                  </a:lnTo>
                  <a:lnTo>
                    <a:pt x="1042432" y="1318247"/>
                  </a:lnTo>
                  <a:lnTo>
                    <a:pt x="1075829" y="1317823"/>
                  </a:lnTo>
                  <a:lnTo>
                    <a:pt x="1109199" y="1316553"/>
                  </a:lnTo>
                  <a:lnTo>
                    <a:pt x="1142527" y="1314437"/>
                  </a:lnTo>
                  <a:lnTo>
                    <a:pt x="1175795" y="1311478"/>
                  </a:lnTo>
                  <a:lnTo>
                    <a:pt x="1042432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9370246" y="3451329"/>
              <a:ext cx="1176020" cy="1318260"/>
            </a:xfrm>
            <a:custGeom>
              <a:avLst/>
              <a:gdLst/>
              <a:ahLst/>
              <a:cxnLst/>
              <a:rect l="l" t="t" r="r" b="b"/>
              <a:pathLst>
                <a:path w="1176020" h="1318260">
                  <a:moveTo>
                    <a:pt x="1042432" y="0"/>
                  </a:moveTo>
                  <a:lnTo>
                    <a:pt x="0" y="806907"/>
                  </a:lnTo>
                  <a:lnTo>
                    <a:pt x="31885" y="846496"/>
                  </a:lnTo>
                  <a:lnTo>
                    <a:pt x="65136" y="884673"/>
                  </a:lnTo>
                  <a:lnTo>
                    <a:pt x="99704" y="921414"/>
                  </a:lnTo>
                  <a:lnTo>
                    <a:pt x="135539" y="956694"/>
                  </a:lnTo>
                  <a:lnTo>
                    <a:pt x="172593" y="990489"/>
                  </a:lnTo>
                  <a:lnTo>
                    <a:pt x="210815" y="1022774"/>
                  </a:lnTo>
                  <a:lnTo>
                    <a:pt x="250157" y="1053526"/>
                  </a:lnTo>
                  <a:lnTo>
                    <a:pt x="290568" y="1082721"/>
                  </a:lnTo>
                  <a:lnTo>
                    <a:pt x="332001" y="1110334"/>
                  </a:lnTo>
                  <a:lnTo>
                    <a:pt x="374405" y="1136341"/>
                  </a:lnTo>
                  <a:lnTo>
                    <a:pt x="417731" y="1160717"/>
                  </a:lnTo>
                  <a:lnTo>
                    <a:pt x="461930" y="1183439"/>
                  </a:lnTo>
                  <a:lnTo>
                    <a:pt x="506952" y="1204483"/>
                  </a:lnTo>
                  <a:lnTo>
                    <a:pt x="552748" y="1223824"/>
                  </a:lnTo>
                  <a:lnTo>
                    <a:pt x="599269" y="1241437"/>
                  </a:lnTo>
                  <a:lnTo>
                    <a:pt x="646466" y="1257300"/>
                  </a:lnTo>
                  <a:lnTo>
                    <a:pt x="694288" y="1271386"/>
                  </a:lnTo>
                  <a:lnTo>
                    <a:pt x="742688" y="1283673"/>
                  </a:lnTo>
                  <a:lnTo>
                    <a:pt x="791614" y="1294137"/>
                  </a:lnTo>
                  <a:lnTo>
                    <a:pt x="841019" y="1302752"/>
                  </a:lnTo>
                  <a:lnTo>
                    <a:pt x="890852" y="1309495"/>
                  </a:lnTo>
                  <a:lnTo>
                    <a:pt x="941065" y="1314341"/>
                  </a:lnTo>
                  <a:lnTo>
                    <a:pt x="991608" y="1317266"/>
                  </a:lnTo>
                  <a:lnTo>
                    <a:pt x="1042432" y="1318247"/>
                  </a:lnTo>
                  <a:lnTo>
                    <a:pt x="1075829" y="1317823"/>
                  </a:lnTo>
                  <a:lnTo>
                    <a:pt x="1109199" y="1316553"/>
                  </a:lnTo>
                  <a:lnTo>
                    <a:pt x="1142527" y="1314437"/>
                  </a:lnTo>
                  <a:lnTo>
                    <a:pt x="1175795" y="1311478"/>
                  </a:lnTo>
                  <a:lnTo>
                    <a:pt x="1042432" y="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412679" y="3451329"/>
              <a:ext cx="1042669" cy="1311910"/>
            </a:xfrm>
            <a:custGeom>
              <a:avLst/>
              <a:gdLst/>
              <a:ahLst/>
              <a:cxnLst/>
              <a:rect l="l" t="t" r="r" b="b"/>
              <a:pathLst>
                <a:path w="1042670" h="1311910">
                  <a:moveTo>
                    <a:pt x="0" y="0"/>
                  </a:moveTo>
                  <a:lnTo>
                    <a:pt x="133362" y="1311478"/>
                  </a:lnTo>
                  <a:lnTo>
                    <a:pt x="182148" y="1305596"/>
                  </a:lnTo>
                  <a:lnTo>
                    <a:pt x="230514" y="1297928"/>
                  </a:lnTo>
                  <a:lnTo>
                    <a:pt x="278417" y="1288499"/>
                  </a:lnTo>
                  <a:lnTo>
                    <a:pt x="325814" y="1277333"/>
                  </a:lnTo>
                  <a:lnTo>
                    <a:pt x="372659" y="1264454"/>
                  </a:lnTo>
                  <a:lnTo>
                    <a:pt x="418910" y="1249885"/>
                  </a:lnTo>
                  <a:lnTo>
                    <a:pt x="464523" y="1233653"/>
                  </a:lnTo>
                  <a:lnTo>
                    <a:pt x="509455" y="1215780"/>
                  </a:lnTo>
                  <a:lnTo>
                    <a:pt x="553660" y="1196290"/>
                  </a:lnTo>
                  <a:lnTo>
                    <a:pt x="597097" y="1175209"/>
                  </a:lnTo>
                  <a:lnTo>
                    <a:pt x="639721" y="1152561"/>
                  </a:lnTo>
                  <a:lnTo>
                    <a:pt x="681488" y="1128369"/>
                  </a:lnTo>
                  <a:lnTo>
                    <a:pt x="722355" y="1102658"/>
                  </a:lnTo>
                  <a:lnTo>
                    <a:pt x="762277" y="1075453"/>
                  </a:lnTo>
                  <a:lnTo>
                    <a:pt x="801212" y="1046777"/>
                  </a:lnTo>
                  <a:lnTo>
                    <a:pt x="839116" y="1016654"/>
                  </a:lnTo>
                  <a:lnTo>
                    <a:pt x="875944" y="985110"/>
                  </a:lnTo>
                  <a:lnTo>
                    <a:pt x="911653" y="952168"/>
                  </a:lnTo>
                  <a:lnTo>
                    <a:pt x="946200" y="917852"/>
                  </a:lnTo>
                  <a:lnTo>
                    <a:pt x="979541" y="882187"/>
                  </a:lnTo>
                  <a:lnTo>
                    <a:pt x="1011631" y="845197"/>
                  </a:lnTo>
                  <a:lnTo>
                    <a:pt x="1042428" y="806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412679" y="3451329"/>
              <a:ext cx="1042669" cy="1311910"/>
            </a:xfrm>
            <a:custGeom>
              <a:avLst/>
              <a:gdLst/>
              <a:ahLst/>
              <a:cxnLst/>
              <a:rect l="l" t="t" r="r" b="b"/>
              <a:pathLst>
                <a:path w="1042670" h="1311910">
                  <a:moveTo>
                    <a:pt x="0" y="0"/>
                  </a:moveTo>
                  <a:lnTo>
                    <a:pt x="133362" y="1311478"/>
                  </a:lnTo>
                  <a:lnTo>
                    <a:pt x="182148" y="1305596"/>
                  </a:lnTo>
                  <a:lnTo>
                    <a:pt x="230514" y="1297928"/>
                  </a:lnTo>
                  <a:lnTo>
                    <a:pt x="278417" y="1288499"/>
                  </a:lnTo>
                  <a:lnTo>
                    <a:pt x="325814" y="1277333"/>
                  </a:lnTo>
                  <a:lnTo>
                    <a:pt x="372659" y="1264454"/>
                  </a:lnTo>
                  <a:lnTo>
                    <a:pt x="418910" y="1249885"/>
                  </a:lnTo>
                  <a:lnTo>
                    <a:pt x="464523" y="1233653"/>
                  </a:lnTo>
                  <a:lnTo>
                    <a:pt x="509455" y="1215780"/>
                  </a:lnTo>
                  <a:lnTo>
                    <a:pt x="553660" y="1196290"/>
                  </a:lnTo>
                  <a:lnTo>
                    <a:pt x="597097" y="1175209"/>
                  </a:lnTo>
                  <a:lnTo>
                    <a:pt x="639721" y="1152561"/>
                  </a:lnTo>
                  <a:lnTo>
                    <a:pt x="681488" y="1128369"/>
                  </a:lnTo>
                  <a:lnTo>
                    <a:pt x="722355" y="1102658"/>
                  </a:lnTo>
                  <a:lnTo>
                    <a:pt x="762277" y="1075453"/>
                  </a:lnTo>
                  <a:lnTo>
                    <a:pt x="801212" y="1046777"/>
                  </a:lnTo>
                  <a:lnTo>
                    <a:pt x="839116" y="1016654"/>
                  </a:lnTo>
                  <a:lnTo>
                    <a:pt x="875944" y="985110"/>
                  </a:lnTo>
                  <a:lnTo>
                    <a:pt x="911653" y="952168"/>
                  </a:lnTo>
                  <a:lnTo>
                    <a:pt x="946200" y="917852"/>
                  </a:lnTo>
                  <a:lnTo>
                    <a:pt x="979541" y="882187"/>
                  </a:lnTo>
                  <a:lnTo>
                    <a:pt x="1011631" y="845197"/>
                  </a:lnTo>
                  <a:lnTo>
                    <a:pt x="1042428" y="806907"/>
                  </a:lnTo>
                  <a:lnTo>
                    <a:pt x="0" y="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0412679" y="2133094"/>
              <a:ext cx="1318260" cy="2125345"/>
            </a:xfrm>
            <a:custGeom>
              <a:avLst/>
              <a:gdLst/>
              <a:ahLst/>
              <a:cxnLst/>
              <a:rect l="l" t="t" r="r" b="b"/>
              <a:pathLst>
                <a:path w="1318259" h="2125345">
                  <a:moveTo>
                    <a:pt x="0" y="0"/>
                  </a:moveTo>
                  <a:lnTo>
                    <a:pt x="0" y="1318234"/>
                  </a:lnTo>
                  <a:lnTo>
                    <a:pt x="1042428" y="2125141"/>
                  </a:lnTo>
                  <a:lnTo>
                    <a:pt x="1073124" y="2083847"/>
                  </a:lnTo>
                  <a:lnTo>
                    <a:pt x="1102103" y="2041507"/>
                  </a:lnTo>
                  <a:lnTo>
                    <a:pt x="1129349" y="1998177"/>
                  </a:lnTo>
                  <a:lnTo>
                    <a:pt x="1154842" y="1953911"/>
                  </a:lnTo>
                  <a:lnTo>
                    <a:pt x="1178564" y="1908765"/>
                  </a:lnTo>
                  <a:lnTo>
                    <a:pt x="1200495" y="1862792"/>
                  </a:lnTo>
                  <a:lnTo>
                    <a:pt x="1220617" y="1816048"/>
                  </a:lnTo>
                  <a:lnTo>
                    <a:pt x="1238912" y="1768587"/>
                  </a:lnTo>
                  <a:lnTo>
                    <a:pt x="1255360" y="1720464"/>
                  </a:lnTo>
                  <a:lnTo>
                    <a:pt x="1269944" y="1671735"/>
                  </a:lnTo>
                  <a:lnTo>
                    <a:pt x="1282643" y="1622453"/>
                  </a:lnTo>
                  <a:lnTo>
                    <a:pt x="1293440" y="1572674"/>
                  </a:lnTo>
                  <a:lnTo>
                    <a:pt x="1302316" y="1522452"/>
                  </a:lnTo>
                  <a:lnTo>
                    <a:pt x="1309252" y="1471843"/>
                  </a:lnTo>
                  <a:lnTo>
                    <a:pt x="1314230" y="1420900"/>
                  </a:lnTo>
                  <a:lnTo>
                    <a:pt x="1317230" y="1369679"/>
                  </a:lnTo>
                  <a:lnTo>
                    <a:pt x="1318234" y="1318234"/>
                  </a:lnTo>
                  <a:lnTo>
                    <a:pt x="1317358" y="1270218"/>
                  </a:lnTo>
                  <a:lnTo>
                    <a:pt x="1314749" y="1222612"/>
                  </a:lnTo>
                  <a:lnTo>
                    <a:pt x="1310438" y="1175448"/>
                  </a:lnTo>
                  <a:lnTo>
                    <a:pt x="1304457" y="1128755"/>
                  </a:lnTo>
                  <a:lnTo>
                    <a:pt x="1296835" y="1082564"/>
                  </a:lnTo>
                  <a:lnTo>
                    <a:pt x="1287604" y="1036907"/>
                  </a:lnTo>
                  <a:lnTo>
                    <a:pt x="1276794" y="991814"/>
                  </a:lnTo>
                  <a:lnTo>
                    <a:pt x="1264436" y="947316"/>
                  </a:lnTo>
                  <a:lnTo>
                    <a:pt x="1250561" y="903443"/>
                  </a:lnTo>
                  <a:lnTo>
                    <a:pt x="1235200" y="860226"/>
                  </a:lnTo>
                  <a:lnTo>
                    <a:pt x="1218383" y="817697"/>
                  </a:lnTo>
                  <a:lnTo>
                    <a:pt x="1200141" y="775885"/>
                  </a:lnTo>
                  <a:lnTo>
                    <a:pt x="1180505" y="734822"/>
                  </a:lnTo>
                  <a:lnTo>
                    <a:pt x="1159505" y="694538"/>
                  </a:lnTo>
                  <a:lnTo>
                    <a:pt x="1137173" y="655064"/>
                  </a:lnTo>
                  <a:lnTo>
                    <a:pt x="1113538" y="616430"/>
                  </a:lnTo>
                  <a:lnTo>
                    <a:pt x="1088633" y="578669"/>
                  </a:lnTo>
                  <a:lnTo>
                    <a:pt x="1062487" y="541809"/>
                  </a:lnTo>
                  <a:lnTo>
                    <a:pt x="1035131" y="505882"/>
                  </a:lnTo>
                  <a:lnTo>
                    <a:pt x="1006596" y="470920"/>
                  </a:lnTo>
                  <a:lnTo>
                    <a:pt x="976913" y="436951"/>
                  </a:lnTo>
                  <a:lnTo>
                    <a:pt x="946113" y="404008"/>
                  </a:lnTo>
                  <a:lnTo>
                    <a:pt x="914226" y="372121"/>
                  </a:lnTo>
                  <a:lnTo>
                    <a:pt x="881282" y="341320"/>
                  </a:lnTo>
                  <a:lnTo>
                    <a:pt x="847314" y="311638"/>
                  </a:lnTo>
                  <a:lnTo>
                    <a:pt x="812351" y="283103"/>
                  </a:lnTo>
                  <a:lnTo>
                    <a:pt x="776425" y="255747"/>
                  </a:lnTo>
                  <a:lnTo>
                    <a:pt x="739565" y="229601"/>
                  </a:lnTo>
                  <a:lnTo>
                    <a:pt x="701803" y="204695"/>
                  </a:lnTo>
                  <a:lnTo>
                    <a:pt x="663170" y="181061"/>
                  </a:lnTo>
                  <a:lnTo>
                    <a:pt x="623696" y="158729"/>
                  </a:lnTo>
                  <a:lnTo>
                    <a:pt x="583412" y="137729"/>
                  </a:lnTo>
                  <a:lnTo>
                    <a:pt x="542349" y="118093"/>
                  </a:lnTo>
                  <a:lnTo>
                    <a:pt x="500537" y="99851"/>
                  </a:lnTo>
                  <a:lnTo>
                    <a:pt x="458007" y="83034"/>
                  </a:lnTo>
                  <a:lnTo>
                    <a:pt x="414791" y="67672"/>
                  </a:lnTo>
                  <a:lnTo>
                    <a:pt x="370918" y="53797"/>
                  </a:lnTo>
                  <a:lnTo>
                    <a:pt x="326419" y="41440"/>
                  </a:lnTo>
                  <a:lnTo>
                    <a:pt x="281326" y="30630"/>
                  </a:lnTo>
                  <a:lnTo>
                    <a:pt x="235669" y="21399"/>
                  </a:lnTo>
                  <a:lnTo>
                    <a:pt x="189479" y="13777"/>
                  </a:lnTo>
                  <a:lnTo>
                    <a:pt x="142786" y="7795"/>
                  </a:lnTo>
                  <a:lnTo>
                    <a:pt x="95621" y="3485"/>
                  </a:lnTo>
                  <a:lnTo>
                    <a:pt x="48016" y="8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0412679" y="2133094"/>
              <a:ext cx="1318260" cy="2125345"/>
            </a:xfrm>
            <a:custGeom>
              <a:avLst/>
              <a:gdLst/>
              <a:ahLst/>
              <a:cxnLst/>
              <a:rect l="l" t="t" r="r" b="b"/>
              <a:pathLst>
                <a:path w="1318259" h="2125345">
                  <a:moveTo>
                    <a:pt x="0" y="1318234"/>
                  </a:moveTo>
                  <a:lnTo>
                    <a:pt x="1042428" y="2125141"/>
                  </a:lnTo>
                  <a:lnTo>
                    <a:pt x="1073124" y="2083847"/>
                  </a:lnTo>
                  <a:lnTo>
                    <a:pt x="1102103" y="2041507"/>
                  </a:lnTo>
                  <a:lnTo>
                    <a:pt x="1129349" y="1998177"/>
                  </a:lnTo>
                  <a:lnTo>
                    <a:pt x="1154842" y="1953911"/>
                  </a:lnTo>
                  <a:lnTo>
                    <a:pt x="1178564" y="1908765"/>
                  </a:lnTo>
                  <a:lnTo>
                    <a:pt x="1200495" y="1862792"/>
                  </a:lnTo>
                  <a:lnTo>
                    <a:pt x="1220617" y="1816048"/>
                  </a:lnTo>
                  <a:lnTo>
                    <a:pt x="1238912" y="1768587"/>
                  </a:lnTo>
                  <a:lnTo>
                    <a:pt x="1255360" y="1720464"/>
                  </a:lnTo>
                  <a:lnTo>
                    <a:pt x="1269944" y="1671735"/>
                  </a:lnTo>
                  <a:lnTo>
                    <a:pt x="1282643" y="1622453"/>
                  </a:lnTo>
                  <a:lnTo>
                    <a:pt x="1293440" y="1572674"/>
                  </a:lnTo>
                  <a:lnTo>
                    <a:pt x="1302316" y="1522452"/>
                  </a:lnTo>
                  <a:lnTo>
                    <a:pt x="1309252" y="1471843"/>
                  </a:lnTo>
                  <a:lnTo>
                    <a:pt x="1314230" y="1420900"/>
                  </a:lnTo>
                  <a:lnTo>
                    <a:pt x="1317230" y="1369679"/>
                  </a:lnTo>
                  <a:lnTo>
                    <a:pt x="1318234" y="1318234"/>
                  </a:lnTo>
                  <a:lnTo>
                    <a:pt x="1317358" y="1270218"/>
                  </a:lnTo>
                  <a:lnTo>
                    <a:pt x="1314749" y="1222612"/>
                  </a:lnTo>
                  <a:lnTo>
                    <a:pt x="1310438" y="1175448"/>
                  </a:lnTo>
                  <a:lnTo>
                    <a:pt x="1304457" y="1128755"/>
                  </a:lnTo>
                  <a:lnTo>
                    <a:pt x="1296835" y="1082564"/>
                  </a:lnTo>
                  <a:lnTo>
                    <a:pt x="1287604" y="1036907"/>
                  </a:lnTo>
                  <a:lnTo>
                    <a:pt x="1276794" y="991814"/>
                  </a:lnTo>
                  <a:lnTo>
                    <a:pt x="1264436" y="947316"/>
                  </a:lnTo>
                  <a:lnTo>
                    <a:pt x="1250561" y="903443"/>
                  </a:lnTo>
                  <a:lnTo>
                    <a:pt x="1235200" y="860226"/>
                  </a:lnTo>
                  <a:lnTo>
                    <a:pt x="1218383" y="817697"/>
                  </a:lnTo>
                  <a:lnTo>
                    <a:pt x="1200141" y="775885"/>
                  </a:lnTo>
                  <a:lnTo>
                    <a:pt x="1180505" y="734822"/>
                  </a:lnTo>
                  <a:lnTo>
                    <a:pt x="1159505" y="694538"/>
                  </a:lnTo>
                  <a:lnTo>
                    <a:pt x="1137173" y="655064"/>
                  </a:lnTo>
                  <a:lnTo>
                    <a:pt x="1113538" y="616430"/>
                  </a:lnTo>
                  <a:lnTo>
                    <a:pt x="1088633" y="578669"/>
                  </a:lnTo>
                  <a:lnTo>
                    <a:pt x="1062487" y="541809"/>
                  </a:lnTo>
                  <a:lnTo>
                    <a:pt x="1035131" y="505882"/>
                  </a:lnTo>
                  <a:lnTo>
                    <a:pt x="1006596" y="470920"/>
                  </a:lnTo>
                  <a:lnTo>
                    <a:pt x="976913" y="436951"/>
                  </a:lnTo>
                  <a:lnTo>
                    <a:pt x="946113" y="404008"/>
                  </a:lnTo>
                  <a:lnTo>
                    <a:pt x="914226" y="372121"/>
                  </a:lnTo>
                  <a:lnTo>
                    <a:pt x="881282" y="341320"/>
                  </a:lnTo>
                  <a:lnTo>
                    <a:pt x="847314" y="311638"/>
                  </a:lnTo>
                  <a:lnTo>
                    <a:pt x="812351" y="283103"/>
                  </a:lnTo>
                  <a:lnTo>
                    <a:pt x="776425" y="255747"/>
                  </a:lnTo>
                  <a:lnTo>
                    <a:pt x="739565" y="229601"/>
                  </a:lnTo>
                  <a:lnTo>
                    <a:pt x="701803" y="204695"/>
                  </a:lnTo>
                  <a:lnTo>
                    <a:pt x="663170" y="181061"/>
                  </a:lnTo>
                  <a:lnTo>
                    <a:pt x="623696" y="158729"/>
                  </a:lnTo>
                  <a:lnTo>
                    <a:pt x="583412" y="137729"/>
                  </a:lnTo>
                  <a:lnTo>
                    <a:pt x="542349" y="118093"/>
                  </a:lnTo>
                  <a:lnTo>
                    <a:pt x="500537" y="99851"/>
                  </a:lnTo>
                  <a:lnTo>
                    <a:pt x="458007" y="83034"/>
                  </a:lnTo>
                  <a:lnTo>
                    <a:pt x="414791" y="67672"/>
                  </a:lnTo>
                  <a:lnTo>
                    <a:pt x="370918" y="53797"/>
                  </a:lnTo>
                  <a:lnTo>
                    <a:pt x="326419" y="41440"/>
                  </a:lnTo>
                  <a:lnTo>
                    <a:pt x="281326" y="30630"/>
                  </a:lnTo>
                  <a:lnTo>
                    <a:pt x="235669" y="21399"/>
                  </a:lnTo>
                  <a:lnTo>
                    <a:pt x="189479" y="13777"/>
                  </a:lnTo>
                  <a:lnTo>
                    <a:pt x="142786" y="7795"/>
                  </a:lnTo>
                  <a:lnTo>
                    <a:pt x="95621" y="3485"/>
                  </a:lnTo>
                  <a:lnTo>
                    <a:pt x="48016" y="876"/>
                  </a:lnTo>
                  <a:lnTo>
                    <a:pt x="0" y="0"/>
                  </a:lnTo>
                  <a:lnTo>
                    <a:pt x="0" y="1318234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 descr=""/>
          <p:cNvSpPr txBox="1"/>
          <p:nvPr/>
        </p:nvSpPr>
        <p:spPr>
          <a:xfrm>
            <a:off x="11366872" y="2832737"/>
            <a:ext cx="1949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404040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10939631" y="438061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9908239" y="443394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9147938" y="327902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9908239" y="2253989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8917947" y="1323431"/>
            <a:ext cx="3016250" cy="682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Which</a:t>
            </a:r>
            <a:r>
              <a:rPr dirty="0" sz="16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feature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600" spc="-2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improved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your</a:t>
            </a:r>
            <a:r>
              <a:rPr dirty="0" sz="16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work</a:t>
            </a:r>
            <a:r>
              <a:rPr dirty="0" sz="16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efficiency</a:t>
            </a:r>
            <a:r>
              <a:rPr dirty="0" sz="16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585858"/>
                </a:solidFill>
                <a:latin typeface="Arial"/>
                <a:cs typeface="Arial"/>
              </a:rPr>
              <a:t>most?</a:t>
            </a:r>
            <a:endParaRPr sz="1600">
              <a:latin typeface="Arial"/>
              <a:cs typeface="Arial"/>
            </a:endParaRPr>
          </a:p>
          <a:p>
            <a:pPr algn="ctr" marL="1905">
              <a:lnSpc>
                <a:spcPct val="100000"/>
              </a:lnSpc>
              <a:spcBef>
                <a:spcPts val="10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9097354" y="4815563"/>
            <a:ext cx="283781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Quick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Vital</a:t>
            </a:r>
            <a:r>
              <a:rPr dirty="0" sz="12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Entry</a:t>
            </a:r>
            <a:endParaRPr sz="1200">
              <a:latin typeface="Arial"/>
              <a:cs typeface="Arial"/>
            </a:endParaRPr>
          </a:p>
          <a:p>
            <a:pPr marL="12700" marR="488315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Medication</a:t>
            </a:r>
            <a:r>
              <a:rPr dirty="0" sz="12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Indent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tracking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acess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past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patient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records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Digital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documentation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progress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notes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Nursing</a:t>
            </a:r>
            <a:r>
              <a:rPr dirty="0" sz="12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clearance</a:t>
            </a:r>
            <a:r>
              <a:rPr dirty="0" sz="12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automation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 descr=""/>
          <p:cNvSpPr/>
          <p:nvPr/>
        </p:nvSpPr>
        <p:spPr>
          <a:xfrm>
            <a:off x="8963173" y="4882327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 descr=""/>
          <p:cNvSpPr/>
          <p:nvPr/>
        </p:nvSpPr>
        <p:spPr>
          <a:xfrm>
            <a:off x="8963173" y="5065207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 descr=""/>
          <p:cNvSpPr/>
          <p:nvPr/>
        </p:nvSpPr>
        <p:spPr>
          <a:xfrm>
            <a:off x="8963173" y="5248087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"/>
          <p:cNvSpPr/>
          <p:nvPr/>
        </p:nvSpPr>
        <p:spPr>
          <a:xfrm>
            <a:off x="8963173" y="543096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 descr=""/>
          <p:cNvSpPr/>
          <p:nvPr/>
        </p:nvSpPr>
        <p:spPr>
          <a:xfrm>
            <a:off x="8963173" y="561384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9F2B9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9" name="object 69" descr=""/>
          <p:cNvGrpSpPr/>
          <p:nvPr/>
        </p:nvGrpSpPr>
        <p:grpSpPr>
          <a:xfrm>
            <a:off x="535039" y="4934051"/>
            <a:ext cx="1856105" cy="1865630"/>
            <a:chOff x="535039" y="4934051"/>
            <a:chExt cx="1856105" cy="1865630"/>
          </a:xfrm>
        </p:grpSpPr>
        <p:sp>
          <p:nvSpPr>
            <p:cNvPr id="70" name="object 70" descr=""/>
            <p:cNvSpPr/>
            <p:nvPr/>
          </p:nvSpPr>
          <p:spPr>
            <a:xfrm>
              <a:off x="1458107" y="4943576"/>
              <a:ext cx="0" cy="923290"/>
            </a:xfrm>
            <a:custGeom>
              <a:avLst/>
              <a:gdLst/>
              <a:ahLst/>
              <a:cxnLst/>
              <a:rect l="l" t="t" r="r" b="b"/>
              <a:pathLst>
                <a:path w="0" h="923289">
                  <a:moveTo>
                    <a:pt x="0" y="0"/>
                  </a:moveTo>
                  <a:lnTo>
                    <a:pt x="0" y="9230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535039" y="4943576"/>
              <a:ext cx="923290" cy="1790700"/>
            </a:xfrm>
            <a:custGeom>
              <a:avLst/>
              <a:gdLst/>
              <a:ahLst/>
              <a:cxnLst/>
              <a:rect l="l" t="t" r="r" b="b"/>
              <a:pathLst>
                <a:path w="923290" h="1790700">
                  <a:moveTo>
                    <a:pt x="923067" y="0"/>
                  </a:moveTo>
                  <a:lnTo>
                    <a:pt x="875867" y="1210"/>
                  </a:lnTo>
                  <a:lnTo>
                    <a:pt x="829252" y="4803"/>
                  </a:lnTo>
                  <a:lnTo>
                    <a:pt x="783282" y="10717"/>
                  </a:lnTo>
                  <a:lnTo>
                    <a:pt x="738018" y="18893"/>
                  </a:lnTo>
                  <a:lnTo>
                    <a:pt x="693519" y="29271"/>
                  </a:lnTo>
                  <a:lnTo>
                    <a:pt x="649844" y="41791"/>
                  </a:lnTo>
                  <a:lnTo>
                    <a:pt x="607054" y="56394"/>
                  </a:lnTo>
                  <a:lnTo>
                    <a:pt x="565209" y="73019"/>
                  </a:lnTo>
                  <a:lnTo>
                    <a:pt x="524369" y="91606"/>
                  </a:lnTo>
                  <a:lnTo>
                    <a:pt x="484592" y="112097"/>
                  </a:lnTo>
                  <a:lnTo>
                    <a:pt x="445941" y="134429"/>
                  </a:lnTo>
                  <a:lnTo>
                    <a:pt x="408473" y="158545"/>
                  </a:lnTo>
                  <a:lnTo>
                    <a:pt x="372249" y="184384"/>
                  </a:lnTo>
                  <a:lnTo>
                    <a:pt x="337329" y="211886"/>
                  </a:lnTo>
                  <a:lnTo>
                    <a:pt x="303773" y="240991"/>
                  </a:lnTo>
                  <a:lnTo>
                    <a:pt x="271641" y="271640"/>
                  </a:lnTo>
                  <a:lnTo>
                    <a:pt x="240992" y="303772"/>
                  </a:lnTo>
                  <a:lnTo>
                    <a:pt x="211887" y="337328"/>
                  </a:lnTo>
                  <a:lnTo>
                    <a:pt x="184385" y="372247"/>
                  </a:lnTo>
                  <a:lnTo>
                    <a:pt x="158546" y="408471"/>
                  </a:lnTo>
                  <a:lnTo>
                    <a:pt x="134430" y="445938"/>
                  </a:lnTo>
                  <a:lnTo>
                    <a:pt x="112097" y="484590"/>
                  </a:lnTo>
                  <a:lnTo>
                    <a:pt x="91607" y="524366"/>
                  </a:lnTo>
                  <a:lnTo>
                    <a:pt x="73019" y="565206"/>
                  </a:lnTo>
                  <a:lnTo>
                    <a:pt x="56394" y="607051"/>
                  </a:lnTo>
                  <a:lnTo>
                    <a:pt x="41792" y="649840"/>
                  </a:lnTo>
                  <a:lnTo>
                    <a:pt x="29271" y="693514"/>
                  </a:lnTo>
                  <a:lnTo>
                    <a:pt x="18893" y="738013"/>
                  </a:lnTo>
                  <a:lnTo>
                    <a:pt x="10717" y="783277"/>
                  </a:lnTo>
                  <a:lnTo>
                    <a:pt x="4803" y="829247"/>
                  </a:lnTo>
                  <a:lnTo>
                    <a:pt x="1210" y="875861"/>
                  </a:lnTo>
                  <a:lnTo>
                    <a:pt x="0" y="923061"/>
                  </a:lnTo>
                  <a:lnTo>
                    <a:pt x="1259" y="971237"/>
                  </a:lnTo>
                  <a:lnTo>
                    <a:pt x="5002" y="1018927"/>
                  </a:lnTo>
                  <a:lnTo>
                    <a:pt x="11176" y="1066054"/>
                  </a:lnTo>
                  <a:lnTo>
                    <a:pt x="19725" y="1112543"/>
                  </a:lnTo>
                  <a:lnTo>
                    <a:pt x="30598" y="1158317"/>
                  </a:lnTo>
                  <a:lnTo>
                    <a:pt x="43740" y="1203299"/>
                  </a:lnTo>
                  <a:lnTo>
                    <a:pt x="59098" y="1247413"/>
                  </a:lnTo>
                  <a:lnTo>
                    <a:pt x="76619" y="1290583"/>
                  </a:lnTo>
                  <a:lnTo>
                    <a:pt x="96248" y="1332732"/>
                  </a:lnTo>
                  <a:lnTo>
                    <a:pt x="117933" y="1373783"/>
                  </a:lnTo>
                  <a:lnTo>
                    <a:pt x="141620" y="1413660"/>
                  </a:lnTo>
                  <a:lnTo>
                    <a:pt x="167255" y="1452287"/>
                  </a:lnTo>
                  <a:lnTo>
                    <a:pt x="194784" y="1489588"/>
                  </a:lnTo>
                  <a:lnTo>
                    <a:pt x="224155" y="1525485"/>
                  </a:lnTo>
                  <a:lnTo>
                    <a:pt x="255314" y="1559903"/>
                  </a:lnTo>
                  <a:lnTo>
                    <a:pt x="288207" y="1592765"/>
                  </a:lnTo>
                  <a:lnTo>
                    <a:pt x="322781" y="1623994"/>
                  </a:lnTo>
                  <a:lnTo>
                    <a:pt x="358982" y="1653515"/>
                  </a:lnTo>
                  <a:lnTo>
                    <a:pt x="396756" y="1681250"/>
                  </a:lnTo>
                  <a:lnTo>
                    <a:pt x="436051" y="1707123"/>
                  </a:lnTo>
                  <a:lnTo>
                    <a:pt x="476812" y="1731059"/>
                  </a:lnTo>
                  <a:lnTo>
                    <a:pt x="518986" y="1752979"/>
                  </a:lnTo>
                  <a:lnTo>
                    <a:pt x="562520" y="1772809"/>
                  </a:lnTo>
                  <a:lnTo>
                    <a:pt x="607359" y="1790471"/>
                  </a:lnTo>
                  <a:lnTo>
                    <a:pt x="923067" y="923061"/>
                  </a:lnTo>
                  <a:lnTo>
                    <a:pt x="923067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142399" y="4943576"/>
              <a:ext cx="1238885" cy="1846580"/>
            </a:xfrm>
            <a:custGeom>
              <a:avLst/>
              <a:gdLst/>
              <a:ahLst/>
              <a:cxnLst/>
              <a:rect l="l" t="t" r="r" b="b"/>
              <a:pathLst>
                <a:path w="1238885" h="1846579">
                  <a:moveTo>
                    <a:pt x="315708" y="0"/>
                  </a:moveTo>
                  <a:lnTo>
                    <a:pt x="315708" y="923061"/>
                  </a:lnTo>
                  <a:lnTo>
                    <a:pt x="0" y="1790471"/>
                  </a:lnTo>
                  <a:lnTo>
                    <a:pt x="51041" y="1807378"/>
                  </a:lnTo>
                  <a:lnTo>
                    <a:pt x="102892" y="1821266"/>
                  </a:lnTo>
                  <a:lnTo>
                    <a:pt x="155419" y="1832109"/>
                  </a:lnTo>
                  <a:lnTo>
                    <a:pt x="208487" y="1839885"/>
                  </a:lnTo>
                  <a:lnTo>
                    <a:pt x="261961" y="1844568"/>
                  </a:lnTo>
                  <a:lnTo>
                    <a:pt x="315708" y="1846135"/>
                  </a:lnTo>
                  <a:lnTo>
                    <a:pt x="362908" y="1844924"/>
                  </a:lnTo>
                  <a:lnTo>
                    <a:pt x="409523" y="1841332"/>
                  </a:lnTo>
                  <a:lnTo>
                    <a:pt x="455493" y="1835418"/>
                  </a:lnTo>
                  <a:lnTo>
                    <a:pt x="500757" y="1827241"/>
                  </a:lnTo>
                  <a:lnTo>
                    <a:pt x="545257" y="1816863"/>
                  </a:lnTo>
                  <a:lnTo>
                    <a:pt x="588931" y="1804343"/>
                  </a:lnTo>
                  <a:lnTo>
                    <a:pt x="631721" y="1789740"/>
                  </a:lnTo>
                  <a:lnTo>
                    <a:pt x="673566" y="1773115"/>
                  </a:lnTo>
                  <a:lnTo>
                    <a:pt x="714407" y="1754528"/>
                  </a:lnTo>
                  <a:lnTo>
                    <a:pt x="754183" y="1734038"/>
                  </a:lnTo>
                  <a:lnTo>
                    <a:pt x="792835" y="1711705"/>
                  </a:lnTo>
                  <a:lnTo>
                    <a:pt x="830303" y="1687589"/>
                  </a:lnTo>
                  <a:lnTo>
                    <a:pt x="866526" y="1661750"/>
                  </a:lnTo>
                  <a:lnTo>
                    <a:pt x="901446" y="1634247"/>
                  </a:lnTo>
                  <a:lnTo>
                    <a:pt x="935002" y="1605142"/>
                  </a:lnTo>
                  <a:lnTo>
                    <a:pt x="967134" y="1574493"/>
                  </a:lnTo>
                  <a:lnTo>
                    <a:pt x="997783" y="1542361"/>
                  </a:lnTo>
                  <a:lnTo>
                    <a:pt x="1026888" y="1508805"/>
                  </a:lnTo>
                  <a:lnTo>
                    <a:pt x="1054390" y="1473885"/>
                  </a:lnTo>
                  <a:lnTo>
                    <a:pt x="1080229" y="1437661"/>
                  </a:lnTo>
                  <a:lnTo>
                    <a:pt x="1104345" y="1400193"/>
                  </a:lnTo>
                  <a:lnTo>
                    <a:pt x="1126678" y="1361541"/>
                  </a:lnTo>
                  <a:lnTo>
                    <a:pt x="1147168" y="1321764"/>
                  </a:lnTo>
                  <a:lnTo>
                    <a:pt x="1165756" y="1280923"/>
                  </a:lnTo>
                  <a:lnTo>
                    <a:pt x="1182381" y="1239078"/>
                  </a:lnTo>
                  <a:lnTo>
                    <a:pt x="1196983" y="1196288"/>
                  </a:lnTo>
                  <a:lnTo>
                    <a:pt x="1209504" y="1152613"/>
                  </a:lnTo>
                  <a:lnTo>
                    <a:pt x="1219882" y="1108113"/>
                  </a:lnTo>
                  <a:lnTo>
                    <a:pt x="1228058" y="1062848"/>
                  </a:lnTo>
                  <a:lnTo>
                    <a:pt x="1233972" y="1016877"/>
                  </a:lnTo>
                  <a:lnTo>
                    <a:pt x="1237564" y="970262"/>
                  </a:lnTo>
                  <a:lnTo>
                    <a:pt x="1238775" y="923061"/>
                  </a:lnTo>
                  <a:lnTo>
                    <a:pt x="1237564" y="875861"/>
                  </a:lnTo>
                  <a:lnTo>
                    <a:pt x="1233972" y="829247"/>
                  </a:lnTo>
                  <a:lnTo>
                    <a:pt x="1228058" y="783277"/>
                  </a:lnTo>
                  <a:lnTo>
                    <a:pt x="1219882" y="738013"/>
                  </a:lnTo>
                  <a:lnTo>
                    <a:pt x="1209504" y="693514"/>
                  </a:lnTo>
                  <a:lnTo>
                    <a:pt x="1196983" y="649840"/>
                  </a:lnTo>
                  <a:lnTo>
                    <a:pt x="1182381" y="607051"/>
                  </a:lnTo>
                  <a:lnTo>
                    <a:pt x="1165756" y="565206"/>
                  </a:lnTo>
                  <a:lnTo>
                    <a:pt x="1147168" y="524366"/>
                  </a:lnTo>
                  <a:lnTo>
                    <a:pt x="1126678" y="484590"/>
                  </a:lnTo>
                  <a:lnTo>
                    <a:pt x="1104345" y="445938"/>
                  </a:lnTo>
                  <a:lnTo>
                    <a:pt x="1080229" y="408471"/>
                  </a:lnTo>
                  <a:lnTo>
                    <a:pt x="1054390" y="372247"/>
                  </a:lnTo>
                  <a:lnTo>
                    <a:pt x="1026888" y="337328"/>
                  </a:lnTo>
                  <a:lnTo>
                    <a:pt x="997783" y="303772"/>
                  </a:lnTo>
                  <a:lnTo>
                    <a:pt x="967134" y="271640"/>
                  </a:lnTo>
                  <a:lnTo>
                    <a:pt x="935002" y="240991"/>
                  </a:lnTo>
                  <a:lnTo>
                    <a:pt x="901446" y="211886"/>
                  </a:lnTo>
                  <a:lnTo>
                    <a:pt x="866526" y="184384"/>
                  </a:lnTo>
                  <a:lnTo>
                    <a:pt x="830303" y="158545"/>
                  </a:lnTo>
                  <a:lnTo>
                    <a:pt x="792835" y="134429"/>
                  </a:lnTo>
                  <a:lnTo>
                    <a:pt x="754183" y="112097"/>
                  </a:lnTo>
                  <a:lnTo>
                    <a:pt x="714407" y="91606"/>
                  </a:lnTo>
                  <a:lnTo>
                    <a:pt x="673566" y="73019"/>
                  </a:lnTo>
                  <a:lnTo>
                    <a:pt x="631721" y="56394"/>
                  </a:lnTo>
                  <a:lnTo>
                    <a:pt x="588931" y="41791"/>
                  </a:lnTo>
                  <a:lnTo>
                    <a:pt x="545257" y="29271"/>
                  </a:lnTo>
                  <a:lnTo>
                    <a:pt x="500757" y="18893"/>
                  </a:lnTo>
                  <a:lnTo>
                    <a:pt x="455493" y="10717"/>
                  </a:lnTo>
                  <a:lnTo>
                    <a:pt x="409523" y="4803"/>
                  </a:lnTo>
                  <a:lnTo>
                    <a:pt x="362908" y="1210"/>
                  </a:lnTo>
                  <a:lnTo>
                    <a:pt x="315708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142399" y="4943576"/>
              <a:ext cx="1238885" cy="1846580"/>
            </a:xfrm>
            <a:custGeom>
              <a:avLst/>
              <a:gdLst/>
              <a:ahLst/>
              <a:cxnLst/>
              <a:rect l="l" t="t" r="r" b="b"/>
              <a:pathLst>
                <a:path w="1238885" h="1846579">
                  <a:moveTo>
                    <a:pt x="315708" y="923061"/>
                  </a:moveTo>
                  <a:lnTo>
                    <a:pt x="0" y="1790471"/>
                  </a:lnTo>
                  <a:lnTo>
                    <a:pt x="51041" y="1807378"/>
                  </a:lnTo>
                  <a:lnTo>
                    <a:pt x="102892" y="1821266"/>
                  </a:lnTo>
                  <a:lnTo>
                    <a:pt x="155419" y="1832109"/>
                  </a:lnTo>
                  <a:lnTo>
                    <a:pt x="208487" y="1839885"/>
                  </a:lnTo>
                  <a:lnTo>
                    <a:pt x="261961" y="1844568"/>
                  </a:lnTo>
                  <a:lnTo>
                    <a:pt x="315708" y="1846135"/>
                  </a:lnTo>
                  <a:lnTo>
                    <a:pt x="362908" y="1844924"/>
                  </a:lnTo>
                  <a:lnTo>
                    <a:pt x="409523" y="1841332"/>
                  </a:lnTo>
                  <a:lnTo>
                    <a:pt x="455493" y="1835418"/>
                  </a:lnTo>
                  <a:lnTo>
                    <a:pt x="500757" y="1827241"/>
                  </a:lnTo>
                  <a:lnTo>
                    <a:pt x="545257" y="1816863"/>
                  </a:lnTo>
                  <a:lnTo>
                    <a:pt x="588931" y="1804343"/>
                  </a:lnTo>
                  <a:lnTo>
                    <a:pt x="631721" y="1789740"/>
                  </a:lnTo>
                  <a:lnTo>
                    <a:pt x="673566" y="1773115"/>
                  </a:lnTo>
                  <a:lnTo>
                    <a:pt x="714407" y="1754528"/>
                  </a:lnTo>
                  <a:lnTo>
                    <a:pt x="754183" y="1734038"/>
                  </a:lnTo>
                  <a:lnTo>
                    <a:pt x="792835" y="1711705"/>
                  </a:lnTo>
                  <a:lnTo>
                    <a:pt x="830303" y="1687589"/>
                  </a:lnTo>
                  <a:lnTo>
                    <a:pt x="866526" y="1661750"/>
                  </a:lnTo>
                  <a:lnTo>
                    <a:pt x="901446" y="1634247"/>
                  </a:lnTo>
                  <a:lnTo>
                    <a:pt x="935002" y="1605142"/>
                  </a:lnTo>
                  <a:lnTo>
                    <a:pt x="967134" y="1574493"/>
                  </a:lnTo>
                  <a:lnTo>
                    <a:pt x="997783" y="1542361"/>
                  </a:lnTo>
                  <a:lnTo>
                    <a:pt x="1026888" y="1508805"/>
                  </a:lnTo>
                  <a:lnTo>
                    <a:pt x="1054390" y="1473885"/>
                  </a:lnTo>
                  <a:lnTo>
                    <a:pt x="1080229" y="1437661"/>
                  </a:lnTo>
                  <a:lnTo>
                    <a:pt x="1104345" y="1400193"/>
                  </a:lnTo>
                  <a:lnTo>
                    <a:pt x="1126678" y="1361541"/>
                  </a:lnTo>
                  <a:lnTo>
                    <a:pt x="1147168" y="1321764"/>
                  </a:lnTo>
                  <a:lnTo>
                    <a:pt x="1165756" y="1280923"/>
                  </a:lnTo>
                  <a:lnTo>
                    <a:pt x="1182381" y="1239078"/>
                  </a:lnTo>
                  <a:lnTo>
                    <a:pt x="1196983" y="1196288"/>
                  </a:lnTo>
                  <a:lnTo>
                    <a:pt x="1209504" y="1152613"/>
                  </a:lnTo>
                  <a:lnTo>
                    <a:pt x="1219882" y="1108113"/>
                  </a:lnTo>
                  <a:lnTo>
                    <a:pt x="1228058" y="1062848"/>
                  </a:lnTo>
                  <a:lnTo>
                    <a:pt x="1233972" y="1016877"/>
                  </a:lnTo>
                  <a:lnTo>
                    <a:pt x="1237564" y="970262"/>
                  </a:lnTo>
                  <a:lnTo>
                    <a:pt x="1238775" y="923061"/>
                  </a:lnTo>
                  <a:lnTo>
                    <a:pt x="1237564" y="875861"/>
                  </a:lnTo>
                  <a:lnTo>
                    <a:pt x="1233972" y="829247"/>
                  </a:lnTo>
                  <a:lnTo>
                    <a:pt x="1228058" y="783277"/>
                  </a:lnTo>
                  <a:lnTo>
                    <a:pt x="1219882" y="738013"/>
                  </a:lnTo>
                  <a:lnTo>
                    <a:pt x="1209504" y="693514"/>
                  </a:lnTo>
                  <a:lnTo>
                    <a:pt x="1196983" y="649840"/>
                  </a:lnTo>
                  <a:lnTo>
                    <a:pt x="1182381" y="607051"/>
                  </a:lnTo>
                  <a:lnTo>
                    <a:pt x="1165756" y="565206"/>
                  </a:lnTo>
                  <a:lnTo>
                    <a:pt x="1147168" y="524366"/>
                  </a:lnTo>
                  <a:lnTo>
                    <a:pt x="1126678" y="484590"/>
                  </a:lnTo>
                  <a:lnTo>
                    <a:pt x="1104345" y="445938"/>
                  </a:lnTo>
                  <a:lnTo>
                    <a:pt x="1080229" y="408471"/>
                  </a:lnTo>
                  <a:lnTo>
                    <a:pt x="1054390" y="372247"/>
                  </a:lnTo>
                  <a:lnTo>
                    <a:pt x="1026888" y="337328"/>
                  </a:lnTo>
                  <a:lnTo>
                    <a:pt x="997783" y="303772"/>
                  </a:lnTo>
                  <a:lnTo>
                    <a:pt x="967134" y="271640"/>
                  </a:lnTo>
                  <a:lnTo>
                    <a:pt x="935002" y="240991"/>
                  </a:lnTo>
                  <a:lnTo>
                    <a:pt x="901446" y="211886"/>
                  </a:lnTo>
                  <a:lnTo>
                    <a:pt x="866526" y="184384"/>
                  </a:lnTo>
                  <a:lnTo>
                    <a:pt x="830303" y="158545"/>
                  </a:lnTo>
                  <a:lnTo>
                    <a:pt x="792835" y="134429"/>
                  </a:lnTo>
                  <a:lnTo>
                    <a:pt x="754183" y="112097"/>
                  </a:lnTo>
                  <a:lnTo>
                    <a:pt x="714407" y="91606"/>
                  </a:lnTo>
                  <a:lnTo>
                    <a:pt x="673566" y="73019"/>
                  </a:lnTo>
                  <a:lnTo>
                    <a:pt x="631721" y="56394"/>
                  </a:lnTo>
                  <a:lnTo>
                    <a:pt x="588931" y="41791"/>
                  </a:lnTo>
                  <a:lnTo>
                    <a:pt x="545257" y="29271"/>
                  </a:lnTo>
                  <a:lnTo>
                    <a:pt x="500757" y="18893"/>
                  </a:lnTo>
                  <a:lnTo>
                    <a:pt x="455493" y="10717"/>
                  </a:lnTo>
                  <a:lnTo>
                    <a:pt x="409523" y="4803"/>
                  </a:lnTo>
                  <a:lnTo>
                    <a:pt x="362908" y="1210"/>
                  </a:lnTo>
                  <a:lnTo>
                    <a:pt x="315708" y="0"/>
                  </a:lnTo>
                  <a:lnTo>
                    <a:pt x="315708" y="92306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4" name="object 74" descr=""/>
          <p:cNvSpPr txBox="1"/>
          <p:nvPr/>
        </p:nvSpPr>
        <p:spPr>
          <a:xfrm>
            <a:off x="2219622" y="591055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614585" y="560800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792434" y="4129227"/>
            <a:ext cx="2346325" cy="809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Did</a:t>
            </a:r>
            <a:r>
              <a:rPr dirty="0" sz="1400" spc="-1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reduce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your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overall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documentation</a:t>
            </a:r>
            <a:r>
              <a:rPr dirty="0" sz="1400" spc="-3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workload?</a:t>
            </a:r>
            <a:endParaRPr sz="14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  <a:p>
            <a:pPr marL="636905">
              <a:lnSpc>
                <a:spcPct val="100000"/>
              </a:lnSpc>
              <a:spcBef>
                <a:spcPts val="45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2637753" y="5229973"/>
            <a:ext cx="7448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61009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Yes No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Somewhat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 descr=""/>
          <p:cNvSpPr/>
          <p:nvPr/>
        </p:nvSpPr>
        <p:spPr>
          <a:xfrm>
            <a:off x="2503565" y="529673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 descr=""/>
          <p:cNvSpPr/>
          <p:nvPr/>
        </p:nvSpPr>
        <p:spPr>
          <a:xfrm>
            <a:off x="2503565" y="5479618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 descr=""/>
          <p:cNvSpPr/>
          <p:nvPr/>
        </p:nvSpPr>
        <p:spPr>
          <a:xfrm>
            <a:off x="2503565" y="5662498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1" name="object 81" descr=""/>
          <p:cNvGrpSpPr/>
          <p:nvPr/>
        </p:nvGrpSpPr>
        <p:grpSpPr>
          <a:xfrm>
            <a:off x="4397218" y="807148"/>
            <a:ext cx="1997710" cy="1997710"/>
            <a:chOff x="4397218" y="807148"/>
            <a:chExt cx="1997710" cy="1997710"/>
          </a:xfrm>
        </p:grpSpPr>
        <p:sp>
          <p:nvSpPr>
            <p:cNvPr id="82" name="object 82" descr=""/>
            <p:cNvSpPr/>
            <p:nvPr/>
          </p:nvSpPr>
          <p:spPr>
            <a:xfrm>
              <a:off x="5395988" y="816673"/>
              <a:ext cx="0" cy="989330"/>
            </a:xfrm>
            <a:custGeom>
              <a:avLst/>
              <a:gdLst/>
              <a:ahLst/>
              <a:cxnLst/>
              <a:rect l="l" t="t" r="r" b="b"/>
              <a:pathLst>
                <a:path w="0" h="989330">
                  <a:moveTo>
                    <a:pt x="0" y="0"/>
                  </a:moveTo>
                  <a:lnTo>
                    <a:pt x="0" y="989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4482045" y="816673"/>
              <a:ext cx="914400" cy="989330"/>
            </a:xfrm>
            <a:custGeom>
              <a:avLst/>
              <a:gdLst/>
              <a:ahLst/>
              <a:cxnLst/>
              <a:rect l="l" t="t" r="r" b="b"/>
              <a:pathLst>
                <a:path w="914400" h="989330">
                  <a:moveTo>
                    <a:pt x="913942" y="0"/>
                  </a:moveTo>
                  <a:lnTo>
                    <a:pt x="864237" y="1250"/>
                  </a:lnTo>
                  <a:lnTo>
                    <a:pt x="814996" y="4970"/>
                  </a:lnTo>
                  <a:lnTo>
                    <a:pt x="766295" y="11109"/>
                  </a:lnTo>
                  <a:lnTo>
                    <a:pt x="718207" y="19616"/>
                  </a:lnTo>
                  <a:lnTo>
                    <a:pt x="670808" y="30443"/>
                  </a:lnTo>
                  <a:lnTo>
                    <a:pt x="624171" y="43540"/>
                  </a:lnTo>
                  <a:lnTo>
                    <a:pt x="578371" y="58857"/>
                  </a:lnTo>
                  <a:lnTo>
                    <a:pt x="533483" y="76344"/>
                  </a:lnTo>
                  <a:lnTo>
                    <a:pt x="489581" y="95951"/>
                  </a:lnTo>
                  <a:lnTo>
                    <a:pt x="446739" y="117629"/>
                  </a:lnTo>
                  <a:lnTo>
                    <a:pt x="405032" y="141328"/>
                  </a:lnTo>
                  <a:lnTo>
                    <a:pt x="364535" y="166998"/>
                  </a:lnTo>
                  <a:lnTo>
                    <a:pt x="325321" y="194590"/>
                  </a:lnTo>
                  <a:lnTo>
                    <a:pt x="287466" y="224053"/>
                  </a:lnTo>
                  <a:lnTo>
                    <a:pt x="251043" y="255338"/>
                  </a:lnTo>
                  <a:lnTo>
                    <a:pt x="216128" y="288395"/>
                  </a:lnTo>
                  <a:lnTo>
                    <a:pt x="182794" y="323174"/>
                  </a:lnTo>
                  <a:lnTo>
                    <a:pt x="151117" y="359627"/>
                  </a:lnTo>
                  <a:lnTo>
                    <a:pt x="121170" y="397702"/>
                  </a:lnTo>
                  <a:lnTo>
                    <a:pt x="93028" y="437350"/>
                  </a:lnTo>
                  <a:lnTo>
                    <a:pt x="66765" y="478521"/>
                  </a:lnTo>
                  <a:lnTo>
                    <a:pt x="42457" y="521167"/>
                  </a:lnTo>
                  <a:lnTo>
                    <a:pt x="20177" y="565236"/>
                  </a:lnTo>
                  <a:lnTo>
                    <a:pt x="0" y="610679"/>
                  </a:lnTo>
                  <a:lnTo>
                    <a:pt x="913942" y="989241"/>
                  </a:lnTo>
                  <a:lnTo>
                    <a:pt x="913942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4406743" y="1427353"/>
              <a:ext cx="1689100" cy="1368425"/>
            </a:xfrm>
            <a:custGeom>
              <a:avLst/>
              <a:gdLst/>
              <a:ahLst/>
              <a:cxnLst/>
              <a:rect l="l" t="t" r="r" b="b"/>
              <a:pathLst>
                <a:path w="1689100" h="1368425">
                  <a:moveTo>
                    <a:pt x="75302" y="0"/>
                  </a:moveTo>
                  <a:lnTo>
                    <a:pt x="57793" y="45395"/>
                  </a:lnTo>
                  <a:lnTo>
                    <a:pt x="42563" y="91513"/>
                  </a:lnTo>
                  <a:lnTo>
                    <a:pt x="29629" y="138267"/>
                  </a:lnTo>
                  <a:lnTo>
                    <a:pt x="19008" y="185570"/>
                  </a:lnTo>
                  <a:lnTo>
                    <a:pt x="10718" y="233338"/>
                  </a:lnTo>
                  <a:lnTo>
                    <a:pt x="4775" y="281483"/>
                  </a:lnTo>
                  <a:lnTo>
                    <a:pt x="1196" y="329919"/>
                  </a:lnTo>
                  <a:lnTo>
                    <a:pt x="0" y="378561"/>
                  </a:lnTo>
                  <a:lnTo>
                    <a:pt x="1149" y="426187"/>
                  </a:lnTo>
                  <a:lnTo>
                    <a:pt x="4564" y="473260"/>
                  </a:lnTo>
                  <a:lnTo>
                    <a:pt x="10189" y="519727"/>
                  </a:lnTo>
                  <a:lnTo>
                    <a:pt x="17971" y="565535"/>
                  </a:lnTo>
                  <a:lnTo>
                    <a:pt x="27857" y="610630"/>
                  </a:lnTo>
                  <a:lnTo>
                    <a:pt x="39794" y="654959"/>
                  </a:lnTo>
                  <a:lnTo>
                    <a:pt x="53727" y="698468"/>
                  </a:lnTo>
                  <a:lnTo>
                    <a:pt x="69604" y="741103"/>
                  </a:lnTo>
                  <a:lnTo>
                    <a:pt x="87370" y="782812"/>
                  </a:lnTo>
                  <a:lnTo>
                    <a:pt x="106973" y="823540"/>
                  </a:lnTo>
                  <a:lnTo>
                    <a:pt x="128359" y="863235"/>
                  </a:lnTo>
                  <a:lnTo>
                    <a:pt x="151473" y="901842"/>
                  </a:lnTo>
                  <a:lnTo>
                    <a:pt x="176264" y="939308"/>
                  </a:lnTo>
                  <a:lnTo>
                    <a:pt x="202677" y="975580"/>
                  </a:lnTo>
                  <a:lnTo>
                    <a:pt x="230659" y="1010604"/>
                  </a:lnTo>
                  <a:lnTo>
                    <a:pt x="260156" y="1044327"/>
                  </a:lnTo>
                  <a:lnTo>
                    <a:pt x="291116" y="1076694"/>
                  </a:lnTo>
                  <a:lnTo>
                    <a:pt x="323483" y="1107654"/>
                  </a:lnTo>
                  <a:lnTo>
                    <a:pt x="357205" y="1137152"/>
                  </a:lnTo>
                  <a:lnTo>
                    <a:pt x="392229" y="1165134"/>
                  </a:lnTo>
                  <a:lnTo>
                    <a:pt x="428501" y="1191547"/>
                  </a:lnTo>
                  <a:lnTo>
                    <a:pt x="465966" y="1216338"/>
                  </a:lnTo>
                  <a:lnTo>
                    <a:pt x="504573" y="1239454"/>
                  </a:lnTo>
                  <a:lnTo>
                    <a:pt x="544267" y="1260840"/>
                  </a:lnTo>
                  <a:lnTo>
                    <a:pt x="584995" y="1280443"/>
                  </a:lnTo>
                  <a:lnTo>
                    <a:pt x="626704" y="1298209"/>
                  </a:lnTo>
                  <a:lnTo>
                    <a:pt x="669339" y="1314086"/>
                  </a:lnTo>
                  <a:lnTo>
                    <a:pt x="712847" y="1328020"/>
                  </a:lnTo>
                  <a:lnTo>
                    <a:pt x="757176" y="1339956"/>
                  </a:lnTo>
                  <a:lnTo>
                    <a:pt x="802271" y="1349843"/>
                  </a:lnTo>
                  <a:lnTo>
                    <a:pt x="848079" y="1357625"/>
                  </a:lnTo>
                  <a:lnTo>
                    <a:pt x="894546" y="1363251"/>
                  </a:lnTo>
                  <a:lnTo>
                    <a:pt x="941619" y="1366665"/>
                  </a:lnTo>
                  <a:lnTo>
                    <a:pt x="989244" y="1367815"/>
                  </a:lnTo>
                  <a:lnTo>
                    <a:pt x="1038283" y="1366598"/>
                  </a:lnTo>
                  <a:lnTo>
                    <a:pt x="1086995" y="1362971"/>
                  </a:lnTo>
                  <a:lnTo>
                    <a:pt x="1135297" y="1356968"/>
                  </a:lnTo>
                  <a:lnTo>
                    <a:pt x="1183108" y="1348621"/>
                  </a:lnTo>
                  <a:lnTo>
                    <a:pt x="1230346" y="1337966"/>
                  </a:lnTo>
                  <a:lnTo>
                    <a:pt x="1276929" y="1325036"/>
                  </a:lnTo>
                  <a:lnTo>
                    <a:pt x="1322776" y="1309865"/>
                  </a:lnTo>
                  <a:lnTo>
                    <a:pt x="1367804" y="1292486"/>
                  </a:lnTo>
                  <a:lnTo>
                    <a:pt x="1411933" y="1272935"/>
                  </a:lnTo>
                  <a:lnTo>
                    <a:pt x="1455079" y="1251243"/>
                  </a:lnTo>
                  <a:lnTo>
                    <a:pt x="1497161" y="1227447"/>
                  </a:lnTo>
                  <a:lnTo>
                    <a:pt x="1538097" y="1201578"/>
                  </a:lnTo>
                  <a:lnTo>
                    <a:pt x="1577806" y="1173672"/>
                  </a:lnTo>
                  <a:lnTo>
                    <a:pt x="1616205" y="1143761"/>
                  </a:lnTo>
                  <a:lnTo>
                    <a:pt x="1653213" y="1111881"/>
                  </a:lnTo>
                  <a:lnTo>
                    <a:pt x="1688748" y="1078064"/>
                  </a:lnTo>
                  <a:lnTo>
                    <a:pt x="989244" y="378561"/>
                  </a:lnTo>
                  <a:lnTo>
                    <a:pt x="75302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4406743" y="1427353"/>
              <a:ext cx="1689100" cy="1368425"/>
            </a:xfrm>
            <a:custGeom>
              <a:avLst/>
              <a:gdLst/>
              <a:ahLst/>
              <a:cxnLst/>
              <a:rect l="l" t="t" r="r" b="b"/>
              <a:pathLst>
                <a:path w="1689100" h="1368425">
                  <a:moveTo>
                    <a:pt x="989244" y="378561"/>
                  </a:moveTo>
                  <a:lnTo>
                    <a:pt x="75302" y="0"/>
                  </a:lnTo>
                  <a:lnTo>
                    <a:pt x="57793" y="45395"/>
                  </a:lnTo>
                  <a:lnTo>
                    <a:pt x="42563" y="91513"/>
                  </a:lnTo>
                  <a:lnTo>
                    <a:pt x="29629" y="138267"/>
                  </a:lnTo>
                  <a:lnTo>
                    <a:pt x="19008" y="185570"/>
                  </a:lnTo>
                  <a:lnTo>
                    <a:pt x="10718" y="233338"/>
                  </a:lnTo>
                  <a:lnTo>
                    <a:pt x="4775" y="281483"/>
                  </a:lnTo>
                  <a:lnTo>
                    <a:pt x="1196" y="329919"/>
                  </a:lnTo>
                  <a:lnTo>
                    <a:pt x="0" y="378561"/>
                  </a:lnTo>
                  <a:lnTo>
                    <a:pt x="1149" y="426187"/>
                  </a:lnTo>
                  <a:lnTo>
                    <a:pt x="4564" y="473260"/>
                  </a:lnTo>
                  <a:lnTo>
                    <a:pt x="10189" y="519727"/>
                  </a:lnTo>
                  <a:lnTo>
                    <a:pt x="17971" y="565535"/>
                  </a:lnTo>
                  <a:lnTo>
                    <a:pt x="27857" y="610630"/>
                  </a:lnTo>
                  <a:lnTo>
                    <a:pt x="39794" y="654959"/>
                  </a:lnTo>
                  <a:lnTo>
                    <a:pt x="53727" y="698468"/>
                  </a:lnTo>
                  <a:lnTo>
                    <a:pt x="69604" y="741103"/>
                  </a:lnTo>
                  <a:lnTo>
                    <a:pt x="87370" y="782812"/>
                  </a:lnTo>
                  <a:lnTo>
                    <a:pt x="106973" y="823540"/>
                  </a:lnTo>
                  <a:lnTo>
                    <a:pt x="128359" y="863235"/>
                  </a:lnTo>
                  <a:lnTo>
                    <a:pt x="151473" y="901842"/>
                  </a:lnTo>
                  <a:lnTo>
                    <a:pt x="176264" y="939308"/>
                  </a:lnTo>
                  <a:lnTo>
                    <a:pt x="202677" y="975580"/>
                  </a:lnTo>
                  <a:lnTo>
                    <a:pt x="230659" y="1010604"/>
                  </a:lnTo>
                  <a:lnTo>
                    <a:pt x="260156" y="1044327"/>
                  </a:lnTo>
                  <a:lnTo>
                    <a:pt x="291116" y="1076694"/>
                  </a:lnTo>
                  <a:lnTo>
                    <a:pt x="323483" y="1107654"/>
                  </a:lnTo>
                  <a:lnTo>
                    <a:pt x="357205" y="1137152"/>
                  </a:lnTo>
                  <a:lnTo>
                    <a:pt x="392229" y="1165134"/>
                  </a:lnTo>
                  <a:lnTo>
                    <a:pt x="428501" y="1191547"/>
                  </a:lnTo>
                  <a:lnTo>
                    <a:pt x="465966" y="1216338"/>
                  </a:lnTo>
                  <a:lnTo>
                    <a:pt x="504573" y="1239454"/>
                  </a:lnTo>
                  <a:lnTo>
                    <a:pt x="544267" y="1260840"/>
                  </a:lnTo>
                  <a:lnTo>
                    <a:pt x="584995" y="1280443"/>
                  </a:lnTo>
                  <a:lnTo>
                    <a:pt x="626704" y="1298209"/>
                  </a:lnTo>
                  <a:lnTo>
                    <a:pt x="669339" y="1314086"/>
                  </a:lnTo>
                  <a:lnTo>
                    <a:pt x="712847" y="1328020"/>
                  </a:lnTo>
                  <a:lnTo>
                    <a:pt x="757176" y="1339956"/>
                  </a:lnTo>
                  <a:lnTo>
                    <a:pt x="802271" y="1349843"/>
                  </a:lnTo>
                  <a:lnTo>
                    <a:pt x="848079" y="1357625"/>
                  </a:lnTo>
                  <a:lnTo>
                    <a:pt x="894546" y="1363251"/>
                  </a:lnTo>
                  <a:lnTo>
                    <a:pt x="941619" y="1366665"/>
                  </a:lnTo>
                  <a:lnTo>
                    <a:pt x="989244" y="1367815"/>
                  </a:lnTo>
                  <a:lnTo>
                    <a:pt x="1038283" y="1366598"/>
                  </a:lnTo>
                  <a:lnTo>
                    <a:pt x="1086995" y="1362971"/>
                  </a:lnTo>
                  <a:lnTo>
                    <a:pt x="1135297" y="1356968"/>
                  </a:lnTo>
                  <a:lnTo>
                    <a:pt x="1183108" y="1348621"/>
                  </a:lnTo>
                  <a:lnTo>
                    <a:pt x="1230346" y="1337966"/>
                  </a:lnTo>
                  <a:lnTo>
                    <a:pt x="1276929" y="1325036"/>
                  </a:lnTo>
                  <a:lnTo>
                    <a:pt x="1322776" y="1309865"/>
                  </a:lnTo>
                  <a:lnTo>
                    <a:pt x="1367804" y="1292486"/>
                  </a:lnTo>
                  <a:lnTo>
                    <a:pt x="1411933" y="1272935"/>
                  </a:lnTo>
                  <a:lnTo>
                    <a:pt x="1455079" y="1251243"/>
                  </a:lnTo>
                  <a:lnTo>
                    <a:pt x="1497161" y="1227447"/>
                  </a:lnTo>
                  <a:lnTo>
                    <a:pt x="1538097" y="1201578"/>
                  </a:lnTo>
                  <a:lnTo>
                    <a:pt x="1577806" y="1173672"/>
                  </a:lnTo>
                  <a:lnTo>
                    <a:pt x="1616205" y="1143761"/>
                  </a:lnTo>
                  <a:lnTo>
                    <a:pt x="1653213" y="1111881"/>
                  </a:lnTo>
                  <a:lnTo>
                    <a:pt x="1688748" y="1078064"/>
                  </a:lnTo>
                  <a:lnTo>
                    <a:pt x="989244" y="37856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5395988" y="1106411"/>
              <a:ext cx="989330" cy="1399540"/>
            </a:xfrm>
            <a:custGeom>
              <a:avLst/>
              <a:gdLst/>
              <a:ahLst/>
              <a:cxnLst/>
              <a:rect l="l" t="t" r="r" b="b"/>
              <a:pathLst>
                <a:path w="989329" h="1399539">
                  <a:moveTo>
                    <a:pt x="699503" y="0"/>
                  </a:moveTo>
                  <a:lnTo>
                    <a:pt x="0" y="699503"/>
                  </a:lnTo>
                  <a:lnTo>
                    <a:pt x="699503" y="1399006"/>
                  </a:lnTo>
                  <a:lnTo>
                    <a:pt x="733317" y="1363471"/>
                  </a:lnTo>
                  <a:lnTo>
                    <a:pt x="765196" y="1326463"/>
                  </a:lnTo>
                  <a:lnTo>
                    <a:pt x="795104" y="1288064"/>
                  </a:lnTo>
                  <a:lnTo>
                    <a:pt x="823009" y="1248355"/>
                  </a:lnTo>
                  <a:lnTo>
                    <a:pt x="848876" y="1207419"/>
                  </a:lnTo>
                  <a:lnTo>
                    <a:pt x="872672" y="1165337"/>
                  </a:lnTo>
                  <a:lnTo>
                    <a:pt x="894363" y="1122191"/>
                  </a:lnTo>
                  <a:lnTo>
                    <a:pt x="913914" y="1078063"/>
                  </a:lnTo>
                  <a:lnTo>
                    <a:pt x="931292" y="1033034"/>
                  </a:lnTo>
                  <a:lnTo>
                    <a:pt x="946462" y="987188"/>
                  </a:lnTo>
                  <a:lnTo>
                    <a:pt x="959392" y="940604"/>
                  </a:lnTo>
                  <a:lnTo>
                    <a:pt x="970047" y="893366"/>
                  </a:lnTo>
                  <a:lnTo>
                    <a:pt x="978394" y="845555"/>
                  </a:lnTo>
                  <a:lnTo>
                    <a:pt x="984397" y="797253"/>
                  </a:lnTo>
                  <a:lnTo>
                    <a:pt x="988024" y="748542"/>
                  </a:lnTo>
                  <a:lnTo>
                    <a:pt x="989241" y="699503"/>
                  </a:lnTo>
                  <a:lnTo>
                    <a:pt x="988024" y="650466"/>
                  </a:lnTo>
                  <a:lnTo>
                    <a:pt x="984397" y="601757"/>
                  </a:lnTo>
                  <a:lnTo>
                    <a:pt x="978394" y="553456"/>
                  </a:lnTo>
                  <a:lnTo>
                    <a:pt x="970047" y="505647"/>
                  </a:lnTo>
                  <a:lnTo>
                    <a:pt x="959392" y="458410"/>
                  </a:lnTo>
                  <a:lnTo>
                    <a:pt x="946462" y="411827"/>
                  </a:lnTo>
                  <a:lnTo>
                    <a:pt x="931292" y="365981"/>
                  </a:lnTo>
                  <a:lnTo>
                    <a:pt x="913914" y="320952"/>
                  </a:lnTo>
                  <a:lnTo>
                    <a:pt x="894363" y="276824"/>
                  </a:lnTo>
                  <a:lnTo>
                    <a:pt x="872672" y="233678"/>
                  </a:lnTo>
                  <a:lnTo>
                    <a:pt x="848876" y="191595"/>
                  </a:lnTo>
                  <a:lnTo>
                    <a:pt x="823009" y="150657"/>
                  </a:lnTo>
                  <a:lnTo>
                    <a:pt x="795104" y="110947"/>
                  </a:lnTo>
                  <a:lnTo>
                    <a:pt x="765196" y="72546"/>
                  </a:lnTo>
                  <a:lnTo>
                    <a:pt x="733317" y="35537"/>
                  </a:lnTo>
                  <a:lnTo>
                    <a:pt x="699503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5395988" y="1106411"/>
              <a:ext cx="989330" cy="1399540"/>
            </a:xfrm>
            <a:custGeom>
              <a:avLst/>
              <a:gdLst/>
              <a:ahLst/>
              <a:cxnLst/>
              <a:rect l="l" t="t" r="r" b="b"/>
              <a:pathLst>
                <a:path w="989329" h="1399539">
                  <a:moveTo>
                    <a:pt x="0" y="699503"/>
                  </a:moveTo>
                  <a:lnTo>
                    <a:pt x="699503" y="1399006"/>
                  </a:lnTo>
                  <a:lnTo>
                    <a:pt x="733317" y="1363471"/>
                  </a:lnTo>
                  <a:lnTo>
                    <a:pt x="765196" y="1326463"/>
                  </a:lnTo>
                  <a:lnTo>
                    <a:pt x="795104" y="1288064"/>
                  </a:lnTo>
                  <a:lnTo>
                    <a:pt x="823009" y="1248355"/>
                  </a:lnTo>
                  <a:lnTo>
                    <a:pt x="848876" y="1207419"/>
                  </a:lnTo>
                  <a:lnTo>
                    <a:pt x="872672" y="1165337"/>
                  </a:lnTo>
                  <a:lnTo>
                    <a:pt x="894363" y="1122191"/>
                  </a:lnTo>
                  <a:lnTo>
                    <a:pt x="913914" y="1078063"/>
                  </a:lnTo>
                  <a:lnTo>
                    <a:pt x="931292" y="1033034"/>
                  </a:lnTo>
                  <a:lnTo>
                    <a:pt x="946462" y="987188"/>
                  </a:lnTo>
                  <a:lnTo>
                    <a:pt x="959392" y="940604"/>
                  </a:lnTo>
                  <a:lnTo>
                    <a:pt x="970047" y="893366"/>
                  </a:lnTo>
                  <a:lnTo>
                    <a:pt x="978394" y="845555"/>
                  </a:lnTo>
                  <a:lnTo>
                    <a:pt x="984397" y="797253"/>
                  </a:lnTo>
                  <a:lnTo>
                    <a:pt x="988024" y="748542"/>
                  </a:lnTo>
                  <a:lnTo>
                    <a:pt x="989241" y="699503"/>
                  </a:lnTo>
                  <a:lnTo>
                    <a:pt x="988024" y="650466"/>
                  </a:lnTo>
                  <a:lnTo>
                    <a:pt x="984397" y="601757"/>
                  </a:lnTo>
                  <a:lnTo>
                    <a:pt x="978394" y="553456"/>
                  </a:lnTo>
                  <a:lnTo>
                    <a:pt x="970047" y="505647"/>
                  </a:lnTo>
                  <a:lnTo>
                    <a:pt x="959392" y="458410"/>
                  </a:lnTo>
                  <a:lnTo>
                    <a:pt x="946462" y="411827"/>
                  </a:lnTo>
                  <a:lnTo>
                    <a:pt x="931292" y="365981"/>
                  </a:lnTo>
                  <a:lnTo>
                    <a:pt x="913914" y="320952"/>
                  </a:lnTo>
                  <a:lnTo>
                    <a:pt x="894363" y="276824"/>
                  </a:lnTo>
                  <a:lnTo>
                    <a:pt x="872672" y="233678"/>
                  </a:lnTo>
                  <a:lnTo>
                    <a:pt x="848876" y="191595"/>
                  </a:lnTo>
                  <a:lnTo>
                    <a:pt x="823009" y="150657"/>
                  </a:lnTo>
                  <a:lnTo>
                    <a:pt x="795104" y="110947"/>
                  </a:lnTo>
                  <a:lnTo>
                    <a:pt x="765196" y="72546"/>
                  </a:lnTo>
                  <a:lnTo>
                    <a:pt x="733317" y="35537"/>
                  </a:lnTo>
                  <a:lnTo>
                    <a:pt x="699503" y="0"/>
                  </a:lnTo>
                  <a:lnTo>
                    <a:pt x="0" y="699503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5395988" y="816673"/>
              <a:ext cx="699770" cy="989330"/>
            </a:xfrm>
            <a:custGeom>
              <a:avLst/>
              <a:gdLst/>
              <a:ahLst/>
              <a:cxnLst/>
              <a:rect l="l" t="t" r="r" b="b"/>
              <a:pathLst>
                <a:path w="699770" h="989330">
                  <a:moveTo>
                    <a:pt x="0" y="0"/>
                  </a:moveTo>
                  <a:lnTo>
                    <a:pt x="0" y="989241"/>
                  </a:lnTo>
                  <a:lnTo>
                    <a:pt x="699503" y="289737"/>
                  </a:lnTo>
                  <a:lnTo>
                    <a:pt x="663968" y="255923"/>
                  </a:lnTo>
                  <a:lnTo>
                    <a:pt x="626960" y="224045"/>
                  </a:lnTo>
                  <a:lnTo>
                    <a:pt x="588561" y="194136"/>
                  </a:lnTo>
                  <a:lnTo>
                    <a:pt x="548852" y="166231"/>
                  </a:lnTo>
                  <a:lnTo>
                    <a:pt x="507916" y="140364"/>
                  </a:lnTo>
                  <a:lnTo>
                    <a:pt x="465834" y="116568"/>
                  </a:lnTo>
                  <a:lnTo>
                    <a:pt x="422688" y="94877"/>
                  </a:lnTo>
                  <a:lnTo>
                    <a:pt x="378560" y="75326"/>
                  </a:lnTo>
                  <a:lnTo>
                    <a:pt x="333531" y="57948"/>
                  </a:lnTo>
                  <a:lnTo>
                    <a:pt x="287684" y="42778"/>
                  </a:lnTo>
                  <a:lnTo>
                    <a:pt x="241101" y="29848"/>
                  </a:lnTo>
                  <a:lnTo>
                    <a:pt x="193863" y="19193"/>
                  </a:lnTo>
                  <a:lnTo>
                    <a:pt x="146052" y="10847"/>
                  </a:lnTo>
                  <a:lnTo>
                    <a:pt x="97750" y="4843"/>
                  </a:lnTo>
                  <a:lnTo>
                    <a:pt x="49038" y="1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5395988" y="816673"/>
              <a:ext cx="699770" cy="989330"/>
            </a:xfrm>
            <a:custGeom>
              <a:avLst/>
              <a:gdLst/>
              <a:ahLst/>
              <a:cxnLst/>
              <a:rect l="l" t="t" r="r" b="b"/>
              <a:pathLst>
                <a:path w="699770" h="989330">
                  <a:moveTo>
                    <a:pt x="0" y="989241"/>
                  </a:moveTo>
                  <a:lnTo>
                    <a:pt x="699503" y="289737"/>
                  </a:lnTo>
                  <a:lnTo>
                    <a:pt x="663968" y="255923"/>
                  </a:lnTo>
                  <a:lnTo>
                    <a:pt x="626960" y="224045"/>
                  </a:lnTo>
                  <a:lnTo>
                    <a:pt x="588561" y="194136"/>
                  </a:lnTo>
                  <a:lnTo>
                    <a:pt x="548852" y="166231"/>
                  </a:lnTo>
                  <a:lnTo>
                    <a:pt x="507916" y="140364"/>
                  </a:lnTo>
                  <a:lnTo>
                    <a:pt x="465834" y="116568"/>
                  </a:lnTo>
                  <a:lnTo>
                    <a:pt x="422688" y="94877"/>
                  </a:lnTo>
                  <a:lnTo>
                    <a:pt x="378560" y="75326"/>
                  </a:lnTo>
                  <a:lnTo>
                    <a:pt x="333531" y="57948"/>
                  </a:lnTo>
                  <a:lnTo>
                    <a:pt x="287684" y="42778"/>
                  </a:lnTo>
                  <a:lnTo>
                    <a:pt x="241101" y="29848"/>
                  </a:lnTo>
                  <a:lnTo>
                    <a:pt x="193863" y="19193"/>
                  </a:lnTo>
                  <a:lnTo>
                    <a:pt x="146052" y="10847"/>
                  </a:lnTo>
                  <a:lnTo>
                    <a:pt x="97750" y="4843"/>
                  </a:lnTo>
                  <a:lnTo>
                    <a:pt x="49038" y="1216"/>
                  </a:lnTo>
                  <a:lnTo>
                    <a:pt x="0" y="0"/>
                  </a:lnTo>
                  <a:lnTo>
                    <a:pt x="0" y="98924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0" name="object 90" descr=""/>
          <p:cNvSpPr txBox="1"/>
          <p:nvPr/>
        </p:nvSpPr>
        <p:spPr>
          <a:xfrm>
            <a:off x="5679012" y="90659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6255249" y="169854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4889375" y="241208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4889375" y="98501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5354984" y="60305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4377511" y="68503"/>
            <a:ext cx="343281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8610" marR="5080" indent="-296545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was</a:t>
            </a:r>
            <a:r>
              <a:rPr dirty="0" sz="14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it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4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learn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4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use</a:t>
            </a:r>
            <a:r>
              <a:rPr dirty="0" sz="14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400" spc="-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daily</a:t>
            </a:r>
            <a:r>
              <a:rPr dirty="0" sz="1400" spc="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85858"/>
                </a:solidFill>
                <a:latin typeface="Arial"/>
                <a:cs typeface="Arial"/>
              </a:rPr>
              <a:t>tasks?</a:t>
            </a:r>
            <a:r>
              <a:rPr dirty="0" sz="1400" spc="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spc="-10" i="1">
                <a:solidFill>
                  <a:srgbClr val="585858"/>
                </a:solidFill>
                <a:latin typeface="Arial"/>
                <a:cs typeface="Arial"/>
              </a:rPr>
              <a:t>(Post-Implementation)</a:t>
            </a:r>
            <a:endParaRPr sz="1400">
              <a:latin typeface="Arial"/>
              <a:cs typeface="Arial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5662504" y="496029"/>
            <a:ext cx="8642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7083538" y="529168"/>
            <a:ext cx="7200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Very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endParaRPr sz="1200">
              <a:latin typeface="Arial"/>
              <a:cs typeface="Arial"/>
            </a:endParaRPr>
          </a:p>
        </p:txBody>
      </p:sp>
      <p:sp>
        <p:nvSpPr>
          <p:cNvPr id="98" name="object 98" descr=""/>
          <p:cNvSpPr/>
          <p:nvPr/>
        </p:nvSpPr>
        <p:spPr>
          <a:xfrm>
            <a:off x="6949351" y="59593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 descr=""/>
          <p:cNvSpPr txBox="1"/>
          <p:nvPr/>
        </p:nvSpPr>
        <p:spPr>
          <a:xfrm>
            <a:off x="7083538" y="894928"/>
            <a:ext cx="1125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Somewhat</a:t>
            </a:r>
            <a:r>
              <a:rPr dirty="0" sz="12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 descr=""/>
          <p:cNvSpPr/>
          <p:nvPr/>
        </p:nvSpPr>
        <p:spPr>
          <a:xfrm>
            <a:off x="6949351" y="96169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 descr=""/>
          <p:cNvSpPr txBox="1"/>
          <p:nvPr/>
        </p:nvSpPr>
        <p:spPr>
          <a:xfrm>
            <a:off x="7083538" y="1260690"/>
            <a:ext cx="516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Neutral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2" name="object 102" descr=""/>
          <p:cNvSpPr/>
          <p:nvPr/>
        </p:nvSpPr>
        <p:spPr>
          <a:xfrm>
            <a:off x="6949351" y="132745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 descr=""/>
          <p:cNvSpPr txBox="1"/>
          <p:nvPr/>
        </p:nvSpPr>
        <p:spPr>
          <a:xfrm>
            <a:off x="7083538" y="1626450"/>
            <a:ext cx="8801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39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Somewhat Difficult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Very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Difficult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 descr=""/>
          <p:cNvSpPr/>
          <p:nvPr/>
        </p:nvSpPr>
        <p:spPr>
          <a:xfrm>
            <a:off x="6949351" y="169321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 descr=""/>
          <p:cNvSpPr/>
          <p:nvPr/>
        </p:nvSpPr>
        <p:spPr>
          <a:xfrm>
            <a:off x="6949351" y="205897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9F2B9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8866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Discussion</a:t>
            </a:r>
            <a:r>
              <a:rPr dirty="0" spc="-125">
                <a:solidFill>
                  <a:srgbClr val="000000"/>
                </a:solidFill>
              </a:rPr>
              <a:t> </a:t>
            </a:r>
            <a:r>
              <a:rPr dirty="0" spc="-20">
                <a:solidFill>
                  <a:srgbClr val="000000"/>
                </a:solidFill>
              </a:rPr>
              <a:t>(1/2)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71475" y="2254300"/>
            <a:ext cx="2406650" cy="2406650"/>
            <a:chOff x="371475" y="2254300"/>
            <a:chExt cx="2406650" cy="2406650"/>
          </a:xfrm>
        </p:grpSpPr>
        <p:sp>
          <p:nvSpPr>
            <p:cNvPr id="4" name="object 4" descr=""/>
            <p:cNvSpPr/>
            <p:nvPr/>
          </p:nvSpPr>
          <p:spPr>
            <a:xfrm>
              <a:off x="381000" y="2263825"/>
              <a:ext cx="2387600" cy="2387600"/>
            </a:xfrm>
            <a:custGeom>
              <a:avLst/>
              <a:gdLst/>
              <a:ahLst/>
              <a:cxnLst/>
              <a:rect l="l" t="t" r="r" b="b"/>
              <a:pathLst>
                <a:path w="2387600" h="2387600">
                  <a:moveTo>
                    <a:pt x="0" y="1193647"/>
                  </a:moveTo>
                  <a:lnTo>
                    <a:pt x="955" y="1145947"/>
                  </a:lnTo>
                  <a:lnTo>
                    <a:pt x="3797" y="1098698"/>
                  </a:lnTo>
                  <a:lnTo>
                    <a:pt x="8489" y="1051936"/>
                  </a:lnTo>
                  <a:lnTo>
                    <a:pt x="14993" y="1005699"/>
                  </a:lnTo>
                  <a:lnTo>
                    <a:pt x="23273" y="960023"/>
                  </a:lnTo>
                  <a:lnTo>
                    <a:pt x="33293" y="914945"/>
                  </a:lnTo>
                  <a:lnTo>
                    <a:pt x="45015" y="870502"/>
                  </a:lnTo>
                  <a:lnTo>
                    <a:pt x="58403" y="826730"/>
                  </a:lnTo>
                  <a:lnTo>
                    <a:pt x="73419" y="783667"/>
                  </a:lnTo>
                  <a:lnTo>
                    <a:pt x="90027" y="741350"/>
                  </a:lnTo>
                  <a:lnTo>
                    <a:pt x="108191" y="699814"/>
                  </a:lnTo>
                  <a:lnTo>
                    <a:pt x="127873" y="659097"/>
                  </a:lnTo>
                  <a:lnTo>
                    <a:pt x="149036" y="619236"/>
                  </a:lnTo>
                  <a:lnTo>
                    <a:pt x="171644" y="580267"/>
                  </a:lnTo>
                  <a:lnTo>
                    <a:pt x="195660" y="542228"/>
                  </a:lnTo>
                  <a:lnTo>
                    <a:pt x="221047" y="505155"/>
                  </a:lnTo>
                  <a:lnTo>
                    <a:pt x="247768" y="469085"/>
                  </a:lnTo>
                  <a:lnTo>
                    <a:pt x="275787" y="434054"/>
                  </a:lnTo>
                  <a:lnTo>
                    <a:pt x="305067" y="400100"/>
                  </a:lnTo>
                  <a:lnTo>
                    <a:pt x="335570" y="367260"/>
                  </a:lnTo>
                  <a:lnTo>
                    <a:pt x="367260" y="335570"/>
                  </a:lnTo>
                  <a:lnTo>
                    <a:pt x="400101" y="305067"/>
                  </a:lnTo>
                  <a:lnTo>
                    <a:pt x="434055" y="275787"/>
                  </a:lnTo>
                  <a:lnTo>
                    <a:pt x="469085" y="247768"/>
                  </a:lnTo>
                  <a:lnTo>
                    <a:pt x="505155" y="221047"/>
                  </a:lnTo>
                  <a:lnTo>
                    <a:pt x="542229" y="195660"/>
                  </a:lnTo>
                  <a:lnTo>
                    <a:pt x="580268" y="171644"/>
                  </a:lnTo>
                  <a:lnTo>
                    <a:pt x="619237" y="149036"/>
                  </a:lnTo>
                  <a:lnTo>
                    <a:pt x="659098" y="127873"/>
                  </a:lnTo>
                  <a:lnTo>
                    <a:pt x="699815" y="108191"/>
                  </a:lnTo>
                  <a:lnTo>
                    <a:pt x="741351" y="90027"/>
                  </a:lnTo>
                  <a:lnTo>
                    <a:pt x="783669" y="73419"/>
                  </a:lnTo>
                  <a:lnTo>
                    <a:pt x="826733" y="58403"/>
                  </a:lnTo>
                  <a:lnTo>
                    <a:pt x="870504" y="45015"/>
                  </a:lnTo>
                  <a:lnTo>
                    <a:pt x="914948" y="33293"/>
                  </a:lnTo>
                  <a:lnTo>
                    <a:pt x="960026" y="23273"/>
                  </a:lnTo>
                  <a:lnTo>
                    <a:pt x="1005703" y="14993"/>
                  </a:lnTo>
                  <a:lnTo>
                    <a:pt x="1051940" y="8489"/>
                  </a:lnTo>
                  <a:lnTo>
                    <a:pt x="1098702" y="3797"/>
                  </a:lnTo>
                  <a:lnTo>
                    <a:pt x="1145952" y="955"/>
                  </a:lnTo>
                  <a:lnTo>
                    <a:pt x="1193652" y="0"/>
                  </a:lnTo>
                  <a:lnTo>
                    <a:pt x="1241353" y="955"/>
                  </a:lnTo>
                  <a:lnTo>
                    <a:pt x="1288602" y="3797"/>
                  </a:lnTo>
                  <a:lnTo>
                    <a:pt x="1335364" y="8489"/>
                  </a:lnTo>
                  <a:lnTo>
                    <a:pt x="1381602" y="14993"/>
                  </a:lnTo>
                  <a:lnTo>
                    <a:pt x="1427279" y="23273"/>
                  </a:lnTo>
                  <a:lnTo>
                    <a:pt x="1472357" y="33293"/>
                  </a:lnTo>
                  <a:lnTo>
                    <a:pt x="1516801" y="45015"/>
                  </a:lnTo>
                  <a:lnTo>
                    <a:pt x="1560573" y="58403"/>
                  </a:lnTo>
                  <a:lnTo>
                    <a:pt x="1603636" y="73419"/>
                  </a:lnTo>
                  <a:lnTo>
                    <a:pt x="1645954" y="90027"/>
                  </a:lnTo>
                  <a:lnTo>
                    <a:pt x="1687490" y="108191"/>
                  </a:lnTo>
                  <a:lnTo>
                    <a:pt x="1728207" y="127873"/>
                  </a:lnTo>
                  <a:lnTo>
                    <a:pt x="1768069" y="149036"/>
                  </a:lnTo>
                  <a:lnTo>
                    <a:pt x="1807037" y="171644"/>
                  </a:lnTo>
                  <a:lnTo>
                    <a:pt x="1845077" y="195660"/>
                  </a:lnTo>
                  <a:lnTo>
                    <a:pt x="1882150" y="221047"/>
                  </a:lnTo>
                  <a:lnTo>
                    <a:pt x="1918221" y="247768"/>
                  </a:lnTo>
                  <a:lnTo>
                    <a:pt x="1953251" y="275787"/>
                  </a:lnTo>
                  <a:lnTo>
                    <a:pt x="1987205" y="305067"/>
                  </a:lnTo>
                  <a:lnTo>
                    <a:pt x="2020046" y="335570"/>
                  </a:lnTo>
                  <a:lnTo>
                    <a:pt x="2051736" y="367260"/>
                  </a:lnTo>
                  <a:lnTo>
                    <a:pt x="2082240" y="400100"/>
                  </a:lnTo>
                  <a:lnTo>
                    <a:pt x="2111519" y="434054"/>
                  </a:lnTo>
                  <a:lnTo>
                    <a:pt x="2139538" y="469085"/>
                  </a:lnTo>
                  <a:lnTo>
                    <a:pt x="2166259" y="505155"/>
                  </a:lnTo>
                  <a:lnTo>
                    <a:pt x="2191646" y="542228"/>
                  </a:lnTo>
                  <a:lnTo>
                    <a:pt x="2215662" y="580267"/>
                  </a:lnTo>
                  <a:lnTo>
                    <a:pt x="2238271" y="619236"/>
                  </a:lnTo>
                  <a:lnTo>
                    <a:pt x="2259434" y="659097"/>
                  </a:lnTo>
                  <a:lnTo>
                    <a:pt x="2279116" y="699814"/>
                  </a:lnTo>
                  <a:lnTo>
                    <a:pt x="2297279" y="741350"/>
                  </a:lnTo>
                  <a:lnTo>
                    <a:pt x="2313888" y="783667"/>
                  </a:lnTo>
                  <a:lnTo>
                    <a:pt x="2328904" y="826730"/>
                  </a:lnTo>
                  <a:lnTo>
                    <a:pt x="2342292" y="870502"/>
                  </a:lnTo>
                  <a:lnTo>
                    <a:pt x="2354014" y="914945"/>
                  </a:lnTo>
                  <a:lnTo>
                    <a:pt x="2364033" y="960023"/>
                  </a:lnTo>
                  <a:lnTo>
                    <a:pt x="2372314" y="1005699"/>
                  </a:lnTo>
                  <a:lnTo>
                    <a:pt x="2378818" y="1051936"/>
                  </a:lnTo>
                  <a:lnTo>
                    <a:pt x="2383510" y="1098698"/>
                  </a:lnTo>
                  <a:lnTo>
                    <a:pt x="2386352" y="1145947"/>
                  </a:lnTo>
                  <a:lnTo>
                    <a:pt x="2387307" y="1193647"/>
                  </a:lnTo>
                  <a:lnTo>
                    <a:pt x="2386352" y="1241348"/>
                  </a:lnTo>
                  <a:lnTo>
                    <a:pt x="2383510" y="1288598"/>
                  </a:lnTo>
                  <a:lnTo>
                    <a:pt x="2378818" y="1335360"/>
                  </a:lnTo>
                  <a:lnTo>
                    <a:pt x="2372314" y="1381598"/>
                  </a:lnTo>
                  <a:lnTo>
                    <a:pt x="2364033" y="1427275"/>
                  </a:lnTo>
                  <a:lnTo>
                    <a:pt x="2354014" y="1472354"/>
                  </a:lnTo>
                  <a:lnTo>
                    <a:pt x="2342292" y="1516798"/>
                  </a:lnTo>
                  <a:lnTo>
                    <a:pt x="2328904" y="1560570"/>
                  </a:lnTo>
                  <a:lnTo>
                    <a:pt x="2313888" y="1603634"/>
                  </a:lnTo>
                  <a:lnTo>
                    <a:pt x="2297279" y="1645952"/>
                  </a:lnTo>
                  <a:lnTo>
                    <a:pt x="2279116" y="1687488"/>
                  </a:lnTo>
                  <a:lnTo>
                    <a:pt x="2259434" y="1728205"/>
                  </a:lnTo>
                  <a:lnTo>
                    <a:pt x="2238271" y="1768067"/>
                  </a:lnTo>
                  <a:lnTo>
                    <a:pt x="2215662" y="1807036"/>
                  </a:lnTo>
                  <a:lnTo>
                    <a:pt x="2191646" y="1845076"/>
                  </a:lnTo>
                  <a:lnTo>
                    <a:pt x="2166259" y="1882149"/>
                  </a:lnTo>
                  <a:lnTo>
                    <a:pt x="2139538" y="1918220"/>
                  </a:lnTo>
                  <a:lnTo>
                    <a:pt x="2111519" y="1953250"/>
                  </a:lnTo>
                  <a:lnTo>
                    <a:pt x="2082240" y="1987205"/>
                  </a:lnTo>
                  <a:lnTo>
                    <a:pt x="2051736" y="2020045"/>
                  </a:lnTo>
                  <a:lnTo>
                    <a:pt x="2020046" y="2051736"/>
                  </a:lnTo>
                  <a:lnTo>
                    <a:pt x="1987205" y="2082239"/>
                  </a:lnTo>
                  <a:lnTo>
                    <a:pt x="1953251" y="2111519"/>
                  </a:lnTo>
                  <a:lnTo>
                    <a:pt x="1918221" y="2139538"/>
                  </a:lnTo>
                  <a:lnTo>
                    <a:pt x="1882150" y="2166259"/>
                  </a:lnTo>
                  <a:lnTo>
                    <a:pt x="1845077" y="2191646"/>
                  </a:lnTo>
                  <a:lnTo>
                    <a:pt x="1807037" y="2215662"/>
                  </a:lnTo>
                  <a:lnTo>
                    <a:pt x="1768069" y="2238270"/>
                  </a:lnTo>
                  <a:lnTo>
                    <a:pt x="1728207" y="2259434"/>
                  </a:lnTo>
                  <a:lnTo>
                    <a:pt x="1687490" y="2279116"/>
                  </a:lnTo>
                  <a:lnTo>
                    <a:pt x="1645954" y="2297279"/>
                  </a:lnTo>
                  <a:lnTo>
                    <a:pt x="1603636" y="2313888"/>
                  </a:lnTo>
                  <a:lnTo>
                    <a:pt x="1560573" y="2328904"/>
                  </a:lnTo>
                  <a:lnTo>
                    <a:pt x="1516801" y="2342292"/>
                  </a:lnTo>
                  <a:lnTo>
                    <a:pt x="1472357" y="2354014"/>
                  </a:lnTo>
                  <a:lnTo>
                    <a:pt x="1427279" y="2364033"/>
                  </a:lnTo>
                  <a:lnTo>
                    <a:pt x="1381602" y="2372314"/>
                  </a:lnTo>
                  <a:lnTo>
                    <a:pt x="1335364" y="2378818"/>
                  </a:lnTo>
                  <a:lnTo>
                    <a:pt x="1288602" y="2383510"/>
                  </a:lnTo>
                  <a:lnTo>
                    <a:pt x="1241353" y="2386352"/>
                  </a:lnTo>
                  <a:lnTo>
                    <a:pt x="1193652" y="2387307"/>
                  </a:lnTo>
                  <a:lnTo>
                    <a:pt x="1145952" y="2386352"/>
                  </a:lnTo>
                  <a:lnTo>
                    <a:pt x="1098702" y="2383510"/>
                  </a:lnTo>
                  <a:lnTo>
                    <a:pt x="1051940" y="2378818"/>
                  </a:lnTo>
                  <a:lnTo>
                    <a:pt x="1005703" y="2372314"/>
                  </a:lnTo>
                  <a:lnTo>
                    <a:pt x="960026" y="2364033"/>
                  </a:lnTo>
                  <a:lnTo>
                    <a:pt x="914948" y="2354014"/>
                  </a:lnTo>
                  <a:lnTo>
                    <a:pt x="870504" y="2342292"/>
                  </a:lnTo>
                  <a:lnTo>
                    <a:pt x="826733" y="2328904"/>
                  </a:lnTo>
                  <a:lnTo>
                    <a:pt x="783669" y="2313888"/>
                  </a:lnTo>
                  <a:lnTo>
                    <a:pt x="741351" y="2297279"/>
                  </a:lnTo>
                  <a:lnTo>
                    <a:pt x="699815" y="2279116"/>
                  </a:lnTo>
                  <a:lnTo>
                    <a:pt x="659098" y="2259434"/>
                  </a:lnTo>
                  <a:lnTo>
                    <a:pt x="619237" y="2238270"/>
                  </a:lnTo>
                  <a:lnTo>
                    <a:pt x="580268" y="2215662"/>
                  </a:lnTo>
                  <a:lnTo>
                    <a:pt x="542229" y="2191646"/>
                  </a:lnTo>
                  <a:lnTo>
                    <a:pt x="505155" y="2166259"/>
                  </a:lnTo>
                  <a:lnTo>
                    <a:pt x="469085" y="2139538"/>
                  </a:lnTo>
                  <a:lnTo>
                    <a:pt x="434055" y="2111519"/>
                  </a:lnTo>
                  <a:lnTo>
                    <a:pt x="400101" y="2082239"/>
                  </a:lnTo>
                  <a:lnTo>
                    <a:pt x="367260" y="2051736"/>
                  </a:lnTo>
                  <a:lnTo>
                    <a:pt x="335570" y="2020045"/>
                  </a:lnTo>
                  <a:lnTo>
                    <a:pt x="305067" y="1987205"/>
                  </a:lnTo>
                  <a:lnTo>
                    <a:pt x="275787" y="1953250"/>
                  </a:lnTo>
                  <a:lnTo>
                    <a:pt x="247768" y="1918220"/>
                  </a:lnTo>
                  <a:lnTo>
                    <a:pt x="221047" y="1882149"/>
                  </a:lnTo>
                  <a:lnTo>
                    <a:pt x="195660" y="1845076"/>
                  </a:lnTo>
                  <a:lnTo>
                    <a:pt x="171644" y="1807036"/>
                  </a:lnTo>
                  <a:lnTo>
                    <a:pt x="149036" y="1768067"/>
                  </a:lnTo>
                  <a:lnTo>
                    <a:pt x="127873" y="1728205"/>
                  </a:lnTo>
                  <a:lnTo>
                    <a:pt x="108191" y="1687488"/>
                  </a:lnTo>
                  <a:lnTo>
                    <a:pt x="90027" y="1645952"/>
                  </a:lnTo>
                  <a:lnTo>
                    <a:pt x="73419" y="1603634"/>
                  </a:lnTo>
                  <a:lnTo>
                    <a:pt x="58403" y="1560570"/>
                  </a:lnTo>
                  <a:lnTo>
                    <a:pt x="45015" y="1516798"/>
                  </a:lnTo>
                  <a:lnTo>
                    <a:pt x="33293" y="1472354"/>
                  </a:lnTo>
                  <a:lnTo>
                    <a:pt x="23273" y="1427275"/>
                  </a:lnTo>
                  <a:lnTo>
                    <a:pt x="14993" y="1381598"/>
                  </a:lnTo>
                  <a:lnTo>
                    <a:pt x="8489" y="1335360"/>
                  </a:lnTo>
                  <a:lnTo>
                    <a:pt x="3797" y="1288598"/>
                  </a:lnTo>
                  <a:lnTo>
                    <a:pt x="955" y="1241348"/>
                  </a:lnTo>
                  <a:lnTo>
                    <a:pt x="0" y="1193647"/>
                  </a:lnTo>
                  <a:close/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64638" y="2447467"/>
              <a:ext cx="2020570" cy="2020570"/>
            </a:xfrm>
            <a:custGeom>
              <a:avLst/>
              <a:gdLst/>
              <a:ahLst/>
              <a:cxnLst/>
              <a:rect l="l" t="t" r="r" b="b"/>
              <a:pathLst>
                <a:path w="2020570" h="2020570">
                  <a:moveTo>
                    <a:pt x="1010014" y="0"/>
                  </a:moveTo>
                  <a:lnTo>
                    <a:pt x="962770" y="1108"/>
                  </a:lnTo>
                  <a:lnTo>
                    <a:pt x="916057" y="4399"/>
                  </a:lnTo>
                  <a:lnTo>
                    <a:pt x="869925" y="9823"/>
                  </a:lnTo>
                  <a:lnTo>
                    <a:pt x="824424" y="17330"/>
                  </a:lnTo>
                  <a:lnTo>
                    <a:pt x="779604" y="26871"/>
                  </a:lnTo>
                  <a:lnTo>
                    <a:pt x="735515" y="38393"/>
                  </a:lnTo>
                  <a:lnTo>
                    <a:pt x="692206" y="51849"/>
                  </a:lnTo>
                  <a:lnTo>
                    <a:pt x="649730" y="67187"/>
                  </a:lnTo>
                  <a:lnTo>
                    <a:pt x="608134" y="84358"/>
                  </a:lnTo>
                  <a:lnTo>
                    <a:pt x="567470" y="103311"/>
                  </a:lnTo>
                  <a:lnTo>
                    <a:pt x="527787" y="123997"/>
                  </a:lnTo>
                  <a:lnTo>
                    <a:pt x="489135" y="146365"/>
                  </a:lnTo>
                  <a:lnTo>
                    <a:pt x="451565" y="170366"/>
                  </a:lnTo>
                  <a:lnTo>
                    <a:pt x="415127" y="195949"/>
                  </a:lnTo>
                  <a:lnTo>
                    <a:pt x="379871" y="223063"/>
                  </a:lnTo>
                  <a:lnTo>
                    <a:pt x="345846" y="251661"/>
                  </a:lnTo>
                  <a:lnTo>
                    <a:pt x="313103" y="281690"/>
                  </a:lnTo>
                  <a:lnTo>
                    <a:pt x="281691" y="313101"/>
                  </a:lnTo>
                  <a:lnTo>
                    <a:pt x="251662" y="345844"/>
                  </a:lnTo>
                  <a:lnTo>
                    <a:pt x="223065" y="379869"/>
                  </a:lnTo>
                  <a:lnTo>
                    <a:pt x="195950" y="415125"/>
                  </a:lnTo>
                  <a:lnTo>
                    <a:pt x="170367" y="451564"/>
                  </a:lnTo>
                  <a:lnTo>
                    <a:pt x="146367" y="489134"/>
                  </a:lnTo>
                  <a:lnTo>
                    <a:pt x="123998" y="527785"/>
                  </a:lnTo>
                  <a:lnTo>
                    <a:pt x="103312" y="567468"/>
                  </a:lnTo>
                  <a:lnTo>
                    <a:pt x="84359" y="608133"/>
                  </a:lnTo>
                  <a:lnTo>
                    <a:pt x="67188" y="649729"/>
                  </a:lnTo>
                  <a:lnTo>
                    <a:pt x="51850" y="692206"/>
                  </a:lnTo>
                  <a:lnTo>
                    <a:pt x="38394" y="735514"/>
                  </a:lnTo>
                  <a:lnTo>
                    <a:pt x="26871" y="779604"/>
                  </a:lnTo>
                  <a:lnTo>
                    <a:pt x="17331" y="824425"/>
                  </a:lnTo>
                  <a:lnTo>
                    <a:pt x="9823" y="869927"/>
                  </a:lnTo>
                  <a:lnTo>
                    <a:pt x="4399" y="916060"/>
                  </a:lnTo>
                  <a:lnTo>
                    <a:pt x="1108" y="962773"/>
                  </a:lnTo>
                  <a:lnTo>
                    <a:pt x="0" y="1010018"/>
                  </a:lnTo>
                  <a:lnTo>
                    <a:pt x="1108" y="1057261"/>
                  </a:lnTo>
                  <a:lnTo>
                    <a:pt x="4399" y="1103974"/>
                  </a:lnTo>
                  <a:lnTo>
                    <a:pt x="9823" y="1150106"/>
                  </a:lnTo>
                  <a:lnTo>
                    <a:pt x="17331" y="1195607"/>
                  </a:lnTo>
                  <a:lnTo>
                    <a:pt x="26871" y="1240427"/>
                  </a:lnTo>
                  <a:lnTo>
                    <a:pt x="38394" y="1284516"/>
                  </a:lnTo>
                  <a:lnTo>
                    <a:pt x="51850" y="1327823"/>
                  </a:lnTo>
                  <a:lnTo>
                    <a:pt x="67188" y="1370300"/>
                  </a:lnTo>
                  <a:lnTo>
                    <a:pt x="84359" y="1411895"/>
                  </a:lnTo>
                  <a:lnTo>
                    <a:pt x="103312" y="1452559"/>
                  </a:lnTo>
                  <a:lnTo>
                    <a:pt x="123998" y="1492242"/>
                  </a:lnTo>
                  <a:lnTo>
                    <a:pt x="146367" y="1530893"/>
                  </a:lnTo>
                  <a:lnTo>
                    <a:pt x="170367" y="1568462"/>
                  </a:lnTo>
                  <a:lnTo>
                    <a:pt x="195950" y="1604900"/>
                  </a:lnTo>
                  <a:lnTo>
                    <a:pt x="223065" y="1640157"/>
                  </a:lnTo>
                  <a:lnTo>
                    <a:pt x="251662" y="1674181"/>
                  </a:lnTo>
                  <a:lnTo>
                    <a:pt x="281691" y="1706924"/>
                  </a:lnTo>
                  <a:lnTo>
                    <a:pt x="313103" y="1738335"/>
                  </a:lnTo>
                  <a:lnTo>
                    <a:pt x="345846" y="1768364"/>
                  </a:lnTo>
                  <a:lnTo>
                    <a:pt x="379871" y="1796960"/>
                  </a:lnTo>
                  <a:lnTo>
                    <a:pt x="415127" y="1824075"/>
                  </a:lnTo>
                  <a:lnTo>
                    <a:pt x="451565" y="1849658"/>
                  </a:lnTo>
                  <a:lnTo>
                    <a:pt x="489135" y="1873658"/>
                  </a:lnTo>
                  <a:lnTo>
                    <a:pt x="527787" y="1896026"/>
                  </a:lnTo>
                  <a:lnTo>
                    <a:pt x="567470" y="1916712"/>
                  </a:lnTo>
                  <a:lnTo>
                    <a:pt x="608134" y="1935665"/>
                  </a:lnTo>
                  <a:lnTo>
                    <a:pt x="649730" y="1952836"/>
                  </a:lnTo>
                  <a:lnTo>
                    <a:pt x="692206" y="1968174"/>
                  </a:lnTo>
                  <a:lnTo>
                    <a:pt x="735515" y="1981630"/>
                  </a:lnTo>
                  <a:lnTo>
                    <a:pt x="779604" y="1993152"/>
                  </a:lnTo>
                  <a:lnTo>
                    <a:pt x="824424" y="2002692"/>
                  </a:lnTo>
                  <a:lnTo>
                    <a:pt x="869925" y="2010200"/>
                  </a:lnTo>
                  <a:lnTo>
                    <a:pt x="916057" y="2015624"/>
                  </a:lnTo>
                  <a:lnTo>
                    <a:pt x="962770" y="2018915"/>
                  </a:lnTo>
                  <a:lnTo>
                    <a:pt x="1010014" y="2020023"/>
                  </a:lnTo>
                  <a:lnTo>
                    <a:pt x="1057258" y="2018915"/>
                  </a:lnTo>
                  <a:lnTo>
                    <a:pt x="1103971" y="2015624"/>
                  </a:lnTo>
                  <a:lnTo>
                    <a:pt x="1150103" y="2010200"/>
                  </a:lnTo>
                  <a:lnTo>
                    <a:pt x="1195604" y="2002692"/>
                  </a:lnTo>
                  <a:lnTo>
                    <a:pt x="1240424" y="1993152"/>
                  </a:lnTo>
                  <a:lnTo>
                    <a:pt x="1284513" y="1981630"/>
                  </a:lnTo>
                  <a:lnTo>
                    <a:pt x="1327821" y="1968174"/>
                  </a:lnTo>
                  <a:lnTo>
                    <a:pt x="1370298" y="1952836"/>
                  </a:lnTo>
                  <a:lnTo>
                    <a:pt x="1411894" y="1935665"/>
                  </a:lnTo>
                  <a:lnTo>
                    <a:pt x="1452558" y="1916712"/>
                  </a:lnTo>
                  <a:lnTo>
                    <a:pt x="1492241" y="1896026"/>
                  </a:lnTo>
                  <a:lnTo>
                    <a:pt x="1530892" y="1873658"/>
                  </a:lnTo>
                  <a:lnTo>
                    <a:pt x="1568462" y="1849658"/>
                  </a:lnTo>
                  <a:lnTo>
                    <a:pt x="1604900" y="1824075"/>
                  </a:lnTo>
                  <a:lnTo>
                    <a:pt x="1640156" y="1796960"/>
                  </a:lnTo>
                  <a:lnTo>
                    <a:pt x="1674181" y="1768364"/>
                  </a:lnTo>
                  <a:lnTo>
                    <a:pt x="1706923" y="1738335"/>
                  </a:lnTo>
                  <a:lnTo>
                    <a:pt x="1738334" y="1706924"/>
                  </a:lnTo>
                  <a:lnTo>
                    <a:pt x="1768363" y="1674181"/>
                  </a:lnTo>
                  <a:lnTo>
                    <a:pt x="1796960" y="1640157"/>
                  </a:lnTo>
                  <a:lnTo>
                    <a:pt x="1824075" y="1604900"/>
                  </a:lnTo>
                  <a:lnTo>
                    <a:pt x="1849658" y="1568462"/>
                  </a:lnTo>
                  <a:lnTo>
                    <a:pt x="1873658" y="1530893"/>
                  </a:lnTo>
                  <a:lnTo>
                    <a:pt x="1896026" y="1492242"/>
                  </a:lnTo>
                  <a:lnTo>
                    <a:pt x="1916712" y="1452559"/>
                  </a:lnTo>
                  <a:lnTo>
                    <a:pt x="1935665" y="1411895"/>
                  </a:lnTo>
                  <a:lnTo>
                    <a:pt x="1952836" y="1370300"/>
                  </a:lnTo>
                  <a:lnTo>
                    <a:pt x="1968174" y="1327823"/>
                  </a:lnTo>
                  <a:lnTo>
                    <a:pt x="1981630" y="1284516"/>
                  </a:lnTo>
                  <a:lnTo>
                    <a:pt x="1993152" y="1240427"/>
                  </a:lnTo>
                  <a:lnTo>
                    <a:pt x="2002692" y="1195607"/>
                  </a:lnTo>
                  <a:lnTo>
                    <a:pt x="2010200" y="1150106"/>
                  </a:lnTo>
                  <a:lnTo>
                    <a:pt x="2015624" y="1103974"/>
                  </a:lnTo>
                  <a:lnTo>
                    <a:pt x="2018915" y="1057261"/>
                  </a:lnTo>
                  <a:lnTo>
                    <a:pt x="2020023" y="1010018"/>
                  </a:lnTo>
                  <a:lnTo>
                    <a:pt x="2018915" y="962773"/>
                  </a:lnTo>
                  <a:lnTo>
                    <a:pt x="2015624" y="916060"/>
                  </a:lnTo>
                  <a:lnTo>
                    <a:pt x="2010200" y="869927"/>
                  </a:lnTo>
                  <a:lnTo>
                    <a:pt x="2002692" y="824425"/>
                  </a:lnTo>
                  <a:lnTo>
                    <a:pt x="1993152" y="779604"/>
                  </a:lnTo>
                  <a:lnTo>
                    <a:pt x="1981630" y="735514"/>
                  </a:lnTo>
                  <a:lnTo>
                    <a:pt x="1968174" y="692206"/>
                  </a:lnTo>
                  <a:lnTo>
                    <a:pt x="1952836" y="649729"/>
                  </a:lnTo>
                  <a:lnTo>
                    <a:pt x="1935665" y="608133"/>
                  </a:lnTo>
                  <a:lnTo>
                    <a:pt x="1916712" y="567468"/>
                  </a:lnTo>
                  <a:lnTo>
                    <a:pt x="1896026" y="527785"/>
                  </a:lnTo>
                  <a:lnTo>
                    <a:pt x="1873658" y="489134"/>
                  </a:lnTo>
                  <a:lnTo>
                    <a:pt x="1849658" y="451564"/>
                  </a:lnTo>
                  <a:lnTo>
                    <a:pt x="1824075" y="415125"/>
                  </a:lnTo>
                  <a:lnTo>
                    <a:pt x="1796960" y="379869"/>
                  </a:lnTo>
                  <a:lnTo>
                    <a:pt x="1768363" y="345844"/>
                  </a:lnTo>
                  <a:lnTo>
                    <a:pt x="1738334" y="313101"/>
                  </a:lnTo>
                  <a:lnTo>
                    <a:pt x="1706923" y="281690"/>
                  </a:lnTo>
                  <a:lnTo>
                    <a:pt x="1674181" y="251661"/>
                  </a:lnTo>
                  <a:lnTo>
                    <a:pt x="1640156" y="223063"/>
                  </a:lnTo>
                  <a:lnTo>
                    <a:pt x="1604900" y="195949"/>
                  </a:lnTo>
                  <a:lnTo>
                    <a:pt x="1568462" y="170366"/>
                  </a:lnTo>
                  <a:lnTo>
                    <a:pt x="1530892" y="146365"/>
                  </a:lnTo>
                  <a:lnTo>
                    <a:pt x="1492241" y="123997"/>
                  </a:lnTo>
                  <a:lnTo>
                    <a:pt x="1452558" y="103311"/>
                  </a:lnTo>
                  <a:lnTo>
                    <a:pt x="1411894" y="84358"/>
                  </a:lnTo>
                  <a:lnTo>
                    <a:pt x="1370298" y="67187"/>
                  </a:lnTo>
                  <a:lnTo>
                    <a:pt x="1327821" y="51849"/>
                  </a:lnTo>
                  <a:lnTo>
                    <a:pt x="1284513" y="38393"/>
                  </a:lnTo>
                  <a:lnTo>
                    <a:pt x="1240424" y="26871"/>
                  </a:lnTo>
                  <a:lnTo>
                    <a:pt x="1195604" y="17330"/>
                  </a:lnTo>
                  <a:lnTo>
                    <a:pt x="1150103" y="9823"/>
                  </a:lnTo>
                  <a:lnTo>
                    <a:pt x="1103971" y="4399"/>
                  </a:lnTo>
                  <a:lnTo>
                    <a:pt x="1057258" y="1108"/>
                  </a:lnTo>
                  <a:lnTo>
                    <a:pt x="1010014" y="0"/>
                  </a:lnTo>
                  <a:close/>
                </a:path>
              </a:pathLst>
            </a:custGeom>
            <a:solidFill>
              <a:srgbClr val="71686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94793" y="2799880"/>
            <a:ext cx="1160145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9860" marR="14224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Pre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endParaRPr sz="20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30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(Doctors</a:t>
            </a:r>
            <a:r>
              <a:rPr dirty="0" sz="20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Nurses)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758782" y="1250919"/>
            <a:ext cx="8322945" cy="2216150"/>
            <a:chOff x="2758782" y="1250919"/>
            <a:chExt cx="8322945" cy="2216150"/>
          </a:xfrm>
        </p:grpSpPr>
        <p:sp>
          <p:nvSpPr>
            <p:cNvPr id="8" name="object 8" descr=""/>
            <p:cNvSpPr/>
            <p:nvPr/>
          </p:nvSpPr>
          <p:spPr>
            <a:xfrm>
              <a:off x="2768307" y="1757375"/>
              <a:ext cx="1346835" cy="1700530"/>
            </a:xfrm>
            <a:custGeom>
              <a:avLst/>
              <a:gdLst/>
              <a:ahLst/>
              <a:cxnLst/>
              <a:rect l="l" t="t" r="r" b="b"/>
              <a:pathLst>
                <a:path w="1346835" h="1700529">
                  <a:moveTo>
                    <a:pt x="0" y="1700110"/>
                  </a:moveTo>
                  <a:lnTo>
                    <a:pt x="345586" y="1700110"/>
                  </a:lnTo>
                  <a:lnTo>
                    <a:pt x="345586" y="0"/>
                  </a:lnTo>
                  <a:lnTo>
                    <a:pt x="691173" y="0"/>
                  </a:lnTo>
                </a:path>
                <a:path w="1346835" h="1700529">
                  <a:moveTo>
                    <a:pt x="0" y="1700110"/>
                  </a:moveTo>
                  <a:lnTo>
                    <a:pt x="344634" y="1700110"/>
                  </a:lnTo>
                  <a:lnTo>
                    <a:pt x="344634" y="1260157"/>
                  </a:lnTo>
                  <a:lnTo>
                    <a:pt x="1346492" y="1260157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064000" y="1250922"/>
              <a:ext cx="7017384" cy="1012190"/>
            </a:xfrm>
            <a:custGeom>
              <a:avLst/>
              <a:gdLst/>
              <a:ahLst/>
              <a:cxnLst/>
              <a:rect l="l" t="t" r="r" b="b"/>
              <a:pathLst>
                <a:path w="7017384" h="1012189">
                  <a:moveTo>
                    <a:pt x="6876440" y="0"/>
                  </a:moveTo>
                  <a:lnTo>
                    <a:pt x="140793" y="0"/>
                  </a:lnTo>
                  <a:lnTo>
                    <a:pt x="96491" y="7227"/>
                  </a:lnTo>
                  <a:lnTo>
                    <a:pt x="57867" y="27313"/>
                  </a:lnTo>
                  <a:lnTo>
                    <a:pt x="27314" y="57865"/>
                  </a:lnTo>
                  <a:lnTo>
                    <a:pt x="7227" y="96489"/>
                  </a:lnTo>
                  <a:lnTo>
                    <a:pt x="0" y="140792"/>
                  </a:lnTo>
                  <a:lnTo>
                    <a:pt x="0" y="871385"/>
                  </a:lnTo>
                  <a:lnTo>
                    <a:pt x="7227" y="915683"/>
                  </a:lnTo>
                  <a:lnTo>
                    <a:pt x="27314" y="954306"/>
                  </a:lnTo>
                  <a:lnTo>
                    <a:pt x="57867" y="984860"/>
                  </a:lnTo>
                  <a:lnTo>
                    <a:pt x="96491" y="1004948"/>
                  </a:lnTo>
                  <a:lnTo>
                    <a:pt x="140793" y="1012177"/>
                  </a:lnTo>
                  <a:lnTo>
                    <a:pt x="6876440" y="1012177"/>
                  </a:lnTo>
                  <a:lnTo>
                    <a:pt x="6920738" y="1004948"/>
                  </a:lnTo>
                  <a:lnTo>
                    <a:pt x="6959362" y="984860"/>
                  </a:lnTo>
                  <a:lnTo>
                    <a:pt x="6989915" y="954306"/>
                  </a:lnTo>
                  <a:lnTo>
                    <a:pt x="7010004" y="915683"/>
                  </a:lnTo>
                  <a:lnTo>
                    <a:pt x="7017232" y="871385"/>
                  </a:lnTo>
                  <a:lnTo>
                    <a:pt x="7017232" y="140792"/>
                  </a:lnTo>
                  <a:lnTo>
                    <a:pt x="7010004" y="96489"/>
                  </a:lnTo>
                  <a:lnTo>
                    <a:pt x="6989915" y="57865"/>
                  </a:lnTo>
                  <a:lnTo>
                    <a:pt x="6959362" y="27313"/>
                  </a:lnTo>
                  <a:lnTo>
                    <a:pt x="6920738" y="7227"/>
                  </a:lnTo>
                  <a:lnTo>
                    <a:pt x="6876440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459480" y="1250919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93B6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4227" y="1391615"/>
              <a:ext cx="731520" cy="731520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4947348" y="1242785"/>
            <a:ext cx="5922010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93B6D2"/>
                </a:solidFill>
                <a:latin typeface="Calibri"/>
                <a:cs typeface="Calibri"/>
              </a:rPr>
              <a:t>Baseline</a:t>
            </a:r>
            <a:r>
              <a:rPr dirty="0" sz="1600" spc="-35" b="1">
                <a:solidFill>
                  <a:srgbClr val="93B6D2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3B6D2"/>
                </a:solidFill>
                <a:latin typeface="Calibri"/>
                <a:cs typeface="Calibri"/>
              </a:rPr>
              <a:t>HIS</a:t>
            </a:r>
            <a:r>
              <a:rPr dirty="0" sz="1600" spc="-35" b="1">
                <a:solidFill>
                  <a:srgbClr val="93B6D2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93B6D2"/>
                </a:solidFill>
                <a:latin typeface="Calibri"/>
                <a:cs typeface="Calibri"/>
              </a:rPr>
              <a:t>Experience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All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participants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had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prior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exposure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Hospital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Information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System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(HIS), providing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foundational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familiarity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that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enabled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focused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assessment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 impact.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4719815" y="2511818"/>
            <a:ext cx="7017384" cy="1012190"/>
          </a:xfrm>
          <a:custGeom>
            <a:avLst/>
            <a:gdLst/>
            <a:ahLst/>
            <a:cxnLst/>
            <a:rect l="l" t="t" r="r" b="b"/>
            <a:pathLst>
              <a:path w="7017384" h="1012189">
                <a:moveTo>
                  <a:pt x="6876440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6876440" y="1012177"/>
                </a:lnTo>
                <a:lnTo>
                  <a:pt x="6920738" y="1004948"/>
                </a:lnTo>
                <a:lnTo>
                  <a:pt x="6959362" y="984860"/>
                </a:lnTo>
                <a:lnTo>
                  <a:pt x="6989915" y="954306"/>
                </a:lnTo>
                <a:lnTo>
                  <a:pt x="7010004" y="915683"/>
                </a:lnTo>
                <a:lnTo>
                  <a:pt x="7017232" y="871385"/>
                </a:lnTo>
                <a:lnTo>
                  <a:pt x="7017232" y="140792"/>
                </a:lnTo>
                <a:lnTo>
                  <a:pt x="7010004" y="96489"/>
                </a:lnTo>
                <a:lnTo>
                  <a:pt x="6989915" y="57865"/>
                </a:lnTo>
                <a:lnTo>
                  <a:pt x="6959362" y="27313"/>
                </a:lnTo>
                <a:lnTo>
                  <a:pt x="6920738" y="7227"/>
                </a:lnTo>
                <a:lnTo>
                  <a:pt x="687644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5494020" y="2539824"/>
            <a:ext cx="6109970" cy="78168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Diagnosis</a:t>
            </a:r>
            <a:r>
              <a:rPr dirty="0" sz="1600" spc="-45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Entry</a:t>
            </a:r>
            <a:r>
              <a:rPr dirty="0" sz="1600" spc="-40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D8046"/>
                </a:solidFill>
                <a:latin typeface="Calibri"/>
                <a:cs typeface="Calibri"/>
              </a:rPr>
              <a:t>Pattern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Before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100%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users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entered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diagnoses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manually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for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every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case,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indicating underutilization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tools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like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order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sets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saved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templates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4064000" y="3772699"/>
            <a:ext cx="7479665" cy="1012190"/>
          </a:xfrm>
          <a:custGeom>
            <a:avLst/>
            <a:gdLst/>
            <a:ahLst/>
            <a:cxnLst/>
            <a:rect l="l" t="t" r="r" b="b"/>
            <a:pathLst>
              <a:path w="7479665" h="1012189">
                <a:moveTo>
                  <a:pt x="7338275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7338275" y="1012177"/>
                </a:lnTo>
                <a:lnTo>
                  <a:pt x="7382578" y="1004948"/>
                </a:lnTo>
                <a:lnTo>
                  <a:pt x="7421203" y="984860"/>
                </a:lnTo>
                <a:lnTo>
                  <a:pt x="7451754" y="954306"/>
                </a:lnTo>
                <a:lnTo>
                  <a:pt x="7471840" y="915683"/>
                </a:lnTo>
                <a:lnTo>
                  <a:pt x="7479068" y="871385"/>
                </a:lnTo>
                <a:lnTo>
                  <a:pt x="7479068" y="140792"/>
                </a:lnTo>
                <a:lnTo>
                  <a:pt x="7471840" y="96489"/>
                </a:lnTo>
                <a:lnTo>
                  <a:pt x="7451754" y="57865"/>
                </a:lnTo>
                <a:lnTo>
                  <a:pt x="7421203" y="27313"/>
                </a:lnTo>
                <a:lnTo>
                  <a:pt x="7382578" y="7227"/>
                </a:lnTo>
                <a:lnTo>
                  <a:pt x="7338275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4947348" y="3764891"/>
            <a:ext cx="5779770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A4AB81"/>
                </a:solidFill>
                <a:latin typeface="Calibri"/>
                <a:cs typeface="Calibri"/>
              </a:rPr>
              <a:t>Workflow</a:t>
            </a:r>
            <a:r>
              <a:rPr dirty="0" sz="1600" spc="-70" b="1">
                <a:solidFill>
                  <a:srgbClr val="A4AB81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A4AB81"/>
                </a:solidFill>
                <a:latin typeface="Calibri"/>
                <a:cs typeface="Calibri"/>
              </a:rPr>
              <a:t>Challenges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Many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respondents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faced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difficulties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with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critical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workflows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such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raising admission/surgery requests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0">
                <a:latin typeface="Calibri"/>
                <a:cs typeface="Calibri"/>
              </a:rPr>
              <a:t> ordering medications, reflecting </a:t>
            </a:r>
            <a:r>
              <a:rPr dirty="0" sz="1400">
                <a:latin typeface="Calibri"/>
                <a:cs typeface="Calibri"/>
              </a:rPr>
              <a:t>gaps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10">
                <a:latin typeface="Calibri"/>
                <a:cs typeface="Calibri"/>
              </a:rPr>
              <a:t> system navigation</a:t>
            </a:r>
            <a:r>
              <a:rPr dirty="0" sz="140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skills.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4719815" y="5034330"/>
            <a:ext cx="7017384" cy="1012190"/>
          </a:xfrm>
          <a:custGeom>
            <a:avLst/>
            <a:gdLst/>
            <a:ahLst/>
            <a:cxnLst/>
            <a:rect l="l" t="t" r="r" b="b"/>
            <a:pathLst>
              <a:path w="7017384" h="1012189">
                <a:moveTo>
                  <a:pt x="6876440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6876440" y="1012177"/>
                </a:lnTo>
                <a:lnTo>
                  <a:pt x="6920738" y="1004948"/>
                </a:lnTo>
                <a:lnTo>
                  <a:pt x="6959362" y="984860"/>
                </a:lnTo>
                <a:lnTo>
                  <a:pt x="6989915" y="954306"/>
                </a:lnTo>
                <a:lnTo>
                  <a:pt x="7010004" y="915683"/>
                </a:lnTo>
                <a:lnTo>
                  <a:pt x="7017232" y="871385"/>
                </a:lnTo>
                <a:lnTo>
                  <a:pt x="7017232" y="140792"/>
                </a:lnTo>
                <a:lnTo>
                  <a:pt x="7010004" y="96489"/>
                </a:lnTo>
                <a:lnTo>
                  <a:pt x="6989915" y="57865"/>
                </a:lnTo>
                <a:lnTo>
                  <a:pt x="6959362" y="27313"/>
                </a:lnTo>
                <a:lnTo>
                  <a:pt x="6920738" y="7227"/>
                </a:lnTo>
                <a:lnTo>
                  <a:pt x="687644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5500979" y="5091965"/>
            <a:ext cx="5741035" cy="78168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D7B15C"/>
                </a:solidFill>
                <a:latin typeface="Calibri"/>
                <a:cs typeface="Calibri"/>
              </a:rPr>
              <a:t>System</a:t>
            </a:r>
            <a:r>
              <a:rPr dirty="0" sz="1600" spc="-25" b="1">
                <a:solidFill>
                  <a:srgbClr val="D7B15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D7B15C"/>
                </a:solidFill>
                <a:latin typeface="Calibri"/>
                <a:cs typeface="Calibri"/>
              </a:rPr>
              <a:t>Usage</a:t>
            </a:r>
            <a:r>
              <a:rPr dirty="0" sz="1600" spc="-25" b="1">
                <a:solidFill>
                  <a:srgbClr val="D7B15C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7B15C"/>
                </a:solidFill>
                <a:latin typeface="Calibri"/>
                <a:cs typeface="Calibri"/>
              </a:rPr>
              <a:t>Barriers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Manual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dependency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lack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awareness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about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available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features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limited </a:t>
            </a:r>
            <a:r>
              <a:rPr dirty="0" sz="1400">
                <a:latin typeface="Calibri"/>
                <a:cs typeface="Calibri"/>
              </a:rPr>
              <a:t>efficiency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consistency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prescription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order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management.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2758782" y="2511076"/>
            <a:ext cx="2656840" cy="3511550"/>
            <a:chOff x="2758782" y="2511076"/>
            <a:chExt cx="2656840" cy="3511550"/>
          </a:xfrm>
        </p:grpSpPr>
        <p:sp>
          <p:nvSpPr>
            <p:cNvPr id="20" name="object 20" descr=""/>
            <p:cNvSpPr/>
            <p:nvPr/>
          </p:nvSpPr>
          <p:spPr>
            <a:xfrm>
              <a:off x="2768307" y="3457486"/>
              <a:ext cx="1346835" cy="2082800"/>
            </a:xfrm>
            <a:custGeom>
              <a:avLst/>
              <a:gdLst/>
              <a:ahLst/>
              <a:cxnLst/>
              <a:rect l="l" t="t" r="r" b="b"/>
              <a:pathLst>
                <a:path w="1346835" h="2082800">
                  <a:moveTo>
                    <a:pt x="0" y="0"/>
                  </a:moveTo>
                  <a:lnTo>
                    <a:pt x="345586" y="0"/>
                  </a:lnTo>
                  <a:lnTo>
                    <a:pt x="345586" y="820940"/>
                  </a:lnTo>
                  <a:lnTo>
                    <a:pt x="691173" y="820940"/>
                  </a:lnTo>
                </a:path>
                <a:path w="1346835" h="2082800">
                  <a:moveTo>
                    <a:pt x="0" y="0"/>
                  </a:moveTo>
                  <a:lnTo>
                    <a:pt x="344634" y="0"/>
                  </a:lnTo>
                  <a:lnTo>
                    <a:pt x="344634" y="2082571"/>
                  </a:lnTo>
                  <a:lnTo>
                    <a:pt x="1346492" y="2082571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114799" y="2511076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3459479" y="3771971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A4AB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114799" y="5033595"/>
              <a:ext cx="1300480" cy="989330"/>
            </a:xfrm>
            <a:custGeom>
              <a:avLst/>
              <a:gdLst/>
              <a:ahLst/>
              <a:cxnLst/>
              <a:rect l="l" t="t" r="r" b="b"/>
              <a:pathLst>
                <a:path w="1300479" h="989329">
                  <a:moveTo>
                    <a:pt x="0" y="143103"/>
                  </a:moveTo>
                  <a:lnTo>
                    <a:pt x="0" y="845661"/>
                  </a:lnTo>
                  <a:lnTo>
                    <a:pt x="7796" y="890893"/>
                  </a:lnTo>
                  <a:lnTo>
                    <a:pt x="29505" y="930176"/>
                  </a:lnTo>
                  <a:lnTo>
                    <a:pt x="62608" y="961154"/>
                  </a:lnTo>
                  <a:lnTo>
                    <a:pt x="104586" y="981469"/>
                  </a:lnTo>
                  <a:lnTo>
                    <a:pt x="152920" y="988764"/>
                  </a:lnTo>
                  <a:lnTo>
                    <a:pt x="1268920" y="988764"/>
                  </a:lnTo>
                  <a:lnTo>
                    <a:pt x="1300479" y="982801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295"/>
                  </a:lnTo>
                  <a:lnTo>
                    <a:pt x="62608" y="27610"/>
                  </a:lnTo>
                  <a:lnTo>
                    <a:pt x="29505" y="58588"/>
                  </a:lnTo>
                  <a:lnTo>
                    <a:pt x="7796" y="97871"/>
                  </a:lnTo>
                  <a:lnTo>
                    <a:pt x="0" y="143103"/>
                  </a:lnTo>
                  <a:close/>
                </a:path>
              </a:pathLst>
            </a:custGeom>
            <a:solidFill>
              <a:srgbClr val="D7B1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9546" y="5174284"/>
              <a:ext cx="731521" cy="715238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4226" y="3912666"/>
              <a:ext cx="731520" cy="73152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9546" y="2655201"/>
              <a:ext cx="731520" cy="731520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8866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Discussion</a:t>
            </a:r>
            <a:r>
              <a:rPr dirty="0" spc="-125">
                <a:solidFill>
                  <a:srgbClr val="000000"/>
                </a:solidFill>
              </a:rPr>
              <a:t> </a:t>
            </a:r>
            <a:r>
              <a:rPr dirty="0" spc="-20">
                <a:solidFill>
                  <a:srgbClr val="000000"/>
                </a:solidFill>
              </a:rPr>
              <a:t>(2/2)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71475" y="2254300"/>
            <a:ext cx="2406650" cy="2406650"/>
            <a:chOff x="371475" y="2254300"/>
            <a:chExt cx="2406650" cy="2406650"/>
          </a:xfrm>
        </p:grpSpPr>
        <p:sp>
          <p:nvSpPr>
            <p:cNvPr id="4" name="object 4" descr=""/>
            <p:cNvSpPr/>
            <p:nvPr/>
          </p:nvSpPr>
          <p:spPr>
            <a:xfrm>
              <a:off x="381000" y="2263825"/>
              <a:ext cx="2387600" cy="2387600"/>
            </a:xfrm>
            <a:custGeom>
              <a:avLst/>
              <a:gdLst/>
              <a:ahLst/>
              <a:cxnLst/>
              <a:rect l="l" t="t" r="r" b="b"/>
              <a:pathLst>
                <a:path w="2387600" h="2387600">
                  <a:moveTo>
                    <a:pt x="0" y="1193647"/>
                  </a:moveTo>
                  <a:lnTo>
                    <a:pt x="955" y="1145947"/>
                  </a:lnTo>
                  <a:lnTo>
                    <a:pt x="3797" y="1098698"/>
                  </a:lnTo>
                  <a:lnTo>
                    <a:pt x="8489" y="1051936"/>
                  </a:lnTo>
                  <a:lnTo>
                    <a:pt x="14993" y="1005699"/>
                  </a:lnTo>
                  <a:lnTo>
                    <a:pt x="23273" y="960023"/>
                  </a:lnTo>
                  <a:lnTo>
                    <a:pt x="33293" y="914945"/>
                  </a:lnTo>
                  <a:lnTo>
                    <a:pt x="45015" y="870502"/>
                  </a:lnTo>
                  <a:lnTo>
                    <a:pt x="58403" y="826730"/>
                  </a:lnTo>
                  <a:lnTo>
                    <a:pt x="73419" y="783667"/>
                  </a:lnTo>
                  <a:lnTo>
                    <a:pt x="90027" y="741350"/>
                  </a:lnTo>
                  <a:lnTo>
                    <a:pt x="108191" y="699814"/>
                  </a:lnTo>
                  <a:lnTo>
                    <a:pt x="127873" y="659097"/>
                  </a:lnTo>
                  <a:lnTo>
                    <a:pt x="149036" y="619236"/>
                  </a:lnTo>
                  <a:lnTo>
                    <a:pt x="171644" y="580267"/>
                  </a:lnTo>
                  <a:lnTo>
                    <a:pt x="195660" y="542228"/>
                  </a:lnTo>
                  <a:lnTo>
                    <a:pt x="221047" y="505155"/>
                  </a:lnTo>
                  <a:lnTo>
                    <a:pt x="247768" y="469085"/>
                  </a:lnTo>
                  <a:lnTo>
                    <a:pt x="275787" y="434054"/>
                  </a:lnTo>
                  <a:lnTo>
                    <a:pt x="305067" y="400100"/>
                  </a:lnTo>
                  <a:lnTo>
                    <a:pt x="335570" y="367260"/>
                  </a:lnTo>
                  <a:lnTo>
                    <a:pt x="367260" y="335570"/>
                  </a:lnTo>
                  <a:lnTo>
                    <a:pt x="400101" y="305067"/>
                  </a:lnTo>
                  <a:lnTo>
                    <a:pt x="434055" y="275787"/>
                  </a:lnTo>
                  <a:lnTo>
                    <a:pt x="469085" y="247768"/>
                  </a:lnTo>
                  <a:lnTo>
                    <a:pt x="505155" y="221047"/>
                  </a:lnTo>
                  <a:lnTo>
                    <a:pt x="542229" y="195660"/>
                  </a:lnTo>
                  <a:lnTo>
                    <a:pt x="580268" y="171644"/>
                  </a:lnTo>
                  <a:lnTo>
                    <a:pt x="619237" y="149036"/>
                  </a:lnTo>
                  <a:lnTo>
                    <a:pt x="659098" y="127873"/>
                  </a:lnTo>
                  <a:lnTo>
                    <a:pt x="699815" y="108191"/>
                  </a:lnTo>
                  <a:lnTo>
                    <a:pt x="741351" y="90027"/>
                  </a:lnTo>
                  <a:lnTo>
                    <a:pt x="783669" y="73419"/>
                  </a:lnTo>
                  <a:lnTo>
                    <a:pt x="826733" y="58403"/>
                  </a:lnTo>
                  <a:lnTo>
                    <a:pt x="870504" y="45015"/>
                  </a:lnTo>
                  <a:lnTo>
                    <a:pt x="914948" y="33293"/>
                  </a:lnTo>
                  <a:lnTo>
                    <a:pt x="960026" y="23273"/>
                  </a:lnTo>
                  <a:lnTo>
                    <a:pt x="1005703" y="14993"/>
                  </a:lnTo>
                  <a:lnTo>
                    <a:pt x="1051940" y="8489"/>
                  </a:lnTo>
                  <a:lnTo>
                    <a:pt x="1098702" y="3797"/>
                  </a:lnTo>
                  <a:lnTo>
                    <a:pt x="1145952" y="955"/>
                  </a:lnTo>
                  <a:lnTo>
                    <a:pt x="1193652" y="0"/>
                  </a:lnTo>
                  <a:lnTo>
                    <a:pt x="1241353" y="955"/>
                  </a:lnTo>
                  <a:lnTo>
                    <a:pt x="1288602" y="3797"/>
                  </a:lnTo>
                  <a:lnTo>
                    <a:pt x="1335364" y="8489"/>
                  </a:lnTo>
                  <a:lnTo>
                    <a:pt x="1381602" y="14993"/>
                  </a:lnTo>
                  <a:lnTo>
                    <a:pt x="1427279" y="23273"/>
                  </a:lnTo>
                  <a:lnTo>
                    <a:pt x="1472357" y="33293"/>
                  </a:lnTo>
                  <a:lnTo>
                    <a:pt x="1516801" y="45015"/>
                  </a:lnTo>
                  <a:lnTo>
                    <a:pt x="1560573" y="58403"/>
                  </a:lnTo>
                  <a:lnTo>
                    <a:pt x="1603636" y="73419"/>
                  </a:lnTo>
                  <a:lnTo>
                    <a:pt x="1645954" y="90027"/>
                  </a:lnTo>
                  <a:lnTo>
                    <a:pt x="1687490" y="108191"/>
                  </a:lnTo>
                  <a:lnTo>
                    <a:pt x="1728207" y="127873"/>
                  </a:lnTo>
                  <a:lnTo>
                    <a:pt x="1768069" y="149036"/>
                  </a:lnTo>
                  <a:lnTo>
                    <a:pt x="1807037" y="171644"/>
                  </a:lnTo>
                  <a:lnTo>
                    <a:pt x="1845077" y="195660"/>
                  </a:lnTo>
                  <a:lnTo>
                    <a:pt x="1882150" y="221047"/>
                  </a:lnTo>
                  <a:lnTo>
                    <a:pt x="1918221" y="247768"/>
                  </a:lnTo>
                  <a:lnTo>
                    <a:pt x="1953251" y="275787"/>
                  </a:lnTo>
                  <a:lnTo>
                    <a:pt x="1987205" y="305067"/>
                  </a:lnTo>
                  <a:lnTo>
                    <a:pt x="2020046" y="335570"/>
                  </a:lnTo>
                  <a:lnTo>
                    <a:pt x="2051736" y="367260"/>
                  </a:lnTo>
                  <a:lnTo>
                    <a:pt x="2082240" y="400100"/>
                  </a:lnTo>
                  <a:lnTo>
                    <a:pt x="2111519" y="434054"/>
                  </a:lnTo>
                  <a:lnTo>
                    <a:pt x="2139538" y="469085"/>
                  </a:lnTo>
                  <a:lnTo>
                    <a:pt x="2166259" y="505155"/>
                  </a:lnTo>
                  <a:lnTo>
                    <a:pt x="2191646" y="542228"/>
                  </a:lnTo>
                  <a:lnTo>
                    <a:pt x="2215662" y="580267"/>
                  </a:lnTo>
                  <a:lnTo>
                    <a:pt x="2238271" y="619236"/>
                  </a:lnTo>
                  <a:lnTo>
                    <a:pt x="2259434" y="659097"/>
                  </a:lnTo>
                  <a:lnTo>
                    <a:pt x="2279116" y="699814"/>
                  </a:lnTo>
                  <a:lnTo>
                    <a:pt x="2297279" y="741350"/>
                  </a:lnTo>
                  <a:lnTo>
                    <a:pt x="2313888" y="783667"/>
                  </a:lnTo>
                  <a:lnTo>
                    <a:pt x="2328904" y="826730"/>
                  </a:lnTo>
                  <a:lnTo>
                    <a:pt x="2342292" y="870502"/>
                  </a:lnTo>
                  <a:lnTo>
                    <a:pt x="2354014" y="914945"/>
                  </a:lnTo>
                  <a:lnTo>
                    <a:pt x="2364033" y="960023"/>
                  </a:lnTo>
                  <a:lnTo>
                    <a:pt x="2372314" y="1005699"/>
                  </a:lnTo>
                  <a:lnTo>
                    <a:pt x="2378818" y="1051936"/>
                  </a:lnTo>
                  <a:lnTo>
                    <a:pt x="2383510" y="1098698"/>
                  </a:lnTo>
                  <a:lnTo>
                    <a:pt x="2386352" y="1145947"/>
                  </a:lnTo>
                  <a:lnTo>
                    <a:pt x="2387307" y="1193647"/>
                  </a:lnTo>
                  <a:lnTo>
                    <a:pt x="2386352" y="1241348"/>
                  </a:lnTo>
                  <a:lnTo>
                    <a:pt x="2383510" y="1288598"/>
                  </a:lnTo>
                  <a:lnTo>
                    <a:pt x="2378818" y="1335360"/>
                  </a:lnTo>
                  <a:lnTo>
                    <a:pt x="2372314" y="1381598"/>
                  </a:lnTo>
                  <a:lnTo>
                    <a:pt x="2364033" y="1427275"/>
                  </a:lnTo>
                  <a:lnTo>
                    <a:pt x="2354014" y="1472354"/>
                  </a:lnTo>
                  <a:lnTo>
                    <a:pt x="2342292" y="1516798"/>
                  </a:lnTo>
                  <a:lnTo>
                    <a:pt x="2328904" y="1560570"/>
                  </a:lnTo>
                  <a:lnTo>
                    <a:pt x="2313888" y="1603634"/>
                  </a:lnTo>
                  <a:lnTo>
                    <a:pt x="2297279" y="1645952"/>
                  </a:lnTo>
                  <a:lnTo>
                    <a:pt x="2279116" y="1687488"/>
                  </a:lnTo>
                  <a:lnTo>
                    <a:pt x="2259434" y="1728205"/>
                  </a:lnTo>
                  <a:lnTo>
                    <a:pt x="2238271" y="1768067"/>
                  </a:lnTo>
                  <a:lnTo>
                    <a:pt x="2215662" y="1807036"/>
                  </a:lnTo>
                  <a:lnTo>
                    <a:pt x="2191646" y="1845076"/>
                  </a:lnTo>
                  <a:lnTo>
                    <a:pt x="2166259" y="1882149"/>
                  </a:lnTo>
                  <a:lnTo>
                    <a:pt x="2139538" y="1918220"/>
                  </a:lnTo>
                  <a:lnTo>
                    <a:pt x="2111519" y="1953250"/>
                  </a:lnTo>
                  <a:lnTo>
                    <a:pt x="2082240" y="1987205"/>
                  </a:lnTo>
                  <a:lnTo>
                    <a:pt x="2051736" y="2020045"/>
                  </a:lnTo>
                  <a:lnTo>
                    <a:pt x="2020046" y="2051736"/>
                  </a:lnTo>
                  <a:lnTo>
                    <a:pt x="1987205" y="2082239"/>
                  </a:lnTo>
                  <a:lnTo>
                    <a:pt x="1953251" y="2111519"/>
                  </a:lnTo>
                  <a:lnTo>
                    <a:pt x="1918221" y="2139538"/>
                  </a:lnTo>
                  <a:lnTo>
                    <a:pt x="1882150" y="2166259"/>
                  </a:lnTo>
                  <a:lnTo>
                    <a:pt x="1845077" y="2191646"/>
                  </a:lnTo>
                  <a:lnTo>
                    <a:pt x="1807037" y="2215662"/>
                  </a:lnTo>
                  <a:lnTo>
                    <a:pt x="1768069" y="2238270"/>
                  </a:lnTo>
                  <a:lnTo>
                    <a:pt x="1728207" y="2259434"/>
                  </a:lnTo>
                  <a:lnTo>
                    <a:pt x="1687490" y="2279116"/>
                  </a:lnTo>
                  <a:lnTo>
                    <a:pt x="1645954" y="2297279"/>
                  </a:lnTo>
                  <a:lnTo>
                    <a:pt x="1603636" y="2313888"/>
                  </a:lnTo>
                  <a:lnTo>
                    <a:pt x="1560573" y="2328904"/>
                  </a:lnTo>
                  <a:lnTo>
                    <a:pt x="1516801" y="2342292"/>
                  </a:lnTo>
                  <a:lnTo>
                    <a:pt x="1472357" y="2354014"/>
                  </a:lnTo>
                  <a:lnTo>
                    <a:pt x="1427279" y="2364033"/>
                  </a:lnTo>
                  <a:lnTo>
                    <a:pt x="1381602" y="2372314"/>
                  </a:lnTo>
                  <a:lnTo>
                    <a:pt x="1335364" y="2378818"/>
                  </a:lnTo>
                  <a:lnTo>
                    <a:pt x="1288602" y="2383510"/>
                  </a:lnTo>
                  <a:lnTo>
                    <a:pt x="1241353" y="2386352"/>
                  </a:lnTo>
                  <a:lnTo>
                    <a:pt x="1193652" y="2387307"/>
                  </a:lnTo>
                  <a:lnTo>
                    <a:pt x="1145952" y="2386352"/>
                  </a:lnTo>
                  <a:lnTo>
                    <a:pt x="1098702" y="2383510"/>
                  </a:lnTo>
                  <a:lnTo>
                    <a:pt x="1051940" y="2378818"/>
                  </a:lnTo>
                  <a:lnTo>
                    <a:pt x="1005703" y="2372314"/>
                  </a:lnTo>
                  <a:lnTo>
                    <a:pt x="960026" y="2364033"/>
                  </a:lnTo>
                  <a:lnTo>
                    <a:pt x="914948" y="2354014"/>
                  </a:lnTo>
                  <a:lnTo>
                    <a:pt x="870504" y="2342292"/>
                  </a:lnTo>
                  <a:lnTo>
                    <a:pt x="826733" y="2328904"/>
                  </a:lnTo>
                  <a:lnTo>
                    <a:pt x="783669" y="2313888"/>
                  </a:lnTo>
                  <a:lnTo>
                    <a:pt x="741351" y="2297279"/>
                  </a:lnTo>
                  <a:lnTo>
                    <a:pt x="699815" y="2279116"/>
                  </a:lnTo>
                  <a:lnTo>
                    <a:pt x="659098" y="2259434"/>
                  </a:lnTo>
                  <a:lnTo>
                    <a:pt x="619237" y="2238270"/>
                  </a:lnTo>
                  <a:lnTo>
                    <a:pt x="580268" y="2215662"/>
                  </a:lnTo>
                  <a:lnTo>
                    <a:pt x="542229" y="2191646"/>
                  </a:lnTo>
                  <a:lnTo>
                    <a:pt x="505155" y="2166259"/>
                  </a:lnTo>
                  <a:lnTo>
                    <a:pt x="469085" y="2139538"/>
                  </a:lnTo>
                  <a:lnTo>
                    <a:pt x="434055" y="2111519"/>
                  </a:lnTo>
                  <a:lnTo>
                    <a:pt x="400101" y="2082239"/>
                  </a:lnTo>
                  <a:lnTo>
                    <a:pt x="367260" y="2051736"/>
                  </a:lnTo>
                  <a:lnTo>
                    <a:pt x="335570" y="2020045"/>
                  </a:lnTo>
                  <a:lnTo>
                    <a:pt x="305067" y="1987205"/>
                  </a:lnTo>
                  <a:lnTo>
                    <a:pt x="275787" y="1953250"/>
                  </a:lnTo>
                  <a:lnTo>
                    <a:pt x="247768" y="1918220"/>
                  </a:lnTo>
                  <a:lnTo>
                    <a:pt x="221047" y="1882149"/>
                  </a:lnTo>
                  <a:lnTo>
                    <a:pt x="195660" y="1845076"/>
                  </a:lnTo>
                  <a:lnTo>
                    <a:pt x="171644" y="1807036"/>
                  </a:lnTo>
                  <a:lnTo>
                    <a:pt x="149036" y="1768067"/>
                  </a:lnTo>
                  <a:lnTo>
                    <a:pt x="127873" y="1728205"/>
                  </a:lnTo>
                  <a:lnTo>
                    <a:pt x="108191" y="1687488"/>
                  </a:lnTo>
                  <a:lnTo>
                    <a:pt x="90027" y="1645952"/>
                  </a:lnTo>
                  <a:lnTo>
                    <a:pt x="73419" y="1603634"/>
                  </a:lnTo>
                  <a:lnTo>
                    <a:pt x="58403" y="1560570"/>
                  </a:lnTo>
                  <a:lnTo>
                    <a:pt x="45015" y="1516798"/>
                  </a:lnTo>
                  <a:lnTo>
                    <a:pt x="33293" y="1472354"/>
                  </a:lnTo>
                  <a:lnTo>
                    <a:pt x="23273" y="1427275"/>
                  </a:lnTo>
                  <a:lnTo>
                    <a:pt x="14993" y="1381598"/>
                  </a:lnTo>
                  <a:lnTo>
                    <a:pt x="8489" y="1335360"/>
                  </a:lnTo>
                  <a:lnTo>
                    <a:pt x="3797" y="1288598"/>
                  </a:lnTo>
                  <a:lnTo>
                    <a:pt x="955" y="1241348"/>
                  </a:lnTo>
                  <a:lnTo>
                    <a:pt x="0" y="1193647"/>
                  </a:lnTo>
                  <a:close/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64638" y="2447467"/>
              <a:ext cx="2020570" cy="2020570"/>
            </a:xfrm>
            <a:custGeom>
              <a:avLst/>
              <a:gdLst/>
              <a:ahLst/>
              <a:cxnLst/>
              <a:rect l="l" t="t" r="r" b="b"/>
              <a:pathLst>
                <a:path w="2020570" h="2020570">
                  <a:moveTo>
                    <a:pt x="1010014" y="0"/>
                  </a:moveTo>
                  <a:lnTo>
                    <a:pt x="962770" y="1108"/>
                  </a:lnTo>
                  <a:lnTo>
                    <a:pt x="916057" y="4399"/>
                  </a:lnTo>
                  <a:lnTo>
                    <a:pt x="869925" y="9823"/>
                  </a:lnTo>
                  <a:lnTo>
                    <a:pt x="824424" y="17330"/>
                  </a:lnTo>
                  <a:lnTo>
                    <a:pt x="779604" y="26871"/>
                  </a:lnTo>
                  <a:lnTo>
                    <a:pt x="735515" y="38393"/>
                  </a:lnTo>
                  <a:lnTo>
                    <a:pt x="692206" y="51849"/>
                  </a:lnTo>
                  <a:lnTo>
                    <a:pt x="649730" y="67187"/>
                  </a:lnTo>
                  <a:lnTo>
                    <a:pt x="608134" y="84358"/>
                  </a:lnTo>
                  <a:lnTo>
                    <a:pt x="567470" y="103311"/>
                  </a:lnTo>
                  <a:lnTo>
                    <a:pt x="527787" y="123997"/>
                  </a:lnTo>
                  <a:lnTo>
                    <a:pt x="489135" y="146365"/>
                  </a:lnTo>
                  <a:lnTo>
                    <a:pt x="451565" y="170366"/>
                  </a:lnTo>
                  <a:lnTo>
                    <a:pt x="415127" y="195949"/>
                  </a:lnTo>
                  <a:lnTo>
                    <a:pt x="379871" y="223063"/>
                  </a:lnTo>
                  <a:lnTo>
                    <a:pt x="345846" y="251661"/>
                  </a:lnTo>
                  <a:lnTo>
                    <a:pt x="313103" y="281690"/>
                  </a:lnTo>
                  <a:lnTo>
                    <a:pt x="281691" y="313101"/>
                  </a:lnTo>
                  <a:lnTo>
                    <a:pt x="251662" y="345844"/>
                  </a:lnTo>
                  <a:lnTo>
                    <a:pt x="223065" y="379869"/>
                  </a:lnTo>
                  <a:lnTo>
                    <a:pt x="195950" y="415125"/>
                  </a:lnTo>
                  <a:lnTo>
                    <a:pt x="170367" y="451564"/>
                  </a:lnTo>
                  <a:lnTo>
                    <a:pt x="146367" y="489134"/>
                  </a:lnTo>
                  <a:lnTo>
                    <a:pt x="123998" y="527785"/>
                  </a:lnTo>
                  <a:lnTo>
                    <a:pt x="103312" y="567468"/>
                  </a:lnTo>
                  <a:lnTo>
                    <a:pt x="84359" y="608133"/>
                  </a:lnTo>
                  <a:lnTo>
                    <a:pt x="67188" y="649729"/>
                  </a:lnTo>
                  <a:lnTo>
                    <a:pt x="51850" y="692206"/>
                  </a:lnTo>
                  <a:lnTo>
                    <a:pt x="38394" y="735514"/>
                  </a:lnTo>
                  <a:lnTo>
                    <a:pt x="26871" y="779604"/>
                  </a:lnTo>
                  <a:lnTo>
                    <a:pt x="17331" y="824425"/>
                  </a:lnTo>
                  <a:lnTo>
                    <a:pt x="9823" y="869927"/>
                  </a:lnTo>
                  <a:lnTo>
                    <a:pt x="4399" y="916060"/>
                  </a:lnTo>
                  <a:lnTo>
                    <a:pt x="1108" y="962773"/>
                  </a:lnTo>
                  <a:lnTo>
                    <a:pt x="0" y="1010018"/>
                  </a:lnTo>
                  <a:lnTo>
                    <a:pt x="1108" y="1057261"/>
                  </a:lnTo>
                  <a:lnTo>
                    <a:pt x="4399" y="1103974"/>
                  </a:lnTo>
                  <a:lnTo>
                    <a:pt x="9823" y="1150106"/>
                  </a:lnTo>
                  <a:lnTo>
                    <a:pt x="17331" y="1195607"/>
                  </a:lnTo>
                  <a:lnTo>
                    <a:pt x="26871" y="1240427"/>
                  </a:lnTo>
                  <a:lnTo>
                    <a:pt x="38394" y="1284516"/>
                  </a:lnTo>
                  <a:lnTo>
                    <a:pt x="51850" y="1327823"/>
                  </a:lnTo>
                  <a:lnTo>
                    <a:pt x="67188" y="1370300"/>
                  </a:lnTo>
                  <a:lnTo>
                    <a:pt x="84359" y="1411895"/>
                  </a:lnTo>
                  <a:lnTo>
                    <a:pt x="103312" y="1452559"/>
                  </a:lnTo>
                  <a:lnTo>
                    <a:pt x="123998" y="1492242"/>
                  </a:lnTo>
                  <a:lnTo>
                    <a:pt x="146367" y="1530893"/>
                  </a:lnTo>
                  <a:lnTo>
                    <a:pt x="170367" y="1568462"/>
                  </a:lnTo>
                  <a:lnTo>
                    <a:pt x="195950" y="1604900"/>
                  </a:lnTo>
                  <a:lnTo>
                    <a:pt x="223065" y="1640157"/>
                  </a:lnTo>
                  <a:lnTo>
                    <a:pt x="251662" y="1674181"/>
                  </a:lnTo>
                  <a:lnTo>
                    <a:pt x="281691" y="1706924"/>
                  </a:lnTo>
                  <a:lnTo>
                    <a:pt x="313103" y="1738335"/>
                  </a:lnTo>
                  <a:lnTo>
                    <a:pt x="345846" y="1768364"/>
                  </a:lnTo>
                  <a:lnTo>
                    <a:pt x="379871" y="1796960"/>
                  </a:lnTo>
                  <a:lnTo>
                    <a:pt x="415127" y="1824075"/>
                  </a:lnTo>
                  <a:lnTo>
                    <a:pt x="451565" y="1849658"/>
                  </a:lnTo>
                  <a:lnTo>
                    <a:pt x="489135" y="1873658"/>
                  </a:lnTo>
                  <a:lnTo>
                    <a:pt x="527787" y="1896026"/>
                  </a:lnTo>
                  <a:lnTo>
                    <a:pt x="567470" y="1916712"/>
                  </a:lnTo>
                  <a:lnTo>
                    <a:pt x="608134" y="1935665"/>
                  </a:lnTo>
                  <a:lnTo>
                    <a:pt x="649730" y="1952836"/>
                  </a:lnTo>
                  <a:lnTo>
                    <a:pt x="692206" y="1968174"/>
                  </a:lnTo>
                  <a:lnTo>
                    <a:pt x="735515" y="1981630"/>
                  </a:lnTo>
                  <a:lnTo>
                    <a:pt x="779604" y="1993152"/>
                  </a:lnTo>
                  <a:lnTo>
                    <a:pt x="824424" y="2002692"/>
                  </a:lnTo>
                  <a:lnTo>
                    <a:pt x="869925" y="2010200"/>
                  </a:lnTo>
                  <a:lnTo>
                    <a:pt x="916057" y="2015624"/>
                  </a:lnTo>
                  <a:lnTo>
                    <a:pt x="962770" y="2018915"/>
                  </a:lnTo>
                  <a:lnTo>
                    <a:pt x="1010014" y="2020023"/>
                  </a:lnTo>
                  <a:lnTo>
                    <a:pt x="1057258" y="2018915"/>
                  </a:lnTo>
                  <a:lnTo>
                    <a:pt x="1103971" y="2015624"/>
                  </a:lnTo>
                  <a:lnTo>
                    <a:pt x="1150103" y="2010200"/>
                  </a:lnTo>
                  <a:lnTo>
                    <a:pt x="1195604" y="2002692"/>
                  </a:lnTo>
                  <a:lnTo>
                    <a:pt x="1240424" y="1993152"/>
                  </a:lnTo>
                  <a:lnTo>
                    <a:pt x="1284513" y="1981630"/>
                  </a:lnTo>
                  <a:lnTo>
                    <a:pt x="1327821" y="1968174"/>
                  </a:lnTo>
                  <a:lnTo>
                    <a:pt x="1370298" y="1952836"/>
                  </a:lnTo>
                  <a:lnTo>
                    <a:pt x="1411894" y="1935665"/>
                  </a:lnTo>
                  <a:lnTo>
                    <a:pt x="1452558" y="1916712"/>
                  </a:lnTo>
                  <a:lnTo>
                    <a:pt x="1492241" y="1896026"/>
                  </a:lnTo>
                  <a:lnTo>
                    <a:pt x="1530892" y="1873658"/>
                  </a:lnTo>
                  <a:lnTo>
                    <a:pt x="1568462" y="1849658"/>
                  </a:lnTo>
                  <a:lnTo>
                    <a:pt x="1604900" y="1824075"/>
                  </a:lnTo>
                  <a:lnTo>
                    <a:pt x="1640156" y="1796960"/>
                  </a:lnTo>
                  <a:lnTo>
                    <a:pt x="1674181" y="1768364"/>
                  </a:lnTo>
                  <a:lnTo>
                    <a:pt x="1706923" y="1738335"/>
                  </a:lnTo>
                  <a:lnTo>
                    <a:pt x="1738334" y="1706924"/>
                  </a:lnTo>
                  <a:lnTo>
                    <a:pt x="1768363" y="1674181"/>
                  </a:lnTo>
                  <a:lnTo>
                    <a:pt x="1796960" y="1640157"/>
                  </a:lnTo>
                  <a:lnTo>
                    <a:pt x="1824075" y="1604900"/>
                  </a:lnTo>
                  <a:lnTo>
                    <a:pt x="1849658" y="1568462"/>
                  </a:lnTo>
                  <a:lnTo>
                    <a:pt x="1873658" y="1530893"/>
                  </a:lnTo>
                  <a:lnTo>
                    <a:pt x="1896026" y="1492242"/>
                  </a:lnTo>
                  <a:lnTo>
                    <a:pt x="1916712" y="1452559"/>
                  </a:lnTo>
                  <a:lnTo>
                    <a:pt x="1935665" y="1411895"/>
                  </a:lnTo>
                  <a:lnTo>
                    <a:pt x="1952836" y="1370300"/>
                  </a:lnTo>
                  <a:lnTo>
                    <a:pt x="1968174" y="1327823"/>
                  </a:lnTo>
                  <a:lnTo>
                    <a:pt x="1981630" y="1284516"/>
                  </a:lnTo>
                  <a:lnTo>
                    <a:pt x="1993152" y="1240427"/>
                  </a:lnTo>
                  <a:lnTo>
                    <a:pt x="2002692" y="1195607"/>
                  </a:lnTo>
                  <a:lnTo>
                    <a:pt x="2010200" y="1150106"/>
                  </a:lnTo>
                  <a:lnTo>
                    <a:pt x="2015624" y="1103974"/>
                  </a:lnTo>
                  <a:lnTo>
                    <a:pt x="2018915" y="1057261"/>
                  </a:lnTo>
                  <a:lnTo>
                    <a:pt x="2020023" y="1010018"/>
                  </a:lnTo>
                  <a:lnTo>
                    <a:pt x="2018915" y="962773"/>
                  </a:lnTo>
                  <a:lnTo>
                    <a:pt x="2015624" y="916060"/>
                  </a:lnTo>
                  <a:lnTo>
                    <a:pt x="2010200" y="869927"/>
                  </a:lnTo>
                  <a:lnTo>
                    <a:pt x="2002692" y="824425"/>
                  </a:lnTo>
                  <a:lnTo>
                    <a:pt x="1993152" y="779604"/>
                  </a:lnTo>
                  <a:lnTo>
                    <a:pt x="1981630" y="735514"/>
                  </a:lnTo>
                  <a:lnTo>
                    <a:pt x="1968174" y="692206"/>
                  </a:lnTo>
                  <a:lnTo>
                    <a:pt x="1952836" y="649729"/>
                  </a:lnTo>
                  <a:lnTo>
                    <a:pt x="1935665" y="608133"/>
                  </a:lnTo>
                  <a:lnTo>
                    <a:pt x="1916712" y="567468"/>
                  </a:lnTo>
                  <a:lnTo>
                    <a:pt x="1896026" y="527785"/>
                  </a:lnTo>
                  <a:lnTo>
                    <a:pt x="1873658" y="489134"/>
                  </a:lnTo>
                  <a:lnTo>
                    <a:pt x="1849658" y="451564"/>
                  </a:lnTo>
                  <a:lnTo>
                    <a:pt x="1824075" y="415125"/>
                  </a:lnTo>
                  <a:lnTo>
                    <a:pt x="1796960" y="379869"/>
                  </a:lnTo>
                  <a:lnTo>
                    <a:pt x="1768363" y="345844"/>
                  </a:lnTo>
                  <a:lnTo>
                    <a:pt x="1738334" y="313101"/>
                  </a:lnTo>
                  <a:lnTo>
                    <a:pt x="1706923" y="281690"/>
                  </a:lnTo>
                  <a:lnTo>
                    <a:pt x="1674181" y="251661"/>
                  </a:lnTo>
                  <a:lnTo>
                    <a:pt x="1640156" y="223063"/>
                  </a:lnTo>
                  <a:lnTo>
                    <a:pt x="1604900" y="195949"/>
                  </a:lnTo>
                  <a:lnTo>
                    <a:pt x="1568462" y="170366"/>
                  </a:lnTo>
                  <a:lnTo>
                    <a:pt x="1530892" y="146365"/>
                  </a:lnTo>
                  <a:lnTo>
                    <a:pt x="1492241" y="123997"/>
                  </a:lnTo>
                  <a:lnTo>
                    <a:pt x="1452558" y="103311"/>
                  </a:lnTo>
                  <a:lnTo>
                    <a:pt x="1411894" y="84358"/>
                  </a:lnTo>
                  <a:lnTo>
                    <a:pt x="1370298" y="67187"/>
                  </a:lnTo>
                  <a:lnTo>
                    <a:pt x="1327821" y="51849"/>
                  </a:lnTo>
                  <a:lnTo>
                    <a:pt x="1284513" y="38393"/>
                  </a:lnTo>
                  <a:lnTo>
                    <a:pt x="1240424" y="26871"/>
                  </a:lnTo>
                  <a:lnTo>
                    <a:pt x="1195604" y="17330"/>
                  </a:lnTo>
                  <a:lnTo>
                    <a:pt x="1150103" y="9823"/>
                  </a:lnTo>
                  <a:lnTo>
                    <a:pt x="1103971" y="4399"/>
                  </a:lnTo>
                  <a:lnTo>
                    <a:pt x="1057258" y="1108"/>
                  </a:lnTo>
                  <a:lnTo>
                    <a:pt x="1010014" y="0"/>
                  </a:lnTo>
                  <a:close/>
                </a:path>
              </a:pathLst>
            </a:custGeom>
            <a:solidFill>
              <a:srgbClr val="71686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94792" y="2799880"/>
            <a:ext cx="1160145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9860" marR="14224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Post</a:t>
            </a:r>
            <a:r>
              <a:rPr dirty="0" sz="20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Training</a:t>
            </a:r>
            <a:endParaRPr sz="20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30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(Doctors</a:t>
            </a:r>
            <a:r>
              <a:rPr dirty="0" sz="20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Nurses)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758782" y="1250919"/>
            <a:ext cx="8322945" cy="2216150"/>
            <a:chOff x="2758782" y="1250919"/>
            <a:chExt cx="8322945" cy="2216150"/>
          </a:xfrm>
        </p:grpSpPr>
        <p:sp>
          <p:nvSpPr>
            <p:cNvPr id="8" name="object 8" descr=""/>
            <p:cNvSpPr/>
            <p:nvPr/>
          </p:nvSpPr>
          <p:spPr>
            <a:xfrm>
              <a:off x="2768307" y="1757375"/>
              <a:ext cx="1346835" cy="1700530"/>
            </a:xfrm>
            <a:custGeom>
              <a:avLst/>
              <a:gdLst/>
              <a:ahLst/>
              <a:cxnLst/>
              <a:rect l="l" t="t" r="r" b="b"/>
              <a:pathLst>
                <a:path w="1346835" h="1700529">
                  <a:moveTo>
                    <a:pt x="0" y="1700110"/>
                  </a:moveTo>
                  <a:lnTo>
                    <a:pt x="345586" y="1700110"/>
                  </a:lnTo>
                  <a:lnTo>
                    <a:pt x="345586" y="0"/>
                  </a:lnTo>
                  <a:lnTo>
                    <a:pt x="691173" y="0"/>
                  </a:lnTo>
                </a:path>
                <a:path w="1346835" h="1700529">
                  <a:moveTo>
                    <a:pt x="0" y="1700110"/>
                  </a:moveTo>
                  <a:lnTo>
                    <a:pt x="344634" y="1700110"/>
                  </a:lnTo>
                  <a:lnTo>
                    <a:pt x="344634" y="1260157"/>
                  </a:lnTo>
                  <a:lnTo>
                    <a:pt x="1346492" y="1260157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4064000" y="1250922"/>
              <a:ext cx="7017384" cy="1012190"/>
            </a:xfrm>
            <a:custGeom>
              <a:avLst/>
              <a:gdLst/>
              <a:ahLst/>
              <a:cxnLst/>
              <a:rect l="l" t="t" r="r" b="b"/>
              <a:pathLst>
                <a:path w="7017384" h="1012189">
                  <a:moveTo>
                    <a:pt x="6876440" y="0"/>
                  </a:moveTo>
                  <a:lnTo>
                    <a:pt x="140793" y="0"/>
                  </a:lnTo>
                  <a:lnTo>
                    <a:pt x="96491" y="7227"/>
                  </a:lnTo>
                  <a:lnTo>
                    <a:pt x="57867" y="27313"/>
                  </a:lnTo>
                  <a:lnTo>
                    <a:pt x="27314" y="57865"/>
                  </a:lnTo>
                  <a:lnTo>
                    <a:pt x="7227" y="96489"/>
                  </a:lnTo>
                  <a:lnTo>
                    <a:pt x="0" y="140792"/>
                  </a:lnTo>
                  <a:lnTo>
                    <a:pt x="0" y="871385"/>
                  </a:lnTo>
                  <a:lnTo>
                    <a:pt x="7227" y="915683"/>
                  </a:lnTo>
                  <a:lnTo>
                    <a:pt x="27314" y="954306"/>
                  </a:lnTo>
                  <a:lnTo>
                    <a:pt x="57867" y="984860"/>
                  </a:lnTo>
                  <a:lnTo>
                    <a:pt x="96491" y="1004948"/>
                  </a:lnTo>
                  <a:lnTo>
                    <a:pt x="140793" y="1012177"/>
                  </a:lnTo>
                  <a:lnTo>
                    <a:pt x="6876440" y="1012177"/>
                  </a:lnTo>
                  <a:lnTo>
                    <a:pt x="6920738" y="1004948"/>
                  </a:lnTo>
                  <a:lnTo>
                    <a:pt x="6959362" y="984860"/>
                  </a:lnTo>
                  <a:lnTo>
                    <a:pt x="6989915" y="954306"/>
                  </a:lnTo>
                  <a:lnTo>
                    <a:pt x="7010004" y="915683"/>
                  </a:lnTo>
                  <a:lnTo>
                    <a:pt x="7017232" y="871385"/>
                  </a:lnTo>
                  <a:lnTo>
                    <a:pt x="7017232" y="140792"/>
                  </a:lnTo>
                  <a:lnTo>
                    <a:pt x="7010004" y="96489"/>
                  </a:lnTo>
                  <a:lnTo>
                    <a:pt x="6989915" y="57865"/>
                  </a:lnTo>
                  <a:lnTo>
                    <a:pt x="6959362" y="27313"/>
                  </a:lnTo>
                  <a:lnTo>
                    <a:pt x="6920738" y="7227"/>
                  </a:lnTo>
                  <a:lnTo>
                    <a:pt x="6876440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459480" y="1250919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93B6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4227" y="1391615"/>
              <a:ext cx="731520" cy="731520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4947348" y="1242785"/>
            <a:ext cx="5894070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93B6D2"/>
                </a:solidFill>
                <a:latin typeface="Calibri"/>
                <a:cs typeface="Calibri"/>
              </a:rPr>
              <a:t>Diversified</a:t>
            </a:r>
            <a:r>
              <a:rPr dirty="0" sz="1600" spc="-75" b="1">
                <a:solidFill>
                  <a:srgbClr val="93B6D2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93B6D2"/>
                </a:solidFill>
                <a:latin typeface="Calibri"/>
                <a:cs typeface="Calibri"/>
              </a:rPr>
              <a:t>Diagnosis</a:t>
            </a:r>
            <a:r>
              <a:rPr dirty="0" sz="1600" spc="-75" b="1">
                <a:solidFill>
                  <a:srgbClr val="93B6D2"/>
                </a:solidFill>
                <a:latin typeface="Calibri"/>
                <a:cs typeface="Calibri"/>
              </a:rPr>
              <a:t> </a:t>
            </a:r>
            <a:r>
              <a:rPr dirty="0" sz="1600" spc="-20" b="1">
                <a:solidFill>
                  <a:srgbClr val="93B6D2"/>
                </a:solidFill>
                <a:latin typeface="Calibri"/>
                <a:cs typeface="Calibri"/>
              </a:rPr>
              <a:t>Entry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After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training,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users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adopted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varied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strategies: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34%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began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copying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modifying </a:t>
            </a:r>
            <a:r>
              <a:rPr dirty="0" sz="1400">
                <a:latin typeface="Calibri"/>
                <a:cs typeface="Calibri"/>
              </a:rPr>
              <a:t>past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entries,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33%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continued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manual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input,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33%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started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using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order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sets, indicating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improved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system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utilization.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4719815" y="2511818"/>
            <a:ext cx="7017384" cy="1012190"/>
          </a:xfrm>
          <a:custGeom>
            <a:avLst/>
            <a:gdLst/>
            <a:ahLst/>
            <a:cxnLst/>
            <a:rect l="l" t="t" r="r" b="b"/>
            <a:pathLst>
              <a:path w="7017384" h="1012189">
                <a:moveTo>
                  <a:pt x="6876440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6876440" y="1012177"/>
                </a:lnTo>
                <a:lnTo>
                  <a:pt x="6920738" y="1004948"/>
                </a:lnTo>
                <a:lnTo>
                  <a:pt x="6959362" y="984860"/>
                </a:lnTo>
                <a:lnTo>
                  <a:pt x="6989915" y="954306"/>
                </a:lnTo>
                <a:lnTo>
                  <a:pt x="7010004" y="915683"/>
                </a:lnTo>
                <a:lnTo>
                  <a:pt x="7017232" y="871385"/>
                </a:lnTo>
                <a:lnTo>
                  <a:pt x="7017232" y="140792"/>
                </a:lnTo>
                <a:lnTo>
                  <a:pt x="7010004" y="96489"/>
                </a:lnTo>
                <a:lnTo>
                  <a:pt x="6989915" y="57865"/>
                </a:lnTo>
                <a:lnTo>
                  <a:pt x="6959362" y="27313"/>
                </a:lnTo>
                <a:lnTo>
                  <a:pt x="6920738" y="7227"/>
                </a:lnTo>
                <a:lnTo>
                  <a:pt x="687644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5494020" y="2461173"/>
            <a:ext cx="5721985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Perceived</a:t>
            </a:r>
            <a:r>
              <a:rPr dirty="0" sz="1600" spc="-55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Workflow</a:t>
            </a:r>
            <a:r>
              <a:rPr dirty="0" sz="1600" spc="-55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D8046"/>
                </a:solidFill>
                <a:latin typeface="Calibri"/>
                <a:cs typeface="Calibri"/>
              </a:rPr>
              <a:t>Efficiency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strong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74%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respondents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rated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4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5-</a:t>
            </a:r>
            <a:r>
              <a:rPr dirty="0" sz="1400">
                <a:latin typeface="Calibri"/>
                <a:cs typeface="Calibri"/>
              </a:rPr>
              <a:t>star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improvement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25">
                <a:latin typeface="Calibri"/>
                <a:cs typeface="Calibri"/>
              </a:rPr>
              <a:t>in </a:t>
            </a:r>
            <a:r>
              <a:rPr dirty="0" sz="1400">
                <a:latin typeface="Calibri"/>
                <a:cs typeface="Calibri"/>
              </a:rPr>
              <a:t>workflow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efficiency,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confirming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training’s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positive</a:t>
            </a:r>
            <a:r>
              <a:rPr dirty="0" sz="1400" spc="-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impact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on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daily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clinical operations.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4064000" y="3772699"/>
            <a:ext cx="7479665" cy="1012190"/>
          </a:xfrm>
          <a:custGeom>
            <a:avLst/>
            <a:gdLst/>
            <a:ahLst/>
            <a:cxnLst/>
            <a:rect l="l" t="t" r="r" b="b"/>
            <a:pathLst>
              <a:path w="7479665" h="1012189">
                <a:moveTo>
                  <a:pt x="7338275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7338275" y="1012177"/>
                </a:lnTo>
                <a:lnTo>
                  <a:pt x="7382578" y="1004948"/>
                </a:lnTo>
                <a:lnTo>
                  <a:pt x="7421203" y="984860"/>
                </a:lnTo>
                <a:lnTo>
                  <a:pt x="7451754" y="954306"/>
                </a:lnTo>
                <a:lnTo>
                  <a:pt x="7471840" y="915683"/>
                </a:lnTo>
                <a:lnTo>
                  <a:pt x="7479068" y="871385"/>
                </a:lnTo>
                <a:lnTo>
                  <a:pt x="7479068" y="140792"/>
                </a:lnTo>
                <a:lnTo>
                  <a:pt x="7471840" y="96489"/>
                </a:lnTo>
                <a:lnTo>
                  <a:pt x="7451754" y="57865"/>
                </a:lnTo>
                <a:lnTo>
                  <a:pt x="7421203" y="27313"/>
                </a:lnTo>
                <a:lnTo>
                  <a:pt x="7382578" y="7227"/>
                </a:lnTo>
                <a:lnTo>
                  <a:pt x="7338275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4947348" y="3764891"/>
            <a:ext cx="6464935" cy="78168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A4AB81"/>
                </a:solidFill>
                <a:latin typeface="Calibri"/>
                <a:cs typeface="Calibri"/>
              </a:rPr>
              <a:t>Ongoing</a:t>
            </a:r>
            <a:r>
              <a:rPr dirty="0" sz="1600" spc="-90" b="1">
                <a:solidFill>
                  <a:srgbClr val="A4AB81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A4AB81"/>
                </a:solidFill>
                <a:latin typeface="Calibri"/>
                <a:cs typeface="Calibri"/>
              </a:rPr>
              <a:t>Challenges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Despite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gains,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33%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reported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issues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with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non-</a:t>
            </a:r>
            <a:r>
              <a:rPr dirty="0" sz="1400">
                <a:latin typeface="Calibri"/>
                <a:cs typeface="Calibri"/>
              </a:rPr>
              <a:t>intuitive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system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navigation,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while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28%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faced customization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limitations,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suggesting </a:t>
            </a:r>
            <a:r>
              <a:rPr dirty="0" sz="1400">
                <a:latin typeface="Calibri"/>
                <a:cs typeface="Calibri"/>
              </a:rPr>
              <a:t>room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for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UI/UX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functional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enhancements.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4719815" y="5034330"/>
            <a:ext cx="7017384" cy="1012190"/>
          </a:xfrm>
          <a:custGeom>
            <a:avLst/>
            <a:gdLst/>
            <a:ahLst/>
            <a:cxnLst/>
            <a:rect l="l" t="t" r="r" b="b"/>
            <a:pathLst>
              <a:path w="7017384" h="1012189">
                <a:moveTo>
                  <a:pt x="6876440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6876440" y="1012177"/>
                </a:lnTo>
                <a:lnTo>
                  <a:pt x="6920738" y="1004948"/>
                </a:lnTo>
                <a:lnTo>
                  <a:pt x="6959362" y="984860"/>
                </a:lnTo>
                <a:lnTo>
                  <a:pt x="6989915" y="954306"/>
                </a:lnTo>
                <a:lnTo>
                  <a:pt x="7010004" y="915683"/>
                </a:lnTo>
                <a:lnTo>
                  <a:pt x="7017232" y="871385"/>
                </a:lnTo>
                <a:lnTo>
                  <a:pt x="7017232" y="140792"/>
                </a:lnTo>
                <a:lnTo>
                  <a:pt x="7010004" y="96489"/>
                </a:lnTo>
                <a:lnTo>
                  <a:pt x="6989915" y="57865"/>
                </a:lnTo>
                <a:lnTo>
                  <a:pt x="6959362" y="27313"/>
                </a:lnTo>
                <a:lnTo>
                  <a:pt x="6920738" y="7227"/>
                </a:lnTo>
                <a:lnTo>
                  <a:pt x="687644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5540031" y="4973613"/>
            <a:ext cx="5785485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spc="-10" b="1">
                <a:solidFill>
                  <a:srgbClr val="D7B15C"/>
                </a:solidFill>
                <a:latin typeface="Calibri"/>
                <a:cs typeface="Calibri"/>
              </a:rPr>
              <a:t>Improved</a:t>
            </a:r>
            <a:r>
              <a:rPr dirty="0" sz="1600" spc="-30" b="1">
                <a:solidFill>
                  <a:srgbClr val="D7B15C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D7B15C"/>
                </a:solidFill>
                <a:latin typeface="Calibri"/>
                <a:cs typeface="Calibri"/>
              </a:rPr>
              <a:t>System</a:t>
            </a:r>
            <a:r>
              <a:rPr dirty="0" sz="1600" spc="-25" b="1">
                <a:solidFill>
                  <a:srgbClr val="D7B15C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7B15C"/>
                </a:solidFill>
                <a:latin typeface="Calibri"/>
                <a:cs typeface="Calibri"/>
              </a:rPr>
              <a:t>Confidence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 spc="-10">
                <a:latin typeface="Calibri"/>
                <a:cs typeface="Calibri"/>
              </a:rPr>
              <a:t>Post-training,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doctors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nurses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demonstrated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increased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confidence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25">
                <a:latin typeface="Calibri"/>
                <a:cs typeface="Calibri"/>
              </a:rPr>
              <a:t>and </a:t>
            </a:r>
            <a:r>
              <a:rPr dirty="0" sz="1400" spc="-10">
                <a:latin typeface="Calibri"/>
                <a:cs typeface="Calibri"/>
              </a:rPr>
              <a:t>consistency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using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for</a:t>
            </a:r>
            <a:r>
              <a:rPr dirty="0" sz="1400" spc="-10">
                <a:latin typeface="Calibri"/>
                <a:cs typeface="Calibri"/>
              </a:rPr>
              <a:t> documentation, prescribing,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order</a:t>
            </a:r>
            <a:r>
              <a:rPr dirty="0" sz="1400" spc="-10">
                <a:latin typeface="Calibri"/>
                <a:cs typeface="Calibri"/>
              </a:rPr>
              <a:t> placement— addressing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earlier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functional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bottlenecks.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2758782" y="2511076"/>
            <a:ext cx="2656840" cy="3511550"/>
            <a:chOff x="2758782" y="2511076"/>
            <a:chExt cx="2656840" cy="3511550"/>
          </a:xfrm>
        </p:grpSpPr>
        <p:sp>
          <p:nvSpPr>
            <p:cNvPr id="20" name="object 20" descr=""/>
            <p:cNvSpPr/>
            <p:nvPr/>
          </p:nvSpPr>
          <p:spPr>
            <a:xfrm>
              <a:off x="2768307" y="3457486"/>
              <a:ext cx="1346835" cy="2082800"/>
            </a:xfrm>
            <a:custGeom>
              <a:avLst/>
              <a:gdLst/>
              <a:ahLst/>
              <a:cxnLst/>
              <a:rect l="l" t="t" r="r" b="b"/>
              <a:pathLst>
                <a:path w="1346835" h="2082800">
                  <a:moveTo>
                    <a:pt x="0" y="0"/>
                  </a:moveTo>
                  <a:lnTo>
                    <a:pt x="345586" y="0"/>
                  </a:lnTo>
                  <a:lnTo>
                    <a:pt x="345586" y="820940"/>
                  </a:lnTo>
                  <a:lnTo>
                    <a:pt x="691173" y="820940"/>
                  </a:lnTo>
                </a:path>
                <a:path w="1346835" h="2082800">
                  <a:moveTo>
                    <a:pt x="0" y="0"/>
                  </a:moveTo>
                  <a:lnTo>
                    <a:pt x="344634" y="0"/>
                  </a:lnTo>
                  <a:lnTo>
                    <a:pt x="344634" y="2082571"/>
                  </a:lnTo>
                  <a:lnTo>
                    <a:pt x="1346492" y="2082571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114799" y="2511076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3459479" y="3771971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A4AB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114799" y="5033595"/>
              <a:ext cx="1300480" cy="989330"/>
            </a:xfrm>
            <a:custGeom>
              <a:avLst/>
              <a:gdLst/>
              <a:ahLst/>
              <a:cxnLst/>
              <a:rect l="l" t="t" r="r" b="b"/>
              <a:pathLst>
                <a:path w="1300479" h="989329">
                  <a:moveTo>
                    <a:pt x="0" y="143103"/>
                  </a:moveTo>
                  <a:lnTo>
                    <a:pt x="0" y="845661"/>
                  </a:lnTo>
                  <a:lnTo>
                    <a:pt x="7796" y="890893"/>
                  </a:lnTo>
                  <a:lnTo>
                    <a:pt x="29505" y="930176"/>
                  </a:lnTo>
                  <a:lnTo>
                    <a:pt x="62608" y="961154"/>
                  </a:lnTo>
                  <a:lnTo>
                    <a:pt x="104586" y="981469"/>
                  </a:lnTo>
                  <a:lnTo>
                    <a:pt x="152920" y="988764"/>
                  </a:lnTo>
                  <a:lnTo>
                    <a:pt x="1268920" y="988764"/>
                  </a:lnTo>
                  <a:lnTo>
                    <a:pt x="1300479" y="982801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295"/>
                  </a:lnTo>
                  <a:lnTo>
                    <a:pt x="62608" y="27610"/>
                  </a:lnTo>
                  <a:lnTo>
                    <a:pt x="29505" y="58588"/>
                  </a:lnTo>
                  <a:lnTo>
                    <a:pt x="7796" y="97871"/>
                  </a:lnTo>
                  <a:lnTo>
                    <a:pt x="0" y="143103"/>
                  </a:lnTo>
                  <a:close/>
                </a:path>
              </a:pathLst>
            </a:custGeom>
            <a:solidFill>
              <a:srgbClr val="D7B1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9546" y="5174284"/>
              <a:ext cx="731521" cy="715238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4226" y="3912666"/>
              <a:ext cx="731520" cy="731520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9546" y="2655201"/>
              <a:ext cx="731520" cy="731520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8866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Limitations</a:t>
            </a:r>
            <a:r>
              <a:rPr dirty="0" spc="-45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dirty="0" spc="-45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Research</a:t>
            </a:r>
            <a:r>
              <a:rPr dirty="0" spc="-40">
                <a:solidFill>
                  <a:srgbClr val="000000"/>
                </a:solidFill>
              </a:rPr>
              <a:t> </a:t>
            </a:r>
            <a:r>
              <a:rPr dirty="0" spc="-10">
                <a:solidFill>
                  <a:srgbClr val="000000"/>
                </a:solidFill>
              </a:rPr>
              <a:t>Study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2386524" y="3501402"/>
            <a:ext cx="177546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0" b="1">
                <a:latin typeface="Georgia"/>
                <a:cs typeface="Georgia"/>
              </a:rPr>
              <a:t>Limitations</a:t>
            </a:r>
            <a:endParaRPr sz="2300">
              <a:latin typeface="Georgia"/>
              <a:cs typeface="Georgia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4678" y="1898510"/>
            <a:ext cx="4216387" cy="369277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253151" y="5096205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10920" y="5089106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232627" y="2067483"/>
            <a:ext cx="280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68596" y="3550602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984972" y="3549535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665776" y="2668041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814995" y="4469320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078878" y="2043810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808165" y="1510347"/>
            <a:ext cx="5213985" cy="4277360"/>
          </a:xfrm>
          <a:prstGeom prst="rect">
            <a:avLst/>
          </a:prstGeom>
          <a:solidFill>
            <a:srgbClr val="EAE8E8"/>
          </a:solidFill>
        </p:spPr>
        <p:txBody>
          <a:bodyPr wrap="square" lIns="0" tIns="2540" rIns="0" bIns="0" rtlCol="0" vert="horz">
            <a:spAutoFit/>
          </a:bodyPr>
          <a:lstStyle/>
          <a:p>
            <a:pPr algn="just" marL="228600" indent="-228600">
              <a:lnSpc>
                <a:spcPts val="1920"/>
              </a:lnSpc>
              <a:spcBef>
                <a:spcPts val="20"/>
              </a:spcBef>
              <a:buFont typeface="Arial"/>
              <a:buChar char="•"/>
              <a:tabLst>
                <a:tab pos="228600" algn="l"/>
                <a:tab pos="230504" algn="l"/>
              </a:tabLst>
            </a:pP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The</a:t>
            </a:r>
            <a:r>
              <a:rPr dirty="0" sz="1600" spc="43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study</a:t>
            </a:r>
            <a:r>
              <a:rPr dirty="0" sz="1600" spc="4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only</a:t>
            </a:r>
            <a:r>
              <a:rPr dirty="0" sz="1600" spc="43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includes</a:t>
            </a:r>
            <a:r>
              <a:rPr dirty="0" sz="1600" spc="4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in-</a:t>
            </a:r>
            <a:r>
              <a:rPr dirty="0" sz="1600" spc="4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house</a:t>
            </a:r>
            <a:r>
              <a:rPr dirty="0" sz="1600" spc="43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doctors</a:t>
            </a:r>
            <a:r>
              <a:rPr dirty="0" sz="1600" spc="4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and</a:t>
            </a:r>
            <a:r>
              <a:rPr dirty="0" sz="1600" spc="43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full-time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appointed</a:t>
            </a:r>
            <a:r>
              <a:rPr dirty="0" sz="1600" spc="1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nurses,</a:t>
            </a:r>
            <a:r>
              <a:rPr dirty="0" sz="1600" spc="16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excluding</a:t>
            </a:r>
            <a:r>
              <a:rPr dirty="0" sz="1600" spc="1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the</a:t>
            </a:r>
            <a:r>
              <a:rPr dirty="0" sz="1600" spc="16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usage</a:t>
            </a:r>
            <a:r>
              <a:rPr dirty="0" sz="1600" spc="1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efficiency</a:t>
            </a:r>
            <a:r>
              <a:rPr dirty="0" sz="1600" spc="16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of</a:t>
            </a:r>
            <a:r>
              <a:rPr dirty="0" sz="1600" spc="16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on</a:t>
            </a:r>
            <a:r>
              <a:rPr dirty="0" sz="1600" spc="1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call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doctors</a:t>
            </a:r>
            <a:r>
              <a:rPr dirty="0" sz="1600" spc="-3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and</a:t>
            </a:r>
            <a:r>
              <a:rPr dirty="0" sz="1600" spc="-3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new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Joines</a:t>
            </a:r>
            <a:r>
              <a:rPr dirty="0" sz="1600" spc="-3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post-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training.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535"/>
              </a:spcBef>
              <a:buFont typeface="Arial"/>
              <a:buChar char="•"/>
              <a:tabLst>
                <a:tab pos="228600" algn="l"/>
                <a:tab pos="1378585" algn="l"/>
                <a:tab pos="1919605" algn="l"/>
                <a:tab pos="3148330" algn="l"/>
                <a:tab pos="3509010" algn="l"/>
                <a:tab pos="4839335" algn="l"/>
              </a:tabLst>
            </a:pP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Participants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may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overestimate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or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underestimate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their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knowledge</a:t>
            </a:r>
            <a:r>
              <a:rPr dirty="0" sz="1600" spc="-5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due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to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social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desirability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or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recall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bias.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8600" algn="l"/>
              </a:tabLst>
            </a:pP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Findings</a:t>
            </a:r>
            <a:r>
              <a:rPr dirty="0" sz="1600" spc="1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may</a:t>
            </a:r>
            <a:r>
              <a:rPr dirty="0" sz="1600" spc="1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not</a:t>
            </a:r>
            <a:r>
              <a:rPr dirty="0" sz="1600" spc="1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be</a:t>
            </a:r>
            <a:r>
              <a:rPr dirty="0" sz="1600" spc="1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applicable</a:t>
            </a:r>
            <a:r>
              <a:rPr dirty="0" sz="1600" spc="1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to</a:t>
            </a:r>
            <a:r>
              <a:rPr dirty="0" sz="1600" spc="1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healthcare</a:t>
            </a:r>
            <a:r>
              <a:rPr dirty="0" sz="1600" spc="1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professionals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with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different</a:t>
            </a:r>
            <a:r>
              <a:rPr dirty="0" sz="1600" spc="-3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socio-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cultural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contexts.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8600" algn="l"/>
              </a:tabLst>
            </a:pP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The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study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captures</a:t>
            </a:r>
            <a:r>
              <a:rPr dirty="0" sz="1600" spc="75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data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at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</a:t>
            </a:r>
            <a:r>
              <a:rPr dirty="0" sz="1600" spc="75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single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point</a:t>
            </a:r>
            <a:r>
              <a:rPr dirty="0" sz="1600" spc="75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time,</a:t>
            </a:r>
            <a:r>
              <a:rPr dirty="0" sz="1600" spc="70">
                <a:solidFill>
                  <a:srgbClr val="2B3942"/>
                </a:solidFill>
                <a:latin typeface="Times New Roman"/>
                <a:cs typeface="Times New Roman"/>
              </a:rPr>
              <a:t>  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not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reflecting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changes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over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time.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8600" algn="l"/>
              </a:tabLst>
            </a:pP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Question</a:t>
            </a:r>
            <a:r>
              <a:rPr dirty="0" sz="1600" spc="20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framing</a:t>
            </a:r>
            <a:r>
              <a:rPr dirty="0" sz="1600" spc="20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may</a:t>
            </a:r>
            <a:r>
              <a:rPr dirty="0" sz="1600" spc="20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influence</a:t>
            </a:r>
            <a:r>
              <a:rPr dirty="0" sz="1600" spc="20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responses,</a:t>
            </a:r>
            <a:r>
              <a:rPr dirty="0" sz="1600" spc="20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and</a:t>
            </a:r>
            <a:r>
              <a:rPr dirty="0" sz="1600" spc="204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the</a:t>
            </a:r>
            <a:r>
              <a:rPr dirty="0" sz="1600" spc="20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survey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may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not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cover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all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relevant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factors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comprehensively.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8600" algn="l"/>
                <a:tab pos="1767839" algn="l"/>
                <a:tab pos="2417445" algn="l"/>
                <a:tab pos="2976245" algn="l"/>
                <a:tab pos="3850640" algn="l"/>
                <a:tab pos="4916805" algn="l"/>
              </a:tabLst>
            </a:pP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Non-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participants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might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0">
                <a:solidFill>
                  <a:srgbClr val="2B3942"/>
                </a:solidFill>
                <a:latin typeface="Times New Roman"/>
                <a:cs typeface="Times New Roman"/>
              </a:rPr>
              <a:t>have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different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knowledge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	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and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awareness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levels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not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captured</a:t>
            </a:r>
            <a:r>
              <a:rPr dirty="0" sz="1600" spc="-4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the</a:t>
            </a:r>
            <a:r>
              <a:rPr dirty="0" sz="1600" spc="-4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study.</a:t>
            </a:r>
            <a:endParaRPr sz="1600">
              <a:latin typeface="Times New Roman"/>
              <a:cs typeface="Times New Roman"/>
            </a:endParaRPr>
          </a:p>
          <a:p>
            <a:pPr marL="228600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8600" algn="l"/>
              </a:tabLst>
            </a:pP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Differences</a:t>
            </a:r>
            <a:r>
              <a:rPr dirty="0" sz="1600" spc="49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in</a:t>
            </a:r>
            <a:r>
              <a:rPr dirty="0" sz="1600" spc="4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language</a:t>
            </a:r>
            <a:r>
              <a:rPr dirty="0" sz="1600" spc="4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proficiency</a:t>
            </a:r>
            <a:r>
              <a:rPr dirty="0" sz="1600" spc="4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or</a:t>
            </a:r>
            <a:r>
              <a:rPr dirty="0" sz="1600" spc="4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understanding</a:t>
            </a:r>
            <a:r>
              <a:rPr dirty="0" sz="1600" spc="49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25">
                <a:solidFill>
                  <a:srgbClr val="2B3942"/>
                </a:solidFill>
                <a:latin typeface="Times New Roman"/>
                <a:cs typeface="Times New Roman"/>
              </a:rPr>
              <a:t>of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medical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terms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might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affect</a:t>
            </a:r>
            <a:r>
              <a:rPr dirty="0" sz="1600" spc="-6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B3942"/>
                </a:solidFill>
                <a:latin typeface="Times New Roman"/>
                <a:cs typeface="Times New Roman"/>
              </a:rPr>
              <a:t>response</a:t>
            </a:r>
            <a:r>
              <a:rPr dirty="0" sz="1600" spc="-5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B3942"/>
                </a:solidFill>
                <a:latin typeface="Times New Roman"/>
                <a:cs typeface="Times New Roman"/>
              </a:rPr>
              <a:t>accuracy</a:t>
            </a:r>
            <a:r>
              <a:rPr dirty="0" sz="1200" spc="-10">
                <a:solidFill>
                  <a:srgbClr val="2B3942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944835" y="1597329"/>
            <a:ext cx="10674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40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Sampling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2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Bias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944835" y="5554967"/>
            <a:ext cx="10769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40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Survey</a:t>
            </a:r>
            <a:r>
              <a:rPr dirty="0" u="sng" sz="1400" spc="-3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Design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897399" y="2207577"/>
            <a:ext cx="108140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Self-Reporting</a:t>
            </a:r>
            <a:r>
              <a:rPr dirty="0" sz="1400" spc="-1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sz="1400" spc="-20">
                <a:solidFill>
                  <a:srgbClr val="2B3942"/>
                </a:solidFill>
                <a:latin typeface="Times New Roman"/>
                <a:cs typeface="Times New Roman"/>
              </a:rPr>
              <a:t>Bias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518660" y="2577681"/>
            <a:ext cx="708025" cy="600075"/>
            <a:chOff x="4518660" y="2577681"/>
            <a:chExt cx="708025" cy="600075"/>
          </a:xfrm>
        </p:grpSpPr>
        <p:sp>
          <p:nvSpPr>
            <p:cNvPr id="18" name="object 18" descr=""/>
            <p:cNvSpPr/>
            <p:nvPr/>
          </p:nvSpPr>
          <p:spPr>
            <a:xfrm>
              <a:off x="4910099" y="2627490"/>
              <a:ext cx="316230" cy="0"/>
            </a:xfrm>
            <a:custGeom>
              <a:avLst/>
              <a:gdLst/>
              <a:ahLst/>
              <a:cxnLst/>
              <a:rect l="l" t="t" r="r" b="b"/>
              <a:pathLst>
                <a:path w="316229" h="0">
                  <a:moveTo>
                    <a:pt x="0" y="0"/>
                  </a:moveTo>
                  <a:lnTo>
                    <a:pt x="316094" y="0"/>
                  </a:lnTo>
                </a:path>
              </a:pathLst>
            </a:custGeom>
            <a:ln w="9877">
              <a:solidFill>
                <a:srgbClr val="2B39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537710" y="2596730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280950" y="0"/>
                  </a:moveTo>
                  <a:lnTo>
                    <a:pt x="235631" y="3705"/>
                  </a:lnTo>
                  <a:lnTo>
                    <a:pt x="192547" y="14422"/>
                  </a:lnTo>
                  <a:lnTo>
                    <a:pt x="152296" y="31555"/>
                  </a:lnTo>
                  <a:lnTo>
                    <a:pt x="115474" y="54505"/>
                  </a:lnTo>
                  <a:lnTo>
                    <a:pt x="82678" y="82677"/>
                  </a:lnTo>
                  <a:lnTo>
                    <a:pt x="54506" y="115472"/>
                  </a:lnTo>
                  <a:lnTo>
                    <a:pt x="31555" y="152294"/>
                  </a:lnTo>
                  <a:lnTo>
                    <a:pt x="14422" y="192545"/>
                  </a:lnTo>
                  <a:lnTo>
                    <a:pt x="3705" y="235629"/>
                  </a:lnTo>
                  <a:lnTo>
                    <a:pt x="0" y="280949"/>
                  </a:lnTo>
                  <a:lnTo>
                    <a:pt x="3705" y="326268"/>
                  </a:lnTo>
                  <a:lnTo>
                    <a:pt x="14422" y="369352"/>
                  </a:lnTo>
                  <a:lnTo>
                    <a:pt x="31555" y="409604"/>
                  </a:lnTo>
                  <a:lnTo>
                    <a:pt x="54506" y="446426"/>
                  </a:lnTo>
                  <a:lnTo>
                    <a:pt x="82678" y="479221"/>
                  </a:lnTo>
                  <a:lnTo>
                    <a:pt x="115474" y="507393"/>
                  </a:lnTo>
                  <a:lnTo>
                    <a:pt x="152296" y="530343"/>
                  </a:lnTo>
                  <a:lnTo>
                    <a:pt x="192547" y="547476"/>
                  </a:lnTo>
                  <a:lnTo>
                    <a:pt x="235631" y="558193"/>
                  </a:lnTo>
                  <a:lnTo>
                    <a:pt x="280950" y="561898"/>
                  </a:lnTo>
                  <a:lnTo>
                    <a:pt x="326269" y="558193"/>
                  </a:lnTo>
                  <a:lnTo>
                    <a:pt x="369353" y="547476"/>
                  </a:lnTo>
                  <a:lnTo>
                    <a:pt x="409604" y="530343"/>
                  </a:lnTo>
                  <a:lnTo>
                    <a:pt x="446427" y="507393"/>
                  </a:lnTo>
                  <a:lnTo>
                    <a:pt x="479222" y="479221"/>
                  </a:lnTo>
                  <a:lnTo>
                    <a:pt x="507394" y="446426"/>
                  </a:lnTo>
                  <a:lnTo>
                    <a:pt x="530345" y="409604"/>
                  </a:lnTo>
                  <a:lnTo>
                    <a:pt x="547478" y="369352"/>
                  </a:lnTo>
                  <a:lnTo>
                    <a:pt x="558196" y="326268"/>
                  </a:lnTo>
                  <a:lnTo>
                    <a:pt x="561901" y="280949"/>
                  </a:lnTo>
                  <a:lnTo>
                    <a:pt x="558196" y="235629"/>
                  </a:lnTo>
                  <a:lnTo>
                    <a:pt x="547478" y="192545"/>
                  </a:lnTo>
                  <a:lnTo>
                    <a:pt x="530345" y="152294"/>
                  </a:lnTo>
                  <a:lnTo>
                    <a:pt x="507394" y="115472"/>
                  </a:lnTo>
                  <a:lnTo>
                    <a:pt x="479222" y="82677"/>
                  </a:lnTo>
                  <a:lnTo>
                    <a:pt x="446427" y="54505"/>
                  </a:lnTo>
                  <a:lnTo>
                    <a:pt x="409604" y="31555"/>
                  </a:lnTo>
                  <a:lnTo>
                    <a:pt x="369353" y="14422"/>
                  </a:lnTo>
                  <a:lnTo>
                    <a:pt x="326269" y="3705"/>
                  </a:lnTo>
                  <a:lnTo>
                    <a:pt x="280950" y="0"/>
                  </a:lnTo>
                  <a:close/>
                </a:path>
              </a:pathLst>
            </a:custGeom>
            <a:solidFill>
              <a:srgbClr val="0054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537710" y="2596730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0" y="280949"/>
                  </a:moveTo>
                  <a:lnTo>
                    <a:pt x="3705" y="235629"/>
                  </a:lnTo>
                  <a:lnTo>
                    <a:pt x="14422" y="192545"/>
                  </a:lnTo>
                  <a:lnTo>
                    <a:pt x="31555" y="152294"/>
                  </a:lnTo>
                  <a:lnTo>
                    <a:pt x="54506" y="115472"/>
                  </a:lnTo>
                  <a:lnTo>
                    <a:pt x="82678" y="82677"/>
                  </a:lnTo>
                  <a:lnTo>
                    <a:pt x="115474" y="54505"/>
                  </a:lnTo>
                  <a:lnTo>
                    <a:pt x="152296" y="31555"/>
                  </a:lnTo>
                  <a:lnTo>
                    <a:pt x="192547" y="14422"/>
                  </a:lnTo>
                  <a:lnTo>
                    <a:pt x="235631" y="3705"/>
                  </a:lnTo>
                  <a:lnTo>
                    <a:pt x="280950" y="0"/>
                  </a:lnTo>
                  <a:lnTo>
                    <a:pt x="326269" y="3705"/>
                  </a:lnTo>
                  <a:lnTo>
                    <a:pt x="369353" y="14422"/>
                  </a:lnTo>
                  <a:lnTo>
                    <a:pt x="409604" y="31555"/>
                  </a:lnTo>
                  <a:lnTo>
                    <a:pt x="446427" y="54505"/>
                  </a:lnTo>
                  <a:lnTo>
                    <a:pt x="479222" y="82676"/>
                  </a:lnTo>
                  <a:lnTo>
                    <a:pt x="507394" y="115472"/>
                  </a:lnTo>
                  <a:lnTo>
                    <a:pt x="530345" y="152294"/>
                  </a:lnTo>
                  <a:lnTo>
                    <a:pt x="547478" y="192545"/>
                  </a:lnTo>
                  <a:lnTo>
                    <a:pt x="558196" y="235629"/>
                  </a:lnTo>
                  <a:lnTo>
                    <a:pt x="561901" y="280949"/>
                  </a:lnTo>
                  <a:lnTo>
                    <a:pt x="558196" y="326268"/>
                  </a:lnTo>
                  <a:lnTo>
                    <a:pt x="547478" y="369352"/>
                  </a:lnTo>
                  <a:lnTo>
                    <a:pt x="530345" y="409604"/>
                  </a:lnTo>
                  <a:lnTo>
                    <a:pt x="507394" y="446426"/>
                  </a:lnTo>
                  <a:lnTo>
                    <a:pt x="479222" y="479221"/>
                  </a:lnTo>
                  <a:lnTo>
                    <a:pt x="446427" y="507393"/>
                  </a:lnTo>
                  <a:lnTo>
                    <a:pt x="409604" y="530343"/>
                  </a:lnTo>
                  <a:lnTo>
                    <a:pt x="369353" y="547476"/>
                  </a:lnTo>
                  <a:lnTo>
                    <a:pt x="326269" y="558193"/>
                  </a:lnTo>
                  <a:lnTo>
                    <a:pt x="280950" y="561898"/>
                  </a:lnTo>
                  <a:lnTo>
                    <a:pt x="235631" y="558193"/>
                  </a:lnTo>
                  <a:lnTo>
                    <a:pt x="192547" y="547476"/>
                  </a:lnTo>
                  <a:lnTo>
                    <a:pt x="152296" y="530343"/>
                  </a:lnTo>
                  <a:lnTo>
                    <a:pt x="115474" y="507393"/>
                  </a:lnTo>
                  <a:lnTo>
                    <a:pt x="82678" y="479221"/>
                  </a:lnTo>
                  <a:lnTo>
                    <a:pt x="54506" y="446426"/>
                  </a:lnTo>
                  <a:lnTo>
                    <a:pt x="31555" y="409604"/>
                  </a:lnTo>
                  <a:lnTo>
                    <a:pt x="14422" y="369352"/>
                  </a:lnTo>
                  <a:lnTo>
                    <a:pt x="3705" y="326268"/>
                  </a:lnTo>
                  <a:lnTo>
                    <a:pt x="0" y="280949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4897399" y="4990134"/>
            <a:ext cx="11506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sng" sz="1400" spc="-2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Cross-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Sectional</a:t>
            </a:r>
            <a:r>
              <a:rPr dirty="0" sz="1400" spc="-1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Design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2" name="object 22" descr=""/>
          <p:cNvSpPr txBox="1"/>
          <p:nvPr/>
        </p:nvSpPr>
        <p:spPr>
          <a:xfrm>
            <a:off x="5471337" y="3474046"/>
            <a:ext cx="117030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Limited</a:t>
            </a:r>
            <a:r>
              <a:rPr dirty="0" sz="1400" spc="-1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Generalizability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418485" y="1493075"/>
            <a:ext cx="8350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7955">
              <a:lnSpc>
                <a:spcPct val="100000"/>
              </a:lnSpc>
              <a:spcBef>
                <a:spcPts val="100"/>
              </a:spcBef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Resource</a:t>
            </a:r>
            <a:r>
              <a:rPr dirty="0" sz="1400" spc="-1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Constraints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485625" y="5554967"/>
            <a:ext cx="107251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0"/>
              </a:spcBef>
            </a:pPr>
            <a:r>
              <a:rPr dirty="0" u="sng" sz="1400" spc="-2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Non-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Response</a:t>
            </a:r>
            <a:endParaRPr sz="14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u="sng" sz="1400" spc="-2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Bias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96811" y="2207577"/>
            <a:ext cx="114617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u="sng" sz="140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Data</a:t>
            </a:r>
            <a:r>
              <a:rPr dirty="0" u="sng" sz="1400" spc="-3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Collection</a:t>
            </a:r>
            <a:endParaRPr sz="14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Method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71887" y="4316855"/>
            <a:ext cx="1282065" cy="1217295"/>
          </a:xfrm>
          <a:prstGeom prst="rect">
            <a:avLst/>
          </a:prstGeom>
        </p:spPr>
        <p:txBody>
          <a:bodyPr wrap="square" lIns="0" tIns="16827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325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  <a:p>
            <a:pPr algn="r" marL="12700" marR="115570" indent="143510">
              <a:lnSpc>
                <a:spcPct val="100000"/>
              </a:lnSpc>
              <a:spcBef>
                <a:spcPts val="955"/>
              </a:spcBef>
            </a:pPr>
            <a:r>
              <a:rPr dirty="0" u="sng" sz="140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Language</a:t>
            </a:r>
            <a:r>
              <a:rPr dirty="0" u="sng" sz="1400" spc="-6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25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and</a:t>
            </a:r>
            <a:r>
              <a:rPr dirty="0" sz="1400" spc="-25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Communication</a:t>
            </a:r>
            <a:endParaRPr sz="1400">
              <a:latin typeface="Times New Roman"/>
              <a:cs typeface="Times New Roman"/>
            </a:endParaRPr>
          </a:p>
          <a:p>
            <a:pPr algn="r" marR="115570">
              <a:lnSpc>
                <a:spcPct val="100000"/>
              </a:lnSpc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Barriers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49698" y="3322307"/>
            <a:ext cx="78613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77800">
              <a:lnSpc>
                <a:spcPct val="100000"/>
              </a:lnSpc>
              <a:spcBef>
                <a:spcPts val="100"/>
              </a:spcBef>
            </a:pP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Cultural</a:t>
            </a:r>
            <a:r>
              <a:rPr dirty="0" sz="1400" spc="-10">
                <a:solidFill>
                  <a:srgbClr val="2B3942"/>
                </a:solidFill>
                <a:latin typeface="Times New Roman"/>
                <a:cs typeface="Times New Roman"/>
              </a:rPr>
              <a:t> </a:t>
            </a:r>
            <a:r>
              <a:rPr dirty="0" u="sng" sz="1400" spc="-10">
                <a:solidFill>
                  <a:srgbClr val="2B3942"/>
                </a:solidFill>
                <a:uFill>
                  <a:solidFill>
                    <a:srgbClr val="2B3942"/>
                  </a:solidFill>
                </a:uFill>
                <a:latin typeface="Times New Roman"/>
                <a:cs typeface="Times New Roman"/>
              </a:rPr>
              <a:t>Sensitivity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742567" y="2722981"/>
            <a:ext cx="1530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18866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0000"/>
                </a:solidFill>
              </a:rPr>
              <a:t>Conclusion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849312" y="1704415"/>
            <a:ext cx="10745470" cy="951865"/>
          </a:xfrm>
          <a:custGeom>
            <a:avLst/>
            <a:gdLst/>
            <a:ahLst/>
            <a:cxnLst/>
            <a:rect l="l" t="t" r="r" b="b"/>
            <a:pathLst>
              <a:path w="10745470" h="951864">
                <a:moveTo>
                  <a:pt x="10745343" y="475653"/>
                </a:moveTo>
                <a:lnTo>
                  <a:pt x="10742867" y="427316"/>
                </a:lnTo>
                <a:lnTo>
                  <a:pt x="10735615" y="380301"/>
                </a:lnTo>
                <a:lnTo>
                  <a:pt x="10723804" y="334873"/>
                </a:lnTo>
                <a:lnTo>
                  <a:pt x="10707713" y="291261"/>
                </a:lnTo>
                <a:lnTo>
                  <a:pt x="10687583" y="249720"/>
                </a:lnTo>
                <a:lnTo>
                  <a:pt x="10663644" y="210489"/>
                </a:lnTo>
                <a:lnTo>
                  <a:pt x="10636161" y="173837"/>
                </a:lnTo>
                <a:lnTo>
                  <a:pt x="10605364" y="139979"/>
                </a:lnTo>
                <a:lnTo>
                  <a:pt x="10571518" y="109194"/>
                </a:lnTo>
                <a:lnTo>
                  <a:pt x="10534866" y="81699"/>
                </a:lnTo>
                <a:lnTo>
                  <a:pt x="10495636" y="57772"/>
                </a:lnTo>
                <a:lnTo>
                  <a:pt x="10454094" y="37630"/>
                </a:lnTo>
                <a:lnTo>
                  <a:pt x="10410482" y="21539"/>
                </a:lnTo>
                <a:lnTo>
                  <a:pt x="10365041" y="9740"/>
                </a:lnTo>
                <a:lnTo>
                  <a:pt x="10318039" y="2476"/>
                </a:lnTo>
                <a:lnTo>
                  <a:pt x="10269690" y="0"/>
                </a:lnTo>
                <a:lnTo>
                  <a:pt x="1850796" y="0"/>
                </a:lnTo>
                <a:lnTo>
                  <a:pt x="624243" y="0"/>
                </a:lnTo>
                <a:lnTo>
                  <a:pt x="0" y="0"/>
                </a:lnTo>
                <a:lnTo>
                  <a:pt x="0" y="951306"/>
                </a:lnTo>
                <a:lnTo>
                  <a:pt x="624243" y="951306"/>
                </a:lnTo>
                <a:lnTo>
                  <a:pt x="1850796" y="951306"/>
                </a:lnTo>
                <a:lnTo>
                  <a:pt x="10269690" y="951306"/>
                </a:lnTo>
                <a:lnTo>
                  <a:pt x="10318039" y="948842"/>
                </a:lnTo>
                <a:lnTo>
                  <a:pt x="10365041" y="941578"/>
                </a:lnTo>
                <a:lnTo>
                  <a:pt x="10410482" y="929779"/>
                </a:lnTo>
                <a:lnTo>
                  <a:pt x="10454094" y="913688"/>
                </a:lnTo>
                <a:lnTo>
                  <a:pt x="10495636" y="893546"/>
                </a:lnTo>
                <a:lnTo>
                  <a:pt x="10534866" y="869619"/>
                </a:lnTo>
                <a:lnTo>
                  <a:pt x="10571518" y="842124"/>
                </a:lnTo>
                <a:lnTo>
                  <a:pt x="10605364" y="811339"/>
                </a:lnTo>
                <a:lnTo>
                  <a:pt x="10636161" y="777481"/>
                </a:lnTo>
                <a:lnTo>
                  <a:pt x="10663644" y="740829"/>
                </a:lnTo>
                <a:lnTo>
                  <a:pt x="10687583" y="701598"/>
                </a:lnTo>
                <a:lnTo>
                  <a:pt x="10707713" y="660057"/>
                </a:lnTo>
                <a:lnTo>
                  <a:pt x="10723804" y="616445"/>
                </a:lnTo>
                <a:lnTo>
                  <a:pt x="10735615" y="571017"/>
                </a:lnTo>
                <a:lnTo>
                  <a:pt x="10742867" y="524002"/>
                </a:lnTo>
                <a:lnTo>
                  <a:pt x="10745343" y="475653"/>
                </a:lnTo>
                <a:close/>
              </a:path>
            </a:pathLst>
          </a:custGeom>
          <a:solidFill>
            <a:srgbClr val="00A2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654570" y="2858096"/>
            <a:ext cx="10940415" cy="949325"/>
          </a:xfrm>
          <a:custGeom>
            <a:avLst/>
            <a:gdLst/>
            <a:ahLst/>
            <a:cxnLst/>
            <a:rect l="l" t="t" r="r" b="b"/>
            <a:pathLst>
              <a:path w="10940415" h="949325">
                <a:moveTo>
                  <a:pt x="10940098" y="467753"/>
                </a:moveTo>
                <a:lnTo>
                  <a:pt x="10937659" y="420319"/>
                </a:lnTo>
                <a:lnTo>
                  <a:pt x="10930534" y="374180"/>
                </a:lnTo>
                <a:lnTo>
                  <a:pt x="10918952" y="329590"/>
                </a:lnTo>
                <a:lnTo>
                  <a:pt x="10903166" y="286791"/>
                </a:lnTo>
                <a:lnTo>
                  <a:pt x="10883405" y="246024"/>
                </a:lnTo>
                <a:lnTo>
                  <a:pt x="10859910" y="207530"/>
                </a:lnTo>
                <a:lnTo>
                  <a:pt x="10832935" y="171551"/>
                </a:lnTo>
                <a:lnTo>
                  <a:pt x="10802722" y="138341"/>
                </a:lnTo>
                <a:lnTo>
                  <a:pt x="10769511" y="108127"/>
                </a:lnTo>
                <a:lnTo>
                  <a:pt x="10733532" y="81153"/>
                </a:lnTo>
                <a:lnTo>
                  <a:pt x="10695038" y="57658"/>
                </a:lnTo>
                <a:lnTo>
                  <a:pt x="10654271" y="37896"/>
                </a:lnTo>
                <a:lnTo>
                  <a:pt x="10611472" y="22110"/>
                </a:lnTo>
                <a:lnTo>
                  <a:pt x="10566883" y="10528"/>
                </a:lnTo>
                <a:lnTo>
                  <a:pt x="10520743" y="3403"/>
                </a:lnTo>
                <a:lnTo>
                  <a:pt x="10473309" y="965"/>
                </a:lnTo>
                <a:lnTo>
                  <a:pt x="2332926" y="965"/>
                </a:lnTo>
                <a:lnTo>
                  <a:pt x="2328202" y="0"/>
                </a:lnTo>
                <a:lnTo>
                  <a:pt x="222046" y="0"/>
                </a:lnTo>
                <a:lnTo>
                  <a:pt x="283159" y="34036"/>
                </a:lnTo>
                <a:lnTo>
                  <a:pt x="328002" y="72453"/>
                </a:lnTo>
                <a:lnTo>
                  <a:pt x="358990" y="110324"/>
                </a:lnTo>
                <a:lnTo>
                  <a:pt x="389140" y="164655"/>
                </a:lnTo>
                <a:lnTo>
                  <a:pt x="406666" y="217004"/>
                </a:lnTo>
                <a:lnTo>
                  <a:pt x="412102" y="274472"/>
                </a:lnTo>
                <a:lnTo>
                  <a:pt x="410819" y="301421"/>
                </a:lnTo>
                <a:lnTo>
                  <a:pt x="400558" y="351028"/>
                </a:lnTo>
                <a:lnTo>
                  <a:pt x="364718" y="422249"/>
                </a:lnTo>
                <a:lnTo>
                  <a:pt x="332486" y="465086"/>
                </a:lnTo>
                <a:lnTo>
                  <a:pt x="296100" y="502221"/>
                </a:lnTo>
                <a:lnTo>
                  <a:pt x="256768" y="534517"/>
                </a:lnTo>
                <a:lnTo>
                  <a:pt x="215696" y="562876"/>
                </a:lnTo>
                <a:lnTo>
                  <a:pt x="174066" y="588175"/>
                </a:lnTo>
                <a:lnTo>
                  <a:pt x="94018" y="633171"/>
                </a:lnTo>
                <a:lnTo>
                  <a:pt x="58000" y="654634"/>
                </a:lnTo>
                <a:lnTo>
                  <a:pt x="26263" y="676605"/>
                </a:lnTo>
                <a:lnTo>
                  <a:pt x="0" y="699947"/>
                </a:lnTo>
                <a:lnTo>
                  <a:pt x="8178" y="732853"/>
                </a:lnTo>
                <a:lnTo>
                  <a:pt x="9042" y="746391"/>
                </a:lnTo>
                <a:lnTo>
                  <a:pt x="6591" y="748614"/>
                </a:lnTo>
                <a:lnTo>
                  <a:pt x="4889" y="747560"/>
                </a:lnTo>
                <a:lnTo>
                  <a:pt x="5588" y="793381"/>
                </a:lnTo>
                <a:lnTo>
                  <a:pt x="13220" y="859853"/>
                </a:lnTo>
                <a:lnTo>
                  <a:pt x="33705" y="898956"/>
                </a:lnTo>
                <a:lnTo>
                  <a:pt x="72453" y="918121"/>
                </a:lnTo>
                <a:lnTo>
                  <a:pt x="134924" y="924788"/>
                </a:lnTo>
                <a:lnTo>
                  <a:pt x="176733" y="925753"/>
                </a:lnTo>
                <a:lnTo>
                  <a:pt x="226517" y="926376"/>
                </a:lnTo>
                <a:lnTo>
                  <a:pt x="284937" y="927595"/>
                </a:lnTo>
                <a:lnTo>
                  <a:pt x="352679" y="930325"/>
                </a:lnTo>
                <a:lnTo>
                  <a:pt x="430415" y="935507"/>
                </a:lnTo>
                <a:lnTo>
                  <a:pt x="890282" y="948740"/>
                </a:lnTo>
                <a:lnTo>
                  <a:pt x="1524508" y="947267"/>
                </a:lnTo>
                <a:lnTo>
                  <a:pt x="2086127" y="939927"/>
                </a:lnTo>
                <a:lnTo>
                  <a:pt x="2328202" y="935507"/>
                </a:lnTo>
                <a:lnTo>
                  <a:pt x="2333104" y="934542"/>
                </a:lnTo>
                <a:lnTo>
                  <a:pt x="10473309" y="934542"/>
                </a:lnTo>
                <a:lnTo>
                  <a:pt x="10520743" y="932116"/>
                </a:lnTo>
                <a:lnTo>
                  <a:pt x="10566883" y="924991"/>
                </a:lnTo>
                <a:lnTo>
                  <a:pt x="10611472" y="913409"/>
                </a:lnTo>
                <a:lnTo>
                  <a:pt x="10654271" y="897623"/>
                </a:lnTo>
                <a:lnTo>
                  <a:pt x="10695038" y="877862"/>
                </a:lnTo>
                <a:lnTo>
                  <a:pt x="10733532" y="854367"/>
                </a:lnTo>
                <a:lnTo>
                  <a:pt x="10769511" y="827392"/>
                </a:lnTo>
                <a:lnTo>
                  <a:pt x="10802722" y="797179"/>
                </a:lnTo>
                <a:lnTo>
                  <a:pt x="10832935" y="763968"/>
                </a:lnTo>
                <a:lnTo>
                  <a:pt x="10859910" y="727989"/>
                </a:lnTo>
                <a:lnTo>
                  <a:pt x="10883405" y="689495"/>
                </a:lnTo>
                <a:lnTo>
                  <a:pt x="10903166" y="648728"/>
                </a:lnTo>
                <a:lnTo>
                  <a:pt x="10918952" y="605929"/>
                </a:lnTo>
                <a:lnTo>
                  <a:pt x="10930534" y="561340"/>
                </a:lnTo>
                <a:lnTo>
                  <a:pt x="10937659" y="515200"/>
                </a:lnTo>
                <a:lnTo>
                  <a:pt x="10940098" y="467753"/>
                </a:lnTo>
                <a:close/>
              </a:path>
            </a:pathLst>
          </a:custGeom>
          <a:solidFill>
            <a:srgbClr val="00548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753198" y="4010215"/>
            <a:ext cx="10841990" cy="935990"/>
          </a:xfrm>
          <a:custGeom>
            <a:avLst/>
            <a:gdLst/>
            <a:ahLst/>
            <a:cxnLst/>
            <a:rect l="l" t="t" r="r" b="b"/>
            <a:pathLst>
              <a:path w="10841990" h="935989">
                <a:moveTo>
                  <a:pt x="10841469" y="467766"/>
                </a:moveTo>
                <a:lnTo>
                  <a:pt x="10839031" y="420331"/>
                </a:lnTo>
                <a:lnTo>
                  <a:pt x="10831906" y="374192"/>
                </a:lnTo>
                <a:lnTo>
                  <a:pt x="10820324" y="329603"/>
                </a:lnTo>
                <a:lnTo>
                  <a:pt x="10804538" y="286804"/>
                </a:lnTo>
                <a:lnTo>
                  <a:pt x="10784777" y="246037"/>
                </a:lnTo>
                <a:lnTo>
                  <a:pt x="10761282" y="207543"/>
                </a:lnTo>
                <a:lnTo>
                  <a:pt x="10734307" y="171564"/>
                </a:lnTo>
                <a:lnTo>
                  <a:pt x="10704093" y="138353"/>
                </a:lnTo>
                <a:lnTo>
                  <a:pt x="10670883" y="108140"/>
                </a:lnTo>
                <a:lnTo>
                  <a:pt x="10634904" y="81165"/>
                </a:lnTo>
                <a:lnTo>
                  <a:pt x="10596410" y="57670"/>
                </a:lnTo>
                <a:lnTo>
                  <a:pt x="10555643" y="37909"/>
                </a:lnTo>
                <a:lnTo>
                  <a:pt x="10512844" y="22123"/>
                </a:lnTo>
                <a:lnTo>
                  <a:pt x="10468254" y="10541"/>
                </a:lnTo>
                <a:lnTo>
                  <a:pt x="10422115" y="3416"/>
                </a:lnTo>
                <a:lnTo>
                  <a:pt x="10374681" y="977"/>
                </a:lnTo>
                <a:lnTo>
                  <a:pt x="2557691" y="977"/>
                </a:lnTo>
                <a:lnTo>
                  <a:pt x="2552738" y="0"/>
                </a:lnTo>
                <a:lnTo>
                  <a:pt x="16027" y="0"/>
                </a:lnTo>
                <a:lnTo>
                  <a:pt x="80518" y="35572"/>
                </a:lnTo>
                <a:lnTo>
                  <a:pt x="125056" y="75196"/>
                </a:lnTo>
                <a:lnTo>
                  <a:pt x="152857" y="110972"/>
                </a:lnTo>
                <a:lnTo>
                  <a:pt x="176136" y="156362"/>
                </a:lnTo>
                <a:lnTo>
                  <a:pt x="186436" y="203466"/>
                </a:lnTo>
                <a:lnTo>
                  <a:pt x="187731" y="228727"/>
                </a:lnTo>
                <a:lnTo>
                  <a:pt x="186905" y="247573"/>
                </a:lnTo>
                <a:lnTo>
                  <a:pt x="176288" y="301929"/>
                </a:lnTo>
                <a:lnTo>
                  <a:pt x="153098" y="351459"/>
                </a:lnTo>
                <a:lnTo>
                  <a:pt x="125374" y="384479"/>
                </a:lnTo>
                <a:lnTo>
                  <a:pt x="73367" y="428383"/>
                </a:lnTo>
                <a:lnTo>
                  <a:pt x="50368" y="439166"/>
                </a:lnTo>
                <a:lnTo>
                  <a:pt x="76441" y="449389"/>
                </a:lnTo>
                <a:lnTo>
                  <a:pt x="128600" y="488696"/>
                </a:lnTo>
                <a:lnTo>
                  <a:pt x="175742" y="549567"/>
                </a:lnTo>
                <a:lnTo>
                  <a:pt x="191452" y="585838"/>
                </a:lnTo>
                <a:lnTo>
                  <a:pt x="200710" y="625970"/>
                </a:lnTo>
                <a:lnTo>
                  <a:pt x="203758" y="670179"/>
                </a:lnTo>
                <a:lnTo>
                  <a:pt x="202069" y="700201"/>
                </a:lnTo>
                <a:lnTo>
                  <a:pt x="189268" y="755103"/>
                </a:lnTo>
                <a:lnTo>
                  <a:pt x="165709" y="802081"/>
                </a:lnTo>
                <a:lnTo>
                  <a:pt x="141097" y="834390"/>
                </a:lnTo>
                <a:lnTo>
                  <a:pt x="105054" y="871207"/>
                </a:lnTo>
                <a:lnTo>
                  <a:pt x="57912" y="906818"/>
                </a:lnTo>
                <a:lnTo>
                  <a:pt x="0" y="935507"/>
                </a:lnTo>
                <a:lnTo>
                  <a:pt x="2552738" y="935507"/>
                </a:lnTo>
                <a:lnTo>
                  <a:pt x="2557399" y="934554"/>
                </a:lnTo>
                <a:lnTo>
                  <a:pt x="10374681" y="934554"/>
                </a:lnTo>
                <a:lnTo>
                  <a:pt x="10422115" y="932129"/>
                </a:lnTo>
                <a:lnTo>
                  <a:pt x="10468254" y="925004"/>
                </a:lnTo>
                <a:lnTo>
                  <a:pt x="10512844" y="913422"/>
                </a:lnTo>
                <a:lnTo>
                  <a:pt x="10555643" y="897636"/>
                </a:lnTo>
                <a:lnTo>
                  <a:pt x="10596410" y="877874"/>
                </a:lnTo>
                <a:lnTo>
                  <a:pt x="10634904" y="854379"/>
                </a:lnTo>
                <a:lnTo>
                  <a:pt x="10670883" y="827405"/>
                </a:lnTo>
                <a:lnTo>
                  <a:pt x="10704093" y="797191"/>
                </a:lnTo>
                <a:lnTo>
                  <a:pt x="10734307" y="763981"/>
                </a:lnTo>
                <a:lnTo>
                  <a:pt x="10761282" y="728002"/>
                </a:lnTo>
                <a:lnTo>
                  <a:pt x="10784777" y="689508"/>
                </a:lnTo>
                <a:lnTo>
                  <a:pt x="10804538" y="648741"/>
                </a:lnTo>
                <a:lnTo>
                  <a:pt x="10820324" y="605942"/>
                </a:lnTo>
                <a:lnTo>
                  <a:pt x="10831906" y="561352"/>
                </a:lnTo>
                <a:lnTo>
                  <a:pt x="10839031" y="515213"/>
                </a:lnTo>
                <a:lnTo>
                  <a:pt x="10841469" y="467766"/>
                </a:lnTo>
                <a:close/>
              </a:path>
            </a:pathLst>
          </a:custGeom>
          <a:solidFill>
            <a:srgbClr val="43AF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876604" y="5169318"/>
            <a:ext cx="10718165" cy="936625"/>
          </a:xfrm>
          <a:custGeom>
            <a:avLst/>
            <a:gdLst/>
            <a:ahLst/>
            <a:cxnLst/>
            <a:rect l="l" t="t" r="r" b="b"/>
            <a:pathLst>
              <a:path w="10718165" h="936625">
                <a:moveTo>
                  <a:pt x="10718063" y="468236"/>
                </a:moveTo>
                <a:lnTo>
                  <a:pt x="10715625" y="420649"/>
                </a:lnTo>
                <a:lnTo>
                  <a:pt x="10708475" y="374370"/>
                </a:lnTo>
                <a:lnTo>
                  <a:pt x="10696854" y="329641"/>
                </a:lnTo>
                <a:lnTo>
                  <a:pt x="10681018" y="286715"/>
                </a:lnTo>
                <a:lnTo>
                  <a:pt x="10661193" y="245821"/>
                </a:lnTo>
                <a:lnTo>
                  <a:pt x="10637634" y="207213"/>
                </a:lnTo>
                <a:lnTo>
                  <a:pt x="10610571" y="171119"/>
                </a:lnTo>
                <a:lnTo>
                  <a:pt x="10580256" y="137795"/>
                </a:lnTo>
                <a:lnTo>
                  <a:pt x="10546944" y="107492"/>
                </a:lnTo>
                <a:lnTo>
                  <a:pt x="10510850" y="80429"/>
                </a:lnTo>
                <a:lnTo>
                  <a:pt x="10472242" y="56870"/>
                </a:lnTo>
                <a:lnTo>
                  <a:pt x="10431348" y="37045"/>
                </a:lnTo>
                <a:lnTo>
                  <a:pt x="10388409" y="21209"/>
                </a:lnTo>
                <a:lnTo>
                  <a:pt x="10343693" y="9588"/>
                </a:lnTo>
                <a:lnTo>
                  <a:pt x="10297414" y="2438"/>
                </a:lnTo>
                <a:lnTo>
                  <a:pt x="10249827" y="0"/>
                </a:lnTo>
                <a:lnTo>
                  <a:pt x="2827490" y="0"/>
                </a:lnTo>
                <a:lnTo>
                  <a:pt x="1749044" y="0"/>
                </a:lnTo>
                <a:lnTo>
                  <a:pt x="0" y="0"/>
                </a:lnTo>
                <a:lnTo>
                  <a:pt x="0" y="533488"/>
                </a:lnTo>
                <a:lnTo>
                  <a:pt x="119049" y="533488"/>
                </a:lnTo>
                <a:lnTo>
                  <a:pt x="119049" y="776198"/>
                </a:lnTo>
                <a:lnTo>
                  <a:pt x="0" y="776198"/>
                </a:lnTo>
                <a:lnTo>
                  <a:pt x="0" y="936472"/>
                </a:lnTo>
                <a:lnTo>
                  <a:pt x="1749044" y="936472"/>
                </a:lnTo>
                <a:lnTo>
                  <a:pt x="2827490" y="936472"/>
                </a:lnTo>
                <a:lnTo>
                  <a:pt x="10249827" y="936472"/>
                </a:lnTo>
                <a:lnTo>
                  <a:pt x="10297414" y="934046"/>
                </a:lnTo>
                <a:lnTo>
                  <a:pt x="10343693" y="926896"/>
                </a:lnTo>
                <a:lnTo>
                  <a:pt x="10388409" y="915276"/>
                </a:lnTo>
                <a:lnTo>
                  <a:pt x="10431348" y="899439"/>
                </a:lnTo>
                <a:lnTo>
                  <a:pt x="10472242" y="879614"/>
                </a:lnTo>
                <a:lnTo>
                  <a:pt x="10510850" y="856056"/>
                </a:lnTo>
                <a:lnTo>
                  <a:pt x="10546944" y="828992"/>
                </a:lnTo>
                <a:lnTo>
                  <a:pt x="10580256" y="798690"/>
                </a:lnTo>
                <a:lnTo>
                  <a:pt x="10610571" y="765365"/>
                </a:lnTo>
                <a:lnTo>
                  <a:pt x="10637634" y="729272"/>
                </a:lnTo>
                <a:lnTo>
                  <a:pt x="10661193" y="690664"/>
                </a:lnTo>
                <a:lnTo>
                  <a:pt x="10681018" y="649770"/>
                </a:lnTo>
                <a:lnTo>
                  <a:pt x="10696854" y="606844"/>
                </a:lnTo>
                <a:lnTo>
                  <a:pt x="10708475" y="562114"/>
                </a:lnTo>
                <a:lnTo>
                  <a:pt x="10715625" y="515835"/>
                </a:lnTo>
                <a:lnTo>
                  <a:pt x="10718063" y="468236"/>
                </a:lnTo>
                <a:close/>
              </a:path>
            </a:pathLst>
          </a:custGeom>
          <a:solidFill>
            <a:srgbClr val="00BE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215966" y="1873262"/>
            <a:ext cx="1015428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highlights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successful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implementation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MyHealthcare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HIS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platform,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users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expressing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overall</a:t>
            </a:r>
            <a:r>
              <a:rPr dirty="0" sz="13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satisfaction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13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its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performance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features.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10195" y="3112338"/>
            <a:ext cx="1013904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Users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appreciated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system’s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ability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simplify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operations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such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registration,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billing,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3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document</a:t>
            </a:r>
            <a:r>
              <a:rPr dirty="0" sz="13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storage,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indicating</a:t>
            </a:r>
            <a:r>
              <a:rPr dirty="0" sz="13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improved</a:t>
            </a:r>
            <a:r>
              <a:rPr dirty="0" sz="13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workflow</a:t>
            </a:r>
            <a:r>
              <a:rPr dirty="0" sz="13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efficiency.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10195" y="4267796"/>
            <a:ext cx="1004316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training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sessions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were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well-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received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3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clarity,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interactivity,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expertise</a:t>
            </a:r>
            <a:r>
              <a:rPr dirty="0" sz="13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trainers,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dirty="0" sz="13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contributed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13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effective</a:t>
            </a:r>
            <a:r>
              <a:rPr dirty="0" sz="13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learning.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10195" y="5423243"/>
            <a:ext cx="999172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combination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20" b="1">
                <a:solidFill>
                  <a:srgbClr val="FFFFFF"/>
                </a:solidFill>
                <a:latin typeface="Arial"/>
                <a:cs typeface="Arial"/>
              </a:rPr>
              <a:t>user-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friendly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system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well-structured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training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significantly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enhanced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users’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confidence</a:t>
            </a:r>
            <a:r>
              <a:rPr dirty="0" sz="13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3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readiness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utilizing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HIS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daily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dirty="0" sz="13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FFFFFF"/>
                </a:solidFill>
                <a:latin typeface="Arial"/>
                <a:cs typeface="Arial"/>
              </a:rPr>
              <a:t>practice.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17516" y="1690687"/>
            <a:ext cx="490220" cy="965200"/>
            <a:chOff x="517516" y="1690687"/>
            <a:chExt cx="490220" cy="965200"/>
          </a:xfrm>
        </p:grpSpPr>
        <p:sp>
          <p:nvSpPr>
            <p:cNvPr id="12" name="object 12" descr=""/>
            <p:cNvSpPr/>
            <p:nvPr/>
          </p:nvSpPr>
          <p:spPr>
            <a:xfrm>
              <a:off x="527041" y="1700212"/>
              <a:ext cx="471170" cy="946150"/>
            </a:xfrm>
            <a:custGeom>
              <a:avLst/>
              <a:gdLst/>
              <a:ahLst/>
              <a:cxnLst/>
              <a:rect l="l" t="t" r="r" b="b"/>
              <a:pathLst>
                <a:path w="471169" h="946150">
                  <a:moveTo>
                    <a:pt x="470871" y="0"/>
                  </a:moveTo>
                  <a:lnTo>
                    <a:pt x="306501" y="0"/>
                  </a:lnTo>
                  <a:lnTo>
                    <a:pt x="0" y="241719"/>
                  </a:lnTo>
                  <a:lnTo>
                    <a:pt x="97654" y="363067"/>
                  </a:lnTo>
                  <a:lnTo>
                    <a:pt x="205945" y="275424"/>
                  </a:lnTo>
                  <a:lnTo>
                    <a:pt x="256933" y="229444"/>
                  </a:lnTo>
                  <a:lnTo>
                    <a:pt x="275560" y="209943"/>
                  </a:lnTo>
                  <a:lnTo>
                    <a:pt x="274276" y="232349"/>
                  </a:lnTo>
                  <a:lnTo>
                    <a:pt x="273264" y="256290"/>
                  </a:lnTo>
                  <a:lnTo>
                    <a:pt x="270364" y="359700"/>
                  </a:lnTo>
                  <a:lnTo>
                    <a:pt x="269759" y="398703"/>
                  </a:lnTo>
                  <a:lnTo>
                    <a:pt x="269759" y="945705"/>
                  </a:lnTo>
                  <a:lnTo>
                    <a:pt x="470871" y="945705"/>
                  </a:lnTo>
                  <a:lnTo>
                    <a:pt x="470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27041" y="1700212"/>
              <a:ext cx="471170" cy="946150"/>
            </a:xfrm>
            <a:custGeom>
              <a:avLst/>
              <a:gdLst/>
              <a:ahLst/>
              <a:cxnLst/>
              <a:rect l="l" t="t" r="r" b="b"/>
              <a:pathLst>
                <a:path w="471169" h="946150">
                  <a:moveTo>
                    <a:pt x="470871" y="945705"/>
                  </a:moveTo>
                  <a:lnTo>
                    <a:pt x="354603" y="945705"/>
                  </a:lnTo>
                  <a:lnTo>
                    <a:pt x="294898" y="945705"/>
                  </a:lnTo>
                  <a:lnTo>
                    <a:pt x="272901" y="945705"/>
                  </a:lnTo>
                  <a:lnTo>
                    <a:pt x="269759" y="945705"/>
                  </a:lnTo>
                  <a:lnTo>
                    <a:pt x="269759" y="629470"/>
                  </a:lnTo>
                  <a:lnTo>
                    <a:pt x="269759" y="467079"/>
                  </a:lnTo>
                  <a:lnTo>
                    <a:pt x="269759" y="407250"/>
                  </a:lnTo>
                  <a:lnTo>
                    <a:pt x="269759" y="398703"/>
                  </a:lnTo>
                  <a:lnTo>
                    <a:pt x="269925" y="380646"/>
                  </a:lnTo>
                  <a:lnTo>
                    <a:pt x="270983" y="335865"/>
                  </a:lnTo>
                  <a:lnTo>
                    <a:pt x="272433" y="281858"/>
                  </a:lnTo>
                  <a:lnTo>
                    <a:pt x="274276" y="232349"/>
                  </a:lnTo>
                  <a:lnTo>
                    <a:pt x="275560" y="209943"/>
                  </a:lnTo>
                  <a:lnTo>
                    <a:pt x="271164" y="214999"/>
                  </a:lnTo>
                  <a:lnTo>
                    <a:pt x="265046" y="221499"/>
                  </a:lnTo>
                  <a:lnTo>
                    <a:pt x="256933" y="229444"/>
                  </a:lnTo>
                  <a:lnTo>
                    <a:pt x="246553" y="238836"/>
                  </a:lnTo>
                  <a:lnTo>
                    <a:pt x="235858" y="248753"/>
                  </a:lnTo>
                  <a:lnTo>
                    <a:pt x="205945" y="275424"/>
                  </a:lnTo>
                  <a:lnTo>
                    <a:pt x="143339" y="326093"/>
                  </a:lnTo>
                  <a:lnTo>
                    <a:pt x="111191" y="352112"/>
                  </a:lnTo>
                  <a:lnTo>
                    <a:pt x="99346" y="361698"/>
                  </a:lnTo>
                  <a:lnTo>
                    <a:pt x="97654" y="363067"/>
                  </a:lnTo>
                  <a:lnTo>
                    <a:pt x="41198" y="292912"/>
                  </a:lnTo>
                  <a:lnTo>
                    <a:pt x="12206" y="256887"/>
                  </a:lnTo>
                  <a:lnTo>
                    <a:pt x="1525" y="243615"/>
                  </a:lnTo>
                  <a:lnTo>
                    <a:pt x="0" y="241719"/>
                  </a:lnTo>
                  <a:lnTo>
                    <a:pt x="177196" y="101975"/>
                  </a:lnTo>
                  <a:lnTo>
                    <a:pt x="268189" y="30214"/>
                  </a:lnTo>
                  <a:lnTo>
                    <a:pt x="301712" y="3776"/>
                  </a:lnTo>
                  <a:lnTo>
                    <a:pt x="306501" y="0"/>
                  </a:lnTo>
                  <a:lnTo>
                    <a:pt x="401528" y="0"/>
                  </a:lnTo>
                  <a:lnTo>
                    <a:pt x="450325" y="0"/>
                  </a:lnTo>
                  <a:lnTo>
                    <a:pt x="468303" y="0"/>
                  </a:lnTo>
                  <a:lnTo>
                    <a:pt x="470871" y="0"/>
                  </a:lnTo>
                  <a:lnTo>
                    <a:pt x="470871" y="546735"/>
                  </a:lnTo>
                  <a:lnTo>
                    <a:pt x="470871" y="827492"/>
                  </a:lnTo>
                  <a:lnTo>
                    <a:pt x="470871" y="930928"/>
                  </a:lnTo>
                  <a:lnTo>
                    <a:pt x="470871" y="945705"/>
                  </a:lnTo>
                  <a:close/>
                </a:path>
              </a:pathLst>
            </a:custGeom>
            <a:ln w="19049">
              <a:solidFill>
                <a:srgbClr val="00A2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489740" y="2825991"/>
            <a:ext cx="687070" cy="978535"/>
            <a:chOff x="489740" y="2825991"/>
            <a:chExt cx="687070" cy="978535"/>
          </a:xfrm>
        </p:grpSpPr>
        <p:sp>
          <p:nvSpPr>
            <p:cNvPr id="15" name="object 15" descr=""/>
            <p:cNvSpPr/>
            <p:nvPr/>
          </p:nvSpPr>
          <p:spPr>
            <a:xfrm>
              <a:off x="499264" y="2835516"/>
              <a:ext cx="668020" cy="959485"/>
            </a:xfrm>
            <a:custGeom>
              <a:avLst/>
              <a:gdLst/>
              <a:ahLst/>
              <a:cxnLst/>
              <a:rect l="l" t="t" r="r" b="b"/>
              <a:pathLst>
                <a:path w="668019" h="959485">
                  <a:moveTo>
                    <a:pt x="624619" y="166560"/>
                  </a:moveTo>
                  <a:lnTo>
                    <a:pt x="325262" y="166560"/>
                  </a:lnTo>
                  <a:lnTo>
                    <a:pt x="350673" y="168350"/>
                  </a:lnTo>
                  <a:lnTo>
                    <a:pt x="373180" y="173661"/>
                  </a:lnTo>
                  <a:lnTo>
                    <a:pt x="409482" y="194487"/>
                  </a:lnTo>
                  <a:lnTo>
                    <a:pt x="433441" y="229985"/>
                  </a:lnTo>
                  <a:lnTo>
                    <a:pt x="441427" y="279209"/>
                  </a:lnTo>
                  <a:lnTo>
                    <a:pt x="440157" y="302513"/>
                  </a:lnTo>
                  <a:lnTo>
                    <a:pt x="429992" y="346230"/>
                  </a:lnTo>
                  <a:lnTo>
                    <a:pt x="409482" y="387581"/>
                  </a:lnTo>
                  <a:lnTo>
                    <a:pt x="377536" y="432349"/>
                  </a:lnTo>
                  <a:lnTo>
                    <a:pt x="333611" y="482941"/>
                  </a:lnTo>
                  <a:lnTo>
                    <a:pt x="306385" y="512319"/>
                  </a:lnTo>
                  <a:lnTo>
                    <a:pt x="275528" y="544767"/>
                  </a:lnTo>
                  <a:lnTo>
                    <a:pt x="241042" y="580555"/>
                  </a:lnTo>
                  <a:lnTo>
                    <a:pt x="2904" y="820292"/>
                  </a:lnTo>
                  <a:lnTo>
                    <a:pt x="2904" y="958938"/>
                  </a:lnTo>
                  <a:lnTo>
                    <a:pt x="667950" y="958938"/>
                  </a:lnTo>
                  <a:lnTo>
                    <a:pt x="667950" y="791413"/>
                  </a:lnTo>
                  <a:lnTo>
                    <a:pt x="253627" y="791413"/>
                  </a:lnTo>
                  <a:lnTo>
                    <a:pt x="253627" y="781786"/>
                  </a:lnTo>
                  <a:lnTo>
                    <a:pt x="416092" y="630232"/>
                  </a:lnTo>
                  <a:lnTo>
                    <a:pt x="453407" y="594280"/>
                  </a:lnTo>
                  <a:lnTo>
                    <a:pt x="487636" y="560133"/>
                  </a:lnTo>
                  <a:lnTo>
                    <a:pt x="518871" y="527608"/>
                  </a:lnTo>
                  <a:lnTo>
                    <a:pt x="546838" y="495669"/>
                  </a:lnTo>
                  <a:lnTo>
                    <a:pt x="571266" y="463461"/>
                  </a:lnTo>
                  <a:lnTo>
                    <a:pt x="592246" y="431071"/>
                  </a:lnTo>
                  <a:lnTo>
                    <a:pt x="623284" y="365360"/>
                  </a:lnTo>
                  <a:lnTo>
                    <a:pt x="638863" y="294203"/>
                  </a:lnTo>
                  <a:lnTo>
                    <a:pt x="640844" y="256095"/>
                  </a:lnTo>
                  <a:lnTo>
                    <a:pt x="638636" y="220340"/>
                  </a:lnTo>
                  <a:lnTo>
                    <a:pt x="631890" y="186659"/>
                  </a:lnTo>
                  <a:lnTo>
                    <a:pt x="624619" y="166560"/>
                  </a:lnTo>
                  <a:close/>
                </a:path>
                <a:path w="668019" h="959485">
                  <a:moveTo>
                    <a:pt x="339783" y="0"/>
                  </a:moveTo>
                  <a:lnTo>
                    <a:pt x="298566" y="1249"/>
                  </a:lnTo>
                  <a:lnTo>
                    <a:pt x="260524" y="4935"/>
                  </a:lnTo>
                  <a:lnTo>
                    <a:pt x="193608" y="19253"/>
                  </a:lnTo>
                  <a:lnTo>
                    <a:pt x="137099" y="41398"/>
                  </a:lnTo>
                  <a:lnTo>
                    <a:pt x="87123" y="69316"/>
                  </a:lnTo>
                  <a:lnTo>
                    <a:pt x="42109" y="101693"/>
                  </a:lnTo>
                  <a:lnTo>
                    <a:pt x="0" y="134785"/>
                  </a:lnTo>
                  <a:lnTo>
                    <a:pt x="109388" y="263804"/>
                  </a:lnTo>
                  <a:lnTo>
                    <a:pt x="137915" y="241976"/>
                  </a:lnTo>
                  <a:lnTo>
                    <a:pt x="165534" y="222765"/>
                  </a:lnTo>
                  <a:lnTo>
                    <a:pt x="218777" y="192557"/>
                  </a:lnTo>
                  <a:lnTo>
                    <a:pt x="271294" y="173058"/>
                  </a:lnTo>
                  <a:lnTo>
                    <a:pt x="325262" y="166560"/>
                  </a:lnTo>
                  <a:lnTo>
                    <a:pt x="624619" y="166560"/>
                  </a:lnTo>
                  <a:lnTo>
                    <a:pt x="620424" y="154963"/>
                  </a:lnTo>
                  <a:lnTo>
                    <a:pt x="583926" y="97872"/>
                  </a:lnTo>
                  <a:lnTo>
                    <a:pt x="532045" y="52320"/>
                  </a:lnTo>
                  <a:lnTo>
                    <a:pt x="465295" y="19089"/>
                  </a:lnTo>
                  <a:lnTo>
                    <a:pt x="426664" y="8545"/>
                  </a:lnTo>
                  <a:lnTo>
                    <a:pt x="384766" y="2151"/>
                  </a:lnTo>
                  <a:lnTo>
                    <a:pt x="339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99264" y="2835516"/>
              <a:ext cx="668020" cy="959485"/>
            </a:xfrm>
            <a:custGeom>
              <a:avLst/>
              <a:gdLst/>
              <a:ahLst/>
              <a:cxnLst/>
              <a:rect l="l" t="t" r="r" b="b"/>
              <a:pathLst>
                <a:path w="668019" h="959485">
                  <a:moveTo>
                    <a:pt x="667950" y="958938"/>
                  </a:moveTo>
                  <a:lnTo>
                    <a:pt x="283470" y="958938"/>
                  </a:lnTo>
                  <a:lnTo>
                    <a:pt x="86034" y="958938"/>
                  </a:lnTo>
                  <a:lnTo>
                    <a:pt x="13295" y="958938"/>
                  </a:lnTo>
                  <a:lnTo>
                    <a:pt x="2904" y="958938"/>
                  </a:lnTo>
                  <a:lnTo>
                    <a:pt x="2904" y="878784"/>
                  </a:lnTo>
                  <a:lnTo>
                    <a:pt x="2904" y="837623"/>
                  </a:lnTo>
                  <a:lnTo>
                    <a:pt x="2904" y="822459"/>
                  </a:lnTo>
                  <a:lnTo>
                    <a:pt x="2904" y="820292"/>
                  </a:lnTo>
                  <a:lnTo>
                    <a:pt x="140577" y="681694"/>
                  </a:lnTo>
                  <a:lnTo>
                    <a:pt x="211274" y="610522"/>
                  </a:lnTo>
                  <a:lnTo>
                    <a:pt x="237321" y="584301"/>
                  </a:lnTo>
                  <a:lnTo>
                    <a:pt x="241042" y="580555"/>
                  </a:lnTo>
                  <a:lnTo>
                    <a:pt x="275528" y="544767"/>
                  </a:lnTo>
                  <a:lnTo>
                    <a:pt x="306385" y="512319"/>
                  </a:lnTo>
                  <a:lnTo>
                    <a:pt x="333611" y="482941"/>
                  </a:lnTo>
                  <a:lnTo>
                    <a:pt x="377536" y="432349"/>
                  </a:lnTo>
                  <a:lnTo>
                    <a:pt x="409482" y="387581"/>
                  </a:lnTo>
                  <a:lnTo>
                    <a:pt x="429992" y="346230"/>
                  </a:lnTo>
                  <a:lnTo>
                    <a:pt x="440157" y="302513"/>
                  </a:lnTo>
                  <a:lnTo>
                    <a:pt x="441427" y="279209"/>
                  </a:lnTo>
                  <a:lnTo>
                    <a:pt x="439431" y="252836"/>
                  </a:lnTo>
                  <a:lnTo>
                    <a:pt x="423458" y="210566"/>
                  </a:lnTo>
                  <a:lnTo>
                    <a:pt x="392783" y="182403"/>
                  </a:lnTo>
                  <a:lnTo>
                    <a:pt x="350673" y="168350"/>
                  </a:lnTo>
                  <a:lnTo>
                    <a:pt x="325262" y="166560"/>
                  </a:lnTo>
                  <a:lnTo>
                    <a:pt x="298005" y="168184"/>
                  </a:lnTo>
                  <a:lnTo>
                    <a:pt x="244945" y="181181"/>
                  </a:lnTo>
                  <a:lnTo>
                    <a:pt x="192428" y="206263"/>
                  </a:lnTo>
                  <a:lnTo>
                    <a:pt x="137915" y="241976"/>
                  </a:lnTo>
                  <a:lnTo>
                    <a:pt x="109388" y="263804"/>
                  </a:lnTo>
                  <a:lnTo>
                    <a:pt x="46148" y="189215"/>
                  </a:lnTo>
                  <a:lnTo>
                    <a:pt x="13673" y="150912"/>
                  </a:lnTo>
                  <a:lnTo>
                    <a:pt x="1709" y="136801"/>
                  </a:lnTo>
                  <a:lnTo>
                    <a:pt x="0" y="134785"/>
                  </a:lnTo>
                  <a:lnTo>
                    <a:pt x="20691" y="118195"/>
                  </a:lnTo>
                  <a:lnTo>
                    <a:pt x="64253" y="85369"/>
                  </a:lnTo>
                  <a:lnTo>
                    <a:pt x="111249" y="54725"/>
                  </a:lnTo>
                  <a:lnTo>
                    <a:pt x="164582" y="29515"/>
                  </a:lnTo>
                  <a:lnTo>
                    <a:pt x="225569" y="10967"/>
                  </a:lnTo>
                  <a:lnTo>
                    <a:pt x="298566" y="1249"/>
                  </a:lnTo>
                  <a:lnTo>
                    <a:pt x="339783" y="0"/>
                  </a:lnTo>
                  <a:lnTo>
                    <a:pt x="384766" y="2151"/>
                  </a:lnTo>
                  <a:lnTo>
                    <a:pt x="426664" y="8545"/>
                  </a:lnTo>
                  <a:lnTo>
                    <a:pt x="465295" y="19089"/>
                  </a:lnTo>
                  <a:lnTo>
                    <a:pt x="532045" y="52320"/>
                  </a:lnTo>
                  <a:lnTo>
                    <a:pt x="583926" y="97872"/>
                  </a:lnTo>
                  <a:lnTo>
                    <a:pt x="620424" y="154963"/>
                  </a:lnTo>
                  <a:lnTo>
                    <a:pt x="638636" y="220340"/>
                  </a:lnTo>
                  <a:lnTo>
                    <a:pt x="640844" y="256095"/>
                  </a:lnTo>
                  <a:lnTo>
                    <a:pt x="638863" y="294203"/>
                  </a:lnTo>
                  <a:lnTo>
                    <a:pt x="623284" y="365360"/>
                  </a:lnTo>
                  <a:lnTo>
                    <a:pt x="592246" y="431071"/>
                  </a:lnTo>
                  <a:lnTo>
                    <a:pt x="571266" y="463461"/>
                  </a:lnTo>
                  <a:lnTo>
                    <a:pt x="546838" y="495669"/>
                  </a:lnTo>
                  <a:lnTo>
                    <a:pt x="518871" y="527608"/>
                  </a:lnTo>
                  <a:lnTo>
                    <a:pt x="487636" y="560133"/>
                  </a:lnTo>
                  <a:lnTo>
                    <a:pt x="453407" y="594280"/>
                  </a:lnTo>
                  <a:lnTo>
                    <a:pt x="416092" y="630232"/>
                  </a:lnTo>
                  <a:lnTo>
                    <a:pt x="375601" y="668172"/>
                  </a:lnTo>
                  <a:lnTo>
                    <a:pt x="305085" y="733855"/>
                  </a:lnTo>
                  <a:lnTo>
                    <a:pt x="268874" y="767584"/>
                  </a:lnTo>
                  <a:lnTo>
                    <a:pt x="255533" y="780011"/>
                  </a:lnTo>
                  <a:lnTo>
                    <a:pt x="253627" y="781786"/>
                  </a:lnTo>
                  <a:lnTo>
                    <a:pt x="253627" y="791413"/>
                  </a:lnTo>
                  <a:lnTo>
                    <a:pt x="493157" y="791413"/>
                  </a:lnTo>
                  <a:lnTo>
                    <a:pt x="616159" y="791413"/>
                  </a:lnTo>
                  <a:lnTo>
                    <a:pt x="661476" y="791413"/>
                  </a:lnTo>
                  <a:lnTo>
                    <a:pt x="667950" y="791413"/>
                  </a:lnTo>
                  <a:lnTo>
                    <a:pt x="667950" y="888263"/>
                  </a:lnTo>
                  <a:lnTo>
                    <a:pt x="667950" y="937998"/>
                  </a:lnTo>
                  <a:lnTo>
                    <a:pt x="667950" y="956321"/>
                  </a:lnTo>
                  <a:lnTo>
                    <a:pt x="667950" y="958938"/>
                  </a:lnTo>
                  <a:close/>
                </a:path>
              </a:pathLst>
            </a:custGeom>
            <a:ln w="19049">
              <a:solidFill>
                <a:srgbClr val="00548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497360" y="3991991"/>
            <a:ext cx="676910" cy="991235"/>
            <a:chOff x="497360" y="3991991"/>
            <a:chExt cx="676910" cy="991235"/>
          </a:xfrm>
        </p:grpSpPr>
        <p:sp>
          <p:nvSpPr>
            <p:cNvPr id="18" name="object 18" descr=""/>
            <p:cNvSpPr/>
            <p:nvPr/>
          </p:nvSpPr>
          <p:spPr>
            <a:xfrm>
              <a:off x="506884" y="4001516"/>
              <a:ext cx="657860" cy="972185"/>
            </a:xfrm>
            <a:custGeom>
              <a:avLst/>
              <a:gdLst/>
              <a:ahLst/>
              <a:cxnLst/>
              <a:rect l="l" t="t" r="r" b="b"/>
              <a:pathLst>
                <a:path w="657860" h="972185">
                  <a:moveTo>
                    <a:pt x="0" y="751738"/>
                  </a:moveTo>
                  <a:lnTo>
                    <a:pt x="0" y="921143"/>
                  </a:lnTo>
                  <a:lnTo>
                    <a:pt x="41013" y="936956"/>
                  </a:lnTo>
                  <a:lnTo>
                    <a:pt x="83853" y="949773"/>
                  </a:lnTo>
                  <a:lnTo>
                    <a:pt x="128573" y="959648"/>
                  </a:lnTo>
                  <a:lnTo>
                    <a:pt x="175226" y="966635"/>
                  </a:lnTo>
                  <a:lnTo>
                    <a:pt x="223866" y="970787"/>
                  </a:lnTo>
                  <a:lnTo>
                    <a:pt x="274547" y="972159"/>
                  </a:lnTo>
                  <a:lnTo>
                    <a:pt x="337625" y="969813"/>
                  </a:lnTo>
                  <a:lnTo>
                    <a:pt x="394904" y="962775"/>
                  </a:lnTo>
                  <a:lnTo>
                    <a:pt x="446381" y="951044"/>
                  </a:lnTo>
                  <a:lnTo>
                    <a:pt x="492058" y="934618"/>
                  </a:lnTo>
                  <a:lnTo>
                    <a:pt x="531392" y="914064"/>
                  </a:lnTo>
                  <a:lnTo>
                    <a:pt x="565288" y="889989"/>
                  </a:lnTo>
                  <a:lnTo>
                    <a:pt x="593745" y="862482"/>
                  </a:lnTo>
                  <a:lnTo>
                    <a:pt x="616765" y="831634"/>
                  </a:lnTo>
                  <a:lnTo>
                    <a:pt x="626285" y="813346"/>
                  </a:lnTo>
                  <a:lnTo>
                    <a:pt x="253279" y="813346"/>
                  </a:lnTo>
                  <a:lnTo>
                    <a:pt x="223175" y="812428"/>
                  </a:lnTo>
                  <a:lnTo>
                    <a:pt x="160430" y="804816"/>
                  </a:lnTo>
                  <a:lnTo>
                    <a:pt x="94617" y="789101"/>
                  </a:lnTo>
                  <a:lnTo>
                    <a:pt x="30814" y="765999"/>
                  </a:lnTo>
                  <a:lnTo>
                    <a:pt x="0" y="751738"/>
                  </a:lnTo>
                  <a:close/>
                </a:path>
                <a:path w="657860" h="972185">
                  <a:moveTo>
                    <a:pt x="619375" y="161709"/>
                  </a:moveTo>
                  <a:lnTo>
                    <a:pt x="296782" y="161709"/>
                  </a:lnTo>
                  <a:lnTo>
                    <a:pt x="331040" y="163513"/>
                  </a:lnTo>
                  <a:lnTo>
                    <a:pt x="359860" y="168927"/>
                  </a:lnTo>
                  <a:lnTo>
                    <a:pt x="401187" y="190576"/>
                  </a:lnTo>
                  <a:lnTo>
                    <a:pt x="424630" y="224631"/>
                  </a:lnTo>
                  <a:lnTo>
                    <a:pt x="432122" y="269506"/>
                  </a:lnTo>
                  <a:lnTo>
                    <a:pt x="431186" y="287179"/>
                  </a:lnTo>
                  <a:lnTo>
                    <a:pt x="415688" y="334962"/>
                  </a:lnTo>
                  <a:lnTo>
                    <a:pt x="374632" y="370968"/>
                  </a:lnTo>
                  <a:lnTo>
                    <a:pt x="328064" y="387226"/>
                  </a:lnTo>
                  <a:lnTo>
                    <a:pt x="260968" y="395501"/>
                  </a:lnTo>
                  <a:lnTo>
                    <a:pt x="219444" y="396570"/>
                  </a:lnTo>
                  <a:lnTo>
                    <a:pt x="146940" y="396570"/>
                  </a:lnTo>
                  <a:lnTo>
                    <a:pt x="146940" y="549605"/>
                  </a:lnTo>
                  <a:lnTo>
                    <a:pt x="218478" y="549605"/>
                  </a:lnTo>
                  <a:lnTo>
                    <a:pt x="260349" y="550507"/>
                  </a:lnTo>
                  <a:lnTo>
                    <a:pt x="329952" y="557727"/>
                  </a:lnTo>
                  <a:lnTo>
                    <a:pt x="380524" y="571594"/>
                  </a:lnTo>
                  <a:lnTo>
                    <a:pt x="415325" y="592470"/>
                  </a:lnTo>
                  <a:lnTo>
                    <a:pt x="442514" y="635754"/>
                  </a:lnTo>
                  <a:lnTo>
                    <a:pt x="447589" y="671855"/>
                  </a:lnTo>
                  <a:lnTo>
                    <a:pt x="444870" y="703812"/>
                  </a:lnTo>
                  <a:lnTo>
                    <a:pt x="423119" y="756178"/>
                  </a:lnTo>
                  <a:lnTo>
                    <a:pt x="378348" y="792638"/>
                  </a:lnTo>
                  <a:lnTo>
                    <a:pt x="302944" y="811015"/>
                  </a:lnTo>
                  <a:lnTo>
                    <a:pt x="253279" y="813346"/>
                  </a:lnTo>
                  <a:lnTo>
                    <a:pt x="626285" y="813346"/>
                  </a:lnTo>
                  <a:lnTo>
                    <a:pt x="634529" y="797510"/>
                  </a:lnTo>
                  <a:lnTo>
                    <a:pt x="647217" y="761488"/>
                  </a:lnTo>
                  <a:lnTo>
                    <a:pt x="654830" y="723481"/>
                  </a:lnTo>
                  <a:lnTo>
                    <a:pt x="657368" y="683399"/>
                  </a:lnTo>
                  <a:lnTo>
                    <a:pt x="653576" y="639531"/>
                  </a:lnTo>
                  <a:lnTo>
                    <a:pt x="642262" y="600262"/>
                  </a:lnTo>
                  <a:lnTo>
                    <a:pt x="623517" y="565502"/>
                  </a:lnTo>
                  <a:lnTo>
                    <a:pt x="597430" y="535165"/>
                  </a:lnTo>
                  <a:lnTo>
                    <a:pt x="564275" y="510110"/>
                  </a:lnTo>
                  <a:lnTo>
                    <a:pt x="524323" y="489931"/>
                  </a:lnTo>
                  <a:lnTo>
                    <a:pt x="477664" y="474804"/>
                  </a:lnTo>
                  <a:lnTo>
                    <a:pt x="424389" y="464908"/>
                  </a:lnTo>
                  <a:lnTo>
                    <a:pt x="424389" y="461060"/>
                  </a:lnTo>
                  <a:lnTo>
                    <a:pt x="466093" y="448456"/>
                  </a:lnTo>
                  <a:lnTo>
                    <a:pt x="504263" y="430977"/>
                  </a:lnTo>
                  <a:lnTo>
                    <a:pt x="538990" y="408807"/>
                  </a:lnTo>
                  <a:lnTo>
                    <a:pt x="570363" y="382130"/>
                  </a:lnTo>
                  <a:lnTo>
                    <a:pt x="596298" y="350167"/>
                  </a:lnTo>
                  <a:lnTo>
                    <a:pt x="614711" y="313426"/>
                  </a:lnTo>
                  <a:lnTo>
                    <a:pt x="625692" y="271812"/>
                  </a:lnTo>
                  <a:lnTo>
                    <a:pt x="629333" y="225234"/>
                  </a:lnTo>
                  <a:lnTo>
                    <a:pt x="624086" y="175108"/>
                  </a:lnTo>
                  <a:lnTo>
                    <a:pt x="624046" y="174729"/>
                  </a:lnTo>
                  <a:lnTo>
                    <a:pt x="619375" y="161709"/>
                  </a:lnTo>
                  <a:close/>
                </a:path>
                <a:path w="657860" h="972185">
                  <a:moveTo>
                    <a:pt x="311283" y="0"/>
                  </a:moveTo>
                  <a:lnTo>
                    <a:pt x="261451" y="1639"/>
                  </a:lnTo>
                  <a:lnTo>
                    <a:pt x="214974" y="6616"/>
                  </a:lnTo>
                  <a:lnTo>
                    <a:pt x="171940" y="15023"/>
                  </a:lnTo>
                  <a:lnTo>
                    <a:pt x="132440" y="26949"/>
                  </a:lnTo>
                  <a:lnTo>
                    <a:pt x="96007" y="40844"/>
                  </a:lnTo>
                  <a:lnTo>
                    <a:pt x="30753" y="74053"/>
                  </a:lnTo>
                  <a:lnTo>
                    <a:pt x="1933" y="93370"/>
                  </a:lnTo>
                  <a:lnTo>
                    <a:pt x="94738" y="231013"/>
                  </a:lnTo>
                  <a:lnTo>
                    <a:pt x="112501" y="220017"/>
                  </a:lnTo>
                  <a:lnTo>
                    <a:pt x="132440" y="208751"/>
                  </a:lnTo>
                  <a:lnTo>
                    <a:pt x="178842" y="185775"/>
                  </a:lnTo>
                  <a:lnTo>
                    <a:pt x="233099" y="167603"/>
                  </a:lnTo>
                  <a:lnTo>
                    <a:pt x="296782" y="161709"/>
                  </a:lnTo>
                  <a:lnTo>
                    <a:pt x="619375" y="161709"/>
                  </a:lnTo>
                  <a:lnTo>
                    <a:pt x="608065" y="130182"/>
                  </a:lnTo>
                  <a:lnTo>
                    <a:pt x="581208" y="91773"/>
                  </a:lnTo>
                  <a:lnTo>
                    <a:pt x="543294" y="59677"/>
                  </a:lnTo>
                  <a:lnTo>
                    <a:pt x="506636" y="38318"/>
                  </a:lnTo>
                  <a:lnTo>
                    <a:pt x="465106" y="21624"/>
                  </a:lnTo>
                  <a:lnTo>
                    <a:pt x="418704" y="9642"/>
                  </a:lnTo>
                  <a:lnTo>
                    <a:pt x="367429" y="2418"/>
                  </a:lnTo>
                  <a:lnTo>
                    <a:pt x="3112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06884" y="4001516"/>
              <a:ext cx="657860" cy="972185"/>
            </a:xfrm>
            <a:custGeom>
              <a:avLst/>
              <a:gdLst/>
              <a:ahLst/>
              <a:cxnLst/>
              <a:rect l="l" t="t" r="r" b="b"/>
              <a:pathLst>
                <a:path w="657860" h="972185">
                  <a:moveTo>
                    <a:pt x="629333" y="225234"/>
                  </a:moveTo>
                  <a:lnTo>
                    <a:pt x="625692" y="271812"/>
                  </a:lnTo>
                  <a:lnTo>
                    <a:pt x="614711" y="313426"/>
                  </a:lnTo>
                  <a:lnTo>
                    <a:pt x="596298" y="350167"/>
                  </a:lnTo>
                  <a:lnTo>
                    <a:pt x="570363" y="382130"/>
                  </a:lnTo>
                  <a:lnTo>
                    <a:pt x="538990" y="408807"/>
                  </a:lnTo>
                  <a:lnTo>
                    <a:pt x="504263" y="430977"/>
                  </a:lnTo>
                  <a:lnTo>
                    <a:pt x="466093" y="448456"/>
                  </a:lnTo>
                  <a:lnTo>
                    <a:pt x="424389" y="461060"/>
                  </a:lnTo>
                  <a:lnTo>
                    <a:pt x="424389" y="464908"/>
                  </a:lnTo>
                  <a:lnTo>
                    <a:pt x="477664" y="474804"/>
                  </a:lnTo>
                  <a:lnTo>
                    <a:pt x="524323" y="489931"/>
                  </a:lnTo>
                  <a:lnTo>
                    <a:pt x="564275" y="510110"/>
                  </a:lnTo>
                  <a:lnTo>
                    <a:pt x="597430" y="535165"/>
                  </a:lnTo>
                  <a:lnTo>
                    <a:pt x="623517" y="565502"/>
                  </a:lnTo>
                  <a:lnTo>
                    <a:pt x="642262" y="600262"/>
                  </a:lnTo>
                  <a:lnTo>
                    <a:pt x="653576" y="639531"/>
                  </a:lnTo>
                  <a:lnTo>
                    <a:pt x="657368" y="683399"/>
                  </a:lnTo>
                  <a:lnTo>
                    <a:pt x="654830" y="723481"/>
                  </a:lnTo>
                  <a:lnTo>
                    <a:pt x="647217" y="761488"/>
                  </a:lnTo>
                  <a:lnTo>
                    <a:pt x="634529" y="797510"/>
                  </a:lnTo>
                  <a:lnTo>
                    <a:pt x="616765" y="831634"/>
                  </a:lnTo>
                  <a:lnTo>
                    <a:pt x="593745" y="862482"/>
                  </a:lnTo>
                  <a:lnTo>
                    <a:pt x="565288" y="889989"/>
                  </a:lnTo>
                  <a:lnTo>
                    <a:pt x="531392" y="914064"/>
                  </a:lnTo>
                  <a:lnTo>
                    <a:pt x="492058" y="934618"/>
                  </a:lnTo>
                  <a:lnTo>
                    <a:pt x="446381" y="951044"/>
                  </a:lnTo>
                  <a:lnTo>
                    <a:pt x="394904" y="962775"/>
                  </a:lnTo>
                  <a:lnTo>
                    <a:pt x="337625" y="969813"/>
                  </a:lnTo>
                  <a:lnTo>
                    <a:pt x="274547" y="972159"/>
                  </a:lnTo>
                  <a:lnTo>
                    <a:pt x="223866" y="970787"/>
                  </a:lnTo>
                  <a:lnTo>
                    <a:pt x="175226" y="966635"/>
                  </a:lnTo>
                  <a:lnTo>
                    <a:pt x="128573" y="959648"/>
                  </a:lnTo>
                  <a:lnTo>
                    <a:pt x="83853" y="949773"/>
                  </a:lnTo>
                  <a:lnTo>
                    <a:pt x="41013" y="936956"/>
                  </a:lnTo>
                  <a:lnTo>
                    <a:pt x="0" y="921143"/>
                  </a:lnTo>
                  <a:lnTo>
                    <a:pt x="0" y="823206"/>
                  </a:lnTo>
                  <a:lnTo>
                    <a:pt x="0" y="772914"/>
                  </a:lnTo>
                  <a:lnTo>
                    <a:pt x="0" y="754385"/>
                  </a:lnTo>
                  <a:lnTo>
                    <a:pt x="0" y="751738"/>
                  </a:lnTo>
                  <a:lnTo>
                    <a:pt x="30814" y="765999"/>
                  </a:lnTo>
                  <a:lnTo>
                    <a:pt x="94617" y="789101"/>
                  </a:lnTo>
                  <a:lnTo>
                    <a:pt x="160430" y="804816"/>
                  </a:lnTo>
                  <a:lnTo>
                    <a:pt x="223175" y="812428"/>
                  </a:lnTo>
                  <a:lnTo>
                    <a:pt x="253279" y="813346"/>
                  </a:lnTo>
                  <a:lnTo>
                    <a:pt x="302944" y="811015"/>
                  </a:lnTo>
                  <a:lnTo>
                    <a:pt x="344634" y="804083"/>
                  </a:lnTo>
                  <a:lnTo>
                    <a:pt x="404087" y="776770"/>
                  </a:lnTo>
                  <a:lnTo>
                    <a:pt x="436714" y="731889"/>
                  </a:lnTo>
                  <a:lnTo>
                    <a:pt x="447589" y="671855"/>
                  </a:lnTo>
                  <a:lnTo>
                    <a:pt x="446321" y="653081"/>
                  </a:lnTo>
                  <a:lnTo>
                    <a:pt x="427288" y="605434"/>
                  </a:lnTo>
                  <a:lnTo>
                    <a:pt x="380524" y="571594"/>
                  </a:lnTo>
                  <a:lnTo>
                    <a:pt x="329952" y="557727"/>
                  </a:lnTo>
                  <a:lnTo>
                    <a:pt x="260349" y="550507"/>
                  </a:lnTo>
                  <a:lnTo>
                    <a:pt x="218478" y="549605"/>
                  </a:lnTo>
                  <a:lnTo>
                    <a:pt x="177120" y="549605"/>
                  </a:lnTo>
                  <a:lnTo>
                    <a:pt x="155882" y="549605"/>
                  </a:lnTo>
                  <a:lnTo>
                    <a:pt x="148058" y="549605"/>
                  </a:lnTo>
                  <a:lnTo>
                    <a:pt x="146940" y="549605"/>
                  </a:lnTo>
                  <a:lnTo>
                    <a:pt x="146940" y="461131"/>
                  </a:lnTo>
                  <a:lnTo>
                    <a:pt x="146940" y="415699"/>
                  </a:lnTo>
                  <a:lnTo>
                    <a:pt x="146940" y="398961"/>
                  </a:lnTo>
                  <a:lnTo>
                    <a:pt x="146940" y="396570"/>
                  </a:lnTo>
                  <a:lnTo>
                    <a:pt x="188856" y="396570"/>
                  </a:lnTo>
                  <a:lnTo>
                    <a:pt x="210381" y="396570"/>
                  </a:lnTo>
                  <a:lnTo>
                    <a:pt x="218311" y="396570"/>
                  </a:lnTo>
                  <a:lnTo>
                    <a:pt x="219444" y="396570"/>
                  </a:lnTo>
                  <a:lnTo>
                    <a:pt x="260968" y="395501"/>
                  </a:lnTo>
                  <a:lnTo>
                    <a:pt x="328064" y="387226"/>
                  </a:lnTo>
                  <a:lnTo>
                    <a:pt x="374632" y="370968"/>
                  </a:lnTo>
                  <a:lnTo>
                    <a:pt x="405749" y="348529"/>
                  </a:lnTo>
                  <a:lnTo>
                    <a:pt x="428255" y="304039"/>
                  </a:lnTo>
                  <a:lnTo>
                    <a:pt x="432122" y="269506"/>
                  </a:lnTo>
                  <a:lnTo>
                    <a:pt x="430279" y="245672"/>
                  </a:lnTo>
                  <a:lnTo>
                    <a:pt x="414993" y="206295"/>
                  </a:lnTo>
                  <a:lnTo>
                    <a:pt x="383243" y="177948"/>
                  </a:lnTo>
                  <a:lnTo>
                    <a:pt x="331040" y="163513"/>
                  </a:lnTo>
                  <a:lnTo>
                    <a:pt x="296782" y="161709"/>
                  </a:lnTo>
                  <a:lnTo>
                    <a:pt x="263807" y="163167"/>
                  </a:lnTo>
                  <a:lnTo>
                    <a:pt x="204747" y="175108"/>
                  </a:lnTo>
                  <a:lnTo>
                    <a:pt x="154553" y="197307"/>
                  </a:lnTo>
                  <a:lnTo>
                    <a:pt x="112501" y="220017"/>
                  </a:lnTo>
                  <a:lnTo>
                    <a:pt x="94738" y="231013"/>
                  </a:lnTo>
                  <a:lnTo>
                    <a:pt x="41085" y="151438"/>
                  </a:lnTo>
                  <a:lnTo>
                    <a:pt x="13533" y="110575"/>
                  </a:lnTo>
                  <a:lnTo>
                    <a:pt x="3383" y="95521"/>
                  </a:lnTo>
                  <a:lnTo>
                    <a:pt x="1933" y="93370"/>
                  </a:lnTo>
                  <a:lnTo>
                    <a:pt x="30753" y="74053"/>
                  </a:lnTo>
                  <a:lnTo>
                    <a:pt x="96007" y="40844"/>
                  </a:lnTo>
                  <a:lnTo>
                    <a:pt x="132440" y="26949"/>
                  </a:lnTo>
                  <a:lnTo>
                    <a:pt x="171940" y="15023"/>
                  </a:lnTo>
                  <a:lnTo>
                    <a:pt x="214974" y="6616"/>
                  </a:lnTo>
                  <a:lnTo>
                    <a:pt x="261451" y="1639"/>
                  </a:lnTo>
                  <a:lnTo>
                    <a:pt x="311283" y="0"/>
                  </a:lnTo>
                  <a:lnTo>
                    <a:pt x="367429" y="2418"/>
                  </a:lnTo>
                  <a:lnTo>
                    <a:pt x="418704" y="9642"/>
                  </a:lnTo>
                  <a:lnTo>
                    <a:pt x="465106" y="21624"/>
                  </a:lnTo>
                  <a:lnTo>
                    <a:pt x="506636" y="38318"/>
                  </a:lnTo>
                  <a:lnTo>
                    <a:pt x="543294" y="59677"/>
                  </a:lnTo>
                  <a:lnTo>
                    <a:pt x="581208" y="91773"/>
                  </a:lnTo>
                  <a:lnTo>
                    <a:pt x="608065" y="130182"/>
                  </a:lnTo>
                  <a:lnTo>
                    <a:pt x="624046" y="174729"/>
                  </a:lnTo>
                  <a:lnTo>
                    <a:pt x="629333" y="225234"/>
                  </a:lnTo>
                  <a:close/>
                </a:path>
              </a:pathLst>
            </a:custGeom>
            <a:ln w="19049">
              <a:solidFill>
                <a:srgbClr val="43AF2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461962" y="5158918"/>
            <a:ext cx="720725" cy="946150"/>
            <a:chOff x="461962" y="5158918"/>
            <a:chExt cx="720725" cy="946150"/>
          </a:xfrm>
        </p:grpSpPr>
        <p:sp>
          <p:nvSpPr>
            <p:cNvPr id="21" name="object 21" descr=""/>
            <p:cNvSpPr/>
            <p:nvPr/>
          </p:nvSpPr>
          <p:spPr>
            <a:xfrm>
              <a:off x="471487" y="5168442"/>
              <a:ext cx="701675" cy="927100"/>
            </a:xfrm>
            <a:custGeom>
              <a:avLst/>
              <a:gdLst/>
              <a:ahLst/>
              <a:cxnLst/>
              <a:rect l="l" t="t" r="r" b="b"/>
              <a:pathLst>
                <a:path w="701675" h="927100">
                  <a:moveTo>
                    <a:pt x="588989" y="734567"/>
                  </a:moveTo>
                  <a:lnTo>
                    <a:pt x="397709" y="734567"/>
                  </a:lnTo>
                  <a:lnTo>
                    <a:pt x="397709" y="926934"/>
                  </a:lnTo>
                  <a:lnTo>
                    <a:pt x="588989" y="926934"/>
                  </a:lnTo>
                  <a:lnTo>
                    <a:pt x="588989" y="734567"/>
                  </a:lnTo>
                  <a:close/>
                </a:path>
                <a:path w="701675" h="927100">
                  <a:moveTo>
                    <a:pt x="588989" y="0"/>
                  </a:moveTo>
                  <a:lnTo>
                    <a:pt x="408125" y="0"/>
                  </a:lnTo>
                  <a:lnTo>
                    <a:pt x="0" y="598779"/>
                  </a:lnTo>
                  <a:lnTo>
                    <a:pt x="0" y="734567"/>
                  </a:lnTo>
                  <a:lnTo>
                    <a:pt x="701673" y="734567"/>
                  </a:lnTo>
                  <a:lnTo>
                    <a:pt x="701673" y="582752"/>
                  </a:lnTo>
                  <a:lnTo>
                    <a:pt x="173287" y="582752"/>
                  </a:lnTo>
                  <a:lnTo>
                    <a:pt x="344681" y="326263"/>
                  </a:lnTo>
                  <a:lnTo>
                    <a:pt x="374984" y="275348"/>
                  </a:lnTo>
                  <a:lnTo>
                    <a:pt x="394691" y="237683"/>
                  </a:lnTo>
                  <a:lnTo>
                    <a:pt x="400550" y="224421"/>
                  </a:lnTo>
                  <a:lnTo>
                    <a:pt x="588989" y="224421"/>
                  </a:lnTo>
                  <a:lnTo>
                    <a:pt x="588989" y="0"/>
                  </a:lnTo>
                  <a:close/>
                </a:path>
                <a:path w="701675" h="927100">
                  <a:moveTo>
                    <a:pt x="588989" y="224421"/>
                  </a:moveTo>
                  <a:lnTo>
                    <a:pt x="405284" y="224421"/>
                  </a:lnTo>
                  <a:lnTo>
                    <a:pt x="404575" y="232220"/>
                  </a:lnTo>
                  <a:lnTo>
                    <a:pt x="403864" y="242933"/>
                  </a:lnTo>
                  <a:lnTo>
                    <a:pt x="403154" y="256648"/>
                  </a:lnTo>
                  <a:lnTo>
                    <a:pt x="402443" y="273456"/>
                  </a:lnTo>
                  <a:lnTo>
                    <a:pt x="401186" y="292216"/>
                  </a:lnTo>
                  <a:lnTo>
                    <a:pt x="400195" y="311769"/>
                  </a:lnTo>
                  <a:lnTo>
                    <a:pt x="399381" y="332203"/>
                  </a:lnTo>
                  <a:lnTo>
                    <a:pt x="398656" y="353606"/>
                  </a:lnTo>
                  <a:lnTo>
                    <a:pt x="398508" y="374103"/>
                  </a:lnTo>
                  <a:lnTo>
                    <a:pt x="398183" y="393096"/>
                  </a:lnTo>
                  <a:lnTo>
                    <a:pt x="397857" y="410498"/>
                  </a:lnTo>
                  <a:lnTo>
                    <a:pt x="397709" y="426224"/>
                  </a:lnTo>
                  <a:lnTo>
                    <a:pt x="397709" y="582752"/>
                  </a:lnTo>
                  <a:lnTo>
                    <a:pt x="588989" y="582752"/>
                  </a:lnTo>
                  <a:lnTo>
                    <a:pt x="588989" y="2244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71487" y="5168442"/>
              <a:ext cx="701675" cy="927100"/>
            </a:xfrm>
            <a:custGeom>
              <a:avLst/>
              <a:gdLst/>
              <a:ahLst/>
              <a:cxnLst/>
              <a:rect l="l" t="t" r="r" b="b"/>
              <a:pathLst>
                <a:path w="701675" h="927100">
                  <a:moveTo>
                    <a:pt x="701673" y="734567"/>
                  </a:moveTo>
                  <a:lnTo>
                    <a:pt x="636527" y="734567"/>
                  </a:lnTo>
                  <a:lnTo>
                    <a:pt x="603074" y="734567"/>
                  </a:lnTo>
                  <a:lnTo>
                    <a:pt x="590749" y="734567"/>
                  </a:lnTo>
                  <a:lnTo>
                    <a:pt x="588989" y="734567"/>
                  </a:lnTo>
                  <a:lnTo>
                    <a:pt x="588989" y="845780"/>
                  </a:lnTo>
                  <a:lnTo>
                    <a:pt x="588989" y="902889"/>
                  </a:lnTo>
                  <a:lnTo>
                    <a:pt x="588989" y="923929"/>
                  </a:lnTo>
                  <a:lnTo>
                    <a:pt x="588989" y="926934"/>
                  </a:lnTo>
                  <a:lnTo>
                    <a:pt x="478405" y="926934"/>
                  </a:lnTo>
                  <a:lnTo>
                    <a:pt x="421619" y="926934"/>
                  </a:lnTo>
                  <a:lnTo>
                    <a:pt x="400698" y="926934"/>
                  </a:lnTo>
                  <a:lnTo>
                    <a:pt x="397709" y="926934"/>
                  </a:lnTo>
                  <a:lnTo>
                    <a:pt x="397709" y="815722"/>
                  </a:lnTo>
                  <a:lnTo>
                    <a:pt x="397709" y="758613"/>
                  </a:lnTo>
                  <a:lnTo>
                    <a:pt x="397709" y="737573"/>
                  </a:lnTo>
                  <a:lnTo>
                    <a:pt x="397709" y="734567"/>
                  </a:lnTo>
                  <a:lnTo>
                    <a:pt x="167783" y="734567"/>
                  </a:lnTo>
                  <a:lnTo>
                    <a:pt x="49713" y="734567"/>
                  </a:lnTo>
                  <a:lnTo>
                    <a:pt x="6214" y="734567"/>
                  </a:lnTo>
                  <a:lnTo>
                    <a:pt x="0" y="734567"/>
                  </a:lnTo>
                  <a:lnTo>
                    <a:pt x="0" y="656065"/>
                  </a:lnTo>
                  <a:lnTo>
                    <a:pt x="0" y="615753"/>
                  </a:lnTo>
                  <a:lnTo>
                    <a:pt x="0" y="600901"/>
                  </a:lnTo>
                  <a:lnTo>
                    <a:pt x="0" y="598779"/>
                  </a:lnTo>
                  <a:lnTo>
                    <a:pt x="235947" y="252610"/>
                  </a:lnTo>
                  <a:lnTo>
                    <a:pt x="357110" y="74847"/>
                  </a:lnTo>
                  <a:lnTo>
                    <a:pt x="401748" y="9355"/>
                  </a:lnTo>
                  <a:lnTo>
                    <a:pt x="408125" y="0"/>
                  </a:lnTo>
                  <a:lnTo>
                    <a:pt x="512687" y="0"/>
                  </a:lnTo>
                  <a:lnTo>
                    <a:pt x="566381" y="0"/>
                  </a:lnTo>
                  <a:lnTo>
                    <a:pt x="586163" y="0"/>
                  </a:lnTo>
                  <a:lnTo>
                    <a:pt x="588989" y="0"/>
                  </a:lnTo>
                  <a:lnTo>
                    <a:pt x="588989" y="336903"/>
                  </a:lnTo>
                  <a:lnTo>
                    <a:pt x="588989" y="509908"/>
                  </a:lnTo>
                  <a:lnTo>
                    <a:pt x="588989" y="573646"/>
                  </a:lnTo>
                  <a:lnTo>
                    <a:pt x="588989" y="582752"/>
                  </a:lnTo>
                  <a:lnTo>
                    <a:pt x="654134" y="582752"/>
                  </a:lnTo>
                  <a:lnTo>
                    <a:pt x="687588" y="582752"/>
                  </a:lnTo>
                  <a:lnTo>
                    <a:pt x="699913" y="582752"/>
                  </a:lnTo>
                  <a:lnTo>
                    <a:pt x="701673" y="582752"/>
                  </a:lnTo>
                  <a:lnTo>
                    <a:pt x="701673" y="670520"/>
                  </a:lnTo>
                  <a:lnTo>
                    <a:pt x="701673" y="715591"/>
                  </a:lnTo>
                  <a:lnTo>
                    <a:pt x="701673" y="732195"/>
                  </a:lnTo>
                  <a:lnTo>
                    <a:pt x="701673" y="734567"/>
                  </a:lnTo>
                  <a:close/>
                </a:path>
                <a:path w="701675" h="927100">
                  <a:moveTo>
                    <a:pt x="397709" y="582752"/>
                  </a:moveTo>
                  <a:lnTo>
                    <a:pt x="397709" y="492259"/>
                  </a:lnTo>
                  <a:lnTo>
                    <a:pt x="397709" y="445790"/>
                  </a:lnTo>
                  <a:lnTo>
                    <a:pt x="397709" y="428670"/>
                  </a:lnTo>
                  <a:lnTo>
                    <a:pt x="397709" y="426224"/>
                  </a:lnTo>
                  <a:lnTo>
                    <a:pt x="397857" y="410498"/>
                  </a:lnTo>
                  <a:lnTo>
                    <a:pt x="398183" y="393096"/>
                  </a:lnTo>
                  <a:lnTo>
                    <a:pt x="398508" y="374103"/>
                  </a:lnTo>
                  <a:lnTo>
                    <a:pt x="398656" y="353606"/>
                  </a:lnTo>
                  <a:lnTo>
                    <a:pt x="399381" y="332203"/>
                  </a:lnTo>
                  <a:lnTo>
                    <a:pt x="400195" y="311769"/>
                  </a:lnTo>
                  <a:lnTo>
                    <a:pt x="401186" y="292216"/>
                  </a:lnTo>
                  <a:lnTo>
                    <a:pt x="402443" y="273456"/>
                  </a:lnTo>
                  <a:lnTo>
                    <a:pt x="403154" y="256648"/>
                  </a:lnTo>
                  <a:lnTo>
                    <a:pt x="403864" y="242933"/>
                  </a:lnTo>
                  <a:lnTo>
                    <a:pt x="404575" y="232220"/>
                  </a:lnTo>
                  <a:lnTo>
                    <a:pt x="405284" y="224421"/>
                  </a:lnTo>
                  <a:lnTo>
                    <a:pt x="400550" y="224421"/>
                  </a:lnTo>
                  <a:lnTo>
                    <a:pt x="394691" y="237683"/>
                  </a:lnTo>
                  <a:lnTo>
                    <a:pt x="388477" y="250590"/>
                  </a:lnTo>
                  <a:lnTo>
                    <a:pt x="381908" y="263144"/>
                  </a:lnTo>
                  <a:lnTo>
                    <a:pt x="374984" y="275348"/>
                  </a:lnTo>
                  <a:lnTo>
                    <a:pt x="367851" y="287545"/>
                  </a:lnTo>
                  <a:lnTo>
                    <a:pt x="360542" y="300096"/>
                  </a:lnTo>
                  <a:lnTo>
                    <a:pt x="352878" y="313001"/>
                  </a:lnTo>
                  <a:lnTo>
                    <a:pt x="344681" y="326263"/>
                  </a:lnTo>
                  <a:lnTo>
                    <a:pt x="245594" y="474545"/>
                  </a:lnTo>
                  <a:lnTo>
                    <a:pt x="194711" y="550691"/>
                  </a:lnTo>
                  <a:lnTo>
                    <a:pt x="175965" y="578744"/>
                  </a:lnTo>
                  <a:lnTo>
                    <a:pt x="173287" y="582752"/>
                  </a:lnTo>
                  <a:lnTo>
                    <a:pt x="303031" y="582752"/>
                  </a:lnTo>
                  <a:lnTo>
                    <a:pt x="369656" y="582752"/>
                  </a:lnTo>
                  <a:lnTo>
                    <a:pt x="394202" y="582752"/>
                  </a:lnTo>
                  <a:lnTo>
                    <a:pt x="397709" y="582752"/>
                  </a:lnTo>
                  <a:close/>
                </a:path>
              </a:pathLst>
            </a:custGeom>
            <a:ln w="19049">
              <a:solidFill>
                <a:srgbClr val="00BEB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2569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0000"/>
                </a:solidFill>
              </a:rPr>
              <a:t>References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293298" y="1293964"/>
            <a:ext cx="11529695" cy="5227955"/>
          </a:xfrm>
          <a:custGeom>
            <a:avLst/>
            <a:gdLst/>
            <a:ahLst/>
            <a:cxnLst/>
            <a:rect l="l" t="t" r="r" b="b"/>
            <a:pathLst>
              <a:path w="11529695" h="5227955">
                <a:moveTo>
                  <a:pt x="11529199" y="0"/>
                </a:moveTo>
                <a:lnTo>
                  <a:pt x="0" y="0"/>
                </a:lnTo>
                <a:lnTo>
                  <a:pt x="0" y="5227612"/>
                </a:lnTo>
                <a:lnTo>
                  <a:pt x="11529199" y="5227612"/>
                </a:lnTo>
                <a:lnTo>
                  <a:pt x="1152919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84738" y="1321104"/>
            <a:ext cx="11294110" cy="3938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" marR="5080" indent="-170815">
              <a:lnSpc>
                <a:spcPct val="100000"/>
              </a:lnSpc>
              <a:spcBef>
                <a:spcPts val="100"/>
              </a:spcBef>
              <a:buSzPct val="77777"/>
              <a:buFont typeface="Calibri"/>
              <a:buChar char="•"/>
              <a:tabLst>
                <a:tab pos="184785" algn="l"/>
              </a:tabLst>
            </a:pP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Trikha</a:t>
            </a:r>
            <a:r>
              <a:rPr dirty="0" sz="1800" spc="-5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S,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Arora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B,</a:t>
            </a:r>
            <a:r>
              <a:rPr dirty="0" sz="1800" spc="-4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Sharma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M,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Thakur</a:t>
            </a:r>
            <a:r>
              <a:rPr dirty="0" sz="1800" spc="-4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P.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Implementing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e–Upchaar:</a:t>
            </a:r>
            <a:r>
              <a:rPr dirty="0" sz="1800" spc="-4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Hospital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Management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Information</a:t>
            </a:r>
            <a:r>
              <a:rPr dirty="0" sz="1800" spc="-4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System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for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public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health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facilities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Haryana.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Electron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physician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[Internet].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2020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Jun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25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[cited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2025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Jun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23];12(2):7694–702.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Available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from:</a:t>
            </a:r>
            <a:r>
              <a:rPr dirty="0" sz="1800" spc="1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u="sng" sz="1800" spc="-10">
                <a:solidFill>
                  <a:srgbClr val="F7B614"/>
                </a:solidFill>
                <a:uFill>
                  <a:solidFill>
                    <a:srgbClr val="F7B614"/>
                  </a:solidFill>
                </a:uFill>
                <a:latin typeface="Times New Roman"/>
                <a:cs typeface="Times New Roman"/>
                <a:hlinkClick r:id="rId2"/>
              </a:rPr>
              <a:t>http://www.ephysician.ir/index.php/browse-issues/12/2/1169-</a:t>
            </a:r>
            <a:r>
              <a:rPr dirty="0" u="sng" sz="1800" spc="-20">
                <a:solidFill>
                  <a:srgbClr val="F7B614"/>
                </a:solidFill>
                <a:uFill>
                  <a:solidFill>
                    <a:srgbClr val="F7B614"/>
                  </a:solidFill>
                </a:uFill>
                <a:latin typeface="Times New Roman"/>
                <a:cs typeface="Times New Roman"/>
                <a:hlinkClick r:id="rId2"/>
              </a:rPr>
              <a:t>7694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3B6D2"/>
              </a:buClr>
              <a:buFont typeface="Calibri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183515" marR="192405" indent="-170815">
              <a:lnSpc>
                <a:spcPct val="100000"/>
              </a:lnSpc>
              <a:buSzPct val="77777"/>
              <a:buFont typeface="Calibri"/>
              <a:buChar char="•"/>
              <a:tabLst>
                <a:tab pos="184785" algn="l"/>
              </a:tabLst>
            </a:pP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Alharaibi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MA,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Alhifany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AA,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Asiri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YA,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Alwhaibi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MM,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Ali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S,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Jaganathan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PP,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Alhawassi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TM.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Prescribing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errors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among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adult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patients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large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tertiary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care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system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Saudi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Arabia.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Ann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Saudi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Med.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2021;41(3):147–156.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doi:10.5144/0256- 	4947.2021.147.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3B6D2"/>
              </a:buClr>
              <a:buFont typeface="Calibri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183515" marR="542290" indent="-170815">
              <a:lnSpc>
                <a:spcPct val="100000"/>
              </a:lnSpc>
              <a:buSzPct val="77777"/>
              <a:buFont typeface="Calibri"/>
              <a:buChar char="•"/>
              <a:tabLst>
                <a:tab pos="184785" algn="l"/>
              </a:tabLst>
            </a:pP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Kumari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N,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Suresh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Kumar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PK.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case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study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on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acceptance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of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hospital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information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systems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(HIS)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among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nurses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50">
                <a:solidFill>
                  <a:srgbClr val="93B6D2"/>
                </a:solidFill>
                <a:latin typeface="Times New Roman"/>
                <a:cs typeface="Times New Roman"/>
              </a:rPr>
              <a:t>a </a:t>
            </a:r>
            <a:r>
              <a:rPr dirty="0" sz="1800" spc="-5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tertiary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care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hospital.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Int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J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Case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Stud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Bus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IT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Educ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(IJCSBE).</a:t>
            </a:r>
            <a:r>
              <a:rPr dirty="0" sz="1800" spc="-2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2023;7(3):149-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161.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doi:10.5281/zenodo.8187284.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3B6D2"/>
              </a:buClr>
              <a:buFont typeface="Calibri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algn="just" marL="183515" marR="504825" indent="-170815">
              <a:lnSpc>
                <a:spcPct val="100000"/>
              </a:lnSpc>
              <a:buSzPct val="77777"/>
              <a:buFont typeface="Calibri"/>
              <a:buChar char="•"/>
              <a:tabLst>
                <a:tab pos="184785" algn="l"/>
              </a:tabLst>
            </a:pP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Pai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MMM,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Ganiga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R,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Pai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RM,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Sinha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RK.</a:t>
            </a:r>
            <a:r>
              <a:rPr dirty="0" sz="1800" spc="-4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Standard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electronic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health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record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(EHR)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framework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for</a:t>
            </a:r>
            <a:r>
              <a:rPr dirty="0" sz="1800" spc="-3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Indian</a:t>
            </a:r>
            <a:r>
              <a:rPr dirty="0" sz="1800" spc="-3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healthcare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system.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Health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Serv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Outcomes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Res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Method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[Internet].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2021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Sep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[cited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2025</a:t>
            </a:r>
            <a:r>
              <a:rPr dirty="0" sz="1800" spc="-15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Jun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23];21(3):339–62.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93B6D2"/>
                </a:solidFill>
                <a:latin typeface="Times New Roman"/>
                <a:cs typeface="Times New Roman"/>
              </a:rPr>
              <a:t>Available</a:t>
            </a:r>
            <a:r>
              <a:rPr dirty="0" sz="1800" spc="-20">
                <a:solidFill>
                  <a:srgbClr val="93B6D2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from: </a:t>
            </a:r>
            <a:r>
              <a:rPr dirty="0" sz="1800" spc="-1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u="sng" sz="1800" spc="-10">
                <a:solidFill>
                  <a:srgbClr val="F7B614"/>
                </a:solidFill>
                <a:uFill>
                  <a:solidFill>
                    <a:srgbClr val="F7B614"/>
                  </a:solidFill>
                </a:uFill>
                <a:latin typeface="Times New Roman"/>
                <a:cs typeface="Times New Roman"/>
                <a:hlinkClick r:id="rId3"/>
              </a:rPr>
              <a:t>https://link.springer.com/10.1007/s10742-020-00238-</a:t>
            </a:r>
            <a:r>
              <a:rPr dirty="0" u="sng" sz="1800" spc="-50">
                <a:solidFill>
                  <a:srgbClr val="F7B614"/>
                </a:solidFill>
                <a:uFill>
                  <a:solidFill>
                    <a:srgbClr val="F7B614"/>
                  </a:solidFill>
                </a:uFill>
                <a:latin typeface="Times New Roman"/>
                <a:cs typeface="Times New Roman"/>
                <a:hlinkClick r:id="rId3"/>
              </a:rPr>
              <a:t>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83178" y="1768855"/>
            <a:ext cx="3001645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01930">
              <a:lnSpc>
                <a:spcPct val="100000"/>
              </a:lnSpc>
              <a:spcBef>
                <a:spcPts val="100"/>
              </a:spcBef>
            </a:pP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Total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no.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visits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done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by</a:t>
            </a:r>
            <a:r>
              <a:rPr dirty="0" sz="2000" spc="-25" b="1"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Student: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000" spc="-50" b="1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Total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number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days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spent</a:t>
            </a:r>
            <a:r>
              <a:rPr dirty="0" sz="2000" spc="-20" b="1"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</a:t>
            </a:r>
            <a:r>
              <a:rPr dirty="0" u="sng" sz="20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client</a:t>
            </a:r>
            <a:r>
              <a:rPr dirty="0" u="sng" sz="20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site:</a:t>
            </a:r>
            <a:r>
              <a:rPr dirty="0" u="sng" sz="20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20</a:t>
            </a:r>
            <a:r>
              <a:rPr dirty="0" sz="2000" spc="-10" b="1">
                <a:latin typeface="Times New Roman"/>
                <a:cs typeface="Times New Roman"/>
              </a:rPr>
              <a:t> </a:t>
            </a:r>
            <a:r>
              <a:rPr dirty="0" sz="2000" spc="-20" b="1">
                <a:latin typeface="Times New Roman"/>
                <a:cs typeface="Times New Roman"/>
              </a:rPr>
              <a:t>days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812704" y="1553502"/>
            <a:ext cx="3838575" cy="1727835"/>
          </a:xfrm>
          <a:custGeom>
            <a:avLst/>
            <a:gdLst/>
            <a:ahLst/>
            <a:cxnLst/>
            <a:rect l="l" t="t" r="r" b="b"/>
            <a:pathLst>
              <a:path w="3838575" h="1727835">
                <a:moveTo>
                  <a:pt x="0" y="287959"/>
                </a:moveTo>
                <a:lnTo>
                  <a:pt x="3797" y="241512"/>
                </a:lnTo>
                <a:lnTo>
                  <a:pt x="14782" y="197354"/>
                </a:lnTo>
                <a:lnTo>
                  <a:pt x="32343" y="156098"/>
                </a:lnTo>
                <a:lnTo>
                  <a:pt x="55867" y="118358"/>
                </a:lnTo>
                <a:lnTo>
                  <a:pt x="84742" y="84743"/>
                </a:lnTo>
                <a:lnTo>
                  <a:pt x="118357" y="55868"/>
                </a:lnTo>
                <a:lnTo>
                  <a:pt x="156098" y="32344"/>
                </a:lnTo>
                <a:lnTo>
                  <a:pt x="197355" y="14783"/>
                </a:lnTo>
                <a:lnTo>
                  <a:pt x="241515" y="3797"/>
                </a:lnTo>
                <a:lnTo>
                  <a:pt x="287966" y="0"/>
                </a:lnTo>
                <a:lnTo>
                  <a:pt x="3549980" y="0"/>
                </a:lnTo>
                <a:lnTo>
                  <a:pt x="3596431" y="3797"/>
                </a:lnTo>
                <a:lnTo>
                  <a:pt x="3640591" y="14783"/>
                </a:lnTo>
                <a:lnTo>
                  <a:pt x="3681849" y="32344"/>
                </a:lnTo>
                <a:lnTo>
                  <a:pt x="3719591" y="55868"/>
                </a:lnTo>
                <a:lnTo>
                  <a:pt x="3753207" y="84743"/>
                </a:lnTo>
                <a:lnTo>
                  <a:pt x="3782083" y="118358"/>
                </a:lnTo>
                <a:lnTo>
                  <a:pt x="3805607" y="156098"/>
                </a:lnTo>
                <a:lnTo>
                  <a:pt x="3823169" y="197354"/>
                </a:lnTo>
                <a:lnTo>
                  <a:pt x="3834154" y="241512"/>
                </a:lnTo>
                <a:lnTo>
                  <a:pt x="3837952" y="287959"/>
                </a:lnTo>
                <a:lnTo>
                  <a:pt x="3837952" y="1439799"/>
                </a:lnTo>
                <a:lnTo>
                  <a:pt x="3834154" y="1486249"/>
                </a:lnTo>
                <a:lnTo>
                  <a:pt x="3823169" y="1530409"/>
                </a:lnTo>
                <a:lnTo>
                  <a:pt x="3805607" y="1571665"/>
                </a:lnTo>
                <a:lnTo>
                  <a:pt x="3782083" y="1609406"/>
                </a:lnTo>
                <a:lnTo>
                  <a:pt x="3753207" y="1643019"/>
                </a:lnTo>
                <a:lnTo>
                  <a:pt x="3719591" y="1671893"/>
                </a:lnTo>
                <a:lnTo>
                  <a:pt x="3681849" y="1695416"/>
                </a:lnTo>
                <a:lnTo>
                  <a:pt x="3640591" y="1712976"/>
                </a:lnTo>
                <a:lnTo>
                  <a:pt x="3596431" y="1723961"/>
                </a:lnTo>
                <a:lnTo>
                  <a:pt x="3549980" y="1727758"/>
                </a:lnTo>
                <a:lnTo>
                  <a:pt x="287966" y="1727758"/>
                </a:lnTo>
                <a:lnTo>
                  <a:pt x="241515" y="1723961"/>
                </a:lnTo>
                <a:lnTo>
                  <a:pt x="197355" y="1712976"/>
                </a:lnTo>
                <a:lnTo>
                  <a:pt x="156098" y="1695416"/>
                </a:lnTo>
                <a:lnTo>
                  <a:pt x="118357" y="1671893"/>
                </a:lnTo>
                <a:lnTo>
                  <a:pt x="84742" y="1643019"/>
                </a:lnTo>
                <a:lnTo>
                  <a:pt x="55867" y="1609406"/>
                </a:lnTo>
                <a:lnTo>
                  <a:pt x="32343" y="1571665"/>
                </a:lnTo>
                <a:lnTo>
                  <a:pt x="14782" y="1530409"/>
                </a:lnTo>
                <a:lnTo>
                  <a:pt x="3797" y="1486249"/>
                </a:lnTo>
                <a:lnTo>
                  <a:pt x="0" y="1439799"/>
                </a:lnTo>
                <a:lnTo>
                  <a:pt x="0" y="287959"/>
                </a:lnTo>
                <a:close/>
              </a:path>
            </a:pathLst>
          </a:custGeom>
          <a:ln w="19049">
            <a:solidFill>
              <a:srgbClr val="41505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06068" rIns="0" bIns="0" rtlCol="0" vert="horz">
            <a:spAutoFit/>
          </a:bodyPr>
          <a:lstStyle/>
          <a:p>
            <a:pPr marL="110489" marR="5080">
              <a:lnSpc>
                <a:spcPts val="2700"/>
              </a:lnSpc>
              <a:spcBef>
                <a:spcPts val="439"/>
              </a:spcBef>
            </a:pPr>
            <a:r>
              <a:rPr dirty="0" sz="2500"/>
              <a:t>Involvement</a:t>
            </a:r>
            <a:r>
              <a:rPr dirty="0" sz="2500" spc="-30"/>
              <a:t> </a:t>
            </a:r>
            <a:r>
              <a:rPr dirty="0" sz="2500"/>
              <a:t>in</a:t>
            </a:r>
            <a:r>
              <a:rPr dirty="0" sz="2500" spc="-40"/>
              <a:t> </a:t>
            </a:r>
            <a:r>
              <a:rPr dirty="0" sz="2500"/>
              <a:t>Community</a:t>
            </a:r>
            <a:r>
              <a:rPr dirty="0" sz="2500" spc="-25"/>
              <a:t> </a:t>
            </a:r>
            <a:r>
              <a:rPr dirty="0" sz="2500"/>
              <a:t>Outreach</a:t>
            </a:r>
            <a:r>
              <a:rPr dirty="0" sz="2500" spc="-30"/>
              <a:t> </a:t>
            </a:r>
            <a:r>
              <a:rPr dirty="0" sz="2500"/>
              <a:t>Programme</a:t>
            </a:r>
            <a:r>
              <a:rPr dirty="0" sz="2500" spc="-25"/>
              <a:t> </a:t>
            </a:r>
            <a:r>
              <a:rPr dirty="0" sz="2500" spc="-10"/>
              <a:t>(COP) Activities</a:t>
            </a:r>
            <a:endParaRPr sz="2500"/>
          </a:p>
        </p:txBody>
      </p:sp>
      <p:sp>
        <p:nvSpPr>
          <p:cNvPr id="6" name="object 6" descr=""/>
          <p:cNvSpPr txBox="1"/>
          <p:nvPr/>
        </p:nvSpPr>
        <p:spPr>
          <a:xfrm>
            <a:off x="1044562" y="3785286"/>
            <a:ext cx="3597910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50190">
              <a:lnSpc>
                <a:spcPct val="100000"/>
              </a:lnSpc>
              <a:spcBef>
                <a:spcPts val="100"/>
              </a:spcBef>
            </a:pPr>
            <a:r>
              <a:rPr dirty="0" u="sng" sz="20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Day-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wise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activities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done</a:t>
            </a:r>
            <a:r>
              <a:rPr dirty="0" u="sng" sz="20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by</a:t>
            </a:r>
            <a:r>
              <a:rPr dirty="0" u="sng" sz="20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sz="2000" spc="-25" b="1">
                <a:latin typeface="Times New Roman"/>
                <a:cs typeface="Times New Roman"/>
              </a:rPr>
              <a:t> </a:t>
            </a:r>
            <a:r>
              <a:rPr dirty="0" u="sng" sz="20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student:</a:t>
            </a:r>
            <a:endParaRPr sz="2000">
              <a:latin typeface="Times New Roman"/>
              <a:cs typeface="Times New Roman"/>
            </a:endParaRPr>
          </a:p>
          <a:p>
            <a:pPr marL="355600" marR="34353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latin typeface="Times New Roman"/>
                <a:cs typeface="Times New Roman"/>
              </a:rPr>
              <a:t>Day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1</a:t>
            </a:r>
            <a:r>
              <a:rPr dirty="0" sz="2000" spc="-1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to</a:t>
            </a:r>
            <a:r>
              <a:rPr dirty="0" sz="2000" spc="-1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Day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10</a:t>
            </a:r>
            <a:r>
              <a:rPr dirty="0" sz="2000" spc="-1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–</a:t>
            </a:r>
            <a:r>
              <a:rPr dirty="0" sz="2000" spc="-1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Pre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spc="-20" b="1">
                <a:latin typeface="Times New Roman"/>
                <a:cs typeface="Times New Roman"/>
              </a:rPr>
              <a:t>live </a:t>
            </a:r>
            <a:r>
              <a:rPr dirty="0" sz="2000" b="1">
                <a:latin typeface="Times New Roman"/>
                <a:cs typeface="Times New Roman"/>
              </a:rPr>
              <a:t>training</a:t>
            </a:r>
            <a:r>
              <a:rPr dirty="0" sz="2000" spc="-2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to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the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doctors</a:t>
            </a:r>
            <a:r>
              <a:rPr dirty="0" sz="2000" spc="-20" b="1">
                <a:latin typeface="Times New Roman"/>
                <a:cs typeface="Times New Roman"/>
              </a:rPr>
              <a:t> </a:t>
            </a:r>
            <a:r>
              <a:rPr dirty="0" sz="2000" spc="-25" b="1">
                <a:latin typeface="Times New Roman"/>
                <a:cs typeface="Times New Roman"/>
              </a:rPr>
              <a:t>and </a:t>
            </a:r>
            <a:r>
              <a:rPr dirty="0" sz="2000" spc="-10" b="1">
                <a:latin typeface="Times New Roman"/>
                <a:cs typeface="Times New Roman"/>
              </a:rPr>
              <a:t>nurses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000" b="1">
                <a:latin typeface="Times New Roman"/>
                <a:cs typeface="Times New Roman"/>
              </a:rPr>
              <a:t>Days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11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to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Day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20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–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Post</a:t>
            </a:r>
            <a:r>
              <a:rPr dirty="0" sz="2000" spc="-15" b="1">
                <a:latin typeface="Times New Roman"/>
                <a:cs typeface="Times New Roman"/>
              </a:rPr>
              <a:t> </a:t>
            </a:r>
            <a:r>
              <a:rPr dirty="0" sz="2000" spc="-20" b="1">
                <a:latin typeface="Times New Roman"/>
                <a:cs typeface="Times New Roman"/>
              </a:rPr>
              <a:t>live </a:t>
            </a:r>
            <a:r>
              <a:rPr dirty="0" sz="2000" b="1">
                <a:latin typeface="Times New Roman"/>
                <a:cs typeface="Times New Roman"/>
              </a:rPr>
              <a:t>support</a:t>
            </a:r>
            <a:r>
              <a:rPr dirty="0" sz="2000" spc="-2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to</a:t>
            </a:r>
            <a:r>
              <a:rPr dirty="0" sz="2000" spc="-20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doctors</a:t>
            </a:r>
            <a:r>
              <a:rPr dirty="0" sz="2000" spc="-2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and</a:t>
            </a:r>
            <a:r>
              <a:rPr dirty="0" sz="2000" spc="-20" b="1">
                <a:latin typeface="Times New Roman"/>
                <a:cs typeface="Times New Roman"/>
              </a:rPr>
              <a:t> </a:t>
            </a:r>
            <a:r>
              <a:rPr dirty="0" sz="2000" spc="-10" b="1">
                <a:latin typeface="Times New Roman"/>
                <a:cs typeface="Times New Roman"/>
              </a:rPr>
              <a:t>nurses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619432" y="3386569"/>
            <a:ext cx="4336415" cy="2827655"/>
          </a:xfrm>
          <a:custGeom>
            <a:avLst/>
            <a:gdLst/>
            <a:ahLst/>
            <a:cxnLst/>
            <a:rect l="l" t="t" r="r" b="b"/>
            <a:pathLst>
              <a:path w="4336415" h="2827654">
                <a:moveTo>
                  <a:pt x="0" y="471246"/>
                </a:moveTo>
                <a:lnTo>
                  <a:pt x="2452" y="423350"/>
                </a:lnTo>
                <a:lnTo>
                  <a:pt x="9645" y="376773"/>
                </a:lnTo>
                <a:lnTo>
                  <a:pt x="21335" y="331758"/>
                </a:lnTo>
                <a:lnTo>
                  <a:pt x="37278" y="288550"/>
                </a:lnTo>
                <a:lnTo>
                  <a:pt x="57228" y="247393"/>
                </a:lnTo>
                <a:lnTo>
                  <a:pt x="80941" y="208533"/>
                </a:lnTo>
                <a:lnTo>
                  <a:pt x="108172" y="172212"/>
                </a:lnTo>
                <a:lnTo>
                  <a:pt x="138678" y="138677"/>
                </a:lnTo>
                <a:lnTo>
                  <a:pt x="172213" y="108172"/>
                </a:lnTo>
                <a:lnTo>
                  <a:pt x="208534" y="80940"/>
                </a:lnTo>
                <a:lnTo>
                  <a:pt x="247394" y="57227"/>
                </a:lnTo>
                <a:lnTo>
                  <a:pt x="288551" y="37277"/>
                </a:lnTo>
                <a:lnTo>
                  <a:pt x="331759" y="21335"/>
                </a:lnTo>
                <a:lnTo>
                  <a:pt x="376774" y="9645"/>
                </a:lnTo>
                <a:lnTo>
                  <a:pt x="423351" y="2452"/>
                </a:lnTo>
                <a:lnTo>
                  <a:pt x="471246" y="0"/>
                </a:lnTo>
                <a:lnTo>
                  <a:pt x="3864775" y="0"/>
                </a:lnTo>
                <a:lnTo>
                  <a:pt x="3912670" y="2452"/>
                </a:lnTo>
                <a:lnTo>
                  <a:pt x="3959247" y="9645"/>
                </a:lnTo>
                <a:lnTo>
                  <a:pt x="4004262" y="21335"/>
                </a:lnTo>
                <a:lnTo>
                  <a:pt x="4047470" y="37277"/>
                </a:lnTo>
                <a:lnTo>
                  <a:pt x="4088627" y="57227"/>
                </a:lnTo>
                <a:lnTo>
                  <a:pt x="4127488" y="80940"/>
                </a:lnTo>
                <a:lnTo>
                  <a:pt x="4163808" y="108172"/>
                </a:lnTo>
                <a:lnTo>
                  <a:pt x="4197343" y="138677"/>
                </a:lnTo>
                <a:lnTo>
                  <a:pt x="4227849" y="172212"/>
                </a:lnTo>
                <a:lnTo>
                  <a:pt x="4255080" y="208533"/>
                </a:lnTo>
                <a:lnTo>
                  <a:pt x="4278793" y="247393"/>
                </a:lnTo>
                <a:lnTo>
                  <a:pt x="4298743" y="288550"/>
                </a:lnTo>
                <a:lnTo>
                  <a:pt x="4314685" y="331758"/>
                </a:lnTo>
                <a:lnTo>
                  <a:pt x="4326375" y="376773"/>
                </a:lnTo>
                <a:lnTo>
                  <a:pt x="4333569" y="423350"/>
                </a:lnTo>
                <a:lnTo>
                  <a:pt x="4336021" y="471246"/>
                </a:lnTo>
                <a:lnTo>
                  <a:pt x="4336021" y="2356167"/>
                </a:lnTo>
                <a:lnTo>
                  <a:pt x="4333569" y="2404062"/>
                </a:lnTo>
                <a:lnTo>
                  <a:pt x="4326375" y="2450640"/>
                </a:lnTo>
                <a:lnTo>
                  <a:pt x="4314685" y="2495655"/>
                </a:lnTo>
                <a:lnTo>
                  <a:pt x="4298743" y="2538863"/>
                </a:lnTo>
                <a:lnTo>
                  <a:pt x="4278793" y="2580020"/>
                </a:lnTo>
                <a:lnTo>
                  <a:pt x="4255080" y="2618880"/>
                </a:lnTo>
                <a:lnTo>
                  <a:pt x="4227849" y="2655200"/>
                </a:lnTo>
                <a:lnTo>
                  <a:pt x="4197343" y="2688736"/>
                </a:lnTo>
                <a:lnTo>
                  <a:pt x="4163808" y="2719241"/>
                </a:lnTo>
                <a:lnTo>
                  <a:pt x="4127488" y="2746473"/>
                </a:lnTo>
                <a:lnTo>
                  <a:pt x="4088627" y="2770186"/>
                </a:lnTo>
                <a:lnTo>
                  <a:pt x="4047470" y="2790136"/>
                </a:lnTo>
                <a:lnTo>
                  <a:pt x="4004262" y="2806078"/>
                </a:lnTo>
                <a:lnTo>
                  <a:pt x="3959247" y="2817768"/>
                </a:lnTo>
                <a:lnTo>
                  <a:pt x="3912670" y="2824961"/>
                </a:lnTo>
                <a:lnTo>
                  <a:pt x="3864775" y="2827413"/>
                </a:lnTo>
                <a:lnTo>
                  <a:pt x="471246" y="2827413"/>
                </a:lnTo>
                <a:lnTo>
                  <a:pt x="423351" y="2824961"/>
                </a:lnTo>
                <a:lnTo>
                  <a:pt x="376774" y="2817768"/>
                </a:lnTo>
                <a:lnTo>
                  <a:pt x="331759" y="2806078"/>
                </a:lnTo>
                <a:lnTo>
                  <a:pt x="288551" y="2790136"/>
                </a:lnTo>
                <a:lnTo>
                  <a:pt x="247394" y="2770186"/>
                </a:lnTo>
                <a:lnTo>
                  <a:pt x="208534" y="2746473"/>
                </a:lnTo>
                <a:lnTo>
                  <a:pt x="172213" y="2719241"/>
                </a:lnTo>
                <a:lnTo>
                  <a:pt x="138678" y="2688736"/>
                </a:lnTo>
                <a:lnTo>
                  <a:pt x="108172" y="2655200"/>
                </a:lnTo>
                <a:lnTo>
                  <a:pt x="80941" y="2618880"/>
                </a:lnTo>
                <a:lnTo>
                  <a:pt x="57228" y="2580020"/>
                </a:lnTo>
                <a:lnTo>
                  <a:pt x="37278" y="2538863"/>
                </a:lnTo>
                <a:lnTo>
                  <a:pt x="21335" y="2495655"/>
                </a:lnTo>
                <a:lnTo>
                  <a:pt x="9645" y="2450640"/>
                </a:lnTo>
                <a:lnTo>
                  <a:pt x="2452" y="2404062"/>
                </a:lnTo>
                <a:lnTo>
                  <a:pt x="0" y="2356167"/>
                </a:lnTo>
                <a:lnTo>
                  <a:pt x="0" y="471246"/>
                </a:lnTo>
                <a:close/>
              </a:path>
            </a:pathLst>
          </a:custGeom>
          <a:ln w="19049">
            <a:solidFill>
              <a:srgbClr val="41505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" name="object 8" descr=""/>
          <p:cNvGrpSpPr/>
          <p:nvPr/>
        </p:nvGrpSpPr>
        <p:grpSpPr>
          <a:xfrm>
            <a:off x="5557926" y="2021548"/>
            <a:ext cx="6114415" cy="3510915"/>
            <a:chOff x="5557926" y="2021548"/>
            <a:chExt cx="6114415" cy="3510915"/>
          </a:xfrm>
        </p:grpSpPr>
        <p:sp>
          <p:nvSpPr>
            <p:cNvPr id="9" name="object 9" descr=""/>
            <p:cNvSpPr/>
            <p:nvPr/>
          </p:nvSpPr>
          <p:spPr>
            <a:xfrm>
              <a:off x="5593842" y="2057463"/>
              <a:ext cx="6078220" cy="3474720"/>
            </a:xfrm>
            <a:custGeom>
              <a:avLst/>
              <a:gdLst/>
              <a:ahLst/>
              <a:cxnLst/>
              <a:rect l="l" t="t" r="r" b="b"/>
              <a:pathLst>
                <a:path w="6078220" h="3474720">
                  <a:moveTo>
                    <a:pt x="6078143" y="0"/>
                  </a:moveTo>
                  <a:lnTo>
                    <a:pt x="0" y="0"/>
                  </a:lnTo>
                  <a:lnTo>
                    <a:pt x="0" y="3474516"/>
                  </a:lnTo>
                  <a:lnTo>
                    <a:pt x="6078143" y="3474516"/>
                  </a:lnTo>
                  <a:lnTo>
                    <a:pt x="6078143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621426" y="2085047"/>
              <a:ext cx="5951220" cy="3347720"/>
            </a:xfrm>
            <a:custGeom>
              <a:avLst/>
              <a:gdLst/>
              <a:ahLst/>
              <a:cxnLst/>
              <a:rect l="l" t="t" r="r" b="b"/>
              <a:pathLst>
                <a:path w="5951220" h="3347720">
                  <a:moveTo>
                    <a:pt x="0" y="0"/>
                  </a:moveTo>
                  <a:lnTo>
                    <a:pt x="5951143" y="0"/>
                  </a:lnTo>
                  <a:lnTo>
                    <a:pt x="5951143" y="3347516"/>
                  </a:lnTo>
                  <a:lnTo>
                    <a:pt x="0" y="3347516"/>
                  </a:lnTo>
                  <a:lnTo>
                    <a:pt x="0" y="0"/>
                  </a:lnTo>
                  <a:close/>
                </a:path>
              </a:pathLst>
            </a:custGeom>
            <a:ln w="126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1426" y="2085047"/>
              <a:ext cx="5951143" cy="3347516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621426" y="2085047"/>
              <a:ext cx="5951220" cy="3347720"/>
            </a:xfrm>
            <a:custGeom>
              <a:avLst/>
              <a:gdLst/>
              <a:ahLst/>
              <a:cxnLst/>
              <a:rect l="l" t="t" r="r" b="b"/>
              <a:pathLst>
                <a:path w="5951220" h="3347720">
                  <a:moveTo>
                    <a:pt x="0" y="0"/>
                  </a:moveTo>
                  <a:lnTo>
                    <a:pt x="5951143" y="0"/>
                  </a:lnTo>
                  <a:lnTo>
                    <a:pt x="5951143" y="3347516"/>
                  </a:lnTo>
                  <a:lnTo>
                    <a:pt x="0" y="3347516"/>
                  </a:lnTo>
                  <a:lnTo>
                    <a:pt x="0" y="0"/>
                  </a:lnTo>
                  <a:close/>
                </a:path>
              </a:pathLst>
            </a:custGeom>
            <a:ln w="126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06068" rIns="0" bIns="0" rtlCol="0" vert="horz">
            <a:spAutoFit/>
          </a:bodyPr>
          <a:lstStyle/>
          <a:p>
            <a:pPr marL="110489" marR="5080">
              <a:lnSpc>
                <a:spcPts val="2700"/>
              </a:lnSpc>
              <a:spcBef>
                <a:spcPts val="439"/>
              </a:spcBef>
            </a:pPr>
            <a:r>
              <a:rPr dirty="0" sz="2500"/>
              <a:t>INVOLVEMENT</a:t>
            </a:r>
            <a:r>
              <a:rPr dirty="0" sz="2500" spc="-65"/>
              <a:t> </a:t>
            </a:r>
            <a:r>
              <a:rPr dirty="0" sz="2500"/>
              <a:t>IN</a:t>
            </a:r>
            <a:r>
              <a:rPr dirty="0" sz="2500" spc="-65"/>
              <a:t> </a:t>
            </a:r>
            <a:r>
              <a:rPr dirty="0" sz="2500"/>
              <a:t>COMMUNITY</a:t>
            </a:r>
            <a:r>
              <a:rPr dirty="0" sz="2500" spc="-65"/>
              <a:t> </a:t>
            </a:r>
            <a:r>
              <a:rPr dirty="0" sz="2500" spc="-10"/>
              <a:t>OUTREACH </a:t>
            </a:r>
            <a:r>
              <a:rPr dirty="0" sz="2500"/>
              <a:t>PROGRAMME</a:t>
            </a:r>
            <a:r>
              <a:rPr dirty="0" sz="2500" spc="-35"/>
              <a:t> </a:t>
            </a:r>
            <a:r>
              <a:rPr dirty="0" sz="2500"/>
              <a:t>(COP)</a:t>
            </a:r>
            <a:r>
              <a:rPr dirty="0" sz="2500" spc="-30"/>
              <a:t> </a:t>
            </a:r>
            <a:r>
              <a:rPr dirty="0" sz="2500" spc="-10"/>
              <a:t>ACTIVITIES</a:t>
            </a:r>
            <a:endParaRPr sz="250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</a:tabLst>
            </a:pPr>
            <a:r>
              <a:rPr dirty="0"/>
              <a:t>Identified</a:t>
            </a:r>
            <a:r>
              <a:rPr dirty="0" spc="-35"/>
              <a:t> </a:t>
            </a:r>
            <a:r>
              <a:rPr dirty="0"/>
              <a:t>System</a:t>
            </a:r>
            <a:r>
              <a:rPr dirty="0" spc="-30"/>
              <a:t> </a:t>
            </a:r>
            <a:r>
              <a:rPr dirty="0"/>
              <a:t>Utilization</a:t>
            </a:r>
            <a:r>
              <a:rPr dirty="0" spc="-35"/>
              <a:t> </a:t>
            </a:r>
            <a:r>
              <a:rPr dirty="0" spc="-10"/>
              <a:t>Gaps:</a:t>
            </a:r>
          </a:p>
          <a:p>
            <a:pPr marL="469900" marR="95885">
              <a:lnSpc>
                <a:spcPct val="100000"/>
              </a:lnSpc>
            </a:pPr>
            <a:r>
              <a:rPr dirty="0" b="0">
                <a:latin typeface="Times New Roman"/>
                <a:cs typeface="Times New Roman"/>
              </a:rPr>
              <a:t>Initial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interactions within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the Community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of Practice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(CoP) revealed critical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inefficiencies </a:t>
            </a:r>
            <a:r>
              <a:rPr dirty="0" spc="-25" b="0">
                <a:latin typeface="Times New Roman"/>
                <a:cs typeface="Times New Roman"/>
              </a:rPr>
              <a:t>in </a:t>
            </a:r>
            <a:r>
              <a:rPr dirty="0" b="0">
                <a:latin typeface="Times New Roman"/>
                <a:cs typeface="Times New Roman"/>
              </a:rPr>
              <a:t>HIS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utilization,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including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reliance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on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manual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data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entry,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underuse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of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order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sets,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25" b="0">
                <a:latin typeface="Times New Roman"/>
                <a:cs typeface="Times New Roman"/>
              </a:rPr>
              <a:t>and </a:t>
            </a:r>
            <a:r>
              <a:rPr dirty="0" b="0">
                <a:latin typeface="Times New Roman"/>
                <a:cs typeface="Times New Roman"/>
              </a:rPr>
              <a:t>frequent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disruptions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clinical</a:t>
            </a:r>
            <a:r>
              <a:rPr dirty="0" spc="-10" b="0">
                <a:latin typeface="Times New Roman"/>
                <a:cs typeface="Times New Roman"/>
              </a:rPr>
              <a:t> workflows.</a:t>
            </a:r>
          </a:p>
          <a:p>
            <a:pPr marL="469265" indent="-456565">
              <a:lnSpc>
                <a:spcPct val="100000"/>
              </a:lnSpc>
              <a:buAutoNum type="arabicPeriod" startAt="2"/>
              <a:tabLst>
                <a:tab pos="469265" algn="l"/>
              </a:tabLst>
            </a:pPr>
            <a:r>
              <a:rPr dirty="0"/>
              <a:t>Enhanced</a:t>
            </a:r>
            <a:r>
              <a:rPr dirty="0" spc="-50"/>
              <a:t> </a:t>
            </a:r>
            <a:r>
              <a:rPr dirty="0"/>
              <a:t>Adoption</a:t>
            </a:r>
            <a:r>
              <a:rPr dirty="0" spc="-55"/>
              <a:t> </a:t>
            </a:r>
            <a:r>
              <a:rPr dirty="0"/>
              <a:t>Through</a:t>
            </a:r>
            <a:r>
              <a:rPr dirty="0" spc="-45"/>
              <a:t> </a:t>
            </a:r>
            <a:r>
              <a:rPr dirty="0"/>
              <a:t>Peer</a:t>
            </a:r>
            <a:r>
              <a:rPr dirty="0" spc="-50"/>
              <a:t> </a:t>
            </a:r>
            <a:r>
              <a:rPr dirty="0" spc="-10"/>
              <a:t>Learning:</a:t>
            </a:r>
          </a:p>
          <a:p>
            <a:pPr marL="469900" marR="40005">
              <a:lnSpc>
                <a:spcPct val="100000"/>
              </a:lnSpc>
            </a:pPr>
            <a:r>
              <a:rPr dirty="0" b="0">
                <a:latin typeface="Times New Roman"/>
                <a:cs typeface="Times New Roman"/>
              </a:rPr>
              <a:t>Collaborative</a:t>
            </a:r>
            <a:r>
              <a:rPr dirty="0" spc="-1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peer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discussions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facilitated</a:t>
            </a:r>
            <a:r>
              <a:rPr dirty="0" spc="-1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knowledge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exchange,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enabling</a:t>
            </a:r>
            <a:r>
              <a:rPr dirty="0" spc="-1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users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to</a:t>
            </a:r>
            <a:r>
              <a:rPr dirty="0" spc="-10" b="0">
                <a:latin typeface="Times New Roman"/>
                <a:cs typeface="Times New Roman"/>
              </a:rPr>
              <a:t> uncover </a:t>
            </a:r>
            <a:r>
              <a:rPr dirty="0" b="0">
                <a:latin typeface="Times New Roman"/>
                <a:cs typeface="Times New Roman"/>
              </a:rPr>
              <a:t>advanced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system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functionalities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such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as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favorites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and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templates,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thereby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promoting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10" b="0">
                <a:latin typeface="Times New Roman"/>
                <a:cs typeface="Times New Roman"/>
              </a:rPr>
              <a:t>smoother </a:t>
            </a:r>
            <a:r>
              <a:rPr dirty="0" b="0">
                <a:latin typeface="Times New Roman"/>
                <a:cs typeface="Times New Roman"/>
              </a:rPr>
              <a:t>adoption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and minimizing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resistance to digital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10" b="0">
                <a:latin typeface="Times New Roman"/>
                <a:cs typeface="Times New Roman"/>
              </a:rPr>
              <a:t>workflows.</a:t>
            </a:r>
          </a:p>
          <a:p>
            <a:pPr marL="469265" indent="-456565">
              <a:lnSpc>
                <a:spcPct val="100000"/>
              </a:lnSpc>
              <a:buAutoNum type="arabicPeriod" startAt="3"/>
              <a:tabLst>
                <a:tab pos="469265" algn="l"/>
              </a:tabLst>
            </a:pPr>
            <a:r>
              <a:rPr dirty="0"/>
              <a:t>Need</a:t>
            </a:r>
            <a:r>
              <a:rPr dirty="0" spc="-35"/>
              <a:t> </a:t>
            </a:r>
            <a:r>
              <a:rPr dirty="0"/>
              <a:t>for</a:t>
            </a:r>
            <a:r>
              <a:rPr dirty="0" spc="-35"/>
              <a:t> </a:t>
            </a:r>
            <a:r>
              <a:rPr dirty="0"/>
              <a:t>Tailored</a:t>
            </a:r>
            <a:r>
              <a:rPr dirty="0" spc="-30"/>
              <a:t> </a:t>
            </a:r>
            <a:r>
              <a:rPr dirty="0"/>
              <a:t>Training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 spc="-10"/>
              <a:t>Support:</a:t>
            </a:r>
          </a:p>
          <a:p>
            <a:pPr marL="469265" marR="5080">
              <a:lnSpc>
                <a:spcPct val="100000"/>
              </a:lnSpc>
            </a:pPr>
            <a:r>
              <a:rPr dirty="0" b="0">
                <a:latin typeface="Times New Roman"/>
                <a:cs typeface="Times New Roman"/>
              </a:rPr>
              <a:t>Participants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highlighted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the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importance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of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customized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training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interventions,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emphasizing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25" b="0">
                <a:latin typeface="Times New Roman"/>
                <a:cs typeface="Times New Roman"/>
              </a:rPr>
              <a:t>the </a:t>
            </a:r>
            <a:r>
              <a:rPr dirty="0" b="0">
                <a:latin typeface="Times New Roman"/>
                <a:cs typeface="Times New Roman"/>
              </a:rPr>
              <a:t>need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for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10"/>
              <a:t>role-</a:t>
            </a:r>
            <a:r>
              <a:rPr dirty="0"/>
              <a:t>specific</a:t>
            </a:r>
            <a:r>
              <a:rPr dirty="0" spc="-5"/>
              <a:t> </a:t>
            </a:r>
            <a:r>
              <a:rPr dirty="0"/>
              <a:t>modules</a:t>
            </a:r>
            <a:r>
              <a:rPr dirty="0" b="0">
                <a:latin typeface="Times New Roman"/>
                <a:cs typeface="Times New Roman"/>
              </a:rPr>
              <a:t>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improved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system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navigation,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and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more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responsive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20" b="0">
                <a:latin typeface="Times New Roman"/>
                <a:cs typeface="Times New Roman"/>
              </a:rPr>
              <a:t>user </a:t>
            </a:r>
            <a:r>
              <a:rPr dirty="0" b="0">
                <a:latin typeface="Times New Roman"/>
                <a:cs typeface="Times New Roman"/>
              </a:rPr>
              <a:t>interface</a:t>
            </a:r>
            <a:r>
              <a:rPr dirty="0" spc="-1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to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support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clinical</a:t>
            </a:r>
            <a:r>
              <a:rPr dirty="0" spc="-5" b="0">
                <a:latin typeface="Times New Roman"/>
                <a:cs typeface="Times New Roman"/>
              </a:rPr>
              <a:t> </a:t>
            </a:r>
            <a:r>
              <a:rPr dirty="0" spc="-10" b="0">
                <a:latin typeface="Times New Roman"/>
                <a:cs typeface="Times New Roman"/>
              </a:rPr>
              <a:t>efficiency.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619431" y="1418729"/>
            <a:ext cx="11130915" cy="4916170"/>
          </a:xfrm>
          <a:custGeom>
            <a:avLst/>
            <a:gdLst/>
            <a:ahLst/>
            <a:cxnLst/>
            <a:rect l="l" t="t" r="r" b="b"/>
            <a:pathLst>
              <a:path w="11130915" h="4916170">
                <a:moveTo>
                  <a:pt x="0" y="819365"/>
                </a:moveTo>
                <a:lnTo>
                  <a:pt x="1402" y="771524"/>
                </a:lnTo>
                <a:lnTo>
                  <a:pt x="5555" y="724370"/>
                </a:lnTo>
                <a:lnTo>
                  <a:pt x="12381" y="677985"/>
                </a:lnTo>
                <a:lnTo>
                  <a:pt x="21799" y="632447"/>
                </a:lnTo>
                <a:lnTo>
                  <a:pt x="33730" y="587836"/>
                </a:lnTo>
                <a:lnTo>
                  <a:pt x="48096" y="544230"/>
                </a:lnTo>
                <a:lnTo>
                  <a:pt x="64816" y="501710"/>
                </a:lnTo>
                <a:lnTo>
                  <a:pt x="83812" y="460355"/>
                </a:lnTo>
                <a:lnTo>
                  <a:pt x="105003" y="420244"/>
                </a:lnTo>
                <a:lnTo>
                  <a:pt x="128312" y="381456"/>
                </a:lnTo>
                <a:lnTo>
                  <a:pt x="153657" y="344070"/>
                </a:lnTo>
                <a:lnTo>
                  <a:pt x="180961" y="308167"/>
                </a:lnTo>
                <a:lnTo>
                  <a:pt x="210143" y="273825"/>
                </a:lnTo>
                <a:lnTo>
                  <a:pt x="241125" y="241123"/>
                </a:lnTo>
                <a:lnTo>
                  <a:pt x="273827" y="210142"/>
                </a:lnTo>
                <a:lnTo>
                  <a:pt x="308169" y="180960"/>
                </a:lnTo>
                <a:lnTo>
                  <a:pt x="344072" y="153656"/>
                </a:lnTo>
                <a:lnTo>
                  <a:pt x="381458" y="128311"/>
                </a:lnTo>
                <a:lnTo>
                  <a:pt x="420246" y="105003"/>
                </a:lnTo>
                <a:lnTo>
                  <a:pt x="460358" y="83811"/>
                </a:lnTo>
                <a:lnTo>
                  <a:pt x="501714" y="64816"/>
                </a:lnTo>
                <a:lnTo>
                  <a:pt x="544234" y="48096"/>
                </a:lnTo>
                <a:lnTo>
                  <a:pt x="587839" y="33730"/>
                </a:lnTo>
                <a:lnTo>
                  <a:pt x="632451" y="21799"/>
                </a:lnTo>
                <a:lnTo>
                  <a:pt x="677989" y="12381"/>
                </a:lnTo>
                <a:lnTo>
                  <a:pt x="724375" y="5555"/>
                </a:lnTo>
                <a:lnTo>
                  <a:pt x="771528" y="1402"/>
                </a:lnTo>
                <a:lnTo>
                  <a:pt x="819370" y="0"/>
                </a:lnTo>
                <a:lnTo>
                  <a:pt x="10310977" y="0"/>
                </a:lnTo>
                <a:lnTo>
                  <a:pt x="10358819" y="1402"/>
                </a:lnTo>
                <a:lnTo>
                  <a:pt x="10405972" y="5555"/>
                </a:lnTo>
                <a:lnTo>
                  <a:pt x="10452357" y="12381"/>
                </a:lnTo>
                <a:lnTo>
                  <a:pt x="10497895" y="21799"/>
                </a:lnTo>
                <a:lnTo>
                  <a:pt x="10542507" y="33730"/>
                </a:lnTo>
                <a:lnTo>
                  <a:pt x="10586112" y="48096"/>
                </a:lnTo>
                <a:lnTo>
                  <a:pt x="10628632" y="64816"/>
                </a:lnTo>
                <a:lnTo>
                  <a:pt x="10669987" y="83811"/>
                </a:lnTo>
                <a:lnTo>
                  <a:pt x="10710099" y="105003"/>
                </a:lnTo>
                <a:lnTo>
                  <a:pt x="10748887" y="128311"/>
                </a:lnTo>
                <a:lnTo>
                  <a:pt x="10786272" y="153656"/>
                </a:lnTo>
                <a:lnTo>
                  <a:pt x="10822176" y="180960"/>
                </a:lnTo>
                <a:lnTo>
                  <a:pt x="10856518" y="210142"/>
                </a:lnTo>
                <a:lnTo>
                  <a:pt x="10889219" y="241123"/>
                </a:lnTo>
                <a:lnTo>
                  <a:pt x="10920201" y="273825"/>
                </a:lnTo>
                <a:lnTo>
                  <a:pt x="10949383" y="308167"/>
                </a:lnTo>
                <a:lnTo>
                  <a:pt x="10976686" y="344070"/>
                </a:lnTo>
                <a:lnTo>
                  <a:pt x="11002032" y="381456"/>
                </a:lnTo>
                <a:lnTo>
                  <a:pt x="11025340" y="420244"/>
                </a:lnTo>
                <a:lnTo>
                  <a:pt x="11046531" y="460355"/>
                </a:lnTo>
                <a:lnTo>
                  <a:pt x="11065527" y="501710"/>
                </a:lnTo>
                <a:lnTo>
                  <a:pt x="11082247" y="544230"/>
                </a:lnTo>
                <a:lnTo>
                  <a:pt x="11096612" y="587836"/>
                </a:lnTo>
                <a:lnTo>
                  <a:pt x="11108544" y="632447"/>
                </a:lnTo>
                <a:lnTo>
                  <a:pt x="11117962" y="677985"/>
                </a:lnTo>
                <a:lnTo>
                  <a:pt x="11124787" y="724370"/>
                </a:lnTo>
                <a:lnTo>
                  <a:pt x="11128941" y="771524"/>
                </a:lnTo>
                <a:lnTo>
                  <a:pt x="11130343" y="819365"/>
                </a:lnTo>
                <a:lnTo>
                  <a:pt x="11130343" y="4096753"/>
                </a:lnTo>
                <a:lnTo>
                  <a:pt x="11128941" y="4144596"/>
                </a:lnTo>
                <a:lnTo>
                  <a:pt x="11124787" y="4191750"/>
                </a:lnTo>
                <a:lnTo>
                  <a:pt x="11117962" y="4238137"/>
                </a:lnTo>
                <a:lnTo>
                  <a:pt x="11108544" y="4283676"/>
                </a:lnTo>
                <a:lnTo>
                  <a:pt x="11096612" y="4328288"/>
                </a:lnTo>
                <a:lnTo>
                  <a:pt x="11082247" y="4371894"/>
                </a:lnTo>
                <a:lnTo>
                  <a:pt x="11065527" y="4414415"/>
                </a:lnTo>
                <a:lnTo>
                  <a:pt x="11046531" y="4455771"/>
                </a:lnTo>
                <a:lnTo>
                  <a:pt x="11025340" y="4495883"/>
                </a:lnTo>
                <a:lnTo>
                  <a:pt x="11002032" y="4534672"/>
                </a:lnTo>
                <a:lnTo>
                  <a:pt x="10976686" y="4572058"/>
                </a:lnTo>
                <a:lnTo>
                  <a:pt x="10949383" y="4607962"/>
                </a:lnTo>
                <a:lnTo>
                  <a:pt x="10920201" y="4642304"/>
                </a:lnTo>
                <a:lnTo>
                  <a:pt x="10889219" y="4675006"/>
                </a:lnTo>
                <a:lnTo>
                  <a:pt x="10856518" y="4705988"/>
                </a:lnTo>
                <a:lnTo>
                  <a:pt x="10822176" y="4735170"/>
                </a:lnTo>
                <a:lnTo>
                  <a:pt x="10786272" y="4762474"/>
                </a:lnTo>
                <a:lnTo>
                  <a:pt x="10748887" y="4787820"/>
                </a:lnTo>
                <a:lnTo>
                  <a:pt x="10710099" y="4811128"/>
                </a:lnTo>
                <a:lnTo>
                  <a:pt x="10669987" y="4832319"/>
                </a:lnTo>
                <a:lnTo>
                  <a:pt x="10628632" y="4851315"/>
                </a:lnTo>
                <a:lnTo>
                  <a:pt x="10586112" y="4868035"/>
                </a:lnTo>
                <a:lnTo>
                  <a:pt x="10542507" y="4882401"/>
                </a:lnTo>
                <a:lnTo>
                  <a:pt x="10497895" y="4894332"/>
                </a:lnTo>
                <a:lnTo>
                  <a:pt x="10452357" y="4903750"/>
                </a:lnTo>
                <a:lnTo>
                  <a:pt x="10405972" y="4910576"/>
                </a:lnTo>
                <a:lnTo>
                  <a:pt x="10358819" y="4914729"/>
                </a:lnTo>
                <a:lnTo>
                  <a:pt x="10310977" y="4916131"/>
                </a:lnTo>
                <a:lnTo>
                  <a:pt x="819370" y="4916131"/>
                </a:lnTo>
                <a:lnTo>
                  <a:pt x="771528" y="4914729"/>
                </a:lnTo>
                <a:lnTo>
                  <a:pt x="724375" y="4910576"/>
                </a:lnTo>
                <a:lnTo>
                  <a:pt x="677989" y="4903750"/>
                </a:lnTo>
                <a:lnTo>
                  <a:pt x="632451" y="4894332"/>
                </a:lnTo>
                <a:lnTo>
                  <a:pt x="587839" y="4882401"/>
                </a:lnTo>
                <a:lnTo>
                  <a:pt x="544234" y="4868035"/>
                </a:lnTo>
                <a:lnTo>
                  <a:pt x="501714" y="4851315"/>
                </a:lnTo>
                <a:lnTo>
                  <a:pt x="460358" y="4832319"/>
                </a:lnTo>
                <a:lnTo>
                  <a:pt x="420246" y="4811128"/>
                </a:lnTo>
                <a:lnTo>
                  <a:pt x="381458" y="4787820"/>
                </a:lnTo>
                <a:lnTo>
                  <a:pt x="344072" y="4762474"/>
                </a:lnTo>
                <a:lnTo>
                  <a:pt x="308169" y="4735170"/>
                </a:lnTo>
                <a:lnTo>
                  <a:pt x="273827" y="4705988"/>
                </a:lnTo>
                <a:lnTo>
                  <a:pt x="241125" y="4675006"/>
                </a:lnTo>
                <a:lnTo>
                  <a:pt x="210143" y="4642304"/>
                </a:lnTo>
                <a:lnTo>
                  <a:pt x="180961" y="4607962"/>
                </a:lnTo>
                <a:lnTo>
                  <a:pt x="153657" y="4572058"/>
                </a:lnTo>
                <a:lnTo>
                  <a:pt x="128312" y="4534672"/>
                </a:lnTo>
                <a:lnTo>
                  <a:pt x="105003" y="4495883"/>
                </a:lnTo>
                <a:lnTo>
                  <a:pt x="83812" y="4455771"/>
                </a:lnTo>
                <a:lnTo>
                  <a:pt x="64816" y="4414415"/>
                </a:lnTo>
                <a:lnTo>
                  <a:pt x="48096" y="4371894"/>
                </a:lnTo>
                <a:lnTo>
                  <a:pt x="33730" y="4328288"/>
                </a:lnTo>
                <a:lnTo>
                  <a:pt x="21799" y="4283676"/>
                </a:lnTo>
                <a:lnTo>
                  <a:pt x="12381" y="4238137"/>
                </a:lnTo>
                <a:lnTo>
                  <a:pt x="5555" y="4191750"/>
                </a:lnTo>
                <a:lnTo>
                  <a:pt x="1402" y="4144596"/>
                </a:lnTo>
                <a:lnTo>
                  <a:pt x="0" y="4096753"/>
                </a:lnTo>
                <a:lnTo>
                  <a:pt x="0" y="819365"/>
                </a:lnTo>
                <a:close/>
              </a:path>
            </a:pathLst>
          </a:custGeom>
          <a:ln w="19049">
            <a:solidFill>
              <a:srgbClr val="41505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7650" y="196151"/>
            <a:ext cx="11990705" cy="6662420"/>
            <a:chOff x="137650" y="196151"/>
            <a:chExt cx="11990705" cy="66624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12678" y="196151"/>
              <a:ext cx="1337094" cy="7222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650" y="926387"/>
              <a:ext cx="11990240" cy="593161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937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COP</a:t>
            </a:r>
            <a:r>
              <a:rPr dirty="0" spc="-80"/>
              <a:t> </a:t>
            </a:r>
            <a:r>
              <a:rPr dirty="0"/>
              <a:t>FIELD</a:t>
            </a:r>
            <a:r>
              <a:rPr dirty="0" spc="-75"/>
              <a:t> </a:t>
            </a:r>
            <a:r>
              <a:rPr dirty="0"/>
              <a:t>ACTIVITIES</a:t>
            </a:r>
            <a:r>
              <a:rPr dirty="0" spc="-80"/>
              <a:t> </a:t>
            </a:r>
            <a:r>
              <a:rPr dirty="0" spc="-10"/>
              <a:t>PHOTOGRAPHS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224790" y="237490"/>
            <a:ext cx="11737340" cy="6390640"/>
            <a:chOff x="224790" y="237490"/>
            <a:chExt cx="11737340" cy="6390640"/>
          </a:xfrm>
        </p:grpSpPr>
        <p:sp>
          <p:nvSpPr>
            <p:cNvPr id="4" name="object 4" descr=""/>
            <p:cNvSpPr/>
            <p:nvPr/>
          </p:nvSpPr>
          <p:spPr>
            <a:xfrm>
              <a:off x="231140" y="243840"/>
              <a:ext cx="11724640" cy="6377940"/>
            </a:xfrm>
            <a:custGeom>
              <a:avLst/>
              <a:gdLst/>
              <a:ahLst/>
              <a:cxnLst/>
              <a:rect l="l" t="t" r="r" b="b"/>
              <a:pathLst>
                <a:path w="11724640" h="6377940">
                  <a:moveTo>
                    <a:pt x="0" y="0"/>
                  </a:moveTo>
                  <a:lnTo>
                    <a:pt x="11724640" y="0"/>
                  </a:lnTo>
                  <a:lnTo>
                    <a:pt x="11724640" y="6377938"/>
                  </a:lnTo>
                  <a:lnTo>
                    <a:pt x="0" y="637793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978660" y="3733799"/>
              <a:ext cx="8229600" cy="0"/>
            </a:xfrm>
            <a:custGeom>
              <a:avLst/>
              <a:gdLst/>
              <a:ahLst/>
              <a:cxnLst/>
              <a:rect l="l" t="t" r="r" b="b"/>
              <a:pathLst>
                <a:path w="8229600" h="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9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978660" y="5462460"/>
              <a:ext cx="8229600" cy="0"/>
            </a:xfrm>
            <a:custGeom>
              <a:avLst/>
              <a:gdLst/>
              <a:ahLst/>
              <a:cxnLst/>
              <a:rect l="l" t="t" r="r" b="b"/>
              <a:pathLst>
                <a:path w="8229600" h="0">
                  <a:moveTo>
                    <a:pt x="0" y="0"/>
                  </a:moveTo>
                  <a:lnTo>
                    <a:pt x="8229600" y="0"/>
                  </a:lnTo>
                </a:path>
              </a:pathLst>
            </a:custGeom>
            <a:ln w="9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2529852" y="4416399"/>
            <a:ext cx="7127240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54450" algn="l"/>
              </a:tabLst>
            </a:pPr>
            <a:r>
              <a:rPr dirty="0" sz="6600" spc="-10" b="1">
                <a:solidFill>
                  <a:srgbClr val="FFFFFF"/>
                </a:solidFill>
                <a:latin typeface="Calibri"/>
                <a:cs typeface="Calibri"/>
              </a:rPr>
              <a:t>PICTORIAL</a:t>
            </a:r>
            <a:r>
              <a:rPr dirty="0" sz="66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600" spc="-10" b="1">
                <a:solidFill>
                  <a:srgbClr val="FFFFFF"/>
                </a:solidFill>
                <a:latin typeface="Calibri"/>
                <a:cs typeface="Calibri"/>
              </a:rPr>
              <a:t>JOURNEY</a:t>
            </a:r>
            <a:endParaRPr sz="6600">
              <a:latin typeface="Calibri"/>
              <a:cs typeface="Calibri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256540"/>
            <a:ext cx="11708587" cy="3764279"/>
          </a:xfrm>
          <a:prstGeom prst="rect">
            <a:avLst/>
          </a:prstGeom>
        </p:spPr>
      </p:pic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12510" y="6553479"/>
            <a:ext cx="774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949C9F"/>
                </a:solidFill>
                <a:latin typeface="Calibri"/>
                <a:cs typeface="Calibri"/>
              </a:rPr>
              <a:t>2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231" y="2538082"/>
            <a:ext cx="2630805" cy="1391285"/>
          </a:xfrm>
          <a:prstGeom prst="rect"/>
        </p:spPr>
        <p:txBody>
          <a:bodyPr wrap="square" lIns="0" tIns="67310" rIns="0" bIns="0" rtlCol="0" vert="horz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0"/>
              </a:spcBef>
            </a:pPr>
            <a:r>
              <a:rPr dirty="0" sz="3200">
                <a:solidFill>
                  <a:srgbClr val="000000"/>
                </a:solidFill>
                <a:latin typeface="Times New Roman"/>
                <a:cs typeface="Times New Roman"/>
              </a:rPr>
              <a:t>Screenshot</a:t>
            </a:r>
            <a:r>
              <a:rPr dirty="0" sz="3200" spc="-5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000000"/>
                </a:solidFill>
                <a:latin typeface="Times New Roman"/>
                <a:cs typeface="Times New Roman"/>
              </a:rPr>
              <a:t>of </a:t>
            </a:r>
            <a:r>
              <a:rPr dirty="0" sz="3200">
                <a:solidFill>
                  <a:srgbClr val="000000"/>
                </a:solidFill>
                <a:latin typeface="Times New Roman"/>
                <a:cs typeface="Times New Roman"/>
              </a:rPr>
              <a:t>Approval</a:t>
            </a:r>
            <a:r>
              <a:rPr dirty="0" sz="3200" spc="-3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000000"/>
                </a:solidFill>
                <a:latin typeface="Times New Roman"/>
                <a:cs typeface="Times New Roman"/>
              </a:rPr>
              <a:t>from </a:t>
            </a:r>
            <a:r>
              <a:rPr dirty="0" sz="3200" spc="-10">
                <a:solidFill>
                  <a:srgbClr val="000000"/>
                </a:solidFill>
                <a:latin typeface="Times New Roman"/>
                <a:cs typeface="Times New Roman"/>
              </a:rPr>
              <a:t>Mentor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606511" y="1469809"/>
            <a:ext cx="498475" cy="671830"/>
            <a:chOff x="4606511" y="1469809"/>
            <a:chExt cx="498475" cy="6718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2860" y="1476095"/>
              <a:ext cx="485179" cy="65912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612860" y="1476159"/>
              <a:ext cx="485775" cy="659130"/>
            </a:xfrm>
            <a:custGeom>
              <a:avLst/>
              <a:gdLst/>
              <a:ahLst/>
              <a:cxnLst/>
              <a:rect l="l" t="t" r="r" b="b"/>
              <a:pathLst>
                <a:path w="485775" h="659130">
                  <a:moveTo>
                    <a:pt x="485179" y="0"/>
                  </a:moveTo>
                  <a:lnTo>
                    <a:pt x="485179" y="106159"/>
                  </a:lnTo>
                  <a:lnTo>
                    <a:pt x="307577" y="106159"/>
                  </a:lnTo>
                  <a:lnTo>
                    <a:pt x="307577" y="658812"/>
                  </a:lnTo>
                  <a:lnTo>
                    <a:pt x="177600" y="658812"/>
                  </a:lnTo>
                  <a:lnTo>
                    <a:pt x="177600" y="106159"/>
                  </a:lnTo>
                  <a:lnTo>
                    <a:pt x="0" y="106159"/>
                  </a:lnTo>
                  <a:lnTo>
                    <a:pt x="0" y="0"/>
                  </a:lnTo>
                  <a:lnTo>
                    <a:pt x="485179" y="0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5156776" y="1469809"/>
            <a:ext cx="541655" cy="671830"/>
            <a:chOff x="5156776" y="1469809"/>
            <a:chExt cx="541655" cy="67183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3126" y="1849475"/>
              <a:ext cx="130968" cy="2857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3126" y="1476095"/>
              <a:ext cx="528835" cy="659129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5163126" y="1476159"/>
              <a:ext cx="528955" cy="659130"/>
            </a:xfrm>
            <a:custGeom>
              <a:avLst/>
              <a:gdLst/>
              <a:ahLst/>
              <a:cxnLst/>
              <a:rect l="l" t="t" r="r" b="b"/>
              <a:pathLst>
                <a:path w="528954" h="659130">
                  <a:moveTo>
                    <a:pt x="528835" y="658812"/>
                  </a:moveTo>
                  <a:lnTo>
                    <a:pt x="397866" y="658812"/>
                  </a:lnTo>
                  <a:lnTo>
                    <a:pt x="397866" y="373456"/>
                  </a:lnTo>
                  <a:lnTo>
                    <a:pt x="130968" y="373456"/>
                  </a:lnTo>
                  <a:lnTo>
                    <a:pt x="130968" y="658812"/>
                  </a:lnTo>
                  <a:lnTo>
                    <a:pt x="0" y="658812"/>
                  </a:lnTo>
                  <a:lnTo>
                    <a:pt x="0" y="0"/>
                  </a:lnTo>
                  <a:lnTo>
                    <a:pt x="130968" y="0"/>
                  </a:lnTo>
                  <a:lnTo>
                    <a:pt x="130968" y="281190"/>
                  </a:lnTo>
                  <a:lnTo>
                    <a:pt x="397866" y="281190"/>
                  </a:lnTo>
                  <a:lnTo>
                    <a:pt x="397866" y="0"/>
                  </a:lnTo>
                  <a:lnTo>
                    <a:pt x="528835" y="0"/>
                  </a:lnTo>
                  <a:lnTo>
                    <a:pt x="528835" y="658812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5743549" y="1469809"/>
            <a:ext cx="626110" cy="671830"/>
            <a:chOff x="5743549" y="1469809"/>
            <a:chExt cx="626110" cy="67183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9899" y="1476159"/>
              <a:ext cx="613181" cy="65881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5749899" y="1476159"/>
              <a:ext cx="613410" cy="659130"/>
            </a:xfrm>
            <a:custGeom>
              <a:avLst/>
              <a:gdLst/>
              <a:ahLst/>
              <a:cxnLst/>
              <a:rect l="l" t="t" r="r" b="b"/>
              <a:pathLst>
                <a:path w="613410" h="659130">
                  <a:moveTo>
                    <a:pt x="613181" y="658812"/>
                  </a:moveTo>
                  <a:lnTo>
                    <a:pt x="512965" y="658812"/>
                  </a:lnTo>
                  <a:lnTo>
                    <a:pt x="504757" y="658303"/>
                  </a:lnTo>
                  <a:lnTo>
                    <a:pt x="472719" y="635939"/>
                  </a:lnTo>
                  <a:lnTo>
                    <a:pt x="428231" y="500456"/>
                  </a:lnTo>
                  <a:lnTo>
                    <a:pt x="185546" y="500456"/>
                  </a:lnTo>
                  <a:lnTo>
                    <a:pt x="144462" y="629437"/>
                  </a:lnTo>
                  <a:lnTo>
                    <a:pt x="116784" y="656528"/>
                  </a:lnTo>
                  <a:lnTo>
                    <a:pt x="101803" y="658812"/>
                  </a:lnTo>
                  <a:lnTo>
                    <a:pt x="0" y="658812"/>
                  </a:lnTo>
                  <a:lnTo>
                    <a:pt x="240118" y="0"/>
                  </a:lnTo>
                  <a:lnTo>
                    <a:pt x="373062" y="0"/>
                  </a:lnTo>
                  <a:lnTo>
                    <a:pt x="613181" y="658812"/>
                  </a:lnTo>
                  <a:close/>
                </a:path>
                <a:path w="613410" h="659130">
                  <a:moveTo>
                    <a:pt x="214909" y="409181"/>
                  </a:moveTo>
                  <a:lnTo>
                    <a:pt x="398462" y="409181"/>
                  </a:lnTo>
                  <a:lnTo>
                    <a:pt x="331393" y="200812"/>
                  </a:lnTo>
                  <a:lnTo>
                    <a:pt x="328382" y="192839"/>
                  </a:lnTo>
                  <a:lnTo>
                    <a:pt x="325293" y="184197"/>
                  </a:lnTo>
                  <a:lnTo>
                    <a:pt x="312542" y="143370"/>
                  </a:lnTo>
                  <a:lnTo>
                    <a:pt x="306196" y="120053"/>
                  </a:lnTo>
                  <a:lnTo>
                    <a:pt x="303179" y="131947"/>
                  </a:lnTo>
                  <a:lnTo>
                    <a:pt x="290565" y="175184"/>
                  </a:lnTo>
                  <a:lnTo>
                    <a:pt x="281787" y="201409"/>
                  </a:lnTo>
                  <a:lnTo>
                    <a:pt x="214909" y="409181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6417741" y="1469809"/>
            <a:ext cx="561340" cy="671830"/>
            <a:chOff x="6417741" y="1469809"/>
            <a:chExt cx="561340" cy="671830"/>
          </a:xfrm>
        </p:grpSpPr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4091" y="1476159"/>
              <a:ext cx="548284" cy="658812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424091" y="1476159"/>
              <a:ext cx="548640" cy="659130"/>
            </a:xfrm>
            <a:custGeom>
              <a:avLst/>
              <a:gdLst/>
              <a:ahLst/>
              <a:cxnLst/>
              <a:rect l="l" t="t" r="r" b="b"/>
              <a:pathLst>
                <a:path w="548640" h="659130">
                  <a:moveTo>
                    <a:pt x="68465" y="0"/>
                  </a:moveTo>
                  <a:lnTo>
                    <a:pt x="74155" y="0"/>
                  </a:lnTo>
                  <a:lnTo>
                    <a:pt x="78981" y="266"/>
                  </a:lnTo>
                  <a:lnTo>
                    <a:pt x="82943" y="787"/>
                  </a:lnTo>
                  <a:lnTo>
                    <a:pt x="86918" y="1193"/>
                  </a:lnTo>
                  <a:lnTo>
                    <a:pt x="90423" y="2184"/>
                  </a:lnTo>
                  <a:lnTo>
                    <a:pt x="93471" y="3771"/>
                  </a:lnTo>
                  <a:lnTo>
                    <a:pt x="96646" y="5219"/>
                  </a:lnTo>
                  <a:lnTo>
                    <a:pt x="99618" y="7277"/>
                  </a:lnTo>
                  <a:lnTo>
                    <a:pt x="102400" y="9918"/>
                  </a:lnTo>
                  <a:lnTo>
                    <a:pt x="105308" y="12573"/>
                  </a:lnTo>
                  <a:lnTo>
                    <a:pt x="108546" y="16001"/>
                  </a:lnTo>
                  <a:lnTo>
                    <a:pt x="112115" y="20243"/>
                  </a:lnTo>
                  <a:lnTo>
                    <a:pt x="436562" y="447878"/>
                  </a:lnTo>
                  <a:lnTo>
                    <a:pt x="435262" y="431728"/>
                  </a:lnTo>
                  <a:lnTo>
                    <a:pt x="434333" y="416026"/>
                  </a:lnTo>
                  <a:lnTo>
                    <a:pt x="433776" y="400772"/>
                  </a:lnTo>
                  <a:lnTo>
                    <a:pt x="433590" y="385965"/>
                  </a:lnTo>
                  <a:lnTo>
                    <a:pt x="433590" y="0"/>
                  </a:lnTo>
                  <a:lnTo>
                    <a:pt x="548284" y="0"/>
                  </a:lnTo>
                  <a:lnTo>
                    <a:pt x="548284" y="658812"/>
                  </a:lnTo>
                  <a:lnTo>
                    <a:pt x="481215" y="658812"/>
                  </a:lnTo>
                  <a:lnTo>
                    <a:pt x="440546" y="641928"/>
                  </a:lnTo>
                  <a:lnTo>
                    <a:pt x="112115" y="211340"/>
                  </a:lnTo>
                  <a:lnTo>
                    <a:pt x="113423" y="226430"/>
                  </a:lnTo>
                  <a:lnTo>
                    <a:pt x="114355" y="240952"/>
                  </a:lnTo>
                  <a:lnTo>
                    <a:pt x="114914" y="254905"/>
                  </a:lnTo>
                  <a:lnTo>
                    <a:pt x="115100" y="268287"/>
                  </a:lnTo>
                  <a:lnTo>
                    <a:pt x="115100" y="658812"/>
                  </a:lnTo>
                  <a:lnTo>
                    <a:pt x="0" y="658812"/>
                  </a:lnTo>
                  <a:lnTo>
                    <a:pt x="0" y="0"/>
                  </a:lnTo>
                  <a:lnTo>
                    <a:pt x="68465" y="0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7074078" y="1469809"/>
            <a:ext cx="518795" cy="671830"/>
            <a:chOff x="7074078" y="1469809"/>
            <a:chExt cx="518795" cy="671830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80428" y="1476159"/>
              <a:ext cx="506018" cy="658812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7080428" y="1476159"/>
              <a:ext cx="506095" cy="659130"/>
            </a:xfrm>
            <a:custGeom>
              <a:avLst/>
              <a:gdLst/>
              <a:ahLst/>
              <a:cxnLst/>
              <a:rect l="l" t="t" r="r" b="b"/>
              <a:pathLst>
                <a:path w="506095" h="659130">
                  <a:moveTo>
                    <a:pt x="130568" y="273253"/>
                  </a:moveTo>
                  <a:lnTo>
                    <a:pt x="151409" y="273253"/>
                  </a:lnTo>
                  <a:lnTo>
                    <a:pt x="165196" y="272012"/>
                  </a:lnTo>
                  <a:lnTo>
                    <a:pt x="176803" y="268290"/>
                  </a:lnTo>
                  <a:lnTo>
                    <a:pt x="186228" y="262087"/>
                  </a:lnTo>
                  <a:lnTo>
                    <a:pt x="193471" y="253403"/>
                  </a:lnTo>
                  <a:lnTo>
                    <a:pt x="323049" y="26784"/>
                  </a:lnTo>
                  <a:lnTo>
                    <a:pt x="328645" y="19902"/>
                  </a:lnTo>
                  <a:lnTo>
                    <a:pt x="369950" y="371"/>
                  </a:lnTo>
                  <a:lnTo>
                    <a:pt x="379018" y="0"/>
                  </a:lnTo>
                  <a:lnTo>
                    <a:pt x="492721" y="0"/>
                  </a:lnTo>
                  <a:lnTo>
                    <a:pt x="323049" y="271259"/>
                  </a:lnTo>
                  <a:lnTo>
                    <a:pt x="294033" y="302147"/>
                  </a:lnTo>
                  <a:lnTo>
                    <a:pt x="283768" y="308571"/>
                  </a:lnTo>
                  <a:lnTo>
                    <a:pt x="291022" y="311572"/>
                  </a:lnTo>
                  <a:lnTo>
                    <a:pt x="322211" y="336154"/>
                  </a:lnTo>
                  <a:lnTo>
                    <a:pt x="506018" y="658812"/>
                  </a:lnTo>
                  <a:lnTo>
                    <a:pt x="390525" y="658812"/>
                  </a:lnTo>
                  <a:lnTo>
                    <a:pt x="350837" y="647573"/>
                  </a:lnTo>
                  <a:lnTo>
                    <a:pt x="208356" y="394296"/>
                  </a:lnTo>
                  <a:lnTo>
                    <a:pt x="203466" y="386359"/>
                  </a:lnTo>
                  <a:lnTo>
                    <a:pt x="162712" y="371475"/>
                  </a:lnTo>
                  <a:lnTo>
                    <a:pt x="130568" y="371475"/>
                  </a:lnTo>
                  <a:lnTo>
                    <a:pt x="130568" y="658812"/>
                  </a:lnTo>
                  <a:lnTo>
                    <a:pt x="0" y="658812"/>
                  </a:lnTo>
                  <a:lnTo>
                    <a:pt x="0" y="0"/>
                  </a:lnTo>
                  <a:lnTo>
                    <a:pt x="130568" y="0"/>
                  </a:lnTo>
                  <a:lnTo>
                    <a:pt x="130568" y="273253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4977738" y="2681465"/>
            <a:ext cx="1212215" cy="686435"/>
            <a:chOff x="4977738" y="2681465"/>
            <a:chExt cx="1212215" cy="686435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84088" y="2695359"/>
              <a:ext cx="542925" cy="658812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984088" y="2695359"/>
              <a:ext cx="542925" cy="659130"/>
            </a:xfrm>
            <a:custGeom>
              <a:avLst/>
              <a:gdLst/>
              <a:ahLst/>
              <a:cxnLst/>
              <a:rect l="l" t="t" r="r" b="b"/>
              <a:pathLst>
                <a:path w="542925" h="659129">
                  <a:moveTo>
                    <a:pt x="335954" y="404812"/>
                  </a:moveTo>
                  <a:lnTo>
                    <a:pt x="335954" y="658812"/>
                  </a:lnTo>
                  <a:lnTo>
                    <a:pt x="206969" y="658812"/>
                  </a:lnTo>
                  <a:lnTo>
                    <a:pt x="206969" y="403821"/>
                  </a:lnTo>
                  <a:lnTo>
                    <a:pt x="0" y="0"/>
                  </a:lnTo>
                  <a:lnTo>
                    <a:pt x="115688" y="0"/>
                  </a:lnTo>
                  <a:lnTo>
                    <a:pt x="123254" y="495"/>
                  </a:lnTo>
                  <a:lnTo>
                    <a:pt x="154470" y="22639"/>
                  </a:lnTo>
                  <a:lnTo>
                    <a:pt x="239314" y="241503"/>
                  </a:lnTo>
                  <a:lnTo>
                    <a:pt x="244338" y="251271"/>
                  </a:lnTo>
                  <a:lnTo>
                    <a:pt x="261812" y="287446"/>
                  </a:lnTo>
                  <a:lnTo>
                    <a:pt x="272454" y="313524"/>
                  </a:lnTo>
                  <a:lnTo>
                    <a:pt x="275380" y="304809"/>
                  </a:lnTo>
                  <a:lnTo>
                    <a:pt x="294381" y="260892"/>
                  </a:lnTo>
                  <a:lnTo>
                    <a:pt x="303806" y="242087"/>
                  </a:lnTo>
                  <a:lnTo>
                    <a:pt x="384571" y="28778"/>
                  </a:lnTo>
                  <a:lnTo>
                    <a:pt x="412402" y="2284"/>
                  </a:lnTo>
                  <a:lnTo>
                    <a:pt x="427235" y="0"/>
                  </a:lnTo>
                  <a:lnTo>
                    <a:pt x="542925" y="0"/>
                  </a:lnTo>
                  <a:lnTo>
                    <a:pt x="335954" y="404812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43283" y="2687815"/>
              <a:ext cx="639965" cy="673303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5543283" y="2687815"/>
              <a:ext cx="640080" cy="673735"/>
            </a:xfrm>
            <a:custGeom>
              <a:avLst/>
              <a:gdLst/>
              <a:ahLst/>
              <a:cxnLst/>
              <a:rect l="l" t="t" r="r" b="b"/>
              <a:pathLst>
                <a:path w="640079" h="673735">
                  <a:moveTo>
                    <a:pt x="639965" y="336359"/>
                  </a:moveTo>
                  <a:lnTo>
                    <a:pt x="634260" y="406158"/>
                  </a:lnTo>
                  <a:lnTo>
                    <a:pt x="617143" y="470700"/>
                  </a:lnTo>
                  <a:lnTo>
                    <a:pt x="589559" y="528294"/>
                  </a:lnTo>
                  <a:lnTo>
                    <a:pt x="552449" y="577659"/>
                  </a:lnTo>
                  <a:lnTo>
                    <a:pt x="506263" y="617786"/>
                  </a:lnTo>
                  <a:lnTo>
                    <a:pt x="451446" y="648093"/>
                  </a:lnTo>
                  <a:lnTo>
                    <a:pt x="389235" y="666999"/>
                  </a:lnTo>
                  <a:lnTo>
                    <a:pt x="320471" y="673303"/>
                  </a:lnTo>
                  <a:lnTo>
                    <a:pt x="285353" y="671727"/>
                  </a:lnTo>
                  <a:lnTo>
                    <a:pt x="219869" y="659121"/>
                  </a:lnTo>
                  <a:lnTo>
                    <a:pt x="161081" y="634168"/>
                  </a:lnTo>
                  <a:lnTo>
                    <a:pt x="110480" y="598950"/>
                  </a:lnTo>
                  <a:lnTo>
                    <a:pt x="68449" y="554006"/>
                  </a:lnTo>
                  <a:lnTo>
                    <a:pt x="35805" y="500524"/>
                  </a:lnTo>
                  <a:lnTo>
                    <a:pt x="12948" y="439086"/>
                  </a:lnTo>
                  <a:lnTo>
                    <a:pt x="1438" y="371916"/>
                  </a:lnTo>
                  <a:lnTo>
                    <a:pt x="0" y="336359"/>
                  </a:lnTo>
                  <a:lnTo>
                    <a:pt x="1438" y="301073"/>
                  </a:lnTo>
                  <a:lnTo>
                    <a:pt x="12948" y="234298"/>
                  </a:lnTo>
                  <a:lnTo>
                    <a:pt x="35805" y="172916"/>
                  </a:lnTo>
                  <a:lnTo>
                    <a:pt x="68449" y="119538"/>
                  </a:lnTo>
                  <a:lnTo>
                    <a:pt x="110480" y="74830"/>
                  </a:lnTo>
                  <a:lnTo>
                    <a:pt x="161081" y="39607"/>
                  </a:lnTo>
                  <a:lnTo>
                    <a:pt x="219869" y="14401"/>
                  </a:lnTo>
                  <a:lnTo>
                    <a:pt x="285353" y="1600"/>
                  </a:lnTo>
                  <a:lnTo>
                    <a:pt x="320471" y="0"/>
                  </a:lnTo>
                  <a:lnTo>
                    <a:pt x="355674" y="1600"/>
                  </a:lnTo>
                  <a:lnTo>
                    <a:pt x="421159" y="14401"/>
                  </a:lnTo>
                  <a:lnTo>
                    <a:pt x="479933" y="39631"/>
                  </a:lnTo>
                  <a:lnTo>
                    <a:pt x="530435" y="75050"/>
                  </a:lnTo>
                  <a:lnTo>
                    <a:pt x="572195" y="119997"/>
                  </a:lnTo>
                  <a:lnTo>
                    <a:pt x="604542" y="173276"/>
                  </a:lnTo>
                  <a:lnTo>
                    <a:pt x="627128" y="234411"/>
                  </a:lnTo>
                  <a:lnTo>
                    <a:pt x="638539" y="301086"/>
                  </a:lnTo>
                  <a:lnTo>
                    <a:pt x="639965" y="336359"/>
                  </a:lnTo>
                  <a:close/>
                </a:path>
                <a:path w="640079" h="673735">
                  <a:moveTo>
                    <a:pt x="507009" y="336359"/>
                  </a:moveTo>
                  <a:lnTo>
                    <a:pt x="503782" y="286496"/>
                  </a:lnTo>
                  <a:lnTo>
                    <a:pt x="494106" y="242100"/>
                  </a:lnTo>
                  <a:lnTo>
                    <a:pt x="478429" y="203550"/>
                  </a:lnTo>
                  <a:lnTo>
                    <a:pt x="457199" y="171259"/>
                  </a:lnTo>
                  <a:lnTo>
                    <a:pt x="415269" y="135013"/>
                  </a:lnTo>
                  <a:lnTo>
                    <a:pt x="361849" y="114647"/>
                  </a:lnTo>
                  <a:lnTo>
                    <a:pt x="320471" y="110731"/>
                  </a:lnTo>
                  <a:lnTo>
                    <a:pt x="299205" y="111710"/>
                  </a:lnTo>
                  <a:lnTo>
                    <a:pt x="260016" y="119544"/>
                  </a:lnTo>
                  <a:lnTo>
                    <a:pt x="210050" y="145359"/>
                  </a:lnTo>
                  <a:lnTo>
                    <a:pt x="172046" y="186623"/>
                  </a:lnTo>
                  <a:lnTo>
                    <a:pt x="153587" y="222042"/>
                  </a:lnTo>
                  <a:lnTo>
                    <a:pt x="140801" y="263614"/>
                  </a:lnTo>
                  <a:lnTo>
                    <a:pt x="134355" y="310744"/>
                  </a:lnTo>
                  <a:lnTo>
                    <a:pt x="133549" y="336359"/>
                  </a:lnTo>
                  <a:lnTo>
                    <a:pt x="134355" y="362238"/>
                  </a:lnTo>
                  <a:lnTo>
                    <a:pt x="140801" y="409763"/>
                  </a:lnTo>
                  <a:lnTo>
                    <a:pt x="153587" y="451547"/>
                  </a:lnTo>
                  <a:lnTo>
                    <a:pt x="172046" y="487066"/>
                  </a:lnTo>
                  <a:lnTo>
                    <a:pt x="210050" y="528046"/>
                  </a:lnTo>
                  <a:lnTo>
                    <a:pt x="260016" y="553584"/>
                  </a:lnTo>
                  <a:lnTo>
                    <a:pt x="299205" y="561223"/>
                  </a:lnTo>
                  <a:lnTo>
                    <a:pt x="320471" y="562178"/>
                  </a:lnTo>
                  <a:lnTo>
                    <a:pt x="341731" y="561223"/>
                  </a:lnTo>
                  <a:lnTo>
                    <a:pt x="380827" y="553584"/>
                  </a:lnTo>
                  <a:lnTo>
                    <a:pt x="430561" y="528046"/>
                  </a:lnTo>
                  <a:lnTo>
                    <a:pt x="468508" y="487066"/>
                  </a:lnTo>
                  <a:lnTo>
                    <a:pt x="486962" y="451547"/>
                  </a:lnTo>
                  <a:lnTo>
                    <a:pt x="499749" y="409763"/>
                  </a:lnTo>
                  <a:lnTo>
                    <a:pt x="506202" y="362238"/>
                  </a:lnTo>
                  <a:lnTo>
                    <a:pt x="507009" y="336359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6255779" y="2689009"/>
            <a:ext cx="565150" cy="679450"/>
            <a:chOff x="6255779" y="2689009"/>
            <a:chExt cx="565150" cy="679450"/>
          </a:xfrm>
        </p:grpSpPr>
        <p:pic>
          <p:nvPicPr>
            <p:cNvPr id="24" name="object 2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62128" y="2695359"/>
              <a:ext cx="552246" cy="666356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262128" y="2695359"/>
              <a:ext cx="552450" cy="666750"/>
            </a:xfrm>
            <a:custGeom>
              <a:avLst/>
              <a:gdLst/>
              <a:ahLst/>
              <a:cxnLst/>
              <a:rect l="l" t="t" r="r" b="b"/>
              <a:pathLst>
                <a:path w="552450" h="666750">
                  <a:moveTo>
                    <a:pt x="276415" y="553643"/>
                  </a:moveTo>
                  <a:lnTo>
                    <a:pt x="324157" y="547278"/>
                  </a:lnTo>
                  <a:lnTo>
                    <a:pt x="363034" y="528488"/>
                  </a:lnTo>
                  <a:lnTo>
                    <a:pt x="392548" y="499003"/>
                  </a:lnTo>
                  <a:lnTo>
                    <a:pt x="412343" y="459384"/>
                  </a:lnTo>
                  <a:lnTo>
                    <a:pt x="421653" y="410826"/>
                  </a:lnTo>
                  <a:lnTo>
                    <a:pt x="422275" y="392899"/>
                  </a:lnTo>
                  <a:lnTo>
                    <a:pt x="422275" y="0"/>
                  </a:lnTo>
                  <a:lnTo>
                    <a:pt x="552246" y="0"/>
                  </a:lnTo>
                  <a:lnTo>
                    <a:pt x="552246" y="392899"/>
                  </a:lnTo>
                  <a:lnTo>
                    <a:pt x="551044" y="422084"/>
                  </a:lnTo>
                  <a:lnTo>
                    <a:pt x="541418" y="476956"/>
                  </a:lnTo>
                  <a:lnTo>
                    <a:pt x="522427" y="526800"/>
                  </a:lnTo>
                  <a:lnTo>
                    <a:pt x="495047" y="570063"/>
                  </a:lnTo>
                  <a:lnTo>
                    <a:pt x="459404" y="606327"/>
                  </a:lnTo>
                  <a:lnTo>
                    <a:pt x="415946" y="634698"/>
                  </a:lnTo>
                  <a:lnTo>
                    <a:pt x="365006" y="654853"/>
                  </a:lnTo>
                  <a:lnTo>
                    <a:pt x="307557" y="665077"/>
                  </a:lnTo>
                  <a:lnTo>
                    <a:pt x="276415" y="666356"/>
                  </a:lnTo>
                  <a:lnTo>
                    <a:pt x="245164" y="665077"/>
                  </a:lnTo>
                  <a:lnTo>
                    <a:pt x="187415" y="654853"/>
                  </a:lnTo>
                  <a:lnTo>
                    <a:pt x="136294" y="634698"/>
                  </a:lnTo>
                  <a:lnTo>
                    <a:pt x="92841" y="606327"/>
                  </a:lnTo>
                  <a:lnTo>
                    <a:pt x="57185" y="570063"/>
                  </a:lnTo>
                  <a:lnTo>
                    <a:pt x="29701" y="526800"/>
                  </a:lnTo>
                  <a:lnTo>
                    <a:pt x="10715" y="476956"/>
                  </a:lnTo>
                  <a:lnTo>
                    <a:pt x="1190" y="422084"/>
                  </a:lnTo>
                  <a:lnTo>
                    <a:pt x="0" y="392899"/>
                  </a:lnTo>
                  <a:lnTo>
                    <a:pt x="0" y="0"/>
                  </a:lnTo>
                  <a:lnTo>
                    <a:pt x="130568" y="0"/>
                  </a:lnTo>
                  <a:lnTo>
                    <a:pt x="130568" y="392899"/>
                  </a:lnTo>
                  <a:lnTo>
                    <a:pt x="131188" y="410826"/>
                  </a:lnTo>
                  <a:lnTo>
                    <a:pt x="140487" y="459384"/>
                  </a:lnTo>
                  <a:lnTo>
                    <a:pt x="160170" y="499003"/>
                  </a:lnTo>
                  <a:lnTo>
                    <a:pt x="189604" y="528488"/>
                  </a:lnTo>
                  <a:lnTo>
                    <a:pt x="228566" y="547278"/>
                  </a:lnTo>
                  <a:lnTo>
                    <a:pt x="259522" y="552936"/>
                  </a:lnTo>
                  <a:lnTo>
                    <a:pt x="276415" y="553643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953377" y="2654287"/>
            <a:ext cx="164465" cy="713740"/>
            <a:chOff x="6953377" y="2654287"/>
            <a:chExt cx="164465" cy="713740"/>
          </a:xfrm>
        </p:grpSpPr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59726" y="2660637"/>
              <a:ext cx="151206" cy="700481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6977583" y="2660637"/>
              <a:ext cx="118110" cy="448945"/>
            </a:xfrm>
            <a:custGeom>
              <a:avLst/>
              <a:gdLst/>
              <a:ahLst/>
              <a:cxnLst/>
              <a:rect l="l" t="t" r="r" b="b"/>
              <a:pathLst>
                <a:path w="118109" h="448944">
                  <a:moveTo>
                    <a:pt x="118071" y="0"/>
                  </a:moveTo>
                  <a:lnTo>
                    <a:pt x="118071" y="273837"/>
                  </a:lnTo>
                  <a:lnTo>
                    <a:pt x="117786" y="295580"/>
                  </a:lnTo>
                  <a:lnTo>
                    <a:pt x="115505" y="338543"/>
                  </a:lnTo>
                  <a:lnTo>
                    <a:pt x="111131" y="381082"/>
                  </a:lnTo>
                  <a:lnTo>
                    <a:pt x="105174" y="425430"/>
                  </a:lnTo>
                  <a:lnTo>
                    <a:pt x="101599" y="448462"/>
                  </a:lnTo>
                  <a:lnTo>
                    <a:pt x="16281" y="448462"/>
                  </a:lnTo>
                  <a:lnTo>
                    <a:pt x="9629" y="402970"/>
                  </a:lnTo>
                  <a:lnTo>
                    <a:pt x="4368" y="359765"/>
                  </a:lnTo>
                  <a:lnTo>
                    <a:pt x="1093" y="317149"/>
                  </a:lnTo>
                  <a:lnTo>
                    <a:pt x="0" y="273837"/>
                  </a:lnTo>
                  <a:lnTo>
                    <a:pt x="0" y="0"/>
                  </a:lnTo>
                  <a:lnTo>
                    <a:pt x="118071" y="0"/>
                  </a:lnTo>
                  <a:close/>
                </a:path>
              </a:pathLst>
            </a:custGeom>
            <a:ln w="12699">
              <a:solidFill>
                <a:srgbClr val="93B6D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53377" y="3204946"/>
              <a:ext cx="163905" cy="162521"/>
            </a:xfrm>
            <a:prstGeom prst="rect">
              <a:avLst/>
            </a:prstGeom>
          </p:spPr>
        </p:pic>
      </p:grpSp>
      <p:grpSp>
        <p:nvGrpSpPr>
          <p:cNvPr id="30" name="object 30" descr=""/>
          <p:cNvGrpSpPr/>
          <p:nvPr/>
        </p:nvGrpSpPr>
        <p:grpSpPr>
          <a:xfrm>
            <a:off x="3870070" y="4685372"/>
            <a:ext cx="1104265" cy="552450"/>
            <a:chOff x="3870070" y="4685372"/>
            <a:chExt cx="1104265" cy="552450"/>
          </a:xfrm>
        </p:grpSpPr>
        <p:sp>
          <p:nvSpPr>
            <p:cNvPr id="31" name="object 31" descr=""/>
            <p:cNvSpPr/>
            <p:nvPr/>
          </p:nvSpPr>
          <p:spPr>
            <a:xfrm>
              <a:off x="3870070" y="4685372"/>
              <a:ext cx="414020" cy="445134"/>
            </a:xfrm>
            <a:custGeom>
              <a:avLst/>
              <a:gdLst/>
              <a:ahLst/>
              <a:cxnLst/>
              <a:rect l="l" t="t" r="r" b="b"/>
              <a:pathLst>
                <a:path w="414020" h="445135">
                  <a:moveTo>
                    <a:pt x="251817" y="0"/>
                  </a:moveTo>
                  <a:lnTo>
                    <a:pt x="162123" y="0"/>
                  </a:lnTo>
                  <a:lnTo>
                    <a:pt x="0" y="444703"/>
                  </a:lnTo>
                  <a:lnTo>
                    <a:pt x="75936" y="444703"/>
                  </a:lnTo>
                  <a:lnTo>
                    <a:pt x="82086" y="442658"/>
                  </a:lnTo>
                  <a:lnTo>
                    <a:pt x="92141" y="434454"/>
                  </a:lnTo>
                  <a:lnTo>
                    <a:pt x="95580" y="429882"/>
                  </a:lnTo>
                  <a:lnTo>
                    <a:pt x="97433" y="424853"/>
                  </a:lnTo>
                  <a:lnTo>
                    <a:pt x="125214" y="337946"/>
                  </a:lnTo>
                  <a:lnTo>
                    <a:pt x="375020" y="337946"/>
                  </a:lnTo>
                  <a:lnTo>
                    <a:pt x="352519" y="276225"/>
                  </a:lnTo>
                  <a:lnTo>
                    <a:pt x="144858" y="276225"/>
                  </a:lnTo>
                  <a:lnTo>
                    <a:pt x="190102" y="135928"/>
                  </a:lnTo>
                  <a:lnTo>
                    <a:pt x="202505" y="96842"/>
                  </a:lnTo>
                  <a:lnTo>
                    <a:pt x="206573" y="80962"/>
                  </a:lnTo>
                  <a:lnTo>
                    <a:pt x="281333" y="80962"/>
                  </a:lnTo>
                  <a:lnTo>
                    <a:pt x="251817" y="0"/>
                  </a:lnTo>
                  <a:close/>
                </a:path>
                <a:path w="414020" h="445135">
                  <a:moveTo>
                    <a:pt x="375020" y="337946"/>
                  </a:moveTo>
                  <a:lnTo>
                    <a:pt x="288925" y="337946"/>
                  </a:lnTo>
                  <a:lnTo>
                    <a:pt x="317102" y="425259"/>
                  </a:lnTo>
                  <a:lnTo>
                    <a:pt x="338467" y="444703"/>
                  </a:lnTo>
                  <a:lnTo>
                    <a:pt x="413940" y="444703"/>
                  </a:lnTo>
                  <a:lnTo>
                    <a:pt x="375020" y="337946"/>
                  </a:lnTo>
                  <a:close/>
                </a:path>
                <a:path w="414020" h="445135">
                  <a:moveTo>
                    <a:pt x="281333" y="80962"/>
                  </a:moveTo>
                  <a:lnTo>
                    <a:pt x="206573" y="80962"/>
                  </a:lnTo>
                  <a:lnTo>
                    <a:pt x="208759" y="89051"/>
                  </a:lnTo>
                  <a:lnTo>
                    <a:pt x="221630" y="130155"/>
                  </a:lnTo>
                  <a:lnTo>
                    <a:pt x="223639" y="135534"/>
                  </a:lnTo>
                  <a:lnTo>
                    <a:pt x="268883" y="276225"/>
                  </a:lnTo>
                  <a:lnTo>
                    <a:pt x="352519" y="276225"/>
                  </a:lnTo>
                  <a:lnTo>
                    <a:pt x="281333" y="809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10167" y="4761572"/>
              <a:ext cx="133549" cy="204787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4325709" y="4792141"/>
              <a:ext cx="648335" cy="445770"/>
            </a:xfrm>
            <a:custGeom>
              <a:avLst/>
              <a:gdLst/>
              <a:ahLst/>
              <a:cxnLst/>
              <a:rect l="l" t="t" r="r" b="b"/>
              <a:pathLst>
                <a:path w="648335" h="445770">
                  <a:moveTo>
                    <a:pt x="290715" y="126199"/>
                  </a:moveTo>
                  <a:lnTo>
                    <a:pt x="286588" y="87477"/>
                  </a:lnTo>
                  <a:lnTo>
                    <a:pt x="268757" y="44462"/>
                  </a:lnTo>
                  <a:lnTo>
                    <a:pt x="237401" y="14668"/>
                  </a:lnTo>
                  <a:lnTo>
                    <a:pt x="192697" y="596"/>
                  </a:lnTo>
                  <a:lnTo>
                    <a:pt x="179590" y="0"/>
                  </a:lnTo>
                  <a:lnTo>
                    <a:pt x="171348" y="215"/>
                  </a:lnTo>
                  <a:lnTo>
                    <a:pt x="128778" y="9880"/>
                  </a:lnTo>
                  <a:lnTo>
                    <a:pt x="88900" y="35369"/>
                  </a:lnTo>
                  <a:lnTo>
                    <a:pt x="78790" y="44843"/>
                  </a:lnTo>
                  <a:lnTo>
                    <a:pt x="71970" y="15290"/>
                  </a:lnTo>
                  <a:lnTo>
                    <a:pt x="69596" y="11506"/>
                  </a:lnTo>
                  <a:lnTo>
                    <a:pt x="62179" y="6616"/>
                  </a:lnTo>
                  <a:lnTo>
                    <a:pt x="57683" y="5346"/>
                  </a:lnTo>
                  <a:lnTo>
                    <a:pt x="0" y="5346"/>
                  </a:lnTo>
                  <a:lnTo>
                    <a:pt x="0" y="337934"/>
                  </a:lnTo>
                  <a:lnTo>
                    <a:pt x="85140" y="337934"/>
                  </a:lnTo>
                  <a:lnTo>
                    <a:pt x="85140" y="98221"/>
                  </a:lnTo>
                  <a:lnTo>
                    <a:pt x="92786" y="91109"/>
                  </a:lnTo>
                  <a:lnTo>
                    <a:pt x="125679" y="71069"/>
                  </a:lnTo>
                  <a:lnTo>
                    <a:pt x="153403" y="66268"/>
                  </a:lnTo>
                  <a:lnTo>
                    <a:pt x="165658" y="67271"/>
                  </a:lnTo>
                  <a:lnTo>
                    <a:pt x="198221" y="90779"/>
                  </a:lnTo>
                  <a:lnTo>
                    <a:pt x="205587" y="126199"/>
                  </a:lnTo>
                  <a:lnTo>
                    <a:pt x="205587" y="337934"/>
                  </a:lnTo>
                  <a:lnTo>
                    <a:pt x="290715" y="337934"/>
                  </a:lnTo>
                  <a:lnTo>
                    <a:pt x="290715" y="126199"/>
                  </a:lnTo>
                  <a:close/>
                </a:path>
                <a:path w="648335" h="445770">
                  <a:moveTo>
                    <a:pt x="648017" y="5346"/>
                  </a:moveTo>
                  <a:lnTo>
                    <a:pt x="574929" y="5346"/>
                  </a:lnTo>
                  <a:lnTo>
                    <a:pt x="570293" y="6807"/>
                  </a:lnTo>
                  <a:lnTo>
                    <a:pt x="561822" y="12623"/>
                  </a:lnTo>
                  <a:lnTo>
                    <a:pt x="558914" y="16332"/>
                  </a:lnTo>
                  <a:lnTo>
                    <a:pt x="557326" y="20840"/>
                  </a:lnTo>
                  <a:lnTo>
                    <a:pt x="505333" y="184543"/>
                  </a:lnTo>
                  <a:lnTo>
                    <a:pt x="502958" y="190627"/>
                  </a:lnTo>
                  <a:lnTo>
                    <a:pt x="496608" y="208889"/>
                  </a:lnTo>
                  <a:lnTo>
                    <a:pt x="493039" y="221449"/>
                  </a:lnTo>
                  <a:lnTo>
                    <a:pt x="485762" y="197307"/>
                  </a:lnTo>
                  <a:lnTo>
                    <a:pt x="483704" y="191223"/>
                  </a:lnTo>
                  <a:lnTo>
                    <a:pt x="481330" y="185140"/>
                  </a:lnTo>
                  <a:lnTo>
                    <a:pt x="425767" y="20840"/>
                  </a:lnTo>
                  <a:lnTo>
                    <a:pt x="423913" y="16878"/>
                  </a:lnTo>
                  <a:lnTo>
                    <a:pt x="421271" y="13284"/>
                  </a:lnTo>
                  <a:lnTo>
                    <a:pt x="414388" y="6934"/>
                  </a:lnTo>
                  <a:lnTo>
                    <a:pt x="409155" y="5346"/>
                  </a:lnTo>
                  <a:lnTo>
                    <a:pt x="327533" y="5346"/>
                  </a:lnTo>
                  <a:lnTo>
                    <a:pt x="451167" y="311734"/>
                  </a:lnTo>
                  <a:lnTo>
                    <a:pt x="391833" y="445681"/>
                  </a:lnTo>
                  <a:lnTo>
                    <a:pt x="463537" y="445681"/>
                  </a:lnTo>
                  <a:lnTo>
                    <a:pt x="469417" y="444169"/>
                  </a:lnTo>
                  <a:lnTo>
                    <a:pt x="477354" y="438213"/>
                  </a:lnTo>
                  <a:lnTo>
                    <a:pt x="480529" y="433844"/>
                  </a:lnTo>
                  <a:lnTo>
                    <a:pt x="482917" y="428028"/>
                  </a:lnTo>
                  <a:lnTo>
                    <a:pt x="648017" y="53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5151564" y="4680419"/>
            <a:ext cx="777875" cy="535940"/>
            <a:chOff x="5151564" y="4680419"/>
            <a:chExt cx="777875" cy="535940"/>
          </a:xfrm>
        </p:grpSpPr>
        <p:sp>
          <p:nvSpPr>
            <p:cNvPr id="35" name="object 35" descr=""/>
            <p:cNvSpPr/>
            <p:nvPr/>
          </p:nvSpPr>
          <p:spPr>
            <a:xfrm>
              <a:off x="5151564" y="4680419"/>
              <a:ext cx="469265" cy="535940"/>
            </a:xfrm>
            <a:custGeom>
              <a:avLst/>
              <a:gdLst/>
              <a:ahLst/>
              <a:cxnLst/>
              <a:rect l="l" t="t" r="r" b="b"/>
              <a:pathLst>
                <a:path w="469264" h="535939">
                  <a:moveTo>
                    <a:pt x="388883" y="444817"/>
                  </a:moveTo>
                  <a:lnTo>
                    <a:pt x="284475" y="444817"/>
                  </a:lnTo>
                  <a:lnTo>
                    <a:pt x="345871" y="515937"/>
                  </a:lnTo>
                  <a:lnTo>
                    <a:pt x="381893" y="534735"/>
                  </a:lnTo>
                  <a:lnTo>
                    <a:pt x="396875" y="535774"/>
                  </a:lnTo>
                  <a:lnTo>
                    <a:pt x="469099" y="535774"/>
                  </a:lnTo>
                  <a:lnTo>
                    <a:pt x="388883" y="444817"/>
                  </a:lnTo>
                  <a:close/>
                </a:path>
                <a:path w="469264" h="535939">
                  <a:moveTo>
                    <a:pt x="216293" y="0"/>
                  </a:moveTo>
                  <a:lnTo>
                    <a:pt x="169859" y="4314"/>
                  </a:lnTo>
                  <a:lnTo>
                    <a:pt x="127787" y="17259"/>
                  </a:lnTo>
                  <a:lnTo>
                    <a:pt x="90816" y="37699"/>
                  </a:lnTo>
                  <a:lnTo>
                    <a:pt x="59524" y="64681"/>
                  </a:lnTo>
                  <a:lnTo>
                    <a:pt x="34275" y="97975"/>
                  </a:lnTo>
                  <a:lnTo>
                    <a:pt x="15481" y="136715"/>
                  </a:lnTo>
                  <a:lnTo>
                    <a:pt x="3862" y="180179"/>
                  </a:lnTo>
                  <a:lnTo>
                    <a:pt x="0" y="227012"/>
                  </a:lnTo>
                  <a:lnTo>
                    <a:pt x="966" y="250970"/>
                  </a:lnTo>
                  <a:lnTo>
                    <a:pt x="3868" y="274037"/>
                  </a:lnTo>
                  <a:lnTo>
                    <a:pt x="8706" y="296214"/>
                  </a:lnTo>
                  <a:lnTo>
                    <a:pt x="15417" y="317299"/>
                  </a:lnTo>
                  <a:lnTo>
                    <a:pt x="15481" y="317499"/>
                  </a:lnTo>
                  <a:lnTo>
                    <a:pt x="34331" y="356388"/>
                  </a:lnTo>
                  <a:lnTo>
                    <a:pt x="59524" y="389724"/>
                  </a:lnTo>
                  <a:lnTo>
                    <a:pt x="90879" y="416813"/>
                  </a:lnTo>
                  <a:lnTo>
                    <a:pt x="127787" y="437349"/>
                  </a:lnTo>
                  <a:lnTo>
                    <a:pt x="169859" y="450151"/>
                  </a:lnTo>
                  <a:lnTo>
                    <a:pt x="216293" y="454418"/>
                  </a:lnTo>
                  <a:lnTo>
                    <a:pt x="234020" y="453811"/>
                  </a:lnTo>
                  <a:lnTo>
                    <a:pt x="251272" y="451988"/>
                  </a:lnTo>
                  <a:lnTo>
                    <a:pt x="268053" y="448948"/>
                  </a:lnTo>
                  <a:lnTo>
                    <a:pt x="283879" y="444817"/>
                  </a:lnTo>
                  <a:lnTo>
                    <a:pt x="388883" y="444817"/>
                  </a:lnTo>
                  <a:lnTo>
                    <a:pt x="355003" y="406399"/>
                  </a:lnTo>
                  <a:lnTo>
                    <a:pt x="372243" y="390064"/>
                  </a:lnTo>
                  <a:lnTo>
                    <a:pt x="381121" y="379412"/>
                  </a:lnTo>
                  <a:lnTo>
                    <a:pt x="216293" y="379412"/>
                  </a:lnTo>
                  <a:lnTo>
                    <a:pt x="201967" y="378767"/>
                  </a:lnTo>
                  <a:lnTo>
                    <a:pt x="163309" y="369087"/>
                  </a:lnTo>
                  <a:lnTo>
                    <a:pt x="123621" y="339128"/>
                  </a:lnTo>
                  <a:lnTo>
                    <a:pt x="109502" y="317499"/>
                  </a:lnTo>
                  <a:lnTo>
                    <a:pt x="109386" y="317299"/>
                  </a:lnTo>
                  <a:lnTo>
                    <a:pt x="95001" y="276459"/>
                  </a:lnTo>
                  <a:lnTo>
                    <a:pt x="90093" y="227012"/>
                  </a:lnTo>
                  <a:lnTo>
                    <a:pt x="90639" y="209707"/>
                  </a:lnTo>
                  <a:lnTo>
                    <a:pt x="98818" y="163309"/>
                  </a:lnTo>
                  <a:lnTo>
                    <a:pt x="116047" y="125842"/>
                  </a:lnTo>
                  <a:lnTo>
                    <a:pt x="152048" y="90969"/>
                  </a:lnTo>
                  <a:lnTo>
                    <a:pt x="188363" y="77241"/>
                  </a:lnTo>
                  <a:lnTo>
                    <a:pt x="216293" y="74612"/>
                  </a:lnTo>
                  <a:lnTo>
                    <a:pt x="381010" y="74612"/>
                  </a:lnTo>
                  <a:lnTo>
                    <a:pt x="372859" y="64884"/>
                  </a:lnTo>
                  <a:lnTo>
                    <a:pt x="341609" y="37699"/>
                  </a:lnTo>
                  <a:lnTo>
                    <a:pt x="304596" y="17259"/>
                  </a:lnTo>
                  <a:lnTo>
                    <a:pt x="262678" y="4314"/>
                  </a:lnTo>
                  <a:lnTo>
                    <a:pt x="240044" y="1078"/>
                  </a:lnTo>
                  <a:lnTo>
                    <a:pt x="216293" y="0"/>
                  </a:lnTo>
                  <a:close/>
                </a:path>
                <a:path w="469264" h="535939">
                  <a:moveTo>
                    <a:pt x="381010" y="74612"/>
                  </a:moveTo>
                  <a:lnTo>
                    <a:pt x="216293" y="74612"/>
                  </a:lnTo>
                  <a:lnTo>
                    <a:pt x="230680" y="75269"/>
                  </a:lnTo>
                  <a:lnTo>
                    <a:pt x="244274" y="77241"/>
                  </a:lnTo>
                  <a:lnTo>
                    <a:pt x="280252" y="90969"/>
                  </a:lnTo>
                  <a:lnTo>
                    <a:pt x="316234" y="125842"/>
                  </a:lnTo>
                  <a:lnTo>
                    <a:pt x="333578" y="163309"/>
                  </a:lnTo>
                  <a:lnTo>
                    <a:pt x="341757" y="209707"/>
                  </a:lnTo>
                  <a:lnTo>
                    <a:pt x="342303" y="227012"/>
                  </a:lnTo>
                  <a:lnTo>
                    <a:pt x="341757" y="244412"/>
                  </a:lnTo>
                  <a:lnTo>
                    <a:pt x="333578" y="291109"/>
                  </a:lnTo>
                  <a:lnTo>
                    <a:pt x="316234" y="328760"/>
                  </a:lnTo>
                  <a:lnTo>
                    <a:pt x="280252" y="363272"/>
                  </a:lnTo>
                  <a:lnTo>
                    <a:pt x="244274" y="376831"/>
                  </a:lnTo>
                  <a:lnTo>
                    <a:pt x="216293" y="379412"/>
                  </a:lnTo>
                  <a:lnTo>
                    <a:pt x="381121" y="379412"/>
                  </a:lnTo>
                  <a:lnTo>
                    <a:pt x="411759" y="329603"/>
                  </a:lnTo>
                  <a:lnTo>
                    <a:pt x="426939" y="280931"/>
                  </a:lnTo>
                  <a:lnTo>
                    <a:pt x="432003" y="227012"/>
                  </a:lnTo>
                  <a:lnTo>
                    <a:pt x="431034" y="203150"/>
                  </a:lnTo>
                  <a:lnTo>
                    <a:pt x="428129" y="180179"/>
                  </a:lnTo>
                  <a:lnTo>
                    <a:pt x="423291" y="158102"/>
                  </a:lnTo>
                  <a:lnTo>
                    <a:pt x="416633" y="137266"/>
                  </a:lnTo>
                  <a:lnTo>
                    <a:pt x="416521" y="136918"/>
                  </a:lnTo>
                  <a:lnTo>
                    <a:pt x="408063" y="116864"/>
                  </a:lnTo>
                  <a:lnTo>
                    <a:pt x="397967" y="98172"/>
                  </a:lnTo>
                  <a:lnTo>
                    <a:pt x="386232" y="80845"/>
                  </a:lnTo>
                  <a:lnTo>
                    <a:pt x="381010" y="74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241658" y="4755032"/>
              <a:ext cx="252729" cy="304800"/>
            </a:xfrm>
            <a:custGeom>
              <a:avLst/>
              <a:gdLst/>
              <a:ahLst/>
              <a:cxnLst/>
              <a:rect l="l" t="t" r="r" b="b"/>
              <a:pathLst>
                <a:path w="252729" h="304800">
                  <a:moveTo>
                    <a:pt x="252209" y="152399"/>
                  </a:moveTo>
                  <a:lnTo>
                    <a:pt x="247301" y="103243"/>
                  </a:lnTo>
                  <a:lnTo>
                    <a:pt x="232862" y="62653"/>
                  </a:lnTo>
                  <a:lnTo>
                    <a:pt x="209908" y="31534"/>
                  </a:lnTo>
                  <a:lnTo>
                    <a:pt x="166979" y="5915"/>
                  </a:lnTo>
                  <a:lnTo>
                    <a:pt x="126199" y="0"/>
                  </a:lnTo>
                  <a:lnTo>
                    <a:pt x="111873" y="657"/>
                  </a:lnTo>
                  <a:lnTo>
                    <a:pt x="73215" y="10515"/>
                  </a:lnTo>
                  <a:lnTo>
                    <a:pt x="33528" y="40868"/>
                  </a:lnTo>
                  <a:lnTo>
                    <a:pt x="13548" y="75142"/>
                  </a:lnTo>
                  <a:lnTo>
                    <a:pt x="2181" y="118710"/>
                  </a:lnTo>
                  <a:lnTo>
                    <a:pt x="0" y="152399"/>
                  </a:lnTo>
                  <a:lnTo>
                    <a:pt x="545" y="169799"/>
                  </a:lnTo>
                  <a:lnTo>
                    <a:pt x="8724" y="216496"/>
                  </a:lnTo>
                  <a:lnTo>
                    <a:pt x="25953" y="254148"/>
                  </a:lnTo>
                  <a:lnTo>
                    <a:pt x="61954" y="288659"/>
                  </a:lnTo>
                  <a:lnTo>
                    <a:pt x="98269" y="302218"/>
                  </a:lnTo>
                  <a:lnTo>
                    <a:pt x="126199" y="304799"/>
                  </a:lnTo>
                  <a:lnTo>
                    <a:pt x="140587" y="304154"/>
                  </a:lnTo>
                  <a:lnTo>
                    <a:pt x="178981" y="294474"/>
                  </a:lnTo>
                  <a:lnTo>
                    <a:pt x="218478" y="264515"/>
                  </a:lnTo>
                  <a:lnTo>
                    <a:pt x="238643" y="230136"/>
                  </a:lnTo>
                  <a:lnTo>
                    <a:pt x="250028" y="186282"/>
                  </a:lnTo>
                  <a:lnTo>
                    <a:pt x="252209" y="152399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638508" y="4797488"/>
              <a:ext cx="290830" cy="337820"/>
            </a:xfrm>
            <a:custGeom>
              <a:avLst/>
              <a:gdLst/>
              <a:ahLst/>
              <a:cxnLst/>
              <a:rect l="l" t="t" r="r" b="b"/>
              <a:pathLst>
                <a:path w="290829" h="337820">
                  <a:moveTo>
                    <a:pt x="290512" y="0"/>
                  </a:moveTo>
                  <a:lnTo>
                    <a:pt x="205587" y="0"/>
                  </a:lnTo>
                  <a:lnTo>
                    <a:pt x="205587" y="239915"/>
                  </a:lnTo>
                  <a:lnTo>
                    <a:pt x="197921" y="246873"/>
                  </a:lnTo>
                  <a:lnTo>
                    <a:pt x="164773" y="266865"/>
                  </a:lnTo>
                  <a:lnTo>
                    <a:pt x="137121" y="271665"/>
                  </a:lnTo>
                  <a:lnTo>
                    <a:pt x="124934" y="270686"/>
                  </a:lnTo>
                  <a:lnTo>
                    <a:pt x="92304" y="247245"/>
                  </a:lnTo>
                  <a:lnTo>
                    <a:pt x="84937" y="211340"/>
                  </a:lnTo>
                  <a:lnTo>
                    <a:pt x="84937" y="0"/>
                  </a:lnTo>
                  <a:lnTo>
                    <a:pt x="0" y="0"/>
                  </a:lnTo>
                  <a:lnTo>
                    <a:pt x="0" y="211340"/>
                  </a:lnTo>
                  <a:lnTo>
                    <a:pt x="447" y="224944"/>
                  </a:lnTo>
                  <a:lnTo>
                    <a:pt x="11155" y="273466"/>
                  </a:lnTo>
                  <a:lnTo>
                    <a:pt x="35835" y="310098"/>
                  </a:lnTo>
                  <a:lnTo>
                    <a:pt x="73922" y="332302"/>
                  </a:lnTo>
                  <a:lnTo>
                    <a:pt x="111125" y="337553"/>
                  </a:lnTo>
                  <a:lnTo>
                    <a:pt x="126952" y="336784"/>
                  </a:lnTo>
                  <a:lnTo>
                    <a:pt x="167881" y="325247"/>
                  </a:lnTo>
                  <a:lnTo>
                    <a:pt x="201444" y="302478"/>
                  </a:lnTo>
                  <a:lnTo>
                    <a:pt x="211543" y="293103"/>
                  </a:lnTo>
                  <a:lnTo>
                    <a:pt x="218681" y="322262"/>
                  </a:lnTo>
                  <a:lnTo>
                    <a:pt x="221132" y="326174"/>
                  </a:lnTo>
                  <a:lnTo>
                    <a:pt x="228536" y="331330"/>
                  </a:lnTo>
                  <a:lnTo>
                    <a:pt x="233032" y="332587"/>
                  </a:lnTo>
                  <a:lnTo>
                    <a:pt x="290512" y="332587"/>
                  </a:lnTo>
                  <a:lnTo>
                    <a:pt x="2905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5991643" y="4644097"/>
            <a:ext cx="977900" cy="491490"/>
            <a:chOff x="5991643" y="4644097"/>
            <a:chExt cx="977900" cy="491490"/>
          </a:xfrm>
        </p:grpSpPr>
        <p:sp>
          <p:nvSpPr>
            <p:cNvPr id="39" name="object 39" descr=""/>
            <p:cNvSpPr/>
            <p:nvPr/>
          </p:nvSpPr>
          <p:spPr>
            <a:xfrm>
              <a:off x="5991643" y="4792141"/>
              <a:ext cx="303530" cy="342900"/>
            </a:xfrm>
            <a:custGeom>
              <a:avLst/>
              <a:gdLst/>
              <a:ahLst/>
              <a:cxnLst/>
              <a:rect l="l" t="t" r="r" b="b"/>
              <a:pathLst>
                <a:path w="303529" h="342900">
                  <a:moveTo>
                    <a:pt x="159550" y="0"/>
                  </a:moveTo>
                  <a:lnTo>
                    <a:pt x="107938" y="7361"/>
                  </a:lnTo>
                  <a:lnTo>
                    <a:pt x="65484" y="28467"/>
                  </a:lnTo>
                  <a:lnTo>
                    <a:pt x="33027" y="60011"/>
                  </a:lnTo>
                  <a:lnTo>
                    <a:pt x="11112" y="100596"/>
                  </a:lnTo>
                  <a:lnTo>
                    <a:pt x="695" y="147779"/>
                  </a:lnTo>
                  <a:lnTo>
                    <a:pt x="54" y="163182"/>
                  </a:lnTo>
                  <a:lnTo>
                    <a:pt x="0" y="164503"/>
                  </a:lnTo>
                  <a:lnTo>
                    <a:pt x="558" y="179717"/>
                  </a:lnTo>
                  <a:lnTo>
                    <a:pt x="663" y="182562"/>
                  </a:lnTo>
                  <a:lnTo>
                    <a:pt x="781" y="185772"/>
                  </a:lnTo>
                  <a:lnTo>
                    <a:pt x="3124" y="205727"/>
                  </a:lnTo>
                  <a:lnTo>
                    <a:pt x="19433" y="257693"/>
                  </a:lnTo>
                  <a:lnTo>
                    <a:pt x="47231" y="297649"/>
                  </a:lnTo>
                  <a:lnTo>
                    <a:pt x="84809" y="325221"/>
                  </a:lnTo>
                  <a:lnTo>
                    <a:pt x="114726" y="336640"/>
                  </a:lnTo>
                  <a:lnTo>
                    <a:pt x="114873" y="336640"/>
                  </a:lnTo>
                  <a:lnTo>
                    <a:pt x="130390" y="340118"/>
                  </a:lnTo>
                  <a:lnTo>
                    <a:pt x="130545" y="340118"/>
                  </a:lnTo>
                  <a:lnTo>
                    <a:pt x="146640" y="342204"/>
                  </a:lnTo>
                  <a:lnTo>
                    <a:pt x="163512" y="342900"/>
                  </a:lnTo>
                  <a:lnTo>
                    <a:pt x="208226" y="338601"/>
                  </a:lnTo>
                  <a:lnTo>
                    <a:pt x="252909" y="324140"/>
                  </a:lnTo>
                  <a:lnTo>
                    <a:pt x="285948" y="302812"/>
                  </a:lnTo>
                  <a:lnTo>
                    <a:pt x="300431" y="288124"/>
                  </a:lnTo>
                  <a:lnTo>
                    <a:pt x="292137" y="277406"/>
                  </a:lnTo>
                  <a:lnTo>
                    <a:pt x="170853" y="277406"/>
                  </a:lnTo>
                  <a:lnTo>
                    <a:pt x="163488" y="277122"/>
                  </a:lnTo>
                  <a:lnTo>
                    <a:pt x="162360" y="277122"/>
                  </a:lnTo>
                  <a:lnTo>
                    <a:pt x="153241" y="276017"/>
                  </a:lnTo>
                  <a:lnTo>
                    <a:pt x="116927" y="260281"/>
                  </a:lnTo>
                  <a:lnTo>
                    <a:pt x="93459" y="225818"/>
                  </a:lnTo>
                  <a:lnTo>
                    <a:pt x="84734" y="183946"/>
                  </a:lnTo>
                  <a:lnTo>
                    <a:pt x="287464" y="183946"/>
                  </a:lnTo>
                  <a:lnTo>
                    <a:pt x="290575" y="183476"/>
                  </a:lnTo>
                  <a:lnTo>
                    <a:pt x="303415" y="157886"/>
                  </a:lnTo>
                  <a:lnTo>
                    <a:pt x="303415" y="151396"/>
                  </a:lnTo>
                  <a:lnTo>
                    <a:pt x="302744" y="133840"/>
                  </a:lnTo>
                  <a:lnTo>
                    <a:pt x="302635" y="132943"/>
                  </a:lnTo>
                  <a:lnTo>
                    <a:pt x="86525" y="132943"/>
                  </a:lnTo>
                  <a:lnTo>
                    <a:pt x="90008" y="116662"/>
                  </a:lnTo>
                  <a:lnTo>
                    <a:pt x="110134" y="79565"/>
                  </a:lnTo>
                  <a:lnTo>
                    <a:pt x="145742" y="61897"/>
                  </a:lnTo>
                  <a:lnTo>
                    <a:pt x="161137" y="60718"/>
                  </a:lnTo>
                  <a:lnTo>
                    <a:pt x="279579" y="60718"/>
                  </a:lnTo>
                  <a:lnTo>
                    <a:pt x="271931" y="49867"/>
                  </a:lnTo>
                  <a:lnTo>
                    <a:pt x="241992" y="22713"/>
                  </a:lnTo>
                  <a:lnTo>
                    <a:pt x="203780" y="5797"/>
                  </a:lnTo>
                  <a:lnTo>
                    <a:pt x="174911" y="643"/>
                  </a:lnTo>
                  <a:lnTo>
                    <a:pt x="159550" y="0"/>
                  </a:lnTo>
                  <a:close/>
                </a:path>
                <a:path w="303529" h="342900">
                  <a:moveTo>
                    <a:pt x="266805" y="248851"/>
                  </a:moveTo>
                  <a:lnTo>
                    <a:pt x="255312" y="248851"/>
                  </a:lnTo>
                  <a:lnTo>
                    <a:pt x="250101" y="250355"/>
                  </a:lnTo>
                  <a:lnTo>
                    <a:pt x="244678" y="253403"/>
                  </a:lnTo>
                  <a:lnTo>
                    <a:pt x="239382" y="256438"/>
                  </a:lnTo>
                  <a:lnTo>
                    <a:pt x="233298" y="259689"/>
                  </a:lnTo>
                  <a:lnTo>
                    <a:pt x="195745" y="274845"/>
                  </a:lnTo>
                  <a:lnTo>
                    <a:pt x="170853" y="277406"/>
                  </a:lnTo>
                  <a:lnTo>
                    <a:pt x="292137" y="277406"/>
                  </a:lnTo>
                  <a:lnTo>
                    <a:pt x="276021" y="256578"/>
                  </a:lnTo>
                  <a:lnTo>
                    <a:pt x="271919" y="251409"/>
                  </a:lnTo>
                  <a:lnTo>
                    <a:pt x="266805" y="248851"/>
                  </a:lnTo>
                  <a:close/>
                </a:path>
                <a:path w="303529" h="342900">
                  <a:moveTo>
                    <a:pt x="279579" y="60718"/>
                  </a:moveTo>
                  <a:lnTo>
                    <a:pt x="161137" y="60718"/>
                  </a:lnTo>
                  <a:lnTo>
                    <a:pt x="171014" y="61164"/>
                  </a:lnTo>
                  <a:lnTo>
                    <a:pt x="169876" y="61164"/>
                  </a:lnTo>
                  <a:lnTo>
                    <a:pt x="206796" y="77758"/>
                  </a:lnTo>
                  <a:lnTo>
                    <a:pt x="224890" y="112187"/>
                  </a:lnTo>
                  <a:lnTo>
                    <a:pt x="226966" y="131554"/>
                  </a:lnTo>
                  <a:lnTo>
                    <a:pt x="227012" y="132943"/>
                  </a:lnTo>
                  <a:lnTo>
                    <a:pt x="302635" y="132943"/>
                  </a:lnTo>
                  <a:lnTo>
                    <a:pt x="300732" y="117271"/>
                  </a:lnTo>
                  <a:lnTo>
                    <a:pt x="297382" y="101694"/>
                  </a:lnTo>
                  <a:lnTo>
                    <a:pt x="292696" y="87109"/>
                  </a:lnTo>
                  <a:lnTo>
                    <a:pt x="286815" y="73579"/>
                  </a:lnTo>
                  <a:lnTo>
                    <a:pt x="279893" y="61164"/>
                  </a:lnTo>
                  <a:lnTo>
                    <a:pt x="279579" y="607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73406" y="4848098"/>
              <a:ext cx="150012" cy="81749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6332918" y="4648860"/>
              <a:ext cx="631825" cy="486409"/>
            </a:xfrm>
            <a:custGeom>
              <a:avLst/>
              <a:gdLst/>
              <a:ahLst/>
              <a:cxnLst/>
              <a:rect l="l" t="t" r="r" b="b"/>
              <a:pathLst>
                <a:path w="631825" h="486410">
                  <a:moveTo>
                    <a:pt x="239115" y="375056"/>
                  </a:moveTo>
                  <a:lnTo>
                    <a:pt x="229323" y="333756"/>
                  </a:lnTo>
                  <a:lnTo>
                    <a:pt x="198551" y="302844"/>
                  </a:lnTo>
                  <a:lnTo>
                    <a:pt x="130924" y="275793"/>
                  </a:lnTo>
                  <a:lnTo>
                    <a:pt x="119113" y="271030"/>
                  </a:lnTo>
                  <a:lnTo>
                    <a:pt x="106692" y="264922"/>
                  </a:lnTo>
                  <a:lnTo>
                    <a:pt x="101066" y="260883"/>
                  </a:lnTo>
                  <a:lnTo>
                    <a:pt x="92608" y="251752"/>
                  </a:lnTo>
                  <a:lnTo>
                    <a:pt x="90487" y="245999"/>
                  </a:lnTo>
                  <a:lnTo>
                    <a:pt x="90487" y="239115"/>
                  </a:lnTo>
                  <a:lnTo>
                    <a:pt x="114744" y="207530"/>
                  </a:lnTo>
                  <a:lnTo>
                    <a:pt x="132562" y="205193"/>
                  </a:lnTo>
                  <a:lnTo>
                    <a:pt x="141287" y="205193"/>
                  </a:lnTo>
                  <a:lnTo>
                    <a:pt x="148958" y="206311"/>
                  </a:lnTo>
                  <a:lnTo>
                    <a:pt x="162318" y="210680"/>
                  </a:lnTo>
                  <a:lnTo>
                    <a:pt x="168338" y="212991"/>
                  </a:lnTo>
                  <a:lnTo>
                    <a:pt x="192481" y="224574"/>
                  </a:lnTo>
                  <a:lnTo>
                    <a:pt x="196646" y="225628"/>
                  </a:lnTo>
                  <a:lnTo>
                    <a:pt x="204457" y="225628"/>
                  </a:lnTo>
                  <a:lnTo>
                    <a:pt x="207632" y="224904"/>
                  </a:lnTo>
                  <a:lnTo>
                    <a:pt x="212661" y="221996"/>
                  </a:lnTo>
                  <a:lnTo>
                    <a:pt x="215036" y="219405"/>
                  </a:lnTo>
                  <a:lnTo>
                    <a:pt x="217284" y="215709"/>
                  </a:lnTo>
                  <a:lnTo>
                    <a:pt x="236334" y="184950"/>
                  </a:lnTo>
                  <a:lnTo>
                    <a:pt x="204736" y="160947"/>
                  </a:lnTo>
                  <a:lnTo>
                    <a:pt x="162725" y="146456"/>
                  </a:lnTo>
                  <a:lnTo>
                    <a:pt x="130975" y="143281"/>
                  </a:lnTo>
                  <a:lnTo>
                    <a:pt x="116357" y="143814"/>
                  </a:lnTo>
                  <a:lnTo>
                    <a:pt x="78181" y="151803"/>
                  </a:lnTo>
                  <a:lnTo>
                    <a:pt x="40284" y="174231"/>
                  </a:lnTo>
                  <a:lnTo>
                    <a:pt x="17462" y="206781"/>
                  </a:lnTo>
                  <a:lnTo>
                    <a:pt x="9728" y="246062"/>
                  </a:lnTo>
                  <a:lnTo>
                    <a:pt x="10401" y="260311"/>
                  </a:lnTo>
                  <a:lnTo>
                    <a:pt x="26530" y="302691"/>
                  </a:lnTo>
                  <a:lnTo>
                    <a:pt x="56997" y="328434"/>
                  </a:lnTo>
                  <a:lnTo>
                    <a:pt x="103136" y="346824"/>
                  </a:lnTo>
                  <a:lnTo>
                    <a:pt x="128511" y="356158"/>
                  </a:lnTo>
                  <a:lnTo>
                    <a:pt x="135826" y="359575"/>
                  </a:lnTo>
                  <a:lnTo>
                    <a:pt x="142392" y="363296"/>
                  </a:lnTo>
                  <a:lnTo>
                    <a:pt x="155638" y="372732"/>
                  </a:lnTo>
                  <a:lnTo>
                    <a:pt x="159346" y="380339"/>
                  </a:lnTo>
                  <a:lnTo>
                    <a:pt x="159346" y="394766"/>
                  </a:lnTo>
                  <a:lnTo>
                    <a:pt x="129844" y="426046"/>
                  </a:lnTo>
                  <a:lnTo>
                    <a:pt x="122961" y="427037"/>
                  </a:lnTo>
                  <a:lnTo>
                    <a:pt x="107188" y="426796"/>
                  </a:lnTo>
                  <a:lnTo>
                    <a:pt x="51003" y="402564"/>
                  </a:lnTo>
                  <a:lnTo>
                    <a:pt x="46367" y="401243"/>
                  </a:lnTo>
                  <a:lnTo>
                    <a:pt x="0" y="445693"/>
                  </a:lnTo>
                  <a:lnTo>
                    <a:pt x="4762" y="449973"/>
                  </a:lnTo>
                  <a:lnTo>
                    <a:pt x="41389" y="471779"/>
                  </a:lnTo>
                  <a:lnTo>
                    <a:pt x="78587" y="483196"/>
                  </a:lnTo>
                  <a:lnTo>
                    <a:pt x="110528" y="486181"/>
                  </a:lnTo>
                  <a:lnTo>
                    <a:pt x="125818" y="485660"/>
                  </a:lnTo>
                  <a:lnTo>
                    <a:pt x="165900" y="477837"/>
                  </a:lnTo>
                  <a:lnTo>
                    <a:pt x="206171" y="454825"/>
                  </a:lnTo>
                  <a:lnTo>
                    <a:pt x="230784" y="419696"/>
                  </a:lnTo>
                  <a:lnTo>
                    <a:pt x="238582" y="386930"/>
                  </a:lnTo>
                  <a:lnTo>
                    <a:pt x="239115" y="375056"/>
                  </a:lnTo>
                  <a:close/>
                </a:path>
                <a:path w="631825" h="486410">
                  <a:moveTo>
                    <a:pt x="484327" y="457009"/>
                  </a:moveTo>
                  <a:lnTo>
                    <a:pt x="458520" y="415925"/>
                  </a:lnTo>
                  <a:lnTo>
                    <a:pt x="449795" y="408190"/>
                  </a:lnTo>
                  <a:lnTo>
                    <a:pt x="445427" y="408190"/>
                  </a:lnTo>
                  <a:lnTo>
                    <a:pt x="443572" y="408724"/>
                  </a:lnTo>
                  <a:lnTo>
                    <a:pt x="440131" y="410705"/>
                  </a:lnTo>
                  <a:lnTo>
                    <a:pt x="434314" y="414667"/>
                  </a:lnTo>
                  <a:lnTo>
                    <a:pt x="431939" y="415861"/>
                  </a:lnTo>
                  <a:lnTo>
                    <a:pt x="426377" y="417842"/>
                  </a:lnTo>
                  <a:lnTo>
                    <a:pt x="422871" y="418312"/>
                  </a:lnTo>
                  <a:lnTo>
                    <a:pt x="410832" y="418312"/>
                  </a:lnTo>
                  <a:lnTo>
                    <a:pt x="404812" y="415594"/>
                  </a:lnTo>
                  <a:lnTo>
                    <a:pt x="396354" y="404622"/>
                  </a:lnTo>
                  <a:lnTo>
                    <a:pt x="394233" y="396951"/>
                  </a:lnTo>
                  <a:lnTo>
                    <a:pt x="394233" y="211340"/>
                  </a:lnTo>
                  <a:lnTo>
                    <a:pt x="476186" y="211340"/>
                  </a:lnTo>
                  <a:lnTo>
                    <a:pt x="476186" y="151015"/>
                  </a:lnTo>
                  <a:lnTo>
                    <a:pt x="394233" y="151015"/>
                  </a:lnTo>
                  <a:lnTo>
                    <a:pt x="394233" y="48615"/>
                  </a:lnTo>
                  <a:lnTo>
                    <a:pt x="339534" y="48615"/>
                  </a:lnTo>
                  <a:lnTo>
                    <a:pt x="333248" y="53187"/>
                  </a:lnTo>
                  <a:lnTo>
                    <a:pt x="331127" y="62318"/>
                  </a:lnTo>
                  <a:lnTo>
                    <a:pt x="313474" y="150025"/>
                  </a:lnTo>
                  <a:lnTo>
                    <a:pt x="262864" y="159740"/>
                  </a:lnTo>
                  <a:lnTo>
                    <a:pt x="262864" y="199301"/>
                  </a:lnTo>
                  <a:lnTo>
                    <a:pt x="264388" y="203733"/>
                  </a:lnTo>
                  <a:lnTo>
                    <a:pt x="270611" y="209816"/>
                  </a:lnTo>
                  <a:lnTo>
                    <a:pt x="274447" y="211340"/>
                  </a:lnTo>
                  <a:lnTo>
                    <a:pt x="309105" y="211340"/>
                  </a:lnTo>
                  <a:lnTo>
                    <a:pt x="309105" y="392709"/>
                  </a:lnTo>
                  <a:lnTo>
                    <a:pt x="314858" y="431711"/>
                  </a:lnTo>
                  <a:lnTo>
                    <a:pt x="344970" y="472236"/>
                  </a:lnTo>
                  <a:lnTo>
                    <a:pt x="398602" y="486181"/>
                  </a:lnTo>
                  <a:lnTo>
                    <a:pt x="410311" y="485724"/>
                  </a:lnTo>
                  <a:lnTo>
                    <a:pt x="455333" y="474726"/>
                  </a:lnTo>
                  <a:lnTo>
                    <a:pt x="475272" y="463804"/>
                  </a:lnTo>
                  <a:lnTo>
                    <a:pt x="484327" y="457009"/>
                  </a:lnTo>
                  <a:close/>
                </a:path>
                <a:path w="631825" h="486410">
                  <a:moveTo>
                    <a:pt x="621271" y="148628"/>
                  </a:moveTo>
                  <a:lnTo>
                    <a:pt x="536143" y="148628"/>
                  </a:lnTo>
                  <a:lnTo>
                    <a:pt x="536143" y="481215"/>
                  </a:lnTo>
                  <a:lnTo>
                    <a:pt x="621271" y="481215"/>
                  </a:lnTo>
                  <a:lnTo>
                    <a:pt x="621271" y="148628"/>
                  </a:lnTo>
                  <a:close/>
                </a:path>
                <a:path w="631825" h="486410">
                  <a:moveTo>
                    <a:pt x="631583" y="45910"/>
                  </a:moveTo>
                  <a:lnTo>
                    <a:pt x="630135" y="39027"/>
                  </a:lnTo>
                  <a:lnTo>
                    <a:pt x="627214" y="32550"/>
                  </a:lnTo>
                  <a:lnTo>
                    <a:pt x="624446" y="26060"/>
                  </a:lnTo>
                  <a:lnTo>
                    <a:pt x="620534" y="20447"/>
                  </a:lnTo>
                  <a:lnTo>
                    <a:pt x="615518" y="15684"/>
                  </a:lnTo>
                  <a:lnTo>
                    <a:pt x="610616" y="10782"/>
                  </a:lnTo>
                  <a:lnTo>
                    <a:pt x="604799" y="6946"/>
                  </a:lnTo>
                  <a:lnTo>
                    <a:pt x="591439" y="1397"/>
                  </a:lnTo>
                  <a:lnTo>
                    <a:pt x="584428" y="0"/>
                  </a:lnTo>
                  <a:lnTo>
                    <a:pt x="569874" y="0"/>
                  </a:lnTo>
                  <a:lnTo>
                    <a:pt x="563130" y="1397"/>
                  </a:lnTo>
                  <a:lnTo>
                    <a:pt x="550430" y="6946"/>
                  </a:lnTo>
                  <a:lnTo>
                    <a:pt x="544868" y="10782"/>
                  </a:lnTo>
                  <a:lnTo>
                    <a:pt x="540105" y="15684"/>
                  </a:lnTo>
                  <a:lnTo>
                    <a:pt x="535343" y="20447"/>
                  </a:lnTo>
                  <a:lnTo>
                    <a:pt x="531507" y="26060"/>
                  </a:lnTo>
                  <a:lnTo>
                    <a:pt x="528599" y="32550"/>
                  </a:lnTo>
                  <a:lnTo>
                    <a:pt x="525818" y="39027"/>
                  </a:lnTo>
                  <a:lnTo>
                    <a:pt x="524433" y="45910"/>
                  </a:lnTo>
                  <a:lnTo>
                    <a:pt x="524433" y="60591"/>
                  </a:lnTo>
                  <a:lnTo>
                    <a:pt x="544868" y="95453"/>
                  </a:lnTo>
                  <a:lnTo>
                    <a:pt x="569874" y="106184"/>
                  </a:lnTo>
                  <a:lnTo>
                    <a:pt x="584428" y="106184"/>
                  </a:lnTo>
                  <a:lnTo>
                    <a:pt x="620534" y="85801"/>
                  </a:lnTo>
                  <a:lnTo>
                    <a:pt x="627214" y="73825"/>
                  </a:lnTo>
                  <a:lnTo>
                    <a:pt x="630135" y="67475"/>
                  </a:lnTo>
                  <a:lnTo>
                    <a:pt x="631583" y="60591"/>
                  </a:lnTo>
                  <a:lnTo>
                    <a:pt x="631583" y="45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6852589" y="5125313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29" y="1394"/>
                  </a:lnTo>
                  <a:lnTo>
                    <a:pt x="9524" y="4762"/>
                  </a:lnTo>
                  <a:lnTo>
                    <a:pt x="8129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6869061" y="4797488"/>
              <a:ext cx="85725" cy="332740"/>
            </a:xfrm>
            <a:custGeom>
              <a:avLst/>
              <a:gdLst/>
              <a:ahLst/>
              <a:cxnLst/>
              <a:rect l="l" t="t" r="r" b="b"/>
              <a:pathLst>
                <a:path w="85725" h="332739">
                  <a:moveTo>
                    <a:pt x="85128" y="0"/>
                  </a:moveTo>
                  <a:lnTo>
                    <a:pt x="85128" y="332587"/>
                  </a:lnTo>
                  <a:lnTo>
                    <a:pt x="0" y="332587"/>
                  </a:lnTo>
                  <a:lnTo>
                    <a:pt x="0" y="0"/>
                  </a:lnTo>
                  <a:lnTo>
                    <a:pt x="85128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2589" y="4644097"/>
              <a:ext cx="116674" cy="115696"/>
            </a:xfrm>
            <a:prstGeom prst="rect">
              <a:avLst/>
            </a:prstGeom>
          </p:spPr>
        </p:pic>
      </p:grpSp>
      <p:grpSp>
        <p:nvGrpSpPr>
          <p:cNvPr id="45" name="object 45" descr=""/>
          <p:cNvGrpSpPr/>
          <p:nvPr/>
        </p:nvGrpSpPr>
        <p:grpSpPr>
          <a:xfrm>
            <a:off x="7016457" y="4792141"/>
            <a:ext cx="327025" cy="342900"/>
            <a:chOff x="7016457" y="4792141"/>
            <a:chExt cx="327025" cy="342900"/>
          </a:xfrm>
        </p:grpSpPr>
        <p:sp>
          <p:nvSpPr>
            <p:cNvPr id="46" name="object 46" descr=""/>
            <p:cNvSpPr/>
            <p:nvPr/>
          </p:nvSpPr>
          <p:spPr>
            <a:xfrm>
              <a:off x="7016457" y="4792141"/>
              <a:ext cx="327025" cy="342900"/>
            </a:xfrm>
            <a:custGeom>
              <a:avLst/>
              <a:gdLst/>
              <a:ahLst/>
              <a:cxnLst/>
              <a:rect l="l" t="t" r="r" b="b"/>
              <a:pathLst>
                <a:path w="327025" h="342900">
                  <a:moveTo>
                    <a:pt x="164109" y="0"/>
                  </a:moveTo>
                  <a:lnTo>
                    <a:pt x="112427" y="6691"/>
                  </a:lnTo>
                  <a:lnTo>
                    <a:pt x="68659" y="26435"/>
                  </a:lnTo>
                  <a:lnTo>
                    <a:pt x="34735" y="57925"/>
                  </a:lnTo>
                  <a:lnTo>
                    <a:pt x="11709" y="100012"/>
                  </a:lnTo>
                  <a:lnTo>
                    <a:pt x="731" y="151688"/>
                  </a:lnTo>
                  <a:lnTo>
                    <a:pt x="0" y="170853"/>
                  </a:lnTo>
                  <a:lnTo>
                    <a:pt x="731" y="190283"/>
                  </a:lnTo>
                  <a:lnTo>
                    <a:pt x="11709" y="242481"/>
                  </a:lnTo>
                  <a:lnTo>
                    <a:pt x="34735" y="284864"/>
                  </a:lnTo>
                  <a:lnTo>
                    <a:pt x="68659" y="316357"/>
                  </a:lnTo>
                  <a:lnTo>
                    <a:pt x="112427" y="336197"/>
                  </a:lnTo>
                  <a:lnTo>
                    <a:pt x="164109" y="342900"/>
                  </a:lnTo>
                  <a:lnTo>
                    <a:pt x="181880" y="342154"/>
                  </a:lnTo>
                  <a:lnTo>
                    <a:pt x="230581" y="330987"/>
                  </a:lnTo>
                  <a:lnTo>
                    <a:pt x="270920" y="307141"/>
                  </a:lnTo>
                  <a:lnTo>
                    <a:pt x="296997" y="278003"/>
                  </a:lnTo>
                  <a:lnTo>
                    <a:pt x="164109" y="278003"/>
                  </a:lnTo>
                  <a:lnTo>
                    <a:pt x="145751" y="276316"/>
                  </a:lnTo>
                  <a:lnTo>
                    <a:pt x="106159" y="251015"/>
                  </a:lnTo>
                  <a:lnTo>
                    <a:pt x="88860" y="196140"/>
                  </a:lnTo>
                  <a:lnTo>
                    <a:pt x="87706" y="171450"/>
                  </a:lnTo>
                  <a:lnTo>
                    <a:pt x="88860" y="146765"/>
                  </a:lnTo>
                  <a:lnTo>
                    <a:pt x="98089" y="107079"/>
                  </a:lnTo>
                  <a:lnTo>
                    <a:pt x="129976" y="71832"/>
                  </a:lnTo>
                  <a:lnTo>
                    <a:pt x="164109" y="65087"/>
                  </a:lnTo>
                  <a:lnTo>
                    <a:pt x="297241" y="65087"/>
                  </a:lnTo>
                  <a:lnTo>
                    <a:pt x="292289" y="57925"/>
                  </a:lnTo>
                  <a:lnTo>
                    <a:pt x="258567" y="26435"/>
                  </a:lnTo>
                  <a:lnTo>
                    <a:pt x="215117" y="6691"/>
                  </a:lnTo>
                  <a:lnTo>
                    <a:pt x="181880" y="743"/>
                  </a:lnTo>
                  <a:lnTo>
                    <a:pt x="164109" y="0"/>
                  </a:lnTo>
                  <a:close/>
                </a:path>
                <a:path w="327025" h="342900">
                  <a:moveTo>
                    <a:pt x="297241" y="65087"/>
                  </a:moveTo>
                  <a:lnTo>
                    <a:pt x="164109" y="65087"/>
                  </a:lnTo>
                  <a:lnTo>
                    <a:pt x="182092" y="66773"/>
                  </a:lnTo>
                  <a:lnTo>
                    <a:pt x="197545" y="71832"/>
                  </a:lnTo>
                  <a:lnTo>
                    <a:pt x="228935" y="107079"/>
                  </a:lnTo>
                  <a:lnTo>
                    <a:pt x="238164" y="146765"/>
                  </a:lnTo>
                  <a:lnTo>
                    <a:pt x="239290" y="170853"/>
                  </a:lnTo>
                  <a:lnTo>
                    <a:pt x="239318" y="171450"/>
                  </a:lnTo>
                  <a:lnTo>
                    <a:pt x="234702" y="217633"/>
                  </a:lnTo>
                  <a:lnTo>
                    <a:pt x="210468" y="262824"/>
                  </a:lnTo>
                  <a:lnTo>
                    <a:pt x="164109" y="278003"/>
                  </a:lnTo>
                  <a:lnTo>
                    <a:pt x="296997" y="278003"/>
                  </a:lnTo>
                  <a:lnTo>
                    <a:pt x="315315" y="242481"/>
                  </a:lnTo>
                  <a:lnTo>
                    <a:pt x="326293" y="190283"/>
                  </a:lnTo>
                  <a:lnTo>
                    <a:pt x="327025" y="170853"/>
                  </a:lnTo>
                  <a:lnTo>
                    <a:pt x="326293" y="151688"/>
                  </a:lnTo>
                  <a:lnTo>
                    <a:pt x="315315" y="100012"/>
                  </a:lnTo>
                  <a:lnTo>
                    <a:pt x="301182" y="70786"/>
                  </a:lnTo>
                  <a:lnTo>
                    <a:pt x="297241" y="650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99401" y="4852467"/>
              <a:ext cx="161137" cy="222440"/>
            </a:xfrm>
            <a:prstGeom prst="rect">
              <a:avLst/>
            </a:prstGeom>
          </p:spPr>
        </p:pic>
      </p:grpSp>
      <p:sp>
        <p:nvSpPr>
          <p:cNvPr id="48" name="object 48" descr=""/>
          <p:cNvSpPr/>
          <p:nvPr/>
        </p:nvSpPr>
        <p:spPr>
          <a:xfrm>
            <a:off x="7405776" y="4792141"/>
            <a:ext cx="290830" cy="338455"/>
          </a:xfrm>
          <a:custGeom>
            <a:avLst/>
            <a:gdLst/>
            <a:ahLst/>
            <a:cxnLst/>
            <a:rect l="l" t="t" r="r" b="b"/>
            <a:pathLst>
              <a:path w="290829" h="338454">
                <a:moveTo>
                  <a:pt x="179590" y="0"/>
                </a:moveTo>
                <a:lnTo>
                  <a:pt x="135288" y="7385"/>
                </a:lnTo>
                <a:lnTo>
                  <a:pt x="99415" y="26784"/>
                </a:lnTo>
                <a:lnTo>
                  <a:pt x="78778" y="44843"/>
                </a:lnTo>
                <a:lnTo>
                  <a:pt x="73024" y="20434"/>
                </a:lnTo>
                <a:lnTo>
                  <a:pt x="71970" y="15278"/>
                </a:lnTo>
                <a:lnTo>
                  <a:pt x="69583" y="11506"/>
                </a:lnTo>
                <a:lnTo>
                  <a:pt x="62179" y="6604"/>
                </a:lnTo>
                <a:lnTo>
                  <a:pt x="57683" y="5346"/>
                </a:lnTo>
                <a:lnTo>
                  <a:pt x="0" y="5346"/>
                </a:lnTo>
                <a:lnTo>
                  <a:pt x="0" y="337934"/>
                </a:lnTo>
                <a:lnTo>
                  <a:pt x="85128" y="337934"/>
                </a:lnTo>
                <a:lnTo>
                  <a:pt x="85128" y="98221"/>
                </a:lnTo>
                <a:lnTo>
                  <a:pt x="92783" y="91101"/>
                </a:lnTo>
                <a:lnTo>
                  <a:pt x="125672" y="71069"/>
                </a:lnTo>
                <a:lnTo>
                  <a:pt x="153390" y="66268"/>
                </a:lnTo>
                <a:lnTo>
                  <a:pt x="165656" y="67261"/>
                </a:lnTo>
                <a:lnTo>
                  <a:pt x="198215" y="90777"/>
                </a:lnTo>
                <a:lnTo>
                  <a:pt x="205587" y="126199"/>
                </a:lnTo>
                <a:lnTo>
                  <a:pt x="205587" y="337934"/>
                </a:lnTo>
                <a:lnTo>
                  <a:pt x="290715" y="337934"/>
                </a:lnTo>
                <a:lnTo>
                  <a:pt x="290715" y="126199"/>
                </a:lnTo>
                <a:lnTo>
                  <a:pt x="290256" y="112770"/>
                </a:lnTo>
                <a:lnTo>
                  <a:pt x="279367" y="64401"/>
                </a:lnTo>
                <a:lnTo>
                  <a:pt x="254761" y="27752"/>
                </a:lnTo>
                <a:lnTo>
                  <a:pt x="216607" y="5357"/>
                </a:lnTo>
                <a:lnTo>
                  <a:pt x="192696" y="595"/>
                </a:lnTo>
                <a:lnTo>
                  <a:pt x="1795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/>
          <p:nvPr/>
        </p:nvSpPr>
        <p:spPr>
          <a:xfrm>
            <a:off x="7749387" y="4792141"/>
            <a:ext cx="239395" cy="342900"/>
          </a:xfrm>
          <a:custGeom>
            <a:avLst/>
            <a:gdLst/>
            <a:ahLst/>
            <a:cxnLst/>
            <a:rect l="l" t="t" r="r" b="b"/>
            <a:pathLst>
              <a:path w="239395" h="342900">
                <a:moveTo>
                  <a:pt x="130962" y="0"/>
                </a:moveTo>
                <a:lnTo>
                  <a:pt x="89966" y="4795"/>
                </a:lnTo>
                <a:lnTo>
                  <a:pt x="48381" y="24268"/>
                </a:lnTo>
                <a:lnTo>
                  <a:pt x="21789" y="54465"/>
                </a:lnTo>
                <a:lnTo>
                  <a:pt x="10199" y="92589"/>
                </a:lnTo>
                <a:lnTo>
                  <a:pt x="9715" y="102781"/>
                </a:lnTo>
                <a:lnTo>
                  <a:pt x="10398" y="117020"/>
                </a:lnTo>
                <a:lnTo>
                  <a:pt x="26538" y="159406"/>
                </a:lnTo>
                <a:lnTo>
                  <a:pt x="56999" y="185145"/>
                </a:lnTo>
                <a:lnTo>
                  <a:pt x="103131" y="203539"/>
                </a:lnTo>
                <a:lnTo>
                  <a:pt x="128512" y="212869"/>
                </a:lnTo>
                <a:lnTo>
                  <a:pt x="135831" y="216293"/>
                </a:lnTo>
                <a:lnTo>
                  <a:pt x="142404" y="220013"/>
                </a:lnTo>
                <a:lnTo>
                  <a:pt x="155638" y="229450"/>
                </a:lnTo>
                <a:lnTo>
                  <a:pt x="159346" y="237058"/>
                </a:lnTo>
                <a:lnTo>
                  <a:pt x="159346" y="251485"/>
                </a:lnTo>
                <a:lnTo>
                  <a:pt x="129844" y="282765"/>
                </a:lnTo>
                <a:lnTo>
                  <a:pt x="122961" y="283756"/>
                </a:lnTo>
                <a:lnTo>
                  <a:pt x="107193" y="283508"/>
                </a:lnTo>
                <a:lnTo>
                  <a:pt x="50990" y="259283"/>
                </a:lnTo>
                <a:lnTo>
                  <a:pt x="46367" y="257962"/>
                </a:lnTo>
                <a:lnTo>
                  <a:pt x="0" y="302412"/>
                </a:lnTo>
                <a:lnTo>
                  <a:pt x="4774" y="306689"/>
                </a:lnTo>
                <a:lnTo>
                  <a:pt x="41380" y="328495"/>
                </a:lnTo>
                <a:lnTo>
                  <a:pt x="78574" y="339915"/>
                </a:lnTo>
                <a:lnTo>
                  <a:pt x="110528" y="342900"/>
                </a:lnTo>
                <a:lnTo>
                  <a:pt x="125818" y="342378"/>
                </a:lnTo>
                <a:lnTo>
                  <a:pt x="165887" y="334556"/>
                </a:lnTo>
                <a:lnTo>
                  <a:pt x="206171" y="311543"/>
                </a:lnTo>
                <a:lnTo>
                  <a:pt x="230784" y="276415"/>
                </a:lnTo>
                <a:lnTo>
                  <a:pt x="239115" y="231775"/>
                </a:lnTo>
                <a:lnTo>
                  <a:pt x="238718" y="222106"/>
                </a:lnTo>
                <a:lnTo>
                  <a:pt x="225375" y="184043"/>
                </a:lnTo>
                <a:lnTo>
                  <a:pt x="192087" y="155968"/>
                </a:lnTo>
                <a:lnTo>
                  <a:pt x="130928" y="132503"/>
                </a:lnTo>
                <a:lnTo>
                  <a:pt x="119122" y="127740"/>
                </a:lnTo>
                <a:lnTo>
                  <a:pt x="106692" y="121640"/>
                </a:lnTo>
                <a:lnTo>
                  <a:pt x="101066" y="117602"/>
                </a:lnTo>
                <a:lnTo>
                  <a:pt x="92595" y="108470"/>
                </a:lnTo>
                <a:lnTo>
                  <a:pt x="90487" y="102717"/>
                </a:lnTo>
                <a:lnTo>
                  <a:pt x="90487" y="95834"/>
                </a:lnTo>
                <a:lnTo>
                  <a:pt x="114739" y="64239"/>
                </a:lnTo>
                <a:lnTo>
                  <a:pt x="132549" y="61912"/>
                </a:lnTo>
                <a:lnTo>
                  <a:pt x="141287" y="61912"/>
                </a:lnTo>
                <a:lnTo>
                  <a:pt x="148958" y="63030"/>
                </a:lnTo>
                <a:lnTo>
                  <a:pt x="162318" y="67398"/>
                </a:lnTo>
                <a:lnTo>
                  <a:pt x="168338" y="69710"/>
                </a:lnTo>
                <a:lnTo>
                  <a:pt x="192481" y="81292"/>
                </a:lnTo>
                <a:lnTo>
                  <a:pt x="196646" y="82346"/>
                </a:lnTo>
                <a:lnTo>
                  <a:pt x="204457" y="82346"/>
                </a:lnTo>
                <a:lnTo>
                  <a:pt x="207632" y="81622"/>
                </a:lnTo>
                <a:lnTo>
                  <a:pt x="212661" y="78714"/>
                </a:lnTo>
                <a:lnTo>
                  <a:pt x="215036" y="76123"/>
                </a:lnTo>
                <a:lnTo>
                  <a:pt x="217284" y="72428"/>
                </a:lnTo>
                <a:lnTo>
                  <a:pt x="236334" y="41668"/>
                </a:lnTo>
                <a:lnTo>
                  <a:pt x="204731" y="17654"/>
                </a:lnTo>
                <a:lnTo>
                  <a:pt x="162712" y="3175"/>
                </a:lnTo>
                <a:lnTo>
                  <a:pt x="139125" y="197"/>
                </a:lnTo>
                <a:lnTo>
                  <a:pt x="1309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0" name="object 50" descr=""/>
          <p:cNvGrpSpPr/>
          <p:nvPr/>
        </p:nvGrpSpPr>
        <p:grpSpPr>
          <a:xfrm>
            <a:off x="8034273" y="4651845"/>
            <a:ext cx="262890" cy="488315"/>
            <a:chOff x="8034273" y="4651845"/>
            <a:chExt cx="262890" cy="488315"/>
          </a:xfrm>
        </p:grpSpPr>
        <p:sp>
          <p:nvSpPr>
            <p:cNvPr id="51" name="object 51" descr=""/>
            <p:cNvSpPr/>
            <p:nvPr/>
          </p:nvSpPr>
          <p:spPr>
            <a:xfrm>
              <a:off x="8039036" y="4656607"/>
              <a:ext cx="253365" cy="478790"/>
            </a:xfrm>
            <a:custGeom>
              <a:avLst/>
              <a:gdLst/>
              <a:ahLst/>
              <a:cxnLst/>
              <a:rect l="l" t="t" r="r" b="b"/>
              <a:pathLst>
                <a:path w="253365" h="478789">
                  <a:moveTo>
                    <a:pt x="244948" y="68262"/>
                  </a:moveTo>
                  <a:lnTo>
                    <a:pt x="118275" y="68262"/>
                  </a:lnTo>
                  <a:lnTo>
                    <a:pt x="130178" y="69067"/>
                  </a:lnTo>
                  <a:lnTo>
                    <a:pt x="140893" y="71483"/>
                  </a:lnTo>
                  <a:lnTo>
                    <a:pt x="170362" y="96334"/>
                  </a:lnTo>
                  <a:lnTo>
                    <a:pt x="174231" y="116077"/>
                  </a:lnTo>
                  <a:lnTo>
                    <a:pt x="173826" y="123486"/>
                  </a:lnTo>
                  <a:lnTo>
                    <a:pt x="158207" y="159291"/>
                  </a:lnTo>
                  <a:lnTo>
                    <a:pt x="117512" y="193809"/>
                  </a:lnTo>
                  <a:lnTo>
                    <a:pt x="111472" y="198385"/>
                  </a:lnTo>
                  <a:lnTo>
                    <a:pt x="83350" y="228790"/>
                  </a:lnTo>
                  <a:lnTo>
                    <a:pt x="78510" y="247992"/>
                  </a:lnTo>
                  <a:lnTo>
                    <a:pt x="78926" y="254520"/>
                  </a:lnTo>
                  <a:lnTo>
                    <a:pt x="78981" y="255384"/>
                  </a:lnTo>
                  <a:lnTo>
                    <a:pt x="85331" y="307974"/>
                  </a:lnTo>
                  <a:lnTo>
                    <a:pt x="143268" y="307974"/>
                  </a:lnTo>
                  <a:lnTo>
                    <a:pt x="151409" y="261531"/>
                  </a:lnTo>
                  <a:lnTo>
                    <a:pt x="152463" y="254520"/>
                  </a:lnTo>
                  <a:lnTo>
                    <a:pt x="155778" y="248310"/>
                  </a:lnTo>
                  <a:lnTo>
                    <a:pt x="204990" y="208152"/>
                  </a:lnTo>
                  <a:lnTo>
                    <a:pt x="211168" y="203034"/>
                  </a:lnTo>
                  <a:lnTo>
                    <a:pt x="238178" y="170749"/>
                  </a:lnTo>
                  <a:lnTo>
                    <a:pt x="251423" y="134586"/>
                  </a:lnTo>
                  <a:lnTo>
                    <a:pt x="253212" y="111518"/>
                  </a:lnTo>
                  <a:lnTo>
                    <a:pt x="252629" y="99117"/>
                  </a:lnTo>
                  <a:lnTo>
                    <a:pt x="250878" y="87309"/>
                  </a:lnTo>
                  <a:lnTo>
                    <a:pt x="247961" y="76096"/>
                  </a:lnTo>
                  <a:lnTo>
                    <a:pt x="245048" y="68522"/>
                  </a:lnTo>
                  <a:lnTo>
                    <a:pt x="244948" y="68262"/>
                  </a:lnTo>
                  <a:close/>
                </a:path>
                <a:path w="253365" h="478789">
                  <a:moveTo>
                    <a:pt x="125615" y="0"/>
                  </a:moveTo>
                  <a:lnTo>
                    <a:pt x="86918" y="3771"/>
                  </a:lnTo>
                  <a:lnTo>
                    <a:pt x="45554" y="17406"/>
                  </a:lnTo>
                  <a:lnTo>
                    <a:pt x="11810" y="38096"/>
                  </a:lnTo>
                  <a:lnTo>
                    <a:pt x="0" y="47421"/>
                  </a:lnTo>
                  <a:lnTo>
                    <a:pt x="22428" y="83337"/>
                  </a:lnTo>
                  <a:lnTo>
                    <a:pt x="26657" y="90220"/>
                  </a:lnTo>
                  <a:lnTo>
                    <a:pt x="32613" y="93662"/>
                  </a:lnTo>
                  <a:lnTo>
                    <a:pt x="43853" y="93662"/>
                  </a:lnTo>
                  <a:lnTo>
                    <a:pt x="47625" y="92341"/>
                  </a:lnTo>
                  <a:lnTo>
                    <a:pt x="55562" y="87045"/>
                  </a:lnTo>
                  <a:lnTo>
                    <a:pt x="60528" y="84200"/>
                  </a:lnTo>
                  <a:lnTo>
                    <a:pt x="66484" y="81152"/>
                  </a:lnTo>
                  <a:lnTo>
                    <a:pt x="72428" y="77977"/>
                  </a:lnTo>
                  <a:lnTo>
                    <a:pt x="79514" y="75069"/>
                  </a:lnTo>
                  <a:lnTo>
                    <a:pt x="118275" y="68262"/>
                  </a:lnTo>
                  <a:lnTo>
                    <a:pt x="244948" y="68262"/>
                  </a:lnTo>
                  <a:lnTo>
                    <a:pt x="243878" y="65481"/>
                  </a:lnTo>
                  <a:lnTo>
                    <a:pt x="217881" y="30352"/>
                  </a:lnTo>
                  <a:lnTo>
                    <a:pt x="177800" y="7937"/>
                  </a:lnTo>
                  <a:lnTo>
                    <a:pt x="139664" y="495"/>
                  </a:lnTo>
                  <a:lnTo>
                    <a:pt x="125615" y="0"/>
                  </a:lnTo>
                  <a:close/>
                </a:path>
                <a:path w="253365" h="478789">
                  <a:moveTo>
                    <a:pt x="117284" y="377024"/>
                  </a:moveTo>
                  <a:lnTo>
                    <a:pt x="102996" y="377024"/>
                  </a:lnTo>
                  <a:lnTo>
                    <a:pt x="96316" y="378345"/>
                  </a:lnTo>
                  <a:lnTo>
                    <a:pt x="65747" y="401573"/>
                  </a:lnTo>
                  <a:lnTo>
                    <a:pt x="59334" y="420611"/>
                  </a:lnTo>
                  <a:lnTo>
                    <a:pt x="59334" y="434771"/>
                  </a:lnTo>
                  <a:lnTo>
                    <a:pt x="78447" y="468236"/>
                  </a:lnTo>
                  <a:lnTo>
                    <a:pt x="90093" y="474256"/>
                  </a:lnTo>
                  <a:lnTo>
                    <a:pt x="96316" y="476910"/>
                  </a:lnTo>
                  <a:lnTo>
                    <a:pt x="102996" y="478231"/>
                  </a:lnTo>
                  <a:lnTo>
                    <a:pt x="117284" y="478231"/>
                  </a:lnTo>
                  <a:lnTo>
                    <a:pt x="123964" y="476910"/>
                  </a:lnTo>
                  <a:lnTo>
                    <a:pt x="130175" y="474256"/>
                  </a:lnTo>
                  <a:lnTo>
                    <a:pt x="136525" y="471754"/>
                  </a:lnTo>
                  <a:lnTo>
                    <a:pt x="141947" y="468236"/>
                  </a:lnTo>
                  <a:lnTo>
                    <a:pt x="146443" y="463740"/>
                  </a:lnTo>
                  <a:lnTo>
                    <a:pt x="151079" y="459244"/>
                  </a:lnTo>
                  <a:lnTo>
                    <a:pt x="154724" y="453885"/>
                  </a:lnTo>
                  <a:lnTo>
                    <a:pt x="160007" y="441451"/>
                  </a:lnTo>
                  <a:lnTo>
                    <a:pt x="161328" y="434771"/>
                  </a:lnTo>
                  <a:lnTo>
                    <a:pt x="161328" y="420611"/>
                  </a:lnTo>
                  <a:lnTo>
                    <a:pt x="160007" y="414007"/>
                  </a:lnTo>
                  <a:lnTo>
                    <a:pt x="154724" y="401573"/>
                  </a:lnTo>
                  <a:lnTo>
                    <a:pt x="151079" y="396214"/>
                  </a:lnTo>
                  <a:lnTo>
                    <a:pt x="146443" y="391706"/>
                  </a:lnTo>
                  <a:lnTo>
                    <a:pt x="141947" y="387210"/>
                  </a:lnTo>
                  <a:lnTo>
                    <a:pt x="136525" y="383641"/>
                  </a:lnTo>
                  <a:lnTo>
                    <a:pt x="130175" y="380999"/>
                  </a:lnTo>
                  <a:lnTo>
                    <a:pt x="123964" y="378345"/>
                  </a:lnTo>
                  <a:lnTo>
                    <a:pt x="117284" y="377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8039036" y="4656607"/>
              <a:ext cx="253365" cy="307975"/>
            </a:xfrm>
            <a:custGeom>
              <a:avLst/>
              <a:gdLst/>
              <a:ahLst/>
              <a:cxnLst/>
              <a:rect l="l" t="t" r="r" b="b"/>
              <a:pathLst>
                <a:path w="253365" h="307975">
                  <a:moveTo>
                    <a:pt x="0" y="47421"/>
                  </a:moveTo>
                  <a:lnTo>
                    <a:pt x="31396" y="24937"/>
                  </a:lnTo>
                  <a:lnTo>
                    <a:pt x="69600" y="8083"/>
                  </a:lnTo>
                  <a:lnTo>
                    <a:pt x="115381" y="235"/>
                  </a:lnTo>
                  <a:lnTo>
                    <a:pt x="125615" y="0"/>
                  </a:lnTo>
                  <a:lnTo>
                    <a:pt x="139664" y="495"/>
                  </a:lnTo>
                  <a:lnTo>
                    <a:pt x="177800" y="7937"/>
                  </a:lnTo>
                  <a:lnTo>
                    <a:pt x="217881" y="30352"/>
                  </a:lnTo>
                  <a:lnTo>
                    <a:pt x="243878" y="65481"/>
                  </a:lnTo>
                  <a:lnTo>
                    <a:pt x="253212" y="111518"/>
                  </a:lnTo>
                  <a:lnTo>
                    <a:pt x="252765" y="123486"/>
                  </a:lnTo>
                  <a:lnTo>
                    <a:pt x="242357" y="162736"/>
                  </a:lnTo>
                  <a:lnTo>
                    <a:pt x="217190" y="197442"/>
                  </a:lnTo>
                  <a:lnTo>
                    <a:pt x="186718" y="222074"/>
                  </a:lnTo>
                  <a:lnTo>
                    <a:pt x="180975" y="226415"/>
                  </a:lnTo>
                  <a:lnTo>
                    <a:pt x="175581" y="230568"/>
                  </a:lnTo>
                  <a:lnTo>
                    <a:pt x="151409" y="261531"/>
                  </a:lnTo>
                  <a:lnTo>
                    <a:pt x="143268" y="307974"/>
                  </a:lnTo>
                  <a:lnTo>
                    <a:pt x="85331" y="307974"/>
                  </a:lnTo>
                  <a:lnTo>
                    <a:pt x="78981" y="255384"/>
                  </a:lnTo>
                  <a:lnTo>
                    <a:pt x="78510" y="247992"/>
                  </a:lnTo>
                  <a:lnTo>
                    <a:pt x="79079" y="241096"/>
                  </a:lnTo>
                  <a:lnTo>
                    <a:pt x="100215" y="207759"/>
                  </a:lnTo>
                  <a:lnTo>
                    <a:pt x="123825" y="189306"/>
                  </a:lnTo>
                  <a:lnTo>
                    <a:pt x="130163" y="184765"/>
                  </a:lnTo>
                  <a:lnTo>
                    <a:pt x="162681" y="153327"/>
                  </a:lnTo>
                  <a:lnTo>
                    <a:pt x="174231" y="116077"/>
                  </a:lnTo>
                  <a:lnTo>
                    <a:pt x="173264" y="105636"/>
                  </a:lnTo>
                  <a:lnTo>
                    <a:pt x="140893" y="71483"/>
                  </a:lnTo>
                  <a:lnTo>
                    <a:pt x="118275" y="68262"/>
                  </a:lnTo>
                  <a:lnTo>
                    <a:pt x="109592" y="68522"/>
                  </a:lnTo>
                  <a:lnTo>
                    <a:pt x="72428" y="77977"/>
                  </a:lnTo>
                  <a:lnTo>
                    <a:pt x="66484" y="81152"/>
                  </a:lnTo>
                  <a:lnTo>
                    <a:pt x="60528" y="84200"/>
                  </a:lnTo>
                  <a:lnTo>
                    <a:pt x="55562" y="87045"/>
                  </a:lnTo>
                  <a:lnTo>
                    <a:pt x="51600" y="89687"/>
                  </a:lnTo>
                  <a:lnTo>
                    <a:pt x="47625" y="92341"/>
                  </a:lnTo>
                  <a:lnTo>
                    <a:pt x="43853" y="93662"/>
                  </a:lnTo>
                  <a:lnTo>
                    <a:pt x="40284" y="93662"/>
                  </a:lnTo>
                  <a:lnTo>
                    <a:pt x="32613" y="93662"/>
                  </a:lnTo>
                  <a:lnTo>
                    <a:pt x="26657" y="90220"/>
                  </a:lnTo>
                  <a:lnTo>
                    <a:pt x="22428" y="83337"/>
                  </a:lnTo>
                  <a:lnTo>
                    <a:pt x="0" y="47421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93608" y="5028870"/>
              <a:ext cx="111518" cy="110731"/>
            </a:xfrm>
            <a:prstGeom prst="rect">
              <a:avLst/>
            </a:prstGeom>
          </p:spPr>
        </p:pic>
      </p:grpSp>
      <p:sp>
        <p:nvSpPr>
          <p:cNvPr id="54" name="object 5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012510" y="6553479"/>
            <a:ext cx="774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949C9F"/>
                </a:solidFill>
                <a:latin typeface="Calibri"/>
                <a:cs typeface="Calibri"/>
              </a:rPr>
              <a:t>3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5555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0000"/>
                </a:solidFill>
              </a:rPr>
              <a:t>Introduction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371475" y="2254300"/>
            <a:ext cx="2406650" cy="2406650"/>
            <a:chOff x="371475" y="2254300"/>
            <a:chExt cx="2406650" cy="2406650"/>
          </a:xfrm>
        </p:grpSpPr>
        <p:sp>
          <p:nvSpPr>
            <p:cNvPr id="5" name="object 5" descr=""/>
            <p:cNvSpPr/>
            <p:nvPr/>
          </p:nvSpPr>
          <p:spPr>
            <a:xfrm>
              <a:off x="381000" y="2263825"/>
              <a:ext cx="2387600" cy="2387600"/>
            </a:xfrm>
            <a:custGeom>
              <a:avLst/>
              <a:gdLst/>
              <a:ahLst/>
              <a:cxnLst/>
              <a:rect l="l" t="t" r="r" b="b"/>
              <a:pathLst>
                <a:path w="2387600" h="2387600">
                  <a:moveTo>
                    <a:pt x="0" y="1193647"/>
                  </a:moveTo>
                  <a:lnTo>
                    <a:pt x="955" y="1145947"/>
                  </a:lnTo>
                  <a:lnTo>
                    <a:pt x="3797" y="1098698"/>
                  </a:lnTo>
                  <a:lnTo>
                    <a:pt x="8489" y="1051936"/>
                  </a:lnTo>
                  <a:lnTo>
                    <a:pt x="14993" y="1005699"/>
                  </a:lnTo>
                  <a:lnTo>
                    <a:pt x="23273" y="960023"/>
                  </a:lnTo>
                  <a:lnTo>
                    <a:pt x="33293" y="914945"/>
                  </a:lnTo>
                  <a:lnTo>
                    <a:pt x="45015" y="870502"/>
                  </a:lnTo>
                  <a:lnTo>
                    <a:pt x="58403" y="826730"/>
                  </a:lnTo>
                  <a:lnTo>
                    <a:pt x="73419" y="783667"/>
                  </a:lnTo>
                  <a:lnTo>
                    <a:pt x="90027" y="741350"/>
                  </a:lnTo>
                  <a:lnTo>
                    <a:pt x="108191" y="699814"/>
                  </a:lnTo>
                  <a:lnTo>
                    <a:pt x="127873" y="659097"/>
                  </a:lnTo>
                  <a:lnTo>
                    <a:pt x="149036" y="619236"/>
                  </a:lnTo>
                  <a:lnTo>
                    <a:pt x="171644" y="580267"/>
                  </a:lnTo>
                  <a:lnTo>
                    <a:pt x="195660" y="542228"/>
                  </a:lnTo>
                  <a:lnTo>
                    <a:pt x="221047" y="505155"/>
                  </a:lnTo>
                  <a:lnTo>
                    <a:pt x="247768" y="469085"/>
                  </a:lnTo>
                  <a:lnTo>
                    <a:pt x="275787" y="434054"/>
                  </a:lnTo>
                  <a:lnTo>
                    <a:pt x="305067" y="400100"/>
                  </a:lnTo>
                  <a:lnTo>
                    <a:pt x="335570" y="367260"/>
                  </a:lnTo>
                  <a:lnTo>
                    <a:pt x="367260" y="335570"/>
                  </a:lnTo>
                  <a:lnTo>
                    <a:pt x="400101" y="305067"/>
                  </a:lnTo>
                  <a:lnTo>
                    <a:pt x="434055" y="275787"/>
                  </a:lnTo>
                  <a:lnTo>
                    <a:pt x="469085" y="247768"/>
                  </a:lnTo>
                  <a:lnTo>
                    <a:pt x="505155" y="221047"/>
                  </a:lnTo>
                  <a:lnTo>
                    <a:pt x="542229" y="195660"/>
                  </a:lnTo>
                  <a:lnTo>
                    <a:pt x="580268" y="171644"/>
                  </a:lnTo>
                  <a:lnTo>
                    <a:pt x="619237" y="149036"/>
                  </a:lnTo>
                  <a:lnTo>
                    <a:pt x="659098" y="127873"/>
                  </a:lnTo>
                  <a:lnTo>
                    <a:pt x="699815" y="108191"/>
                  </a:lnTo>
                  <a:lnTo>
                    <a:pt x="741351" y="90027"/>
                  </a:lnTo>
                  <a:lnTo>
                    <a:pt x="783669" y="73419"/>
                  </a:lnTo>
                  <a:lnTo>
                    <a:pt x="826733" y="58403"/>
                  </a:lnTo>
                  <a:lnTo>
                    <a:pt x="870504" y="45015"/>
                  </a:lnTo>
                  <a:lnTo>
                    <a:pt x="914948" y="33293"/>
                  </a:lnTo>
                  <a:lnTo>
                    <a:pt x="960026" y="23273"/>
                  </a:lnTo>
                  <a:lnTo>
                    <a:pt x="1005703" y="14993"/>
                  </a:lnTo>
                  <a:lnTo>
                    <a:pt x="1051940" y="8489"/>
                  </a:lnTo>
                  <a:lnTo>
                    <a:pt x="1098702" y="3797"/>
                  </a:lnTo>
                  <a:lnTo>
                    <a:pt x="1145952" y="955"/>
                  </a:lnTo>
                  <a:lnTo>
                    <a:pt x="1193652" y="0"/>
                  </a:lnTo>
                  <a:lnTo>
                    <a:pt x="1241353" y="955"/>
                  </a:lnTo>
                  <a:lnTo>
                    <a:pt x="1288602" y="3797"/>
                  </a:lnTo>
                  <a:lnTo>
                    <a:pt x="1335364" y="8489"/>
                  </a:lnTo>
                  <a:lnTo>
                    <a:pt x="1381602" y="14993"/>
                  </a:lnTo>
                  <a:lnTo>
                    <a:pt x="1427279" y="23273"/>
                  </a:lnTo>
                  <a:lnTo>
                    <a:pt x="1472357" y="33293"/>
                  </a:lnTo>
                  <a:lnTo>
                    <a:pt x="1516801" y="45015"/>
                  </a:lnTo>
                  <a:lnTo>
                    <a:pt x="1560573" y="58403"/>
                  </a:lnTo>
                  <a:lnTo>
                    <a:pt x="1603636" y="73419"/>
                  </a:lnTo>
                  <a:lnTo>
                    <a:pt x="1645954" y="90027"/>
                  </a:lnTo>
                  <a:lnTo>
                    <a:pt x="1687490" y="108191"/>
                  </a:lnTo>
                  <a:lnTo>
                    <a:pt x="1728207" y="127873"/>
                  </a:lnTo>
                  <a:lnTo>
                    <a:pt x="1768069" y="149036"/>
                  </a:lnTo>
                  <a:lnTo>
                    <a:pt x="1807037" y="171644"/>
                  </a:lnTo>
                  <a:lnTo>
                    <a:pt x="1845077" y="195660"/>
                  </a:lnTo>
                  <a:lnTo>
                    <a:pt x="1882150" y="221047"/>
                  </a:lnTo>
                  <a:lnTo>
                    <a:pt x="1918221" y="247768"/>
                  </a:lnTo>
                  <a:lnTo>
                    <a:pt x="1953251" y="275787"/>
                  </a:lnTo>
                  <a:lnTo>
                    <a:pt x="1987205" y="305067"/>
                  </a:lnTo>
                  <a:lnTo>
                    <a:pt x="2020046" y="335570"/>
                  </a:lnTo>
                  <a:lnTo>
                    <a:pt x="2051736" y="367260"/>
                  </a:lnTo>
                  <a:lnTo>
                    <a:pt x="2082240" y="400100"/>
                  </a:lnTo>
                  <a:lnTo>
                    <a:pt x="2111519" y="434054"/>
                  </a:lnTo>
                  <a:lnTo>
                    <a:pt x="2139538" y="469085"/>
                  </a:lnTo>
                  <a:lnTo>
                    <a:pt x="2166259" y="505155"/>
                  </a:lnTo>
                  <a:lnTo>
                    <a:pt x="2191646" y="542228"/>
                  </a:lnTo>
                  <a:lnTo>
                    <a:pt x="2215662" y="580267"/>
                  </a:lnTo>
                  <a:lnTo>
                    <a:pt x="2238271" y="619236"/>
                  </a:lnTo>
                  <a:lnTo>
                    <a:pt x="2259434" y="659097"/>
                  </a:lnTo>
                  <a:lnTo>
                    <a:pt x="2279116" y="699814"/>
                  </a:lnTo>
                  <a:lnTo>
                    <a:pt x="2297279" y="741350"/>
                  </a:lnTo>
                  <a:lnTo>
                    <a:pt x="2313888" y="783667"/>
                  </a:lnTo>
                  <a:lnTo>
                    <a:pt x="2328904" y="826730"/>
                  </a:lnTo>
                  <a:lnTo>
                    <a:pt x="2342292" y="870502"/>
                  </a:lnTo>
                  <a:lnTo>
                    <a:pt x="2354014" y="914945"/>
                  </a:lnTo>
                  <a:lnTo>
                    <a:pt x="2364033" y="960023"/>
                  </a:lnTo>
                  <a:lnTo>
                    <a:pt x="2372314" y="1005699"/>
                  </a:lnTo>
                  <a:lnTo>
                    <a:pt x="2378818" y="1051936"/>
                  </a:lnTo>
                  <a:lnTo>
                    <a:pt x="2383510" y="1098698"/>
                  </a:lnTo>
                  <a:lnTo>
                    <a:pt x="2386352" y="1145947"/>
                  </a:lnTo>
                  <a:lnTo>
                    <a:pt x="2387307" y="1193647"/>
                  </a:lnTo>
                  <a:lnTo>
                    <a:pt x="2386352" y="1241348"/>
                  </a:lnTo>
                  <a:lnTo>
                    <a:pt x="2383510" y="1288598"/>
                  </a:lnTo>
                  <a:lnTo>
                    <a:pt x="2378818" y="1335360"/>
                  </a:lnTo>
                  <a:lnTo>
                    <a:pt x="2372314" y="1381598"/>
                  </a:lnTo>
                  <a:lnTo>
                    <a:pt x="2364033" y="1427275"/>
                  </a:lnTo>
                  <a:lnTo>
                    <a:pt x="2354014" y="1472354"/>
                  </a:lnTo>
                  <a:lnTo>
                    <a:pt x="2342292" y="1516798"/>
                  </a:lnTo>
                  <a:lnTo>
                    <a:pt x="2328904" y="1560570"/>
                  </a:lnTo>
                  <a:lnTo>
                    <a:pt x="2313888" y="1603634"/>
                  </a:lnTo>
                  <a:lnTo>
                    <a:pt x="2297279" y="1645952"/>
                  </a:lnTo>
                  <a:lnTo>
                    <a:pt x="2279116" y="1687488"/>
                  </a:lnTo>
                  <a:lnTo>
                    <a:pt x="2259434" y="1728205"/>
                  </a:lnTo>
                  <a:lnTo>
                    <a:pt x="2238271" y="1768067"/>
                  </a:lnTo>
                  <a:lnTo>
                    <a:pt x="2215662" y="1807036"/>
                  </a:lnTo>
                  <a:lnTo>
                    <a:pt x="2191646" y="1845076"/>
                  </a:lnTo>
                  <a:lnTo>
                    <a:pt x="2166259" y="1882149"/>
                  </a:lnTo>
                  <a:lnTo>
                    <a:pt x="2139538" y="1918220"/>
                  </a:lnTo>
                  <a:lnTo>
                    <a:pt x="2111519" y="1953250"/>
                  </a:lnTo>
                  <a:lnTo>
                    <a:pt x="2082240" y="1987205"/>
                  </a:lnTo>
                  <a:lnTo>
                    <a:pt x="2051736" y="2020045"/>
                  </a:lnTo>
                  <a:lnTo>
                    <a:pt x="2020046" y="2051736"/>
                  </a:lnTo>
                  <a:lnTo>
                    <a:pt x="1987205" y="2082239"/>
                  </a:lnTo>
                  <a:lnTo>
                    <a:pt x="1953251" y="2111519"/>
                  </a:lnTo>
                  <a:lnTo>
                    <a:pt x="1918221" y="2139538"/>
                  </a:lnTo>
                  <a:lnTo>
                    <a:pt x="1882150" y="2166259"/>
                  </a:lnTo>
                  <a:lnTo>
                    <a:pt x="1845077" y="2191646"/>
                  </a:lnTo>
                  <a:lnTo>
                    <a:pt x="1807037" y="2215662"/>
                  </a:lnTo>
                  <a:lnTo>
                    <a:pt x="1768069" y="2238270"/>
                  </a:lnTo>
                  <a:lnTo>
                    <a:pt x="1728207" y="2259434"/>
                  </a:lnTo>
                  <a:lnTo>
                    <a:pt x="1687490" y="2279116"/>
                  </a:lnTo>
                  <a:lnTo>
                    <a:pt x="1645954" y="2297279"/>
                  </a:lnTo>
                  <a:lnTo>
                    <a:pt x="1603636" y="2313888"/>
                  </a:lnTo>
                  <a:lnTo>
                    <a:pt x="1560573" y="2328904"/>
                  </a:lnTo>
                  <a:lnTo>
                    <a:pt x="1516801" y="2342292"/>
                  </a:lnTo>
                  <a:lnTo>
                    <a:pt x="1472357" y="2354014"/>
                  </a:lnTo>
                  <a:lnTo>
                    <a:pt x="1427279" y="2364033"/>
                  </a:lnTo>
                  <a:lnTo>
                    <a:pt x="1381602" y="2372314"/>
                  </a:lnTo>
                  <a:lnTo>
                    <a:pt x="1335364" y="2378818"/>
                  </a:lnTo>
                  <a:lnTo>
                    <a:pt x="1288602" y="2383510"/>
                  </a:lnTo>
                  <a:lnTo>
                    <a:pt x="1241353" y="2386352"/>
                  </a:lnTo>
                  <a:lnTo>
                    <a:pt x="1193652" y="2387307"/>
                  </a:lnTo>
                  <a:lnTo>
                    <a:pt x="1145952" y="2386352"/>
                  </a:lnTo>
                  <a:lnTo>
                    <a:pt x="1098702" y="2383510"/>
                  </a:lnTo>
                  <a:lnTo>
                    <a:pt x="1051940" y="2378818"/>
                  </a:lnTo>
                  <a:lnTo>
                    <a:pt x="1005703" y="2372314"/>
                  </a:lnTo>
                  <a:lnTo>
                    <a:pt x="960026" y="2364033"/>
                  </a:lnTo>
                  <a:lnTo>
                    <a:pt x="914948" y="2354014"/>
                  </a:lnTo>
                  <a:lnTo>
                    <a:pt x="870504" y="2342292"/>
                  </a:lnTo>
                  <a:lnTo>
                    <a:pt x="826733" y="2328904"/>
                  </a:lnTo>
                  <a:lnTo>
                    <a:pt x="783669" y="2313888"/>
                  </a:lnTo>
                  <a:lnTo>
                    <a:pt x="741351" y="2297279"/>
                  </a:lnTo>
                  <a:lnTo>
                    <a:pt x="699815" y="2279116"/>
                  </a:lnTo>
                  <a:lnTo>
                    <a:pt x="659098" y="2259434"/>
                  </a:lnTo>
                  <a:lnTo>
                    <a:pt x="619237" y="2238270"/>
                  </a:lnTo>
                  <a:lnTo>
                    <a:pt x="580268" y="2215662"/>
                  </a:lnTo>
                  <a:lnTo>
                    <a:pt x="542229" y="2191646"/>
                  </a:lnTo>
                  <a:lnTo>
                    <a:pt x="505155" y="2166259"/>
                  </a:lnTo>
                  <a:lnTo>
                    <a:pt x="469085" y="2139538"/>
                  </a:lnTo>
                  <a:lnTo>
                    <a:pt x="434055" y="2111519"/>
                  </a:lnTo>
                  <a:lnTo>
                    <a:pt x="400101" y="2082239"/>
                  </a:lnTo>
                  <a:lnTo>
                    <a:pt x="367260" y="2051736"/>
                  </a:lnTo>
                  <a:lnTo>
                    <a:pt x="335570" y="2020045"/>
                  </a:lnTo>
                  <a:lnTo>
                    <a:pt x="305067" y="1987205"/>
                  </a:lnTo>
                  <a:lnTo>
                    <a:pt x="275787" y="1953250"/>
                  </a:lnTo>
                  <a:lnTo>
                    <a:pt x="247768" y="1918220"/>
                  </a:lnTo>
                  <a:lnTo>
                    <a:pt x="221047" y="1882149"/>
                  </a:lnTo>
                  <a:lnTo>
                    <a:pt x="195660" y="1845076"/>
                  </a:lnTo>
                  <a:lnTo>
                    <a:pt x="171644" y="1807036"/>
                  </a:lnTo>
                  <a:lnTo>
                    <a:pt x="149036" y="1768067"/>
                  </a:lnTo>
                  <a:lnTo>
                    <a:pt x="127873" y="1728205"/>
                  </a:lnTo>
                  <a:lnTo>
                    <a:pt x="108191" y="1687488"/>
                  </a:lnTo>
                  <a:lnTo>
                    <a:pt x="90027" y="1645952"/>
                  </a:lnTo>
                  <a:lnTo>
                    <a:pt x="73419" y="1603634"/>
                  </a:lnTo>
                  <a:lnTo>
                    <a:pt x="58403" y="1560570"/>
                  </a:lnTo>
                  <a:lnTo>
                    <a:pt x="45015" y="1516798"/>
                  </a:lnTo>
                  <a:lnTo>
                    <a:pt x="33293" y="1472354"/>
                  </a:lnTo>
                  <a:lnTo>
                    <a:pt x="23273" y="1427275"/>
                  </a:lnTo>
                  <a:lnTo>
                    <a:pt x="14993" y="1381598"/>
                  </a:lnTo>
                  <a:lnTo>
                    <a:pt x="8489" y="1335360"/>
                  </a:lnTo>
                  <a:lnTo>
                    <a:pt x="3797" y="1288598"/>
                  </a:lnTo>
                  <a:lnTo>
                    <a:pt x="955" y="1241348"/>
                  </a:lnTo>
                  <a:lnTo>
                    <a:pt x="0" y="1193647"/>
                  </a:lnTo>
                  <a:close/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64638" y="2447467"/>
              <a:ext cx="2020570" cy="2020570"/>
            </a:xfrm>
            <a:custGeom>
              <a:avLst/>
              <a:gdLst/>
              <a:ahLst/>
              <a:cxnLst/>
              <a:rect l="l" t="t" r="r" b="b"/>
              <a:pathLst>
                <a:path w="2020570" h="2020570">
                  <a:moveTo>
                    <a:pt x="1010014" y="0"/>
                  </a:moveTo>
                  <a:lnTo>
                    <a:pt x="962770" y="1108"/>
                  </a:lnTo>
                  <a:lnTo>
                    <a:pt x="916057" y="4399"/>
                  </a:lnTo>
                  <a:lnTo>
                    <a:pt x="869925" y="9823"/>
                  </a:lnTo>
                  <a:lnTo>
                    <a:pt x="824424" y="17330"/>
                  </a:lnTo>
                  <a:lnTo>
                    <a:pt x="779604" y="26871"/>
                  </a:lnTo>
                  <a:lnTo>
                    <a:pt x="735515" y="38393"/>
                  </a:lnTo>
                  <a:lnTo>
                    <a:pt x="692206" y="51849"/>
                  </a:lnTo>
                  <a:lnTo>
                    <a:pt x="649730" y="67187"/>
                  </a:lnTo>
                  <a:lnTo>
                    <a:pt x="608134" y="84358"/>
                  </a:lnTo>
                  <a:lnTo>
                    <a:pt x="567470" y="103311"/>
                  </a:lnTo>
                  <a:lnTo>
                    <a:pt x="527787" y="123997"/>
                  </a:lnTo>
                  <a:lnTo>
                    <a:pt x="489135" y="146365"/>
                  </a:lnTo>
                  <a:lnTo>
                    <a:pt x="451565" y="170366"/>
                  </a:lnTo>
                  <a:lnTo>
                    <a:pt x="415127" y="195949"/>
                  </a:lnTo>
                  <a:lnTo>
                    <a:pt x="379871" y="223063"/>
                  </a:lnTo>
                  <a:lnTo>
                    <a:pt x="345846" y="251661"/>
                  </a:lnTo>
                  <a:lnTo>
                    <a:pt x="313103" y="281690"/>
                  </a:lnTo>
                  <a:lnTo>
                    <a:pt x="281691" y="313101"/>
                  </a:lnTo>
                  <a:lnTo>
                    <a:pt x="251662" y="345844"/>
                  </a:lnTo>
                  <a:lnTo>
                    <a:pt x="223065" y="379869"/>
                  </a:lnTo>
                  <a:lnTo>
                    <a:pt x="195950" y="415125"/>
                  </a:lnTo>
                  <a:lnTo>
                    <a:pt x="170367" y="451564"/>
                  </a:lnTo>
                  <a:lnTo>
                    <a:pt x="146367" y="489134"/>
                  </a:lnTo>
                  <a:lnTo>
                    <a:pt x="123998" y="527785"/>
                  </a:lnTo>
                  <a:lnTo>
                    <a:pt x="103312" y="567468"/>
                  </a:lnTo>
                  <a:lnTo>
                    <a:pt x="84359" y="608133"/>
                  </a:lnTo>
                  <a:lnTo>
                    <a:pt x="67188" y="649729"/>
                  </a:lnTo>
                  <a:lnTo>
                    <a:pt x="51850" y="692206"/>
                  </a:lnTo>
                  <a:lnTo>
                    <a:pt x="38394" y="735514"/>
                  </a:lnTo>
                  <a:lnTo>
                    <a:pt x="26871" y="779604"/>
                  </a:lnTo>
                  <a:lnTo>
                    <a:pt x="17331" y="824425"/>
                  </a:lnTo>
                  <a:lnTo>
                    <a:pt x="9823" y="869927"/>
                  </a:lnTo>
                  <a:lnTo>
                    <a:pt x="4399" y="916060"/>
                  </a:lnTo>
                  <a:lnTo>
                    <a:pt x="1108" y="962773"/>
                  </a:lnTo>
                  <a:lnTo>
                    <a:pt x="0" y="1010018"/>
                  </a:lnTo>
                  <a:lnTo>
                    <a:pt x="1108" y="1057261"/>
                  </a:lnTo>
                  <a:lnTo>
                    <a:pt x="4399" y="1103974"/>
                  </a:lnTo>
                  <a:lnTo>
                    <a:pt x="9823" y="1150106"/>
                  </a:lnTo>
                  <a:lnTo>
                    <a:pt x="17331" y="1195607"/>
                  </a:lnTo>
                  <a:lnTo>
                    <a:pt x="26871" y="1240427"/>
                  </a:lnTo>
                  <a:lnTo>
                    <a:pt x="38394" y="1284516"/>
                  </a:lnTo>
                  <a:lnTo>
                    <a:pt x="51850" y="1327823"/>
                  </a:lnTo>
                  <a:lnTo>
                    <a:pt x="67188" y="1370300"/>
                  </a:lnTo>
                  <a:lnTo>
                    <a:pt x="84359" y="1411895"/>
                  </a:lnTo>
                  <a:lnTo>
                    <a:pt x="103312" y="1452559"/>
                  </a:lnTo>
                  <a:lnTo>
                    <a:pt x="123998" y="1492242"/>
                  </a:lnTo>
                  <a:lnTo>
                    <a:pt x="146367" y="1530893"/>
                  </a:lnTo>
                  <a:lnTo>
                    <a:pt x="170367" y="1568462"/>
                  </a:lnTo>
                  <a:lnTo>
                    <a:pt x="195950" y="1604900"/>
                  </a:lnTo>
                  <a:lnTo>
                    <a:pt x="223065" y="1640157"/>
                  </a:lnTo>
                  <a:lnTo>
                    <a:pt x="251662" y="1674181"/>
                  </a:lnTo>
                  <a:lnTo>
                    <a:pt x="281691" y="1706924"/>
                  </a:lnTo>
                  <a:lnTo>
                    <a:pt x="313103" y="1738335"/>
                  </a:lnTo>
                  <a:lnTo>
                    <a:pt x="345846" y="1768364"/>
                  </a:lnTo>
                  <a:lnTo>
                    <a:pt x="379871" y="1796960"/>
                  </a:lnTo>
                  <a:lnTo>
                    <a:pt x="415127" y="1824075"/>
                  </a:lnTo>
                  <a:lnTo>
                    <a:pt x="451565" y="1849658"/>
                  </a:lnTo>
                  <a:lnTo>
                    <a:pt x="489135" y="1873658"/>
                  </a:lnTo>
                  <a:lnTo>
                    <a:pt x="527787" y="1896026"/>
                  </a:lnTo>
                  <a:lnTo>
                    <a:pt x="567470" y="1916712"/>
                  </a:lnTo>
                  <a:lnTo>
                    <a:pt x="608134" y="1935665"/>
                  </a:lnTo>
                  <a:lnTo>
                    <a:pt x="649730" y="1952836"/>
                  </a:lnTo>
                  <a:lnTo>
                    <a:pt x="692206" y="1968174"/>
                  </a:lnTo>
                  <a:lnTo>
                    <a:pt x="735515" y="1981630"/>
                  </a:lnTo>
                  <a:lnTo>
                    <a:pt x="779604" y="1993152"/>
                  </a:lnTo>
                  <a:lnTo>
                    <a:pt x="824424" y="2002692"/>
                  </a:lnTo>
                  <a:lnTo>
                    <a:pt x="869925" y="2010200"/>
                  </a:lnTo>
                  <a:lnTo>
                    <a:pt x="916057" y="2015624"/>
                  </a:lnTo>
                  <a:lnTo>
                    <a:pt x="962770" y="2018915"/>
                  </a:lnTo>
                  <a:lnTo>
                    <a:pt x="1010014" y="2020023"/>
                  </a:lnTo>
                  <a:lnTo>
                    <a:pt x="1057258" y="2018915"/>
                  </a:lnTo>
                  <a:lnTo>
                    <a:pt x="1103971" y="2015624"/>
                  </a:lnTo>
                  <a:lnTo>
                    <a:pt x="1150103" y="2010200"/>
                  </a:lnTo>
                  <a:lnTo>
                    <a:pt x="1195604" y="2002692"/>
                  </a:lnTo>
                  <a:lnTo>
                    <a:pt x="1240424" y="1993152"/>
                  </a:lnTo>
                  <a:lnTo>
                    <a:pt x="1284513" y="1981630"/>
                  </a:lnTo>
                  <a:lnTo>
                    <a:pt x="1327821" y="1968174"/>
                  </a:lnTo>
                  <a:lnTo>
                    <a:pt x="1370298" y="1952836"/>
                  </a:lnTo>
                  <a:lnTo>
                    <a:pt x="1411894" y="1935665"/>
                  </a:lnTo>
                  <a:lnTo>
                    <a:pt x="1452558" y="1916712"/>
                  </a:lnTo>
                  <a:lnTo>
                    <a:pt x="1492241" y="1896026"/>
                  </a:lnTo>
                  <a:lnTo>
                    <a:pt x="1530892" y="1873658"/>
                  </a:lnTo>
                  <a:lnTo>
                    <a:pt x="1568462" y="1849658"/>
                  </a:lnTo>
                  <a:lnTo>
                    <a:pt x="1604900" y="1824075"/>
                  </a:lnTo>
                  <a:lnTo>
                    <a:pt x="1640156" y="1796960"/>
                  </a:lnTo>
                  <a:lnTo>
                    <a:pt x="1674181" y="1768364"/>
                  </a:lnTo>
                  <a:lnTo>
                    <a:pt x="1706923" y="1738335"/>
                  </a:lnTo>
                  <a:lnTo>
                    <a:pt x="1738334" y="1706924"/>
                  </a:lnTo>
                  <a:lnTo>
                    <a:pt x="1768363" y="1674181"/>
                  </a:lnTo>
                  <a:lnTo>
                    <a:pt x="1796960" y="1640157"/>
                  </a:lnTo>
                  <a:lnTo>
                    <a:pt x="1824075" y="1604900"/>
                  </a:lnTo>
                  <a:lnTo>
                    <a:pt x="1849658" y="1568462"/>
                  </a:lnTo>
                  <a:lnTo>
                    <a:pt x="1873658" y="1530893"/>
                  </a:lnTo>
                  <a:lnTo>
                    <a:pt x="1896026" y="1492242"/>
                  </a:lnTo>
                  <a:lnTo>
                    <a:pt x="1916712" y="1452559"/>
                  </a:lnTo>
                  <a:lnTo>
                    <a:pt x="1935665" y="1411895"/>
                  </a:lnTo>
                  <a:lnTo>
                    <a:pt x="1952836" y="1370300"/>
                  </a:lnTo>
                  <a:lnTo>
                    <a:pt x="1968174" y="1327823"/>
                  </a:lnTo>
                  <a:lnTo>
                    <a:pt x="1981630" y="1284516"/>
                  </a:lnTo>
                  <a:lnTo>
                    <a:pt x="1993152" y="1240427"/>
                  </a:lnTo>
                  <a:lnTo>
                    <a:pt x="2002692" y="1195607"/>
                  </a:lnTo>
                  <a:lnTo>
                    <a:pt x="2010200" y="1150106"/>
                  </a:lnTo>
                  <a:lnTo>
                    <a:pt x="2015624" y="1103974"/>
                  </a:lnTo>
                  <a:lnTo>
                    <a:pt x="2018915" y="1057261"/>
                  </a:lnTo>
                  <a:lnTo>
                    <a:pt x="2020023" y="1010018"/>
                  </a:lnTo>
                  <a:lnTo>
                    <a:pt x="2018915" y="962773"/>
                  </a:lnTo>
                  <a:lnTo>
                    <a:pt x="2015624" y="916060"/>
                  </a:lnTo>
                  <a:lnTo>
                    <a:pt x="2010200" y="869927"/>
                  </a:lnTo>
                  <a:lnTo>
                    <a:pt x="2002692" y="824425"/>
                  </a:lnTo>
                  <a:lnTo>
                    <a:pt x="1993152" y="779604"/>
                  </a:lnTo>
                  <a:lnTo>
                    <a:pt x="1981630" y="735514"/>
                  </a:lnTo>
                  <a:lnTo>
                    <a:pt x="1968174" y="692206"/>
                  </a:lnTo>
                  <a:lnTo>
                    <a:pt x="1952836" y="649729"/>
                  </a:lnTo>
                  <a:lnTo>
                    <a:pt x="1935665" y="608133"/>
                  </a:lnTo>
                  <a:lnTo>
                    <a:pt x="1916712" y="567468"/>
                  </a:lnTo>
                  <a:lnTo>
                    <a:pt x="1896026" y="527785"/>
                  </a:lnTo>
                  <a:lnTo>
                    <a:pt x="1873658" y="489134"/>
                  </a:lnTo>
                  <a:lnTo>
                    <a:pt x="1849658" y="451564"/>
                  </a:lnTo>
                  <a:lnTo>
                    <a:pt x="1824075" y="415125"/>
                  </a:lnTo>
                  <a:lnTo>
                    <a:pt x="1796960" y="379869"/>
                  </a:lnTo>
                  <a:lnTo>
                    <a:pt x="1768363" y="345844"/>
                  </a:lnTo>
                  <a:lnTo>
                    <a:pt x="1738334" y="313101"/>
                  </a:lnTo>
                  <a:lnTo>
                    <a:pt x="1706923" y="281690"/>
                  </a:lnTo>
                  <a:lnTo>
                    <a:pt x="1674181" y="251661"/>
                  </a:lnTo>
                  <a:lnTo>
                    <a:pt x="1640156" y="223063"/>
                  </a:lnTo>
                  <a:lnTo>
                    <a:pt x="1604900" y="195949"/>
                  </a:lnTo>
                  <a:lnTo>
                    <a:pt x="1568462" y="170366"/>
                  </a:lnTo>
                  <a:lnTo>
                    <a:pt x="1530892" y="146365"/>
                  </a:lnTo>
                  <a:lnTo>
                    <a:pt x="1492241" y="123997"/>
                  </a:lnTo>
                  <a:lnTo>
                    <a:pt x="1452558" y="103311"/>
                  </a:lnTo>
                  <a:lnTo>
                    <a:pt x="1411894" y="84358"/>
                  </a:lnTo>
                  <a:lnTo>
                    <a:pt x="1370298" y="67187"/>
                  </a:lnTo>
                  <a:lnTo>
                    <a:pt x="1327821" y="51849"/>
                  </a:lnTo>
                  <a:lnTo>
                    <a:pt x="1284513" y="38393"/>
                  </a:lnTo>
                  <a:lnTo>
                    <a:pt x="1240424" y="26871"/>
                  </a:lnTo>
                  <a:lnTo>
                    <a:pt x="1195604" y="17330"/>
                  </a:lnTo>
                  <a:lnTo>
                    <a:pt x="1150103" y="9823"/>
                  </a:lnTo>
                  <a:lnTo>
                    <a:pt x="1103971" y="4399"/>
                  </a:lnTo>
                  <a:lnTo>
                    <a:pt x="1057258" y="1108"/>
                  </a:lnTo>
                  <a:lnTo>
                    <a:pt x="1010014" y="0"/>
                  </a:lnTo>
                  <a:close/>
                </a:path>
              </a:pathLst>
            </a:custGeom>
            <a:solidFill>
              <a:srgbClr val="71686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059345" y="3123730"/>
            <a:ext cx="103060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Project Summary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2758782" y="1250919"/>
            <a:ext cx="8322945" cy="2216150"/>
            <a:chOff x="2758782" y="1250919"/>
            <a:chExt cx="8322945" cy="2216150"/>
          </a:xfrm>
        </p:grpSpPr>
        <p:sp>
          <p:nvSpPr>
            <p:cNvPr id="9" name="object 9" descr=""/>
            <p:cNvSpPr/>
            <p:nvPr/>
          </p:nvSpPr>
          <p:spPr>
            <a:xfrm>
              <a:off x="2768307" y="1757375"/>
              <a:ext cx="1346835" cy="1700530"/>
            </a:xfrm>
            <a:custGeom>
              <a:avLst/>
              <a:gdLst/>
              <a:ahLst/>
              <a:cxnLst/>
              <a:rect l="l" t="t" r="r" b="b"/>
              <a:pathLst>
                <a:path w="1346835" h="1700529">
                  <a:moveTo>
                    <a:pt x="0" y="1700110"/>
                  </a:moveTo>
                  <a:lnTo>
                    <a:pt x="345586" y="1700110"/>
                  </a:lnTo>
                  <a:lnTo>
                    <a:pt x="345586" y="0"/>
                  </a:lnTo>
                  <a:lnTo>
                    <a:pt x="691173" y="0"/>
                  </a:lnTo>
                </a:path>
                <a:path w="1346835" h="1700529">
                  <a:moveTo>
                    <a:pt x="0" y="1700110"/>
                  </a:moveTo>
                  <a:lnTo>
                    <a:pt x="344634" y="1700110"/>
                  </a:lnTo>
                  <a:lnTo>
                    <a:pt x="344634" y="1260157"/>
                  </a:lnTo>
                  <a:lnTo>
                    <a:pt x="1346492" y="1260157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064000" y="1250922"/>
              <a:ext cx="7017384" cy="1012190"/>
            </a:xfrm>
            <a:custGeom>
              <a:avLst/>
              <a:gdLst/>
              <a:ahLst/>
              <a:cxnLst/>
              <a:rect l="l" t="t" r="r" b="b"/>
              <a:pathLst>
                <a:path w="7017384" h="1012189">
                  <a:moveTo>
                    <a:pt x="6876440" y="0"/>
                  </a:moveTo>
                  <a:lnTo>
                    <a:pt x="140793" y="0"/>
                  </a:lnTo>
                  <a:lnTo>
                    <a:pt x="96491" y="7227"/>
                  </a:lnTo>
                  <a:lnTo>
                    <a:pt x="57867" y="27313"/>
                  </a:lnTo>
                  <a:lnTo>
                    <a:pt x="27314" y="57865"/>
                  </a:lnTo>
                  <a:lnTo>
                    <a:pt x="7227" y="96489"/>
                  </a:lnTo>
                  <a:lnTo>
                    <a:pt x="0" y="140792"/>
                  </a:lnTo>
                  <a:lnTo>
                    <a:pt x="0" y="871385"/>
                  </a:lnTo>
                  <a:lnTo>
                    <a:pt x="7227" y="915683"/>
                  </a:lnTo>
                  <a:lnTo>
                    <a:pt x="27314" y="954306"/>
                  </a:lnTo>
                  <a:lnTo>
                    <a:pt x="57867" y="984860"/>
                  </a:lnTo>
                  <a:lnTo>
                    <a:pt x="96491" y="1004948"/>
                  </a:lnTo>
                  <a:lnTo>
                    <a:pt x="140793" y="1012177"/>
                  </a:lnTo>
                  <a:lnTo>
                    <a:pt x="6876440" y="1012177"/>
                  </a:lnTo>
                  <a:lnTo>
                    <a:pt x="6920738" y="1004948"/>
                  </a:lnTo>
                  <a:lnTo>
                    <a:pt x="6959362" y="984860"/>
                  </a:lnTo>
                  <a:lnTo>
                    <a:pt x="6989915" y="954306"/>
                  </a:lnTo>
                  <a:lnTo>
                    <a:pt x="7010004" y="915683"/>
                  </a:lnTo>
                  <a:lnTo>
                    <a:pt x="7017232" y="871385"/>
                  </a:lnTo>
                  <a:lnTo>
                    <a:pt x="7017232" y="140792"/>
                  </a:lnTo>
                  <a:lnTo>
                    <a:pt x="7010004" y="96489"/>
                  </a:lnTo>
                  <a:lnTo>
                    <a:pt x="6989915" y="57865"/>
                  </a:lnTo>
                  <a:lnTo>
                    <a:pt x="6959362" y="27313"/>
                  </a:lnTo>
                  <a:lnTo>
                    <a:pt x="6920738" y="7227"/>
                  </a:lnTo>
                  <a:lnTo>
                    <a:pt x="6876440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59480" y="1250919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93B6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4227" y="1391615"/>
              <a:ext cx="731520" cy="731520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4947348" y="1242785"/>
            <a:ext cx="5711825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93B6D2"/>
                </a:solidFill>
                <a:latin typeface="Calibri"/>
                <a:cs typeface="Calibri"/>
              </a:rPr>
              <a:t>Research</a:t>
            </a:r>
            <a:r>
              <a:rPr dirty="0" sz="1600" spc="-45" b="1">
                <a:solidFill>
                  <a:srgbClr val="93B6D2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93B6D2"/>
                </a:solidFill>
                <a:latin typeface="Calibri"/>
                <a:cs typeface="Calibri"/>
              </a:rPr>
              <a:t>Objective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evaluate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effectiveness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Hospital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Information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System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(HIS)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 provided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doctors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nurses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at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AINU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Hospital,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Vizag,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with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focus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on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system </a:t>
            </a:r>
            <a:r>
              <a:rPr dirty="0" sz="1400">
                <a:latin typeface="Calibri"/>
                <a:cs typeface="Calibri"/>
              </a:rPr>
              <a:t>usage,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adoption,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impact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on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20">
                <a:latin typeface="Calibri"/>
                <a:cs typeface="Calibri"/>
              </a:rPr>
              <a:t>day-</a:t>
            </a:r>
            <a:r>
              <a:rPr dirty="0" sz="1400" spc="-10">
                <a:latin typeface="Calibri"/>
                <a:cs typeface="Calibri"/>
              </a:rPr>
              <a:t>to-</a:t>
            </a:r>
            <a:r>
              <a:rPr dirty="0" sz="1400">
                <a:latin typeface="Calibri"/>
                <a:cs typeface="Calibri"/>
              </a:rPr>
              <a:t>day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clinical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operations.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719815" y="2511818"/>
            <a:ext cx="7017384" cy="1012190"/>
          </a:xfrm>
          <a:custGeom>
            <a:avLst/>
            <a:gdLst/>
            <a:ahLst/>
            <a:cxnLst/>
            <a:rect l="l" t="t" r="r" b="b"/>
            <a:pathLst>
              <a:path w="7017384" h="1012189">
                <a:moveTo>
                  <a:pt x="6876440" y="0"/>
                </a:moveTo>
                <a:lnTo>
                  <a:pt x="140793" y="0"/>
                </a:lnTo>
                <a:lnTo>
                  <a:pt x="96491" y="7227"/>
                </a:lnTo>
                <a:lnTo>
                  <a:pt x="57867" y="27313"/>
                </a:lnTo>
                <a:lnTo>
                  <a:pt x="27314" y="57865"/>
                </a:lnTo>
                <a:lnTo>
                  <a:pt x="7227" y="96489"/>
                </a:lnTo>
                <a:lnTo>
                  <a:pt x="0" y="140792"/>
                </a:lnTo>
                <a:lnTo>
                  <a:pt x="0" y="871385"/>
                </a:lnTo>
                <a:lnTo>
                  <a:pt x="7227" y="915683"/>
                </a:lnTo>
                <a:lnTo>
                  <a:pt x="27314" y="954306"/>
                </a:lnTo>
                <a:lnTo>
                  <a:pt x="57867" y="984860"/>
                </a:lnTo>
                <a:lnTo>
                  <a:pt x="96491" y="1004948"/>
                </a:lnTo>
                <a:lnTo>
                  <a:pt x="140793" y="1012177"/>
                </a:lnTo>
                <a:lnTo>
                  <a:pt x="6876440" y="1012177"/>
                </a:lnTo>
                <a:lnTo>
                  <a:pt x="6920738" y="1004948"/>
                </a:lnTo>
                <a:lnTo>
                  <a:pt x="6959362" y="984860"/>
                </a:lnTo>
                <a:lnTo>
                  <a:pt x="6989915" y="954306"/>
                </a:lnTo>
                <a:lnTo>
                  <a:pt x="7010004" y="915683"/>
                </a:lnTo>
                <a:lnTo>
                  <a:pt x="7017232" y="871385"/>
                </a:lnTo>
                <a:lnTo>
                  <a:pt x="7017232" y="140792"/>
                </a:lnTo>
                <a:lnTo>
                  <a:pt x="7010004" y="96489"/>
                </a:lnTo>
                <a:lnTo>
                  <a:pt x="6989915" y="57865"/>
                </a:lnTo>
                <a:lnTo>
                  <a:pt x="6959362" y="27313"/>
                </a:lnTo>
                <a:lnTo>
                  <a:pt x="6920738" y="7227"/>
                </a:lnTo>
                <a:lnTo>
                  <a:pt x="687644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5494020" y="2461173"/>
            <a:ext cx="6123940" cy="995044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Public</a:t>
            </a:r>
            <a:r>
              <a:rPr dirty="0" sz="1600" spc="-45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b="1">
                <a:solidFill>
                  <a:srgbClr val="DD8046"/>
                </a:solidFill>
                <a:latin typeface="Calibri"/>
                <a:cs typeface="Calibri"/>
              </a:rPr>
              <a:t>Health</a:t>
            </a:r>
            <a:r>
              <a:rPr dirty="0" sz="1600" spc="-40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D8046"/>
                </a:solidFill>
                <a:latin typeface="Calibri"/>
                <a:cs typeface="Calibri"/>
              </a:rPr>
              <a:t>Context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Efficient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is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essential </a:t>
            </a:r>
            <a:r>
              <a:rPr dirty="0" sz="1400">
                <a:latin typeface="Calibri"/>
                <a:cs typeface="Calibri"/>
              </a:rPr>
              <a:t>for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improving healthcare delivery,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reducing medical </a:t>
            </a:r>
            <a:r>
              <a:rPr dirty="0" sz="1400">
                <a:latin typeface="Calibri"/>
                <a:cs typeface="Calibri"/>
              </a:rPr>
              <a:t>errors,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ensuring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continuity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20">
                <a:latin typeface="Calibri"/>
                <a:cs typeface="Calibri"/>
              </a:rPr>
              <a:t> care—</a:t>
            </a:r>
            <a:r>
              <a:rPr dirty="0" sz="1400">
                <a:latin typeface="Calibri"/>
                <a:cs typeface="Calibri"/>
              </a:rPr>
              <a:t>key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components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strengthening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public </a:t>
            </a:r>
            <a:r>
              <a:rPr dirty="0" sz="1400">
                <a:latin typeface="Calibri"/>
                <a:cs typeface="Calibri"/>
              </a:rPr>
              <a:t>health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infrastructure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patient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safety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initiatives.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4064000" y="3772699"/>
            <a:ext cx="7673340" cy="2273935"/>
          </a:xfrm>
          <a:custGeom>
            <a:avLst/>
            <a:gdLst/>
            <a:ahLst/>
            <a:cxnLst/>
            <a:rect l="l" t="t" r="r" b="b"/>
            <a:pathLst>
              <a:path w="7673340" h="2273935">
                <a:moveTo>
                  <a:pt x="7479068" y="140792"/>
                </a:moveTo>
                <a:lnTo>
                  <a:pt x="7471829" y="96494"/>
                </a:lnTo>
                <a:lnTo>
                  <a:pt x="7451750" y="57873"/>
                </a:lnTo>
                <a:lnTo>
                  <a:pt x="7421194" y="27317"/>
                </a:lnTo>
                <a:lnTo>
                  <a:pt x="7382573" y="7239"/>
                </a:lnTo>
                <a:lnTo>
                  <a:pt x="7338276" y="0"/>
                </a:lnTo>
                <a:lnTo>
                  <a:pt x="140792" y="0"/>
                </a:lnTo>
                <a:lnTo>
                  <a:pt x="96481" y="7239"/>
                </a:lnTo>
                <a:lnTo>
                  <a:pt x="57861" y="27317"/>
                </a:lnTo>
                <a:lnTo>
                  <a:pt x="27305" y="57873"/>
                </a:lnTo>
                <a:lnTo>
                  <a:pt x="7226" y="96494"/>
                </a:lnTo>
                <a:lnTo>
                  <a:pt x="0" y="140792"/>
                </a:lnTo>
                <a:lnTo>
                  <a:pt x="0" y="871385"/>
                </a:lnTo>
                <a:lnTo>
                  <a:pt x="7226" y="915695"/>
                </a:lnTo>
                <a:lnTo>
                  <a:pt x="27305" y="954316"/>
                </a:lnTo>
                <a:lnTo>
                  <a:pt x="57861" y="984872"/>
                </a:lnTo>
                <a:lnTo>
                  <a:pt x="96481" y="1004951"/>
                </a:lnTo>
                <a:lnTo>
                  <a:pt x="140792" y="1012177"/>
                </a:lnTo>
                <a:lnTo>
                  <a:pt x="7338276" y="1012177"/>
                </a:lnTo>
                <a:lnTo>
                  <a:pt x="7382573" y="1004951"/>
                </a:lnTo>
                <a:lnTo>
                  <a:pt x="7421194" y="984872"/>
                </a:lnTo>
                <a:lnTo>
                  <a:pt x="7451750" y="954316"/>
                </a:lnTo>
                <a:lnTo>
                  <a:pt x="7471829" y="915695"/>
                </a:lnTo>
                <a:lnTo>
                  <a:pt x="7479068" y="871385"/>
                </a:lnTo>
                <a:lnTo>
                  <a:pt x="7479068" y="140792"/>
                </a:lnTo>
                <a:close/>
              </a:path>
              <a:path w="7673340" h="2273935">
                <a:moveTo>
                  <a:pt x="7673048" y="1402422"/>
                </a:moveTo>
                <a:lnTo>
                  <a:pt x="7665809" y="1358125"/>
                </a:lnTo>
                <a:lnTo>
                  <a:pt x="7645730" y="1319504"/>
                </a:lnTo>
                <a:lnTo>
                  <a:pt x="7615174" y="1288948"/>
                </a:lnTo>
                <a:lnTo>
                  <a:pt x="7576553" y="1268869"/>
                </a:lnTo>
                <a:lnTo>
                  <a:pt x="7532256" y="1261630"/>
                </a:lnTo>
                <a:lnTo>
                  <a:pt x="796607" y="1261630"/>
                </a:lnTo>
                <a:lnTo>
                  <a:pt x="752297" y="1268869"/>
                </a:lnTo>
                <a:lnTo>
                  <a:pt x="713676" y="1288948"/>
                </a:lnTo>
                <a:lnTo>
                  <a:pt x="683120" y="1319504"/>
                </a:lnTo>
                <a:lnTo>
                  <a:pt x="663041" y="1358125"/>
                </a:lnTo>
                <a:lnTo>
                  <a:pt x="655815" y="1402422"/>
                </a:lnTo>
                <a:lnTo>
                  <a:pt x="655815" y="2133015"/>
                </a:lnTo>
                <a:lnTo>
                  <a:pt x="663041" y="2177326"/>
                </a:lnTo>
                <a:lnTo>
                  <a:pt x="683120" y="2215946"/>
                </a:lnTo>
                <a:lnTo>
                  <a:pt x="713676" y="2246503"/>
                </a:lnTo>
                <a:lnTo>
                  <a:pt x="752297" y="2266581"/>
                </a:lnTo>
                <a:lnTo>
                  <a:pt x="796607" y="2273808"/>
                </a:lnTo>
                <a:lnTo>
                  <a:pt x="7532256" y="2273808"/>
                </a:lnTo>
                <a:lnTo>
                  <a:pt x="7576553" y="2266581"/>
                </a:lnTo>
                <a:lnTo>
                  <a:pt x="7615174" y="2246503"/>
                </a:lnTo>
                <a:lnTo>
                  <a:pt x="7645730" y="2215946"/>
                </a:lnTo>
                <a:lnTo>
                  <a:pt x="7665809" y="2177326"/>
                </a:lnTo>
                <a:lnTo>
                  <a:pt x="7673048" y="2133015"/>
                </a:lnTo>
                <a:lnTo>
                  <a:pt x="7673048" y="1402422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947348" y="3764891"/>
            <a:ext cx="6708140" cy="2203450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600" spc="-10" b="1">
                <a:solidFill>
                  <a:srgbClr val="A4AB81"/>
                </a:solidFill>
                <a:latin typeface="Calibri"/>
                <a:cs typeface="Calibri"/>
              </a:rPr>
              <a:t>Methodology</a:t>
            </a:r>
            <a:endParaRPr sz="1600">
              <a:latin typeface="Calibri"/>
              <a:cs typeface="Calibri"/>
            </a:endParaRPr>
          </a:p>
          <a:p>
            <a:pPr marL="12700" marR="426720">
              <a:lnSpc>
                <a:spcPct val="100000"/>
              </a:lnSpc>
              <a:spcBef>
                <a:spcPts val="315"/>
              </a:spcBef>
            </a:pP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study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will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use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mixed-</a:t>
            </a:r>
            <a:r>
              <a:rPr dirty="0" sz="1400">
                <a:latin typeface="Calibri"/>
                <a:cs typeface="Calibri"/>
              </a:rPr>
              <a:t>methods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approach,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including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surveys</a:t>
            </a:r>
            <a:r>
              <a:rPr dirty="0" sz="1400" spc="-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3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observational assessments,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gauge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proficiency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healthcare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professionals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using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modules </a:t>
            </a:r>
            <a:r>
              <a:rPr dirty="0" sz="1400">
                <a:latin typeface="Calibri"/>
                <a:cs typeface="Calibri"/>
              </a:rPr>
              <a:t>such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OPD</a:t>
            </a:r>
            <a:r>
              <a:rPr dirty="0" sz="1400" spc="-10">
                <a:latin typeface="Calibri"/>
                <a:cs typeface="Calibri"/>
              </a:rPr>
              <a:t> registration, </a:t>
            </a:r>
            <a:r>
              <a:rPr dirty="0" sz="1400">
                <a:latin typeface="Calibri"/>
                <a:cs typeface="Calibri"/>
              </a:rPr>
              <a:t>EMR</a:t>
            </a:r>
            <a:r>
              <a:rPr dirty="0" sz="1400" spc="-10">
                <a:latin typeface="Calibri"/>
                <a:cs typeface="Calibri"/>
              </a:rPr>
              <a:t> documentation,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0">
                <a:latin typeface="Calibri"/>
                <a:cs typeface="Calibri"/>
              </a:rPr>
              <a:t> indentation management.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5"/>
              </a:spcBef>
            </a:pPr>
            <a:endParaRPr sz="1400">
              <a:latin typeface="Calibri"/>
              <a:cs typeface="Calibri"/>
            </a:endParaRPr>
          </a:p>
          <a:p>
            <a:pPr marL="605155">
              <a:lnSpc>
                <a:spcPct val="100000"/>
              </a:lnSpc>
            </a:pPr>
            <a:r>
              <a:rPr dirty="0" sz="1600" b="1">
                <a:solidFill>
                  <a:srgbClr val="D7B15C"/>
                </a:solidFill>
                <a:latin typeface="Calibri"/>
                <a:cs typeface="Calibri"/>
              </a:rPr>
              <a:t>Expected</a:t>
            </a:r>
            <a:r>
              <a:rPr dirty="0" sz="1600" spc="-65" b="1">
                <a:solidFill>
                  <a:srgbClr val="D7B15C"/>
                </a:solidFill>
                <a:latin typeface="Calibri"/>
                <a:cs typeface="Calibri"/>
              </a:rPr>
              <a:t> </a:t>
            </a:r>
            <a:r>
              <a:rPr dirty="0" sz="1600" spc="-10" b="1">
                <a:solidFill>
                  <a:srgbClr val="D7B15C"/>
                </a:solidFill>
                <a:latin typeface="Calibri"/>
                <a:cs typeface="Calibri"/>
              </a:rPr>
              <a:t>Outcomes</a:t>
            </a:r>
            <a:endParaRPr sz="1600">
              <a:latin typeface="Calibri"/>
              <a:cs typeface="Calibri"/>
            </a:endParaRPr>
          </a:p>
          <a:p>
            <a:pPr marL="605155" marR="5080">
              <a:lnSpc>
                <a:spcPct val="100000"/>
              </a:lnSpc>
              <a:spcBef>
                <a:spcPts val="310"/>
              </a:spcBef>
            </a:pP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research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aims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identify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gaps,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highlight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best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practices,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recommend improvements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HIS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training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programs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to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boost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user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adoption,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enhance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workflow </a:t>
            </a:r>
            <a:r>
              <a:rPr dirty="0" sz="1400">
                <a:latin typeface="Calibri"/>
                <a:cs typeface="Calibri"/>
              </a:rPr>
              <a:t>efficiency,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ultimately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improve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the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quality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of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patient</a:t>
            </a:r>
            <a:r>
              <a:rPr dirty="0" sz="1400" spc="-50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care.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2758782" y="2511076"/>
            <a:ext cx="2656840" cy="3511550"/>
            <a:chOff x="2758782" y="2511076"/>
            <a:chExt cx="2656840" cy="3511550"/>
          </a:xfrm>
        </p:grpSpPr>
        <p:sp>
          <p:nvSpPr>
            <p:cNvPr id="19" name="object 19" descr=""/>
            <p:cNvSpPr/>
            <p:nvPr/>
          </p:nvSpPr>
          <p:spPr>
            <a:xfrm>
              <a:off x="2768307" y="3457486"/>
              <a:ext cx="1346835" cy="2082800"/>
            </a:xfrm>
            <a:custGeom>
              <a:avLst/>
              <a:gdLst/>
              <a:ahLst/>
              <a:cxnLst/>
              <a:rect l="l" t="t" r="r" b="b"/>
              <a:pathLst>
                <a:path w="1346835" h="2082800">
                  <a:moveTo>
                    <a:pt x="0" y="0"/>
                  </a:moveTo>
                  <a:lnTo>
                    <a:pt x="345586" y="0"/>
                  </a:lnTo>
                  <a:lnTo>
                    <a:pt x="345586" y="820940"/>
                  </a:lnTo>
                  <a:lnTo>
                    <a:pt x="691173" y="820940"/>
                  </a:lnTo>
                </a:path>
                <a:path w="1346835" h="2082800">
                  <a:moveTo>
                    <a:pt x="0" y="0"/>
                  </a:moveTo>
                  <a:lnTo>
                    <a:pt x="344634" y="0"/>
                  </a:lnTo>
                  <a:lnTo>
                    <a:pt x="344634" y="2082571"/>
                  </a:lnTo>
                  <a:lnTo>
                    <a:pt x="1346492" y="2082571"/>
                  </a:lnTo>
                </a:path>
              </a:pathLst>
            </a:custGeom>
            <a:ln w="1904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114799" y="2511076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459479" y="3771971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79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A4AB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114799" y="5033595"/>
              <a:ext cx="1300480" cy="989330"/>
            </a:xfrm>
            <a:custGeom>
              <a:avLst/>
              <a:gdLst/>
              <a:ahLst/>
              <a:cxnLst/>
              <a:rect l="l" t="t" r="r" b="b"/>
              <a:pathLst>
                <a:path w="1300479" h="989329">
                  <a:moveTo>
                    <a:pt x="0" y="143103"/>
                  </a:moveTo>
                  <a:lnTo>
                    <a:pt x="0" y="845661"/>
                  </a:lnTo>
                  <a:lnTo>
                    <a:pt x="7796" y="890893"/>
                  </a:lnTo>
                  <a:lnTo>
                    <a:pt x="29505" y="930176"/>
                  </a:lnTo>
                  <a:lnTo>
                    <a:pt x="62608" y="961154"/>
                  </a:lnTo>
                  <a:lnTo>
                    <a:pt x="104586" y="981469"/>
                  </a:lnTo>
                  <a:lnTo>
                    <a:pt x="152920" y="988764"/>
                  </a:lnTo>
                  <a:lnTo>
                    <a:pt x="1268920" y="988764"/>
                  </a:lnTo>
                  <a:lnTo>
                    <a:pt x="1300479" y="982801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295"/>
                  </a:lnTo>
                  <a:lnTo>
                    <a:pt x="62608" y="27610"/>
                  </a:lnTo>
                  <a:lnTo>
                    <a:pt x="29505" y="58588"/>
                  </a:lnTo>
                  <a:lnTo>
                    <a:pt x="7796" y="97871"/>
                  </a:lnTo>
                  <a:lnTo>
                    <a:pt x="0" y="143103"/>
                  </a:lnTo>
                  <a:close/>
                </a:path>
              </a:pathLst>
            </a:custGeom>
            <a:solidFill>
              <a:srgbClr val="D7B1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9546" y="5174284"/>
              <a:ext cx="731521" cy="715238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4226" y="3912666"/>
              <a:ext cx="731520" cy="731520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9546" y="2655201"/>
              <a:ext cx="731520" cy="731520"/>
            </a:xfrm>
            <a:prstGeom prst="rect">
              <a:avLst/>
            </a:prstGeom>
          </p:spPr>
        </p:pic>
      </p:grpSp>
      <p:pic>
        <p:nvPicPr>
          <p:cNvPr id="26" name="object 2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459740" y="6481152"/>
            <a:ext cx="930402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Key</a:t>
            </a:r>
            <a:r>
              <a:rPr dirty="0" u="sng" sz="1300" spc="-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words</a:t>
            </a:r>
            <a:r>
              <a:rPr dirty="0" sz="1300" b="1">
                <a:latin typeface="Times New Roman"/>
                <a:cs typeface="Times New Roman"/>
              </a:rPr>
              <a:t>: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Hospital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Information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System(HIS),</a:t>
            </a:r>
            <a:r>
              <a:rPr dirty="0" sz="1300" spc="-4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Electronic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Medical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Record(EMR),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Workflow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Efficiency,</a:t>
            </a:r>
            <a:r>
              <a:rPr dirty="0" sz="1300" spc="-4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Patient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Care</a:t>
            </a:r>
            <a:r>
              <a:rPr dirty="0" sz="1300" spc="-40" b="1">
                <a:latin typeface="Times New Roman"/>
                <a:cs typeface="Times New Roman"/>
              </a:rPr>
              <a:t> </a:t>
            </a:r>
            <a:r>
              <a:rPr dirty="0" sz="1300" spc="-10" b="1">
                <a:latin typeface="Times New Roman"/>
                <a:cs typeface="Times New Roman"/>
              </a:rPr>
              <a:t>Improvement</a:t>
            </a:r>
            <a:endParaRPr sz="1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5555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0000"/>
                </a:solidFill>
              </a:rPr>
              <a:t>Objectives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384695" y="1353553"/>
            <a:ext cx="11493500" cy="1013460"/>
            <a:chOff x="384695" y="1353553"/>
            <a:chExt cx="11493500" cy="1013460"/>
          </a:xfrm>
        </p:grpSpPr>
        <p:sp>
          <p:nvSpPr>
            <p:cNvPr id="5" name="object 5" descr=""/>
            <p:cNvSpPr/>
            <p:nvPr/>
          </p:nvSpPr>
          <p:spPr>
            <a:xfrm>
              <a:off x="989214" y="1353553"/>
              <a:ext cx="10888980" cy="1012190"/>
            </a:xfrm>
            <a:custGeom>
              <a:avLst/>
              <a:gdLst/>
              <a:ahLst/>
              <a:cxnLst/>
              <a:rect l="l" t="t" r="r" b="b"/>
              <a:pathLst>
                <a:path w="10888980" h="1012189">
                  <a:moveTo>
                    <a:pt x="10747857" y="0"/>
                  </a:moveTo>
                  <a:lnTo>
                    <a:pt x="140793" y="0"/>
                  </a:lnTo>
                  <a:lnTo>
                    <a:pt x="96491" y="7227"/>
                  </a:lnTo>
                  <a:lnTo>
                    <a:pt x="57867" y="27313"/>
                  </a:lnTo>
                  <a:lnTo>
                    <a:pt x="27314" y="57865"/>
                  </a:lnTo>
                  <a:lnTo>
                    <a:pt x="7227" y="96489"/>
                  </a:lnTo>
                  <a:lnTo>
                    <a:pt x="0" y="140792"/>
                  </a:lnTo>
                  <a:lnTo>
                    <a:pt x="0" y="871385"/>
                  </a:lnTo>
                  <a:lnTo>
                    <a:pt x="7227" y="915683"/>
                  </a:lnTo>
                  <a:lnTo>
                    <a:pt x="27314" y="954306"/>
                  </a:lnTo>
                  <a:lnTo>
                    <a:pt x="57867" y="984860"/>
                  </a:lnTo>
                  <a:lnTo>
                    <a:pt x="96491" y="1004948"/>
                  </a:lnTo>
                  <a:lnTo>
                    <a:pt x="140793" y="1012177"/>
                  </a:lnTo>
                  <a:lnTo>
                    <a:pt x="10747857" y="1012177"/>
                  </a:lnTo>
                  <a:lnTo>
                    <a:pt x="10792160" y="1004948"/>
                  </a:lnTo>
                  <a:lnTo>
                    <a:pt x="10830784" y="984860"/>
                  </a:lnTo>
                  <a:lnTo>
                    <a:pt x="10861336" y="954306"/>
                  </a:lnTo>
                  <a:lnTo>
                    <a:pt x="10881422" y="915683"/>
                  </a:lnTo>
                  <a:lnTo>
                    <a:pt x="10888649" y="871385"/>
                  </a:lnTo>
                  <a:lnTo>
                    <a:pt x="10888649" y="140792"/>
                  </a:lnTo>
                  <a:lnTo>
                    <a:pt x="10881422" y="96489"/>
                  </a:lnTo>
                  <a:lnTo>
                    <a:pt x="10861336" y="57865"/>
                  </a:lnTo>
                  <a:lnTo>
                    <a:pt x="10830784" y="27313"/>
                  </a:lnTo>
                  <a:lnTo>
                    <a:pt x="10792160" y="7227"/>
                  </a:lnTo>
                  <a:lnTo>
                    <a:pt x="10747857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84695" y="1353560"/>
              <a:ext cx="1300480" cy="1013460"/>
            </a:xfrm>
            <a:custGeom>
              <a:avLst/>
              <a:gdLst/>
              <a:ahLst/>
              <a:cxnLst/>
              <a:rect l="l" t="t" r="r" b="b"/>
              <a:pathLst>
                <a:path w="1300480" h="1013460">
                  <a:moveTo>
                    <a:pt x="0" y="146597"/>
                  </a:moveTo>
                  <a:lnTo>
                    <a:pt x="0" y="866308"/>
                  </a:lnTo>
                  <a:lnTo>
                    <a:pt x="7796" y="912645"/>
                  </a:lnTo>
                  <a:lnTo>
                    <a:pt x="29505" y="952887"/>
                  </a:lnTo>
                  <a:lnTo>
                    <a:pt x="62608" y="984621"/>
                  </a:lnTo>
                  <a:lnTo>
                    <a:pt x="104586" y="1005432"/>
                  </a:lnTo>
                  <a:lnTo>
                    <a:pt x="152920" y="1012906"/>
                  </a:lnTo>
                  <a:lnTo>
                    <a:pt x="1268920" y="1012906"/>
                  </a:lnTo>
                  <a:lnTo>
                    <a:pt x="1300479" y="1006797"/>
                  </a:lnTo>
                  <a:lnTo>
                    <a:pt x="853948" y="0"/>
                  </a:lnTo>
                  <a:lnTo>
                    <a:pt x="152920" y="0"/>
                  </a:lnTo>
                  <a:lnTo>
                    <a:pt x="104586" y="7473"/>
                  </a:lnTo>
                  <a:lnTo>
                    <a:pt x="62608" y="28284"/>
                  </a:lnTo>
                  <a:lnTo>
                    <a:pt x="29505" y="60018"/>
                  </a:lnTo>
                  <a:lnTo>
                    <a:pt x="7796" y="100261"/>
                  </a:lnTo>
                  <a:lnTo>
                    <a:pt x="0" y="146597"/>
                  </a:lnTo>
                  <a:close/>
                </a:path>
              </a:pathLst>
            </a:custGeom>
            <a:solidFill>
              <a:srgbClr val="DD804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9447" y="1494256"/>
              <a:ext cx="731520" cy="73152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872564" y="1384924"/>
            <a:ext cx="9093200" cy="88836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1800" b="1">
                <a:solidFill>
                  <a:srgbClr val="DD8046"/>
                </a:solidFill>
                <a:latin typeface="Calibri"/>
                <a:cs typeface="Calibri"/>
              </a:rPr>
              <a:t>Research</a:t>
            </a:r>
            <a:r>
              <a:rPr dirty="0" sz="1800" spc="-20" b="1">
                <a:solidFill>
                  <a:srgbClr val="DD8046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D8046"/>
                </a:solidFill>
                <a:latin typeface="Calibri"/>
                <a:cs typeface="Calibri"/>
              </a:rPr>
              <a:t>Question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75"/>
              </a:spcBef>
            </a:pPr>
            <a:r>
              <a:rPr dirty="0" sz="1600">
                <a:latin typeface="Times New Roman"/>
                <a:cs typeface="Times New Roman"/>
              </a:rPr>
              <a:t>How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effective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is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the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HIS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training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in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improving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performance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and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reducing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errors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in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OPD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registration,</a:t>
            </a:r>
            <a:r>
              <a:rPr dirty="0" sz="1600" spc="150">
                <a:latin typeface="Times New Roman"/>
                <a:cs typeface="Times New Roman"/>
              </a:rPr>
              <a:t> </a:t>
            </a:r>
            <a:r>
              <a:rPr dirty="0" sz="1600" spc="-25">
                <a:latin typeface="Times New Roman"/>
                <a:cs typeface="Times New Roman"/>
              </a:rPr>
              <a:t>EMR </a:t>
            </a:r>
            <a:r>
              <a:rPr dirty="0" sz="1600">
                <a:latin typeface="Times New Roman"/>
                <a:cs typeface="Times New Roman"/>
              </a:rPr>
              <a:t>use,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and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indentation?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591236" y="2635504"/>
            <a:ext cx="5052695" cy="489584"/>
          </a:xfrm>
          <a:custGeom>
            <a:avLst/>
            <a:gdLst/>
            <a:ahLst/>
            <a:cxnLst/>
            <a:rect l="l" t="t" r="r" b="b"/>
            <a:pathLst>
              <a:path w="5052695" h="489585">
                <a:moveTo>
                  <a:pt x="4971122" y="0"/>
                </a:moveTo>
                <a:lnTo>
                  <a:pt x="81548" y="0"/>
                </a:lnTo>
                <a:lnTo>
                  <a:pt x="49933" y="6451"/>
                </a:lnTo>
                <a:lnTo>
                  <a:pt x="23998" y="23999"/>
                </a:lnTo>
                <a:lnTo>
                  <a:pt x="6450" y="49934"/>
                </a:lnTo>
                <a:lnTo>
                  <a:pt x="0" y="81546"/>
                </a:lnTo>
                <a:lnTo>
                  <a:pt x="0" y="407733"/>
                </a:lnTo>
                <a:lnTo>
                  <a:pt x="6450" y="439345"/>
                </a:lnTo>
                <a:lnTo>
                  <a:pt x="23998" y="465280"/>
                </a:lnTo>
                <a:lnTo>
                  <a:pt x="49933" y="482828"/>
                </a:lnTo>
                <a:lnTo>
                  <a:pt x="81548" y="489280"/>
                </a:lnTo>
                <a:lnTo>
                  <a:pt x="4971122" y="489280"/>
                </a:lnTo>
                <a:lnTo>
                  <a:pt x="5002734" y="482828"/>
                </a:lnTo>
                <a:lnTo>
                  <a:pt x="5028669" y="465280"/>
                </a:lnTo>
                <a:lnTo>
                  <a:pt x="5046218" y="439345"/>
                </a:lnTo>
                <a:lnTo>
                  <a:pt x="5052669" y="407733"/>
                </a:lnTo>
                <a:lnTo>
                  <a:pt x="5052669" y="81546"/>
                </a:lnTo>
                <a:lnTo>
                  <a:pt x="5046218" y="49934"/>
                </a:lnTo>
                <a:lnTo>
                  <a:pt x="5028669" y="23999"/>
                </a:lnTo>
                <a:lnTo>
                  <a:pt x="5002734" y="6451"/>
                </a:lnTo>
                <a:lnTo>
                  <a:pt x="4971122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8147849" y="2715653"/>
            <a:ext cx="193928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Secondary</a:t>
            </a:r>
            <a:r>
              <a:rPr dirty="0" sz="18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objective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47837" y="3584600"/>
            <a:ext cx="4077335" cy="1779270"/>
          </a:xfrm>
          <a:prstGeom prst="rect">
            <a:avLst/>
          </a:prstGeom>
          <a:solidFill>
            <a:srgbClr val="404040"/>
          </a:solidFill>
        </p:spPr>
        <p:txBody>
          <a:bodyPr wrap="square" lIns="0" tIns="16129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70"/>
              </a:spcBef>
            </a:pPr>
            <a:endParaRPr sz="1800">
              <a:latin typeface="Times New Roman"/>
              <a:cs typeface="Times New Roman"/>
            </a:endParaRPr>
          </a:p>
          <a:p>
            <a:pPr algn="just" marL="91440" marR="152400">
              <a:lnSpc>
                <a:spcPct val="107000"/>
              </a:lnSpc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dirty="0" sz="18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effectiveness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doctors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nurses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AINU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Hospital,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Vizag</a:t>
            </a:r>
            <a:r>
              <a:rPr dirty="0" sz="1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Times New Roman"/>
                <a:cs typeface="Times New Roman"/>
              </a:rPr>
              <a:t>Unit.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1147837" y="2635504"/>
            <a:ext cx="4077335" cy="489584"/>
          </a:xfrm>
          <a:custGeom>
            <a:avLst/>
            <a:gdLst/>
            <a:ahLst/>
            <a:cxnLst/>
            <a:rect l="l" t="t" r="r" b="b"/>
            <a:pathLst>
              <a:path w="4077335" h="489585">
                <a:moveTo>
                  <a:pt x="3995762" y="0"/>
                </a:moveTo>
                <a:lnTo>
                  <a:pt x="81548" y="0"/>
                </a:lnTo>
                <a:lnTo>
                  <a:pt x="49933" y="6451"/>
                </a:lnTo>
                <a:lnTo>
                  <a:pt x="23998" y="23999"/>
                </a:lnTo>
                <a:lnTo>
                  <a:pt x="6450" y="49934"/>
                </a:lnTo>
                <a:lnTo>
                  <a:pt x="0" y="81546"/>
                </a:lnTo>
                <a:lnTo>
                  <a:pt x="0" y="407733"/>
                </a:lnTo>
                <a:lnTo>
                  <a:pt x="6450" y="439345"/>
                </a:lnTo>
                <a:lnTo>
                  <a:pt x="23998" y="465280"/>
                </a:lnTo>
                <a:lnTo>
                  <a:pt x="49933" y="482828"/>
                </a:lnTo>
                <a:lnTo>
                  <a:pt x="81548" y="489280"/>
                </a:lnTo>
                <a:lnTo>
                  <a:pt x="3995762" y="489280"/>
                </a:lnTo>
                <a:lnTo>
                  <a:pt x="4027374" y="482828"/>
                </a:lnTo>
                <a:lnTo>
                  <a:pt x="4053309" y="465280"/>
                </a:lnTo>
                <a:lnTo>
                  <a:pt x="4070858" y="439345"/>
                </a:lnTo>
                <a:lnTo>
                  <a:pt x="4077309" y="407733"/>
                </a:lnTo>
                <a:lnTo>
                  <a:pt x="4077309" y="81546"/>
                </a:lnTo>
                <a:lnTo>
                  <a:pt x="4070858" y="49934"/>
                </a:lnTo>
                <a:lnTo>
                  <a:pt x="4053309" y="23999"/>
                </a:lnTo>
                <a:lnTo>
                  <a:pt x="4027374" y="6451"/>
                </a:lnTo>
                <a:lnTo>
                  <a:pt x="3995762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2244857" y="2698787"/>
            <a:ext cx="18827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Primary</a:t>
            </a:r>
            <a:r>
              <a:rPr dirty="0" sz="20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objective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5326938" y="2389898"/>
            <a:ext cx="1388110" cy="4189095"/>
            <a:chOff x="5326938" y="2389898"/>
            <a:chExt cx="1388110" cy="4189095"/>
          </a:xfrm>
        </p:grpSpPr>
        <p:sp>
          <p:nvSpPr>
            <p:cNvPr id="15" name="object 15" descr=""/>
            <p:cNvSpPr/>
            <p:nvPr/>
          </p:nvSpPr>
          <p:spPr>
            <a:xfrm>
              <a:off x="6122327" y="2743834"/>
              <a:ext cx="0" cy="3835400"/>
            </a:xfrm>
            <a:custGeom>
              <a:avLst/>
              <a:gdLst/>
              <a:ahLst/>
              <a:cxnLst/>
              <a:rect l="l" t="t" r="r" b="b"/>
              <a:pathLst>
                <a:path w="0" h="3835400">
                  <a:moveTo>
                    <a:pt x="0" y="3834892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134353" y="2490475"/>
              <a:ext cx="240665" cy="264795"/>
            </a:xfrm>
            <a:custGeom>
              <a:avLst/>
              <a:gdLst/>
              <a:ahLst/>
              <a:cxnLst/>
              <a:rect l="l" t="t" r="r" b="b"/>
              <a:pathLst>
                <a:path w="240664" h="264794">
                  <a:moveTo>
                    <a:pt x="0" y="264548"/>
                  </a:moveTo>
                  <a:lnTo>
                    <a:pt x="3434" y="216874"/>
                  </a:lnTo>
                  <a:lnTo>
                    <a:pt x="13506" y="171815"/>
                  </a:lnTo>
                  <a:lnTo>
                    <a:pt x="29865" y="130209"/>
                  </a:lnTo>
                  <a:lnTo>
                    <a:pt x="52162" y="92893"/>
                  </a:lnTo>
                  <a:lnTo>
                    <a:pt x="80048" y="60706"/>
                  </a:lnTo>
                  <a:lnTo>
                    <a:pt x="113174" y="34485"/>
                  </a:lnTo>
                  <a:lnTo>
                    <a:pt x="151191" y="15069"/>
                  </a:lnTo>
                  <a:lnTo>
                    <a:pt x="193749" y="3294"/>
                  </a:lnTo>
                  <a:lnTo>
                    <a:pt x="240499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629867" y="2408948"/>
              <a:ext cx="66040" cy="198755"/>
            </a:xfrm>
            <a:custGeom>
              <a:avLst/>
              <a:gdLst/>
              <a:ahLst/>
              <a:cxnLst/>
              <a:rect l="l" t="t" r="r" b="b"/>
              <a:pathLst>
                <a:path w="66040" h="198755">
                  <a:moveTo>
                    <a:pt x="0" y="0"/>
                  </a:moveTo>
                  <a:lnTo>
                    <a:pt x="66001" y="99212"/>
                  </a:lnTo>
                  <a:lnTo>
                    <a:pt x="0" y="198426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373736" y="2502115"/>
              <a:ext cx="309880" cy="0"/>
            </a:xfrm>
            <a:custGeom>
              <a:avLst/>
              <a:gdLst/>
              <a:ahLst/>
              <a:cxnLst/>
              <a:rect l="l" t="t" r="r" b="b"/>
              <a:pathLst>
                <a:path w="309879" h="0">
                  <a:moveTo>
                    <a:pt x="0" y="0"/>
                  </a:moveTo>
                  <a:lnTo>
                    <a:pt x="309561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919520" y="2743834"/>
              <a:ext cx="0" cy="3835400"/>
            </a:xfrm>
            <a:custGeom>
              <a:avLst/>
              <a:gdLst/>
              <a:ahLst/>
              <a:cxnLst/>
              <a:rect l="l" t="t" r="r" b="b"/>
              <a:pathLst>
                <a:path w="0" h="3835400">
                  <a:moveTo>
                    <a:pt x="0" y="3834892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666999" y="2490475"/>
              <a:ext cx="240665" cy="264795"/>
            </a:xfrm>
            <a:custGeom>
              <a:avLst/>
              <a:gdLst/>
              <a:ahLst/>
              <a:cxnLst/>
              <a:rect l="l" t="t" r="r" b="b"/>
              <a:pathLst>
                <a:path w="240664" h="264794">
                  <a:moveTo>
                    <a:pt x="240499" y="264548"/>
                  </a:moveTo>
                  <a:lnTo>
                    <a:pt x="237065" y="216874"/>
                  </a:lnTo>
                  <a:lnTo>
                    <a:pt x="226993" y="171815"/>
                  </a:lnTo>
                  <a:lnTo>
                    <a:pt x="210634" y="130209"/>
                  </a:lnTo>
                  <a:lnTo>
                    <a:pt x="188337" y="92893"/>
                  </a:lnTo>
                  <a:lnTo>
                    <a:pt x="160451" y="60706"/>
                  </a:lnTo>
                  <a:lnTo>
                    <a:pt x="127325" y="34485"/>
                  </a:lnTo>
                  <a:lnTo>
                    <a:pt x="89308" y="15069"/>
                  </a:lnTo>
                  <a:lnTo>
                    <a:pt x="46750" y="3294"/>
                  </a:lnTo>
                  <a:lnTo>
                    <a:pt x="0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345988" y="2408948"/>
              <a:ext cx="66040" cy="198755"/>
            </a:xfrm>
            <a:custGeom>
              <a:avLst/>
              <a:gdLst/>
              <a:ahLst/>
              <a:cxnLst/>
              <a:rect l="l" t="t" r="r" b="b"/>
              <a:pathLst>
                <a:path w="66039" h="198755">
                  <a:moveTo>
                    <a:pt x="66001" y="0"/>
                  </a:moveTo>
                  <a:lnTo>
                    <a:pt x="0" y="99212"/>
                  </a:lnTo>
                  <a:lnTo>
                    <a:pt x="66001" y="198426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358563" y="2502115"/>
              <a:ext cx="309880" cy="0"/>
            </a:xfrm>
            <a:custGeom>
              <a:avLst/>
              <a:gdLst/>
              <a:ahLst/>
              <a:cxnLst/>
              <a:rect l="l" t="t" r="r" b="b"/>
              <a:pathLst>
                <a:path w="309879" h="0">
                  <a:moveTo>
                    <a:pt x="309561" y="0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C9CED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7091451" y="3589515"/>
            <a:ext cx="4077335" cy="1779270"/>
          </a:xfrm>
          <a:prstGeom prst="rect">
            <a:avLst/>
          </a:prstGeom>
          <a:solidFill>
            <a:srgbClr val="404040"/>
          </a:solidFill>
        </p:spPr>
        <p:txBody>
          <a:bodyPr wrap="square" lIns="0" tIns="2089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645"/>
              </a:spcBef>
            </a:pPr>
            <a:endParaRPr sz="1800">
              <a:latin typeface="Times New Roman"/>
              <a:cs typeface="Times New Roman"/>
            </a:endParaRPr>
          </a:p>
          <a:p>
            <a:pPr marL="91440" marR="29083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identify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challenges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faced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doctors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nurses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implementing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Times New Roman"/>
                <a:cs typeface="Times New Roman"/>
              </a:rPr>
              <a:t>HIS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functions</a:t>
            </a: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post-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 post-</a:t>
            </a:r>
            <a:r>
              <a:rPr dirty="0" sz="1800" spc="-20">
                <a:solidFill>
                  <a:srgbClr val="FFFFFF"/>
                </a:solidFill>
                <a:latin typeface="Times New Roman"/>
                <a:cs typeface="Times New Roman"/>
              </a:rPr>
              <a:t>live.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37607" y="1702282"/>
            <a:ext cx="20574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5056860" y="2268245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19">
                <a:moveTo>
                  <a:pt x="365760" y="0"/>
                </a:moveTo>
                <a:lnTo>
                  <a:pt x="316412" y="3364"/>
                </a:lnTo>
                <a:lnTo>
                  <a:pt x="268996" y="13159"/>
                </a:lnTo>
                <a:lnTo>
                  <a:pt x="223960" y="28933"/>
                </a:lnTo>
                <a:lnTo>
                  <a:pt x="181755" y="50238"/>
                </a:lnTo>
                <a:lnTo>
                  <a:pt x="142830" y="76622"/>
                </a:lnTo>
                <a:lnTo>
                  <a:pt x="107636" y="107637"/>
                </a:lnTo>
                <a:lnTo>
                  <a:pt x="76622" y="142831"/>
                </a:lnTo>
                <a:lnTo>
                  <a:pt x="50237" y="181756"/>
                </a:lnTo>
                <a:lnTo>
                  <a:pt x="28933" y="223961"/>
                </a:lnTo>
                <a:lnTo>
                  <a:pt x="13159" y="268997"/>
                </a:lnTo>
                <a:lnTo>
                  <a:pt x="3364" y="316413"/>
                </a:lnTo>
                <a:lnTo>
                  <a:pt x="0" y="365760"/>
                </a:lnTo>
                <a:lnTo>
                  <a:pt x="3364" y="415106"/>
                </a:lnTo>
                <a:lnTo>
                  <a:pt x="13159" y="462522"/>
                </a:lnTo>
                <a:lnTo>
                  <a:pt x="28933" y="507558"/>
                </a:lnTo>
                <a:lnTo>
                  <a:pt x="50237" y="549763"/>
                </a:lnTo>
                <a:lnTo>
                  <a:pt x="76622" y="588688"/>
                </a:lnTo>
                <a:lnTo>
                  <a:pt x="107636" y="623882"/>
                </a:lnTo>
                <a:lnTo>
                  <a:pt x="142830" y="654897"/>
                </a:lnTo>
                <a:lnTo>
                  <a:pt x="181755" y="681281"/>
                </a:lnTo>
                <a:lnTo>
                  <a:pt x="223960" y="702586"/>
                </a:lnTo>
                <a:lnTo>
                  <a:pt x="268996" y="718360"/>
                </a:lnTo>
                <a:lnTo>
                  <a:pt x="316412" y="728155"/>
                </a:lnTo>
                <a:lnTo>
                  <a:pt x="365760" y="731520"/>
                </a:lnTo>
                <a:lnTo>
                  <a:pt x="415107" y="728155"/>
                </a:lnTo>
                <a:lnTo>
                  <a:pt x="462523" y="718360"/>
                </a:lnTo>
                <a:lnTo>
                  <a:pt x="507559" y="702586"/>
                </a:lnTo>
                <a:lnTo>
                  <a:pt x="549764" y="681281"/>
                </a:lnTo>
                <a:lnTo>
                  <a:pt x="588689" y="654897"/>
                </a:lnTo>
                <a:lnTo>
                  <a:pt x="623883" y="623882"/>
                </a:lnTo>
                <a:lnTo>
                  <a:pt x="654897" y="588688"/>
                </a:lnTo>
                <a:lnTo>
                  <a:pt x="681282" y="549763"/>
                </a:lnTo>
                <a:lnTo>
                  <a:pt x="702586" y="507558"/>
                </a:lnTo>
                <a:lnTo>
                  <a:pt x="718360" y="462522"/>
                </a:lnTo>
                <a:lnTo>
                  <a:pt x="728155" y="415106"/>
                </a:lnTo>
                <a:lnTo>
                  <a:pt x="731520" y="365760"/>
                </a:lnTo>
                <a:lnTo>
                  <a:pt x="728155" y="316413"/>
                </a:lnTo>
                <a:lnTo>
                  <a:pt x="718360" y="268997"/>
                </a:lnTo>
                <a:lnTo>
                  <a:pt x="702586" y="223961"/>
                </a:lnTo>
                <a:lnTo>
                  <a:pt x="681282" y="181756"/>
                </a:lnTo>
                <a:lnTo>
                  <a:pt x="654897" y="142831"/>
                </a:lnTo>
                <a:lnTo>
                  <a:pt x="623883" y="107637"/>
                </a:lnTo>
                <a:lnTo>
                  <a:pt x="588689" y="76622"/>
                </a:lnTo>
                <a:lnTo>
                  <a:pt x="549764" y="50238"/>
                </a:lnTo>
                <a:lnTo>
                  <a:pt x="507559" y="28933"/>
                </a:lnTo>
                <a:lnTo>
                  <a:pt x="462523" y="13159"/>
                </a:lnTo>
                <a:lnTo>
                  <a:pt x="415107" y="3364"/>
                </a:lnTo>
                <a:lnTo>
                  <a:pt x="365760" y="0"/>
                </a:lnTo>
                <a:close/>
              </a:path>
            </a:pathLst>
          </a:custGeom>
          <a:solidFill>
            <a:srgbClr val="93B6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5319981" y="2385186"/>
            <a:ext cx="20574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774486" y="2971660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365760" y="0"/>
                </a:moveTo>
                <a:lnTo>
                  <a:pt x="316412" y="3364"/>
                </a:lnTo>
                <a:lnTo>
                  <a:pt x="268996" y="13159"/>
                </a:lnTo>
                <a:lnTo>
                  <a:pt x="223960" y="28933"/>
                </a:lnTo>
                <a:lnTo>
                  <a:pt x="181755" y="50238"/>
                </a:lnTo>
                <a:lnTo>
                  <a:pt x="142830" y="76622"/>
                </a:lnTo>
                <a:lnTo>
                  <a:pt x="107636" y="107637"/>
                </a:lnTo>
                <a:lnTo>
                  <a:pt x="76622" y="142831"/>
                </a:lnTo>
                <a:lnTo>
                  <a:pt x="50237" y="181756"/>
                </a:lnTo>
                <a:lnTo>
                  <a:pt x="28933" y="223961"/>
                </a:lnTo>
                <a:lnTo>
                  <a:pt x="13159" y="268997"/>
                </a:lnTo>
                <a:lnTo>
                  <a:pt x="3364" y="316413"/>
                </a:lnTo>
                <a:lnTo>
                  <a:pt x="0" y="365760"/>
                </a:lnTo>
                <a:lnTo>
                  <a:pt x="3364" y="415106"/>
                </a:lnTo>
                <a:lnTo>
                  <a:pt x="13159" y="462522"/>
                </a:lnTo>
                <a:lnTo>
                  <a:pt x="28933" y="507558"/>
                </a:lnTo>
                <a:lnTo>
                  <a:pt x="50237" y="549763"/>
                </a:lnTo>
                <a:lnTo>
                  <a:pt x="76622" y="588688"/>
                </a:lnTo>
                <a:lnTo>
                  <a:pt x="107636" y="623882"/>
                </a:lnTo>
                <a:lnTo>
                  <a:pt x="142830" y="654897"/>
                </a:lnTo>
                <a:lnTo>
                  <a:pt x="181755" y="681281"/>
                </a:lnTo>
                <a:lnTo>
                  <a:pt x="223960" y="702586"/>
                </a:lnTo>
                <a:lnTo>
                  <a:pt x="268996" y="718360"/>
                </a:lnTo>
                <a:lnTo>
                  <a:pt x="316412" y="728155"/>
                </a:lnTo>
                <a:lnTo>
                  <a:pt x="365760" y="731520"/>
                </a:lnTo>
                <a:lnTo>
                  <a:pt x="415107" y="728155"/>
                </a:lnTo>
                <a:lnTo>
                  <a:pt x="462523" y="718360"/>
                </a:lnTo>
                <a:lnTo>
                  <a:pt x="507559" y="702586"/>
                </a:lnTo>
                <a:lnTo>
                  <a:pt x="549764" y="681281"/>
                </a:lnTo>
                <a:lnTo>
                  <a:pt x="588689" y="654897"/>
                </a:lnTo>
                <a:lnTo>
                  <a:pt x="623883" y="623882"/>
                </a:lnTo>
                <a:lnTo>
                  <a:pt x="654897" y="588688"/>
                </a:lnTo>
                <a:lnTo>
                  <a:pt x="681282" y="549763"/>
                </a:lnTo>
                <a:lnTo>
                  <a:pt x="702586" y="507558"/>
                </a:lnTo>
                <a:lnTo>
                  <a:pt x="718360" y="462522"/>
                </a:lnTo>
                <a:lnTo>
                  <a:pt x="728155" y="415106"/>
                </a:lnTo>
                <a:lnTo>
                  <a:pt x="731520" y="365760"/>
                </a:lnTo>
                <a:lnTo>
                  <a:pt x="728155" y="316413"/>
                </a:lnTo>
                <a:lnTo>
                  <a:pt x="718360" y="268997"/>
                </a:lnTo>
                <a:lnTo>
                  <a:pt x="702586" y="223961"/>
                </a:lnTo>
                <a:lnTo>
                  <a:pt x="681282" y="181756"/>
                </a:lnTo>
                <a:lnTo>
                  <a:pt x="654897" y="142831"/>
                </a:lnTo>
                <a:lnTo>
                  <a:pt x="623883" y="107637"/>
                </a:lnTo>
                <a:lnTo>
                  <a:pt x="588689" y="76622"/>
                </a:lnTo>
                <a:lnTo>
                  <a:pt x="549764" y="50238"/>
                </a:lnTo>
                <a:lnTo>
                  <a:pt x="507559" y="28933"/>
                </a:lnTo>
                <a:lnTo>
                  <a:pt x="462523" y="13159"/>
                </a:lnTo>
                <a:lnTo>
                  <a:pt x="415107" y="3364"/>
                </a:lnTo>
                <a:lnTo>
                  <a:pt x="365760" y="0"/>
                </a:lnTo>
                <a:close/>
              </a:path>
            </a:pathLst>
          </a:custGeom>
          <a:solidFill>
            <a:srgbClr val="7AA7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6037607" y="3088589"/>
            <a:ext cx="20574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5056860" y="3657206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365760" y="0"/>
                </a:moveTo>
                <a:lnTo>
                  <a:pt x="316412" y="3364"/>
                </a:lnTo>
                <a:lnTo>
                  <a:pt x="268996" y="13159"/>
                </a:lnTo>
                <a:lnTo>
                  <a:pt x="223960" y="28933"/>
                </a:lnTo>
                <a:lnTo>
                  <a:pt x="181755" y="50238"/>
                </a:lnTo>
                <a:lnTo>
                  <a:pt x="142830" y="76622"/>
                </a:lnTo>
                <a:lnTo>
                  <a:pt x="107636" y="107637"/>
                </a:lnTo>
                <a:lnTo>
                  <a:pt x="76622" y="142831"/>
                </a:lnTo>
                <a:lnTo>
                  <a:pt x="50237" y="181756"/>
                </a:lnTo>
                <a:lnTo>
                  <a:pt x="28933" y="223961"/>
                </a:lnTo>
                <a:lnTo>
                  <a:pt x="13159" y="268997"/>
                </a:lnTo>
                <a:lnTo>
                  <a:pt x="3364" y="316413"/>
                </a:lnTo>
                <a:lnTo>
                  <a:pt x="0" y="365760"/>
                </a:lnTo>
                <a:lnTo>
                  <a:pt x="3364" y="415106"/>
                </a:lnTo>
                <a:lnTo>
                  <a:pt x="13159" y="462522"/>
                </a:lnTo>
                <a:lnTo>
                  <a:pt x="28933" y="507558"/>
                </a:lnTo>
                <a:lnTo>
                  <a:pt x="50237" y="549763"/>
                </a:lnTo>
                <a:lnTo>
                  <a:pt x="76622" y="588688"/>
                </a:lnTo>
                <a:lnTo>
                  <a:pt x="107636" y="623882"/>
                </a:lnTo>
                <a:lnTo>
                  <a:pt x="142830" y="654897"/>
                </a:lnTo>
                <a:lnTo>
                  <a:pt x="181755" y="681281"/>
                </a:lnTo>
                <a:lnTo>
                  <a:pt x="223960" y="702586"/>
                </a:lnTo>
                <a:lnTo>
                  <a:pt x="268996" y="718360"/>
                </a:lnTo>
                <a:lnTo>
                  <a:pt x="316412" y="728155"/>
                </a:lnTo>
                <a:lnTo>
                  <a:pt x="365760" y="731520"/>
                </a:lnTo>
                <a:lnTo>
                  <a:pt x="415107" y="728155"/>
                </a:lnTo>
                <a:lnTo>
                  <a:pt x="462523" y="718360"/>
                </a:lnTo>
                <a:lnTo>
                  <a:pt x="507559" y="702586"/>
                </a:lnTo>
                <a:lnTo>
                  <a:pt x="549764" y="681281"/>
                </a:lnTo>
                <a:lnTo>
                  <a:pt x="588689" y="654897"/>
                </a:lnTo>
                <a:lnTo>
                  <a:pt x="623883" y="623882"/>
                </a:lnTo>
                <a:lnTo>
                  <a:pt x="654897" y="588688"/>
                </a:lnTo>
                <a:lnTo>
                  <a:pt x="681282" y="549763"/>
                </a:lnTo>
                <a:lnTo>
                  <a:pt x="702586" y="507558"/>
                </a:lnTo>
                <a:lnTo>
                  <a:pt x="718360" y="462522"/>
                </a:lnTo>
                <a:lnTo>
                  <a:pt x="728155" y="415106"/>
                </a:lnTo>
                <a:lnTo>
                  <a:pt x="731520" y="365760"/>
                </a:lnTo>
                <a:lnTo>
                  <a:pt x="728155" y="316413"/>
                </a:lnTo>
                <a:lnTo>
                  <a:pt x="718360" y="268997"/>
                </a:lnTo>
                <a:lnTo>
                  <a:pt x="702586" y="223961"/>
                </a:lnTo>
                <a:lnTo>
                  <a:pt x="681282" y="181756"/>
                </a:lnTo>
                <a:lnTo>
                  <a:pt x="654897" y="142831"/>
                </a:lnTo>
                <a:lnTo>
                  <a:pt x="623883" y="107637"/>
                </a:lnTo>
                <a:lnTo>
                  <a:pt x="588689" y="76622"/>
                </a:lnTo>
                <a:lnTo>
                  <a:pt x="549764" y="50238"/>
                </a:lnTo>
                <a:lnTo>
                  <a:pt x="507559" y="28933"/>
                </a:lnTo>
                <a:lnTo>
                  <a:pt x="462523" y="13159"/>
                </a:lnTo>
                <a:lnTo>
                  <a:pt x="415107" y="3364"/>
                </a:lnTo>
                <a:lnTo>
                  <a:pt x="365760" y="0"/>
                </a:lnTo>
                <a:close/>
              </a:path>
            </a:pathLst>
          </a:custGeom>
          <a:solidFill>
            <a:srgbClr val="A4AB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5319981" y="3774147"/>
            <a:ext cx="20574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5774486" y="434903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365760" y="0"/>
                </a:moveTo>
                <a:lnTo>
                  <a:pt x="316412" y="3364"/>
                </a:lnTo>
                <a:lnTo>
                  <a:pt x="268996" y="13159"/>
                </a:lnTo>
                <a:lnTo>
                  <a:pt x="223960" y="28933"/>
                </a:lnTo>
                <a:lnTo>
                  <a:pt x="181755" y="50238"/>
                </a:lnTo>
                <a:lnTo>
                  <a:pt x="142830" y="76622"/>
                </a:lnTo>
                <a:lnTo>
                  <a:pt x="107636" y="107637"/>
                </a:lnTo>
                <a:lnTo>
                  <a:pt x="76622" y="142831"/>
                </a:lnTo>
                <a:lnTo>
                  <a:pt x="50237" y="181756"/>
                </a:lnTo>
                <a:lnTo>
                  <a:pt x="28933" y="223961"/>
                </a:lnTo>
                <a:lnTo>
                  <a:pt x="13159" y="268997"/>
                </a:lnTo>
                <a:lnTo>
                  <a:pt x="3364" y="316413"/>
                </a:lnTo>
                <a:lnTo>
                  <a:pt x="0" y="365760"/>
                </a:lnTo>
                <a:lnTo>
                  <a:pt x="3364" y="415106"/>
                </a:lnTo>
                <a:lnTo>
                  <a:pt x="13159" y="462522"/>
                </a:lnTo>
                <a:lnTo>
                  <a:pt x="28933" y="507558"/>
                </a:lnTo>
                <a:lnTo>
                  <a:pt x="50237" y="549763"/>
                </a:lnTo>
                <a:lnTo>
                  <a:pt x="76622" y="588688"/>
                </a:lnTo>
                <a:lnTo>
                  <a:pt x="107636" y="623882"/>
                </a:lnTo>
                <a:lnTo>
                  <a:pt x="142830" y="654897"/>
                </a:lnTo>
                <a:lnTo>
                  <a:pt x="181755" y="681281"/>
                </a:lnTo>
                <a:lnTo>
                  <a:pt x="223960" y="702586"/>
                </a:lnTo>
                <a:lnTo>
                  <a:pt x="268996" y="718360"/>
                </a:lnTo>
                <a:lnTo>
                  <a:pt x="316412" y="728155"/>
                </a:lnTo>
                <a:lnTo>
                  <a:pt x="365760" y="731520"/>
                </a:lnTo>
                <a:lnTo>
                  <a:pt x="415107" y="728155"/>
                </a:lnTo>
                <a:lnTo>
                  <a:pt x="462523" y="718360"/>
                </a:lnTo>
                <a:lnTo>
                  <a:pt x="507559" y="702586"/>
                </a:lnTo>
                <a:lnTo>
                  <a:pt x="549764" y="681281"/>
                </a:lnTo>
                <a:lnTo>
                  <a:pt x="588689" y="654897"/>
                </a:lnTo>
                <a:lnTo>
                  <a:pt x="623883" y="623882"/>
                </a:lnTo>
                <a:lnTo>
                  <a:pt x="654897" y="588688"/>
                </a:lnTo>
                <a:lnTo>
                  <a:pt x="681282" y="549763"/>
                </a:lnTo>
                <a:lnTo>
                  <a:pt x="702586" y="507558"/>
                </a:lnTo>
                <a:lnTo>
                  <a:pt x="718360" y="462522"/>
                </a:lnTo>
                <a:lnTo>
                  <a:pt x="728155" y="415106"/>
                </a:lnTo>
                <a:lnTo>
                  <a:pt x="731520" y="365760"/>
                </a:lnTo>
                <a:lnTo>
                  <a:pt x="728155" y="316413"/>
                </a:lnTo>
                <a:lnTo>
                  <a:pt x="718360" y="268997"/>
                </a:lnTo>
                <a:lnTo>
                  <a:pt x="702586" y="223961"/>
                </a:lnTo>
                <a:lnTo>
                  <a:pt x="681282" y="181756"/>
                </a:lnTo>
                <a:lnTo>
                  <a:pt x="654897" y="142831"/>
                </a:lnTo>
                <a:lnTo>
                  <a:pt x="623883" y="107637"/>
                </a:lnTo>
                <a:lnTo>
                  <a:pt x="588689" y="76622"/>
                </a:lnTo>
                <a:lnTo>
                  <a:pt x="549764" y="50238"/>
                </a:lnTo>
                <a:lnTo>
                  <a:pt x="507559" y="28933"/>
                </a:lnTo>
                <a:lnTo>
                  <a:pt x="462523" y="13159"/>
                </a:lnTo>
                <a:lnTo>
                  <a:pt x="415107" y="3364"/>
                </a:lnTo>
                <a:lnTo>
                  <a:pt x="365760" y="0"/>
                </a:lnTo>
                <a:close/>
              </a:path>
            </a:pathLst>
          </a:custGeom>
          <a:solidFill>
            <a:srgbClr val="D7B1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6037607" y="4465980"/>
            <a:ext cx="20574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86670" y="1444231"/>
            <a:ext cx="165036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93B6D2"/>
                </a:solidFill>
                <a:latin typeface="Arial"/>
                <a:cs typeface="Arial"/>
              </a:rPr>
              <a:t>Research</a:t>
            </a:r>
            <a:r>
              <a:rPr dirty="0" sz="1600" spc="-35" b="1">
                <a:solidFill>
                  <a:srgbClr val="93B6D2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93B6D2"/>
                </a:solidFill>
                <a:latin typeface="Arial"/>
                <a:cs typeface="Arial"/>
              </a:rPr>
              <a:t>design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86670" y="1726708"/>
            <a:ext cx="4169410" cy="1595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95580" marR="272415" indent="-182880">
              <a:lnSpc>
                <a:spcPct val="100000"/>
              </a:lnSpc>
              <a:spcBef>
                <a:spcPts val="100"/>
              </a:spcBef>
              <a:buChar char="•"/>
              <a:tabLst>
                <a:tab pos="195580" algn="l"/>
              </a:tabLst>
            </a:pP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cross-</a:t>
            </a:r>
            <a:r>
              <a:rPr dirty="0" sz="1400">
                <a:latin typeface="Arial"/>
                <a:cs typeface="Arial"/>
              </a:rPr>
              <a:t>sectional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design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used,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where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data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is </a:t>
            </a:r>
            <a:r>
              <a:rPr dirty="0" sz="1400">
                <a:latin typeface="Arial"/>
                <a:cs typeface="Arial"/>
              </a:rPr>
              <a:t>collected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single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point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time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assess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the </a:t>
            </a:r>
            <a:r>
              <a:rPr dirty="0" sz="1400">
                <a:latin typeface="Arial"/>
                <a:cs typeface="Arial"/>
              </a:rPr>
              <a:t>impact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doctors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nurses.</a:t>
            </a:r>
            <a:endParaRPr sz="14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300"/>
              </a:spcBef>
              <a:buChar char="•"/>
              <a:tabLst>
                <a:tab pos="195580" algn="l"/>
              </a:tabLst>
            </a:pPr>
            <a:r>
              <a:rPr dirty="0" sz="1400">
                <a:latin typeface="Arial"/>
                <a:cs typeface="Arial"/>
              </a:rPr>
              <a:t>Inclusion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Criteria: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All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in-</a:t>
            </a:r>
            <a:r>
              <a:rPr dirty="0" sz="1400">
                <a:latin typeface="Arial"/>
                <a:cs typeface="Arial"/>
              </a:rPr>
              <a:t>house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doctors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full- </a:t>
            </a:r>
            <a:r>
              <a:rPr dirty="0" sz="1400">
                <a:latin typeface="Arial"/>
                <a:cs typeface="Arial"/>
              </a:rPr>
              <a:t>time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working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nurses.</a:t>
            </a:r>
            <a:endParaRPr sz="1400">
              <a:latin typeface="Arial"/>
              <a:cs typeface="Arial"/>
            </a:endParaRPr>
          </a:p>
          <a:p>
            <a:pPr marL="195580" marR="124460" indent="-182880">
              <a:lnSpc>
                <a:spcPct val="100000"/>
              </a:lnSpc>
              <a:spcBef>
                <a:spcPts val="300"/>
              </a:spcBef>
              <a:buChar char="•"/>
              <a:tabLst>
                <a:tab pos="195580" algn="l"/>
              </a:tabLst>
            </a:pPr>
            <a:r>
              <a:rPr dirty="0" sz="1400">
                <a:latin typeface="Arial"/>
                <a:cs typeface="Arial"/>
              </a:rPr>
              <a:t>Exclusion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Criteria: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Part-</a:t>
            </a:r>
            <a:r>
              <a:rPr dirty="0" sz="1400">
                <a:latin typeface="Arial"/>
                <a:cs typeface="Arial"/>
              </a:rPr>
              <a:t>time/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On-</a:t>
            </a:r>
            <a:r>
              <a:rPr dirty="0" sz="1400">
                <a:latin typeface="Arial"/>
                <a:cs typeface="Arial"/>
              </a:rPr>
              <a:t>call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doctors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and </a:t>
            </a:r>
            <a:r>
              <a:rPr dirty="0" sz="1400">
                <a:latin typeface="Arial"/>
                <a:cs typeface="Arial"/>
              </a:rPr>
              <a:t>any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new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joinee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post</a:t>
            </a:r>
            <a:r>
              <a:rPr dirty="0" sz="1400" spc="-10">
                <a:latin typeface="Arial"/>
                <a:cs typeface="Arial"/>
              </a:rPr>
              <a:t> training.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115429" y="1347368"/>
            <a:ext cx="171831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DD8046"/>
                </a:solidFill>
                <a:latin typeface="Arial"/>
                <a:cs typeface="Arial"/>
              </a:rPr>
              <a:t>Type</a:t>
            </a:r>
            <a:r>
              <a:rPr dirty="0" sz="1600" spc="-10" b="1">
                <a:solidFill>
                  <a:srgbClr val="DD8046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DD8046"/>
                </a:solidFill>
                <a:latin typeface="Arial"/>
                <a:cs typeface="Arial"/>
              </a:rPr>
              <a:t>of</a:t>
            </a:r>
            <a:r>
              <a:rPr dirty="0" sz="1600" spc="-5" b="1">
                <a:solidFill>
                  <a:srgbClr val="DD8046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DD8046"/>
                </a:solidFill>
                <a:latin typeface="Arial"/>
                <a:cs typeface="Arial"/>
              </a:rPr>
              <a:t>Research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115429" y="1591745"/>
            <a:ext cx="4178935" cy="95504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400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Primary</a:t>
            </a:r>
            <a:r>
              <a:rPr dirty="0" sz="1400" spc="-10">
                <a:latin typeface="Arial"/>
                <a:cs typeface="Arial"/>
              </a:rPr>
              <a:t> Research</a:t>
            </a:r>
            <a:endParaRPr sz="14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spcBef>
                <a:spcPts val="300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study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employs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mixed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methods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approach, </a:t>
            </a:r>
            <a:r>
              <a:rPr dirty="0" sz="1400">
                <a:latin typeface="Arial"/>
                <a:cs typeface="Arial"/>
              </a:rPr>
              <a:t>integrating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both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quantitative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qualitative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data</a:t>
            </a:r>
            <a:r>
              <a:rPr dirty="0" sz="1400" spc="-25">
                <a:latin typeface="Arial"/>
                <a:cs typeface="Arial"/>
              </a:rPr>
              <a:t> to </a:t>
            </a:r>
            <a:r>
              <a:rPr dirty="0" sz="1400">
                <a:latin typeface="Arial"/>
                <a:cs typeface="Arial"/>
              </a:rPr>
              <a:t>evaluate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immediate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outcomes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training.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141946" y="2694178"/>
            <a:ext cx="17291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7AA79D"/>
                </a:solidFill>
                <a:latin typeface="Arial"/>
                <a:cs typeface="Arial"/>
              </a:rPr>
              <a:t>Duration</a:t>
            </a:r>
            <a:r>
              <a:rPr dirty="0" sz="1600" spc="-30" b="1">
                <a:solidFill>
                  <a:srgbClr val="7AA79D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7AA79D"/>
                </a:solidFill>
                <a:latin typeface="Arial"/>
                <a:cs typeface="Arial"/>
              </a:rPr>
              <a:t>of</a:t>
            </a:r>
            <a:r>
              <a:rPr dirty="0" sz="1600" spc="-25" b="1">
                <a:solidFill>
                  <a:srgbClr val="7AA79D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7AA79D"/>
                </a:solidFill>
                <a:latin typeface="Arial"/>
                <a:cs typeface="Arial"/>
              </a:rPr>
              <a:t>Study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141946" y="2976655"/>
            <a:ext cx="4308475" cy="1130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0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study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includes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22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healthcare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professionals</a:t>
            </a:r>
            <a:r>
              <a:rPr dirty="0" sz="1400" spc="-10">
                <a:latin typeface="Arial"/>
                <a:cs typeface="Arial"/>
              </a:rPr>
              <a:t> (full- </a:t>
            </a:r>
            <a:r>
              <a:rPr dirty="0" sz="1400">
                <a:latin typeface="Arial"/>
                <a:cs typeface="Arial"/>
              </a:rPr>
              <a:t>time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doctors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nursing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staff),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specifically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those </a:t>
            </a:r>
            <a:r>
              <a:rPr dirty="0" sz="1400">
                <a:latin typeface="Arial"/>
                <a:cs typeface="Arial"/>
              </a:rPr>
              <a:t>involved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10">
                <a:latin typeface="Arial"/>
                <a:cs typeface="Arial"/>
              </a:rPr>
              <a:t> HIS-</a:t>
            </a:r>
            <a:r>
              <a:rPr dirty="0" sz="1400">
                <a:latin typeface="Arial"/>
                <a:cs typeface="Arial"/>
              </a:rPr>
              <a:t>based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daily</a:t>
            </a:r>
            <a:r>
              <a:rPr dirty="0" sz="1400" spc="-10">
                <a:latin typeface="Arial"/>
                <a:cs typeface="Arial"/>
              </a:rPr>
              <a:t> tasks.</a:t>
            </a:r>
            <a:endParaRPr sz="1400">
              <a:latin typeface="Arial"/>
              <a:cs typeface="Arial"/>
            </a:endParaRPr>
          </a:p>
          <a:p>
            <a:pPr marL="194945" marR="103505" indent="-182880">
              <a:lnSpc>
                <a:spcPct val="100000"/>
              </a:lnSpc>
              <a:spcBef>
                <a:spcPts val="300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Data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analyzed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month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after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measure short-</a:t>
            </a:r>
            <a:r>
              <a:rPr dirty="0" sz="1400">
                <a:latin typeface="Arial"/>
                <a:cs typeface="Arial"/>
              </a:rPr>
              <a:t>term</a:t>
            </a:r>
            <a:r>
              <a:rPr dirty="0" sz="1400" spc="3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impact.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115429" y="4277221"/>
            <a:ext cx="4248150" cy="153352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1600" b="1">
                <a:solidFill>
                  <a:srgbClr val="D7B15C"/>
                </a:solidFill>
                <a:latin typeface="Arial"/>
                <a:cs typeface="Arial"/>
              </a:rPr>
              <a:t>Mode</a:t>
            </a:r>
            <a:r>
              <a:rPr dirty="0" sz="1600" spc="-20" b="1">
                <a:solidFill>
                  <a:srgbClr val="D7B15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D7B15C"/>
                </a:solidFill>
                <a:latin typeface="Arial"/>
                <a:cs typeface="Arial"/>
              </a:rPr>
              <a:t>of</a:t>
            </a:r>
            <a:r>
              <a:rPr dirty="0" sz="1600" spc="-15" b="1">
                <a:solidFill>
                  <a:srgbClr val="D7B15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D7B15C"/>
                </a:solidFill>
                <a:latin typeface="Arial"/>
                <a:cs typeface="Arial"/>
              </a:rPr>
              <a:t>Data</a:t>
            </a:r>
            <a:r>
              <a:rPr dirty="0" sz="1600" spc="-15" b="1">
                <a:solidFill>
                  <a:srgbClr val="D7B15C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D7B15C"/>
                </a:solidFill>
                <a:latin typeface="Arial"/>
                <a:cs typeface="Arial"/>
              </a:rPr>
              <a:t>Collection</a:t>
            </a:r>
            <a:endParaRPr sz="16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305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Data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collected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using:</a:t>
            </a:r>
            <a:endParaRPr sz="14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30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400">
                <a:latin typeface="Arial"/>
                <a:cs typeface="Arial"/>
              </a:rPr>
              <a:t>Pre-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0">
                <a:latin typeface="Arial"/>
                <a:cs typeface="Arial"/>
              </a:rPr>
              <a:t> Post-</a:t>
            </a: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Surveys</a:t>
            </a:r>
            <a:endParaRPr sz="1400"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spcBef>
                <a:spcPts val="300"/>
              </a:spcBef>
              <a:buFont typeface="Segoe UI Symbol"/>
              <a:buChar char="➢"/>
              <a:tabLst>
                <a:tab pos="297815" algn="l"/>
              </a:tabLst>
            </a:pP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Feedback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Survey</a:t>
            </a:r>
            <a:endParaRPr sz="14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spcBef>
                <a:spcPts val="300"/>
              </a:spcBef>
              <a:buChar char="•"/>
              <a:tabLst>
                <a:tab pos="194945" algn="l"/>
              </a:tabLst>
            </a:pPr>
            <a:r>
              <a:rPr dirty="0" sz="1400">
                <a:latin typeface="Arial"/>
                <a:cs typeface="Arial"/>
              </a:rPr>
              <a:t>This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includes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both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structured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quantitative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questions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open-</a:t>
            </a:r>
            <a:r>
              <a:rPr dirty="0" sz="1400">
                <a:latin typeface="Arial"/>
                <a:cs typeface="Arial"/>
              </a:rPr>
              <a:t>ended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qualitative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feedback.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65555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000000"/>
                </a:solidFill>
              </a:rPr>
              <a:t>Methodology</a:t>
            </a:r>
          </a:p>
        </p:txBody>
      </p:sp>
      <p:pic>
        <p:nvPicPr>
          <p:cNvPr id="19" name="object 1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84383" y="3540113"/>
            <a:ext cx="4435475" cy="120586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1600" b="1">
                <a:solidFill>
                  <a:srgbClr val="958B8B"/>
                </a:solidFill>
                <a:latin typeface="Arial"/>
                <a:cs typeface="Arial"/>
              </a:rPr>
              <a:t>Research</a:t>
            </a:r>
            <a:r>
              <a:rPr dirty="0" sz="1600" spc="-35" b="1">
                <a:solidFill>
                  <a:srgbClr val="958B8B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958B8B"/>
                </a:solidFill>
                <a:latin typeface="Arial"/>
                <a:cs typeface="Arial"/>
              </a:rPr>
              <a:t>Objective</a:t>
            </a:r>
            <a:endParaRPr sz="1600">
              <a:latin typeface="Arial"/>
              <a:cs typeface="Arial"/>
            </a:endParaRPr>
          </a:p>
          <a:p>
            <a:pPr marL="195580" marR="5080" indent="-182880">
              <a:lnSpc>
                <a:spcPct val="100000"/>
              </a:lnSpc>
              <a:spcBef>
                <a:spcPts val="305"/>
              </a:spcBef>
              <a:buChar char="•"/>
              <a:tabLst>
                <a:tab pos="195580" algn="l"/>
              </a:tabLst>
            </a:pP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evaluate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effectiveness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HIS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training</a:t>
            </a:r>
            <a:r>
              <a:rPr dirty="0" sz="1400" spc="-10">
                <a:latin typeface="Arial"/>
                <a:cs typeface="Arial"/>
              </a:rPr>
              <a:t> among </a:t>
            </a:r>
            <a:r>
              <a:rPr dirty="0" sz="1400">
                <a:latin typeface="Arial"/>
                <a:cs typeface="Arial"/>
              </a:rPr>
              <a:t>healthcare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professionals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AINU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Hospital,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Vizag,</a:t>
            </a:r>
            <a:r>
              <a:rPr dirty="0" sz="1400" spc="-25">
                <a:latin typeface="Arial"/>
                <a:cs typeface="Arial"/>
              </a:rPr>
              <a:t> and </a:t>
            </a:r>
            <a:r>
              <a:rPr dirty="0" sz="1400">
                <a:latin typeface="Arial"/>
                <a:cs typeface="Arial"/>
              </a:rPr>
              <a:t>identify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improvements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HIS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usage,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system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usability,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workflow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efficiency.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0378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Results</a:t>
            </a:r>
            <a:r>
              <a:rPr dirty="0" spc="-80">
                <a:solidFill>
                  <a:srgbClr val="000000"/>
                </a:solidFill>
              </a:rPr>
              <a:t> </a:t>
            </a:r>
            <a:r>
              <a:rPr dirty="0" spc="-10">
                <a:solidFill>
                  <a:srgbClr val="000000"/>
                </a:solidFill>
              </a:rPr>
              <a:t>(1/5)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343820" y="1723161"/>
            <a:ext cx="6151880" cy="547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7000"/>
              </a:lnSpc>
              <a:spcBef>
                <a:spcPts val="100"/>
              </a:spcBef>
              <a:buClr>
                <a:srgbClr val="93B6D2"/>
              </a:buClr>
              <a:buSzPct val="78125"/>
              <a:buFont typeface="Segoe UI Symbol"/>
              <a:buChar char="❑"/>
              <a:tabLst>
                <a:tab pos="355600" algn="l"/>
              </a:tabLst>
            </a:pP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Data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was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collected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using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Google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Forms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analyzed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using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Microsoft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Excel</a:t>
            </a:r>
            <a:r>
              <a:rPr dirty="0" sz="1600" spc="-2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for</a:t>
            </a:r>
            <a:r>
              <a:rPr dirty="0" sz="1600" spc="-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both</a:t>
            </a:r>
            <a:r>
              <a:rPr dirty="0" sz="1600" spc="-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quantitative</a:t>
            </a:r>
            <a:r>
              <a:rPr dirty="0" sz="1600" spc="-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interpretation</a:t>
            </a:r>
            <a:r>
              <a:rPr dirty="0" sz="1600" spc="-2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 spc="-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visual</a:t>
            </a:r>
            <a:r>
              <a:rPr dirty="0" sz="1600" spc="-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representation.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43820" y="2422779"/>
            <a:ext cx="4586605" cy="808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1790" marR="5080" indent="-339090">
              <a:lnSpc>
                <a:spcPct val="107000"/>
              </a:lnSpc>
              <a:spcBef>
                <a:spcPts val="100"/>
              </a:spcBef>
              <a:buClr>
                <a:srgbClr val="93B6D2"/>
              </a:buClr>
              <a:buSzPct val="78125"/>
              <a:buFont typeface="Segoe UI Symbol"/>
              <a:buChar char="❑"/>
              <a:tabLst>
                <a:tab pos="355600" algn="l"/>
              </a:tabLst>
            </a:pP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The</a:t>
            </a:r>
            <a:r>
              <a:rPr dirty="0" sz="1600" spc="12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study</a:t>
            </a:r>
            <a:r>
              <a:rPr dirty="0" sz="1600" spc="12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analyzed</a:t>
            </a:r>
            <a:r>
              <a:rPr dirty="0" sz="1600" spc="12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responses</a:t>
            </a:r>
            <a:r>
              <a:rPr dirty="0" sz="1600" spc="12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from</a:t>
            </a:r>
            <a:r>
              <a:rPr dirty="0" sz="1600" spc="12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</a:t>
            </a:r>
            <a:r>
              <a:rPr dirty="0" sz="1600" spc="12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sample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professionals,</a:t>
            </a:r>
            <a:r>
              <a:rPr dirty="0" sz="1600" spc="9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including</a:t>
            </a:r>
            <a:r>
              <a:rPr dirty="0" sz="1600" spc="9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both</a:t>
            </a:r>
            <a:r>
              <a:rPr dirty="0" sz="1600" spc="9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in-</a:t>
            </a:r>
            <a:r>
              <a:rPr dirty="0" sz="1600" spc="10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house</a:t>
            </a:r>
            <a:r>
              <a:rPr dirty="0" sz="1600" spc="9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doctors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underwent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HIS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training.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986244" y="2422779"/>
            <a:ext cx="1510030" cy="547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5405" marR="5080" indent="-53340">
              <a:lnSpc>
                <a:spcPct val="107000"/>
              </a:lnSpc>
              <a:spcBef>
                <a:spcPts val="100"/>
              </a:spcBef>
              <a:tabLst>
                <a:tab pos="320675" algn="l"/>
                <a:tab pos="493395" algn="l"/>
                <a:tab pos="662940" algn="l"/>
                <a:tab pos="1146175" algn="l"/>
              </a:tabLst>
            </a:pP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of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22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healthcare </a:t>
            </a: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nurses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who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43820" y="3383305"/>
            <a:ext cx="6152515" cy="808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1790" marR="5080" indent="-339090">
              <a:lnSpc>
                <a:spcPct val="107000"/>
              </a:lnSpc>
              <a:spcBef>
                <a:spcPts val="100"/>
              </a:spcBef>
              <a:buClr>
                <a:srgbClr val="93B6D2"/>
              </a:buClr>
              <a:buSzPct val="78125"/>
              <a:buFont typeface="Segoe UI Symbol"/>
              <a:buChar char="❑"/>
              <a:tabLst>
                <a:tab pos="355600" algn="l"/>
              </a:tabLst>
            </a:pP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Survey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questions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were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designed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to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evaluate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the</a:t>
            </a:r>
            <a:r>
              <a:rPr dirty="0" sz="1600" spc="26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participants’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knowledge,</a:t>
            </a:r>
            <a:r>
              <a:rPr dirty="0" sz="1600" spc="18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system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usability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experience,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practical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application</a:t>
            </a:r>
            <a:r>
              <a:rPr dirty="0" sz="1600" spc="1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of </a:t>
            </a:r>
            <a:r>
              <a:rPr dirty="0" sz="1600" spc="-25">
                <a:solidFill>
                  <a:srgbClr val="775F54"/>
                </a:solidFill>
                <a:latin typeface="Times New Roman"/>
                <a:cs typeface="Times New Roman"/>
              </a:rPr>
              <a:t>	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HIS</a:t>
            </a:r>
            <a:r>
              <a:rPr dirty="0" sz="1600" spc="1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functionalities</a:t>
            </a:r>
            <a:r>
              <a:rPr dirty="0" sz="1600" spc="2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775F54"/>
                </a:solidFill>
                <a:latin typeface="Times New Roman"/>
                <a:cs typeface="Times New Roman"/>
              </a:rPr>
              <a:t>post-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training.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43820" y="4343832"/>
            <a:ext cx="6153150" cy="808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5600" marR="5080" indent="-342900">
              <a:lnSpc>
                <a:spcPct val="107000"/>
              </a:lnSpc>
              <a:spcBef>
                <a:spcPts val="100"/>
              </a:spcBef>
              <a:buSzPct val="78125"/>
              <a:buFont typeface="Segoe UI Symbol"/>
              <a:buChar char="❑"/>
              <a:tabLst>
                <a:tab pos="355600" algn="l"/>
                <a:tab pos="401955" algn="l"/>
              </a:tabLst>
            </a:pPr>
            <a:r>
              <a:rPr dirty="0" sz="1600">
                <a:solidFill>
                  <a:srgbClr val="93B6D2"/>
                </a:solidFill>
                <a:latin typeface="Times New Roman"/>
                <a:cs typeface="Times New Roman"/>
              </a:rPr>
              <a:t>	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The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analysis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aimed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to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determine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the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effectiveness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of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the</a:t>
            </a:r>
            <a:r>
              <a:rPr dirty="0" sz="1600" spc="3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HIS</a:t>
            </a:r>
            <a:r>
              <a:rPr dirty="0" sz="1600" spc="4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training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in</a:t>
            </a:r>
            <a:r>
              <a:rPr dirty="0" sz="1600" spc="24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improving</a:t>
            </a:r>
            <a:r>
              <a:rPr dirty="0" sz="1600" spc="25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platform</a:t>
            </a:r>
            <a:r>
              <a:rPr dirty="0" sz="1600" spc="25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understanding,</a:t>
            </a:r>
            <a:r>
              <a:rPr dirty="0" sz="1600" spc="25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adoption,</a:t>
            </a:r>
            <a:r>
              <a:rPr dirty="0" sz="1600" spc="250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 spc="245">
                <a:solidFill>
                  <a:srgbClr val="775F54"/>
                </a:solidFill>
                <a:latin typeface="Times New Roman"/>
                <a:cs typeface="Times New Roman"/>
              </a:rPr>
              <a:t> 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workflow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efficiency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among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clinical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staff.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43820" y="5304358"/>
            <a:ext cx="6153150" cy="547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7000"/>
              </a:lnSpc>
              <a:spcBef>
                <a:spcPts val="100"/>
              </a:spcBef>
              <a:buClr>
                <a:srgbClr val="93B6D2"/>
              </a:buClr>
              <a:buSzPct val="78125"/>
              <a:buFont typeface="Segoe UI Symbol"/>
              <a:buChar char="❑"/>
              <a:tabLst>
                <a:tab pos="354965" algn="l"/>
              </a:tabLst>
            </a:pP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Exclusion</a:t>
            </a:r>
            <a:r>
              <a:rPr dirty="0" sz="1600" spc="39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Criteria:</a:t>
            </a:r>
            <a:r>
              <a:rPr dirty="0" sz="1600" spc="40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Part-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time/</a:t>
            </a:r>
            <a:r>
              <a:rPr dirty="0" sz="1600" spc="40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20">
                <a:solidFill>
                  <a:srgbClr val="775F54"/>
                </a:solidFill>
                <a:latin typeface="Times New Roman"/>
                <a:cs typeface="Times New Roman"/>
              </a:rPr>
              <a:t>On-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call</a:t>
            </a:r>
            <a:r>
              <a:rPr dirty="0" sz="1600" spc="40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doctors</a:t>
            </a:r>
            <a:r>
              <a:rPr dirty="0" sz="1600" spc="40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and</a:t>
            </a:r>
            <a:r>
              <a:rPr dirty="0" sz="1600" spc="40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any</a:t>
            </a:r>
            <a:r>
              <a:rPr dirty="0" sz="1600" spc="40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new</a:t>
            </a:r>
            <a:r>
              <a:rPr dirty="0" sz="1600" spc="40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joinee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(doctor</a:t>
            </a:r>
            <a:r>
              <a:rPr dirty="0" sz="1600" spc="-55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&amp;/or</a:t>
            </a:r>
            <a:r>
              <a:rPr dirty="0" sz="1600" spc="-5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nurse)</a:t>
            </a:r>
            <a:r>
              <a:rPr dirty="0" sz="1600" spc="-5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775F54"/>
                </a:solidFill>
                <a:latin typeface="Times New Roman"/>
                <a:cs typeface="Times New Roman"/>
              </a:rPr>
              <a:t>post</a:t>
            </a:r>
            <a:r>
              <a:rPr dirty="0" sz="1600" spc="-50">
                <a:solidFill>
                  <a:srgbClr val="775F54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775F54"/>
                </a:solidFill>
                <a:latin typeface="Times New Roman"/>
                <a:cs typeface="Times New Roman"/>
              </a:rPr>
              <a:t>training.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710497" y="1298397"/>
            <a:ext cx="15240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F6B70"/>
                </a:solidFill>
                <a:latin typeface="Arial"/>
                <a:cs typeface="Arial"/>
              </a:rPr>
              <a:t>Data</a:t>
            </a:r>
            <a:r>
              <a:rPr dirty="0" sz="1800" spc="-15" b="1">
                <a:solidFill>
                  <a:srgbClr val="5F6B7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F6B70"/>
                </a:solidFill>
                <a:latin typeface="Arial"/>
                <a:cs typeface="Arial"/>
              </a:rPr>
              <a:t>Analysis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6984593" y="1210456"/>
            <a:ext cx="0" cy="5193665"/>
          </a:xfrm>
          <a:custGeom>
            <a:avLst/>
            <a:gdLst/>
            <a:ahLst/>
            <a:cxnLst/>
            <a:rect l="l" t="t" r="r" b="b"/>
            <a:pathLst>
              <a:path w="0" h="5193665">
                <a:moveTo>
                  <a:pt x="0" y="0"/>
                </a:moveTo>
                <a:lnTo>
                  <a:pt x="0" y="5193626"/>
                </a:lnTo>
              </a:path>
            </a:pathLst>
          </a:custGeom>
          <a:ln w="19049">
            <a:solidFill>
              <a:srgbClr val="BEBEB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7391412" y="1364881"/>
            <a:ext cx="3935729" cy="1691005"/>
          </a:xfrm>
          <a:custGeom>
            <a:avLst/>
            <a:gdLst/>
            <a:ahLst/>
            <a:cxnLst/>
            <a:rect l="l" t="t" r="r" b="b"/>
            <a:pathLst>
              <a:path w="3935729" h="1691005">
                <a:moveTo>
                  <a:pt x="3935349" y="0"/>
                </a:moveTo>
                <a:lnTo>
                  <a:pt x="0" y="0"/>
                </a:lnTo>
                <a:lnTo>
                  <a:pt x="0" y="1690458"/>
                </a:lnTo>
                <a:lnTo>
                  <a:pt x="3935349" y="1690458"/>
                </a:lnTo>
                <a:lnTo>
                  <a:pt x="3935349" y="0"/>
                </a:lnTo>
                <a:close/>
              </a:path>
            </a:pathLst>
          </a:custGeom>
          <a:solidFill>
            <a:srgbClr val="F7E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7482852" y="1378394"/>
            <a:ext cx="3765550" cy="71056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15"/>
              </a:spcBef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Demographic</a:t>
            </a:r>
            <a:r>
              <a:rPr dirty="0" u="sng" sz="1400" spc="-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Characteristics:</a:t>
            </a:r>
            <a:endParaRPr sz="1400">
              <a:latin typeface="Times New Roman"/>
              <a:cs typeface="Times New Roman"/>
            </a:endParaRPr>
          </a:p>
          <a:p>
            <a:pPr marL="342900" marR="5080" indent="-342900">
              <a:lnSpc>
                <a:spcPct val="107000"/>
              </a:lnSpc>
              <a:tabLst>
                <a:tab pos="342265" algn="l"/>
                <a:tab pos="882015" algn="l"/>
                <a:tab pos="1194435" algn="l"/>
                <a:tab pos="1464310" algn="l"/>
                <a:tab pos="2172335" algn="l"/>
              </a:tabLst>
            </a:pPr>
            <a:r>
              <a:rPr dirty="0" sz="1400" spc="-25" b="1">
                <a:latin typeface="Times New Roman"/>
                <a:cs typeface="Times New Roman"/>
              </a:rPr>
              <a:t>a)</a:t>
            </a:r>
            <a:r>
              <a:rPr dirty="0" sz="1400" b="1">
                <a:latin typeface="Times New Roman"/>
                <a:cs typeface="Times New Roman"/>
              </a:rPr>
              <a:t>	Experience</a:t>
            </a:r>
            <a:r>
              <a:rPr dirty="0" sz="1400" spc="165" b="1">
                <a:latin typeface="Times New Roman"/>
                <a:cs typeface="Times New Roman"/>
              </a:rPr>
              <a:t> </a:t>
            </a:r>
            <a:r>
              <a:rPr dirty="0" sz="1400" spc="-50" b="1">
                <a:latin typeface="Times New Roman"/>
                <a:cs typeface="Times New Roman"/>
              </a:rPr>
              <a:t>-</a:t>
            </a:r>
            <a:r>
              <a:rPr dirty="0" sz="1400" b="1">
                <a:latin typeface="Times New Roman"/>
                <a:cs typeface="Times New Roman"/>
              </a:rPr>
              <a:t>	</a:t>
            </a:r>
            <a:r>
              <a:rPr dirty="0" sz="1400">
                <a:latin typeface="Times New Roman"/>
                <a:cs typeface="Times New Roman"/>
              </a:rPr>
              <a:t>9%</a:t>
            </a:r>
            <a:r>
              <a:rPr dirty="0" sz="1400" spc="1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Less</a:t>
            </a:r>
            <a:r>
              <a:rPr dirty="0" sz="1400" spc="2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than</a:t>
            </a:r>
            <a:r>
              <a:rPr dirty="0" sz="1400" spc="1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a</a:t>
            </a:r>
            <a:r>
              <a:rPr dirty="0" sz="1400" spc="2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year,</a:t>
            </a:r>
            <a:r>
              <a:rPr dirty="0" sz="1400" spc="2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18%</a:t>
            </a:r>
            <a:r>
              <a:rPr dirty="0" sz="1400" spc="1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1-</a:t>
            </a:r>
            <a:r>
              <a:rPr dirty="0" sz="1400" spc="-50">
                <a:latin typeface="Times New Roman"/>
                <a:cs typeface="Times New Roman"/>
              </a:rPr>
              <a:t>3 </a:t>
            </a:r>
            <a:r>
              <a:rPr dirty="0" sz="1400" spc="-10">
                <a:latin typeface="Times New Roman"/>
                <a:cs typeface="Times New Roman"/>
              </a:rPr>
              <a:t>years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25">
                <a:latin typeface="Times New Roman"/>
                <a:cs typeface="Times New Roman"/>
              </a:rPr>
              <a:t>of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10">
                <a:latin typeface="Times New Roman"/>
                <a:cs typeface="Times New Roman"/>
              </a:rPr>
              <a:t>experience,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25">
                <a:latin typeface="Times New Roman"/>
                <a:cs typeface="Times New Roman"/>
              </a:rPr>
              <a:t>31%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4" name="object 14" descr=""/>
          <p:cNvSpPr txBox="1"/>
          <p:nvPr/>
        </p:nvSpPr>
        <p:spPr>
          <a:xfrm>
            <a:off x="9287502" y="1834984"/>
            <a:ext cx="19602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R="5080" indent="857885">
              <a:lnSpc>
                <a:spcPct val="107000"/>
              </a:lnSpc>
              <a:spcBef>
                <a:spcPts val="100"/>
              </a:spcBef>
              <a:tabLst>
                <a:tab pos="545465" algn="l"/>
                <a:tab pos="1012190" algn="l"/>
                <a:tab pos="1259205" algn="l"/>
                <a:tab pos="1798320" algn="l"/>
              </a:tabLst>
            </a:pPr>
            <a:r>
              <a:rPr dirty="0" sz="1400">
                <a:latin typeface="Times New Roman"/>
                <a:cs typeface="Times New Roman"/>
              </a:rPr>
              <a:t>3-5	</a:t>
            </a:r>
            <a:r>
              <a:rPr dirty="0" sz="1400" spc="-10">
                <a:latin typeface="Times New Roman"/>
                <a:cs typeface="Times New Roman"/>
              </a:rPr>
              <a:t>years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3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of </a:t>
            </a:r>
            <a:r>
              <a:rPr dirty="0" sz="1400" spc="-15">
                <a:latin typeface="Times New Roman"/>
                <a:cs typeface="Times New Roman"/>
              </a:rPr>
              <a:t>More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5">
                <a:latin typeface="Times New Roman"/>
                <a:cs typeface="Times New Roman"/>
              </a:rPr>
              <a:t>than</a:t>
            </a:r>
            <a:r>
              <a:rPr dirty="0" sz="1400">
                <a:latin typeface="Times New Roman"/>
                <a:cs typeface="Times New Roman"/>
              </a:rPr>
              <a:t>	5	</a:t>
            </a:r>
            <a:r>
              <a:rPr dirty="0" sz="1400" spc="-3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years</a:t>
            </a:r>
            <a:r>
              <a:rPr dirty="0" sz="1400">
                <a:latin typeface="Times New Roman"/>
                <a:cs typeface="Times New Roman"/>
              </a:rPr>
              <a:t>	of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455870" y="2534805"/>
            <a:ext cx="179197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96570" algn="l"/>
                <a:tab pos="1452880" algn="l"/>
              </a:tabLst>
            </a:pPr>
            <a:r>
              <a:rPr dirty="0" sz="1400" spc="-25">
                <a:latin typeface="Times New Roman"/>
                <a:cs typeface="Times New Roman"/>
              </a:rPr>
              <a:t>67%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10">
                <a:latin typeface="Times New Roman"/>
                <a:cs typeface="Times New Roman"/>
              </a:rPr>
              <a:t>Urologists,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25">
                <a:latin typeface="Times New Roman"/>
                <a:cs typeface="Times New Roman"/>
              </a:rPr>
              <a:t>33%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482856" y="2063280"/>
            <a:ext cx="1656714" cy="939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2900" marR="5080">
              <a:lnSpc>
                <a:spcPct val="107000"/>
              </a:lnSpc>
              <a:spcBef>
                <a:spcPts val="100"/>
              </a:spcBef>
              <a:tabLst>
                <a:tab pos="1317625" algn="l"/>
              </a:tabLst>
            </a:pPr>
            <a:r>
              <a:rPr dirty="0" sz="1400" spc="-10">
                <a:latin typeface="Times New Roman"/>
                <a:cs typeface="Times New Roman"/>
              </a:rPr>
              <a:t>experience,</a:t>
            </a:r>
            <a:r>
              <a:rPr dirty="0" sz="1400">
                <a:latin typeface="Times New Roman"/>
                <a:cs typeface="Times New Roman"/>
              </a:rPr>
              <a:t>	</a:t>
            </a:r>
            <a:r>
              <a:rPr dirty="0" sz="1400" spc="-25">
                <a:latin typeface="Times New Roman"/>
                <a:cs typeface="Times New Roman"/>
              </a:rPr>
              <a:t>42% </a:t>
            </a:r>
            <a:r>
              <a:rPr dirty="0" sz="1400" spc="-10">
                <a:latin typeface="Times New Roman"/>
                <a:cs typeface="Times New Roman"/>
              </a:rPr>
              <a:t>experience</a:t>
            </a:r>
            <a:endParaRPr sz="1400">
              <a:latin typeface="Times New Roman"/>
              <a:cs typeface="Times New Roman"/>
            </a:endParaRPr>
          </a:p>
          <a:p>
            <a:pPr marL="342900" marR="17780" indent="-342900">
              <a:lnSpc>
                <a:spcPct val="107000"/>
              </a:lnSpc>
              <a:tabLst>
                <a:tab pos="342265" algn="l"/>
                <a:tab pos="1570990" algn="l"/>
              </a:tabLst>
            </a:pPr>
            <a:r>
              <a:rPr dirty="0" sz="1400" spc="-25" b="1">
                <a:latin typeface="Times New Roman"/>
                <a:cs typeface="Times New Roman"/>
              </a:rPr>
              <a:t>b)</a:t>
            </a:r>
            <a:r>
              <a:rPr dirty="0" sz="1400" b="1">
                <a:latin typeface="Times New Roman"/>
                <a:cs typeface="Times New Roman"/>
              </a:rPr>
              <a:t>	</a:t>
            </a:r>
            <a:r>
              <a:rPr dirty="0" sz="1400" spc="-10" b="1">
                <a:latin typeface="Times New Roman"/>
                <a:cs typeface="Times New Roman"/>
              </a:rPr>
              <a:t>Specialization</a:t>
            </a:r>
            <a:r>
              <a:rPr dirty="0" sz="1400" b="1">
                <a:latin typeface="Times New Roman"/>
                <a:cs typeface="Times New Roman"/>
              </a:rPr>
              <a:t>	</a:t>
            </a:r>
            <a:r>
              <a:rPr dirty="0" sz="1400" spc="-60">
                <a:latin typeface="Times New Roman"/>
                <a:cs typeface="Times New Roman"/>
              </a:rPr>
              <a:t>- </a:t>
            </a:r>
            <a:r>
              <a:rPr dirty="0" sz="1400" spc="-10">
                <a:latin typeface="Times New Roman"/>
                <a:cs typeface="Times New Roman"/>
              </a:rPr>
              <a:t>Nephrologists.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391412" y="3353460"/>
            <a:ext cx="3935729" cy="2843530"/>
          </a:xfrm>
          <a:prstGeom prst="rect">
            <a:avLst/>
          </a:prstGeom>
          <a:solidFill>
            <a:srgbClr val="F7EFDF"/>
          </a:solidFill>
        </p:spPr>
        <p:txBody>
          <a:bodyPr wrap="square" lIns="0" tIns="26034" rIns="0" bIns="0" rtlCol="0" vert="horz">
            <a:spAutoFit/>
          </a:bodyPr>
          <a:lstStyle/>
          <a:p>
            <a:pPr marL="90805" marR="86360">
              <a:lnSpc>
                <a:spcPct val="107000"/>
              </a:lnSpc>
              <a:spcBef>
                <a:spcPts val="204"/>
              </a:spcBef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Knowledge</a:t>
            </a:r>
            <a:r>
              <a:rPr dirty="0" u="sng" sz="1400" spc="3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about</a:t>
            </a:r>
            <a:r>
              <a:rPr dirty="0" u="sng" sz="1400" spc="3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Hospital</a:t>
            </a:r>
            <a:r>
              <a:rPr dirty="0" u="sng" sz="1400" spc="3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Information</a:t>
            </a:r>
            <a:r>
              <a:rPr dirty="0" u="sng" sz="1400" spc="3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System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u="sng" sz="1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(HIS):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400">
              <a:latin typeface="Times New Roman"/>
              <a:cs typeface="Times New Roman"/>
            </a:endParaRPr>
          </a:p>
          <a:p>
            <a:pPr algn="just" marL="433705" marR="84455" indent="-342900">
              <a:lnSpc>
                <a:spcPct val="107000"/>
              </a:lnSpc>
              <a:spcBef>
                <a:spcPts val="5"/>
              </a:spcBef>
              <a:buAutoNum type="alphaLcParenR"/>
              <a:tabLst>
                <a:tab pos="433705" algn="l"/>
              </a:tabLst>
            </a:pPr>
            <a:r>
              <a:rPr dirty="0" sz="1400" b="1">
                <a:latin typeface="Times New Roman"/>
                <a:cs typeface="Times New Roman"/>
              </a:rPr>
              <a:t>Usability</a:t>
            </a:r>
            <a:r>
              <a:rPr dirty="0" sz="1400" spc="43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with</a:t>
            </a:r>
            <a:r>
              <a:rPr dirty="0" sz="1400" spc="43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HIS-</a:t>
            </a:r>
            <a:r>
              <a:rPr dirty="0" sz="1400" spc="434" b="1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82%</a:t>
            </a:r>
            <a:r>
              <a:rPr dirty="0" sz="1400" spc="4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respondents</a:t>
            </a:r>
            <a:r>
              <a:rPr dirty="0" sz="1400" spc="434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have </a:t>
            </a:r>
            <a:r>
              <a:rPr dirty="0" sz="1400">
                <a:latin typeface="Times New Roman"/>
                <a:cs typeface="Times New Roman"/>
              </a:rPr>
              <a:t>had</a:t>
            </a:r>
            <a:r>
              <a:rPr dirty="0" sz="1400" spc="38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an</a:t>
            </a:r>
            <a:r>
              <a:rPr dirty="0" sz="1400" spc="385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exposure</a:t>
            </a:r>
            <a:r>
              <a:rPr dirty="0" sz="1400" spc="385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to</a:t>
            </a:r>
            <a:r>
              <a:rPr dirty="0" sz="1400" spc="38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using</a:t>
            </a:r>
            <a:r>
              <a:rPr dirty="0" sz="1400" spc="385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a</a:t>
            </a:r>
            <a:r>
              <a:rPr dirty="0" sz="1400" spc="385">
                <a:latin typeface="Times New Roman"/>
                <a:cs typeface="Times New Roman"/>
              </a:rPr>
              <a:t>  </a:t>
            </a:r>
            <a:r>
              <a:rPr dirty="0" sz="1400" spc="-10">
                <a:latin typeface="Times New Roman"/>
                <a:cs typeface="Times New Roman"/>
              </a:rPr>
              <a:t>Hospital </a:t>
            </a:r>
            <a:r>
              <a:rPr dirty="0" sz="1400">
                <a:latin typeface="Times New Roman"/>
                <a:cs typeface="Times New Roman"/>
              </a:rPr>
              <a:t>Information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System,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before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the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training</a:t>
            </a:r>
            <a:endParaRPr sz="1400">
              <a:latin typeface="Times New Roman"/>
              <a:cs typeface="Times New Roman"/>
            </a:endParaRPr>
          </a:p>
          <a:p>
            <a:pPr algn="just" marL="433705" marR="83185" indent="-342900">
              <a:lnSpc>
                <a:spcPct val="107000"/>
              </a:lnSpc>
              <a:buAutoNum type="alphaLcParenR"/>
              <a:tabLst>
                <a:tab pos="433705" algn="l"/>
              </a:tabLst>
            </a:pPr>
            <a:r>
              <a:rPr dirty="0" sz="1400" b="1">
                <a:latin typeface="Times New Roman"/>
                <a:cs typeface="Times New Roman"/>
              </a:rPr>
              <a:t>Familiarity</a:t>
            </a:r>
            <a:r>
              <a:rPr dirty="0" sz="1400" spc="39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with</a:t>
            </a:r>
            <a:r>
              <a:rPr dirty="0" sz="1400" spc="39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features</a:t>
            </a:r>
            <a:r>
              <a:rPr dirty="0" sz="1400" spc="39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of</a:t>
            </a:r>
            <a:r>
              <a:rPr dirty="0" sz="1400" spc="39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an</a:t>
            </a:r>
            <a:r>
              <a:rPr dirty="0" sz="1400" spc="39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HIS-</a:t>
            </a:r>
            <a:r>
              <a:rPr dirty="0" sz="1400" spc="400" b="1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27% </a:t>
            </a:r>
            <a:r>
              <a:rPr dirty="0" sz="1400">
                <a:latin typeface="Times New Roman"/>
                <a:cs typeface="Times New Roman"/>
              </a:rPr>
              <a:t>Prescription</a:t>
            </a:r>
            <a:r>
              <a:rPr dirty="0" sz="1400" spc="30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making,</a:t>
            </a:r>
            <a:r>
              <a:rPr dirty="0" sz="1400" spc="305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33%</a:t>
            </a:r>
            <a:r>
              <a:rPr dirty="0" sz="1400" spc="30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Diagnosis</a:t>
            </a:r>
            <a:r>
              <a:rPr dirty="0" sz="1400" spc="305">
                <a:latin typeface="Times New Roman"/>
                <a:cs typeface="Times New Roman"/>
              </a:rPr>
              <a:t>  </a:t>
            </a:r>
            <a:r>
              <a:rPr dirty="0" sz="1400" spc="-25">
                <a:latin typeface="Times New Roman"/>
                <a:cs typeface="Times New Roman"/>
              </a:rPr>
              <a:t>and </a:t>
            </a:r>
            <a:r>
              <a:rPr dirty="0" sz="1400">
                <a:latin typeface="Times New Roman"/>
                <a:cs typeface="Times New Roman"/>
              </a:rPr>
              <a:t>entering</a:t>
            </a:r>
            <a:r>
              <a:rPr dirty="0" sz="1400" spc="114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order</a:t>
            </a:r>
            <a:r>
              <a:rPr dirty="0" sz="1400" spc="12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sets,</a:t>
            </a:r>
            <a:r>
              <a:rPr dirty="0" sz="1400" spc="12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18%</a:t>
            </a:r>
            <a:r>
              <a:rPr dirty="0" sz="1400" spc="120">
                <a:latin typeface="Times New Roman"/>
                <a:cs typeface="Times New Roman"/>
              </a:rPr>
              <a:t>  </a:t>
            </a:r>
            <a:r>
              <a:rPr dirty="0" sz="1400">
                <a:latin typeface="Times New Roman"/>
                <a:cs typeface="Times New Roman"/>
              </a:rPr>
              <a:t>Managing</a:t>
            </a:r>
            <a:r>
              <a:rPr dirty="0" sz="1400" spc="114">
                <a:latin typeface="Times New Roman"/>
                <a:cs typeface="Times New Roman"/>
              </a:rPr>
              <a:t>  </a:t>
            </a:r>
            <a:r>
              <a:rPr dirty="0" sz="1400" spc="-10">
                <a:latin typeface="Times New Roman"/>
                <a:cs typeface="Times New Roman"/>
              </a:rPr>
              <a:t>patient </a:t>
            </a:r>
            <a:r>
              <a:rPr dirty="0" sz="1400">
                <a:latin typeface="Times New Roman"/>
                <a:cs typeface="Times New Roman"/>
              </a:rPr>
              <a:t>history,</a:t>
            </a:r>
            <a:r>
              <a:rPr dirty="0" sz="1400" spc="2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9%</a:t>
            </a:r>
            <a:r>
              <a:rPr dirty="0" sz="1400" spc="2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viewing</a:t>
            </a:r>
            <a:r>
              <a:rPr dirty="0" sz="1400" spc="2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test</a:t>
            </a:r>
            <a:r>
              <a:rPr dirty="0" sz="1400" spc="2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results</a:t>
            </a:r>
            <a:r>
              <a:rPr dirty="0" sz="1400" spc="2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and</a:t>
            </a:r>
            <a:r>
              <a:rPr dirty="0" sz="1400" spc="2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previous </a:t>
            </a:r>
            <a:r>
              <a:rPr dirty="0" sz="1400">
                <a:latin typeface="Times New Roman"/>
                <a:cs typeface="Times New Roman"/>
              </a:rPr>
              <a:t>records,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21%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Navigating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the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HIS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dashboard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25">
                <a:latin typeface="Times New Roman"/>
                <a:cs typeface="Times New Roman"/>
              </a:rPr>
              <a:t>for </a:t>
            </a:r>
            <a:r>
              <a:rPr dirty="0" sz="1400">
                <a:latin typeface="Times New Roman"/>
                <a:cs typeface="Times New Roman"/>
              </a:rPr>
              <a:t>patient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consultations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0378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Results</a:t>
            </a:r>
            <a:r>
              <a:rPr dirty="0" spc="-80">
                <a:solidFill>
                  <a:srgbClr val="000000"/>
                </a:solidFill>
              </a:rPr>
              <a:t> </a:t>
            </a:r>
            <a:r>
              <a:rPr dirty="0" spc="-10">
                <a:solidFill>
                  <a:srgbClr val="000000"/>
                </a:solidFill>
              </a:rPr>
              <a:t>(2/5)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280914" y="3020212"/>
            <a:ext cx="2523490" cy="2523490"/>
            <a:chOff x="280914" y="3020212"/>
            <a:chExt cx="2523490" cy="2523490"/>
          </a:xfrm>
        </p:grpSpPr>
        <p:sp>
          <p:nvSpPr>
            <p:cNvPr id="5" name="object 5" descr=""/>
            <p:cNvSpPr/>
            <p:nvPr/>
          </p:nvSpPr>
          <p:spPr>
            <a:xfrm>
              <a:off x="1537643" y="3029737"/>
              <a:ext cx="0" cy="1257300"/>
            </a:xfrm>
            <a:custGeom>
              <a:avLst/>
              <a:gdLst/>
              <a:ahLst/>
              <a:cxnLst/>
              <a:rect l="l" t="t" r="r" b="b"/>
              <a:pathLst>
                <a:path w="0" h="1257300">
                  <a:moveTo>
                    <a:pt x="0" y="0"/>
                  </a:moveTo>
                  <a:lnTo>
                    <a:pt x="0" y="125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80914" y="3029737"/>
              <a:ext cx="2345690" cy="2513965"/>
            </a:xfrm>
            <a:custGeom>
              <a:avLst/>
              <a:gdLst/>
              <a:ahLst/>
              <a:cxnLst/>
              <a:rect l="l" t="t" r="r" b="b"/>
              <a:pathLst>
                <a:path w="2345690" h="2513965">
                  <a:moveTo>
                    <a:pt x="1256728" y="0"/>
                  </a:moveTo>
                  <a:lnTo>
                    <a:pt x="1208833" y="914"/>
                  </a:lnTo>
                  <a:lnTo>
                    <a:pt x="1161367" y="3637"/>
                  </a:lnTo>
                  <a:lnTo>
                    <a:pt x="1114365" y="8132"/>
                  </a:lnTo>
                  <a:lnTo>
                    <a:pt x="1067860" y="14368"/>
                  </a:lnTo>
                  <a:lnTo>
                    <a:pt x="1021886" y="22311"/>
                  </a:lnTo>
                  <a:lnTo>
                    <a:pt x="976476" y="31927"/>
                  </a:lnTo>
                  <a:lnTo>
                    <a:pt x="931664" y="43181"/>
                  </a:lnTo>
                  <a:lnTo>
                    <a:pt x="887483" y="56042"/>
                  </a:lnTo>
                  <a:lnTo>
                    <a:pt x="843967" y="70475"/>
                  </a:lnTo>
                  <a:lnTo>
                    <a:pt x="801150" y="86446"/>
                  </a:lnTo>
                  <a:lnTo>
                    <a:pt x="759065" y="103922"/>
                  </a:lnTo>
                  <a:lnTo>
                    <a:pt x="717745" y="122870"/>
                  </a:lnTo>
                  <a:lnTo>
                    <a:pt x="677226" y="143255"/>
                  </a:lnTo>
                  <a:lnTo>
                    <a:pt x="637539" y="165044"/>
                  </a:lnTo>
                  <a:lnTo>
                    <a:pt x="598719" y="188204"/>
                  </a:lnTo>
                  <a:lnTo>
                    <a:pt x="560799" y="212701"/>
                  </a:lnTo>
                  <a:lnTo>
                    <a:pt x="523813" y="238502"/>
                  </a:lnTo>
                  <a:lnTo>
                    <a:pt x="487794" y="265572"/>
                  </a:lnTo>
                  <a:lnTo>
                    <a:pt x="452776" y="293878"/>
                  </a:lnTo>
                  <a:lnTo>
                    <a:pt x="418793" y="323387"/>
                  </a:lnTo>
                  <a:lnTo>
                    <a:pt x="385878" y="354065"/>
                  </a:lnTo>
                  <a:lnTo>
                    <a:pt x="354065" y="385878"/>
                  </a:lnTo>
                  <a:lnTo>
                    <a:pt x="323387" y="418793"/>
                  </a:lnTo>
                  <a:lnTo>
                    <a:pt x="293878" y="452776"/>
                  </a:lnTo>
                  <a:lnTo>
                    <a:pt x="265572" y="487794"/>
                  </a:lnTo>
                  <a:lnTo>
                    <a:pt x="238502" y="523813"/>
                  </a:lnTo>
                  <a:lnTo>
                    <a:pt x="212701" y="560799"/>
                  </a:lnTo>
                  <a:lnTo>
                    <a:pt x="188204" y="598719"/>
                  </a:lnTo>
                  <a:lnTo>
                    <a:pt x="165044" y="637539"/>
                  </a:lnTo>
                  <a:lnTo>
                    <a:pt x="143255" y="677226"/>
                  </a:lnTo>
                  <a:lnTo>
                    <a:pt x="122870" y="717745"/>
                  </a:lnTo>
                  <a:lnTo>
                    <a:pt x="103922" y="759065"/>
                  </a:lnTo>
                  <a:lnTo>
                    <a:pt x="86446" y="801150"/>
                  </a:lnTo>
                  <a:lnTo>
                    <a:pt x="70475" y="843967"/>
                  </a:lnTo>
                  <a:lnTo>
                    <a:pt x="56042" y="887483"/>
                  </a:lnTo>
                  <a:lnTo>
                    <a:pt x="43181" y="931663"/>
                  </a:lnTo>
                  <a:lnTo>
                    <a:pt x="31927" y="976476"/>
                  </a:lnTo>
                  <a:lnTo>
                    <a:pt x="22311" y="1021886"/>
                  </a:lnTo>
                  <a:lnTo>
                    <a:pt x="14368" y="1067860"/>
                  </a:lnTo>
                  <a:lnTo>
                    <a:pt x="8132" y="1114365"/>
                  </a:lnTo>
                  <a:lnTo>
                    <a:pt x="3637" y="1161367"/>
                  </a:lnTo>
                  <a:lnTo>
                    <a:pt x="914" y="1208833"/>
                  </a:lnTo>
                  <a:lnTo>
                    <a:pt x="0" y="1256728"/>
                  </a:lnTo>
                  <a:lnTo>
                    <a:pt x="914" y="1304623"/>
                  </a:lnTo>
                  <a:lnTo>
                    <a:pt x="3637" y="1352089"/>
                  </a:lnTo>
                  <a:lnTo>
                    <a:pt x="8132" y="1399091"/>
                  </a:lnTo>
                  <a:lnTo>
                    <a:pt x="14368" y="1445596"/>
                  </a:lnTo>
                  <a:lnTo>
                    <a:pt x="22311" y="1491570"/>
                  </a:lnTo>
                  <a:lnTo>
                    <a:pt x="31927" y="1536980"/>
                  </a:lnTo>
                  <a:lnTo>
                    <a:pt x="43181" y="1581793"/>
                  </a:lnTo>
                  <a:lnTo>
                    <a:pt x="56042" y="1625973"/>
                  </a:lnTo>
                  <a:lnTo>
                    <a:pt x="70475" y="1669489"/>
                  </a:lnTo>
                  <a:lnTo>
                    <a:pt x="86446" y="1712306"/>
                  </a:lnTo>
                  <a:lnTo>
                    <a:pt x="103922" y="1754391"/>
                  </a:lnTo>
                  <a:lnTo>
                    <a:pt x="122870" y="1795711"/>
                  </a:lnTo>
                  <a:lnTo>
                    <a:pt x="143255" y="1836230"/>
                  </a:lnTo>
                  <a:lnTo>
                    <a:pt x="165044" y="1875917"/>
                  </a:lnTo>
                  <a:lnTo>
                    <a:pt x="188204" y="1914737"/>
                  </a:lnTo>
                  <a:lnTo>
                    <a:pt x="212701" y="1952657"/>
                  </a:lnTo>
                  <a:lnTo>
                    <a:pt x="238502" y="1989643"/>
                  </a:lnTo>
                  <a:lnTo>
                    <a:pt x="265572" y="2025662"/>
                  </a:lnTo>
                  <a:lnTo>
                    <a:pt x="293878" y="2060680"/>
                  </a:lnTo>
                  <a:lnTo>
                    <a:pt x="323387" y="2094663"/>
                  </a:lnTo>
                  <a:lnTo>
                    <a:pt x="354065" y="2127578"/>
                  </a:lnTo>
                  <a:lnTo>
                    <a:pt x="385878" y="2159391"/>
                  </a:lnTo>
                  <a:lnTo>
                    <a:pt x="418793" y="2190069"/>
                  </a:lnTo>
                  <a:lnTo>
                    <a:pt x="452776" y="2219578"/>
                  </a:lnTo>
                  <a:lnTo>
                    <a:pt x="487794" y="2247884"/>
                  </a:lnTo>
                  <a:lnTo>
                    <a:pt x="523813" y="2274954"/>
                  </a:lnTo>
                  <a:lnTo>
                    <a:pt x="560799" y="2300755"/>
                  </a:lnTo>
                  <a:lnTo>
                    <a:pt x="598719" y="2325252"/>
                  </a:lnTo>
                  <a:lnTo>
                    <a:pt x="637539" y="2348412"/>
                  </a:lnTo>
                  <a:lnTo>
                    <a:pt x="677226" y="2370201"/>
                  </a:lnTo>
                  <a:lnTo>
                    <a:pt x="717745" y="2390586"/>
                  </a:lnTo>
                  <a:lnTo>
                    <a:pt x="759065" y="2409534"/>
                  </a:lnTo>
                  <a:lnTo>
                    <a:pt x="801150" y="2427010"/>
                  </a:lnTo>
                  <a:lnTo>
                    <a:pt x="843967" y="2442981"/>
                  </a:lnTo>
                  <a:lnTo>
                    <a:pt x="887483" y="2457414"/>
                  </a:lnTo>
                  <a:lnTo>
                    <a:pt x="931664" y="2470275"/>
                  </a:lnTo>
                  <a:lnTo>
                    <a:pt x="976476" y="2481529"/>
                  </a:lnTo>
                  <a:lnTo>
                    <a:pt x="1021886" y="2491145"/>
                  </a:lnTo>
                  <a:lnTo>
                    <a:pt x="1067860" y="2499088"/>
                  </a:lnTo>
                  <a:lnTo>
                    <a:pt x="1114365" y="2505324"/>
                  </a:lnTo>
                  <a:lnTo>
                    <a:pt x="1161367" y="2509819"/>
                  </a:lnTo>
                  <a:lnTo>
                    <a:pt x="1208833" y="2512542"/>
                  </a:lnTo>
                  <a:lnTo>
                    <a:pt x="1256728" y="2513457"/>
                  </a:lnTo>
                  <a:lnTo>
                    <a:pt x="1302967" y="2512542"/>
                  </a:lnTo>
                  <a:lnTo>
                    <a:pt x="1305264" y="2512542"/>
                  </a:lnTo>
                  <a:lnTo>
                    <a:pt x="1355778" y="2509543"/>
                  </a:lnTo>
                  <a:lnTo>
                    <a:pt x="1404777" y="2504693"/>
                  </a:lnTo>
                  <a:lnTo>
                    <a:pt x="1453362" y="2497952"/>
                  </a:lnTo>
                  <a:lnTo>
                    <a:pt x="1501484" y="2489347"/>
                  </a:lnTo>
                  <a:lnTo>
                    <a:pt x="1549095" y="2478906"/>
                  </a:lnTo>
                  <a:lnTo>
                    <a:pt x="1596146" y="2466658"/>
                  </a:lnTo>
                  <a:lnTo>
                    <a:pt x="1642589" y="2452630"/>
                  </a:lnTo>
                  <a:lnTo>
                    <a:pt x="1688376" y="2436850"/>
                  </a:lnTo>
                  <a:lnTo>
                    <a:pt x="1733457" y="2419346"/>
                  </a:lnTo>
                  <a:lnTo>
                    <a:pt x="1777785" y="2400146"/>
                  </a:lnTo>
                  <a:lnTo>
                    <a:pt x="1821312" y="2379278"/>
                  </a:lnTo>
                  <a:lnTo>
                    <a:pt x="1863988" y="2356770"/>
                  </a:lnTo>
                  <a:lnTo>
                    <a:pt x="1905766" y="2332650"/>
                  </a:lnTo>
                  <a:lnTo>
                    <a:pt x="1946597" y="2306946"/>
                  </a:lnTo>
                  <a:lnTo>
                    <a:pt x="1986432" y="2279686"/>
                  </a:lnTo>
                  <a:lnTo>
                    <a:pt x="2025224" y="2250897"/>
                  </a:lnTo>
                  <a:lnTo>
                    <a:pt x="2062924" y="2220608"/>
                  </a:lnTo>
                  <a:lnTo>
                    <a:pt x="2099483" y="2188846"/>
                  </a:lnTo>
                  <a:lnTo>
                    <a:pt x="2134854" y="2155640"/>
                  </a:lnTo>
                  <a:lnTo>
                    <a:pt x="2168987" y="2121017"/>
                  </a:lnTo>
                  <a:lnTo>
                    <a:pt x="2201834" y="2085006"/>
                  </a:lnTo>
                  <a:lnTo>
                    <a:pt x="2233348" y="2047634"/>
                  </a:lnTo>
                  <a:lnTo>
                    <a:pt x="2263479" y="2008930"/>
                  </a:lnTo>
                  <a:lnTo>
                    <a:pt x="2292179" y="1968920"/>
                  </a:lnTo>
                  <a:lnTo>
                    <a:pt x="2319400" y="1927634"/>
                  </a:lnTo>
                  <a:lnTo>
                    <a:pt x="2345093" y="1885099"/>
                  </a:lnTo>
                  <a:lnTo>
                    <a:pt x="1256728" y="1256728"/>
                  </a:lnTo>
                  <a:lnTo>
                    <a:pt x="1256728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37643" y="3029737"/>
              <a:ext cx="1257300" cy="1885314"/>
            </a:xfrm>
            <a:custGeom>
              <a:avLst/>
              <a:gdLst/>
              <a:ahLst/>
              <a:cxnLst/>
              <a:rect l="l" t="t" r="r" b="b"/>
              <a:pathLst>
                <a:path w="1257300" h="1885314">
                  <a:moveTo>
                    <a:pt x="0" y="0"/>
                  </a:moveTo>
                  <a:lnTo>
                    <a:pt x="0" y="1256728"/>
                  </a:lnTo>
                  <a:lnTo>
                    <a:pt x="1088364" y="1885099"/>
                  </a:lnTo>
                  <a:lnTo>
                    <a:pt x="1112885" y="1840567"/>
                  </a:lnTo>
                  <a:lnTo>
                    <a:pt x="1135537" y="1795183"/>
                  </a:lnTo>
                  <a:lnTo>
                    <a:pt x="1156303" y="1749005"/>
                  </a:lnTo>
                  <a:lnTo>
                    <a:pt x="1175168" y="1702093"/>
                  </a:lnTo>
                  <a:lnTo>
                    <a:pt x="1192114" y="1654507"/>
                  </a:lnTo>
                  <a:lnTo>
                    <a:pt x="1207127" y="1606307"/>
                  </a:lnTo>
                  <a:lnTo>
                    <a:pt x="1220190" y="1557553"/>
                  </a:lnTo>
                  <a:lnTo>
                    <a:pt x="1231288" y="1508304"/>
                  </a:lnTo>
                  <a:lnTo>
                    <a:pt x="1240404" y="1458619"/>
                  </a:lnTo>
                  <a:lnTo>
                    <a:pt x="1247522" y="1408560"/>
                  </a:lnTo>
                  <a:lnTo>
                    <a:pt x="1252626" y="1358185"/>
                  </a:lnTo>
                  <a:lnTo>
                    <a:pt x="1255700" y="1307554"/>
                  </a:lnTo>
                  <a:lnTo>
                    <a:pt x="1256728" y="1256728"/>
                  </a:lnTo>
                  <a:lnTo>
                    <a:pt x="1255813" y="1208833"/>
                  </a:lnTo>
                  <a:lnTo>
                    <a:pt x="1253091" y="1161367"/>
                  </a:lnTo>
                  <a:lnTo>
                    <a:pt x="1248595" y="1114365"/>
                  </a:lnTo>
                  <a:lnTo>
                    <a:pt x="1242359" y="1067860"/>
                  </a:lnTo>
                  <a:lnTo>
                    <a:pt x="1234416" y="1021886"/>
                  </a:lnTo>
                  <a:lnTo>
                    <a:pt x="1224801" y="976476"/>
                  </a:lnTo>
                  <a:lnTo>
                    <a:pt x="1213546" y="931663"/>
                  </a:lnTo>
                  <a:lnTo>
                    <a:pt x="1200686" y="887483"/>
                  </a:lnTo>
                  <a:lnTo>
                    <a:pt x="1186253" y="843967"/>
                  </a:lnTo>
                  <a:lnTo>
                    <a:pt x="1170282" y="801150"/>
                  </a:lnTo>
                  <a:lnTo>
                    <a:pt x="1152805" y="759065"/>
                  </a:lnTo>
                  <a:lnTo>
                    <a:pt x="1133858" y="717745"/>
                  </a:lnTo>
                  <a:lnTo>
                    <a:pt x="1113473" y="677226"/>
                  </a:lnTo>
                  <a:lnTo>
                    <a:pt x="1091683" y="637539"/>
                  </a:lnTo>
                  <a:lnTo>
                    <a:pt x="1068523" y="598719"/>
                  </a:lnTo>
                  <a:lnTo>
                    <a:pt x="1044026" y="560799"/>
                  </a:lnTo>
                  <a:lnTo>
                    <a:pt x="1018226" y="523813"/>
                  </a:lnTo>
                  <a:lnTo>
                    <a:pt x="991156" y="487794"/>
                  </a:lnTo>
                  <a:lnTo>
                    <a:pt x="962850" y="452776"/>
                  </a:lnTo>
                  <a:lnTo>
                    <a:pt x="933341" y="418793"/>
                  </a:lnTo>
                  <a:lnTo>
                    <a:pt x="902663" y="385878"/>
                  </a:lnTo>
                  <a:lnTo>
                    <a:pt x="870850" y="354065"/>
                  </a:lnTo>
                  <a:lnTo>
                    <a:pt x="837935" y="323387"/>
                  </a:lnTo>
                  <a:lnTo>
                    <a:pt x="803951" y="293878"/>
                  </a:lnTo>
                  <a:lnTo>
                    <a:pt x="768934" y="265572"/>
                  </a:lnTo>
                  <a:lnTo>
                    <a:pt x="732915" y="238502"/>
                  </a:lnTo>
                  <a:lnTo>
                    <a:pt x="695929" y="212701"/>
                  </a:lnTo>
                  <a:lnTo>
                    <a:pt x="658009" y="188204"/>
                  </a:lnTo>
                  <a:lnTo>
                    <a:pt x="619189" y="165044"/>
                  </a:lnTo>
                  <a:lnTo>
                    <a:pt x="579502" y="143255"/>
                  </a:lnTo>
                  <a:lnTo>
                    <a:pt x="538982" y="122870"/>
                  </a:lnTo>
                  <a:lnTo>
                    <a:pt x="497663" y="103922"/>
                  </a:lnTo>
                  <a:lnTo>
                    <a:pt x="455578" y="86446"/>
                  </a:lnTo>
                  <a:lnTo>
                    <a:pt x="412761" y="70475"/>
                  </a:lnTo>
                  <a:lnTo>
                    <a:pt x="369245" y="56042"/>
                  </a:lnTo>
                  <a:lnTo>
                    <a:pt x="325064" y="43181"/>
                  </a:lnTo>
                  <a:lnTo>
                    <a:pt x="280252" y="31927"/>
                  </a:lnTo>
                  <a:lnTo>
                    <a:pt x="234842" y="22311"/>
                  </a:lnTo>
                  <a:lnTo>
                    <a:pt x="188867" y="14368"/>
                  </a:lnTo>
                  <a:lnTo>
                    <a:pt x="142362" y="8132"/>
                  </a:lnTo>
                  <a:lnTo>
                    <a:pt x="95360" y="3637"/>
                  </a:lnTo>
                  <a:lnTo>
                    <a:pt x="47895" y="9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37643" y="3029737"/>
              <a:ext cx="1257300" cy="1885314"/>
            </a:xfrm>
            <a:custGeom>
              <a:avLst/>
              <a:gdLst/>
              <a:ahLst/>
              <a:cxnLst/>
              <a:rect l="l" t="t" r="r" b="b"/>
              <a:pathLst>
                <a:path w="1257300" h="1885314">
                  <a:moveTo>
                    <a:pt x="0" y="1256728"/>
                  </a:moveTo>
                  <a:lnTo>
                    <a:pt x="1088364" y="1885099"/>
                  </a:lnTo>
                  <a:lnTo>
                    <a:pt x="1112885" y="1840567"/>
                  </a:lnTo>
                  <a:lnTo>
                    <a:pt x="1135537" y="1795183"/>
                  </a:lnTo>
                  <a:lnTo>
                    <a:pt x="1156303" y="1749005"/>
                  </a:lnTo>
                  <a:lnTo>
                    <a:pt x="1175168" y="1702093"/>
                  </a:lnTo>
                  <a:lnTo>
                    <a:pt x="1192114" y="1654507"/>
                  </a:lnTo>
                  <a:lnTo>
                    <a:pt x="1207127" y="1606307"/>
                  </a:lnTo>
                  <a:lnTo>
                    <a:pt x="1220190" y="1557553"/>
                  </a:lnTo>
                  <a:lnTo>
                    <a:pt x="1231288" y="1508304"/>
                  </a:lnTo>
                  <a:lnTo>
                    <a:pt x="1240404" y="1458619"/>
                  </a:lnTo>
                  <a:lnTo>
                    <a:pt x="1247522" y="1408560"/>
                  </a:lnTo>
                  <a:lnTo>
                    <a:pt x="1252626" y="1358185"/>
                  </a:lnTo>
                  <a:lnTo>
                    <a:pt x="1255700" y="1307554"/>
                  </a:lnTo>
                  <a:lnTo>
                    <a:pt x="1256728" y="1256728"/>
                  </a:lnTo>
                  <a:lnTo>
                    <a:pt x="1255813" y="1208833"/>
                  </a:lnTo>
                  <a:lnTo>
                    <a:pt x="1253091" y="1161367"/>
                  </a:lnTo>
                  <a:lnTo>
                    <a:pt x="1248595" y="1114365"/>
                  </a:lnTo>
                  <a:lnTo>
                    <a:pt x="1242359" y="1067860"/>
                  </a:lnTo>
                  <a:lnTo>
                    <a:pt x="1234416" y="1021886"/>
                  </a:lnTo>
                  <a:lnTo>
                    <a:pt x="1224801" y="976476"/>
                  </a:lnTo>
                  <a:lnTo>
                    <a:pt x="1213546" y="931663"/>
                  </a:lnTo>
                  <a:lnTo>
                    <a:pt x="1200686" y="887483"/>
                  </a:lnTo>
                  <a:lnTo>
                    <a:pt x="1186253" y="843967"/>
                  </a:lnTo>
                  <a:lnTo>
                    <a:pt x="1170282" y="801150"/>
                  </a:lnTo>
                  <a:lnTo>
                    <a:pt x="1152805" y="759065"/>
                  </a:lnTo>
                  <a:lnTo>
                    <a:pt x="1133858" y="717745"/>
                  </a:lnTo>
                  <a:lnTo>
                    <a:pt x="1113473" y="677226"/>
                  </a:lnTo>
                  <a:lnTo>
                    <a:pt x="1091683" y="637539"/>
                  </a:lnTo>
                  <a:lnTo>
                    <a:pt x="1068523" y="598719"/>
                  </a:lnTo>
                  <a:lnTo>
                    <a:pt x="1044026" y="560799"/>
                  </a:lnTo>
                  <a:lnTo>
                    <a:pt x="1018226" y="523813"/>
                  </a:lnTo>
                  <a:lnTo>
                    <a:pt x="991156" y="487794"/>
                  </a:lnTo>
                  <a:lnTo>
                    <a:pt x="962850" y="452776"/>
                  </a:lnTo>
                  <a:lnTo>
                    <a:pt x="933341" y="418793"/>
                  </a:lnTo>
                  <a:lnTo>
                    <a:pt x="902663" y="385878"/>
                  </a:lnTo>
                  <a:lnTo>
                    <a:pt x="870850" y="354065"/>
                  </a:lnTo>
                  <a:lnTo>
                    <a:pt x="837935" y="323387"/>
                  </a:lnTo>
                  <a:lnTo>
                    <a:pt x="803951" y="293878"/>
                  </a:lnTo>
                  <a:lnTo>
                    <a:pt x="768934" y="265572"/>
                  </a:lnTo>
                  <a:lnTo>
                    <a:pt x="732915" y="238502"/>
                  </a:lnTo>
                  <a:lnTo>
                    <a:pt x="695929" y="212701"/>
                  </a:lnTo>
                  <a:lnTo>
                    <a:pt x="658009" y="188204"/>
                  </a:lnTo>
                  <a:lnTo>
                    <a:pt x="619189" y="165044"/>
                  </a:lnTo>
                  <a:lnTo>
                    <a:pt x="579502" y="143255"/>
                  </a:lnTo>
                  <a:lnTo>
                    <a:pt x="538982" y="122870"/>
                  </a:lnTo>
                  <a:lnTo>
                    <a:pt x="497663" y="103922"/>
                  </a:lnTo>
                  <a:lnTo>
                    <a:pt x="455578" y="86446"/>
                  </a:lnTo>
                  <a:lnTo>
                    <a:pt x="412761" y="70475"/>
                  </a:lnTo>
                  <a:lnTo>
                    <a:pt x="369245" y="56042"/>
                  </a:lnTo>
                  <a:lnTo>
                    <a:pt x="325064" y="43181"/>
                  </a:lnTo>
                  <a:lnTo>
                    <a:pt x="280252" y="31927"/>
                  </a:lnTo>
                  <a:lnTo>
                    <a:pt x="234842" y="22311"/>
                  </a:lnTo>
                  <a:lnTo>
                    <a:pt x="188867" y="14368"/>
                  </a:lnTo>
                  <a:lnTo>
                    <a:pt x="142362" y="8132"/>
                  </a:lnTo>
                  <a:lnTo>
                    <a:pt x="95360" y="3637"/>
                  </a:lnTo>
                  <a:lnTo>
                    <a:pt x="47895" y="914"/>
                  </a:lnTo>
                  <a:lnTo>
                    <a:pt x="0" y="0"/>
                  </a:lnTo>
                  <a:lnTo>
                    <a:pt x="0" y="1256728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2462410" y="359620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30876" y="476199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496639" y="281537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85983" y="1837105"/>
            <a:ext cx="977900" cy="477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Specialty</a:t>
            </a:r>
            <a:endParaRPr sz="185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 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050950" y="3722192"/>
            <a:ext cx="80518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Nephrology Urology Other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2916774" y="3788955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2916774" y="397183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2916774" y="415471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7" name="object 17" descr=""/>
          <p:cNvGrpSpPr/>
          <p:nvPr/>
        </p:nvGrpSpPr>
        <p:grpSpPr>
          <a:xfrm>
            <a:off x="8912362" y="5109984"/>
            <a:ext cx="1633855" cy="1633855"/>
            <a:chOff x="8912362" y="5109984"/>
            <a:chExt cx="1633855" cy="1633855"/>
          </a:xfrm>
        </p:grpSpPr>
        <p:sp>
          <p:nvSpPr>
            <p:cNvPr id="18" name="object 18" descr=""/>
            <p:cNvSpPr/>
            <p:nvPr/>
          </p:nvSpPr>
          <p:spPr>
            <a:xfrm>
              <a:off x="8983341" y="5119509"/>
              <a:ext cx="746125" cy="807720"/>
            </a:xfrm>
            <a:custGeom>
              <a:avLst/>
              <a:gdLst/>
              <a:ahLst/>
              <a:cxnLst/>
              <a:rect l="l" t="t" r="r" b="b"/>
              <a:pathLst>
                <a:path w="746125" h="807720">
                  <a:moveTo>
                    <a:pt x="745874" y="0"/>
                  </a:moveTo>
                  <a:lnTo>
                    <a:pt x="697240" y="1468"/>
                  </a:lnTo>
                  <a:lnTo>
                    <a:pt x="649169" y="5825"/>
                  </a:lnTo>
                  <a:lnTo>
                    <a:pt x="601767" y="13002"/>
                  </a:lnTo>
                  <a:lnTo>
                    <a:pt x="555139" y="22928"/>
                  </a:lnTo>
                  <a:lnTo>
                    <a:pt x="509390" y="35533"/>
                  </a:lnTo>
                  <a:lnTo>
                    <a:pt x="464624" y="50747"/>
                  </a:lnTo>
                  <a:lnTo>
                    <a:pt x="420947" y="68499"/>
                  </a:lnTo>
                  <a:lnTo>
                    <a:pt x="378464" y="88720"/>
                  </a:lnTo>
                  <a:lnTo>
                    <a:pt x="337280" y="111339"/>
                  </a:lnTo>
                  <a:lnTo>
                    <a:pt x="297499" y="136286"/>
                  </a:lnTo>
                  <a:lnTo>
                    <a:pt x="259227" y="163492"/>
                  </a:lnTo>
                  <a:lnTo>
                    <a:pt x="222569" y="192885"/>
                  </a:lnTo>
                  <a:lnTo>
                    <a:pt x="187630" y="224396"/>
                  </a:lnTo>
                  <a:lnTo>
                    <a:pt x="154514" y="257954"/>
                  </a:lnTo>
                  <a:lnTo>
                    <a:pt x="123327" y="293490"/>
                  </a:lnTo>
                  <a:lnTo>
                    <a:pt x="94174" y="330933"/>
                  </a:lnTo>
                  <a:lnTo>
                    <a:pt x="67160" y="370213"/>
                  </a:lnTo>
                  <a:lnTo>
                    <a:pt x="42389" y="411259"/>
                  </a:lnTo>
                  <a:lnTo>
                    <a:pt x="19968" y="454003"/>
                  </a:lnTo>
                  <a:lnTo>
                    <a:pt x="0" y="498373"/>
                  </a:lnTo>
                  <a:lnTo>
                    <a:pt x="745874" y="807326"/>
                  </a:lnTo>
                  <a:lnTo>
                    <a:pt x="745874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921887" y="5617883"/>
              <a:ext cx="1378585" cy="1116330"/>
            </a:xfrm>
            <a:custGeom>
              <a:avLst/>
              <a:gdLst/>
              <a:ahLst/>
              <a:cxnLst/>
              <a:rect l="l" t="t" r="r" b="b"/>
              <a:pathLst>
                <a:path w="1378584" h="1116329">
                  <a:moveTo>
                    <a:pt x="61454" y="0"/>
                  </a:moveTo>
                  <a:lnTo>
                    <a:pt x="42814" y="49535"/>
                  </a:lnTo>
                  <a:lnTo>
                    <a:pt x="27489" y="100074"/>
                  </a:lnTo>
                  <a:lnTo>
                    <a:pt x="15512" y="151452"/>
                  </a:lnTo>
                  <a:lnTo>
                    <a:pt x="6916" y="203501"/>
                  </a:lnTo>
                  <a:lnTo>
                    <a:pt x="1734" y="256057"/>
                  </a:lnTo>
                  <a:lnTo>
                    <a:pt x="0" y="308952"/>
                  </a:lnTo>
                  <a:lnTo>
                    <a:pt x="1381" y="356091"/>
                  </a:lnTo>
                  <a:lnTo>
                    <a:pt x="5473" y="402552"/>
                  </a:lnTo>
                  <a:lnTo>
                    <a:pt x="12199" y="448256"/>
                  </a:lnTo>
                  <a:lnTo>
                    <a:pt x="21478" y="493125"/>
                  </a:lnTo>
                  <a:lnTo>
                    <a:pt x="33235" y="537081"/>
                  </a:lnTo>
                  <a:lnTo>
                    <a:pt x="47389" y="580046"/>
                  </a:lnTo>
                  <a:lnTo>
                    <a:pt x="63864" y="621942"/>
                  </a:lnTo>
                  <a:lnTo>
                    <a:pt x="82580" y="662690"/>
                  </a:lnTo>
                  <a:lnTo>
                    <a:pt x="103460" y="702213"/>
                  </a:lnTo>
                  <a:lnTo>
                    <a:pt x="126426" y="740432"/>
                  </a:lnTo>
                  <a:lnTo>
                    <a:pt x="151399" y="777268"/>
                  </a:lnTo>
                  <a:lnTo>
                    <a:pt x="178302" y="812645"/>
                  </a:lnTo>
                  <a:lnTo>
                    <a:pt x="207055" y="846483"/>
                  </a:lnTo>
                  <a:lnTo>
                    <a:pt x="237581" y="878705"/>
                  </a:lnTo>
                  <a:lnTo>
                    <a:pt x="269802" y="909231"/>
                  </a:lnTo>
                  <a:lnTo>
                    <a:pt x="303640" y="937985"/>
                  </a:lnTo>
                  <a:lnTo>
                    <a:pt x="339016" y="964888"/>
                  </a:lnTo>
                  <a:lnTo>
                    <a:pt x="375852" y="989862"/>
                  </a:lnTo>
                  <a:lnTo>
                    <a:pt x="414070" y="1012828"/>
                  </a:lnTo>
                  <a:lnTo>
                    <a:pt x="453592" y="1033709"/>
                  </a:lnTo>
                  <a:lnTo>
                    <a:pt x="494340" y="1052426"/>
                  </a:lnTo>
                  <a:lnTo>
                    <a:pt x="536236" y="1068901"/>
                  </a:lnTo>
                  <a:lnTo>
                    <a:pt x="579200" y="1083055"/>
                  </a:lnTo>
                  <a:lnTo>
                    <a:pt x="623156" y="1094812"/>
                  </a:lnTo>
                  <a:lnTo>
                    <a:pt x="668025" y="1104092"/>
                  </a:lnTo>
                  <a:lnTo>
                    <a:pt x="713729" y="1110817"/>
                  </a:lnTo>
                  <a:lnTo>
                    <a:pt x="760189" y="1114910"/>
                  </a:lnTo>
                  <a:lnTo>
                    <a:pt x="807328" y="1116291"/>
                  </a:lnTo>
                  <a:lnTo>
                    <a:pt x="856548" y="1114789"/>
                  </a:lnTo>
                  <a:lnTo>
                    <a:pt x="905340" y="1110316"/>
                  </a:lnTo>
                  <a:lnTo>
                    <a:pt x="953579" y="1102924"/>
                  </a:lnTo>
                  <a:lnTo>
                    <a:pt x="1001142" y="1092664"/>
                  </a:lnTo>
                  <a:lnTo>
                    <a:pt x="1047902" y="1079589"/>
                  </a:lnTo>
                  <a:lnTo>
                    <a:pt x="1093737" y="1063750"/>
                  </a:lnTo>
                  <a:lnTo>
                    <a:pt x="1138522" y="1045199"/>
                  </a:lnTo>
                  <a:lnTo>
                    <a:pt x="1182131" y="1023988"/>
                  </a:lnTo>
                  <a:lnTo>
                    <a:pt x="1224441" y="1000167"/>
                  </a:lnTo>
                  <a:lnTo>
                    <a:pt x="1265326" y="973790"/>
                  </a:lnTo>
                  <a:lnTo>
                    <a:pt x="1304663" y="944906"/>
                  </a:lnTo>
                  <a:lnTo>
                    <a:pt x="1342327" y="913569"/>
                  </a:lnTo>
                  <a:lnTo>
                    <a:pt x="1378193" y="879830"/>
                  </a:lnTo>
                  <a:lnTo>
                    <a:pt x="807328" y="308952"/>
                  </a:lnTo>
                  <a:lnTo>
                    <a:pt x="61454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921887" y="5617883"/>
              <a:ext cx="1378585" cy="1116330"/>
            </a:xfrm>
            <a:custGeom>
              <a:avLst/>
              <a:gdLst/>
              <a:ahLst/>
              <a:cxnLst/>
              <a:rect l="l" t="t" r="r" b="b"/>
              <a:pathLst>
                <a:path w="1378584" h="1116329">
                  <a:moveTo>
                    <a:pt x="807328" y="308952"/>
                  </a:moveTo>
                  <a:lnTo>
                    <a:pt x="61454" y="0"/>
                  </a:lnTo>
                  <a:lnTo>
                    <a:pt x="42814" y="49535"/>
                  </a:lnTo>
                  <a:lnTo>
                    <a:pt x="27489" y="100074"/>
                  </a:lnTo>
                  <a:lnTo>
                    <a:pt x="15512" y="151452"/>
                  </a:lnTo>
                  <a:lnTo>
                    <a:pt x="6916" y="203501"/>
                  </a:lnTo>
                  <a:lnTo>
                    <a:pt x="1734" y="256057"/>
                  </a:lnTo>
                  <a:lnTo>
                    <a:pt x="0" y="308952"/>
                  </a:lnTo>
                  <a:lnTo>
                    <a:pt x="1381" y="356091"/>
                  </a:lnTo>
                  <a:lnTo>
                    <a:pt x="5473" y="402552"/>
                  </a:lnTo>
                  <a:lnTo>
                    <a:pt x="12199" y="448256"/>
                  </a:lnTo>
                  <a:lnTo>
                    <a:pt x="21478" y="493125"/>
                  </a:lnTo>
                  <a:lnTo>
                    <a:pt x="33235" y="537081"/>
                  </a:lnTo>
                  <a:lnTo>
                    <a:pt x="47389" y="580046"/>
                  </a:lnTo>
                  <a:lnTo>
                    <a:pt x="63864" y="621942"/>
                  </a:lnTo>
                  <a:lnTo>
                    <a:pt x="82580" y="662690"/>
                  </a:lnTo>
                  <a:lnTo>
                    <a:pt x="103460" y="702213"/>
                  </a:lnTo>
                  <a:lnTo>
                    <a:pt x="126426" y="740432"/>
                  </a:lnTo>
                  <a:lnTo>
                    <a:pt x="151399" y="777268"/>
                  </a:lnTo>
                  <a:lnTo>
                    <a:pt x="178302" y="812645"/>
                  </a:lnTo>
                  <a:lnTo>
                    <a:pt x="207055" y="846483"/>
                  </a:lnTo>
                  <a:lnTo>
                    <a:pt x="237581" y="878705"/>
                  </a:lnTo>
                  <a:lnTo>
                    <a:pt x="269802" y="909231"/>
                  </a:lnTo>
                  <a:lnTo>
                    <a:pt x="303640" y="937985"/>
                  </a:lnTo>
                  <a:lnTo>
                    <a:pt x="339016" y="964888"/>
                  </a:lnTo>
                  <a:lnTo>
                    <a:pt x="375852" y="989862"/>
                  </a:lnTo>
                  <a:lnTo>
                    <a:pt x="414070" y="1012828"/>
                  </a:lnTo>
                  <a:lnTo>
                    <a:pt x="453592" y="1033709"/>
                  </a:lnTo>
                  <a:lnTo>
                    <a:pt x="494340" y="1052426"/>
                  </a:lnTo>
                  <a:lnTo>
                    <a:pt x="536236" y="1068901"/>
                  </a:lnTo>
                  <a:lnTo>
                    <a:pt x="579200" y="1083055"/>
                  </a:lnTo>
                  <a:lnTo>
                    <a:pt x="623156" y="1094812"/>
                  </a:lnTo>
                  <a:lnTo>
                    <a:pt x="668025" y="1104092"/>
                  </a:lnTo>
                  <a:lnTo>
                    <a:pt x="713729" y="1110817"/>
                  </a:lnTo>
                  <a:lnTo>
                    <a:pt x="760189" y="1114910"/>
                  </a:lnTo>
                  <a:lnTo>
                    <a:pt x="807328" y="1116291"/>
                  </a:lnTo>
                  <a:lnTo>
                    <a:pt x="856548" y="1114789"/>
                  </a:lnTo>
                  <a:lnTo>
                    <a:pt x="905340" y="1110316"/>
                  </a:lnTo>
                  <a:lnTo>
                    <a:pt x="953579" y="1102924"/>
                  </a:lnTo>
                  <a:lnTo>
                    <a:pt x="1001142" y="1092664"/>
                  </a:lnTo>
                  <a:lnTo>
                    <a:pt x="1047902" y="1079589"/>
                  </a:lnTo>
                  <a:lnTo>
                    <a:pt x="1093737" y="1063750"/>
                  </a:lnTo>
                  <a:lnTo>
                    <a:pt x="1138522" y="1045199"/>
                  </a:lnTo>
                  <a:lnTo>
                    <a:pt x="1182131" y="1023988"/>
                  </a:lnTo>
                  <a:lnTo>
                    <a:pt x="1224441" y="1000167"/>
                  </a:lnTo>
                  <a:lnTo>
                    <a:pt x="1265326" y="973790"/>
                  </a:lnTo>
                  <a:lnTo>
                    <a:pt x="1304663" y="944906"/>
                  </a:lnTo>
                  <a:lnTo>
                    <a:pt x="1342327" y="913569"/>
                  </a:lnTo>
                  <a:lnTo>
                    <a:pt x="1378193" y="879830"/>
                  </a:lnTo>
                  <a:lnTo>
                    <a:pt x="807328" y="308952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9729215" y="5355971"/>
              <a:ext cx="807720" cy="1142365"/>
            </a:xfrm>
            <a:custGeom>
              <a:avLst/>
              <a:gdLst/>
              <a:ahLst/>
              <a:cxnLst/>
              <a:rect l="l" t="t" r="r" b="b"/>
              <a:pathLst>
                <a:path w="807720" h="1142364">
                  <a:moveTo>
                    <a:pt x="570864" y="0"/>
                  </a:moveTo>
                  <a:lnTo>
                    <a:pt x="0" y="570865"/>
                  </a:lnTo>
                  <a:lnTo>
                    <a:pt x="570864" y="1141742"/>
                  </a:lnTo>
                  <a:lnTo>
                    <a:pt x="604606" y="1105876"/>
                  </a:lnTo>
                  <a:lnTo>
                    <a:pt x="635945" y="1068211"/>
                  </a:lnTo>
                  <a:lnTo>
                    <a:pt x="664829" y="1028873"/>
                  </a:lnTo>
                  <a:lnTo>
                    <a:pt x="691207" y="987987"/>
                  </a:lnTo>
                  <a:lnTo>
                    <a:pt x="715028" y="945676"/>
                  </a:lnTo>
                  <a:lnTo>
                    <a:pt x="736239" y="902065"/>
                  </a:lnTo>
                  <a:lnTo>
                    <a:pt x="754789" y="857279"/>
                  </a:lnTo>
                  <a:lnTo>
                    <a:pt x="770627" y="811443"/>
                  </a:lnTo>
                  <a:lnTo>
                    <a:pt x="783701" y="764681"/>
                  </a:lnTo>
                  <a:lnTo>
                    <a:pt x="793960" y="717117"/>
                  </a:lnTo>
                  <a:lnTo>
                    <a:pt x="801351" y="668877"/>
                  </a:lnTo>
                  <a:lnTo>
                    <a:pt x="805823" y="620084"/>
                  </a:lnTo>
                  <a:lnTo>
                    <a:pt x="807326" y="570865"/>
                  </a:lnTo>
                  <a:lnTo>
                    <a:pt x="805823" y="521645"/>
                  </a:lnTo>
                  <a:lnTo>
                    <a:pt x="801351" y="472853"/>
                  </a:lnTo>
                  <a:lnTo>
                    <a:pt x="793960" y="424614"/>
                  </a:lnTo>
                  <a:lnTo>
                    <a:pt x="783701" y="377051"/>
                  </a:lnTo>
                  <a:lnTo>
                    <a:pt x="770627" y="330290"/>
                  </a:lnTo>
                  <a:lnTo>
                    <a:pt x="754789" y="284456"/>
                  </a:lnTo>
                  <a:lnTo>
                    <a:pt x="736239" y="239671"/>
                  </a:lnTo>
                  <a:lnTo>
                    <a:pt x="715028" y="196062"/>
                  </a:lnTo>
                  <a:lnTo>
                    <a:pt x="691207" y="153752"/>
                  </a:lnTo>
                  <a:lnTo>
                    <a:pt x="664829" y="112867"/>
                  </a:lnTo>
                  <a:lnTo>
                    <a:pt x="635945" y="73530"/>
                  </a:lnTo>
                  <a:lnTo>
                    <a:pt x="604606" y="35866"/>
                  </a:lnTo>
                  <a:lnTo>
                    <a:pt x="570864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729215" y="5355971"/>
              <a:ext cx="807720" cy="1142365"/>
            </a:xfrm>
            <a:custGeom>
              <a:avLst/>
              <a:gdLst/>
              <a:ahLst/>
              <a:cxnLst/>
              <a:rect l="l" t="t" r="r" b="b"/>
              <a:pathLst>
                <a:path w="807720" h="1142364">
                  <a:moveTo>
                    <a:pt x="0" y="570865"/>
                  </a:moveTo>
                  <a:lnTo>
                    <a:pt x="570864" y="1141742"/>
                  </a:lnTo>
                  <a:lnTo>
                    <a:pt x="604606" y="1105876"/>
                  </a:lnTo>
                  <a:lnTo>
                    <a:pt x="635945" y="1068211"/>
                  </a:lnTo>
                  <a:lnTo>
                    <a:pt x="664829" y="1028873"/>
                  </a:lnTo>
                  <a:lnTo>
                    <a:pt x="691207" y="987987"/>
                  </a:lnTo>
                  <a:lnTo>
                    <a:pt x="715028" y="945676"/>
                  </a:lnTo>
                  <a:lnTo>
                    <a:pt x="736239" y="902065"/>
                  </a:lnTo>
                  <a:lnTo>
                    <a:pt x="754789" y="857279"/>
                  </a:lnTo>
                  <a:lnTo>
                    <a:pt x="770627" y="811443"/>
                  </a:lnTo>
                  <a:lnTo>
                    <a:pt x="783701" y="764681"/>
                  </a:lnTo>
                  <a:lnTo>
                    <a:pt x="793960" y="717117"/>
                  </a:lnTo>
                  <a:lnTo>
                    <a:pt x="801351" y="668877"/>
                  </a:lnTo>
                  <a:lnTo>
                    <a:pt x="805823" y="620084"/>
                  </a:lnTo>
                  <a:lnTo>
                    <a:pt x="807326" y="570865"/>
                  </a:lnTo>
                  <a:lnTo>
                    <a:pt x="805823" y="521645"/>
                  </a:lnTo>
                  <a:lnTo>
                    <a:pt x="801351" y="472853"/>
                  </a:lnTo>
                  <a:lnTo>
                    <a:pt x="793960" y="424614"/>
                  </a:lnTo>
                  <a:lnTo>
                    <a:pt x="783701" y="377051"/>
                  </a:lnTo>
                  <a:lnTo>
                    <a:pt x="770627" y="330290"/>
                  </a:lnTo>
                  <a:lnTo>
                    <a:pt x="754789" y="284456"/>
                  </a:lnTo>
                  <a:lnTo>
                    <a:pt x="736239" y="239671"/>
                  </a:lnTo>
                  <a:lnTo>
                    <a:pt x="715028" y="196062"/>
                  </a:lnTo>
                  <a:lnTo>
                    <a:pt x="691207" y="153752"/>
                  </a:lnTo>
                  <a:lnTo>
                    <a:pt x="664829" y="112867"/>
                  </a:lnTo>
                  <a:lnTo>
                    <a:pt x="635945" y="73530"/>
                  </a:lnTo>
                  <a:lnTo>
                    <a:pt x="604606" y="35866"/>
                  </a:lnTo>
                  <a:lnTo>
                    <a:pt x="570864" y="0"/>
                  </a:lnTo>
                  <a:lnTo>
                    <a:pt x="0" y="57086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9729215" y="5119509"/>
              <a:ext cx="570865" cy="807720"/>
            </a:xfrm>
            <a:custGeom>
              <a:avLst/>
              <a:gdLst/>
              <a:ahLst/>
              <a:cxnLst/>
              <a:rect l="l" t="t" r="r" b="b"/>
              <a:pathLst>
                <a:path w="570865" h="807720">
                  <a:moveTo>
                    <a:pt x="0" y="0"/>
                  </a:moveTo>
                  <a:lnTo>
                    <a:pt x="0" y="807326"/>
                  </a:lnTo>
                  <a:lnTo>
                    <a:pt x="570864" y="236461"/>
                  </a:lnTo>
                  <a:lnTo>
                    <a:pt x="534998" y="202719"/>
                  </a:lnTo>
                  <a:lnTo>
                    <a:pt x="497334" y="171380"/>
                  </a:lnTo>
                  <a:lnTo>
                    <a:pt x="457997" y="142496"/>
                  </a:lnTo>
                  <a:lnTo>
                    <a:pt x="417112" y="116118"/>
                  </a:lnTo>
                  <a:lnTo>
                    <a:pt x="374802" y="92298"/>
                  </a:lnTo>
                  <a:lnTo>
                    <a:pt x="331193" y="71086"/>
                  </a:lnTo>
                  <a:lnTo>
                    <a:pt x="286408" y="52536"/>
                  </a:lnTo>
                  <a:lnTo>
                    <a:pt x="240574" y="36698"/>
                  </a:lnTo>
                  <a:lnTo>
                    <a:pt x="193813" y="23624"/>
                  </a:lnTo>
                  <a:lnTo>
                    <a:pt x="146250" y="13366"/>
                  </a:lnTo>
                  <a:lnTo>
                    <a:pt x="98011" y="5974"/>
                  </a:lnTo>
                  <a:lnTo>
                    <a:pt x="49219" y="1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729215" y="5119509"/>
              <a:ext cx="570865" cy="807720"/>
            </a:xfrm>
            <a:custGeom>
              <a:avLst/>
              <a:gdLst/>
              <a:ahLst/>
              <a:cxnLst/>
              <a:rect l="l" t="t" r="r" b="b"/>
              <a:pathLst>
                <a:path w="570865" h="807720">
                  <a:moveTo>
                    <a:pt x="0" y="807326"/>
                  </a:moveTo>
                  <a:lnTo>
                    <a:pt x="570864" y="236461"/>
                  </a:lnTo>
                  <a:lnTo>
                    <a:pt x="534998" y="202719"/>
                  </a:lnTo>
                  <a:lnTo>
                    <a:pt x="497334" y="171380"/>
                  </a:lnTo>
                  <a:lnTo>
                    <a:pt x="457997" y="142496"/>
                  </a:lnTo>
                  <a:lnTo>
                    <a:pt x="417112" y="116118"/>
                  </a:lnTo>
                  <a:lnTo>
                    <a:pt x="374802" y="92298"/>
                  </a:lnTo>
                  <a:lnTo>
                    <a:pt x="331193" y="71086"/>
                  </a:lnTo>
                  <a:lnTo>
                    <a:pt x="286408" y="52536"/>
                  </a:lnTo>
                  <a:lnTo>
                    <a:pt x="240574" y="36698"/>
                  </a:lnTo>
                  <a:lnTo>
                    <a:pt x="193813" y="23624"/>
                  </a:lnTo>
                  <a:lnTo>
                    <a:pt x="146250" y="13366"/>
                  </a:lnTo>
                  <a:lnTo>
                    <a:pt x="98011" y="5974"/>
                  </a:lnTo>
                  <a:lnTo>
                    <a:pt x="49219" y="1502"/>
                  </a:lnTo>
                  <a:lnTo>
                    <a:pt x="0" y="0"/>
                  </a:lnTo>
                  <a:lnTo>
                    <a:pt x="0" y="807326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9942579" y="519568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0405177" y="581947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9323669" y="638175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9323669" y="525719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9202182" y="3951033"/>
            <a:ext cx="2035810" cy="589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785" marR="5080" indent="-45720">
              <a:lnSpc>
                <a:spcPct val="100000"/>
              </a:lnSpc>
              <a:spcBef>
                <a:spcPts val="100"/>
              </a:spcBef>
            </a:pP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many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years </a:t>
            </a:r>
            <a:r>
              <a:rPr dirty="0" sz="185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experience</a:t>
            </a:r>
            <a:r>
              <a:rPr dirty="0" sz="185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850" spc="-25">
                <a:solidFill>
                  <a:srgbClr val="585858"/>
                </a:solidFill>
                <a:latin typeface="Arial"/>
                <a:cs typeface="Arial"/>
              </a:rPr>
              <a:t> you</a:t>
            </a:r>
            <a:endParaRPr sz="185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788232" y="4514913"/>
            <a:ext cx="864235" cy="477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have?</a:t>
            </a:r>
            <a:endParaRPr sz="1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0928515" y="4623419"/>
            <a:ext cx="6864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Less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than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year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1-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3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10794327" y="469018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10794327" y="505594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 txBox="1"/>
          <p:nvPr/>
        </p:nvSpPr>
        <p:spPr>
          <a:xfrm>
            <a:off x="10928515" y="5354942"/>
            <a:ext cx="6610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3-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5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10794327" y="542170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10928515" y="5720702"/>
            <a:ext cx="7118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More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than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5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 descr=""/>
          <p:cNvSpPr/>
          <p:nvPr/>
        </p:nvSpPr>
        <p:spPr>
          <a:xfrm>
            <a:off x="10794327" y="578746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8" name="object 38" descr=""/>
          <p:cNvGrpSpPr/>
          <p:nvPr/>
        </p:nvGrpSpPr>
        <p:grpSpPr>
          <a:xfrm>
            <a:off x="4772014" y="2952369"/>
            <a:ext cx="3049270" cy="3049270"/>
            <a:chOff x="4772014" y="2952369"/>
            <a:chExt cx="3049270" cy="3049270"/>
          </a:xfrm>
        </p:grpSpPr>
        <p:sp>
          <p:nvSpPr>
            <p:cNvPr id="39" name="object 39" descr=""/>
            <p:cNvSpPr/>
            <p:nvPr/>
          </p:nvSpPr>
          <p:spPr>
            <a:xfrm>
              <a:off x="4909789" y="2952369"/>
              <a:ext cx="1386840" cy="1524635"/>
            </a:xfrm>
            <a:custGeom>
              <a:avLst/>
              <a:gdLst/>
              <a:ahLst/>
              <a:cxnLst/>
              <a:rect l="l" t="t" r="r" b="b"/>
              <a:pathLst>
                <a:path w="1386839" h="1524635">
                  <a:moveTo>
                    <a:pt x="1386819" y="0"/>
                  </a:moveTo>
                  <a:lnTo>
                    <a:pt x="1337294" y="805"/>
                  </a:lnTo>
                  <a:lnTo>
                    <a:pt x="1288042" y="3207"/>
                  </a:lnTo>
                  <a:lnTo>
                    <a:pt x="1239095" y="7185"/>
                  </a:lnTo>
                  <a:lnTo>
                    <a:pt x="1190485" y="12721"/>
                  </a:lnTo>
                  <a:lnTo>
                    <a:pt x="1142242" y="19793"/>
                  </a:lnTo>
                  <a:lnTo>
                    <a:pt x="1094398" y="28381"/>
                  </a:lnTo>
                  <a:lnTo>
                    <a:pt x="1046984" y="38465"/>
                  </a:lnTo>
                  <a:lnTo>
                    <a:pt x="1000032" y="50026"/>
                  </a:lnTo>
                  <a:lnTo>
                    <a:pt x="953573" y="63042"/>
                  </a:lnTo>
                  <a:lnTo>
                    <a:pt x="907639" y="77494"/>
                  </a:lnTo>
                  <a:lnTo>
                    <a:pt x="862259" y="93362"/>
                  </a:lnTo>
                  <a:lnTo>
                    <a:pt x="817467" y="110625"/>
                  </a:lnTo>
                  <a:lnTo>
                    <a:pt x="773293" y="129264"/>
                  </a:lnTo>
                  <a:lnTo>
                    <a:pt x="729769" y="149258"/>
                  </a:lnTo>
                  <a:lnTo>
                    <a:pt x="686925" y="170587"/>
                  </a:lnTo>
                  <a:lnTo>
                    <a:pt x="644794" y="193231"/>
                  </a:lnTo>
                  <a:lnTo>
                    <a:pt x="603407" y="217170"/>
                  </a:lnTo>
                  <a:lnTo>
                    <a:pt x="562794" y="242384"/>
                  </a:lnTo>
                  <a:lnTo>
                    <a:pt x="522988" y="268852"/>
                  </a:lnTo>
                  <a:lnTo>
                    <a:pt x="484019" y="296555"/>
                  </a:lnTo>
                  <a:lnTo>
                    <a:pt x="445919" y="325471"/>
                  </a:lnTo>
                  <a:lnTo>
                    <a:pt x="408719" y="355582"/>
                  </a:lnTo>
                  <a:lnTo>
                    <a:pt x="372452" y="386868"/>
                  </a:lnTo>
                  <a:lnTo>
                    <a:pt x="337146" y="419306"/>
                  </a:lnTo>
                  <a:lnTo>
                    <a:pt x="302836" y="452879"/>
                  </a:lnTo>
                  <a:lnTo>
                    <a:pt x="269551" y="487565"/>
                  </a:lnTo>
                  <a:lnTo>
                    <a:pt x="237322" y="523345"/>
                  </a:lnTo>
                  <a:lnTo>
                    <a:pt x="206182" y="560198"/>
                  </a:lnTo>
                  <a:lnTo>
                    <a:pt x="176162" y="598105"/>
                  </a:lnTo>
                  <a:lnTo>
                    <a:pt x="147292" y="637044"/>
                  </a:lnTo>
                  <a:lnTo>
                    <a:pt x="119605" y="676996"/>
                  </a:lnTo>
                  <a:lnTo>
                    <a:pt x="93132" y="717942"/>
                  </a:lnTo>
                  <a:lnTo>
                    <a:pt x="67903" y="759859"/>
                  </a:lnTo>
                  <a:lnTo>
                    <a:pt x="43950" y="802730"/>
                  </a:lnTo>
                  <a:lnTo>
                    <a:pt x="21305" y="846532"/>
                  </a:lnTo>
                  <a:lnTo>
                    <a:pt x="0" y="891247"/>
                  </a:lnTo>
                  <a:lnTo>
                    <a:pt x="1386819" y="1524596"/>
                  </a:lnTo>
                  <a:lnTo>
                    <a:pt x="1386819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772014" y="2952369"/>
              <a:ext cx="3049270" cy="3049270"/>
            </a:xfrm>
            <a:custGeom>
              <a:avLst/>
              <a:gdLst/>
              <a:ahLst/>
              <a:cxnLst/>
              <a:rect l="l" t="t" r="r" b="b"/>
              <a:pathLst>
                <a:path w="3049270" h="3049270">
                  <a:moveTo>
                    <a:pt x="1524594" y="0"/>
                  </a:moveTo>
                  <a:lnTo>
                    <a:pt x="1524594" y="1524596"/>
                  </a:lnTo>
                  <a:lnTo>
                    <a:pt x="137774" y="891247"/>
                  </a:lnTo>
                  <a:lnTo>
                    <a:pt x="117603" y="937422"/>
                  </a:lnTo>
                  <a:lnTo>
                    <a:pt x="98995" y="984167"/>
                  </a:lnTo>
                  <a:lnTo>
                    <a:pt x="81959" y="1031444"/>
                  </a:lnTo>
                  <a:lnTo>
                    <a:pt x="66505" y="1079212"/>
                  </a:lnTo>
                  <a:lnTo>
                    <a:pt x="52640" y="1127431"/>
                  </a:lnTo>
                  <a:lnTo>
                    <a:pt x="40374" y="1176060"/>
                  </a:lnTo>
                  <a:lnTo>
                    <a:pt x="29714" y="1225060"/>
                  </a:lnTo>
                  <a:lnTo>
                    <a:pt x="20671" y="1274391"/>
                  </a:lnTo>
                  <a:lnTo>
                    <a:pt x="13253" y="1324012"/>
                  </a:lnTo>
                  <a:lnTo>
                    <a:pt x="7468" y="1373883"/>
                  </a:lnTo>
                  <a:lnTo>
                    <a:pt x="3324" y="1423964"/>
                  </a:lnTo>
                  <a:lnTo>
                    <a:pt x="832" y="1474215"/>
                  </a:lnTo>
                  <a:lnTo>
                    <a:pt x="0" y="1524596"/>
                  </a:lnTo>
                  <a:lnTo>
                    <a:pt x="759" y="1572680"/>
                  </a:lnTo>
                  <a:lnTo>
                    <a:pt x="3023" y="1620411"/>
                  </a:lnTo>
                  <a:lnTo>
                    <a:pt x="6768" y="1667768"/>
                  </a:lnTo>
                  <a:lnTo>
                    <a:pt x="11971" y="1714727"/>
                  </a:lnTo>
                  <a:lnTo>
                    <a:pt x="18608" y="1761265"/>
                  </a:lnTo>
                  <a:lnTo>
                    <a:pt x="26658" y="1807359"/>
                  </a:lnTo>
                  <a:lnTo>
                    <a:pt x="36097" y="1852986"/>
                  </a:lnTo>
                  <a:lnTo>
                    <a:pt x="46901" y="1898123"/>
                  </a:lnTo>
                  <a:lnTo>
                    <a:pt x="59048" y="1942747"/>
                  </a:lnTo>
                  <a:lnTo>
                    <a:pt x="72515" y="1986835"/>
                  </a:lnTo>
                  <a:lnTo>
                    <a:pt x="87278" y="2030364"/>
                  </a:lnTo>
                  <a:lnTo>
                    <a:pt x="103315" y="2073310"/>
                  </a:lnTo>
                  <a:lnTo>
                    <a:pt x="120603" y="2115651"/>
                  </a:lnTo>
                  <a:lnTo>
                    <a:pt x="139118" y="2157364"/>
                  </a:lnTo>
                  <a:lnTo>
                    <a:pt x="158838" y="2198426"/>
                  </a:lnTo>
                  <a:lnTo>
                    <a:pt x="179739" y="2238813"/>
                  </a:lnTo>
                  <a:lnTo>
                    <a:pt x="201798" y="2278503"/>
                  </a:lnTo>
                  <a:lnTo>
                    <a:pt x="224993" y="2317472"/>
                  </a:lnTo>
                  <a:lnTo>
                    <a:pt x="249300" y="2355698"/>
                  </a:lnTo>
                  <a:lnTo>
                    <a:pt x="274697" y="2393157"/>
                  </a:lnTo>
                  <a:lnTo>
                    <a:pt x="301159" y="2429827"/>
                  </a:lnTo>
                  <a:lnTo>
                    <a:pt x="328665" y="2465683"/>
                  </a:lnTo>
                  <a:lnTo>
                    <a:pt x="357191" y="2500704"/>
                  </a:lnTo>
                  <a:lnTo>
                    <a:pt x="386714" y="2534867"/>
                  </a:lnTo>
                  <a:lnTo>
                    <a:pt x="417211" y="2568147"/>
                  </a:lnTo>
                  <a:lnTo>
                    <a:pt x="448658" y="2600523"/>
                  </a:lnTo>
                  <a:lnTo>
                    <a:pt x="481034" y="2631971"/>
                  </a:lnTo>
                  <a:lnTo>
                    <a:pt x="514315" y="2662467"/>
                  </a:lnTo>
                  <a:lnTo>
                    <a:pt x="548477" y="2691990"/>
                  </a:lnTo>
                  <a:lnTo>
                    <a:pt x="583499" y="2720516"/>
                  </a:lnTo>
                  <a:lnTo>
                    <a:pt x="619356" y="2748022"/>
                  </a:lnTo>
                  <a:lnTo>
                    <a:pt x="656025" y="2774484"/>
                  </a:lnTo>
                  <a:lnTo>
                    <a:pt x="693485" y="2799880"/>
                  </a:lnTo>
                  <a:lnTo>
                    <a:pt x="731711" y="2824187"/>
                  </a:lnTo>
                  <a:lnTo>
                    <a:pt x="770680" y="2847382"/>
                  </a:lnTo>
                  <a:lnTo>
                    <a:pt x="810370" y="2869441"/>
                  </a:lnTo>
                  <a:lnTo>
                    <a:pt x="850758" y="2890342"/>
                  </a:lnTo>
                  <a:lnTo>
                    <a:pt x="891820" y="2910062"/>
                  </a:lnTo>
                  <a:lnTo>
                    <a:pt x="933533" y="2928577"/>
                  </a:lnTo>
                  <a:lnTo>
                    <a:pt x="975875" y="2945865"/>
                  </a:lnTo>
                  <a:lnTo>
                    <a:pt x="1018821" y="2961902"/>
                  </a:lnTo>
                  <a:lnTo>
                    <a:pt x="1062351" y="2976665"/>
                  </a:lnTo>
                  <a:lnTo>
                    <a:pt x="1106439" y="2990132"/>
                  </a:lnTo>
                  <a:lnTo>
                    <a:pt x="1151063" y="3002279"/>
                  </a:lnTo>
                  <a:lnTo>
                    <a:pt x="1196201" y="3013083"/>
                  </a:lnTo>
                  <a:lnTo>
                    <a:pt x="1241828" y="3022522"/>
                  </a:lnTo>
                  <a:lnTo>
                    <a:pt x="1287923" y="3030572"/>
                  </a:lnTo>
                  <a:lnTo>
                    <a:pt x="1334461" y="3037209"/>
                  </a:lnTo>
                  <a:lnTo>
                    <a:pt x="1381421" y="3042412"/>
                  </a:lnTo>
                  <a:lnTo>
                    <a:pt x="1428778" y="3046157"/>
                  </a:lnTo>
                  <a:lnTo>
                    <a:pt x="1476510" y="3048421"/>
                  </a:lnTo>
                  <a:lnTo>
                    <a:pt x="1524594" y="3049181"/>
                  </a:lnTo>
                  <a:lnTo>
                    <a:pt x="1572678" y="3048421"/>
                  </a:lnTo>
                  <a:lnTo>
                    <a:pt x="1620410" y="3046157"/>
                  </a:lnTo>
                  <a:lnTo>
                    <a:pt x="1667767" y="3042412"/>
                  </a:lnTo>
                  <a:lnTo>
                    <a:pt x="1714727" y="3037209"/>
                  </a:lnTo>
                  <a:lnTo>
                    <a:pt x="1761266" y="3030572"/>
                  </a:lnTo>
                  <a:lnTo>
                    <a:pt x="1807360" y="3022522"/>
                  </a:lnTo>
                  <a:lnTo>
                    <a:pt x="1852988" y="3013083"/>
                  </a:lnTo>
                  <a:lnTo>
                    <a:pt x="1898126" y="3002279"/>
                  </a:lnTo>
                  <a:lnTo>
                    <a:pt x="1942750" y="2990132"/>
                  </a:lnTo>
                  <a:lnTo>
                    <a:pt x="1986838" y="2976665"/>
                  </a:lnTo>
                  <a:lnTo>
                    <a:pt x="2030368" y="2961902"/>
                  </a:lnTo>
                  <a:lnTo>
                    <a:pt x="2073315" y="2945865"/>
                  </a:lnTo>
                  <a:lnTo>
                    <a:pt x="2115656" y="2928577"/>
                  </a:lnTo>
                  <a:lnTo>
                    <a:pt x="2157370" y="2910062"/>
                  </a:lnTo>
                  <a:lnTo>
                    <a:pt x="2198432" y="2890342"/>
                  </a:lnTo>
                  <a:lnTo>
                    <a:pt x="2238819" y="2869441"/>
                  </a:lnTo>
                  <a:lnTo>
                    <a:pt x="2278509" y="2847382"/>
                  </a:lnTo>
                  <a:lnTo>
                    <a:pt x="2317479" y="2824187"/>
                  </a:lnTo>
                  <a:lnTo>
                    <a:pt x="2355705" y="2799880"/>
                  </a:lnTo>
                  <a:lnTo>
                    <a:pt x="2393164" y="2774484"/>
                  </a:lnTo>
                  <a:lnTo>
                    <a:pt x="2429834" y="2748022"/>
                  </a:lnTo>
                  <a:lnTo>
                    <a:pt x="2465691" y="2720516"/>
                  </a:lnTo>
                  <a:lnTo>
                    <a:pt x="2500712" y="2691990"/>
                  </a:lnTo>
                  <a:lnTo>
                    <a:pt x="2534875" y="2662467"/>
                  </a:lnTo>
                  <a:lnTo>
                    <a:pt x="2568156" y="2631971"/>
                  </a:lnTo>
                  <a:lnTo>
                    <a:pt x="2600532" y="2600523"/>
                  </a:lnTo>
                  <a:lnTo>
                    <a:pt x="2631979" y="2568147"/>
                  </a:lnTo>
                  <a:lnTo>
                    <a:pt x="2662476" y="2534867"/>
                  </a:lnTo>
                  <a:lnTo>
                    <a:pt x="2691999" y="2500704"/>
                  </a:lnTo>
                  <a:lnTo>
                    <a:pt x="2720525" y="2465683"/>
                  </a:lnTo>
                  <a:lnTo>
                    <a:pt x="2748031" y="2429827"/>
                  </a:lnTo>
                  <a:lnTo>
                    <a:pt x="2774493" y="2393157"/>
                  </a:lnTo>
                  <a:lnTo>
                    <a:pt x="2799890" y="2355698"/>
                  </a:lnTo>
                  <a:lnTo>
                    <a:pt x="2824197" y="2317472"/>
                  </a:lnTo>
                  <a:lnTo>
                    <a:pt x="2847392" y="2278503"/>
                  </a:lnTo>
                  <a:lnTo>
                    <a:pt x="2869451" y="2238813"/>
                  </a:lnTo>
                  <a:lnTo>
                    <a:pt x="2890352" y="2198426"/>
                  </a:lnTo>
                  <a:lnTo>
                    <a:pt x="2910072" y="2157364"/>
                  </a:lnTo>
                  <a:lnTo>
                    <a:pt x="2928587" y="2115651"/>
                  </a:lnTo>
                  <a:lnTo>
                    <a:pt x="2945875" y="2073310"/>
                  </a:lnTo>
                  <a:lnTo>
                    <a:pt x="2961912" y="2030364"/>
                  </a:lnTo>
                  <a:lnTo>
                    <a:pt x="2976675" y="1986835"/>
                  </a:lnTo>
                  <a:lnTo>
                    <a:pt x="2990142" y="1942747"/>
                  </a:lnTo>
                  <a:lnTo>
                    <a:pt x="3002289" y="1898123"/>
                  </a:lnTo>
                  <a:lnTo>
                    <a:pt x="3013094" y="1852986"/>
                  </a:lnTo>
                  <a:lnTo>
                    <a:pt x="3022532" y="1807359"/>
                  </a:lnTo>
                  <a:lnTo>
                    <a:pt x="3030582" y="1761265"/>
                  </a:lnTo>
                  <a:lnTo>
                    <a:pt x="3037220" y="1714727"/>
                  </a:lnTo>
                  <a:lnTo>
                    <a:pt x="3042422" y="1667768"/>
                  </a:lnTo>
                  <a:lnTo>
                    <a:pt x="3046167" y="1620411"/>
                  </a:lnTo>
                  <a:lnTo>
                    <a:pt x="3048431" y="1572680"/>
                  </a:lnTo>
                  <a:lnTo>
                    <a:pt x="3049191" y="1524596"/>
                  </a:lnTo>
                  <a:lnTo>
                    <a:pt x="3048431" y="1476512"/>
                  </a:lnTo>
                  <a:lnTo>
                    <a:pt x="3046167" y="1428780"/>
                  </a:lnTo>
                  <a:lnTo>
                    <a:pt x="3042422" y="1381423"/>
                  </a:lnTo>
                  <a:lnTo>
                    <a:pt x="3037220" y="1334463"/>
                  </a:lnTo>
                  <a:lnTo>
                    <a:pt x="3030582" y="1287925"/>
                  </a:lnTo>
                  <a:lnTo>
                    <a:pt x="3022532" y="1241830"/>
                  </a:lnTo>
                  <a:lnTo>
                    <a:pt x="3013094" y="1196202"/>
                  </a:lnTo>
                  <a:lnTo>
                    <a:pt x="3002289" y="1151065"/>
                  </a:lnTo>
                  <a:lnTo>
                    <a:pt x="2990142" y="1106440"/>
                  </a:lnTo>
                  <a:lnTo>
                    <a:pt x="2976675" y="1062352"/>
                  </a:lnTo>
                  <a:lnTo>
                    <a:pt x="2961912" y="1018823"/>
                  </a:lnTo>
                  <a:lnTo>
                    <a:pt x="2945875" y="975876"/>
                  </a:lnTo>
                  <a:lnTo>
                    <a:pt x="2928587" y="933534"/>
                  </a:lnTo>
                  <a:lnTo>
                    <a:pt x="2910072" y="891821"/>
                  </a:lnTo>
                  <a:lnTo>
                    <a:pt x="2890352" y="850759"/>
                  </a:lnTo>
                  <a:lnTo>
                    <a:pt x="2869451" y="810371"/>
                  </a:lnTo>
                  <a:lnTo>
                    <a:pt x="2847392" y="770681"/>
                  </a:lnTo>
                  <a:lnTo>
                    <a:pt x="2824197" y="731711"/>
                  </a:lnTo>
                  <a:lnTo>
                    <a:pt x="2799890" y="693485"/>
                  </a:lnTo>
                  <a:lnTo>
                    <a:pt x="2774493" y="656026"/>
                  </a:lnTo>
                  <a:lnTo>
                    <a:pt x="2748031" y="619356"/>
                  </a:lnTo>
                  <a:lnTo>
                    <a:pt x="2720525" y="583499"/>
                  </a:lnTo>
                  <a:lnTo>
                    <a:pt x="2691999" y="548478"/>
                  </a:lnTo>
                  <a:lnTo>
                    <a:pt x="2662476" y="514315"/>
                  </a:lnTo>
                  <a:lnTo>
                    <a:pt x="2631979" y="481035"/>
                  </a:lnTo>
                  <a:lnTo>
                    <a:pt x="2600532" y="448659"/>
                  </a:lnTo>
                  <a:lnTo>
                    <a:pt x="2568156" y="417211"/>
                  </a:lnTo>
                  <a:lnTo>
                    <a:pt x="2534875" y="386714"/>
                  </a:lnTo>
                  <a:lnTo>
                    <a:pt x="2500712" y="357191"/>
                  </a:lnTo>
                  <a:lnTo>
                    <a:pt x="2465691" y="328665"/>
                  </a:lnTo>
                  <a:lnTo>
                    <a:pt x="2429834" y="301159"/>
                  </a:lnTo>
                  <a:lnTo>
                    <a:pt x="2393164" y="274697"/>
                  </a:lnTo>
                  <a:lnTo>
                    <a:pt x="2355705" y="249300"/>
                  </a:lnTo>
                  <a:lnTo>
                    <a:pt x="2317479" y="224993"/>
                  </a:lnTo>
                  <a:lnTo>
                    <a:pt x="2278509" y="201798"/>
                  </a:lnTo>
                  <a:lnTo>
                    <a:pt x="2238819" y="179739"/>
                  </a:lnTo>
                  <a:lnTo>
                    <a:pt x="2198432" y="158838"/>
                  </a:lnTo>
                  <a:lnTo>
                    <a:pt x="2157370" y="139118"/>
                  </a:lnTo>
                  <a:lnTo>
                    <a:pt x="2115656" y="120603"/>
                  </a:lnTo>
                  <a:lnTo>
                    <a:pt x="2073315" y="103315"/>
                  </a:lnTo>
                  <a:lnTo>
                    <a:pt x="2030368" y="87278"/>
                  </a:lnTo>
                  <a:lnTo>
                    <a:pt x="1986838" y="72515"/>
                  </a:lnTo>
                  <a:lnTo>
                    <a:pt x="1942750" y="59048"/>
                  </a:lnTo>
                  <a:lnTo>
                    <a:pt x="1898126" y="46901"/>
                  </a:lnTo>
                  <a:lnTo>
                    <a:pt x="1852988" y="36097"/>
                  </a:lnTo>
                  <a:lnTo>
                    <a:pt x="1807360" y="26658"/>
                  </a:lnTo>
                  <a:lnTo>
                    <a:pt x="1761266" y="18608"/>
                  </a:lnTo>
                  <a:lnTo>
                    <a:pt x="1714727" y="11971"/>
                  </a:lnTo>
                  <a:lnTo>
                    <a:pt x="1667767" y="6768"/>
                  </a:lnTo>
                  <a:lnTo>
                    <a:pt x="1620410" y="3023"/>
                  </a:lnTo>
                  <a:lnTo>
                    <a:pt x="1572678" y="759"/>
                  </a:lnTo>
                  <a:lnTo>
                    <a:pt x="1524594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6964811" y="5507075"/>
            <a:ext cx="1949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512728" y="319772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4959304" y="1783892"/>
            <a:ext cx="2701925" cy="104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Have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used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Hospital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Information</a:t>
            </a:r>
            <a:r>
              <a:rPr dirty="0" sz="185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System</a:t>
            </a:r>
            <a:r>
              <a:rPr dirty="0" sz="185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 spc="-20">
                <a:solidFill>
                  <a:srgbClr val="585858"/>
                </a:solidFill>
                <a:latin typeface="Arial"/>
                <a:cs typeface="Arial"/>
              </a:rPr>
              <a:t>(HIS)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before</a:t>
            </a:r>
            <a:r>
              <a:rPr dirty="0" sz="185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this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training?</a:t>
            </a:r>
            <a:endParaRPr sz="185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22</a:t>
            </a:r>
            <a:r>
              <a:rPr dirty="0" sz="11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6055194" y="6047536"/>
            <a:ext cx="6902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2600" algn="l"/>
              </a:tabLst>
            </a:pP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Yes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	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5921019" y="611431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6390982" y="611431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7" name="object 47" descr=""/>
          <p:cNvGrpSpPr/>
          <p:nvPr/>
        </p:nvGrpSpPr>
        <p:grpSpPr>
          <a:xfrm>
            <a:off x="9407829" y="2037600"/>
            <a:ext cx="1356995" cy="1356995"/>
            <a:chOff x="9407829" y="2037600"/>
            <a:chExt cx="1356995" cy="1356995"/>
          </a:xfrm>
        </p:grpSpPr>
        <p:sp>
          <p:nvSpPr>
            <p:cNvPr id="48" name="object 48" descr=""/>
            <p:cNvSpPr/>
            <p:nvPr/>
          </p:nvSpPr>
          <p:spPr>
            <a:xfrm>
              <a:off x="9407829" y="2047125"/>
              <a:ext cx="1257300" cy="1347470"/>
            </a:xfrm>
            <a:custGeom>
              <a:avLst/>
              <a:gdLst/>
              <a:ahLst/>
              <a:cxnLst/>
              <a:rect l="l" t="t" r="r" b="b"/>
              <a:pathLst>
                <a:path w="1257300" h="1347470">
                  <a:moveTo>
                    <a:pt x="673519" y="0"/>
                  </a:moveTo>
                  <a:lnTo>
                    <a:pt x="625716" y="1704"/>
                  </a:lnTo>
                  <a:lnTo>
                    <a:pt x="578774" y="6740"/>
                  </a:lnTo>
                  <a:lnTo>
                    <a:pt x="532809" y="14988"/>
                  </a:lnTo>
                  <a:lnTo>
                    <a:pt x="487939" y="26332"/>
                  </a:lnTo>
                  <a:lnTo>
                    <a:pt x="444282" y="40654"/>
                  </a:lnTo>
                  <a:lnTo>
                    <a:pt x="401956" y="57836"/>
                  </a:lnTo>
                  <a:lnTo>
                    <a:pt x="361078" y="77760"/>
                  </a:lnTo>
                  <a:lnTo>
                    <a:pt x="321766" y="100309"/>
                  </a:lnTo>
                  <a:lnTo>
                    <a:pt x="284137" y="125366"/>
                  </a:lnTo>
                  <a:lnTo>
                    <a:pt x="248310" y="152812"/>
                  </a:lnTo>
                  <a:lnTo>
                    <a:pt x="214402" y="182530"/>
                  </a:lnTo>
                  <a:lnTo>
                    <a:pt x="182530" y="214402"/>
                  </a:lnTo>
                  <a:lnTo>
                    <a:pt x="152812" y="248310"/>
                  </a:lnTo>
                  <a:lnTo>
                    <a:pt x="125366" y="284137"/>
                  </a:lnTo>
                  <a:lnTo>
                    <a:pt x="100309" y="321766"/>
                  </a:lnTo>
                  <a:lnTo>
                    <a:pt x="77760" y="361078"/>
                  </a:lnTo>
                  <a:lnTo>
                    <a:pt x="57836" y="401956"/>
                  </a:lnTo>
                  <a:lnTo>
                    <a:pt x="40654" y="444282"/>
                  </a:lnTo>
                  <a:lnTo>
                    <a:pt x="26332" y="487939"/>
                  </a:lnTo>
                  <a:lnTo>
                    <a:pt x="14988" y="532809"/>
                  </a:lnTo>
                  <a:lnTo>
                    <a:pt x="6740" y="578774"/>
                  </a:lnTo>
                  <a:lnTo>
                    <a:pt x="1704" y="625716"/>
                  </a:lnTo>
                  <a:lnTo>
                    <a:pt x="0" y="673519"/>
                  </a:lnTo>
                  <a:lnTo>
                    <a:pt x="1704" y="721321"/>
                  </a:lnTo>
                  <a:lnTo>
                    <a:pt x="6740" y="768263"/>
                  </a:lnTo>
                  <a:lnTo>
                    <a:pt x="14988" y="814228"/>
                  </a:lnTo>
                  <a:lnTo>
                    <a:pt x="26332" y="859097"/>
                  </a:lnTo>
                  <a:lnTo>
                    <a:pt x="40654" y="902753"/>
                  </a:lnTo>
                  <a:lnTo>
                    <a:pt x="57836" y="945079"/>
                  </a:lnTo>
                  <a:lnTo>
                    <a:pt x="77760" y="985956"/>
                  </a:lnTo>
                  <a:lnTo>
                    <a:pt x="100309" y="1025268"/>
                  </a:lnTo>
                  <a:lnTo>
                    <a:pt x="125366" y="1062896"/>
                  </a:lnTo>
                  <a:lnTo>
                    <a:pt x="152812" y="1098722"/>
                  </a:lnTo>
                  <a:lnTo>
                    <a:pt x="182530" y="1132630"/>
                  </a:lnTo>
                  <a:lnTo>
                    <a:pt x="214402" y="1164501"/>
                  </a:lnTo>
                  <a:lnTo>
                    <a:pt x="248310" y="1194218"/>
                  </a:lnTo>
                  <a:lnTo>
                    <a:pt x="284137" y="1221663"/>
                  </a:lnTo>
                  <a:lnTo>
                    <a:pt x="321766" y="1246719"/>
                  </a:lnTo>
                  <a:lnTo>
                    <a:pt x="361078" y="1269267"/>
                  </a:lnTo>
                  <a:lnTo>
                    <a:pt x="401956" y="1289191"/>
                  </a:lnTo>
                  <a:lnTo>
                    <a:pt x="444282" y="1306372"/>
                  </a:lnTo>
                  <a:lnTo>
                    <a:pt x="487939" y="1320693"/>
                  </a:lnTo>
                  <a:lnTo>
                    <a:pt x="532809" y="1332037"/>
                  </a:lnTo>
                  <a:lnTo>
                    <a:pt x="578774" y="1340285"/>
                  </a:lnTo>
                  <a:lnTo>
                    <a:pt x="625831" y="1345325"/>
                  </a:lnTo>
                  <a:lnTo>
                    <a:pt x="673519" y="1347025"/>
                  </a:lnTo>
                  <a:lnTo>
                    <a:pt x="721324" y="1345325"/>
                  </a:lnTo>
                  <a:lnTo>
                    <a:pt x="768475" y="1340285"/>
                  </a:lnTo>
                  <a:lnTo>
                    <a:pt x="814625" y="1332037"/>
                  </a:lnTo>
                  <a:lnTo>
                    <a:pt x="860423" y="1320516"/>
                  </a:lnTo>
                  <a:lnTo>
                    <a:pt x="904846" y="1305969"/>
                  </a:lnTo>
                  <a:lnTo>
                    <a:pt x="948045" y="1288429"/>
                  </a:lnTo>
                  <a:lnTo>
                    <a:pt x="989869" y="1267982"/>
                  </a:lnTo>
                  <a:lnTo>
                    <a:pt x="1030166" y="1244717"/>
                  </a:lnTo>
                  <a:lnTo>
                    <a:pt x="1068785" y="1218720"/>
                  </a:lnTo>
                  <a:lnTo>
                    <a:pt x="1105575" y="1190079"/>
                  </a:lnTo>
                  <a:lnTo>
                    <a:pt x="1140385" y="1158882"/>
                  </a:lnTo>
                  <a:lnTo>
                    <a:pt x="1173063" y="1125215"/>
                  </a:lnTo>
                  <a:lnTo>
                    <a:pt x="1203457" y="1089166"/>
                  </a:lnTo>
                  <a:lnTo>
                    <a:pt x="1231417" y="1050823"/>
                  </a:lnTo>
                  <a:lnTo>
                    <a:pt x="1256791" y="1010272"/>
                  </a:lnTo>
                  <a:lnTo>
                    <a:pt x="673519" y="673519"/>
                  </a:lnTo>
                  <a:lnTo>
                    <a:pt x="673519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081348" y="2383878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4" h="673735">
                  <a:moveTo>
                    <a:pt x="583272" y="0"/>
                  </a:moveTo>
                  <a:lnTo>
                    <a:pt x="0" y="336765"/>
                  </a:lnTo>
                  <a:lnTo>
                    <a:pt x="583272" y="673519"/>
                  </a:lnTo>
                  <a:lnTo>
                    <a:pt x="606881" y="628834"/>
                  </a:lnTo>
                  <a:lnTo>
                    <a:pt x="627009" y="582665"/>
                  </a:lnTo>
                  <a:lnTo>
                    <a:pt x="643601" y="535219"/>
                  </a:lnTo>
                  <a:lnTo>
                    <a:pt x="656602" y="486700"/>
                  </a:lnTo>
                  <a:lnTo>
                    <a:pt x="665956" y="437315"/>
                  </a:lnTo>
                  <a:lnTo>
                    <a:pt x="671609" y="387268"/>
                  </a:lnTo>
                  <a:lnTo>
                    <a:pt x="673506" y="336765"/>
                  </a:lnTo>
                  <a:lnTo>
                    <a:pt x="671609" y="286259"/>
                  </a:lnTo>
                  <a:lnTo>
                    <a:pt x="665956" y="236210"/>
                  </a:lnTo>
                  <a:lnTo>
                    <a:pt x="656602" y="186824"/>
                  </a:lnTo>
                  <a:lnTo>
                    <a:pt x="643601" y="138305"/>
                  </a:lnTo>
                  <a:lnTo>
                    <a:pt x="627009" y="90859"/>
                  </a:lnTo>
                  <a:lnTo>
                    <a:pt x="606881" y="44689"/>
                  </a:lnTo>
                  <a:lnTo>
                    <a:pt x="583272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081348" y="2383878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4" h="673735">
                  <a:moveTo>
                    <a:pt x="0" y="336765"/>
                  </a:moveTo>
                  <a:lnTo>
                    <a:pt x="583272" y="673519"/>
                  </a:lnTo>
                  <a:lnTo>
                    <a:pt x="606881" y="628834"/>
                  </a:lnTo>
                  <a:lnTo>
                    <a:pt x="627009" y="582665"/>
                  </a:lnTo>
                  <a:lnTo>
                    <a:pt x="643601" y="535219"/>
                  </a:lnTo>
                  <a:lnTo>
                    <a:pt x="656602" y="486700"/>
                  </a:lnTo>
                  <a:lnTo>
                    <a:pt x="665956" y="437315"/>
                  </a:lnTo>
                  <a:lnTo>
                    <a:pt x="671609" y="387268"/>
                  </a:lnTo>
                  <a:lnTo>
                    <a:pt x="673506" y="336765"/>
                  </a:lnTo>
                  <a:lnTo>
                    <a:pt x="671609" y="286259"/>
                  </a:lnTo>
                  <a:lnTo>
                    <a:pt x="665956" y="236210"/>
                  </a:lnTo>
                  <a:lnTo>
                    <a:pt x="656602" y="186824"/>
                  </a:lnTo>
                  <a:lnTo>
                    <a:pt x="643601" y="138305"/>
                  </a:lnTo>
                  <a:lnTo>
                    <a:pt x="627009" y="90859"/>
                  </a:lnTo>
                  <a:lnTo>
                    <a:pt x="606881" y="44689"/>
                  </a:lnTo>
                  <a:lnTo>
                    <a:pt x="583272" y="0"/>
                  </a:lnTo>
                  <a:lnTo>
                    <a:pt x="0" y="33676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0081348" y="2047125"/>
              <a:ext cx="583565" cy="673735"/>
            </a:xfrm>
            <a:custGeom>
              <a:avLst/>
              <a:gdLst/>
              <a:ahLst/>
              <a:cxnLst/>
              <a:rect l="l" t="t" r="r" b="b"/>
              <a:pathLst>
                <a:path w="583565" h="673735">
                  <a:moveTo>
                    <a:pt x="0" y="0"/>
                  </a:moveTo>
                  <a:lnTo>
                    <a:pt x="0" y="673519"/>
                  </a:lnTo>
                  <a:lnTo>
                    <a:pt x="583272" y="336753"/>
                  </a:lnTo>
                  <a:lnTo>
                    <a:pt x="557898" y="296202"/>
                  </a:lnTo>
                  <a:lnTo>
                    <a:pt x="529938" y="257858"/>
                  </a:lnTo>
                  <a:lnTo>
                    <a:pt x="499544" y="221809"/>
                  </a:lnTo>
                  <a:lnTo>
                    <a:pt x="466866" y="188143"/>
                  </a:lnTo>
                  <a:lnTo>
                    <a:pt x="432056" y="156945"/>
                  </a:lnTo>
                  <a:lnTo>
                    <a:pt x="395266" y="128304"/>
                  </a:lnTo>
                  <a:lnTo>
                    <a:pt x="356647" y="102308"/>
                  </a:lnTo>
                  <a:lnTo>
                    <a:pt x="316350" y="79042"/>
                  </a:lnTo>
                  <a:lnTo>
                    <a:pt x="274526" y="58596"/>
                  </a:lnTo>
                  <a:lnTo>
                    <a:pt x="231327" y="41055"/>
                  </a:lnTo>
                  <a:lnTo>
                    <a:pt x="186904" y="26508"/>
                  </a:lnTo>
                  <a:lnTo>
                    <a:pt x="141409" y="15042"/>
                  </a:lnTo>
                  <a:lnTo>
                    <a:pt x="94992" y="6743"/>
                  </a:lnTo>
                  <a:lnTo>
                    <a:pt x="47805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081348" y="2047125"/>
              <a:ext cx="583565" cy="673735"/>
            </a:xfrm>
            <a:custGeom>
              <a:avLst/>
              <a:gdLst/>
              <a:ahLst/>
              <a:cxnLst/>
              <a:rect l="l" t="t" r="r" b="b"/>
              <a:pathLst>
                <a:path w="583565" h="673735">
                  <a:moveTo>
                    <a:pt x="0" y="673519"/>
                  </a:moveTo>
                  <a:lnTo>
                    <a:pt x="583272" y="336753"/>
                  </a:lnTo>
                  <a:lnTo>
                    <a:pt x="557898" y="296202"/>
                  </a:lnTo>
                  <a:lnTo>
                    <a:pt x="529938" y="257858"/>
                  </a:lnTo>
                  <a:lnTo>
                    <a:pt x="499544" y="221809"/>
                  </a:lnTo>
                  <a:lnTo>
                    <a:pt x="466866" y="188143"/>
                  </a:lnTo>
                  <a:lnTo>
                    <a:pt x="432056" y="156945"/>
                  </a:lnTo>
                  <a:lnTo>
                    <a:pt x="395266" y="128304"/>
                  </a:lnTo>
                  <a:lnTo>
                    <a:pt x="356647" y="102308"/>
                  </a:lnTo>
                  <a:lnTo>
                    <a:pt x="316350" y="79042"/>
                  </a:lnTo>
                  <a:lnTo>
                    <a:pt x="274526" y="58596"/>
                  </a:lnTo>
                  <a:lnTo>
                    <a:pt x="231327" y="41055"/>
                  </a:lnTo>
                  <a:lnTo>
                    <a:pt x="186904" y="26508"/>
                  </a:lnTo>
                  <a:lnTo>
                    <a:pt x="141409" y="15042"/>
                  </a:lnTo>
                  <a:lnTo>
                    <a:pt x="94992" y="6743"/>
                  </a:lnTo>
                  <a:lnTo>
                    <a:pt x="47805" y="1700"/>
                  </a:lnTo>
                  <a:lnTo>
                    <a:pt x="0" y="0"/>
                  </a:lnTo>
                  <a:lnTo>
                    <a:pt x="0" y="673519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081348" y="2047125"/>
              <a:ext cx="0" cy="673735"/>
            </a:xfrm>
            <a:custGeom>
              <a:avLst/>
              <a:gdLst/>
              <a:ahLst/>
              <a:cxnLst/>
              <a:rect l="l" t="t" r="r" b="b"/>
              <a:pathLst>
                <a:path w="0" h="673735">
                  <a:moveTo>
                    <a:pt x="0" y="0"/>
                  </a:moveTo>
                  <a:lnTo>
                    <a:pt x="0" y="673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081348" y="2047125"/>
              <a:ext cx="0" cy="673735"/>
            </a:xfrm>
            <a:custGeom>
              <a:avLst/>
              <a:gdLst/>
              <a:ahLst/>
              <a:cxnLst/>
              <a:rect l="l" t="t" r="r" b="b"/>
              <a:pathLst>
                <a:path w="0" h="673735">
                  <a:moveTo>
                    <a:pt x="0" y="673519"/>
                  </a:moveTo>
                  <a:lnTo>
                    <a:pt x="0" y="0"/>
                  </a:lnTo>
                  <a:lnTo>
                    <a:pt x="0" y="673519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5" name="object 55" descr=""/>
          <p:cNvSpPr txBox="1"/>
          <p:nvPr/>
        </p:nvSpPr>
        <p:spPr>
          <a:xfrm>
            <a:off x="10302751" y="214473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10621979" y="261327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9581366" y="290356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8469972" y="1160589"/>
            <a:ext cx="3250565" cy="883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many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experience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have?</a:t>
            </a:r>
            <a:endParaRPr sz="1850">
              <a:latin typeface="Arial"/>
              <a:cs typeface="Arial"/>
            </a:endParaRPr>
          </a:p>
          <a:p>
            <a:pPr algn="ctr">
              <a:lnSpc>
                <a:spcPts val="1090"/>
              </a:lnSpc>
              <a:spcBef>
                <a:spcPts val="1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 responses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210"/>
              </a:lnSpc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8840372" y="3440138"/>
            <a:ext cx="11525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Less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than</a:t>
            </a:r>
            <a:r>
              <a:rPr dirty="0" sz="12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2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year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3-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5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 descr=""/>
          <p:cNvSpPr/>
          <p:nvPr/>
        </p:nvSpPr>
        <p:spPr>
          <a:xfrm>
            <a:off x="8706191" y="350691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 descr=""/>
          <p:cNvSpPr txBox="1"/>
          <p:nvPr/>
        </p:nvSpPr>
        <p:spPr>
          <a:xfrm>
            <a:off x="10276001" y="3440138"/>
            <a:ext cx="12541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1-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3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More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than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5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 descr=""/>
          <p:cNvSpPr/>
          <p:nvPr/>
        </p:nvSpPr>
        <p:spPr>
          <a:xfrm>
            <a:off x="10141825" y="350691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8706191" y="368979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 descr=""/>
          <p:cNvSpPr/>
          <p:nvPr/>
        </p:nvSpPr>
        <p:spPr>
          <a:xfrm>
            <a:off x="10141825" y="3689794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954" y="298389"/>
            <a:ext cx="239204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Results</a:t>
            </a:r>
            <a:r>
              <a:rPr dirty="0" spc="-80">
                <a:solidFill>
                  <a:srgbClr val="000000"/>
                </a:solidFill>
              </a:rPr>
              <a:t> </a:t>
            </a:r>
            <a:r>
              <a:rPr dirty="0" spc="-10">
                <a:solidFill>
                  <a:srgbClr val="000000"/>
                </a:solidFill>
              </a:rPr>
              <a:t>(3/5)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47485" y="1061883"/>
            <a:ext cx="4474210" cy="5280025"/>
          </a:xfrm>
          <a:prstGeom prst="rect">
            <a:avLst/>
          </a:prstGeom>
          <a:solidFill>
            <a:srgbClr val="ECEDE6"/>
          </a:solidFill>
        </p:spPr>
        <p:txBody>
          <a:bodyPr wrap="square" lIns="0" tIns="21590" rIns="0" bIns="0" rtlCol="0" vert="horz">
            <a:spAutoFit/>
          </a:bodyPr>
          <a:lstStyle/>
          <a:p>
            <a:pPr marL="137160">
              <a:lnSpc>
                <a:spcPct val="100000"/>
              </a:lnSpc>
              <a:spcBef>
                <a:spcPts val="170"/>
              </a:spcBef>
            </a:pP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Perceptions</a:t>
            </a:r>
            <a:r>
              <a:rPr dirty="0" u="sng" sz="1300" spc="-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Toward</a:t>
            </a:r>
            <a:r>
              <a:rPr dirty="0" u="sng" sz="1300" spc="-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HIS</a:t>
            </a:r>
            <a:r>
              <a:rPr dirty="0" u="sng" sz="1300" spc="-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Usage:</a:t>
            </a:r>
            <a:endParaRPr sz="1300">
              <a:latin typeface="Times New Roman"/>
              <a:cs typeface="Times New Roman"/>
            </a:endParaRPr>
          </a:p>
          <a:p>
            <a:pPr marL="319405" marR="250190" indent="-182880">
              <a:lnSpc>
                <a:spcPts val="1400"/>
              </a:lnSpc>
              <a:spcBef>
                <a:spcPts val="1425"/>
              </a:spcBef>
              <a:buClr>
                <a:srgbClr val="93B6D2"/>
              </a:buClr>
              <a:buSzPct val="80769"/>
              <a:buFont typeface="Calibri"/>
              <a:buChar char="•"/>
              <a:tabLst>
                <a:tab pos="319405" algn="l"/>
              </a:tabLst>
            </a:pPr>
            <a:r>
              <a:rPr dirty="0" sz="1300" b="1">
                <a:latin typeface="Times New Roman"/>
                <a:cs typeface="Times New Roman"/>
              </a:rPr>
              <a:t>Perceived</a:t>
            </a:r>
            <a:r>
              <a:rPr dirty="0" sz="1300" spc="-3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Training</a:t>
            </a:r>
            <a:r>
              <a:rPr dirty="0" sz="1300" spc="-3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Impact:</a:t>
            </a:r>
            <a:r>
              <a:rPr dirty="0" sz="1300" spc="-30" b="1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72%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respondents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reported </a:t>
            </a:r>
            <a:r>
              <a:rPr dirty="0" sz="1300">
                <a:latin typeface="Times New Roman"/>
                <a:cs typeface="Times New Roman"/>
              </a:rPr>
              <a:t>that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the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training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was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very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effective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in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helping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20">
                <a:latin typeface="Times New Roman"/>
                <a:cs typeface="Times New Roman"/>
              </a:rPr>
              <a:t>them </a:t>
            </a:r>
            <a:r>
              <a:rPr dirty="0" sz="1300">
                <a:latin typeface="Times New Roman"/>
                <a:cs typeface="Times New Roman"/>
              </a:rPr>
              <a:t>understand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use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the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HIS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platform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for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clinical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functions </a:t>
            </a:r>
            <a:r>
              <a:rPr dirty="0" sz="1300">
                <a:latin typeface="Times New Roman"/>
                <a:cs typeface="Times New Roman"/>
              </a:rPr>
              <a:t>such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as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prescription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entry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order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placement.</a:t>
            </a:r>
            <a:endParaRPr sz="1300">
              <a:latin typeface="Times New Roman"/>
              <a:cs typeface="Times New Roman"/>
            </a:endParaRPr>
          </a:p>
          <a:p>
            <a:pPr marL="319405" marR="528320" indent="-182880">
              <a:lnSpc>
                <a:spcPts val="1400"/>
              </a:lnSpc>
              <a:spcBef>
                <a:spcPts val="1415"/>
              </a:spcBef>
              <a:buChar char="•"/>
              <a:tabLst>
                <a:tab pos="319405" algn="l"/>
                <a:tab pos="360680" algn="l"/>
              </a:tabLst>
            </a:pPr>
            <a:r>
              <a:rPr dirty="0" sz="1050">
                <a:solidFill>
                  <a:srgbClr val="93B6D2"/>
                </a:solidFill>
                <a:latin typeface="Calibri"/>
                <a:cs typeface="Calibri"/>
              </a:rPr>
              <a:t>	</a:t>
            </a:r>
            <a:r>
              <a:rPr dirty="0" sz="1300" b="1">
                <a:latin typeface="Times New Roman"/>
                <a:cs typeface="Times New Roman"/>
              </a:rPr>
              <a:t>Confidence</a:t>
            </a:r>
            <a:r>
              <a:rPr dirty="0" sz="1300" spc="-3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in</a:t>
            </a:r>
            <a:r>
              <a:rPr dirty="0" sz="1300" spc="-2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Using</a:t>
            </a:r>
            <a:r>
              <a:rPr dirty="0" sz="1300" spc="-2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HIS:</a:t>
            </a:r>
            <a:r>
              <a:rPr dirty="0" sz="1300" spc="-20" b="1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majority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trained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staff </a:t>
            </a:r>
            <a:r>
              <a:rPr dirty="0" sz="1300">
                <a:latin typeface="Times New Roman"/>
                <a:cs typeface="Times New Roman"/>
              </a:rPr>
              <a:t>expressed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increased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confidence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in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handling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patient </a:t>
            </a:r>
            <a:r>
              <a:rPr dirty="0" sz="1300">
                <a:latin typeface="Times New Roman"/>
                <a:cs typeface="Times New Roman"/>
              </a:rPr>
              <a:t>prescriptions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raising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indent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requests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post-training.</a:t>
            </a:r>
            <a:endParaRPr sz="13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spcBef>
                <a:spcPts val="1230"/>
              </a:spcBef>
            </a:pP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Practices</a:t>
            </a:r>
            <a:r>
              <a:rPr dirty="0" u="sng" sz="13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Related</a:t>
            </a:r>
            <a:r>
              <a:rPr dirty="0" u="sng" sz="13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dirty="0" u="sng" sz="13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HIS</a:t>
            </a:r>
            <a:r>
              <a:rPr dirty="0" u="sng" sz="13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Functionality:</a:t>
            </a:r>
            <a:endParaRPr sz="1300">
              <a:latin typeface="Times New Roman"/>
              <a:cs typeface="Times New Roman"/>
            </a:endParaRPr>
          </a:p>
          <a:p>
            <a:pPr marL="319405" marR="89535" indent="-182880">
              <a:lnSpc>
                <a:spcPts val="1400"/>
              </a:lnSpc>
              <a:spcBef>
                <a:spcPts val="1425"/>
              </a:spcBef>
              <a:buClr>
                <a:srgbClr val="93B6D2"/>
              </a:buClr>
              <a:buSzPct val="80769"/>
              <a:buFont typeface="Calibri"/>
              <a:buChar char="•"/>
              <a:tabLst>
                <a:tab pos="319405" algn="l"/>
              </a:tabLst>
            </a:pPr>
            <a:r>
              <a:rPr dirty="0" sz="1300" b="1">
                <a:latin typeface="Times New Roman"/>
                <a:cs typeface="Times New Roman"/>
              </a:rPr>
              <a:t>Prescription</a:t>
            </a:r>
            <a:r>
              <a:rPr dirty="0" sz="1300" spc="-3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&amp;</a:t>
            </a:r>
            <a:r>
              <a:rPr dirty="0" sz="1300" spc="-2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Order</a:t>
            </a:r>
            <a:r>
              <a:rPr dirty="0" sz="1300" spc="-2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Efficiency:</a:t>
            </a:r>
            <a:r>
              <a:rPr dirty="0" sz="1300" spc="-20" b="1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Over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60%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2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respondents </a:t>
            </a:r>
            <a:r>
              <a:rPr dirty="0" sz="1300">
                <a:latin typeface="Times New Roman"/>
                <a:cs typeface="Times New Roman"/>
              </a:rPr>
              <a:t>observed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improved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accuracy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reduced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time</a:t>
            </a:r>
            <a:r>
              <a:rPr dirty="0" sz="1300" spc="-25">
                <a:latin typeface="Times New Roman"/>
                <a:cs typeface="Times New Roman"/>
              </a:rPr>
              <a:t> in</a:t>
            </a:r>
            <a:r>
              <a:rPr dirty="0" sz="1300" spc="50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prescription</a:t>
            </a:r>
            <a:r>
              <a:rPr dirty="0" sz="1300" spc="-4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writing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order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management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after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undergoing </a:t>
            </a:r>
            <a:r>
              <a:rPr dirty="0" sz="1300">
                <a:latin typeface="Times New Roman"/>
                <a:cs typeface="Times New Roman"/>
              </a:rPr>
              <a:t>the</a:t>
            </a:r>
            <a:r>
              <a:rPr dirty="0" sz="1300" spc="-10">
                <a:latin typeface="Times New Roman"/>
                <a:cs typeface="Times New Roman"/>
              </a:rPr>
              <a:t> training.</a:t>
            </a:r>
            <a:endParaRPr sz="1300">
              <a:latin typeface="Times New Roman"/>
              <a:cs typeface="Times New Roman"/>
            </a:endParaRPr>
          </a:p>
          <a:p>
            <a:pPr algn="just" marL="319405" marR="163195" indent="-182880">
              <a:lnSpc>
                <a:spcPts val="1400"/>
              </a:lnSpc>
              <a:spcBef>
                <a:spcPts val="1415"/>
              </a:spcBef>
              <a:buClr>
                <a:srgbClr val="93B6D2"/>
              </a:buClr>
              <a:buSzPct val="80769"/>
              <a:buFont typeface="Calibri"/>
              <a:buChar char="•"/>
              <a:tabLst>
                <a:tab pos="319405" algn="l"/>
              </a:tabLst>
            </a:pPr>
            <a:r>
              <a:rPr dirty="0" sz="1300" b="1">
                <a:latin typeface="Times New Roman"/>
                <a:cs typeface="Times New Roman"/>
              </a:rPr>
              <a:t>Usage</a:t>
            </a:r>
            <a:r>
              <a:rPr dirty="0" sz="1300" spc="-20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Frequency:</a:t>
            </a:r>
            <a:r>
              <a:rPr dirty="0" sz="1300" spc="-15" b="1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More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than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half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the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doctors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nurses </a:t>
            </a:r>
            <a:r>
              <a:rPr dirty="0" sz="1300">
                <a:latin typeface="Times New Roman"/>
                <a:cs typeface="Times New Roman"/>
              </a:rPr>
              <a:t>reported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regular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use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the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HIS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for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these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tasks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post-training, </a:t>
            </a:r>
            <a:r>
              <a:rPr dirty="0" sz="1300">
                <a:latin typeface="Times New Roman"/>
                <a:cs typeface="Times New Roman"/>
              </a:rPr>
              <a:t>indicating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increased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adoption.</a:t>
            </a:r>
            <a:endParaRPr sz="1300">
              <a:latin typeface="Times New Roman"/>
              <a:cs typeface="Times New Roman"/>
            </a:endParaRPr>
          </a:p>
          <a:p>
            <a:pPr marL="136525">
              <a:lnSpc>
                <a:spcPct val="100000"/>
              </a:lnSpc>
              <a:spcBef>
                <a:spcPts val="1235"/>
              </a:spcBef>
            </a:pPr>
            <a:r>
              <a:rPr dirty="0" u="sng" sz="13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Statistical</a:t>
            </a:r>
            <a:r>
              <a:rPr dirty="0" u="sng" sz="1300" spc="-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3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Analysis:</a:t>
            </a:r>
            <a:endParaRPr sz="1300">
              <a:latin typeface="Times New Roman"/>
              <a:cs typeface="Times New Roman"/>
            </a:endParaRPr>
          </a:p>
          <a:p>
            <a:pPr marL="319405" marR="148590" indent="-182880">
              <a:lnSpc>
                <a:spcPts val="1400"/>
              </a:lnSpc>
              <a:spcBef>
                <a:spcPts val="1420"/>
              </a:spcBef>
              <a:buClr>
                <a:srgbClr val="93B6D2"/>
              </a:buClr>
              <a:buSzPct val="80769"/>
              <a:buFont typeface="Calibri"/>
              <a:buChar char="•"/>
              <a:tabLst>
                <a:tab pos="319405" algn="l"/>
              </a:tabLst>
            </a:pPr>
            <a:r>
              <a:rPr dirty="0" sz="1300" b="1">
                <a:latin typeface="Times New Roman"/>
                <a:cs typeface="Times New Roman"/>
              </a:rPr>
              <a:t>Correlation</a:t>
            </a:r>
            <a:r>
              <a:rPr dirty="0" sz="1300" spc="-35" b="1">
                <a:latin typeface="Times New Roman"/>
                <a:cs typeface="Times New Roman"/>
              </a:rPr>
              <a:t> </a:t>
            </a:r>
            <a:r>
              <a:rPr dirty="0" sz="1300" b="1">
                <a:latin typeface="Times New Roman"/>
                <a:cs typeface="Times New Roman"/>
              </a:rPr>
              <a:t>Observation:</a:t>
            </a:r>
            <a:r>
              <a:rPr dirty="0" sz="1300" spc="-25" b="1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positive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association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was</a:t>
            </a:r>
            <a:r>
              <a:rPr dirty="0" sz="1300" spc="-30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noted </a:t>
            </a:r>
            <a:r>
              <a:rPr dirty="0" sz="1300">
                <a:latin typeface="Times New Roman"/>
                <a:cs typeface="Times New Roman"/>
              </a:rPr>
              <a:t>between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prior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digital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literacy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and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ease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of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adapting</a:t>
            </a:r>
            <a:r>
              <a:rPr dirty="0" sz="1300" spc="-1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to</a:t>
            </a:r>
            <a:r>
              <a:rPr dirty="0" sz="1300" spc="-20">
                <a:latin typeface="Times New Roman"/>
                <a:cs typeface="Times New Roman"/>
              </a:rPr>
              <a:t> </a:t>
            </a:r>
            <a:r>
              <a:rPr dirty="0" sz="1300" spc="-25">
                <a:latin typeface="Times New Roman"/>
                <a:cs typeface="Times New Roman"/>
              </a:rPr>
              <a:t>HIS </a:t>
            </a:r>
            <a:r>
              <a:rPr dirty="0" sz="1300">
                <a:latin typeface="Times New Roman"/>
                <a:cs typeface="Times New Roman"/>
              </a:rPr>
              <a:t>modules,</a:t>
            </a:r>
            <a:r>
              <a:rPr dirty="0" sz="1300" spc="-40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particularly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among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>
                <a:latin typeface="Times New Roman"/>
                <a:cs typeface="Times New Roman"/>
              </a:rPr>
              <a:t>younger</a:t>
            </a:r>
            <a:r>
              <a:rPr dirty="0" sz="1300" spc="-35">
                <a:latin typeface="Times New Roman"/>
                <a:cs typeface="Times New Roman"/>
              </a:rPr>
              <a:t> </a:t>
            </a:r>
            <a:r>
              <a:rPr dirty="0" sz="1300" spc="-10">
                <a:latin typeface="Times New Roman"/>
                <a:cs typeface="Times New Roman"/>
              </a:rPr>
              <a:t>staff.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424406" y="2553703"/>
            <a:ext cx="1977389" cy="1986914"/>
            <a:chOff x="5424406" y="2553703"/>
            <a:chExt cx="1977389" cy="1986914"/>
          </a:xfrm>
        </p:grpSpPr>
        <p:sp>
          <p:nvSpPr>
            <p:cNvPr id="5" name="object 5" descr=""/>
            <p:cNvSpPr/>
            <p:nvPr/>
          </p:nvSpPr>
          <p:spPr>
            <a:xfrm>
              <a:off x="5424406" y="2563228"/>
              <a:ext cx="984250" cy="1475740"/>
            </a:xfrm>
            <a:custGeom>
              <a:avLst/>
              <a:gdLst/>
              <a:ahLst/>
              <a:cxnLst/>
              <a:rect l="l" t="t" r="r" b="b"/>
              <a:pathLst>
                <a:path w="984250" h="1475739">
                  <a:moveTo>
                    <a:pt x="983759" y="0"/>
                  </a:moveTo>
                  <a:lnTo>
                    <a:pt x="936398" y="1143"/>
                  </a:lnTo>
                  <a:lnTo>
                    <a:pt x="889586" y="4539"/>
                  </a:lnTo>
                  <a:lnTo>
                    <a:pt x="843377" y="10133"/>
                  </a:lnTo>
                  <a:lnTo>
                    <a:pt x="797823" y="17872"/>
                  </a:lnTo>
                  <a:lnTo>
                    <a:pt x="752978" y="27703"/>
                  </a:lnTo>
                  <a:lnTo>
                    <a:pt x="708896" y="39574"/>
                  </a:lnTo>
                  <a:lnTo>
                    <a:pt x="665628" y="53430"/>
                  </a:lnTo>
                  <a:lnTo>
                    <a:pt x="623230" y="69219"/>
                  </a:lnTo>
                  <a:lnTo>
                    <a:pt x="581752" y="86887"/>
                  </a:lnTo>
                  <a:lnTo>
                    <a:pt x="541250" y="106382"/>
                  </a:lnTo>
                  <a:lnTo>
                    <a:pt x="501776" y="127649"/>
                  </a:lnTo>
                  <a:lnTo>
                    <a:pt x="463384" y="150636"/>
                  </a:lnTo>
                  <a:lnTo>
                    <a:pt x="426125" y="175290"/>
                  </a:lnTo>
                  <a:lnTo>
                    <a:pt x="390055" y="201557"/>
                  </a:lnTo>
                  <a:lnTo>
                    <a:pt x="355226" y="229384"/>
                  </a:lnTo>
                  <a:lnTo>
                    <a:pt x="321690" y="258718"/>
                  </a:lnTo>
                  <a:lnTo>
                    <a:pt x="289502" y="289506"/>
                  </a:lnTo>
                  <a:lnTo>
                    <a:pt x="258715" y="321694"/>
                  </a:lnTo>
                  <a:lnTo>
                    <a:pt x="229381" y="355230"/>
                  </a:lnTo>
                  <a:lnTo>
                    <a:pt x="201554" y="390059"/>
                  </a:lnTo>
                  <a:lnTo>
                    <a:pt x="175287" y="426130"/>
                  </a:lnTo>
                  <a:lnTo>
                    <a:pt x="150634" y="463389"/>
                  </a:lnTo>
                  <a:lnTo>
                    <a:pt x="127647" y="501782"/>
                  </a:lnTo>
                  <a:lnTo>
                    <a:pt x="106380" y="541256"/>
                  </a:lnTo>
                  <a:lnTo>
                    <a:pt x="86886" y="581758"/>
                  </a:lnTo>
                  <a:lnTo>
                    <a:pt x="69218" y="623236"/>
                  </a:lnTo>
                  <a:lnTo>
                    <a:pt x="53429" y="665635"/>
                  </a:lnTo>
                  <a:lnTo>
                    <a:pt x="39573" y="708902"/>
                  </a:lnTo>
                  <a:lnTo>
                    <a:pt x="27703" y="752985"/>
                  </a:lnTo>
                  <a:lnTo>
                    <a:pt x="17872" y="797830"/>
                  </a:lnTo>
                  <a:lnTo>
                    <a:pt x="10132" y="843384"/>
                  </a:lnTo>
                  <a:lnTo>
                    <a:pt x="4538" y="889593"/>
                  </a:lnTo>
                  <a:lnTo>
                    <a:pt x="1143" y="936406"/>
                  </a:lnTo>
                  <a:lnTo>
                    <a:pt x="0" y="983767"/>
                  </a:lnTo>
                  <a:lnTo>
                    <a:pt x="1359" y="1035461"/>
                  </a:lnTo>
                  <a:lnTo>
                    <a:pt x="5418" y="1086872"/>
                  </a:lnTo>
                  <a:lnTo>
                    <a:pt x="12150" y="1137897"/>
                  </a:lnTo>
                  <a:lnTo>
                    <a:pt x="21528" y="1188435"/>
                  </a:lnTo>
                  <a:lnTo>
                    <a:pt x="33523" y="1238381"/>
                  </a:lnTo>
                  <a:lnTo>
                    <a:pt x="48108" y="1287634"/>
                  </a:lnTo>
                  <a:lnTo>
                    <a:pt x="65255" y="1336090"/>
                  </a:lnTo>
                  <a:lnTo>
                    <a:pt x="84938" y="1383647"/>
                  </a:lnTo>
                  <a:lnTo>
                    <a:pt x="107129" y="1430201"/>
                  </a:lnTo>
                  <a:lnTo>
                    <a:pt x="131799" y="1475651"/>
                  </a:lnTo>
                  <a:lnTo>
                    <a:pt x="983759" y="983767"/>
                  </a:lnTo>
                  <a:lnTo>
                    <a:pt x="983759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556205" y="3055112"/>
              <a:ext cx="1835785" cy="1475740"/>
            </a:xfrm>
            <a:custGeom>
              <a:avLst/>
              <a:gdLst/>
              <a:ahLst/>
              <a:cxnLst/>
              <a:rect l="l" t="t" r="r" b="b"/>
              <a:pathLst>
                <a:path w="1835784" h="1475739">
                  <a:moveTo>
                    <a:pt x="1703927" y="0"/>
                  </a:moveTo>
                  <a:lnTo>
                    <a:pt x="851960" y="491883"/>
                  </a:lnTo>
                  <a:lnTo>
                    <a:pt x="0" y="983767"/>
                  </a:lnTo>
                  <a:lnTo>
                    <a:pt x="26079" y="1026398"/>
                  </a:lnTo>
                  <a:lnTo>
                    <a:pt x="54118" y="1067402"/>
                  </a:lnTo>
                  <a:lnTo>
                    <a:pt x="84036" y="1106734"/>
                  </a:lnTo>
                  <a:lnTo>
                    <a:pt x="115751" y="1144347"/>
                  </a:lnTo>
                  <a:lnTo>
                    <a:pt x="149183" y="1180193"/>
                  </a:lnTo>
                  <a:lnTo>
                    <a:pt x="184253" y="1214228"/>
                  </a:lnTo>
                  <a:lnTo>
                    <a:pt x="220879" y="1246403"/>
                  </a:lnTo>
                  <a:lnTo>
                    <a:pt x="258980" y="1276674"/>
                  </a:lnTo>
                  <a:lnTo>
                    <a:pt x="298477" y="1304992"/>
                  </a:lnTo>
                  <a:lnTo>
                    <a:pt x="339289" y="1331312"/>
                  </a:lnTo>
                  <a:lnTo>
                    <a:pt x="381335" y="1355588"/>
                  </a:lnTo>
                  <a:lnTo>
                    <a:pt x="424534" y="1377772"/>
                  </a:lnTo>
                  <a:lnTo>
                    <a:pt x="468807" y="1397819"/>
                  </a:lnTo>
                  <a:lnTo>
                    <a:pt x="514072" y="1415681"/>
                  </a:lnTo>
                  <a:lnTo>
                    <a:pt x="560250" y="1431312"/>
                  </a:lnTo>
                  <a:lnTo>
                    <a:pt x="607259" y="1444666"/>
                  </a:lnTo>
                  <a:lnTo>
                    <a:pt x="655019" y="1455697"/>
                  </a:lnTo>
                  <a:lnTo>
                    <a:pt x="703450" y="1464357"/>
                  </a:lnTo>
                  <a:lnTo>
                    <a:pt x="752470" y="1470600"/>
                  </a:lnTo>
                  <a:lnTo>
                    <a:pt x="802001" y="1474380"/>
                  </a:lnTo>
                  <a:lnTo>
                    <a:pt x="851960" y="1475651"/>
                  </a:lnTo>
                  <a:lnTo>
                    <a:pt x="899322" y="1474507"/>
                  </a:lnTo>
                  <a:lnTo>
                    <a:pt x="946135" y="1471112"/>
                  </a:lnTo>
                  <a:lnTo>
                    <a:pt x="992346" y="1465518"/>
                  </a:lnTo>
                  <a:lnTo>
                    <a:pt x="1037900" y="1457778"/>
                  </a:lnTo>
                  <a:lnTo>
                    <a:pt x="1082746" y="1447947"/>
                  </a:lnTo>
                  <a:lnTo>
                    <a:pt x="1126829" y="1436076"/>
                  </a:lnTo>
                  <a:lnTo>
                    <a:pt x="1170097" y="1422220"/>
                  </a:lnTo>
                  <a:lnTo>
                    <a:pt x="1212497" y="1406431"/>
                  </a:lnTo>
                  <a:lnTo>
                    <a:pt x="1253974" y="1388763"/>
                  </a:lnTo>
                  <a:lnTo>
                    <a:pt x="1294477" y="1369269"/>
                  </a:lnTo>
                  <a:lnTo>
                    <a:pt x="1333951" y="1348001"/>
                  </a:lnTo>
                  <a:lnTo>
                    <a:pt x="1372344" y="1325014"/>
                  </a:lnTo>
                  <a:lnTo>
                    <a:pt x="1409602" y="1300361"/>
                  </a:lnTo>
                  <a:lnTo>
                    <a:pt x="1445673" y="1274094"/>
                  </a:lnTo>
                  <a:lnTo>
                    <a:pt x="1480503" y="1246266"/>
                  </a:lnTo>
                  <a:lnTo>
                    <a:pt x="1514038" y="1216932"/>
                  </a:lnTo>
                  <a:lnTo>
                    <a:pt x="1546226" y="1186145"/>
                  </a:lnTo>
                  <a:lnTo>
                    <a:pt x="1577014" y="1153956"/>
                  </a:lnTo>
                  <a:lnTo>
                    <a:pt x="1606347" y="1120421"/>
                  </a:lnTo>
                  <a:lnTo>
                    <a:pt x="1634174" y="1085591"/>
                  </a:lnTo>
                  <a:lnTo>
                    <a:pt x="1660441" y="1049520"/>
                  </a:lnTo>
                  <a:lnTo>
                    <a:pt x="1685094" y="1012262"/>
                  </a:lnTo>
                  <a:lnTo>
                    <a:pt x="1708081" y="973869"/>
                  </a:lnTo>
                  <a:lnTo>
                    <a:pt x="1729348" y="934394"/>
                  </a:lnTo>
                  <a:lnTo>
                    <a:pt x="1748842" y="893892"/>
                  </a:lnTo>
                  <a:lnTo>
                    <a:pt x="1766509" y="852415"/>
                  </a:lnTo>
                  <a:lnTo>
                    <a:pt x="1782298" y="810015"/>
                  </a:lnTo>
                  <a:lnTo>
                    <a:pt x="1796154" y="766748"/>
                  </a:lnTo>
                  <a:lnTo>
                    <a:pt x="1808024" y="722665"/>
                  </a:lnTo>
                  <a:lnTo>
                    <a:pt x="1817855" y="677820"/>
                  </a:lnTo>
                  <a:lnTo>
                    <a:pt x="1825595" y="632266"/>
                  </a:lnTo>
                  <a:lnTo>
                    <a:pt x="1831188" y="586057"/>
                  </a:lnTo>
                  <a:lnTo>
                    <a:pt x="1834584" y="539245"/>
                  </a:lnTo>
                  <a:lnTo>
                    <a:pt x="1835727" y="491883"/>
                  </a:lnTo>
                  <a:lnTo>
                    <a:pt x="1834368" y="440186"/>
                  </a:lnTo>
                  <a:lnTo>
                    <a:pt x="1830309" y="388774"/>
                  </a:lnTo>
                  <a:lnTo>
                    <a:pt x="1823578" y="337747"/>
                  </a:lnTo>
                  <a:lnTo>
                    <a:pt x="1814202" y="287210"/>
                  </a:lnTo>
                  <a:lnTo>
                    <a:pt x="1802207" y="237264"/>
                  </a:lnTo>
                  <a:lnTo>
                    <a:pt x="1787623" y="188013"/>
                  </a:lnTo>
                  <a:lnTo>
                    <a:pt x="1770475" y="139558"/>
                  </a:lnTo>
                  <a:lnTo>
                    <a:pt x="1750791" y="92002"/>
                  </a:lnTo>
                  <a:lnTo>
                    <a:pt x="1728600" y="45449"/>
                  </a:lnTo>
                  <a:lnTo>
                    <a:pt x="1703927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556205" y="3055112"/>
              <a:ext cx="1835785" cy="1475740"/>
            </a:xfrm>
            <a:custGeom>
              <a:avLst/>
              <a:gdLst/>
              <a:ahLst/>
              <a:cxnLst/>
              <a:rect l="l" t="t" r="r" b="b"/>
              <a:pathLst>
                <a:path w="1835784" h="1475739">
                  <a:moveTo>
                    <a:pt x="851960" y="491883"/>
                  </a:moveTo>
                  <a:lnTo>
                    <a:pt x="0" y="983767"/>
                  </a:lnTo>
                  <a:lnTo>
                    <a:pt x="26079" y="1026398"/>
                  </a:lnTo>
                  <a:lnTo>
                    <a:pt x="54118" y="1067402"/>
                  </a:lnTo>
                  <a:lnTo>
                    <a:pt x="84036" y="1106734"/>
                  </a:lnTo>
                  <a:lnTo>
                    <a:pt x="115751" y="1144347"/>
                  </a:lnTo>
                  <a:lnTo>
                    <a:pt x="149183" y="1180193"/>
                  </a:lnTo>
                  <a:lnTo>
                    <a:pt x="184253" y="1214228"/>
                  </a:lnTo>
                  <a:lnTo>
                    <a:pt x="220879" y="1246403"/>
                  </a:lnTo>
                  <a:lnTo>
                    <a:pt x="258980" y="1276674"/>
                  </a:lnTo>
                  <a:lnTo>
                    <a:pt x="298477" y="1304992"/>
                  </a:lnTo>
                  <a:lnTo>
                    <a:pt x="339289" y="1331312"/>
                  </a:lnTo>
                  <a:lnTo>
                    <a:pt x="381335" y="1355588"/>
                  </a:lnTo>
                  <a:lnTo>
                    <a:pt x="424534" y="1377772"/>
                  </a:lnTo>
                  <a:lnTo>
                    <a:pt x="468807" y="1397819"/>
                  </a:lnTo>
                  <a:lnTo>
                    <a:pt x="514072" y="1415681"/>
                  </a:lnTo>
                  <a:lnTo>
                    <a:pt x="560250" y="1431312"/>
                  </a:lnTo>
                  <a:lnTo>
                    <a:pt x="607259" y="1444666"/>
                  </a:lnTo>
                  <a:lnTo>
                    <a:pt x="655019" y="1455697"/>
                  </a:lnTo>
                  <a:lnTo>
                    <a:pt x="703450" y="1464357"/>
                  </a:lnTo>
                  <a:lnTo>
                    <a:pt x="752470" y="1470600"/>
                  </a:lnTo>
                  <a:lnTo>
                    <a:pt x="802001" y="1474380"/>
                  </a:lnTo>
                  <a:lnTo>
                    <a:pt x="851960" y="1475651"/>
                  </a:lnTo>
                  <a:lnTo>
                    <a:pt x="899322" y="1474507"/>
                  </a:lnTo>
                  <a:lnTo>
                    <a:pt x="946135" y="1471112"/>
                  </a:lnTo>
                  <a:lnTo>
                    <a:pt x="992346" y="1465518"/>
                  </a:lnTo>
                  <a:lnTo>
                    <a:pt x="1037900" y="1457778"/>
                  </a:lnTo>
                  <a:lnTo>
                    <a:pt x="1082746" y="1447947"/>
                  </a:lnTo>
                  <a:lnTo>
                    <a:pt x="1126829" y="1436076"/>
                  </a:lnTo>
                  <a:lnTo>
                    <a:pt x="1170097" y="1422220"/>
                  </a:lnTo>
                  <a:lnTo>
                    <a:pt x="1212497" y="1406431"/>
                  </a:lnTo>
                  <a:lnTo>
                    <a:pt x="1253974" y="1388763"/>
                  </a:lnTo>
                  <a:lnTo>
                    <a:pt x="1294477" y="1369269"/>
                  </a:lnTo>
                  <a:lnTo>
                    <a:pt x="1333951" y="1348001"/>
                  </a:lnTo>
                  <a:lnTo>
                    <a:pt x="1372344" y="1325014"/>
                  </a:lnTo>
                  <a:lnTo>
                    <a:pt x="1409602" y="1300361"/>
                  </a:lnTo>
                  <a:lnTo>
                    <a:pt x="1445673" y="1274094"/>
                  </a:lnTo>
                  <a:lnTo>
                    <a:pt x="1480503" y="1246266"/>
                  </a:lnTo>
                  <a:lnTo>
                    <a:pt x="1514038" y="1216932"/>
                  </a:lnTo>
                  <a:lnTo>
                    <a:pt x="1546226" y="1186145"/>
                  </a:lnTo>
                  <a:lnTo>
                    <a:pt x="1577014" y="1153956"/>
                  </a:lnTo>
                  <a:lnTo>
                    <a:pt x="1606347" y="1120421"/>
                  </a:lnTo>
                  <a:lnTo>
                    <a:pt x="1634174" y="1085591"/>
                  </a:lnTo>
                  <a:lnTo>
                    <a:pt x="1660441" y="1049520"/>
                  </a:lnTo>
                  <a:lnTo>
                    <a:pt x="1685094" y="1012262"/>
                  </a:lnTo>
                  <a:lnTo>
                    <a:pt x="1708081" y="973869"/>
                  </a:lnTo>
                  <a:lnTo>
                    <a:pt x="1729348" y="934394"/>
                  </a:lnTo>
                  <a:lnTo>
                    <a:pt x="1748842" y="893892"/>
                  </a:lnTo>
                  <a:lnTo>
                    <a:pt x="1766509" y="852415"/>
                  </a:lnTo>
                  <a:lnTo>
                    <a:pt x="1782298" y="810015"/>
                  </a:lnTo>
                  <a:lnTo>
                    <a:pt x="1796154" y="766748"/>
                  </a:lnTo>
                  <a:lnTo>
                    <a:pt x="1808024" y="722665"/>
                  </a:lnTo>
                  <a:lnTo>
                    <a:pt x="1817855" y="677820"/>
                  </a:lnTo>
                  <a:lnTo>
                    <a:pt x="1825595" y="632266"/>
                  </a:lnTo>
                  <a:lnTo>
                    <a:pt x="1831188" y="586057"/>
                  </a:lnTo>
                  <a:lnTo>
                    <a:pt x="1834584" y="539245"/>
                  </a:lnTo>
                  <a:lnTo>
                    <a:pt x="1835727" y="491883"/>
                  </a:lnTo>
                  <a:lnTo>
                    <a:pt x="1834368" y="440186"/>
                  </a:lnTo>
                  <a:lnTo>
                    <a:pt x="1830309" y="388774"/>
                  </a:lnTo>
                  <a:lnTo>
                    <a:pt x="1823578" y="337747"/>
                  </a:lnTo>
                  <a:lnTo>
                    <a:pt x="1814202" y="287210"/>
                  </a:lnTo>
                  <a:lnTo>
                    <a:pt x="1802207" y="237264"/>
                  </a:lnTo>
                  <a:lnTo>
                    <a:pt x="1787623" y="188013"/>
                  </a:lnTo>
                  <a:lnTo>
                    <a:pt x="1770475" y="139558"/>
                  </a:lnTo>
                  <a:lnTo>
                    <a:pt x="1750791" y="92002"/>
                  </a:lnTo>
                  <a:lnTo>
                    <a:pt x="1728600" y="45449"/>
                  </a:lnTo>
                  <a:lnTo>
                    <a:pt x="1703927" y="0"/>
                  </a:lnTo>
                  <a:lnTo>
                    <a:pt x="851960" y="491883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408165" y="2563228"/>
              <a:ext cx="852169" cy="984250"/>
            </a:xfrm>
            <a:custGeom>
              <a:avLst/>
              <a:gdLst/>
              <a:ahLst/>
              <a:cxnLst/>
              <a:rect l="l" t="t" r="r" b="b"/>
              <a:pathLst>
                <a:path w="852170" h="984250">
                  <a:moveTo>
                    <a:pt x="0" y="0"/>
                  </a:moveTo>
                  <a:lnTo>
                    <a:pt x="0" y="983767"/>
                  </a:lnTo>
                  <a:lnTo>
                    <a:pt x="851966" y="491883"/>
                  </a:lnTo>
                  <a:lnTo>
                    <a:pt x="825887" y="449252"/>
                  </a:lnTo>
                  <a:lnTo>
                    <a:pt x="797848" y="408248"/>
                  </a:lnTo>
                  <a:lnTo>
                    <a:pt x="767931" y="368916"/>
                  </a:lnTo>
                  <a:lnTo>
                    <a:pt x="736216" y="331303"/>
                  </a:lnTo>
                  <a:lnTo>
                    <a:pt x="702784" y="295457"/>
                  </a:lnTo>
                  <a:lnTo>
                    <a:pt x="667714" y="261422"/>
                  </a:lnTo>
                  <a:lnTo>
                    <a:pt x="631089" y="229247"/>
                  </a:lnTo>
                  <a:lnTo>
                    <a:pt x="592987" y="198976"/>
                  </a:lnTo>
                  <a:lnTo>
                    <a:pt x="553491" y="170658"/>
                  </a:lnTo>
                  <a:lnTo>
                    <a:pt x="512679" y="144338"/>
                  </a:lnTo>
                  <a:lnTo>
                    <a:pt x="470633" y="120062"/>
                  </a:lnTo>
                  <a:lnTo>
                    <a:pt x="427434" y="97878"/>
                  </a:lnTo>
                  <a:lnTo>
                    <a:pt x="383161" y="77832"/>
                  </a:lnTo>
                  <a:lnTo>
                    <a:pt x="337895" y="59969"/>
                  </a:lnTo>
                  <a:lnTo>
                    <a:pt x="291717" y="44338"/>
                  </a:lnTo>
                  <a:lnTo>
                    <a:pt x="244707" y="30984"/>
                  </a:lnTo>
                  <a:lnTo>
                    <a:pt x="196946" y="19953"/>
                  </a:lnTo>
                  <a:lnTo>
                    <a:pt x="148514" y="11293"/>
                  </a:lnTo>
                  <a:lnTo>
                    <a:pt x="99492" y="5050"/>
                  </a:lnTo>
                  <a:lnTo>
                    <a:pt x="49960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408165" y="2563228"/>
              <a:ext cx="852169" cy="984250"/>
            </a:xfrm>
            <a:custGeom>
              <a:avLst/>
              <a:gdLst/>
              <a:ahLst/>
              <a:cxnLst/>
              <a:rect l="l" t="t" r="r" b="b"/>
              <a:pathLst>
                <a:path w="852170" h="984250">
                  <a:moveTo>
                    <a:pt x="0" y="983767"/>
                  </a:moveTo>
                  <a:lnTo>
                    <a:pt x="851966" y="491883"/>
                  </a:lnTo>
                  <a:lnTo>
                    <a:pt x="825887" y="449252"/>
                  </a:lnTo>
                  <a:lnTo>
                    <a:pt x="797848" y="408248"/>
                  </a:lnTo>
                  <a:lnTo>
                    <a:pt x="767931" y="368916"/>
                  </a:lnTo>
                  <a:lnTo>
                    <a:pt x="736216" y="331303"/>
                  </a:lnTo>
                  <a:lnTo>
                    <a:pt x="702784" y="295457"/>
                  </a:lnTo>
                  <a:lnTo>
                    <a:pt x="667714" y="261422"/>
                  </a:lnTo>
                  <a:lnTo>
                    <a:pt x="631089" y="229247"/>
                  </a:lnTo>
                  <a:lnTo>
                    <a:pt x="592987" y="198976"/>
                  </a:lnTo>
                  <a:lnTo>
                    <a:pt x="553491" y="170658"/>
                  </a:lnTo>
                  <a:lnTo>
                    <a:pt x="512679" y="144338"/>
                  </a:lnTo>
                  <a:lnTo>
                    <a:pt x="470633" y="120062"/>
                  </a:lnTo>
                  <a:lnTo>
                    <a:pt x="427434" y="97878"/>
                  </a:lnTo>
                  <a:lnTo>
                    <a:pt x="383161" y="77832"/>
                  </a:lnTo>
                  <a:lnTo>
                    <a:pt x="337895" y="59969"/>
                  </a:lnTo>
                  <a:lnTo>
                    <a:pt x="291717" y="44338"/>
                  </a:lnTo>
                  <a:lnTo>
                    <a:pt x="244707" y="30984"/>
                  </a:lnTo>
                  <a:lnTo>
                    <a:pt x="196946" y="19953"/>
                  </a:lnTo>
                  <a:lnTo>
                    <a:pt x="148514" y="11293"/>
                  </a:lnTo>
                  <a:lnTo>
                    <a:pt x="99492" y="5050"/>
                  </a:lnTo>
                  <a:lnTo>
                    <a:pt x="49960" y="1270"/>
                  </a:lnTo>
                  <a:lnTo>
                    <a:pt x="0" y="0"/>
                  </a:lnTo>
                  <a:lnTo>
                    <a:pt x="0" y="983767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6784725" y="270238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784725" y="417687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638345" y="299354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322625" y="1409991"/>
            <a:ext cx="2198370" cy="102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enter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patient's</a:t>
            </a:r>
            <a:r>
              <a:rPr dirty="0" sz="185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diagnosis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 spc="-25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dirty="0" sz="1850" spc="-20">
                <a:solidFill>
                  <a:srgbClr val="585858"/>
                </a:solidFill>
                <a:latin typeface="Arial"/>
                <a:cs typeface="Arial"/>
              </a:rPr>
              <a:t>HIS?</a:t>
            </a:r>
            <a:endParaRPr sz="185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15"/>
              </a:spcBef>
            </a:pP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000" spc="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501576" y="4617707"/>
            <a:ext cx="18211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Manually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writing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each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time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5367396" y="468448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5501576" y="4997945"/>
            <a:ext cx="18802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Using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order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sets/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templates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5367396" y="506470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5501576" y="5286743"/>
            <a:ext cx="20840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Copying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previous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enteries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modifying</a:t>
            </a:r>
            <a:r>
              <a:rPr dirty="0" sz="12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them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5367396" y="5353507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0" name="object 20" descr=""/>
          <p:cNvGrpSpPr/>
          <p:nvPr/>
        </p:nvGrpSpPr>
        <p:grpSpPr>
          <a:xfrm>
            <a:off x="9601669" y="2855645"/>
            <a:ext cx="2066925" cy="2860040"/>
            <a:chOff x="9601669" y="2855645"/>
            <a:chExt cx="2066925" cy="2860040"/>
          </a:xfrm>
        </p:grpSpPr>
        <p:sp>
          <p:nvSpPr>
            <p:cNvPr id="21" name="object 21" descr=""/>
            <p:cNvSpPr/>
            <p:nvPr/>
          </p:nvSpPr>
          <p:spPr>
            <a:xfrm>
              <a:off x="9649295" y="3204540"/>
              <a:ext cx="2019300" cy="2398395"/>
            </a:xfrm>
            <a:custGeom>
              <a:avLst/>
              <a:gdLst/>
              <a:ahLst/>
              <a:cxnLst/>
              <a:rect l="l" t="t" r="r" b="b"/>
              <a:pathLst>
                <a:path w="2019300" h="2398395">
                  <a:moveTo>
                    <a:pt x="252374" y="0"/>
                  </a:moveTo>
                  <a:lnTo>
                    <a:pt x="0" y="0"/>
                  </a:lnTo>
                  <a:lnTo>
                    <a:pt x="0" y="118262"/>
                  </a:lnTo>
                  <a:lnTo>
                    <a:pt x="252374" y="118262"/>
                  </a:lnTo>
                  <a:lnTo>
                    <a:pt x="252374" y="0"/>
                  </a:lnTo>
                  <a:close/>
                </a:path>
                <a:path w="2019300" h="2398395">
                  <a:moveTo>
                    <a:pt x="504748" y="570026"/>
                  </a:moveTo>
                  <a:lnTo>
                    <a:pt x="0" y="570026"/>
                  </a:lnTo>
                  <a:lnTo>
                    <a:pt x="0" y="688276"/>
                  </a:lnTo>
                  <a:lnTo>
                    <a:pt x="504748" y="688276"/>
                  </a:lnTo>
                  <a:lnTo>
                    <a:pt x="504748" y="570026"/>
                  </a:lnTo>
                  <a:close/>
                </a:path>
                <a:path w="2019300" h="2398395">
                  <a:moveTo>
                    <a:pt x="1261884" y="1710055"/>
                  </a:moveTo>
                  <a:lnTo>
                    <a:pt x="0" y="1710055"/>
                  </a:lnTo>
                  <a:lnTo>
                    <a:pt x="0" y="1828317"/>
                  </a:lnTo>
                  <a:lnTo>
                    <a:pt x="1261884" y="1828317"/>
                  </a:lnTo>
                  <a:lnTo>
                    <a:pt x="1261884" y="1710055"/>
                  </a:lnTo>
                  <a:close/>
                </a:path>
                <a:path w="2019300" h="2398395">
                  <a:moveTo>
                    <a:pt x="2019020" y="2280069"/>
                  </a:moveTo>
                  <a:lnTo>
                    <a:pt x="0" y="2280069"/>
                  </a:lnTo>
                  <a:lnTo>
                    <a:pt x="0" y="2398331"/>
                  </a:lnTo>
                  <a:lnTo>
                    <a:pt x="2019020" y="2398331"/>
                  </a:lnTo>
                  <a:lnTo>
                    <a:pt x="2019020" y="2280069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601669" y="2860408"/>
              <a:ext cx="47625" cy="2850515"/>
            </a:xfrm>
            <a:custGeom>
              <a:avLst/>
              <a:gdLst/>
              <a:ahLst/>
              <a:cxnLst/>
              <a:rect l="l" t="t" r="r" b="b"/>
              <a:pathLst>
                <a:path w="47625" h="2850515">
                  <a:moveTo>
                    <a:pt x="47624" y="2850083"/>
                  </a:moveTo>
                  <a:lnTo>
                    <a:pt x="47624" y="0"/>
                  </a:lnTo>
                </a:path>
                <a:path w="47625" h="2850515">
                  <a:moveTo>
                    <a:pt x="0" y="2850083"/>
                  </a:moveTo>
                  <a:lnTo>
                    <a:pt x="47624" y="2850083"/>
                  </a:lnTo>
                </a:path>
                <a:path w="47625" h="2850515">
                  <a:moveTo>
                    <a:pt x="0" y="2280069"/>
                  </a:moveTo>
                  <a:lnTo>
                    <a:pt x="47624" y="2280069"/>
                  </a:lnTo>
                </a:path>
                <a:path w="47625" h="2850515">
                  <a:moveTo>
                    <a:pt x="0" y="1710042"/>
                  </a:moveTo>
                  <a:lnTo>
                    <a:pt x="47624" y="1710042"/>
                  </a:lnTo>
                </a:path>
                <a:path w="47625" h="2850515">
                  <a:moveTo>
                    <a:pt x="0" y="1140028"/>
                  </a:moveTo>
                  <a:lnTo>
                    <a:pt x="47624" y="1140028"/>
                  </a:lnTo>
                </a:path>
                <a:path w="47625" h="2850515">
                  <a:moveTo>
                    <a:pt x="0" y="570014"/>
                  </a:moveTo>
                  <a:lnTo>
                    <a:pt x="47624" y="570014"/>
                  </a:lnTo>
                </a:path>
                <a:path w="47625" h="2850515">
                  <a:moveTo>
                    <a:pt x="0" y="0"/>
                  </a:moveTo>
                  <a:lnTo>
                    <a:pt x="47624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11710191" y="543637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4" name="object 24" descr=""/>
          <p:cNvSpPr txBox="1"/>
          <p:nvPr/>
        </p:nvSpPr>
        <p:spPr>
          <a:xfrm>
            <a:off x="10953055" y="486636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9691170" y="429634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0195919" y="372633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9943544" y="315630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8801330" y="5316308"/>
            <a:ext cx="7200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Very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8394660" y="4746294"/>
            <a:ext cx="11258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Somewhat</a:t>
            </a:r>
            <a:r>
              <a:rPr dirty="0" sz="12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004551" y="4176280"/>
            <a:ext cx="516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Neutral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8259153" y="3606266"/>
            <a:ext cx="12604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Somewhat</a:t>
            </a:r>
            <a:r>
              <a:rPr dirty="0" sz="12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difficult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8665823" y="3036252"/>
            <a:ext cx="8547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Very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difficult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855432" y="1409991"/>
            <a:ext cx="2571750" cy="1323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easy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was it</a:t>
            </a:r>
            <a:r>
              <a:rPr dirty="0" sz="185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learn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use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dirty="0" sz="1850" spc="-10">
                <a:solidFill>
                  <a:srgbClr val="585858"/>
                </a:solidFill>
                <a:latin typeface="Arial"/>
                <a:cs typeface="Arial"/>
              </a:rPr>
              <a:t> daily </a:t>
            </a:r>
            <a:r>
              <a:rPr dirty="0" sz="1850">
                <a:solidFill>
                  <a:srgbClr val="585858"/>
                </a:solidFill>
                <a:latin typeface="Arial"/>
                <a:cs typeface="Arial"/>
              </a:rPr>
              <a:t>tasks?</a:t>
            </a:r>
            <a:r>
              <a:rPr dirty="0" sz="185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50" spc="-10" i="1">
                <a:solidFill>
                  <a:srgbClr val="585858"/>
                </a:solidFill>
                <a:latin typeface="Arial"/>
                <a:cs typeface="Arial"/>
              </a:rPr>
              <a:t>(Post- Implementation)</a:t>
            </a:r>
            <a:endParaRPr sz="1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1100" i="1">
                <a:solidFill>
                  <a:srgbClr val="585858"/>
                </a:solidFill>
                <a:latin typeface="Arial"/>
                <a:cs typeface="Arial"/>
              </a:rPr>
              <a:t>16</a:t>
            </a:r>
            <a:r>
              <a:rPr dirty="0" sz="1100" spc="-20" i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100" spc="-10" i="1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954" y="92222"/>
            <a:ext cx="2145665" cy="5765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950"/>
              </a:lnSpc>
              <a:spcBef>
                <a:spcPts val="100"/>
              </a:spcBef>
            </a:pPr>
            <a:r>
              <a:rPr dirty="0" sz="2500">
                <a:solidFill>
                  <a:srgbClr val="000000"/>
                </a:solidFill>
              </a:rPr>
              <a:t>Results</a:t>
            </a:r>
            <a:r>
              <a:rPr dirty="0" sz="2500" spc="-40">
                <a:solidFill>
                  <a:srgbClr val="000000"/>
                </a:solidFill>
              </a:rPr>
              <a:t> </a:t>
            </a:r>
            <a:r>
              <a:rPr dirty="0" sz="2500" spc="-20">
                <a:solidFill>
                  <a:srgbClr val="000000"/>
                </a:solidFill>
              </a:rPr>
              <a:t>(4/5)</a:t>
            </a:r>
            <a:endParaRPr sz="2500"/>
          </a:p>
          <a:p>
            <a:pPr marL="12700">
              <a:lnSpc>
                <a:spcPts val="1390"/>
              </a:lnSpc>
            </a:pPr>
            <a:r>
              <a:rPr dirty="0" sz="1200">
                <a:solidFill>
                  <a:srgbClr val="000000"/>
                </a:solidFill>
              </a:rPr>
              <a:t>(Doctor’s</a:t>
            </a:r>
            <a:r>
              <a:rPr dirty="0" sz="1200" spc="-35">
                <a:solidFill>
                  <a:srgbClr val="000000"/>
                </a:solidFill>
              </a:rPr>
              <a:t> </a:t>
            </a:r>
            <a:r>
              <a:rPr dirty="0" sz="1200">
                <a:solidFill>
                  <a:srgbClr val="000000"/>
                </a:solidFill>
              </a:rPr>
              <a:t>Pain</a:t>
            </a:r>
            <a:r>
              <a:rPr dirty="0" sz="1200" spc="-35">
                <a:solidFill>
                  <a:srgbClr val="000000"/>
                </a:solidFill>
              </a:rPr>
              <a:t> </a:t>
            </a:r>
            <a:r>
              <a:rPr dirty="0" sz="1200" spc="-10">
                <a:solidFill>
                  <a:srgbClr val="000000"/>
                </a:solidFill>
              </a:rPr>
              <a:t>points)</a:t>
            </a:r>
            <a:endParaRPr sz="12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2679" y="196151"/>
            <a:ext cx="1337094" cy="722299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192307" y="2974771"/>
            <a:ext cx="2465070" cy="2474595"/>
            <a:chOff x="192307" y="2974771"/>
            <a:chExt cx="2465070" cy="2474595"/>
          </a:xfrm>
        </p:grpSpPr>
        <p:sp>
          <p:nvSpPr>
            <p:cNvPr id="5" name="object 5" descr=""/>
            <p:cNvSpPr/>
            <p:nvPr/>
          </p:nvSpPr>
          <p:spPr>
            <a:xfrm>
              <a:off x="192307" y="2984296"/>
              <a:ext cx="1228090" cy="1841500"/>
            </a:xfrm>
            <a:custGeom>
              <a:avLst/>
              <a:gdLst/>
              <a:ahLst/>
              <a:cxnLst/>
              <a:rect l="l" t="t" r="r" b="b"/>
              <a:pathLst>
                <a:path w="1228090" h="1841500">
                  <a:moveTo>
                    <a:pt x="1227531" y="0"/>
                  </a:moveTo>
                  <a:lnTo>
                    <a:pt x="1179639" y="936"/>
                  </a:lnTo>
                  <a:lnTo>
                    <a:pt x="1132189" y="3722"/>
                  </a:lnTo>
                  <a:lnTo>
                    <a:pt x="1085214" y="8323"/>
                  </a:lnTo>
                  <a:lnTo>
                    <a:pt x="1038751" y="14702"/>
                  </a:lnTo>
                  <a:lnTo>
                    <a:pt x="992835" y="22826"/>
                  </a:lnTo>
                  <a:lnTo>
                    <a:pt x="947500" y="32658"/>
                  </a:lnTo>
                  <a:lnTo>
                    <a:pt x="902782" y="44164"/>
                  </a:lnTo>
                  <a:lnTo>
                    <a:pt x="858717" y="57307"/>
                  </a:lnTo>
                  <a:lnTo>
                    <a:pt x="815339" y="72054"/>
                  </a:lnTo>
                  <a:lnTo>
                    <a:pt x="772683" y="88369"/>
                  </a:lnTo>
                  <a:lnTo>
                    <a:pt x="730785" y="106217"/>
                  </a:lnTo>
                  <a:lnTo>
                    <a:pt x="689681" y="125562"/>
                  </a:lnTo>
                  <a:lnTo>
                    <a:pt x="649405" y="146369"/>
                  </a:lnTo>
                  <a:lnTo>
                    <a:pt x="609992" y="168603"/>
                  </a:lnTo>
                  <a:lnTo>
                    <a:pt x="571478" y="192229"/>
                  </a:lnTo>
                  <a:lnTo>
                    <a:pt x="533898" y="217211"/>
                  </a:lnTo>
                  <a:lnTo>
                    <a:pt x="497287" y="243515"/>
                  </a:lnTo>
                  <a:lnTo>
                    <a:pt x="461680" y="271104"/>
                  </a:lnTo>
                  <a:lnTo>
                    <a:pt x="427114" y="299945"/>
                  </a:lnTo>
                  <a:lnTo>
                    <a:pt x="393621" y="330001"/>
                  </a:lnTo>
                  <a:lnTo>
                    <a:pt x="361239" y="361238"/>
                  </a:lnTo>
                  <a:lnTo>
                    <a:pt x="330002" y="393620"/>
                  </a:lnTo>
                  <a:lnTo>
                    <a:pt x="299946" y="427112"/>
                  </a:lnTo>
                  <a:lnTo>
                    <a:pt x="271105" y="461679"/>
                  </a:lnTo>
                  <a:lnTo>
                    <a:pt x="243515" y="497286"/>
                  </a:lnTo>
                  <a:lnTo>
                    <a:pt x="217212" y="533897"/>
                  </a:lnTo>
                  <a:lnTo>
                    <a:pt x="192229" y="571477"/>
                  </a:lnTo>
                  <a:lnTo>
                    <a:pt x="168603" y="609991"/>
                  </a:lnTo>
                  <a:lnTo>
                    <a:pt x="146369" y="649404"/>
                  </a:lnTo>
                  <a:lnTo>
                    <a:pt x="125562" y="689680"/>
                  </a:lnTo>
                  <a:lnTo>
                    <a:pt x="106217" y="730784"/>
                  </a:lnTo>
                  <a:lnTo>
                    <a:pt x="88370" y="772682"/>
                  </a:lnTo>
                  <a:lnTo>
                    <a:pt x="72055" y="815338"/>
                  </a:lnTo>
                  <a:lnTo>
                    <a:pt x="57308" y="858716"/>
                  </a:lnTo>
                  <a:lnTo>
                    <a:pt x="44164" y="902781"/>
                  </a:lnTo>
                  <a:lnTo>
                    <a:pt x="32658" y="947499"/>
                  </a:lnTo>
                  <a:lnTo>
                    <a:pt x="22826" y="992834"/>
                  </a:lnTo>
                  <a:lnTo>
                    <a:pt x="14702" y="1038751"/>
                  </a:lnTo>
                  <a:lnTo>
                    <a:pt x="8323" y="1085214"/>
                  </a:lnTo>
                  <a:lnTo>
                    <a:pt x="3722" y="1132188"/>
                  </a:lnTo>
                  <a:lnTo>
                    <a:pt x="936" y="1179639"/>
                  </a:lnTo>
                  <a:lnTo>
                    <a:pt x="0" y="1227531"/>
                  </a:lnTo>
                  <a:lnTo>
                    <a:pt x="1004" y="1277178"/>
                  </a:lnTo>
                  <a:lnTo>
                    <a:pt x="4007" y="1326633"/>
                  </a:lnTo>
                  <a:lnTo>
                    <a:pt x="8992" y="1375838"/>
                  </a:lnTo>
                  <a:lnTo>
                    <a:pt x="15945" y="1424735"/>
                  </a:lnTo>
                  <a:lnTo>
                    <a:pt x="24849" y="1473265"/>
                  </a:lnTo>
                  <a:lnTo>
                    <a:pt x="35689" y="1521370"/>
                  </a:lnTo>
                  <a:lnTo>
                    <a:pt x="48449" y="1568992"/>
                  </a:lnTo>
                  <a:lnTo>
                    <a:pt x="63113" y="1616072"/>
                  </a:lnTo>
                  <a:lnTo>
                    <a:pt x="79667" y="1662552"/>
                  </a:lnTo>
                  <a:lnTo>
                    <a:pt x="98094" y="1708375"/>
                  </a:lnTo>
                  <a:lnTo>
                    <a:pt x="118378" y="1753480"/>
                  </a:lnTo>
                  <a:lnTo>
                    <a:pt x="140505" y="1797811"/>
                  </a:lnTo>
                  <a:lnTo>
                    <a:pt x="164458" y="1841309"/>
                  </a:lnTo>
                  <a:lnTo>
                    <a:pt x="1227531" y="1227531"/>
                  </a:lnTo>
                  <a:lnTo>
                    <a:pt x="1227531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6765" y="3598062"/>
              <a:ext cx="2291080" cy="1841500"/>
            </a:xfrm>
            <a:custGeom>
              <a:avLst/>
              <a:gdLst/>
              <a:ahLst/>
              <a:cxnLst/>
              <a:rect l="l" t="t" r="r" b="b"/>
              <a:pathLst>
                <a:path w="2291080" h="1841500">
                  <a:moveTo>
                    <a:pt x="2126151" y="0"/>
                  </a:moveTo>
                  <a:lnTo>
                    <a:pt x="1063072" y="613765"/>
                  </a:lnTo>
                  <a:lnTo>
                    <a:pt x="0" y="1227543"/>
                  </a:lnTo>
                  <a:lnTo>
                    <a:pt x="26091" y="1270663"/>
                  </a:lnTo>
                  <a:lnTo>
                    <a:pt x="53789" y="1312467"/>
                  </a:lnTo>
                  <a:lnTo>
                    <a:pt x="83042" y="1352923"/>
                  </a:lnTo>
                  <a:lnTo>
                    <a:pt x="113796" y="1392002"/>
                  </a:lnTo>
                  <a:lnTo>
                    <a:pt x="145999" y="1429673"/>
                  </a:lnTo>
                  <a:lnTo>
                    <a:pt x="179597" y="1465905"/>
                  </a:lnTo>
                  <a:lnTo>
                    <a:pt x="214537" y="1500667"/>
                  </a:lnTo>
                  <a:lnTo>
                    <a:pt x="250768" y="1533930"/>
                  </a:lnTo>
                  <a:lnTo>
                    <a:pt x="288235" y="1565661"/>
                  </a:lnTo>
                  <a:lnTo>
                    <a:pt x="326885" y="1595832"/>
                  </a:lnTo>
                  <a:lnTo>
                    <a:pt x="366667" y="1624411"/>
                  </a:lnTo>
                  <a:lnTo>
                    <a:pt x="407526" y="1651368"/>
                  </a:lnTo>
                  <a:lnTo>
                    <a:pt x="449410" y="1676673"/>
                  </a:lnTo>
                  <a:lnTo>
                    <a:pt x="492266" y="1700293"/>
                  </a:lnTo>
                  <a:lnTo>
                    <a:pt x="536041" y="1722200"/>
                  </a:lnTo>
                  <a:lnTo>
                    <a:pt x="580682" y="1742362"/>
                  </a:lnTo>
                  <a:lnTo>
                    <a:pt x="626135" y="1760749"/>
                  </a:lnTo>
                  <a:lnTo>
                    <a:pt x="672350" y="1777331"/>
                  </a:lnTo>
                  <a:lnTo>
                    <a:pt x="719271" y="1792076"/>
                  </a:lnTo>
                  <a:lnTo>
                    <a:pt x="766846" y="1804954"/>
                  </a:lnTo>
                  <a:lnTo>
                    <a:pt x="815023" y="1815935"/>
                  </a:lnTo>
                  <a:lnTo>
                    <a:pt x="863748" y="1824988"/>
                  </a:lnTo>
                  <a:lnTo>
                    <a:pt x="912968" y="1832083"/>
                  </a:lnTo>
                  <a:lnTo>
                    <a:pt x="962631" y="1837188"/>
                  </a:lnTo>
                  <a:lnTo>
                    <a:pt x="1012683" y="1840274"/>
                  </a:lnTo>
                  <a:lnTo>
                    <a:pt x="1063072" y="1841309"/>
                  </a:lnTo>
                  <a:lnTo>
                    <a:pt x="1110964" y="1840372"/>
                  </a:lnTo>
                  <a:lnTo>
                    <a:pt x="1158414" y="1837586"/>
                  </a:lnTo>
                  <a:lnTo>
                    <a:pt x="1205389" y="1832986"/>
                  </a:lnTo>
                  <a:lnTo>
                    <a:pt x="1251852" y="1826606"/>
                  </a:lnTo>
                  <a:lnTo>
                    <a:pt x="1297769" y="1818482"/>
                  </a:lnTo>
                  <a:lnTo>
                    <a:pt x="1343104" y="1808650"/>
                  </a:lnTo>
                  <a:lnTo>
                    <a:pt x="1387822" y="1797144"/>
                  </a:lnTo>
                  <a:lnTo>
                    <a:pt x="1431888" y="1784000"/>
                  </a:lnTo>
                  <a:lnTo>
                    <a:pt x="1475267" y="1769253"/>
                  </a:lnTo>
                  <a:lnTo>
                    <a:pt x="1517923" y="1752937"/>
                  </a:lnTo>
                  <a:lnTo>
                    <a:pt x="1559820" y="1735090"/>
                  </a:lnTo>
                  <a:lnTo>
                    <a:pt x="1600925" y="1715744"/>
                  </a:lnTo>
                  <a:lnTo>
                    <a:pt x="1641202" y="1694937"/>
                  </a:lnTo>
                  <a:lnTo>
                    <a:pt x="1680615" y="1672702"/>
                  </a:lnTo>
                  <a:lnTo>
                    <a:pt x="1719130" y="1649076"/>
                  </a:lnTo>
                  <a:lnTo>
                    <a:pt x="1756710" y="1624093"/>
                  </a:lnTo>
                  <a:lnTo>
                    <a:pt x="1793321" y="1597789"/>
                  </a:lnTo>
                  <a:lnTo>
                    <a:pt x="1828928" y="1570199"/>
                  </a:lnTo>
                  <a:lnTo>
                    <a:pt x="1863496" y="1541358"/>
                  </a:lnTo>
                  <a:lnTo>
                    <a:pt x="1896988" y="1511301"/>
                  </a:lnTo>
                  <a:lnTo>
                    <a:pt x="1929371" y="1480064"/>
                  </a:lnTo>
                  <a:lnTo>
                    <a:pt x="1960608" y="1447681"/>
                  </a:lnTo>
                  <a:lnTo>
                    <a:pt x="1990665" y="1414189"/>
                  </a:lnTo>
                  <a:lnTo>
                    <a:pt x="2019506" y="1379621"/>
                  </a:lnTo>
                  <a:lnTo>
                    <a:pt x="2047096" y="1344014"/>
                  </a:lnTo>
                  <a:lnTo>
                    <a:pt x="2073400" y="1307403"/>
                  </a:lnTo>
                  <a:lnTo>
                    <a:pt x="2098383" y="1269823"/>
                  </a:lnTo>
                  <a:lnTo>
                    <a:pt x="2122009" y="1231308"/>
                  </a:lnTo>
                  <a:lnTo>
                    <a:pt x="2144244" y="1191895"/>
                  </a:lnTo>
                  <a:lnTo>
                    <a:pt x="2165051" y="1151618"/>
                  </a:lnTo>
                  <a:lnTo>
                    <a:pt x="2184396" y="1110514"/>
                  </a:lnTo>
                  <a:lnTo>
                    <a:pt x="2202244" y="1068616"/>
                  </a:lnTo>
                  <a:lnTo>
                    <a:pt x="2218559" y="1025960"/>
                  </a:lnTo>
                  <a:lnTo>
                    <a:pt x="2233307" y="982581"/>
                  </a:lnTo>
                  <a:lnTo>
                    <a:pt x="2246451" y="938515"/>
                  </a:lnTo>
                  <a:lnTo>
                    <a:pt x="2257957" y="893797"/>
                  </a:lnTo>
                  <a:lnTo>
                    <a:pt x="2267789" y="848462"/>
                  </a:lnTo>
                  <a:lnTo>
                    <a:pt x="2275913" y="802545"/>
                  </a:lnTo>
                  <a:lnTo>
                    <a:pt x="2282293" y="756082"/>
                  </a:lnTo>
                  <a:lnTo>
                    <a:pt x="2286893" y="709107"/>
                  </a:lnTo>
                  <a:lnTo>
                    <a:pt x="2289679" y="661657"/>
                  </a:lnTo>
                  <a:lnTo>
                    <a:pt x="2290616" y="613765"/>
                  </a:lnTo>
                  <a:lnTo>
                    <a:pt x="2289611" y="564121"/>
                  </a:lnTo>
                  <a:lnTo>
                    <a:pt x="2286609" y="514668"/>
                  </a:lnTo>
                  <a:lnTo>
                    <a:pt x="2281623" y="465465"/>
                  </a:lnTo>
                  <a:lnTo>
                    <a:pt x="2274670" y="416569"/>
                  </a:lnTo>
                  <a:lnTo>
                    <a:pt x="2265765" y="368041"/>
                  </a:lnTo>
                  <a:lnTo>
                    <a:pt x="2254925" y="319936"/>
                  </a:lnTo>
                  <a:lnTo>
                    <a:pt x="2242164" y="272315"/>
                  </a:lnTo>
                  <a:lnTo>
                    <a:pt x="2227499" y="225236"/>
                  </a:lnTo>
                  <a:lnTo>
                    <a:pt x="2210945" y="178756"/>
                  </a:lnTo>
                  <a:lnTo>
                    <a:pt x="2192517" y="132934"/>
                  </a:lnTo>
                  <a:lnTo>
                    <a:pt x="2172232" y="87828"/>
                  </a:lnTo>
                  <a:lnTo>
                    <a:pt x="2150105" y="43497"/>
                  </a:lnTo>
                  <a:lnTo>
                    <a:pt x="2126151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56765" y="3598062"/>
              <a:ext cx="2291080" cy="1841500"/>
            </a:xfrm>
            <a:custGeom>
              <a:avLst/>
              <a:gdLst/>
              <a:ahLst/>
              <a:cxnLst/>
              <a:rect l="l" t="t" r="r" b="b"/>
              <a:pathLst>
                <a:path w="2291080" h="1841500">
                  <a:moveTo>
                    <a:pt x="1063072" y="613765"/>
                  </a:moveTo>
                  <a:lnTo>
                    <a:pt x="0" y="1227543"/>
                  </a:lnTo>
                  <a:lnTo>
                    <a:pt x="26091" y="1270663"/>
                  </a:lnTo>
                  <a:lnTo>
                    <a:pt x="53789" y="1312467"/>
                  </a:lnTo>
                  <a:lnTo>
                    <a:pt x="83042" y="1352923"/>
                  </a:lnTo>
                  <a:lnTo>
                    <a:pt x="113796" y="1392002"/>
                  </a:lnTo>
                  <a:lnTo>
                    <a:pt x="145999" y="1429673"/>
                  </a:lnTo>
                  <a:lnTo>
                    <a:pt x="179597" y="1465905"/>
                  </a:lnTo>
                  <a:lnTo>
                    <a:pt x="214537" y="1500667"/>
                  </a:lnTo>
                  <a:lnTo>
                    <a:pt x="250768" y="1533930"/>
                  </a:lnTo>
                  <a:lnTo>
                    <a:pt x="288235" y="1565661"/>
                  </a:lnTo>
                  <a:lnTo>
                    <a:pt x="326885" y="1595832"/>
                  </a:lnTo>
                  <a:lnTo>
                    <a:pt x="366667" y="1624411"/>
                  </a:lnTo>
                  <a:lnTo>
                    <a:pt x="407526" y="1651368"/>
                  </a:lnTo>
                  <a:lnTo>
                    <a:pt x="449410" y="1676673"/>
                  </a:lnTo>
                  <a:lnTo>
                    <a:pt x="492266" y="1700293"/>
                  </a:lnTo>
                  <a:lnTo>
                    <a:pt x="536041" y="1722200"/>
                  </a:lnTo>
                  <a:lnTo>
                    <a:pt x="580682" y="1742362"/>
                  </a:lnTo>
                  <a:lnTo>
                    <a:pt x="626135" y="1760749"/>
                  </a:lnTo>
                  <a:lnTo>
                    <a:pt x="672350" y="1777331"/>
                  </a:lnTo>
                  <a:lnTo>
                    <a:pt x="719271" y="1792076"/>
                  </a:lnTo>
                  <a:lnTo>
                    <a:pt x="766846" y="1804954"/>
                  </a:lnTo>
                  <a:lnTo>
                    <a:pt x="815023" y="1815935"/>
                  </a:lnTo>
                  <a:lnTo>
                    <a:pt x="863748" y="1824988"/>
                  </a:lnTo>
                  <a:lnTo>
                    <a:pt x="912968" y="1832083"/>
                  </a:lnTo>
                  <a:lnTo>
                    <a:pt x="962631" y="1837188"/>
                  </a:lnTo>
                  <a:lnTo>
                    <a:pt x="1012683" y="1840274"/>
                  </a:lnTo>
                  <a:lnTo>
                    <a:pt x="1063072" y="1841309"/>
                  </a:lnTo>
                  <a:lnTo>
                    <a:pt x="1110964" y="1840372"/>
                  </a:lnTo>
                  <a:lnTo>
                    <a:pt x="1158414" y="1837586"/>
                  </a:lnTo>
                  <a:lnTo>
                    <a:pt x="1205389" y="1832986"/>
                  </a:lnTo>
                  <a:lnTo>
                    <a:pt x="1251852" y="1826606"/>
                  </a:lnTo>
                  <a:lnTo>
                    <a:pt x="1297769" y="1818482"/>
                  </a:lnTo>
                  <a:lnTo>
                    <a:pt x="1343104" y="1808650"/>
                  </a:lnTo>
                  <a:lnTo>
                    <a:pt x="1387822" y="1797144"/>
                  </a:lnTo>
                  <a:lnTo>
                    <a:pt x="1431888" y="1784000"/>
                  </a:lnTo>
                  <a:lnTo>
                    <a:pt x="1475267" y="1769253"/>
                  </a:lnTo>
                  <a:lnTo>
                    <a:pt x="1517923" y="1752937"/>
                  </a:lnTo>
                  <a:lnTo>
                    <a:pt x="1559820" y="1735090"/>
                  </a:lnTo>
                  <a:lnTo>
                    <a:pt x="1600925" y="1715744"/>
                  </a:lnTo>
                  <a:lnTo>
                    <a:pt x="1641202" y="1694937"/>
                  </a:lnTo>
                  <a:lnTo>
                    <a:pt x="1680615" y="1672702"/>
                  </a:lnTo>
                  <a:lnTo>
                    <a:pt x="1719130" y="1649076"/>
                  </a:lnTo>
                  <a:lnTo>
                    <a:pt x="1756710" y="1624093"/>
                  </a:lnTo>
                  <a:lnTo>
                    <a:pt x="1793321" y="1597789"/>
                  </a:lnTo>
                  <a:lnTo>
                    <a:pt x="1828928" y="1570199"/>
                  </a:lnTo>
                  <a:lnTo>
                    <a:pt x="1863496" y="1541358"/>
                  </a:lnTo>
                  <a:lnTo>
                    <a:pt x="1896988" y="1511301"/>
                  </a:lnTo>
                  <a:lnTo>
                    <a:pt x="1929371" y="1480064"/>
                  </a:lnTo>
                  <a:lnTo>
                    <a:pt x="1960608" y="1447681"/>
                  </a:lnTo>
                  <a:lnTo>
                    <a:pt x="1990665" y="1414189"/>
                  </a:lnTo>
                  <a:lnTo>
                    <a:pt x="2019506" y="1379621"/>
                  </a:lnTo>
                  <a:lnTo>
                    <a:pt x="2047096" y="1344014"/>
                  </a:lnTo>
                  <a:lnTo>
                    <a:pt x="2073400" y="1307403"/>
                  </a:lnTo>
                  <a:lnTo>
                    <a:pt x="2098383" y="1269823"/>
                  </a:lnTo>
                  <a:lnTo>
                    <a:pt x="2122009" y="1231308"/>
                  </a:lnTo>
                  <a:lnTo>
                    <a:pt x="2144244" y="1191895"/>
                  </a:lnTo>
                  <a:lnTo>
                    <a:pt x="2165051" y="1151618"/>
                  </a:lnTo>
                  <a:lnTo>
                    <a:pt x="2184396" y="1110514"/>
                  </a:lnTo>
                  <a:lnTo>
                    <a:pt x="2202244" y="1068616"/>
                  </a:lnTo>
                  <a:lnTo>
                    <a:pt x="2218559" y="1025960"/>
                  </a:lnTo>
                  <a:lnTo>
                    <a:pt x="2233307" y="982581"/>
                  </a:lnTo>
                  <a:lnTo>
                    <a:pt x="2246451" y="938515"/>
                  </a:lnTo>
                  <a:lnTo>
                    <a:pt x="2257957" y="893797"/>
                  </a:lnTo>
                  <a:lnTo>
                    <a:pt x="2267789" y="848462"/>
                  </a:lnTo>
                  <a:lnTo>
                    <a:pt x="2275913" y="802545"/>
                  </a:lnTo>
                  <a:lnTo>
                    <a:pt x="2282293" y="756082"/>
                  </a:lnTo>
                  <a:lnTo>
                    <a:pt x="2286893" y="709107"/>
                  </a:lnTo>
                  <a:lnTo>
                    <a:pt x="2289679" y="661657"/>
                  </a:lnTo>
                  <a:lnTo>
                    <a:pt x="2290616" y="613765"/>
                  </a:lnTo>
                  <a:lnTo>
                    <a:pt x="2289611" y="564121"/>
                  </a:lnTo>
                  <a:lnTo>
                    <a:pt x="2286609" y="514668"/>
                  </a:lnTo>
                  <a:lnTo>
                    <a:pt x="2281623" y="465465"/>
                  </a:lnTo>
                  <a:lnTo>
                    <a:pt x="2274670" y="416569"/>
                  </a:lnTo>
                  <a:lnTo>
                    <a:pt x="2265765" y="368041"/>
                  </a:lnTo>
                  <a:lnTo>
                    <a:pt x="2254925" y="319936"/>
                  </a:lnTo>
                  <a:lnTo>
                    <a:pt x="2242164" y="272315"/>
                  </a:lnTo>
                  <a:lnTo>
                    <a:pt x="2227499" y="225236"/>
                  </a:lnTo>
                  <a:lnTo>
                    <a:pt x="2210945" y="178756"/>
                  </a:lnTo>
                  <a:lnTo>
                    <a:pt x="2192517" y="132934"/>
                  </a:lnTo>
                  <a:lnTo>
                    <a:pt x="2172232" y="87828"/>
                  </a:lnTo>
                  <a:lnTo>
                    <a:pt x="2150105" y="43497"/>
                  </a:lnTo>
                  <a:lnTo>
                    <a:pt x="2126151" y="0"/>
                  </a:lnTo>
                  <a:lnTo>
                    <a:pt x="1063072" y="61376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419838" y="2984296"/>
              <a:ext cx="1063625" cy="1228090"/>
            </a:xfrm>
            <a:custGeom>
              <a:avLst/>
              <a:gdLst/>
              <a:ahLst/>
              <a:cxnLst/>
              <a:rect l="l" t="t" r="r" b="b"/>
              <a:pathLst>
                <a:path w="1063625" h="1228089">
                  <a:moveTo>
                    <a:pt x="0" y="0"/>
                  </a:moveTo>
                  <a:lnTo>
                    <a:pt x="0" y="1227531"/>
                  </a:lnTo>
                  <a:lnTo>
                    <a:pt x="1063078" y="613765"/>
                  </a:lnTo>
                  <a:lnTo>
                    <a:pt x="1036988" y="570645"/>
                  </a:lnTo>
                  <a:lnTo>
                    <a:pt x="1009290" y="528842"/>
                  </a:lnTo>
                  <a:lnTo>
                    <a:pt x="980038" y="488385"/>
                  </a:lnTo>
                  <a:lnTo>
                    <a:pt x="949284" y="449306"/>
                  </a:lnTo>
                  <a:lnTo>
                    <a:pt x="917081" y="411636"/>
                  </a:lnTo>
                  <a:lnTo>
                    <a:pt x="883483" y="375404"/>
                  </a:lnTo>
                  <a:lnTo>
                    <a:pt x="848543" y="340641"/>
                  </a:lnTo>
                  <a:lnTo>
                    <a:pt x="812312" y="307379"/>
                  </a:lnTo>
                  <a:lnTo>
                    <a:pt x="774845" y="275647"/>
                  </a:lnTo>
                  <a:lnTo>
                    <a:pt x="736194" y="245476"/>
                  </a:lnTo>
                  <a:lnTo>
                    <a:pt x="696412" y="216897"/>
                  </a:lnTo>
                  <a:lnTo>
                    <a:pt x="655553" y="189940"/>
                  </a:lnTo>
                  <a:lnTo>
                    <a:pt x="613668" y="164636"/>
                  </a:lnTo>
                  <a:lnTo>
                    <a:pt x="570812" y="141015"/>
                  </a:lnTo>
                  <a:lnTo>
                    <a:pt x="527036" y="119108"/>
                  </a:lnTo>
                  <a:lnTo>
                    <a:pt x="482395" y="98946"/>
                  </a:lnTo>
                  <a:lnTo>
                    <a:pt x="436940" y="80559"/>
                  </a:lnTo>
                  <a:lnTo>
                    <a:pt x="390726" y="63978"/>
                  </a:lnTo>
                  <a:lnTo>
                    <a:pt x="343804" y="49232"/>
                  </a:lnTo>
                  <a:lnTo>
                    <a:pt x="296228" y="36354"/>
                  </a:lnTo>
                  <a:lnTo>
                    <a:pt x="248051" y="25373"/>
                  </a:lnTo>
                  <a:lnTo>
                    <a:pt x="199325" y="16320"/>
                  </a:lnTo>
                  <a:lnTo>
                    <a:pt x="150104" y="9226"/>
                  </a:lnTo>
                  <a:lnTo>
                    <a:pt x="100441" y="4120"/>
                  </a:lnTo>
                  <a:lnTo>
                    <a:pt x="50389" y="10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419838" y="2984296"/>
              <a:ext cx="1063625" cy="1228090"/>
            </a:xfrm>
            <a:custGeom>
              <a:avLst/>
              <a:gdLst/>
              <a:ahLst/>
              <a:cxnLst/>
              <a:rect l="l" t="t" r="r" b="b"/>
              <a:pathLst>
                <a:path w="1063625" h="1228089">
                  <a:moveTo>
                    <a:pt x="0" y="1227531"/>
                  </a:moveTo>
                  <a:lnTo>
                    <a:pt x="1063078" y="613765"/>
                  </a:lnTo>
                  <a:lnTo>
                    <a:pt x="1036988" y="570645"/>
                  </a:lnTo>
                  <a:lnTo>
                    <a:pt x="1009290" y="528842"/>
                  </a:lnTo>
                  <a:lnTo>
                    <a:pt x="980038" y="488385"/>
                  </a:lnTo>
                  <a:lnTo>
                    <a:pt x="949284" y="449306"/>
                  </a:lnTo>
                  <a:lnTo>
                    <a:pt x="917081" y="411636"/>
                  </a:lnTo>
                  <a:lnTo>
                    <a:pt x="883483" y="375404"/>
                  </a:lnTo>
                  <a:lnTo>
                    <a:pt x="848543" y="340641"/>
                  </a:lnTo>
                  <a:lnTo>
                    <a:pt x="812312" y="307379"/>
                  </a:lnTo>
                  <a:lnTo>
                    <a:pt x="774845" y="275647"/>
                  </a:lnTo>
                  <a:lnTo>
                    <a:pt x="736194" y="245476"/>
                  </a:lnTo>
                  <a:lnTo>
                    <a:pt x="696412" y="216897"/>
                  </a:lnTo>
                  <a:lnTo>
                    <a:pt x="655553" y="189940"/>
                  </a:lnTo>
                  <a:lnTo>
                    <a:pt x="613668" y="164636"/>
                  </a:lnTo>
                  <a:lnTo>
                    <a:pt x="570812" y="141015"/>
                  </a:lnTo>
                  <a:lnTo>
                    <a:pt x="527036" y="119108"/>
                  </a:lnTo>
                  <a:lnTo>
                    <a:pt x="482395" y="98946"/>
                  </a:lnTo>
                  <a:lnTo>
                    <a:pt x="436940" y="80559"/>
                  </a:lnTo>
                  <a:lnTo>
                    <a:pt x="390726" y="63978"/>
                  </a:lnTo>
                  <a:lnTo>
                    <a:pt x="343804" y="49232"/>
                  </a:lnTo>
                  <a:lnTo>
                    <a:pt x="296228" y="36354"/>
                  </a:lnTo>
                  <a:lnTo>
                    <a:pt x="248051" y="25373"/>
                  </a:lnTo>
                  <a:lnTo>
                    <a:pt x="199325" y="16320"/>
                  </a:lnTo>
                  <a:lnTo>
                    <a:pt x="150104" y="9226"/>
                  </a:lnTo>
                  <a:lnTo>
                    <a:pt x="100441" y="4120"/>
                  </a:lnTo>
                  <a:lnTo>
                    <a:pt x="50389" y="1035"/>
                  </a:lnTo>
                  <a:lnTo>
                    <a:pt x="0" y="0"/>
                  </a:lnTo>
                  <a:lnTo>
                    <a:pt x="0" y="122753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918279" y="315610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918279" y="505283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38404" y="353620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43991" y="2038006"/>
            <a:ext cx="32467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4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easily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can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add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medications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585858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77513" y="2251366"/>
            <a:ext cx="29781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patient’s</a:t>
            </a:r>
            <a:r>
              <a:rPr dirty="0" sz="14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prescription?</a:t>
            </a:r>
            <a:r>
              <a:rPr dirty="0" sz="14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(Before</a:t>
            </a:r>
            <a:r>
              <a:rPr dirty="0" sz="14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85858"/>
                </a:solidFill>
                <a:latin typeface="Arial"/>
                <a:cs typeface="Arial"/>
              </a:rPr>
              <a:t>&amp;</a:t>
            </a:r>
            <a:r>
              <a:rPr dirty="0" sz="14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585858"/>
                </a:solidFill>
                <a:latin typeface="Arial"/>
                <a:cs typeface="Arial"/>
              </a:rPr>
              <a:t>After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704158" y="2464727"/>
            <a:ext cx="727075" cy="392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585858"/>
                </a:solidFill>
                <a:latin typeface="Arial"/>
                <a:cs typeface="Arial"/>
              </a:rPr>
              <a:t>Training)</a:t>
            </a:r>
            <a:endParaRPr sz="140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5"/>
              </a:spcBef>
            </a:pP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000" spc="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988694" y="2378823"/>
            <a:ext cx="10255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Manually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enter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every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time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2854519" y="244558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2988694" y="3293224"/>
            <a:ext cx="7454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Use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saved favorites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2854519" y="3359988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2988694" y="4207624"/>
            <a:ext cx="101663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Use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combination</a:t>
            </a: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manual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entry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saved favorites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2854519" y="4274388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4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" name="object 22" descr=""/>
          <p:cNvGrpSpPr/>
          <p:nvPr/>
        </p:nvGrpSpPr>
        <p:grpSpPr>
          <a:xfrm>
            <a:off x="8684869" y="3256165"/>
            <a:ext cx="2179320" cy="2188845"/>
            <a:chOff x="8684869" y="3256165"/>
            <a:chExt cx="2179320" cy="2188845"/>
          </a:xfrm>
        </p:grpSpPr>
        <p:sp>
          <p:nvSpPr>
            <p:cNvPr id="23" name="object 23" descr=""/>
            <p:cNvSpPr/>
            <p:nvPr/>
          </p:nvSpPr>
          <p:spPr>
            <a:xfrm>
              <a:off x="8684869" y="3265690"/>
              <a:ext cx="1085215" cy="1627505"/>
            </a:xfrm>
            <a:custGeom>
              <a:avLst/>
              <a:gdLst/>
              <a:ahLst/>
              <a:cxnLst/>
              <a:rect l="l" t="t" r="r" b="b"/>
              <a:pathLst>
                <a:path w="1085215" h="1627504">
                  <a:moveTo>
                    <a:pt x="1084747" y="0"/>
                  </a:moveTo>
                  <a:lnTo>
                    <a:pt x="1036737" y="1065"/>
                  </a:lnTo>
                  <a:lnTo>
                    <a:pt x="989233" y="4231"/>
                  </a:lnTo>
                  <a:lnTo>
                    <a:pt x="942283" y="9452"/>
                  </a:lnTo>
                  <a:lnTo>
                    <a:pt x="895931" y="16683"/>
                  </a:lnTo>
                  <a:lnTo>
                    <a:pt x="850223" y="25878"/>
                  </a:lnTo>
                  <a:lnTo>
                    <a:pt x="805205" y="36991"/>
                  </a:lnTo>
                  <a:lnTo>
                    <a:pt x="760922" y="49977"/>
                  </a:lnTo>
                  <a:lnTo>
                    <a:pt x="717419" y="64791"/>
                  </a:lnTo>
                  <a:lnTo>
                    <a:pt x="674743" y="81387"/>
                  </a:lnTo>
                  <a:lnTo>
                    <a:pt x="632938" y="99719"/>
                  </a:lnTo>
                  <a:lnTo>
                    <a:pt x="592050" y="119742"/>
                  </a:lnTo>
                  <a:lnTo>
                    <a:pt x="552125" y="141411"/>
                  </a:lnTo>
                  <a:lnTo>
                    <a:pt x="513208" y="164680"/>
                  </a:lnTo>
                  <a:lnTo>
                    <a:pt x="475345" y="189502"/>
                  </a:lnTo>
                  <a:lnTo>
                    <a:pt x="438581" y="215834"/>
                  </a:lnTo>
                  <a:lnTo>
                    <a:pt x="402962" y="243629"/>
                  </a:lnTo>
                  <a:lnTo>
                    <a:pt x="368533" y="272842"/>
                  </a:lnTo>
                  <a:lnTo>
                    <a:pt x="335339" y="303427"/>
                  </a:lnTo>
                  <a:lnTo>
                    <a:pt x="303427" y="335339"/>
                  </a:lnTo>
                  <a:lnTo>
                    <a:pt x="272842" y="368533"/>
                  </a:lnTo>
                  <a:lnTo>
                    <a:pt x="243629" y="402962"/>
                  </a:lnTo>
                  <a:lnTo>
                    <a:pt x="215834" y="438581"/>
                  </a:lnTo>
                  <a:lnTo>
                    <a:pt x="189502" y="475345"/>
                  </a:lnTo>
                  <a:lnTo>
                    <a:pt x="164679" y="513208"/>
                  </a:lnTo>
                  <a:lnTo>
                    <a:pt x="141411" y="552125"/>
                  </a:lnTo>
                  <a:lnTo>
                    <a:pt x="119742" y="592050"/>
                  </a:lnTo>
                  <a:lnTo>
                    <a:pt x="99719" y="632937"/>
                  </a:lnTo>
                  <a:lnTo>
                    <a:pt x="81387" y="674742"/>
                  </a:lnTo>
                  <a:lnTo>
                    <a:pt x="64791" y="717419"/>
                  </a:lnTo>
                  <a:lnTo>
                    <a:pt x="49977" y="760921"/>
                  </a:lnTo>
                  <a:lnTo>
                    <a:pt x="36991" y="805204"/>
                  </a:lnTo>
                  <a:lnTo>
                    <a:pt x="25878" y="850222"/>
                  </a:lnTo>
                  <a:lnTo>
                    <a:pt x="16683" y="895930"/>
                  </a:lnTo>
                  <a:lnTo>
                    <a:pt x="9452" y="942281"/>
                  </a:lnTo>
                  <a:lnTo>
                    <a:pt x="4231" y="989231"/>
                  </a:lnTo>
                  <a:lnTo>
                    <a:pt x="1065" y="1036734"/>
                  </a:lnTo>
                  <a:lnTo>
                    <a:pt x="0" y="1084745"/>
                  </a:lnTo>
                  <a:lnTo>
                    <a:pt x="1239" y="1136575"/>
                  </a:lnTo>
                  <a:lnTo>
                    <a:pt x="4941" y="1188156"/>
                  </a:lnTo>
                  <a:lnTo>
                    <a:pt x="11083" y="1239402"/>
                  </a:lnTo>
                  <a:lnTo>
                    <a:pt x="19642" y="1290229"/>
                  </a:lnTo>
                  <a:lnTo>
                    <a:pt x="30596" y="1340551"/>
                  </a:lnTo>
                  <a:lnTo>
                    <a:pt x="43922" y="1390282"/>
                  </a:lnTo>
                  <a:lnTo>
                    <a:pt x="59597" y="1439339"/>
                  </a:lnTo>
                  <a:lnTo>
                    <a:pt x="77598" y="1487635"/>
                  </a:lnTo>
                  <a:lnTo>
                    <a:pt x="97902" y="1535086"/>
                  </a:lnTo>
                  <a:lnTo>
                    <a:pt x="120486" y="1581606"/>
                  </a:lnTo>
                  <a:lnTo>
                    <a:pt x="145328" y="1627111"/>
                  </a:lnTo>
                  <a:lnTo>
                    <a:pt x="1084747" y="1084745"/>
                  </a:lnTo>
                  <a:lnTo>
                    <a:pt x="1084747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830197" y="4350435"/>
              <a:ext cx="1878964" cy="1085215"/>
            </a:xfrm>
            <a:custGeom>
              <a:avLst/>
              <a:gdLst/>
              <a:ahLst/>
              <a:cxnLst/>
              <a:rect l="l" t="t" r="r" b="b"/>
              <a:pathLst>
                <a:path w="1878965" h="1085214">
                  <a:moveTo>
                    <a:pt x="939418" y="0"/>
                  </a:moveTo>
                  <a:lnTo>
                    <a:pt x="0" y="542366"/>
                  </a:lnTo>
                  <a:lnTo>
                    <a:pt x="26169" y="585357"/>
                  </a:lnTo>
                  <a:lnTo>
                    <a:pt x="54145" y="626857"/>
                  </a:lnTo>
                  <a:lnTo>
                    <a:pt x="83862" y="666826"/>
                  </a:lnTo>
                  <a:lnTo>
                    <a:pt x="115250" y="705226"/>
                  </a:lnTo>
                  <a:lnTo>
                    <a:pt x="148243" y="742017"/>
                  </a:lnTo>
                  <a:lnTo>
                    <a:pt x="182772" y="777161"/>
                  </a:lnTo>
                  <a:lnTo>
                    <a:pt x="218771" y="810619"/>
                  </a:lnTo>
                  <a:lnTo>
                    <a:pt x="256171" y="842351"/>
                  </a:lnTo>
                  <a:lnTo>
                    <a:pt x="294906" y="872318"/>
                  </a:lnTo>
                  <a:lnTo>
                    <a:pt x="334907" y="900482"/>
                  </a:lnTo>
                  <a:lnTo>
                    <a:pt x="376107" y="926804"/>
                  </a:lnTo>
                  <a:lnTo>
                    <a:pt x="418438" y="951244"/>
                  </a:lnTo>
                  <a:lnTo>
                    <a:pt x="461833" y="973763"/>
                  </a:lnTo>
                  <a:lnTo>
                    <a:pt x="506224" y="994323"/>
                  </a:lnTo>
                  <a:lnTo>
                    <a:pt x="551544" y="1012884"/>
                  </a:lnTo>
                  <a:lnTo>
                    <a:pt x="597724" y="1029408"/>
                  </a:lnTo>
                  <a:lnTo>
                    <a:pt x="644698" y="1043855"/>
                  </a:lnTo>
                  <a:lnTo>
                    <a:pt x="692398" y="1056186"/>
                  </a:lnTo>
                  <a:lnTo>
                    <a:pt x="740756" y="1066363"/>
                  </a:lnTo>
                  <a:lnTo>
                    <a:pt x="789705" y="1074347"/>
                  </a:lnTo>
                  <a:lnTo>
                    <a:pt x="839177" y="1080097"/>
                  </a:lnTo>
                  <a:lnTo>
                    <a:pt x="889104" y="1083576"/>
                  </a:lnTo>
                  <a:lnTo>
                    <a:pt x="939418" y="1084745"/>
                  </a:lnTo>
                  <a:lnTo>
                    <a:pt x="989734" y="1083576"/>
                  </a:lnTo>
                  <a:lnTo>
                    <a:pt x="1039662" y="1080097"/>
                  </a:lnTo>
                  <a:lnTo>
                    <a:pt x="1089134" y="1074347"/>
                  </a:lnTo>
                  <a:lnTo>
                    <a:pt x="1138083" y="1066363"/>
                  </a:lnTo>
                  <a:lnTo>
                    <a:pt x="1186442" y="1056186"/>
                  </a:lnTo>
                  <a:lnTo>
                    <a:pt x="1234142" y="1043855"/>
                  </a:lnTo>
                  <a:lnTo>
                    <a:pt x="1281117" y="1029408"/>
                  </a:lnTo>
                  <a:lnTo>
                    <a:pt x="1327297" y="1012884"/>
                  </a:lnTo>
                  <a:lnTo>
                    <a:pt x="1372617" y="994323"/>
                  </a:lnTo>
                  <a:lnTo>
                    <a:pt x="1417009" y="973763"/>
                  </a:lnTo>
                  <a:lnTo>
                    <a:pt x="1460403" y="951244"/>
                  </a:lnTo>
                  <a:lnTo>
                    <a:pt x="1502735" y="926804"/>
                  </a:lnTo>
                  <a:lnTo>
                    <a:pt x="1543934" y="900482"/>
                  </a:lnTo>
                  <a:lnTo>
                    <a:pt x="1583935" y="872318"/>
                  </a:lnTo>
                  <a:lnTo>
                    <a:pt x="1622669" y="842351"/>
                  </a:lnTo>
                  <a:lnTo>
                    <a:pt x="1660069" y="810619"/>
                  </a:lnTo>
                  <a:lnTo>
                    <a:pt x="1696068" y="777161"/>
                  </a:lnTo>
                  <a:lnTo>
                    <a:pt x="1730597" y="742017"/>
                  </a:lnTo>
                  <a:lnTo>
                    <a:pt x="1763588" y="705226"/>
                  </a:lnTo>
                  <a:lnTo>
                    <a:pt x="1794976" y="666826"/>
                  </a:lnTo>
                  <a:lnTo>
                    <a:pt x="1824691" y="626857"/>
                  </a:lnTo>
                  <a:lnTo>
                    <a:pt x="1852667" y="585357"/>
                  </a:lnTo>
                  <a:lnTo>
                    <a:pt x="1878835" y="542366"/>
                  </a:lnTo>
                  <a:lnTo>
                    <a:pt x="939418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830197" y="4350435"/>
              <a:ext cx="1878964" cy="1085215"/>
            </a:xfrm>
            <a:custGeom>
              <a:avLst/>
              <a:gdLst/>
              <a:ahLst/>
              <a:cxnLst/>
              <a:rect l="l" t="t" r="r" b="b"/>
              <a:pathLst>
                <a:path w="1878965" h="1085214">
                  <a:moveTo>
                    <a:pt x="939418" y="0"/>
                  </a:moveTo>
                  <a:lnTo>
                    <a:pt x="0" y="542366"/>
                  </a:lnTo>
                  <a:lnTo>
                    <a:pt x="26169" y="585357"/>
                  </a:lnTo>
                  <a:lnTo>
                    <a:pt x="54145" y="626857"/>
                  </a:lnTo>
                  <a:lnTo>
                    <a:pt x="83862" y="666826"/>
                  </a:lnTo>
                  <a:lnTo>
                    <a:pt x="115250" y="705226"/>
                  </a:lnTo>
                  <a:lnTo>
                    <a:pt x="148243" y="742017"/>
                  </a:lnTo>
                  <a:lnTo>
                    <a:pt x="182772" y="777161"/>
                  </a:lnTo>
                  <a:lnTo>
                    <a:pt x="218771" y="810619"/>
                  </a:lnTo>
                  <a:lnTo>
                    <a:pt x="256171" y="842351"/>
                  </a:lnTo>
                  <a:lnTo>
                    <a:pt x="294906" y="872318"/>
                  </a:lnTo>
                  <a:lnTo>
                    <a:pt x="334907" y="900482"/>
                  </a:lnTo>
                  <a:lnTo>
                    <a:pt x="376107" y="926804"/>
                  </a:lnTo>
                  <a:lnTo>
                    <a:pt x="418438" y="951244"/>
                  </a:lnTo>
                  <a:lnTo>
                    <a:pt x="461833" y="973763"/>
                  </a:lnTo>
                  <a:lnTo>
                    <a:pt x="506224" y="994323"/>
                  </a:lnTo>
                  <a:lnTo>
                    <a:pt x="551544" y="1012884"/>
                  </a:lnTo>
                  <a:lnTo>
                    <a:pt x="597724" y="1029408"/>
                  </a:lnTo>
                  <a:lnTo>
                    <a:pt x="644698" y="1043855"/>
                  </a:lnTo>
                  <a:lnTo>
                    <a:pt x="692398" y="1056186"/>
                  </a:lnTo>
                  <a:lnTo>
                    <a:pt x="740756" y="1066363"/>
                  </a:lnTo>
                  <a:lnTo>
                    <a:pt x="789705" y="1074347"/>
                  </a:lnTo>
                  <a:lnTo>
                    <a:pt x="839177" y="1080097"/>
                  </a:lnTo>
                  <a:lnTo>
                    <a:pt x="889104" y="1083576"/>
                  </a:lnTo>
                  <a:lnTo>
                    <a:pt x="939418" y="1084745"/>
                  </a:lnTo>
                  <a:lnTo>
                    <a:pt x="989734" y="1083576"/>
                  </a:lnTo>
                  <a:lnTo>
                    <a:pt x="1039662" y="1080097"/>
                  </a:lnTo>
                  <a:lnTo>
                    <a:pt x="1089134" y="1074347"/>
                  </a:lnTo>
                  <a:lnTo>
                    <a:pt x="1138083" y="1066363"/>
                  </a:lnTo>
                  <a:lnTo>
                    <a:pt x="1186442" y="1056186"/>
                  </a:lnTo>
                  <a:lnTo>
                    <a:pt x="1234142" y="1043855"/>
                  </a:lnTo>
                  <a:lnTo>
                    <a:pt x="1281117" y="1029408"/>
                  </a:lnTo>
                  <a:lnTo>
                    <a:pt x="1327297" y="1012884"/>
                  </a:lnTo>
                  <a:lnTo>
                    <a:pt x="1372617" y="994323"/>
                  </a:lnTo>
                  <a:lnTo>
                    <a:pt x="1417009" y="973763"/>
                  </a:lnTo>
                  <a:lnTo>
                    <a:pt x="1460403" y="951244"/>
                  </a:lnTo>
                  <a:lnTo>
                    <a:pt x="1502735" y="926804"/>
                  </a:lnTo>
                  <a:lnTo>
                    <a:pt x="1543934" y="900482"/>
                  </a:lnTo>
                  <a:lnTo>
                    <a:pt x="1583935" y="872318"/>
                  </a:lnTo>
                  <a:lnTo>
                    <a:pt x="1622669" y="842351"/>
                  </a:lnTo>
                  <a:lnTo>
                    <a:pt x="1660069" y="810619"/>
                  </a:lnTo>
                  <a:lnTo>
                    <a:pt x="1696068" y="777161"/>
                  </a:lnTo>
                  <a:lnTo>
                    <a:pt x="1730597" y="742017"/>
                  </a:lnTo>
                  <a:lnTo>
                    <a:pt x="1763588" y="705226"/>
                  </a:lnTo>
                  <a:lnTo>
                    <a:pt x="1794976" y="666826"/>
                  </a:lnTo>
                  <a:lnTo>
                    <a:pt x="1824691" y="626857"/>
                  </a:lnTo>
                  <a:lnTo>
                    <a:pt x="1852667" y="585357"/>
                  </a:lnTo>
                  <a:lnTo>
                    <a:pt x="1878835" y="542366"/>
                  </a:lnTo>
                  <a:lnTo>
                    <a:pt x="939418" y="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769616" y="3265690"/>
              <a:ext cx="1085215" cy="1627505"/>
            </a:xfrm>
            <a:custGeom>
              <a:avLst/>
              <a:gdLst/>
              <a:ahLst/>
              <a:cxnLst/>
              <a:rect l="l" t="t" r="r" b="b"/>
              <a:pathLst>
                <a:path w="1085215" h="1627504">
                  <a:moveTo>
                    <a:pt x="0" y="0"/>
                  </a:moveTo>
                  <a:lnTo>
                    <a:pt x="0" y="1084745"/>
                  </a:lnTo>
                  <a:lnTo>
                    <a:pt x="939416" y="1627111"/>
                  </a:lnTo>
                  <a:lnTo>
                    <a:pt x="964258" y="1581606"/>
                  </a:lnTo>
                  <a:lnTo>
                    <a:pt x="986842" y="1535086"/>
                  </a:lnTo>
                  <a:lnTo>
                    <a:pt x="1007146" y="1487635"/>
                  </a:lnTo>
                  <a:lnTo>
                    <a:pt x="1025147" y="1439339"/>
                  </a:lnTo>
                  <a:lnTo>
                    <a:pt x="1040821" y="1390282"/>
                  </a:lnTo>
                  <a:lnTo>
                    <a:pt x="1054146" y="1340551"/>
                  </a:lnTo>
                  <a:lnTo>
                    <a:pt x="1065100" y="1290229"/>
                  </a:lnTo>
                  <a:lnTo>
                    <a:pt x="1073659" y="1239402"/>
                  </a:lnTo>
                  <a:lnTo>
                    <a:pt x="1079801" y="1188156"/>
                  </a:lnTo>
                  <a:lnTo>
                    <a:pt x="1083503" y="1136575"/>
                  </a:lnTo>
                  <a:lnTo>
                    <a:pt x="1084742" y="1084745"/>
                  </a:lnTo>
                  <a:lnTo>
                    <a:pt x="1083677" y="1036734"/>
                  </a:lnTo>
                  <a:lnTo>
                    <a:pt x="1080511" y="989231"/>
                  </a:lnTo>
                  <a:lnTo>
                    <a:pt x="1075289" y="942281"/>
                  </a:lnTo>
                  <a:lnTo>
                    <a:pt x="1068059" y="895930"/>
                  </a:lnTo>
                  <a:lnTo>
                    <a:pt x="1058864" y="850222"/>
                  </a:lnTo>
                  <a:lnTo>
                    <a:pt x="1047751" y="805204"/>
                  </a:lnTo>
                  <a:lnTo>
                    <a:pt x="1034764" y="760921"/>
                  </a:lnTo>
                  <a:lnTo>
                    <a:pt x="1019950" y="717419"/>
                  </a:lnTo>
                  <a:lnTo>
                    <a:pt x="1003355" y="674742"/>
                  </a:lnTo>
                  <a:lnTo>
                    <a:pt x="985022" y="632937"/>
                  </a:lnTo>
                  <a:lnTo>
                    <a:pt x="964999" y="592050"/>
                  </a:lnTo>
                  <a:lnTo>
                    <a:pt x="943331" y="552125"/>
                  </a:lnTo>
                  <a:lnTo>
                    <a:pt x="920062" y="513208"/>
                  </a:lnTo>
                  <a:lnTo>
                    <a:pt x="895239" y="475345"/>
                  </a:lnTo>
                  <a:lnTo>
                    <a:pt x="868908" y="438581"/>
                  </a:lnTo>
                  <a:lnTo>
                    <a:pt x="841113" y="402962"/>
                  </a:lnTo>
                  <a:lnTo>
                    <a:pt x="811900" y="368533"/>
                  </a:lnTo>
                  <a:lnTo>
                    <a:pt x="781315" y="335339"/>
                  </a:lnTo>
                  <a:lnTo>
                    <a:pt x="749403" y="303427"/>
                  </a:lnTo>
                  <a:lnTo>
                    <a:pt x="716209" y="272842"/>
                  </a:lnTo>
                  <a:lnTo>
                    <a:pt x="681780" y="243629"/>
                  </a:lnTo>
                  <a:lnTo>
                    <a:pt x="646161" y="215834"/>
                  </a:lnTo>
                  <a:lnTo>
                    <a:pt x="609397" y="189502"/>
                  </a:lnTo>
                  <a:lnTo>
                    <a:pt x="571534" y="164680"/>
                  </a:lnTo>
                  <a:lnTo>
                    <a:pt x="532618" y="141411"/>
                  </a:lnTo>
                  <a:lnTo>
                    <a:pt x="492693" y="119742"/>
                  </a:lnTo>
                  <a:lnTo>
                    <a:pt x="451805" y="99719"/>
                  </a:lnTo>
                  <a:lnTo>
                    <a:pt x="410000" y="81387"/>
                  </a:lnTo>
                  <a:lnTo>
                    <a:pt x="367324" y="64791"/>
                  </a:lnTo>
                  <a:lnTo>
                    <a:pt x="323822" y="49977"/>
                  </a:lnTo>
                  <a:lnTo>
                    <a:pt x="279539" y="36991"/>
                  </a:lnTo>
                  <a:lnTo>
                    <a:pt x="234521" y="25878"/>
                  </a:lnTo>
                  <a:lnTo>
                    <a:pt x="188814" y="16683"/>
                  </a:lnTo>
                  <a:lnTo>
                    <a:pt x="142462" y="9452"/>
                  </a:lnTo>
                  <a:lnTo>
                    <a:pt x="95513" y="4231"/>
                  </a:lnTo>
                  <a:lnTo>
                    <a:pt x="48010" y="10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769616" y="3265690"/>
              <a:ext cx="1085215" cy="1627505"/>
            </a:xfrm>
            <a:custGeom>
              <a:avLst/>
              <a:gdLst/>
              <a:ahLst/>
              <a:cxnLst/>
              <a:rect l="l" t="t" r="r" b="b"/>
              <a:pathLst>
                <a:path w="1085215" h="1627504">
                  <a:moveTo>
                    <a:pt x="0" y="1084745"/>
                  </a:moveTo>
                  <a:lnTo>
                    <a:pt x="939416" y="1627111"/>
                  </a:lnTo>
                  <a:lnTo>
                    <a:pt x="964258" y="1581606"/>
                  </a:lnTo>
                  <a:lnTo>
                    <a:pt x="986842" y="1535086"/>
                  </a:lnTo>
                  <a:lnTo>
                    <a:pt x="1007146" y="1487635"/>
                  </a:lnTo>
                  <a:lnTo>
                    <a:pt x="1025147" y="1439339"/>
                  </a:lnTo>
                  <a:lnTo>
                    <a:pt x="1040821" y="1390282"/>
                  </a:lnTo>
                  <a:lnTo>
                    <a:pt x="1054146" y="1340551"/>
                  </a:lnTo>
                  <a:lnTo>
                    <a:pt x="1065100" y="1290229"/>
                  </a:lnTo>
                  <a:lnTo>
                    <a:pt x="1073659" y="1239402"/>
                  </a:lnTo>
                  <a:lnTo>
                    <a:pt x="1079801" y="1188156"/>
                  </a:lnTo>
                  <a:lnTo>
                    <a:pt x="1083503" y="1136575"/>
                  </a:lnTo>
                  <a:lnTo>
                    <a:pt x="1084742" y="1084745"/>
                  </a:lnTo>
                  <a:lnTo>
                    <a:pt x="1083677" y="1036734"/>
                  </a:lnTo>
                  <a:lnTo>
                    <a:pt x="1080511" y="989231"/>
                  </a:lnTo>
                  <a:lnTo>
                    <a:pt x="1075289" y="942281"/>
                  </a:lnTo>
                  <a:lnTo>
                    <a:pt x="1068059" y="895930"/>
                  </a:lnTo>
                  <a:lnTo>
                    <a:pt x="1058864" y="850222"/>
                  </a:lnTo>
                  <a:lnTo>
                    <a:pt x="1047751" y="805204"/>
                  </a:lnTo>
                  <a:lnTo>
                    <a:pt x="1034764" y="760921"/>
                  </a:lnTo>
                  <a:lnTo>
                    <a:pt x="1019950" y="717419"/>
                  </a:lnTo>
                  <a:lnTo>
                    <a:pt x="1003355" y="674742"/>
                  </a:lnTo>
                  <a:lnTo>
                    <a:pt x="985022" y="632937"/>
                  </a:lnTo>
                  <a:lnTo>
                    <a:pt x="964999" y="592050"/>
                  </a:lnTo>
                  <a:lnTo>
                    <a:pt x="943331" y="552125"/>
                  </a:lnTo>
                  <a:lnTo>
                    <a:pt x="920062" y="513208"/>
                  </a:lnTo>
                  <a:lnTo>
                    <a:pt x="895239" y="475345"/>
                  </a:lnTo>
                  <a:lnTo>
                    <a:pt x="868908" y="438581"/>
                  </a:lnTo>
                  <a:lnTo>
                    <a:pt x="841113" y="402962"/>
                  </a:lnTo>
                  <a:lnTo>
                    <a:pt x="811900" y="368533"/>
                  </a:lnTo>
                  <a:lnTo>
                    <a:pt x="781315" y="335339"/>
                  </a:lnTo>
                  <a:lnTo>
                    <a:pt x="749403" y="303427"/>
                  </a:lnTo>
                  <a:lnTo>
                    <a:pt x="716209" y="272842"/>
                  </a:lnTo>
                  <a:lnTo>
                    <a:pt x="681780" y="243629"/>
                  </a:lnTo>
                  <a:lnTo>
                    <a:pt x="646161" y="215834"/>
                  </a:lnTo>
                  <a:lnTo>
                    <a:pt x="609397" y="189502"/>
                  </a:lnTo>
                  <a:lnTo>
                    <a:pt x="571534" y="164680"/>
                  </a:lnTo>
                  <a:lnTo>
                    <a:pt x="532618" y="141411"/>
                  </a:lnTo>
                  <a:lnTo>
                    <a:pt x="492693" y="119742"/>
                  </a:lnTo>
                  <a:lnTo>
                    <a:pt x="451805" y="99719"/>
                  </a:lnTo>
                  <a:lnTo>
                    <a:pt x="410000" y="81387"/>
                  </a:lnTo>
                  <a:lnTo>
                    <a:pt x="367324" y="64791"/>
                  </a:lnTo>
                  <a:lnTo>
                    <a:pt x="323822" y="49977"/>
                  </a:lnTo>
                  <a:lnTo>
                    <a:pt x="279539" y="36991"/>
                  </a:lnTo>
                  <a:lnTo>
                    <a:pt x="234521" y="25878"/>
                  </a:lnTo>
                  <a:lnTo>
                    <a:pt x="188814" y="16683"/>
                  </a:lnTo>
                  <a:lnTo>
                    <a:pt x="142462" y="9452"/>
                  </a:lnTo>
                  <a:lnTo>
                    <a:pt x="95513" y="4231"/>
                  </a:lnTo>
                  <a:lnTo>
                    <a:pt x="48010" y="1065"/>
                  </a:lnTo>
                  <a:lnTo>
                    <a:pt x="0" y="0"/>
                  </a:lnTo>
                  <a:lnTo>
                    <a:pt x="0" y="108474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769616" y="3265690"/>
              <a:ext cx="0" cy="1085215"/>
            </a:xfrm>
            <a:custGeom>
              <a:avLst/>
              <a:gdLst/>
              <a:ahLst/>
              <a:cxnLst/>
              <a:rect l="l" t="t" r="r" b="b"/>
              <a:pathLst>
                <a:path w="0" h="1085214">
                  <a:moveTo>
                    <a:pt x="0" y="0"/>
                  </a:moveTo>
                  <a:lnTo>
                    <a:pt x="0" y="10847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769616" y="3265690"/>
              <a:ext cx="0" cy="1085215"/>
            </a:xfrm>
            <a:custGeom>
              <a:avLst/>
              <a:gdLst/>
              <a:ahLst/>
              <a:cxnLst/>
              <a:rect l="l" t="t" r="r" b="b"/>
              <a:pathLst>
                <a:path w="0" h="1085214">
                  <a:moveTo>
                    <a:pt x="0" y="1084745"/>
                  </a:moveTo>
                  <a:lnTo>
                    <a:pt x="0" y="0"/>
                  </a:lnTo>
                  <a:lnTo>
                    <a:pt x="0" y="1084745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9728613" y="3051759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0545131" y="374634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9728613" y="521491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8912101" y="374634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0914242" y="2091970"/>
            <a:ext cx="127635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 spc="-50">
                <a:solidFill>
                  <a:srgbClr val="585858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9934642" y="2333547"/>
            <a:ext cx="8559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6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responses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8958513" y="1783295"/>
            <a:ext cx="305879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What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challenges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you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still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face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after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tr</a:t>
            </a:r>
            <a:r>
              <a:rPr dirty="0" sz="1800" spc="48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370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dirty="0" baseline="16203" sz="1800" spc="-69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sz="1800" spc="-565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baseline="16203" sz="1800" spc="-22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dirty="0" baseline="16203" sz="1800" spc="-592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dirty="0" baseline="16203" sz="1800" spc="-1289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z="1800" spc="-83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dirty="0" baseline="16203" sz="1800" spc="-15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baseline="16203" sz="1800" spc="-592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dirty="0" sz="1800" spc="-630">
                <a:solidFill>
                  <a:srgbClr val="585858"/>
                </a:solidFill>
                <a:latin typeface="Arial"/>
                <a:cs typeface="Arial"/>
              </a:rPr>
              <a:t>?</a:t>
            </a:r>
            <a:r>
              <a:rPr dirty="0" baseline="16203" sz="1800" spc="-15">
                <a:solidFill>
                  <a:srgbClr val="585858"/>
                </a:solidFill>
                <a:latin typeface="Arial"/>
                <a:cs typeface="Arial"/>
              </a:rPr>
              <a:t>stem</a:t>
            </a:r>
            <a:endParaRPr baseline="16203" sz="18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11110938" y="2273584"/>
            <a:ext cx="652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response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10976762" y="2157472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11110938" y="3005099"/>
            <a:ext cx="88900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Navigation between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screen</a:t>
            </a:r>
            <a:r>
              <a:rPr dirty="0" sz="12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not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intuitive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10976762" y="307187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11110938" y="3919499"/>
            <a:ext cx="9150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Difficulty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in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entering</a:t>
            </a:r>
            <a:r>
              <a:rPr dirty="0" sz="12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Arial"/>
                <a:cs typeface="Arial"/>
              </a:rPr>
              <a:t>data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quickly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10976762" y="398627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11110938" y="4833899"/>
            <a:ext cx="87249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Lack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customizatio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n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for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personal prefernces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 descr=""/>
          <p:cNvSpPr/>
          <p:nvPr/>
        </p:nvSpPr>
        <p:spPr>
          <a:xfrm>
            <a:off x="10976762" y="4900676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 descr=""/>
          <p:cNvGrpSpPr/>
          <p:nvPr/>
        </p:nvGrpSpPr>
        <p:grpSpPr>
          <a:xfrm>
            <a:off x="5783086" y="1713399"/>
            <a:ext cx="1052830" cy="1052830"/>
            <a:chOff x="5783086" y="1713399"/>
            <a:chExt cx="1052830" cy="1052830"/>
          </a:xfrm>
        </p:grpSpPr>
        <p:sp>
          <p:nvSpPr>
            <p:cNvPr id="46" name="object 46" descr=""/>
            <p:cNvSpPr/>
            <p:nvPr/>
          </p:nvSpPr>
          <p:spPr>
            <a:xfrm>
              <a:off x="5861850" y="1722923"/>
              <a:ext cx="447675" cy="516890"/>
            </a:xfrm>
            <a:custGeom>
              <a:avLst/>
              <a:gdLst/>
              <a:ahLst/>
              <a:cxnLst/>
              <a:rect l="l" t="t" r="r" b="b"/>
              <a:pathLst>
                <a:path w="447675" h="516889">
                  <a:moveTo>
                    <a:pt x="447560" y="0"/>
                  </a:moveTo>
                  <a:lnTo>
                    <a:pt x="397651" y="2418"/>
                  </a:lnTo>
                  <a:lnTo>
                    <a:pt x="348703" y="9562"/>
                  </a:lnTo>
                  <a:lnTo>
                    <a:pt x="301010" y="21260"/>
                  </a:lnTo>
                  <a:lnTo>
                    <a:pt x="254868" y="37342"/>
                  </a:lnTo>
                  <a:lnTo>
                    <a:pt x="210569" y="57639"/>
                  </a:lnTo>
                  <a:lnTo>
                    <a:pt x="168410" y="81980"/>
                  </a:lnTo>
                  <a:lnTo>
                    <a:pt x="128684" y="110196"/>
                  </a:lnTo>
                  <a:lnTo>
                    <a:pt x="91686" y="142117"/>
                  </a:lnTo>
                  <a:lnTo>
                    <a:pt x="57709" y="177572"/>
                  </a:lnTo>
                  <a:lnTo>
                    <a:pt x="27049" y="216392"/>
                  </a:lnTo>
                  <a:lnTo>
                    <a:pt x="0" y="258406"/>
                  </a:lnTo>
                  <a:lnTo>
                    <a:pt x="447560" y="516801"/>
                  </a:lnTo>
                  <a:lnTo>
                    <a:pt x="447560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792611" y="1981330"/>
              <a:ext cx="1033780" cy="775335"/>
            </a:xfrm>
            <a:custGeom>
              <a:avLst/>
              <a:gdLst/>
              <a:ahLst/>
              <a:cxnLst/>
              <a:rect l="l" t="t" r="r" b="b"/>
              <a:pathLst>
                <a:path w="1033779" h="775335">
                  <a:moveTo>
                    <a:pt x="964373" y="0"/>
                  </a:moveTo>
                  <a:lnTo>
                    <a:pt x="516799" y="258394"/>
                  </a:lnTo>
                  <a:lnTo>
                    <a:pt x="69239" y="0"/>
                  </a:lnTo>
                  <a:lnTo>
                    <a:pt x="44621" y="48328"/>
                  </a:lnTo>
                  <a:lnTo>
                    <a:pt x="25273" y="98765"/>
                  </a:lnTo>
                  <a:lnTo>
                    <a:pt x="11309" y="150877"/>
                  </a:lnTo>
                  <a:lnTo>
                    <a:pt x="2846" y="204231"/>
                  </a:lnTo>
                  <a:lnTo>
                    <a:pt x="0" y="258394"/>
                  </a:lnTo>
                  <a:lnTo>
                    <a:pt x="2128" y="305150"/>
                  </a:lnTo>
                  <a:lnTo>
                    <a:pt x="8389" y="350788"/>
                  </a:lnTo>
                  <a:lnTo>
                    <a:pt x="18593" y="395119"/>
                  </a:lnTo>
                  <a:lnTo>
                    <a:pt x="32553" y="437955"/>
                  </a:lnTo>
                  <a:lnTo>
                    <a:pt x="50079" y="479108"/>
                  </a:lnTo>
                  <a:lnTo>
                    <a:pt x="70984" y="518389"/>
                  </a:lnTo>
                  <a:lnTo>
                    <a:pt x="95079" y="555610"/>
                  </a:lnTo>
                  <a:lnTo>
                    <a:pt x="122176" y="590583"/>
                  </a:lnTo>
                  <a:lnTo>
                    <a:pt x="152086" y="623119"/>
                  </a:lnTo>
                  <a:lnTo>
                    <a:pt x="184621" y="653029"/>
                  </a:lnTo>
                  <a:lnTo>
                    <a:pt x="219593" y="680127"/>
                  </a:lnTo>
                  <a:lnTo>
                    <a:pt x="256813" y="704222"/>
                  </a:lnTo>
                  <a:lnTo>
                    <a:pt x="296093" y="725127"/>
                  </a:lnTo>
                  <a:lnTo>
                    <a:pt x="337245" y="742654"/>
                  </a:lnTo>
                  <a:lnTo>
                    <a:pt x="380080" y="756614"/>
                  </a:lnTo>
                  <a:lnTo>
                    <a:pt x="424409" y="766818"/>
                  </a:lnTo>
                  <a:lnTo>
                    <a:pt x="470045" y="773079"/>
                  </a:lnTo>
                  <a:lnTo>
                    <a:pt x="516799" y="775208"/>
                  </a:lnTo>
                  <a:lnTo>
                    <a:pt x="563555" y="773079"/>
                  </a:lnTo>
                  <a:lnTo>
                    <a:pt x="609193" y="766818"/>
                  </a:lnTo>
                  <a:lnTo>
                    <a:pt x="653524" y="756614"/>
                  </a:lnTo>
                  <a:lnTo>
                    <a:pt x="696361" y="742654"/>
                  </a:lnTo>
                  <a:lnTo>
                    <a:pt x="737514" y="725127"/>
                  </a:lnTo>
                  <a:lnTo>
                    <a:pt x="776795" y="704222"/>
                  </a:lnTo>
                  <a:lnTo>
                    <a:pt x="814016" y="680127"/>
                  </a:lnTo>
                  <a:lnTo>
                    <a:pt x="848988" y="653029"/>
                  </a:lnTo>
                  <a:lnTo>
                    <a:pt x="881524" y="623119"/>
                  </a:lnTo>
                  <a:lnTo>
                    <a:pt x="911435" y="590583"/>
                  </a:lnTo>
                  <a:lnTo>
                    <a:pt x="938532" y="555610"/>
                  </a:lnTo>
                  <a:lnTo>
                    <a:pt x="962628" y="518389"/>
                  </a:lnTo>
                  <a:lnTo>
                    <a:pt x="983533" y="479108"/>
                  </a:lnTo>
                  <a:lnTo>
                    <a:pt x="1001059" y="437955"/>
                  </a:lnTo>
                  <a:lnTo>
                    <a:pt x="1015019" y="395119"/>
                  </a:lnTo>
                  <a:lnTo>
                    <a:pt x="1025224" y="350788"/>
                  </a:lnTo>
                  <a:lnTo>
                    <a:pt x="1031484" y="305150"/>
                  </a:lnTo>
                  <a:lnTo>
                    <a:pt x="1033613" y="258394"/>
                  </a:lnTo>
                  <a:lnTo>
                    <a:pt x="1030766" y="204231"/>
                  </a:lnTo>
                  <a:lnTo>
                    <a:pt x="1022302" y="150877"/>
                  </a:lnTo>
                  <a:lnTo>
                    <a:pt x="1008337" y="98765"/>
                  </a:lnTo>
                  <a:lnTo>
                    <a:pt x="988989" y="48328"/>
                  </a:lnTo>
                  <a:lnTo>
                    <a:pt x="964373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792611" y="1981330"/>
              <a:ext cx="1033780" cy="775335"/>
            </a:xfrm>
            <a:custGeom>
              <a:avLst/>
              <a:gdLst/>
              <a:ahLst/>
              <a:cxnLst/>
              <a:rect l="l" t="t" r="r" b="b"/>
              <a:pathLst>
                <a:path w="1033779" h="775335">
                  <a:moveTo>
                    <a:pt x="516799" y="258394"/>
                  </a:moveTo>
                  <a:lnTo>
                    <a:pt x="69239" y="0"/>
                  </a:lnTo>
                  <a:lnTo>
                    <a:pt x="44621" y="48328"/>
                  </a:lnTo>
                  <a:lnTo>
                    <a:pt x="25273" y="98765"/>
                  </a:lnTo>
                  <a:lnTo>
                    <a:pt x="11309" y="150877"/>
                  </a:lnTo>
                  <a:lnTo>
                    <a:pt x="2846" y="204231"/>
                  </a:lnTo>
                  <a:lnTo>
                    <a:pt x="0" y="258394"/>
                  </a:lnTo>
                  <a:lnTo>
                    <a:pt x="2128" y="305150"/>
                  </a:lnTo>
                  <a:lnTo>
                    <a:pt x="8389" y="350788"/>
                  </a:lnTo>
                  <a:lnTo>
                    <a:pt x="18593" y="395119"/>
                  </a:lnTo>
                  <a:lnTo>
                    <a:pt x="32553" y="437955"/>
                  </a:lnTo>
                  <a:lnTo>
                    <a:pt x="50079" y="479108"/>
                  </a:lnTo>
                  <a:lnTo>
                    <a:pt x="70984" y="518389"/>
                  </a:lnTo>
                  <a:lnTo>
                    <a:pt x="95079" y="555610"/>
                  </a:lnTo>
                  <a:lnTo>
                    <a:pt x="122176" y="590583"/>
                  </a:lnTo>
                  <a:lnTo>
                    <a:pt x="152086" y="623119"/>
                  </a:lnTo>
                  <a:lnTo>
                    <a:pt x="184621" y="653029"/>
                  </a:lnTo>
                  <a:lnTo>
                    <a:pt x="219593" y="680127"/>
                  </a:lnTo>
                  <a:lnTo>
                    <a:pt x="256813" y="704222"/>
                  </a:lnTo>
                  <a:lnTo>
                    <a:pt x="296093" y="725127"/>
                  </a:lnTo>
                  <a:lnTo>
                    <a:pt x="337245" y="742654"/>
                  </a:lnTo>
                  <a:lnTo>
                    <a:pt x="380080" y="756614"/>
                  </a:lnTo>
                  <a:lnTo>
                    <a:pt x="424409" y="766818"/>
                  </a:lnTo>
                  <a:lnTo>
                    <a:pt x="470045" y="773079"/>
                  </a:lnTo>
                  <a:lnTo>
                    <a:pt x="516799" y="775208"/>
                  </a:lnTo>
                  <a:lnTo>
                    <a:pt x="563555" y="773079"/>
                  </a:lnTo>
                  <a:lnTo>
                    <a:pt x="609193" y="766818"/>
                  </a:lnTo>
                  <a:lnTo>
                    <a:pt x="653524" y="756614"/>
                  </a:lnTo>
                  <a:lnTo>
                    <a:pt x="696361" y="742654"/>
                  </a:lnTo>
                  <a:lnTo>
                    <a:pt x="737514" y="725127"/>
                  </a:lnTo>
                  <a:lnTo>
                    <a:pt x="776795" y="704222"/>
                  </a:lnTo>
                  <a:lnTo>
                    <a:pt x="814016" y="680127"/>
                  </a:lnTo>
                  <a:lnTo>
                    <a:pt x="848988" y="653029"/>
                  </a:lnTo>
                  <a:lnTo>
                    <a:pt x="881524" y="623119"/>
                  </a:lnTo>
                  <a:lnTo>
                    <a:pt x="911435" y="590583"/>
                  </a:lnTo>
                  <a:lnTo>
                    <a:pt x="938532" y="555610"/>
                  </a:lnTo>
                  <a:lnTo>
                    <a:pt x="962628" y="518389"/>
                  </a:lnTo>
                  <a:lnTo>
                    <a:pt x="983533" y="479108"/>
                  </a:lnTo>
                  <a:lnTo>
                    <a:pt x="1001059" y="437955"/>
                  </a:lnTo>
                  <a:lnTo>
                    <a:pt x="1015019" y="395119"/>
                  </a:lnTo>
                  <a:lnTo>
                    <a:pt x="1025224" y="350788"/>
                  </a:lnTo>
                  <a:lnTo>
                    <a:pt x="1031484" y="305150"/>
                  </a:lnTo>
                  <a:lnTo>
                    <a:pt x="1033613" y="258394"/>
                  </a:lnTo>
                  <a:lnTo>
                    <a:pt x="1030766" y="204231"/>
                  </a:lnTo>
                  <a:lnTo>
                    <a:pt x="1022302" y="150877"/>
                  </a:lnTo>
                  <a:lnTo>
                    <a:pt x="1008337" y="98765"/>
                  </a:lnTo>
                  <a:lnTo>
                    <a:pt x="988989" y="48328"/>
                  </a:lnTo>
                  <a:lnTo>
                    <a:pt x="964373" y="0"/>
                  </a:lnTo>
                  <a:lnTo>
                    <a:pt x="516799" y="258394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309410" y="1722923"/>
              <a:ext cx="447675" cy="516890"/>
            </a:xfrm>
            <a:custGeom>
              <a:avLst/>
              <a:gdLst/>
              <a:ahLst/>
              <a:cxnLst/>
              <a:rect l="l" t="t" r="r" b="b"/>
              <a:pathLst>
                <a:path w="447675" h="516889">
                  <a:moveTo>
                    <a:pt x="0" y="0"/>
                  </a:moveTo>
                  <a:lnTo>
                    <a:pt x="0" y="516801"/>
                  </a:lnTo>
                  <a:lnTo>
                    <a:pt x="447573" y="258406"/>
                  </a:lnTo>
                  <a:lnTo>
                    <a:pt x="420523" y="216392"/>
                  </a:lnTo>
                  <a:lnTo>
                    <a:pt x="389863" y="177572"/>
                  </a:lnTo>
                  <a:lnTo>
                    <a:pt x="355886" y="142117"/>
                  </a:lnTo>
                  <a:lnTo>
                    <a:pt x="318888" y="110196"/>
                  </a:lnTo>
                  <a:lnTo>
                    <a:pt x="279161" y="81980"/>
                  </a:lnTo>
                  <a:lnTo>
                    <a:pt x="237001" y="57639"/>
                  </a:lnTo>
                  <a:lnTo>
                    <a:pt x="192702" y="37342"/>
                  </a:lnTo>
                  <a:lnTo>
                    <a:pt x="146558" y="21260"/>
                  </a:lnTo>
                  <a:lnTo>
                    <a:pt x="98863" y="9562"/>
                  </a:lnTo>
                  <a:lnTo>
                    <a:pt x="49912" y="24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6309410" y="1722923"/>
              <a:ext cx="447675" cy="516890"/>
            </a:xfrm>
            <a:custGeom>
              <a:avLst/>
              <a:gdLst/>
              <a:ahLst/>
              <a:cxnLst/>
              <a:rect l="l" t="t" r="r" b="b"/>
              <a:pathLst>
                <a:path w="447675" h="516889">
                  <a:moveTo>
                    <a:pt x="0" y="516801"/>
                  </a:moveTo>
                  <a:lnTo>
                    <a:pt x="447573" y="258406"/>
                  </a:lnTo>
                  <a:lnTo>
                    <a:pt x="420523" y="216392"/>
                  </a:lnTo>
                  <a:lnTo>
                    <a:pt x="389863" y="177572"/>
                  </a:lnTo>
                  <a:lnTo>
                    <a:pt x="355886" y="142117"/>
                  </a:lnTo>
                  <a:lnTo>
                    <a:pt x="318888" y="110196"/>
                  </a:lnTo>
                  <a:lnTo>
                    <a:pt x="279161" y="81980"/>
                  </a:lnTo>
                  <a:lnTo>
                    <a:pt x="237001" y="57639"/>
                  </a:lnTo>
                  <a:lnTo>
                    <a:pt x="192702" y="37342"/>
                  </a:lnTo>
                  <a:lnTo>
                    <a:pt x="146558" y="21260"/>
                  </a:lnTo>
                  <a:lnTo>
                    <a:pt x="98863" y="9562"/>
                  </a:lnTo>
                  <a:lnTo>
                    <a:pt x="49912" y="2418"/>
                  </a:lnTo>
                  <a:lnTo>
                    <a:pt x="0" y="0"/>
                  </a:lnTo>
                  <a:lnTo>
                    <a:pt x="0" y="51680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/>
          <p:nvPr/>
        </p:nvSpPr>
        <p:spPr>
          <a:xfrm>
            <a:off x="5033797" y="577434"/>
            <a:ext cx="2578735" cy="1430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Can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view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modify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patient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demographic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details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within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HIS?</a:t>
            </a:r>
            <a:endParaRPr sz="18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 responses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1100">
              <a:latin typeface="Arial"/>
              <a:cs typeface="Arial"/>
            </a:endParaRPr>
          </a:p>
          <a:p>
            <a:pPr marL="1062990">
              <a:lnSpc>
                <a:spcPct val="100000"/>
              </a:lnSpc>
              <a:tabLst>
                <a:tab pos="1431290" algn="l"/>
              </a:tabLst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5566111" y="2445858"/>
            <a:ext cx="1693545" cy="930910"/>
          </a:xfrm>
          <a:prstGeom prst="rect">
            <a:avLst/>
          </a:prstGeom>
        </p:spPr>
        <p:txBody>
          <a:bodyPr wrap="square" lIns="0" tIns="99695" rIns="0" bIns="0" rtlCol="0" vert="horz">
            <a:spAutoFit/>
          </a:bodyPr>
          <a:lstStyle/>
          <a:p>
            <a:pPr algn="r" marR="885190">
              <a:lnSpc>
                <a:spcPct val="100000"/>
              </a:lnSpc>
              <a:spcBef>
                <a:spcPts val="785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  <a:p>
            <a:pPr algn="r" marR="935990">
              <a:lnSpc>
                <a:spcPct val="100000"/>
              </a:lnSpc>
              <a:spcBef>
                <a:spcPts val="680"/>
              </a:spcBef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Yes,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 easily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Somewhat,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Arial"/>
                <a:cs typeface="Arial"/>
              </a:rPr>
              <a:t>difficulty </a:t>
            </a:r>
            <a:r>
              <a:rPr dirty="0" sz="1200" spc="-25">
                <a:solidFill>
                  <a:srgbClr val="585858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 descr=""/>
          <p:cNvSpPr/>
          <p:nvPr/>
        </p:nvSpPr>
        <p:spPr>
          <a:xfrm>
            <a:off x="5431930" y="286928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/>
          <p:nvPr/>
        </p:nvSpPr>
        <p:spPr>
          <a:xfrm>
            <a:off x="5431930" y="305216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4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/>
          <p:nvPr/>
        </p:nvSpPr>
        <p:spPr>
          <a:xfrm>
            <a:off x="5431930" y="3235049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6" name="object 56" descr=""/>
          <p:cNvGrpSpPr/>
          <p:nvPr/>
        </p:nvGrpSpPr>
        <p:grpSpPr>
          <a:xfrm>
            <a:off x="5139964" y="4512195"/>
            <a:ext cx="1996439" cy="2005964"/>
            <a:chOff x="5139964" y="4512195"/>
            <a:chExt cx="1996439" cy="2005964"/>
          </a:xfrm>
        </p:grpSpPr>
        <p:sp>
          <p:nvSpPr>
            <p:cNvPr id="57" name="object 57" descr=""/>
            <p:cNvSpPr/>
            <p:nvPr/>
          </p:nvSpPr>
          <p:spPr>
            <a:xfrm>
              <a:off x="5139964" y="4521720"/>
              <a:ext cx="993775" cy="1490345"/>
            </a:xfrm>
            <a:custGeom>
              <a:avLst/>
              <a:gdLst/>
              <a:ahLst/>
              <a:cxnLst/>
              <a:rect l="l" t="t" r="r" b="b"/>
              <a:pathLst>
                <a:path w="993775" h="1490345">
                  <a:moveTo>
                    <a:pt x="993157" y="0"/>
                  </a:moveTo>
                  <a:lnTo>
                    <a:pt x="945343" y="1154"/>
                  </a:lnTo>
                  <a:lnTo>
                    <a:pt x="898084" y="4582"/>
                  </a:lnTo>
                  <a:lnTo>
                    <a:pt x="851433" y="10229"/>
                  </a:lnTo>
                  <a:lnTo>
                    <a:pt x="805444" y="18042"/>
                  </a:lnTo>
                  <a:lnTo>
                    <a:pt x="760171" y="27967"/>
                  </a:lnTo>
                  <a:lnTo>
                    <a:pt x="715667" y="39951"/>
                  </a:lnTo>
                  <a:lnTo>
                    <a:pt x="671986" y="53939"/>
                  </a:lnTo>
                  <a:lnTo>
                    <a:pt x="629182" y="69878"/>
                  </a:lnTo>
                  <a:lnTo>
                    <a:pt x="587309" y="87715"/>
                  </a:lnTo>
                  <a:lnTo>
                    <a:pt x="546420" y="107395"/>
                  </a:lnTo>
                  <a:lnTo>
                    <a:pt x="506568" y="128865"/>
                  </a:lnTo>
                  <a:lnTo>
                    <a:pt x="467809" y="152071"/>
                  </a:lnTo>
                  <a:lnTo>
                    <a:pt x="430195" y="176960"/>
                  </a:lnTo>
                  <a:lnTo>
                    <a:pt x="393780" y="203477"/>
                  </a:lnTo>
                  <a:lnTo>
                    <a:pt x="358618" y="231570"/>
                  </a:lnTo>
                  <a:lnTo>
                    <a:pt x="324762" y="261183"/>
                  </a:lnTo>
                  <a:lnTo>
                    <a:pt x="292267" y="292265"/>
                  </a:lnTo>
                  <a:lnTo>
                    <a:pt x="261185" y="324760"/>
                  </a:lnTo>
                  <a:lnTo>
                    <a:pt x="231571" y="358615"/>
                  </a:lnTo>
                  <a:lnTo>
                    <a:pt x="203479" y="393777"/>
                  </a:lnTo>
                  <a:lnTo>
                    <a:pt x="176961" y="430192"/>
                  </a:lnTo>
                  <a:lnTo>
                    <a:pt x="152072" y="467806"/>
                  </a:lnTo>
                  <a:lnTo>
                    <a:pt x="128866" y="506565"/>
                  </a:lnTo>
                  <a:lnTo>
                    <a:pt x="107396" y="546416"/>
                  </a:lnTo>
                  <a:lnTo>
                    <a:pt x="87716" y="587305"/>
                  </a:lnTo>
                  <a:lnTo>
                    <a:pt x="69879" y="629178"/>
                  </a:lnTo>
                  <a:lnTo>
                    <a:pt x="53940" y="671982"/>
                  </a:lnTo>
                  <a:lnTo>
                    <a:pt x="39951" y="715662"/>
                  </a:lnTo>
                  <a:lnTo>
                    <a:pt x="27968" y="760166"/>
                  </a:lnTo>
                  <a:lnTo>
                    <a:pt x="18042" y="805439"/>
                  </a:lnTo>
                  <a:lnTo>
                    <a:pt x="10229" y="851428"/>
                  </a:lnTo>
                  <a:lnTo>
                    <a:pt x="4582" y="898079"/>
                  </a:lnTo>
                  <a:lnTo>
                    <a:pt x="1154" y="945338"/>
                  </a:lnTo>
                  <a:lnTo>
                    <a:pt x="0" y="993152"/>
                  </a:lnTo>
                  <a:lnTo>
                    <a:pt x="1372" y="1045343"/>
                  </a:lnTo>
                  <a:lnTo>
                    <a:pt x="5470" y="1097248"/>
                  </a:lnTo>
                  <a:lnTo>
                    <a:pt x="12267" y="1148763"/>
                  </a:lnTo>
                  <a:lnTo>
                    <a:pt x="21733" y="1199783"/>
                  </a:lnTo>
                  <a:lnTo>
                    <a:pt x="33843" y="1250207"/>
                  </a:lnTo>
                  <a:lnTo>
                    <a:pt x="48567" y="1299929"/>
                  </a:lnTo>
                  <a:lnTo>
                    <a:pt x="65879" y="1348846"/>
                  </a:lnTo>
                  <a:lnTo>
                    <a:pt x="85749" y="1396856"/>
                  </a:lnTo>
                  <a:lnTo>
                    <a:pt x="108152" y="1443853"/>
                  </a:lnTo>
                  <a:lnTo>
                    <a:pt x="133057" y="1489735"/>
                  </a:lnTo>
                  <a:lnTo>
                    <a:pt x="993157" y="993152"/>
                  </a:lnTo>
                  <a:lnTo>
                    <a:pt x="993157" y="0"/>
                  </a:lnTo>
                  <a:close/>
                </a:path>
              </a:pathLst>
            </a:custGeom>
            <a:solidFill>
              <a:srgbClr val="9F2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273022" y="5018303"/>
              <a:ext cx="1853564" cy="1490345"/>
            </a:xfrm>
            <a:custGeom>
              <a:avLst/>
              <a:gdLst/>
              <a:ahLst/>
              <a:cxnLst/>
              <a:rect l="l" t="t" r="r" b="b"/>
              <a:pathLst>
                <a:path w="1853565" h="1490345">
                  <a:moveTo>
                    <a:pt x="1720194" y="0"/>
                  </a:moveTo>
                  <a:lnTo>
                    <a:pt x="860099" y="496569"/>
                  </a:lnTo>
                  <a:lnTo>
                    <a:pt x="0" y="993152"/>
                  </a:lnTo>
                  <a:lnTo>
                    <a:pt x="26328" y="1036191"/>
                  </a:lnTo>
                  <a:lnTo>
                    <a:pt x="54635" y="1077588"/>
                  </a:lnTo>
                  <a:lnTo>
                    <a:pt x="84838" y="1117296"/>
                  </a:lnTo>
                  <a:lnTo>
                    <a:pt x="116856" y="1155268"/>
                  </a:lnTo>
                  <a:lnTo>
                    <a:pt x="150608" y="1191457"/>
                  </a:lnTo>
                  <a:lnTo>
                    <a:pt x="186012" y="1225816"/>
                  </a:lnTo>
                  <a:lnTo>
                    <a:pt x="222988" y="1258300"/>
                  </a:lnTo>
                  <a:lnTo>
                    <a:pt x="261453" y="1288859"/>
                  </a:lnTo>
                  <a:lnTo>
                    <a:pt x="301328" y="1317448"/>
                  </a:lnTo>
                  <a:lnTo>
                    <a:pt x="342529" y="1344020"/>
                  </a:lnTo>
                  <a:lnTo>
                    <a:pt x="384977" y="1368527"/>
                  </a:lnTo>
                  <a:lnTo>
                    <a:pt x="428589" y="1390923"/>
                  </a:lnTo>
                  <a:lnTo>
                    <a:pt x="473285" y="1411160"/>
                  </a:lnTo>
                  <a:lnTo>
                    <a:pt x="518983" y="1429193"/>
                  </a:lnTo>
                  <a:lnTo>
                    <a:pt x="565602" y="1444974"/>
                  </a:lnTo>
                  <a:lnTo>
                    <a:pt x="613060" y="1458455"/>
                  </a:lnTo>
                  <a:lnTo>
                    <a:pt x="661277" y="1469591"/>
                  </a:lnTo>
                  <a:lnTo>
                    <a:pt x="710170" y="1478333"/>
                  </a:lnTo>
                  <a:lnTo>
                    <a:pt x="759660" y="1484636"/>
                  </a:lnTo>
                  <a:lnTo>
                    <a:pt x="809663" y="1488452"/>
                  </a:lnTo>
                  <a:lnTo>
                    <a:pt x="860099" y="1489735"/>
                  </a:lnTo>
                  <a:lnTo>
                    <a:pt x="907913" y="1488580"/>
                  </a:lnTo>
                  <a:lnTo>
                    <a:pt x="955172" y="1485153"/>
                  </a:lnTo>
                  <a:lnTo>
                    <a:pt x="1001823" y="1479505"/>
                  </a:lnTo>
                  <a:lnTo>
                    <a:pt x="1047812" y="1471692"/>
                  </a:lnTo>
                  <a:lnTo>
                    <a:pt x="1093085" y="1461766"/>
                  </a:lnTo>
                  <a:lnTo>
                    <a:pt x="1137589" y="1449782"/>
                  </a:lnTo>
                  <a:lnTo>
                    <a:pt x="1181270" y="1435794"/>
                  </a:lnTo>
                  <a:lnTo>
                    <a:pt x="1224073" y="1419854"/>
                  </a:lnTo>
                  <a:lnTo>
                    <a:pt x="1265947" y="1402017"/>
                  </a:lnTo>
                  <a:lnTo>
                    <a:pt x="1306835" y="1382337"/>
                  </a:lnTo>
                  <a:lnTo>
                    <a:pt x="1346686" y="1360866"/>
                  </a:lnTo>
                  <a:lnTo>
                    <a:pt x="1385446" y="1337660"/>
                  </a:lnTo>
                  <a:lnTo>
                    <a:pt x="1423059" y="1312770"/>
                  </a:lnTo>
                  <a:lnTo>
                    <a:pt x="1459474" y="1286253"/>
                  </a:lnTo>
                  <a:lnTo>
                    <a:pt x="1494636" y="1258160"/>
                  </a:lnTo>
                  <a:lnTo>
                    <a:pt x="1528492" y="1228545"/>
                  </a:lnTo>
                  <a:lnTo>
                    <a:pt x="1560987" y="1197463"/>
                  </a:lnTo>
                  <a:lnTo>
                    <a:pt x="1592068" y="1164968"/>
                  </a:lnTo>
                  <a:lnTo>
                    <a:pt x="1621682" y="1131112"/>
                  </a:lnTo>
                  <a:lnTo>
                    <a:pt x="1649774" y="1095949"/>
                  </a:lnTo>
                  <a:lnTo>
                    <a:pt x="1676292" y="1059534"/>
                  </a:lnTo>
                  <a:lnTo>
                    <a:pt x="1701180" y="1021919"/>
                  </a:lnTo>
                  <a:lnTo>
                    <a:pt x="1724387" y="983160"/>
                  </a:lnTo>
                  <a:lnTo>
                    <a:pt x="1745856" y="943308"/>
                  </a:lnTo>
                  <a:lnTo>
                    <a:pt x="1765537" y="902419"/>
                  </a:lnTo>
                  <a:lnTo>
                    <a:pt x="1783373" y="860545"/>
                  </a:lnTo>
                  <a:lnTo>
                    <a:pt x="1799312" y="817741"/>
                  </a:lnTo>
                  <a:lnTo>
                    <a:pt x="1813301" y="774060"/>
                  </a:lnTo>
                  <a:lnTo>
                    <a:pt x="1825284" y="729556"/>
                  </a:lnTo>
                  <a:lnTo>
                    <a:pt x="1835209" y="684283"/>
                  </a:lnTo>
                  <a:lnTo>
                    <a:pt x="1843023" y="638294"/>
                  </a:lnTo>
                  <a:lnTo>
                    <a:pt x="1848670" y="591643"/>
                  </a:lnTo>
                  <a:lnTo>
                    <a:pt x="1852098" y="544383"/>
                  </a:lnTo>
                  <a:lnTo>
                    <a:pt x="1853252" y="496569"/>
                  </a:lnTo>
                  <a:lnTo>
                    <a:pt x="1851880" y="444382"/>
                  </a:lnTo>
                  <a:lnTo>
                    <a:pt x="1847781" y="392480"/>
                  </a:lnTo>
                  <a:lnTo>
                    <a:pt x="1840985" y="340968"/>
                  </a:lnTo>
                  <a:lnTo>
                    <a:pt x="1831518" y="289948"/>
                  </a:lnTo>
                  <a:lnTo>
                    <a:pt x="1819408" y="239526"/>
                  </a:lnTo>
                  <a:lnTo>
                    <a:pt x="1804684" y="189805"/>
                  </a:lnTo>
                  <a:lnTo>
                    <a:pt x="1787372" y="140888"/>
                  </a:lnTo>
                  <a:lnTo>
                    <a:pt x="1767502" y="92879"/>
                  </a:lnTo>
                  <a:lnTo>
                    <a:pt x="1745100" y="45881"/>
                  </a:lnTo>
                  <a:lnTo>
                    <a:pt x="1720194" y="0"/>
                  </a:lnTo>
                  <a:close/>
                </a:path>
              </a:pathLst>
            </a:custGeom>
            <a:solidFill>
              <a:srgbClr val="0F9E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5273022" y="5018303"/>
              <a:ext cx="1853564" cy="1490345"/>
            </a:xfrm>
            <a:custGeom>
              <a:avLst/>
              <a:gdLst/>
              <a:ahLst/>
              <a:cxnLst/>
              <a:rect l="l" t="t" r="r" b="b"/>
              <a:pathLst>
                <a:path w="1853565" h="1490345">
                  <a:moveTo>
                    <a:pt x="860099" y="496569"/>
                  </a:moveTo>
                  <a:lnTo>
                    <a:pt x="0" y="993152"/>
                  </a:lnTo>
                  <a:lnTo>
                    <a:pt x="26328" y="1036191"/>
                  </a:lnTo>
                  <a:lnTo>
                    <a:pt x="54635" y="1077588"/>
                  </a:lnTo>
                  <a:lnTo>
                    <a:pt x="84838" y="1117296"/>
                  </a:lnTo>
                  <a:lnTo>
                    <a:pt x="116856" y="1155268"/>
                  </a:lnTo>
                  <a:lnTo>
                    <a:pt x="150608" y="1191457"/>
                  </a:lnTo>
                  <a:lnTo>
                    <a:pt x="186012" y="1225816"/>
                  </a:lnTo>
                  <a:lnTo>
                    <a:pt x="222988" y="1258300"/>
                  </a:lnTo>
                  <a:lnTo>
                    <a:pt x="261453" y="1288859"/>
                  </a:lnTo>
                  <a:lnTo>
                    <a:pt x="301328" y="1317448"/>
                  </a:lnTo>
                  <a:lnTo>
                    <a:pt x="342529" y="1344020"/>
                  </a:lnTo>
                  <a:lnTo>
                    <a:pt x="384977" y="1368527"/>
                  </a:lnTo>
                  <a:lnTo>
                    <a:pt x="428589" y="1390923"/>
                  </a:lnTo>
                  <a:lnTo>
                    <a:pt x="473285" y="1411160"/>
                  </a:lnTo>
                  <a:lnTo>
                    <a:pt x="518983" y="1429193"/>
                  </a:lnTo>
                  <a:lnTo>
                    <a:pt x="565602" y="1444974"/>
                  </a:lnTo>
                  <a:lnTo>
                    <a:pt x="613060" y="1458455"/>
                  </a:lnTo>
                  <a:lnTo>
                    <a:pt x="661277" y="1469591"/>
                  </a:lnTo>
                  <a:lnTo>
                    <a:pt x="710170" y="1478333"/>
                  </a:lnTo>
                  <a:lnTo>
                    <a:pt x="759660" y="1484636"/>
                  </a:lnTo>
                  <a:lnTo>
                    <a:pt x="809663" y="1488452"/>
                  </a:lnTo>
                  <a:lnTo>
                    <a:pt x="860099" y="1489735"/>
                  </a:lnTo>
                  <a:lnTo>
                    <a:pt x="907913" y="1488580"/>
                  </a:lnTo>
                  <a:lnTo>
                    <a:pt x="955172" y="1485153"/>
                  </a:lnTo>
                  <a:lnTo>
                    <a:pt x="1001823" y="1479505"/>
                  </a:lnTo>
                  <a:lnTo>
                    <a:pt x="1047812" y="1471692"/>
                  </a:lnTo>
                  <a:lnTo>
                    <a:pt x="1093085" y="1461766"/>
                  </a:lnTo>
                  <a:lnTo>
                    <a:pt x="1137589" y="1449782"/>
                  </a:lnTo>
                  <a:lnTo>
                    <a:pt x="1181270" y="1435794"/>
                  </a:lnTo>
                  <a:lnTo>
                    <a:pt x="1224073" y="1419854"/>
                  </a:lnTo>
                  <a:lnTo>
                    <a:pt x="1265947" y="1402017"/>
                  </a:lnTo>
                  <a:lnTo>
                    <a:pt x="1306835" y="1382337"/>
                  </a:lnTo>
                  <a:lnTo>
                    <a:pt x="1346686" y="1360866"/>
                  </a:lnTo>
                  <a:lnTo>
                    <a:pt x="1385446" y="1337660"/>
                  </a:lnTo>
                  <a:lnTo>
                    <a:pt x="1423059" y="1312770"/>
                  </a:lnTo>
                  <a:lnTo>
                    <a:pt x="1459474" y="1286253"/>
                  </a:lnTo>
                  <a:lnTo>
                    <a:pt x="1494636" y="1258160"/>
                  </a:lnTo>
                  <a:lnTo>
                    <a:pt x="1528492" y="1228545"/>
                  </a:lnTo>
                  <a:lnTo>
                    <a:pt x="1560987" y="1197463"/>
                  </a:lnTo>
                  <a:lnTo>
                    <a:pt x="1592068" y="1164968"/>
                  </a:lnTo>
                  <a:lnTo>
                    <a:pt x="1621682" y="1131112"/>
                  </a:lnTo>
                  <a:lnTo>
                    <a:pt x="1649774" y="1095949"/>
                  </a:lnTo>
                  <a:lnTo>
                    <a:pt x="1676292" y="1059534"/>
                  </a:lnTo>
                  <a:lnTo>
                    <a:pt x="1701180" y="1021919"/>
                  </a:lnTo>
                  <a:lnTo>
                    <a:pt x="1724387" y="983160"/>
                  </a:lnTo>
                  <a:lnTo>
                    <a:pt x="1745856" y="943308"/>
                  </a:lnTo>
                  <a:lnTo>
                    <a:pt x="1765537" y="902419"/>
                  </a:lnTo>
                  <a:lnTo>
                    <a:pt x="1783373" y="860545"/>
                  </a:lnTo>
                  <a:lnTo>
                    <a:pt x="1799312" y="817741"/>
                  </a:lnTo>
                  <a:lnTo>
                    <a:pt x="1813301" y="774060"/>
                  </a:lnTo>
                  <a:lnTo>
                    <a:pt x="1825284" y="729556"/>
                  </a:lnTo>
                  <a:lnTo>
                    <a:pt x="1835209" y="684283"/>
                  </a:lnTo>
                  <a:lnTo>
                    <a:pt x="1843023" y="638294"/>
                  </a:lnTo>
                  <a:lnTo>
                    <a:pt x="1848670" y="591643"/>
                  </a:lnTo>
                  <a:lnTo>
                    <a:pt x="1852098" y="544383"/>
                  </a:lnTo>
                  <a:lnTo>
                    <a:pt x="1853252" y="496569"/>
                  </a:lnTo>
                  <a:lnTo>
                    <a:pt x="1851880" y="444382"/>
                  </a:lnTo>
                  <a:lnTo>
                    <a:pt x="1847781" y="392480"/>
                  </a:lnTo>
                  <a:lnTo>
                    <a:pt x="1840985" y="340968"/>
                  </a:lnTo>
                  <a:lnTo>
                    <a:pt x="1831518" y="289948"/>
                  </a:lnTo>
                  <a:lnTo>
                    <a:pt x="1819408" y="239526"/>
                  </a:lnTo>
                  <a:lnTo>
                    <a:pt x="1804684" y="189805"/>
                  </a:lnTo>
                  <a:lnTo>
                    <a:pt x="1787372" y="140888"/>
                  </a:lnTo>
                  <a:lnTo>
                    <a:pt x="1767502" y="92879"/>
                  </a:lnTo>
                  <a:lnTo>
                    <a:pt x="1745100" y="45881"/>
                  </a:lnTo>
                  <a:lnTo>
                    <a:pt x="1720194" y="0"/>
                  </a:lnTo>
                  <a:lnTo>
                    <a:pt x="860099" y="496569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133121" y="5018303"/>
              <a:ext cx="860425" cy="496570"/>
            </a:xfrm>
            <a:custGeom>
              <a:avLst/>
              <a:gdLst/>
              <a:ahLst/>
              <a:cxnLst/>
              <a:rect l="l" t="t" r="r" b="b"/>
              <a:pathLst>
                <a:path w="860425" h="496570">
                  <a:moveTo>
                    <a:pt x="860094" y="0"/>
                  </a:moveTo>
                  <a:lnTo>
                    <a:pt x="0" y="496569"/>
                  </a:lnTo>
                  <a:lnTo>
                    <a:pt x="860094" y="0"/>
                  </a:lnTo>
                  <a:close/>
                </a:path>
              </a:pathLst>
            </a:custGeom>
            <a:solidFill>
              <a:srgbClr val="186B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133121" y="5018303"/>
              <a:ext cx="860425" cy="496570"/>
            </a:xfrm>
            <a:custGeom>
              <a:avLst/>
              <a:gdLst/>
              <a:ahLst/>
              <a:cxnLst/>
              <a:rect l="l" t="t" r="r" b="b"/>
              <a:pathLst>
                <a:path w="860425" h="496570">
                  <a:moveTo>
                    <a:pt x="0" y="496569"/>
                  </a:moveTo>
                  <a:lnTo>
                    <a:pt x="860094" y="0"/>
                  </a:lnTo>
                  <a:lnTo>
                    <a:pt x="0" y="496569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133121" y="4521720"/>
              <a:ext cx="860425" cy="993775"/>
            </a:xfrm>
            <a:custGeom>
              <a:avLst/>
              <a:gdLst/>
              <a:ahLst/>
              <a:cxnLst/>
              <a:rect l="l" t="t" r="r" b="b"/>
              <a:pathLst>
                <a:path w="860425" h="993775">
                  <a:moveTo>
                    <a:pt x="0" y="0"/>
                  </a:moveTo>
                  <a:lnTo>
                    <a:pt x="0" y="993152"/>
                  </a:lnTo>
                  <a:lnTo>
                    <a:pt x="860094" y="496582"/>
                  </a:lnTo>
                  <a:lnTo>
                    <a:pt x="833765" y="453544"/>
                  </a:lnTo>
                  <a:lnTo>
                    <a:pt x="805459" y="412147"/>
                  </a:lnTo>
                  <a:lnTo>
                    <a:pt x="775256" y="372439"/>
                  </a:lnTo>
                  <a:lnTo>
                    <a:pt x="743238" y="334467"/>
                  </a:lnTo>
                  <a:lnTo>
                    <a:pt x="709486" y="298278"/>
                  </a:lnTo>
                  <a:lnTo>
                    <a:pt x="674082" y="263918"/>
                  </a:lnTo>
                  <a:lnTo>
                    <a:pt x="637107" y="231435"/>
                  </a:lnTo>
                  <a:lnTo>
                    <a:pt x="598641" y="200875"/>
                  </a:lnTo>
                  <a:lnTo>
                    <a:pt x="558768" y="172286"/>
                  </a:lnTo>
                  <a:lnTo>
                    <a:pt x="517566" y="145715"/>
                  </a:lnTo>
                  <a:lnTo>
                    <a:pt x="475119" y="121208"/>
                  </a:lnTo>
                  <a:lnTo>
                    <a:pt x="431507" y="98812"/>
                  </a:lnTo>
                  <a:lnTo>
                    <a:pt x="386812" y="78574"/>
                  </a:lnTo>
                  <a:lnTo>
                    <a:pt x="341114" y="60541"/>
                  </a:lnTo>
                  <a:lnTo>
                    <a:pt x="294496" y="44761"/>
                  </a:lnTo>
                  <a:lnTo>
                    <a:pt x="247038" y="31279"/>
                  </a:lnTo>
                  <a:lnTo>
                    <a:pt x="198821" y="20144"/>
                  </a:lnTo>
                  <a:lnTo>
                    <a:pt x="149928" y="11401"/>
                  </a:lnTo>
                  <a:lnTo>
                    <a:pt x="100439" y="5098"/>
                  </a:lnTo>
                  <a:lnTo>
                    <a:pt x="50436" y="1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133121" y="4521720"/>
              <a:ext cx="860425" cy="993775"/>
            </a:xfrm>
            <a:custGeom>
              <a:avLst/>
              <a:gdLst/>
              <a:ahLst/>
              <a:cxnLst/>
              <a:rect l="l" t="t" r="r" b="b"/>
              <a:pathLst>
                <a:path w="860425" h="993775">
                  <a:moveTo>
                    <a:pt x="0" y="993152"/>
                  </a:moveTo>
                  <a:lnTo>
                    <a:pt x="860094" y="496582"/>
                  </a:lnTo>
                  <a:lnTo>
                    <a:pt x="833765" y="453544"/>
                  </a:lnTo>
                  <a:lnTo>
                    <a:pt x="805459" y="412147"/>
                  </a:lnTo>
                  <a:lnTo>
                    <a:pt x="775256" y="372439"/>
                  </a:lnTo>
                  <a:lnTo>
                    <a:pt x="743238" y="334467"/>
                  </a:lnTo>
                  <a:lnTo>
                    <a:pt x="709486" y="298278"/>
                  </a:lnTo>
                  <a:lnTo>
                    <a:pt x="674082" y="263918"/>
                  </a:lnTo>
                  <a:lnTo>
                    <a:pt x="637107" y="231435"/>
                  </a:lnTo>
                  <a:lnTo>
                    <a:pt x="598641" y="200875"/>
                  </a:lnTo>
                  <a:lnTo>
                    <a:pt x="558768" y="172286"/>
                  </a:lnTo>
                  <a:lnTo>
                    <a:pt x="517566" y="145715"/>
                  </a:lnTo>
                  <a:lnTo>
                    <a:pt x="475119" y="121208"/>
                  </a:lnTo>
                  <a:lnTo>
                    <a:pt x="431507" y="98812"/>
                  </a:lnTo>
                  <a:lnTo>
                    <a:pt x="386812" y="78574"/>
                  </a:lnTo>
                  <a:lnTo>
                    <a:pt x="341114" y="60541"/>
                  </a:lnTo>
                  <a:lnTo>
                    <a:pt x="294496" y="44761"/>
                  </a:lnTo>
                  <a:lnTo>
                    <a:pt x="247038" y="31279"/>
                  </a:lnTo>
                  <a:lnTo>
                    <a:pt x="198821" y="20144"/>
                  </a:lnTo>
                  <a:lnTo>
                    <a:pt x="149928" y="11401"/>
                  </a:lnTo>
                  <a:lnTo>
                    <a:pt x="100439" y="5098"/>
                  </a:lnTo>
                  <a:lnTo>
                    <a:pt x="50436" y="1282"/>
                  </a:lnTo>
                  <a:lnTo>
                    <a:pt x="0" y="0"/>
                  </a:lnTo>
                  <a:lnTo>
                    <a:pt x="0" y="993152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133121" y="4521720"/>
              <a:ext cx="0" cy="993775"/>
            </a:xfrm>
            <a:custGeom>
              <a:avLst/>
              <a:gdLst/>
              <a:ahLst/>
              <a:cxnLst/>
              <a:rect l="l" t="t" r="r" b="b"/>
              <a:pathLst>
                <a:path w="0" h="993775">
                  <a:moveTo>
                    <a:pt x="0" y="0"/>
                  </a:moveTo>
                  <a:lnTo>
                    <a:pt x="0" y="993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5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133121" y="4521720"/>
              <a:ext cx="0" cy="993775"/>
            </a:xfrm>
            <a:custGeom>
              <a:avLst/>
              <a:gdLst/>
              <a:ahLst/>
              <a:cxnLst/>
              <a:rect l="l" t="t" r="r" b="b"/>
              <a:pathLst>
                <a:path w="0" h="993775">
                  <a:moveTo>
                    <a:pt x="0" y="993152"/>
                  </a:moveTo>
                  <a:lnTo>
                    <a:pt x="0" y="0"/>
                  </a:lnTo>
                  <a:lnTo>
                    <a:pt x="0" y="993152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 descr=""/>
          <p:cNvSpPr txBox="1"/>
          <p:nvPr/>
        </p:nvSpPr>
        <p:spPr>
          <a:xfrm>
            <a:off x="6092117" y="430809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6514367" y="4662131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7050498" y="4828890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6514367" y="615289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5355136" y="4956708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40404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5175441" y="3712057"/>
            <a:ext cx="229616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6543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How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many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years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experience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do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you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have?</a:t>
            </a:r>
            <a:endParaRPr sz="16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5930276" y="4201080"/>
            <a:ext cx="7867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585858"/>
                </a:solidFill>
                <a:latin typeface="Arial"/>
                <a:cs typeface="Arial"/>
              </a:rPr>
              <a:t>6</a:t>
            </a:r>
            <a:r>
              <a:rPr dirty="0" sz="1100" spc="-10">
                <a:solidFill>
                  <a:srgbClr val="585858"/>
                </a:solidFill>
                <a:latin typeface="Arial"/>
                <a:cs typeface="Arial"/>
              </a:rPr>
              <a:t> responses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7671295" y="4664848"/>
            <a:ext cx="110489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200" spc="-50">
                <a:solidFill>
                  <a:srgbClr val="585858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 descr=""/>
          <p:cNvSpPr/>
          <p:nvPr/>
        </p:nvSpPr>
        <p:spPr>
          <a:xfrm>
            <a:off x="7537119" y="4731615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45F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/>
          <p:nvPr/>
        </p:nvSpPr>
        <p:spPr>
          <a:xfrm>
            <a:off x="7537119" y="491449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E970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 descr=""/>
          <p:cNvSpPr/>
          <p:nvPr/>
        </p:nvSpPr>
        <p:spPr>
          <a:xfrm>
            <a:off x="7537119" y="509737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186B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 descr=""/>
          <p:cNvSpPr/>
          <p:nvPr/>
        </p:nvSpPr>
        <p:spPr>
          <a:xfrm>
            <a:off x="7537119" y="528025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0F9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 descr=""/>
          <p:cNvSpPr/>
          <p:nvPr/>
        </p:nvSpPr>
        <p:spPr>
          <a:xfrm>
            <a:off x="7537119" y="5463133"/>
            <a:ext cx="86995" cy="86995"/>
          </a:xfrm>
          <a:custGeom>
            <a:avLst/>
            <a:gdLst/>
            <a:ahLst/>
            <a:cxnLst/>
            <a:rect l="l" t="t" r="r" b="b"/>
            <a:pathLst>
              <a:path w="86995" h="86995">
                <a:moveTo>
                  <a:pt x="86400" y="0"/>
                </a:moveTo>
                <a:lnTo>
                  <a:pt x="0" y="0"/>
                </a:lnTo>
                <a:lnTo>
                  <a:pt x="0" y="86398"/>
                </a:lnTo>
                <a:lnTo>
                  <a:pt x="86400" y="86398"/>
                </a:lnTo>
                <a:lnTo>
                  <a:pt x="86400" y="0"/>
                </a:lnTo>
                <a:close/>
              </a:path>
            </a:pathLst>
          </a:custGeom>
          <a:solidFill>
            <a:srgbClr val="9F2B9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B61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2025-06-23T12:58:32Z</dcterms:created>
  <dcterms:modified xsi:type="dcterms:W3CDTF">2025-06-23T12:58:32Z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2025-06-23T00:00:00Z</vt:filetime>
  </property>
  <property fmtid="{D5CDD505-2E9C-101B-9397-08002B2CF9AE}" pid="3" name="LastSaved">
    <vt:filetime>2025-06-23T00:00:00Z</vt:filetime>
  </property>
  <property fmtid="{D5CDD505-2E9C-101B-9397-08002B2CF9AE}" pid="4" name="Producer">
    <vt:lpwstr>3-Heights(TM) PDF Security Shell 4.8.25.2 (http://www.pdf-tools.com)</vt:lpwstr>
  </property>
</Properties>
</file>