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Default Extension="png" ContentType="image/png"/>
  <Override PartName="/ppt/diagrams/drawing3.xml" ContentType="application/vnd.ms-office.drawingml.diagramDrawing+xml"/>
  <Override PartName="/ppt/diagrams/colors12.xml" ContentType="application/vnd.openxmlformats-officedocument.drawingml.diagramColors+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diagrams/colors2.xml" ContentType="application/vnd.openxmlformats-officedocument.drawingml.diagramColors+xml"/>
  <Override PartName="/ppt/notesSlides/notesSlide1.xml" ContentType="application/vnd.openxmlformats-officedocument.presentationml.notesSlide+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3768" r:id="rId2"/>
    <p:sldMasterId id="2147483780" r:id="rId3"/>
  </p:sldMasterIdLst>
  <p:notesMasterIdLst>
    <p:notesMasterId r:id="rId53"/>
  </p:notesMasterIdLst>
  <p:sldIdLst>
    <p:sldId id="256" r:id="rId4"/>
    <p:sldId id="257" r:id="rId5"/>
    <p:sldId id="258"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6" r:id="rId19"/>
    <p:sldId id="277" r:id="rId20"/>
    <p:sldId id="278" r:id="rId21"/>
    <p:sldId id="279" r:id="rId22"/>
    <p:sldId id="280" r:id="rId23"/>
    <p:sldId id="281" r:id="rId24"/>
    <p:sldId id="282" r:id="rId25"/>
    <p:sldId id="284" r:id="rId26"/>
    <p:sldId id="285" r:id="rId27"/>
    <p:sldId id="286" r:id="rId28"/>
    <p:sldId id="287" r:id="rId29"/>
    <p:sldId id="288" r:id="rId30"/>
    <p:sldId id="289" r:id="rId31"/>
    <p:sldId id="290" r:id="rId32"/>
    <p:sldId id="291" r:id="rId33"/>
    <p:sldId id="293" r:id="rId34"/>
    <p:sldId id="294" r:id="rId35"/>
    <p:sldId id="295" r:id="rId36"/>
    <p:sldId id="296" r:id="rId37"/>
    <p:sldId id="298" r:id="rId38"/>
    <p:sldId id="299" r:id="rId39"/>
    <p:sldId id="300" r:id="rId40"/>
    <p:sldId id="301" r:id="rId41"/>
    <p:sldId id="303" r:id="rId42"/>
    <p:sldId id="304" r:id="rId43"/>
    <p:sldId id="305" r:id="rId44"/>
    <p:sldId id="307" r:id="rId45"/>
    <p:sldId id="308" r:id="rId46"/>
    <p:sldId id="309" r:id="rId47"/>
    <p:sldId id="311" r:id="rId48"/>
    <p:sldId id="310" r:id="rId49"/>
    <p:sldId id="312" r:id="rId50"/>
    <p:sldId id="313" r:id="rId51"/>
    <p:sldId id="314"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rita"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6595" autoAdjust="0"/>
  </p:normalViewPr>
  <p:slideViewPr>
    <p:cSldViewPr>
      <p:cViewPr varScale="1">
        <p:scale>
          <a:sx n="70" d="100"/>
          <a:sy n="70" d="100"/>
        </p:scale>
        <p:origin x="-1386" y="-108"/>
      </p:cViewPr>
      <p:guideLst>
        <p:guide orient="horz" pos="2160"/>
        <p:guide pos="2880"/>
      </p:guideLst>
    </p:cSldViewPr>
  </p:slideViewPr>
  <p:outlineViewPr>
    <p:cViewPr>
      <p:scale>
        <a:sx n="33" d="100"/>
        <a:sy n="33" d="100"/>
      </p:scale>
      <p:origin x="0" y="1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viewProps" Target="view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B1CF00-8C81-4E39-90E0-22D27BAA192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077B3AC5-5BCC-4658-9368-E0BCAD290287}">
      <dgm:prSet phldrT="[Text]"/>
      <dgm:spPr/>
      <dgm:t>
        <a:bodyPr/>
        <a:lstStyle/>
        <a:p>
          <a:r>
            <a:rPr lang="en-IN"/>
            <a:t>METHODOLOGY</a:t>
          </a:r>
        </a:p>
      </dgm:t>
    </dgm:pt>
    <dgm:pt modelId="{2A1BEC3F-B62E-475F-BC60-76DF1088A071}" type="parTrans" cxnId="{FFC3473C-7A2C-41A5-9E9A-502521E46749}">
      <dgm:prSet/>
      <dgm:spPr/>
      <dgm:t>
        <a:bodyPr/>
        <a:lstStyle/>
        <a:p>
          <a:endParaRPr lang="en-IN"/>
        </a:p>
      </dgm:t>
    </dgm:pt>
    <dgm:pt modelId="{DD231B56-A2A2-48D7-9D0D-6D3146E774A8}" type="sibTrans" cxnId="{FFC3473C-7A2C-41A5-9E9A-502521E46749}">
      <dgm:prSet/>
      <dgm:spPr/>
      <dgm:t>
        <a:bodyPr/>
        <a:lstStyle/>
        <a:p>
          <a:endParaRPr lang="en-IN"/>
        </a:p>
      </dgm:t>
    </dgm:pt>
    <dgm:pt modelId="{3F9E0482-4140-4E86-B4A5-33D2BEEF04C3}">
      <dgm:prSet phldrT="[Text]"/>
      <dgm:spPr/>
      <dgm:t>
        <a:bodyPr/>
        <a:lstStyle/>
        <a:p>
          <a:r>
            <a:rPr lang="en-IN"/>
            <a:t>Understanding the department workflow</a:t>
          </a:r>
        </a:p>
      </dgm:t>
    </dgm:pt>
    <dgm:pt modelId="{3A71841D-9C43-41F9-A0B8-12B4FB7F0DA9}" type="parTrans" cxnId="{1B82D316-5DF0-4E1C-B24A-86711D75E3D2}">
      <dgm:prSet/>
      <dgm:spPr/>
      <dgm:t>
        <a:bodyPr/>
        <a:lstStyle/>
        <a:p>
          <a:endParaRPr lang="en-IN"/>
        </a:p>
      </dgm:t>
    </dgm:pt>
    <dgm:pt modelId="{6E771C7A-5536-4CF3-BCED-5E816DCC2B17}" type="sibTrans" cxnId="{1B82D316-5DF0-4E1C-B24A-86711D75E3D2}">
      <dgm:prSet/>
      <dgm:spPr/>
      <dgm:t>
        <a:bodyPr/>
        <a:lstStyle/>
        <a:p>
          <a:endParaRPr lang="en-IN"/>
        </a:p>
      </dgm:t>
    </dgm:pt>
    <dgm:pt modelId="{E75E19D7-A078-481D-BFB8-80EF2CB8EB4B}">
      <dgm:prSet phldrT="[Text]"/>
      <dgm:spPr/>
      <dgm:t>
        <a:bodyPr/>
        <a:lstStyle/>
        <a:p>
          <a:r>
            <a:rPr lang="en-IN"/>
            <a:t>Activities that are done under HIS</a:t>
          </a:r>
        </a:p>
      </dgm:t>
    </dgm:pt>
    <dgm:pt modelId="{D4FB80DF-4107-4AB1-8EAD-4D04E921556A}" type="parTrans" cxnId="{218268C7-C99C-4923-8816-8D1D69EFC556}">
      <dgm:prSet/>
      <dgm:spPr/>
      <dgm:t>
        <a:bodyPr/>
        <a:lstStyle/>
        <a:p>
          <a:endParaRPr lang="en-IN"/>
        </a:p>
      </dgm:t>
    </dgm:pt>
    <dgm:pt modelId="{7B8C72D6-D7A6-48B0-B4F9-C1C8621B83A6}" type="sibTrans" cxnId="{218268C7-C99C-4923-8816-8D1D69EFC556}">
      <dgm:prSet/>
      <dgm:spPr/>
      <dgm:t>
        <a:bodyPr/>
        <a:lstStyle/>
        <a:p>
          <a:endParaRPr lang="en-IN"/>
        </a:p>
      </dgm:t>
    </dgm:pt>
    <dgm:pt modelId="{0A1221B5-BC7D-45B5-A35E-8841E2827E7C}">
      <dgm:prSet/>
      <dgm:spPr/>
      <dgm:t>
        <a:bodyPr/>
        <a:lstStyle/>
        <a:p>
          <a:r>
            <a:rPr lang="en-IN"/>
            <a:t>Issues faced by user in current HIS </a:t>
          </a:r>
        </a:p>
      </dgm:t>
    </dgm:pt>
    <dgm:pt modelId="{62C6F5FA-3C56-4D98-81AB-ABF15C96BAE4}" type="parTrans" cxnId="{6760C2B2-4C80-4EB7-BC92-0947BC51CF27}">
      <dgm:prSet/>
      <dgm:spPr/>
      <dgm:t>
        <a:bodyPr/>
        <a:lstStyle/>
        <a:p>
          <a:endParaRPr lang="en-IN"/>
        </a:p>
      </dgm:t>
    </dgm:pt>
    <dgm:pt modelId="{9F963D67-84B2-4F50-B337-58616A35DED6}" type="sibTrans" cxnId="{6760C2B2-4C80-4EB7-BC92-0947BC51CF27}">
      <dgm:prSet/>
      <dgm:spPr/>
      <dgm:t>
        <a:bodyPr/>
        <a:lstStyle/>
        <a:p>
          <a:endParaRPr lang="en-IN"/>
        </a:p>
      </dgm:t>
    </dgm:pt>
    <dgm:pt modelId="{17FAFD37-5D43-409C-8250-97795B897C6F}">
      <dgm:prSet/>
      <dgm:spPr/>
      <dgm:t>
        <a:bodyPr/>
        <a:lstStyle/>
        <a:p>
          <a:r>
            <a:rPr lang="en-IN"/>
            <a:t>Data compiling</a:t>
          </a:r>
        </a:p>
      </dgm:t>
    </dgm:pt>
    <dgm:pt modelId="{597D8D68-A080-411F-93D0-D844AB230622}" type="parTrans" cxnId="{AB1D8672-3D05-4725-ABB6-7F558D40EAC7}">
      <dgm:prSet/>
      <dgm:spPr/>
      <dgm:t>
        <a:bodyPr/>
        <a:lstStyle/>
        <a:p>
          <a:endParaRPr lang="en-IN"/>
        </a:p>
      </dgm:t>
    </dgm:pt>
    <dgm:pt modelId="{FA273988-E107-4B9C-8174-CA34A827FB46}" type="sibTrans" cxnId="{AB1D8672-3D05-4725-ABB6-7F558D40EAC7}">
      <dgm:prSet/>
      <dgm:spPr/>
      <dgm:t>
        <a:bodyPr/>
        <a:lstStyle/>
        <a:p>
          <a:endParaRPr lang="en-IN"/>
        </a:p>
      </dgm:t>
    </dgm:pt>
    <dgm:pt modelId="{823FA34D-D598-4E02-9664-45B18EF9C593}">
      <dgm:prSet/>
      <dgm:spPr/>
      <dgm:t>
        <a:bodyPr/>
        <a:lstStyle/>
        <a:p>
          <a:r>
            <a:rPr lang="en-IN"/>
            <a:t>Distinguishing the issues on severity</a:t>
          </a:r>
        </a:p>
      </dgm:t>
    </dgm:pt>
    <dgm:pt modelId="{4AB1E517-BA07-43DD-94E6-788DB2432E3B}" type="parTrans" cxnId="{8E160C98-7BA8-45AE-8514-E4E6C3EB6EB9}">
      <dgm:prSet/>
      <dgm:spPr/>
      <dgm:t>
        <a:bodyPr/>
        <a:lstStyle/>
        <a:p>
          <a:endParaRPr lang="en-IN"/>
        </a:p>
      </dgm:t>
    </dgm:pt>
    <dgm:pt modelId="{B25F98E0-F172-497D-AFD4-E02CC4E78A6A}" type="sibTrans" cxnId="{8E160C98-7BA8-45AE-8514-E4E6C3EB6EB9}">
      <dgm:prSet/>
      <dgm:spPr/>
      <dgm:t>
        <a:bodyPr/>
        <a:lstStyle/>
        <a:p>
          <a:endParaRPr lang="en-IN"/>
        </a:p>
      </dgm:t>
    </dgm:pt>
    <dgm:pt modelId="{B9E5FF5C-75D1-409E-A022-0920EB8B7AB4}">
      <dgm:prSet/>
      <dgm:spPr/>
      <dgm:t>
        <a:bodyPr/>
        <a:lstStyle/>
        <a:p>
          <a:r>
            <a:rPr lang="en-IN"/>
            <a:t>Determining the impact of the issues</a:t>
          </a:r>
        </a:p>
      </dgm:t>
    </dgm:pt>
    <dgm:pt modelId="{517B2F82-1BE2-4AE8-81C2-714818C80F2F}" type="parTrans" cxnId="{743AEC0B-8919-4C23-975A-0A118D55E055}">
      <dgm:prSet/>
      <dgm:spPr/>
      <dgm:t>
        <a:bodyPr/>
        <a:lstStyle/>
        <a:p>
          <a:endParaRPr lang="en-IN"/>
        </a:p>
      </dgm:t>
    </dgm:pt>
    <dgm:pt modelId="{9D8D2F27-DDEA-4C82-B5B1-CFFC4F4981D9}" type="sibTrans" cxnId="{743AEC0B-8919-4C23-975A-0A118D55E055}">
      <dgm:prSet/>
      <dgm:spPr/>
      <dgm:t>
        <a:bodyPr/>
        <a:lstStyle/>
        <a:p>
          <a:endParaRPr lang="en-IN"/>
        </a:p>
      </dgm:t>
    </dgm:pt>
    <dgm:pt modelId="{CC8AB953-64C4-4AD2-A092-847014DF7F4E}">
      <dgm:prSet/>
      <dgm:spPr/>
      <dgm:t>
        <a:bodyPr/>
        <a:lstStyle/>
        <a:p>
          <a:r>
            <a:rPr lang="en-IN" dirty="0"/>
            <a:t>Analysis of the collected issues </a:t>
          </a:r>
        </a:p>
      </dgm:t>
    </dgm:pt>
    <dgm:pt modelId="{E1755053-7E1C-4789-8E68-83E3492B4BED}" type="parTrans" cxnId="{4DDBE299-6D85-492D-B533-0CDCD0F5F8E4}">
      <dgm:prSet/>
      <dgm:spPr/>
      <dgm:t>
        <a:bodyPr/>
        <a:lstStyle/>
        <a:p>
          <a:endParaRPr lang="en-IN"/>
        </a:p>
      </dgm:t>
    </dgm:pt>
    <dgm:pt modelId="{B9E4FA10-77C4-4B72-B187-338AD2BE735F}" type="sibTrans" cxnId="{4DDBE299-6D85-492D-B533-0CDCD0F5F8E4}">
      <dgm:prSet/>
      <dgm:spPr/>
      <dgm:t>
        <a:bodyPr/>
        <a:lstStyle/>
        <a:p>
          <a:endParaRPr lang="en-IN"/>
        </a:p>
      </dgm:t>
    </dgm:pt>
    <dgm:pt modelId="{193FDE18-7C4F-4830-AF07-A74EA57795C6}" type="pres">
      <dgm:prSet presAssocID="{85B1CF00-8C81-4E39-90E0-22D27BAA1921}" presName="linear" presStyleCnt="0">
        <dgm:presLayoutVars>
          <dgm:dir/>
          <dgm:animLvl val="lvl"/>
          <dgm:resizeHandles val="exact"/>
        </dgm:presLayoutVars>
      </dgm:prSet>
      <dgm:spPr/>
      <dgm:t>
        <a:bodyPr/>
        <a:lstStyle/>
        <a:p>
          <a:endParaRPr lang="en-IN"/>
        </a:p>
      </dgm:t>
    </dgm:pt>
    <dgm:pt modelId="{CB8437CE-17F0-48E1-AE29-E64794887C5A}" type="pres">
      <dgm:prSet presAssocID="{077B3AC5-5BCC-4658-9368-E0BCAD290287}" presName="parentLin" presStyleCnt="0"/>
      <dgm:spPr/>
    </dgm:pt>
    <dgm:pt modelId="{53E2C8FD-FC44-4B00-AFCC-5E2E89803481}" type="pres">
      <dgm:prSet presAssocID="{077B3AC5-5BCC-4658-9368-E0BCAD290287}" presName="parentLeftMargin" presStyleLbl="node1" presStyleIdx="0" presStyleCnt="8"/>
      <dgm:spPr/>
      <dgm:t>
        <a:bodyPr/>
        <a:lstStyle/>
        <a:p>
          <a:endParaRPr lang="en-IN"/>
        </a:p>
      </dgm:t>
    </dgm:pt>
    <dgm:pt modelId="{BBB9E12A-8433-4DC3-AE83-368EFDE09B50}" type="pres">
      <dgm:prSet presAssocID="{077B3AC5-5BCC-4658-9368-E0BCAD290287}" presName="parentText" presStyleLbl="node1" presStyleIdx="0" presStyleCnt="8">
        <dgm:presLayoutVars>
          <dgm:chMax val="0"/>
          <dgm:bulletEnabled val="1"/>
        </dgm:presLayoutVars>
      </dgm:prSet>
      <dgm:spPr>
        <a:prstGeom prst="flowChartAlternateProcess">
          <a:avLst/>
        </a:prstGeom>
      </dgm:spPr>
      <dgm:t>
        <a:bodyPr/>
        <a:lstStyle/>
        <a:p>
          <a:endParaRPr lang="en-IN"/>
        </a:p>
      </dgm:t>
    </dgm:pt>
    <dgm:pt modelId="{4EB472D7-4B81-4B3A-A37D-4EFC281F4B5C}" type="pres">
      <dgm:prSet presAssocID="{077B3AC5-5BCC-4658-9368-E0BCAD290287}" presName="negativeSpace" presStyleCnt="0"/>
      <dgm:spPr/>
    </dgm:pt>
    <dgm:pt modelId="{CC657689-89B6-4074-B01E-839E5C561090}" type="pres">
      <dgm:prSet presAssocID="{077B3AC5-5BCC-4658-9368-E0BCAD290287}" presName="childText" presStyleLbl="conFgAcc1" presStyleIdx="0" presStyleCnt="8">
        <dgm:presLayoutVars>
          <dgm:bulletEnabled val="1"/>
        </dgm:presLayoutVars>
      </dgm:prSet>
      <dgm:spPr/>
    </dgm:pt>
    <dgm:pt modelId="{64EAF3C8-DC1F-4084-979A-5FD29E84E3CA}" type="pres">
      <dgm:prSet presAssocID="{DD231B56-A2A2-48D7-9D0D-6D3146E774A8}" presName="spaceBetweenRectangles" presStyleCnt="0"/>
      <dgm:spPr/>
    </dgm:pt>
    <dgm:pt modelId="{48C762A0-156C-4558-B681-99067D2AD5B1}" type="pres">
      <dgm:prSet presAssocID="{3F9E0482-4140-4E86-B4A5-33D2BEEF04C3}" presName="parentLin" presStyleCnt="0"/>
      <dgm:spPr/>
    </dgm:pt>
    <dgm:pt modelId="{2542DBF0-7476-44E9-AAF8-9E79937D5EDF}" type="pres">
      <dgm:prSet presAssocID="{3F9E0482-4140-4E86-B4A5-33D2BEEF04C3}" presName="parentLeftMargin" presStyleLbl="node1" presStyleIdx="0" presStyleCnt="8"/>
      <dgm:spPr/>
      <dgm:t>
        <a:bodyPr/>
        <a:lstStyle/>
        <a:p>
          <a:endParaRPr lang="en-IN"/>
        </a:p>
      </dgm:t>
    </dgm:pt>
    <dgm:pt modelId="{F710698D-F517-4EC9-9B44-66701D0D9F13}" type="pres">
      <dgm:prSet presAssocID="{3F9E0482-4140-4E86-B4A5-33D2BEEF04C3}" presName="parentText" presStyleLbl="node1" presStyleIdx="1" presStyleCnt="8">
        <dgm:presLayoutVars>
          <dgm:chMax val="0"/>
          <dgm:bulletEnabled val="1"/>
        </dgm:presLayoutVars>
      </dgm:prSet>
      <dgm:spPr/>
      <dgm:t>
        <a:bodyPr/>
        <a:lstStyle/>
        <a:p>
          <a:endParaRPr lang="en-IN"/>
        </a:p>
      </dgm:t>
    </dgm:pt>
    <dgm:pt modelId="{8146E76C-2E6B-41CA-99C1-A52133F68F56}" type="pres">
      <dgm:prSet presAssocID="{3F9E0482-4140-4E86-B4A5-33D2BEEF04C3}" presName="negativeSpace" presStyleCnt="0"/>
      <dgm:spPr/>
    </dgm:pt>
    <dgm:pt modelId="{48121C9D-7198-4E05-B601-600A3BFDF5B5}" type="pres">
      <dgm:prSet presAssocID="{3F9E0482-4140-4E86-B4A5-33D2BEEF04C3}" presName="childText" presStyleLbl="conFgAcc1" presStyleIdx="1" presStyleCnt="8">
        <dgm:presLayoutVars>
          <dgm:bulletEnabled val="1"/>
        </dgm:presLayoutVars>
      </dgm:prSet>
      <dgm:spPr/>
    </dgm:pt>
    <dgm:pt modelId="{F1B73523-6C75-4AF1-A752-EB8F9A58E8CF}" type="pres">
      <dgm:prSet presAssocID="{6E771C7A-5536-4CF3-BCED-5E816DCC2B17}" presName="spaceBetweenRectangles" presStyleCnt="0"/>
      <dgm:spPr/>
    </dgm:pt>
    <dgm:pt modelId="{1381DF8C-5C3F-4E6C-BB71-9B18752FCF71}" type="pres">
      <dgm:prSet presAssocID="{E75E19D7-A078-481D-BFB8-80EF2CB8EB4B}" presName="parentLin" presStyleCnt="0"/>
      <dgm:spPr/>
    </dgm:pt>
    <dgm:pt modelId="{654D44C6-59BC-4BE5-AF04-C680FBED04DB}" type="pres">
      <dgm:prSet presAssocID="{E75E19D7-A078-481D-BFB8-80EF2CB8EB4B}" presName="parentLeftMargin" presStyleLbl="node1" presStyleIdx="1" presStyleCnt="8"/>
      <dgm:spPr/>
      <dgm:t>
        <a:bodyPr/>
        <a:lstStyle/>
        <a:p>
          <a:endParaRPr lang="en-IN"/>
        </a:p>
      </dgm:t>
    </dgm:pt>
    <dgm:pt modelId="{344A29B0-D500-4075-93A5-429E95B807D6}" type="pres">
      <dgm:prSet presAssocID="{E75E19D7-A078-481D-BFB8-80EF2CB8EB4B}" presName="parentText" presStyleLbl="node1" presStyleIdx="2" presStyleCnt="8">
        <dgm:presLayoutVars>
          <dgm:chMax val="0"/>
          <dgm:bulletEnabled val="1"/>
        </dgm:presLayoutVars>
      </dgm:prSet>
      <dgm:spPr/>
      <dgm:t>
        <a:bodyPr/>
        <a:lstStyle/>
        <a:p>
          <a:endParaRPr lang="en-IN"/>
        </a:p>
      </dgm:t>
    </dgm:pt>
    <dgm:pt modelId="{43B98135-5B05-45AD-A709-874DC5893C40}" type="pres">
      <dgm:prSet presAssocID="{E75E19D7-A078-481D-BFB8-80EF2CB8EB4B}" presName="negativeSpace" presStyleCnt="0"/>
      <dgm:spPr/>
    </dgm:pt>
    <dgm:pt modelId="{BC32358D-20D0-46F8-B15D-ED2C1CDAB21B}" type="pres">
      <dgm:prSet presAssocID="{E75E19D7-A078-481D-BFB8-80EF2CB8EB4B}" presName="childText" presStyleLbl="conFgAcc1" presStyleIdx="2" presStyleCnt="8">
        <dgm:presLayoutVars>
          <dgm:bulletEnabled val="1"/>
        </dgm:presLayoutVars>
      </dgm:prSet>
      <dgm:spPr/>
    </dgm:pt>
    <dgm:pt modelId="{BFBA716E-B491-41B7-A13A-19F5A0FB8565}" type="pres">
      <dgm:prSet presAssocID="{7B8C72D6-D7A6-48B0-B4F9-C1C8621B83A6}" presName="spaceBetweenRectangles" presStyleCnt="0"/>
      <dgm:spPr/>
    </dgm:pt>
    <dgm:pt modelId="{B66975A2-AA03-4240-9D64-680E1F48F3D1}" type="pres">
      <dgm:prSet presAssocID="{0A1221B5-BC7D-45B5-A35E-8841E2827E7C}" presName="parentLin" presStyleCnt="0"/>
      <dgm:spPr/>
    </dgm:pt>
    <dgm:pt modelId="{2193F81C-F668-4F8E-9377-246A6DA13B70}" type="pres">
      <dgm:prSet presAssocID="{0A1221B5-BC7D-45B5-A35E-8841E2827E7C}" presName="parentLeftMargin" presStyleLbl="node1" presStyleIdx="2" presStyleCnt="8"/>
      <dgm:spPr/>
      <dgm:t>
        <a:bodyPr/>
        <a:lstStyle/>
        <a:p>
          <a:endParaRPr lang="en-IN"/>
        </a:p>
      </dgm:t>
    </dgm:pt>
    <dgm:pt modelId="{7F284311-8F04-4509-9B6B-4DEA384A28CB}" type="pres">
      <dgm:prSet presAssocID="{0A1221B5-BC7D-45B5-A35E-8841E2827E7C}" presName="parentText" presStyleLbl="node1" presStyleIdx="3" presStyleCnt="8">
        <dgm:presLayoutVars>
          <dgm:chMax val="0"/>
          <dgm:bulletEnabled val="1"/>
        </dgm:presLayoutVars>
      </dgm:prSet>
      <dgm:spPr/>
      <dgm:t>
        <a:bodyPr/>
        <a:lstStyle/>
        <a:p>
          <a:endParaRPr lang="en-IN"/>
        </a:p>
      </dgm:t>
    </dgm:pt>
    <dgm:pt modelId="{56261CFC-86F0-4B98-899D-7B443199F34D}" type="pres">
      <dgm:prSet presAssocID="{0A1221B5-BC7D-45B5-A35E-8841E2827E7C}" presName="negativeSpace" presStyleCnt="0"/>
      <dgm:spPr/>
    </dgm:pt>
    <dgm:pt modelId="{5A231F74-828E-4BD9-B31A-CFE6A4C0890D}" type="pres">
      <dgm:prSet presAssocID="{0A1221B5-BC7D-45B5-A35E-8841E2827E7C}" presName="childText" presStyleLbl="conFgAcc1" presStyleIdx="3" presStyleCnt="8">
        <dgm:presLayoutVars>
          <dgm:bulletEnabled val="1"/>
        </dgm:presLayoutVars>
      </dgm:prSet>
      <dgm:spPr/>
    </dgm:pt>
    <dgm:pt modelId="{1B8C0E2E-D3E6-418D-90CE-7648FE645C58}" type="pres">
      <dgm:prSet presAssocID="{9F963D67-84B2-4F50-B337-58616A35DED6}" presName="spaceBetweenRectangles" presStyleCnt="0"/>
      <dgm:spPr/>
    </dgm:pt>
    <dgm:pt modelId="{75947945-2E7D-4EAE-B870-B594F0C2642A}" type="pres">
      <dgm:prSet presAssocID="{17FAFD37-5D43-409C-8250-97795B897C6F}" presName="parentLin" presStyleCnt="0"/>
      <dgm:spPr/>
    </dgm:pt>
    <dgm:pt modelId="{9A0A8C7F-C4F1-440A-950F-A13D55849C9F}" type="pres">
      <dgm:prSet presAssocID="{17FAFD37-5D43-409C-8250-97795B897C6F}" presName="parentLeftMargin" presStyleLbl="node1" presStyleIdx="3" presStyleCnt="8"/>
      <dgm:spPr/>
      <dgm:t>
        <a:bodyPr/>
        <a:lstStyle/>
        <a:p>
          <a:endParaRPr lang="en-IN"/>
        </a:p>
      </dgm:t>
    </dgm:pt>
    <dgm:pt modelId="{66A19065-C706-4600-B820-D7EF3881235B}" type="pres">
      <dgm:prSet presAssocID="{17FAFD37-5D43-409C-8250-97795B897C6F}" presName="parentText" presStyleLbl="node1" presStyleIdx="4" presStyleCnt="8">
        <dgm:presLayoutVars>
          <dgm:chMax val="0"/>
          <dgm:bulletEnabled val="1"/>
        </dgm:presLayoutVars>
      </dgm:prSet>
      <dgm:spPr/>
      <dgm:t>
        <a:bodyPr/>
        <a:lstStyle/>
        <a:p>
          <a:endParaRPr lang="en-IN"/>
        </a:p>
      </dgm:t>
    </dgm:pt>
    <dgm:pt modelId="{028FF515-E7DB-4C81-A9DD-AF192B2255F6}" type="pres">
      <dgm:prSet presAssocID="{17FAFD37-5D43-409C-8250-97795B897C6F}" presName="negativeSpace" presStyleCnt="0"/>
      <dgm:spPr/>
    </dgm:pt>
    <dgm:pt modelId="{CBE19498-BEDB-4CA6-A22C-E4BD70B4D333}" type="pres">
      <dgm:prSet presAssocID="{17FAFD37-5D43-409C-8250-97795B897C6F}" presName="childText" presStyleLbl="conFgAcc1" presStyleIdx="4" presStyleCnt="8">
        <dgm:presLayoutVars>
          <dgm:bulletEnabled val="1"/>
        </dgm:presLayoutVars>
      </dgm:prSet>
      <dgm:spPr/>
    </dgm:pt>
    <dgm:pt modelId="{3894AAAD-F4FD-42AE-99C2-138A9BA4A26A}" type="pres">
      <dgm:prSet presAssocID="{FA273988-E107-4B9C-8174-CA34A827FB46}" presName="spaceBetweenRectangles" presStyleCnt="0"/>
      <dgm:spPr/>
    </dgm:pt>
    <dgm:pt modelId="{62BF687B-7F84-4D80-B69A-D9EE4836CE5C}" type="pres">
      <dgm:prSet presAssocID="{823FA34D-D598-4E02-9664-45B18EF9C593}" presName="parentLin" presStyleCnt="0"/>
      <dgm:spPr/>
    </dgm:pt>
    <dgm:pt modelId="{5CE284CC-9650-4CB4-975A-17D4E50CC2FB}" type="pres">
      <dgm:prSet presAssocID="{823FA34D-D598-4E02-9664-45B18EF9C593}" presName="parentLeftMargin" presStyleLbl="node1" presStyleIdx="4" presStyleCnt="8"/>
      <dgm:spPr/>
      <dgm:t>
        <a:bodyPr/>
        <a:lstStyle/>
        <a:p>
          <a:endParaRPr lang="en-IN"/>
        </a:p>
      </dgm:t>
    </dgm:pt>
    <dgm:pt modelId="{A755C289-0883-45AE-AC87-42BFBB025B3D}" type="pres">
      <dgm:prSet presAssocID="{823FA34D-D598-4E02-9664-45B18EF9C593}" presName="parentText" presStyleLbl="node1" presStyleIdx="5" presStyleCnt="8">
        <dgm:presLayoutVars>
          <dgm:chMax val="0"/>
          <dgm:bulletEnabled val="1"/>
        </dgm:presLayoutVars>
      </dgm:prSet>
      <dgm:spPr/>
      <dgm:t>
        <a:bodyPr/>
        <a:lstStyle/>
        <a:p>
          <a:endParaRPr lang="en-IN"/>
        </a:p>
      </dgm:t>
    </dgm:pt>
    <dgm:pt modelId="{8396610C-9CCD-4CA0-A82D-B901B8265F9D}" type="pres">
      <dgm:prSet presAssocID="{823FA34D-D598-4E02-9664-45B18EF9C593}" presName="negativeSpace" presStyleCnt="0"/>
      <dgm:spPr/>
    </dgm:pt>
    <dgm:pt modelId="{3E491E43-82DB-48F8-BEDA-6D10AAD74758}" type="pres">
      <dgm:prSet presAssocID="{823FA34D-D598-4E02-9664-45B18EF9C593}" presName="childText" presStyleLbl="conFgAcc1" presStyleIdx="5" presStyleCnt="8">
        <dgm:presLayoutVars>
          <dgm:bulletEnabled val="1"/>
        </dgm:presLayoutVars>
      </dgm:prSet>
      <dgm:spPr/>
    </dgm:pt>
    <dgm:pt modelId="{A6B2E0E4-AA5A-4651-B194-E8EE84A066BA}" type="pres">
      <dgm:prSet presAssocID="{B25F98E0-F172-497D-AFD4-E02CC4E78A6A}" presName="spaceBetweenRectangles" presStyleCnt="0"/>
      <dgm:spPr/>
    </dgm:pt>
    <dgm:pt modelId="{37E90DDB-C072-4A80-9278-14FC79EAC0ED}" type="pres">
      <dgm:prSet presAssocID="{B9E5FF5C-75D1-409E-A022-0920EB8B7AB4}" presName="parentLin" presStyleCnt="0"/>
      <dgm:spPr/>
    </dgm:pt>
    <dgm:pt modelId="{2FDF93AE-F2CE-4173-8BE3-DC36E1CA126E}" type="pres">
      <dgm:prSet presAssocID="{B9E5FF5C-75D1-409E-A022-0920EB8B7AB4}" presName="parentLeftMargin" presStyleLbl="node1" presStyleIdx="5" presStyleCnt="8"/>
      <dgm:spPr/>
      <dgm:t>
        <a:bodyPr/>
        <a:lstStyle/>
        <a:p>
          <a:endParaRPr lang="en-IN"/>
        </a:p>
      </dgm:t>
    </dgm:pt>
    <dgm:pt modelId="{669361BA-309C-451A-9286-EF38850B8D0F}" type="pres">
      <dgm:prSet presAssocID="{B9E5FF5C-75D1-409E-A022-0920EB8B7AB4}" presName="parentText" presStyleLbl="node1" presStyleIdx="6" presStyleCnt="8">
        <dgm:presLayoutVars>
          <dgm:chMax val="0"/>
          <dgm:bulletEnabled val="1"/>
        </dgm:presLayoutVars>
      </dgm:prSet>
      <dgm:spPr/>
      <dgm:t>
        <a:bodyPr/>
        <a:lstStyle/>
        <a:p>
          <a:endParaRPr lang="en-IN"/>
        </a:p>
      </dgm:t>
    </dgm:pt>
    <dgm:pt modelId="{06842DA5-B9E4-4BD1-BDFB-52FA170FD152}" type="pres">
      <dgm:prSet presAssocID="{B9E5FF5C-75D1-409E-A022-0920EB8B7AB4}" presName="negativeSpace" presStyleCnt="0"/>
      <dgm:spPr/>
    </dgm:pt>
    <dgm:pt modelId="{73D9D560-ACA1-4B1D-B8BF-4F713A3E6745}" type="pres">
      <dgm:prSet presAssocID="{B9E5FF5C-75D1-409E-A022-0920EB8B7AB4}" presName="childText" presStyleLbl="conFgAcc1" presStyleIdx="6" presStyleCnt="8">
        <dgm:presLayoutVars>
          <dgm:bulletEnabled val="1"/>
        </dgm:presLayoutVars>
      </dgm:prSet>
      <dgm:spPr/>
    </dgm:pt>
    <dgm:pt modelId="{92CAD75C-8C2C-4708-BB1A-3BC95D95ECAE}" type="pres">
      <dgm:prSet presAssocID="{9D8D2F27-DDEA-4C82-B5B1-CFFC4F4981D9}" presName="spaceBetweenRectangles" presStyleCnt="0"/>
      <dgm:spPr/>
    </dgm:pt>
    <dgm:pt modelId="{8B0F57F0-E74C-4465-8139-81355F1AD213}" type="pres">
      <dgm:prSet presAssocID="{CC8AB953-64C4-4AD2-A092-847014DF7F4E}" presName="parentLin" presStyleCnt="0"/>
      <dgm:spPr/>
    </dgm:pt>
    <dgm:pt modelId="{15117F8B-FCEB-4E31-B991-0BEB4E94CA51}" type="pres">
      <dgm:prSet presAssocID="{CC8AB953-64C4-4AD2-A092-847014DF7F4E}" presName="parentLeftMargin" presStyleLbl="node1" presStyleIdx="6" presStyleCnt="8"/>
      <dgm:spPr/>
      <dgm:t>
        <a:bodyPr/>
        <a:lstStyle/>
        <a:p>
          <a:endParaRPr lang="en-IN"/>
        </a:p>
      </dgm:t>
    </dgm:pt>
    <dgm:pt modelId="{09387A2D-F457-42CC-9E17-E617AE0BB6D9}" type="pres">
      <dgm:prSet presAssocID="{CC8AB953-64C4-4AD2-A092-847014DF7F4E}" presName="parentText" presStyleLbl="node1" presStyleIdx="7" presStyleCnt="8">
        <dgm:presLayoutVars>
          <dgm:chMax val="0"/>
          <dgm:bulletEnabled val="1"/>
        </dgm:presLayoutVars>
      </dgm:prSet>
      <dgm:spPr/>
      <dgm:t>
        <a:bodyPr/>
        <a:lstStyle/>
        <a:p>
          <a:endParaRPr lang="en-IN"/>
        </a:p>
      </dgm:t>
    </dgm:pt>
    <dgm:pt modelId="{36048A33-3370-4ECD-8158-89F6D7BB9280}" type="pres">
      <dgm:prSet presAssocID="{CC8AB953-64C4-4AD2-A092-847014DF7F4E}" presName="negativeSpace" presStyleCnt="0"/>
      <dgm:spPr/>
    </dgm:pt>
    <dgm:pt modelId="{B6FC2A30-71D9-4CE6-B71B-0021C226EDF7}" type="pres">
      <dgm:prSet presAssocID="{CC8AB953-64C4-4AD2-A092-847014DF7F4E}" presName="childText" presStyleLbl="conFgAcc1" presStyleIdx="7" presStyleCnt="8">
        <dgm:presLayoutVars>
          <dgm:bulletEnabled val="1"/>
        </dgm:presLayoutVars>
      </dgm:prSet>
      <dgm:spPr/>
    </dgm:pt>
  </dgm:ptLst>
  <dgm:cxnLst>
    <dgm:cxn modelId="{057656A8-9508-456D-BA27-F1F14F96FB4B}" type="presOf" srcId="{823FA34D-D598-4E02-9664-45B18EF9C593}" destId="{A755C289-0883-45AE-AC87-42BFBB025B3D}" srcOrd="1" destOrd="0" presId="urn:microsoft.com/office/officeart/2005/8/layout/list1"/>
    <dgm:cxn modelId="{8E160C98-7BA8-45AE-8514-E4E6C3EB6EB9}" srcId="{85B1CF00-8C81-4E39-90E0-22D27BAA1921}" destId="{823FA34D-D598-4E02-9664-45B18EF9C593}" srcOrd="5" destOrd="0" parTransId="{4AB1E517-BA07-43DD-94E6-788DB2432E3B}" sibTransId="{B25F98E0-F172-497D-AFD4-E02CC4E78A6A}"/>
    <dgm:cxn modelId="{4589FFF8-C9D7-482C-8BAF-3589F56073CD}" type="presOf" srcId="{3F9E0482-4140-4E86-B4A5-33D2BEEF04C3}" destId="{2542DBF0-7476-44E9-AAF8-9E79937D5EDF}" srcOrd="0" destOrd="0" presId="urn:microsoft.com/office/officeart/2005/8/layout/list1"/>
    <dgm:cxn modelId="{1B82D316-5DF0-4E1C-B24A-86711D75E3D2}" srcId="{85B1CF00-8C81-4E39-90E0-22D27BAA1921}" destId="{3F9E0482-4140-4E86-B4A5-33D2BEEF04C3}" srcOrd="1" destOrd="0" parTransId="{3A71841D-9C43-41F9-A0B8-12B4FB7F0DA9}" sibTransId="{6E771C7A-5536-4CF3-BCED-5E816DCC2B17}"/>
    <dgm:cxn modelId="{6760C2B2-4C80-4EB7-BC92-0947BC51CF27}" srcId="{85B1CF00-8C81-4E39-90E0-22D27BAA1921}" destId="{0A1221B5-BC7D-45B5-A35E-8841E2827E7C}" srcOrd="3" destOrd="0" parTransId="{62C6F5FA-3C56-4D98-81AB-ABF15C96BAE4}" sibTransId="{9F963D67-84B2-4F50-B337-58616A35DED6}"/>
    <dgm:cxn modelId="{9EFB27EC-AFD7-46E4-8E11-073D6DD15951}" type="presOf" srcId="{077B3AC5-5BCC-4658-9368-E0BCAD290287}" destId="{53E2C8FD-FC44-4B00-AFCC-5E2E89803481}" srcOrd="0" destOrd="0" presId="urn:microsoft.com/office/officeart/2005/8/layout/list1"/>
    <dgm:cxn modelId="{743AEC0B-8919-4C23-975A-0A118D55E055}" srcId="{85B1CF00-8C81-4E39-90E0-22D27BAA1921}" destId="{B9E5FF5C-75D1-409E-A022-0920EB8B7AB4}" srcOrd="6" destOrd="0" parTransId="{517B2F82-1BE2-4AE8-81C2-714818C80F2F}" sibTransId="{9D8D2F27-DDEA-4C82-B5B1-CFFC4F4981D9}"/>
    <dgm:cxn modelId="{4DDBE299-6D85-492D-B533-0CDCD0F5F8E4}" srcId="{85B1CF00-8C81-4E39-90E0-22D27BAA1921}" destId="{CC8AB953-64C4-4AD2-A092-847014DF7F4E}" srcOrd="7" destOrd="0" parTransId="{E1755053-7E1C-4789-8E68-83E3492B4BED}" sibTransId="{B9E4FA10-77C4-4B72-B187-338AD2BE735F}"/>
    <dgm:cxn modelId="{8B436304-E0CA-42D5-9A47-6CA38C333EDC}" type="presOf" srcId="{85B1CF00-8C81-4E39-90E0-22D27BAA1921}" destId="{193FDE18-7C4F-4830-AF07-A74EA57795C6}" srcOrd="0" destOrd="0" presId="urn:microsoft.com/office/officeart/2005/8/layout/list1"/>
    <dgm:cxn modelId="{FDEF1C6D-103B-4A70-BDDE-E83603B11F97}" type="presOf" srcId="{17FAFD37-5D43-409C-8250-97795B897C6F}" destId="{66A19065-C706-4600-B820-D7EF3881235B}" srcOrd="1" destOrd="0" presId="urn:microsoft.com/office/officeart/2005/8/layout/list1"/>
    <dgm:cxn modelId="{3C497883-9348-4850-8AF0-71812C31BFF3}" type="presOf" srcId="{0A1221B5-BC7D-45B5-A35E-8841E2827E7C}" destId="{2193F81C-F668-4F8E-9377-246A6DA13B70}" srcOrd="0" destOrd="0" presId="urn:microsoft.com/office/officeart/2005/8/layout/list1"/>
    <dgm:cxn modelId="{F87C99F0-713D-43CC-852C-34076DCA9011}" type="presOf" srcId="{E75E19D7-A078-481D-BFB8-80EF2CB8EB4B}" destId="{654D44C6-59BC-4BE5-AF04-C680FBED04DB}" srcOrd="0" destOrd="0" presId="urn:microsoft.com/office/officeart/2005/8/layout/list1"/>
    <dgm:cxn modelId="{432EC8A7-541B-4A88-AF1E-FC7BF7B09C93}" type="presOf" srcId="{B9E5FF5C-75D1-409E-A022-0920EB8B7AB4}" destId="{2FDF93AE-F2CE-4173-8BE3-DC36E1CA126E}" srcOrd="0" destOrd="0" presId="urn:microsoft.com/office/officeart/2005/8/layout/list1"/>
    <dgm:cxn modelId="{AA48D977-345D-4045-907A-57C7B9BBF71D}" type="presOf" srcId="{823FA34D-D598-4E02-9664-45B18EF9C593}" destId="{5CE284CC-9650-4CB4-975A-17D4E50CC2FB}" srcOrd="0" destOrd="0" presId="urn:microsoft.com/office/officeart/2005/8/layout/list1"/>
    <dgm:cxn modelId="{1741A68E-D48F-4F8A-A1E0-43B99283C4EF}" type="presOf" srcId="{17FAFD37-5D43-409C-8250-97795B897C6F}" destId="{9A0A8C7F-C4F1-440A-950F-A13D55849C9F}" srcOrd="0" destOrd="0" presId="urn:microsoft.com/office/officeart/2005/8/layout/list1"/>
    <dgm:cxn modelId="{BA83E6D7-0499-4DCB-927A-9D94FBB17F3D}" type="presOf" srcId="{B9E5FF5C-75D1-409E-A022-0920EB8B7AB4}" destId="{669361BA-309C-451A-9286-EF38850B8D0F}" srcOrd="1" destOrd="0" presId="urn:microsoft.com/office/officeart/2005/8/layout/list1"/>
    <dgm:cxn modelId="{FFC3473C-7A2C-41A5-9E9A-502521E46749}" srcId="{85B1CF00-8C81-4E39-90E0-22D27BAA1921}" destId="{077B3AC5-5BCC-4658-9368-E0BCAD290287}" srcOrd="0" destOrd="0" parTransId="{2A1BEC3F-B62E-475F-BC60-76DF1088A071}" sibTransId="{DD231B56-A2A2-48D7-9D0D-6D3146E774A8}"/>
    <dgm:cxn modelId="{1994CF54-89DE-4AE6-B4D7-AA471156A791}" type="presOf" srcId="{CC8AB953-64C4-4AD2-A092-847014DF7F4E}" destId="{09387A2D-F457-42CC-9E17-E617AE0BB6D9}" srcOrd="1" destOrd="0" presId="urn:microsoft.com/office/officeart/2005/8/layout/list1"/>
    <dgm:cxn modelId="{F3B1D7B3-3553-4621-8A7B-C3BA808E876C}" type="presOf" srcId="{CC8AB953-64C4-4AD2-A092-847014DF7F4E}" destId="{15117F8B-FCEB-4E31-B991-0BEB4E94CA51}" srcOrd="0" destOrd="0" presId="urn:microsoft.com/office/officeart/2005/8/layout/list1"/>
    <dgm:cxn modelId="{218268C7-C99C-4923-8816-8D1D69EFC556}" srcId="{85B1CF00-8C81-4E39-90E0-22D27BAA1921}" destId="{E75E19D7-A078-481D-BFB8-80EF2CB8EB4B}" srcOrd="2" destOrd="0" parTransId="{D4FB80DF-4107-4AB1-8EAD-4D04E921556A}" sibTransId="{7B8C72D6-D7A6-48B0-B4F9-C1C8621B83A6}"/>
    <dgm:cxn modelId="{42DB56A2-2193-437D-9BAF-48B919ADF24B}" type="presOf" srcId="{E75E19D7-A078-481D-BFB8-80EF2CB8EB4B}" destId="{344A29B0-D500-4075-93A5-429E95B807D6}" srcOrd="1" destOrd="0" presId="urn:microsoft.com/office/officeart/2005/8/layout/list1"/>
    <dgm:cxn modelId="{0354B324-286E-4AA7-946F-327C98DEDB1A}" type="presOf" srcId="{077B3AC5-5BCC-4658-9368-E0BCAD290287}" destId="{BBB9E12A-8433-4DC3-AE83-368EFDE09B50}" srcOrd="1" destOrd="0" presId="urn:microsoft.com/office/officeart/2005/8/layout/list1"/>
    <dgm:cxn modelId="{AB1D8672-3D05-4725-ABB6-7F558D40EAC7}" srcId="{85B1CF00-8C81-4E39-90E0-22D27BAA1921}" destId="{17FAFD37-5D43-409C-8250-97795B897C6F}" srcOrd="4" destOrd="0" parTransId="{597D8D68-A080-411F-93D0-D844AB230622}" sibTransId="{FA273988-E107-4B9C-8174-CA34A827FB46}"/>
    <dgm:cxn modelId="{D9C5A1C1-F4EB-44D6-9D68-B304447D0969}" type="presOf" srcId="{3F9E0482-4140-4E86-B4A5-33D2BEEF04C3}" destId="{F710698D-F517-4EC9-9B44-66701D0D9F13}" srcOrd="1" destOrd="0" presId="urn:microsoft.com/office/officeart/2005/8/layout/list1"/>
    <dgm:cxn modelId="{90473CCF-6625-4D11-BBCE-48129D06ADAF}" type="presOf" srcId="{0A1221B5-BC7D-45B5-A35E-8841E2827E7C}" destId="{7F284311-8F04-4509-9B6B-4DEA384A28CB}" srcOrd="1" destOrd="0" presId="urn:microsoft.com/office/officeart/2005/8/layout/list1"/>
    <dgm:cxn modelId="{01F567B8-4445-4FBF-A43D-1AE02AB1E5A7}" type="presParOf" srcId="{193FDE18-7C4F-4830-AF07-A74EA57795C6}" destId="{CB8437CE-17F0-48E1-AE29-E64794887C5A}" srcOrd="0" destOrd="0" presId="urn:microsoft.com/office/officeart/2005/8/layout/list1"/>
    <dgm:cxn modelId="{E4AFEDCB-4FCF-469F-9163-D8ECB2B9C6A2}" type="presParOf" srcId="{CB8437CE-17F0-48E1-AE29-E64794887C5A}" destId="{53E2C8FD-FC44-4B00-AFCC-5E2E89803481}" srcOrd="0" destOrd="0" presId="urn:microsoft.com/office/officeart/2005/8/layout/list1"/>
    <dgm:cxn modelId="{BE9B6A23-9608-43B4-8BE5-B40E18397B36}" type="presParOf" srcId="{CB8437CE-17F0-48E1-AE29-E64794887C5A}" destId="{BBB9E12A-8433-4DC3-AE83-368EFDE09B50}" srcOrd="1" destOrd="0" presId="urn:microsoft.com/office/officeart/2005/8/layout/list1"/>
    <dgm:cxn modelId="{9C9D1A33-56DB-468C-87E6-8E90E64E710D}" type="presParOf" srcId="{193FDE18-7C4F-4830-AF07-A74EA57795C6}" destId="{4EB472D7-4B81-4B3A-A37D-4EFC281F4B5C}" srcOrd="1" destOrd="0" presId="urn:microsoft.com/office/officeart/2005/8/layout/list1"/>
    <dgm:cxn modelId="{645B10DC-FBD9-4010-B24D-D40BC13E1C89}" type="presParOf" srcId="{193FDE18-7C4F-4830-AF07-A74EA57795C6}" destId="{CC657689-89B6-4074-B01E-839E5C561090}" srcOrd="2" destOrd="0" presId="urn:microsoft.com/office/officeart/2005/8/layout/list1"/>
    <dgm:cxn modelId="{66225639-8DA1-4AB6-9ACC-BF6946E0DA2E}" type="presParOf" srcId="{193FDE18-7C4F-4830-AF07-A74EA57795C6}" destId="{64EAF3C8-DC1F-4084-979A-5FD29E84E3CA}" srcOrd="3" destOrd="0" presId="urn:microsoft.com/office/officeart/2005/8/layout/list1"/>
    <dgm:cxn modelId="{07581D76-1139-41C6-A1B7-E91F4D8BDA2A}" type="presParOf" srcId="{193FDE18-7C4F-4830-AF07-A74EA57795C6}" destId="{48C762A0-156C-4558-B681-99067D2AD5B1}" srcOrd="4" destOrd="0" presId="urn:microsoft.com/office/officeart/2005/8/layout/list1"/>
    <dgm:cxn modelId="{61FE35AD-781D-44F0-B08B-1166EC19CFE4}" type="presParOf" srcId="{48C762A0-156C-4558-B681-99067D2AD5B1}" destId="{2542DBF0-7476-44E9-AAF8-9E79937D5EDF}" srcOrd="0" destOrd="0" presId="urn:microsoft.com/office/officeart/2005/8/layout/list1"/>
    <dgm:cxn modelId="{23E39464-5DDB-49C6-A28D-3BB0A7E8248D}" type="presParOf" srcId="{48C762A0-156C-4558-B681-99067D2AD5B1}" destId="{F710698D-F517-4EC9-9B44-66701D0D9F13}" srcOrd="1" destOrd="0" presId="urn:microsoft.com/office/officeart/2005/8/layout/list1"/>
    <dgm:cxn modelId="{B32A1D32-5986-43B0-9162-91BDF0AFF22A}" type="presParOf" srcId="{193FDE18-7C4F-4830-AF07-A74EA57795C6}" destId="{8146E76C-2E6B-41CA-99C1-A52133F68F56}" srcOrd="5" destOrd="0" presId="urn:microsoft.com/office/officeart/2005/8/layout/list1"/>
    <dgm:cxn modelId="{02C7BA77-B207-44CD-B6C6-B380D67E1B2D}" type="presParOf" srcId="{193FDE18-7C4F-4830-AF07-A74EA57795C6}" destId="{48121C9D-7198-4E05-B601-600A3BFDF5B5}" srcOrd="6" destOrd="0" presId="urn:microsoft.com/office/officeart/2005/8/layout/list1"/>
    <dgm:cxn modelId="{5E5EA888-1F9D-4F1A-8939-6F542B1E6804}" type="presParOf" srcId="{193FDE18-7C4F-4830-AF07-A74EA57795C6}" destId="{F1B73523-6C75-4AF1-A752-EB8F9A58E8CF}" srcOrd="7" destOrd="0" presId="urn:microsoft.com/office/officeart/2005/8/layout/list1"/>
    <dgm:cxn modelId="{DCFA91CA-9293-49D2-A91C-9AA118639B05}" type="presParOf" srcId="{193FDE18-7C4F-4830-AF07-A74EA57795C6}" destId="{1381DF8C-5C3F-4E6C-BB71-9B18752FCF71}" srcOrd="8" destOrd="0" presId="urn:microsoft.com/office/officeart/2005/8/layout/list1"/>
    <dgm:cxn modelId="{72627D76-FFE4-4CC7-B0DA-16B266B6775E}" type="presParOf" srcId="{1381DF8C-5C3F-4E6C-BB71-9B18752FCF71}" destId="{654D44C6-59BC-4BE5-AF04-C680FBED04DB}" srcOrd="0" destOrd="0" presId="urn:microsoft.com/office/officeart/2005/8/layout/list1"/>
    <dgm:cxn modelId="{2811122E-358E-42FE-A4F6-6F589D69ED35}" type="presParOf" srcId="{1381DF8C-5C3F-4E6C-BB71-9B18752FCF71}" destId="{344A29B0-D500-4075-93A5-429E95B807D6}" srcOrd="1" destOrd="0" presId="urn:microsoft.com/office/officeart/2005/8/layout/list1"/>
    <dgm:cxn modelId="{686FC292-6DA3-4E9F-B34A-48A013E6AF03}" type="presParOf" srcId="{193FDE18-7C4F-4830-AF07-A74EA57795C6}" destId="{43B98135-5B05-45AD-A709-874DC5893C40}" srcOrd="9" destOrd="0" presId="urn:microsoft.com/office/officeart/2005/8/layout/list1"/>
    <dgm:cxn modelId="{84B519B5-3EF0-4DB4-8190-0BC2C85F4ACC}" type="presParOf" srcId="{193FDE18-7C4F-4830-AF07-A74EA57795C6}" destId="{BC32358D-20D0-46F8-B15D-ED2C1CDAB21B}" srcOrd="10" destOrd="0" presId="urn:microsoft.com/office/officeart/2005/8/layout/list1"/>
    <dgm:cxn modelId="{C154BCD8-EB32-4711-A5EF-FC365C86D0BF}" type="presParOf" srcId="{193FDE18-7C4F-4830-AF07-A74EA57795C6}" destId="{BFBA716E-B491-41B7-A13A-19F5A0FB8565}" srcOrd="11" destOrd="0" presId="urn:microsoft.com/office/officeart/2005/8/layout/list1"/>
    <dgm:cxn modelId="{309198E2-9654-4049-9B5E-80211F8BF8CB}" type="presParOf" srcId="{193FDE18-7C4F-4830-AF07-A74EA57795C6}" destId="{B66975A2-AA03-4240-9D64-680E1F48F3D1}" srcOrd="12" destOrd="0" presId="urn:microsoft.com/office/officeart/2005/8/layout/list1"/>
    <dgm:cxn modelId="{CF3F02D6-D4A8-4C33-9FF1-27949439869E}" type="presParOf" srcId="{B66975A2-AA03-4240-9D64-680E1F48F3D1}" destId="{2193F81C-F668-4F8E-9377-246A6DA13B70}" srcOrd="0" destOrd="0" presId="urn:microsoft.com/office/officeart/2005/8/layout/list1"/>
    <dgm:cxn modelId="{F8B10191-028C-4F8A-9362-E0F5FE0CC861}" type="presParOf" srcId="{B66975A2-AA03-4240-9D64-680E1F48F3D1}" destId="{7F284311-8F04-4509-9B6B-4DEA384A28CB}" srcOrd="1" destOrd="0" presId="urn:microsoft.com/office/officeart/2005/8/layout/list1"/>
    <dgm:cxn modelId="{D8645C1E-03D6-4EF3-904D-2CDA830E164A}" type="presParOf" srcId="{193FDE18-7C4F-4830-AF07-A74EA57795C6}" destId="{56261CFC-86F0-4B98-899D-7B443199F34D}" srcOrd="13" destOrd="0" presId="urn:microsoft.com/office/officeart/2005/8/layout/list1"/>
    <dgm:cxn modelId="{9E3CF397-D90A-41E8-9261-A0552BF79C6F}" type="presParOf" srcId="{193FDE18-7C4F-4830-AF07-A74EA57795C6}" destId="{5A231F74-828E-4BD9-B31A-CFE6A4C0890D}" srcOrd="14" destOrd="0" presId="urn:microsoft.com/office/officeart/2005/8/layout/list1"/>
    <dgm:cxn modelId="{E3125C61-136F-443D-A29B-D08676B265F2}" type="presParOf" srcId="{193FDE18-7C4F-4830-AF07-A74EA57795C6}" destId="{1B8C0E2E-D3E6-418D-90CE-7648FE645C58}" srcOrd="15" destOrd="0" presId="urn:microsoft.com/office/officeart/2005/8/layout/list1"/>
    <dgm:cxn modelId="{B8BBADA5-9589-418C-932A-021072ECC4B4}" type="presParOf" srcId="{193FDE18-7C4F-4830-AF07-A74EA57795C6}" destId="{75947945-2E7D-4EAE-B870-B594F0C2642A}" srcOrd="16" destOrd="0" presId="urn:microsoft.com/office/officeart/2005/8/layout/list1"/>
    <dgm:cxn modelId="{BDD817B4-B310-4247-8A73-A5D6AF9F5E06}" type="presParOf" srcId="{75947945-2E7D-4EAE-B870-B594F0C2642A}" destId="{9A0A8C7F-C4F1-440A-950F-A13D55849C9F}" srcOrd="0" destOrd="0" presId="urn:microsoft.com/office/officeart/2005/8/layout/list1"/>
    <dgm:cxn modelId="{AA5D8EB9-693A-4C1E-9553-8E8DDD4A325E}" type="presParOf" srcId="{75947945-2E7D-4EAE-B870-B594F0C2642A}" destId="{66A19065-C706-4600-B820-D7EF3881235B}" srcOrd="1" destOrd="0" presId="urn:microsoft.com/office/officeart/2005/8/layout/list1"/>
    <dgm:cxn modelId="{844BB750-14D5-4008-A7CD-9061F5D38A2A}" type="presParOf" srcId="{193FDE18-7C4F-4830-AF07-A74EA57795C6}" destId="{028FF515-E7DB-4C81-A9DD-AF192B2255F6}" srcOrd="17" destOrd="0" presId="urn:microsoft.com/office/officeart/2005/8/layout/list1"/>
    <dgm:cxn modelId="{85F2B50F-5835-4912-B89C-EFF712C5041D}" type="presParOf" srcId="{193FDE18-7C4F-4830-AF07-A74EA57795C6}" destId="{CBE19498-BEDB-4CA6-A22C-E4BD70B4D333}" srcOrd="18" destOrd="0" presId="urn:microsoft.com/office/officeart/2005/8/layout/list1"/>
    <dgm:cxn modelId="{50FED1AB-C9C5-4720-8906-2FD105313708}" type="presParOf" srcId="{193FDE18-7C4F-4830-AF07-A74EA57795C6}" destId="{3894AAAD-F4FD-42AE-99C2-138A9BA4A26A}" srcOrd="19" destOrd="0" presId="urn:microsoft.com/office/officeart/2005/8/layout/list1"/>
    <dgm:cxn modelId="{57EF92E9-CB6D-4DA7-953A-4FBCF92AA074}" type="presParOf" srcId="{193FDE18-7C4F-4830-AF07-A74EA57795C6}" destId="{62BF687B-7F84-4D80-B69A-D9EE4836CE5C}" srcOrd="20" destOrd="0" presId="urn:microsoft.com/office/officeart/2005/8/layout/list1"/>
    <dgm:cxn modelId="{F569D8E1-BAD6-47D0-B2B7-476ED13201AE}" type="presParOf" srcId="{62BF687B-7F84-4D80-B69A-D9EE4836CE5C}" destId="{5CE284CC-9650-4CB4-975A-17D4E50CC2FB}" srcOrd="0" destOrd="0" presId="urn:microsoft.com/office/officeart/2005/8/layout/list1"/>
    <dgm:cxn modelId="{8697B846-33CB-4338-97B4-1F2E8B1DBBEF}" type="presParOf" srcId="{62BF687B-7F84-4D80-B69A-D9EE4836CE5C}" destId="{A755C289-0883-45AE-AC87-42BFBB025B3D}" srcOrd="1" destOrd="0" presId="urn:microsoft.com/office/officeart/2005/8/layout/list1"/>
    <dgm:cxn modelId="{86B2E194-F131-4A02-8806-6FD04C971328}" type="presParOf" srcId="{193FDE18-7C4F-4830-AF07-A74EA57795C6}" destId="{8396610C-9CCD-4CA0-A82D-B901B8265F9D}" srcOrd="21" destOrd="0" presId="urn:microsoft.com/office/officeart/2005/8/layout/list1"/>
    <dgm:cxn modelId="{49CC7EA6-9978-4E98-B79A-7DBC7512A7EB}" type="presParOf" srcId="{193FDE18-7C4F-4830-AF07-A74EA57795C6}" destId="{3E491E43-82DB-48F8-BEDA-6D10AAD74758}" srcOrd="22" destOrd="0" presId="urn:microsoft.com/office/officeart/2005/8/layout/list1"/>
    <dgm:cxn modelId="{C0F488FD-5494-4DA1-9009-4FD6584B596B}" type="presParOf" srcId="{193FDE18-7C4F-4830-AF07-A74EA57795C6}" destId="{A6B2E0E4-AA5A-4651-B194-E8EE84A066BA}" srcOrd="23" destOrd="0" presId="urn:microsoft.com/office/officeart/2005/8/layout/list1"/>
    <dgm:cxn modelId="{49127CB6-9C02-410A-B93A-9F7D61AC569D}" type="presParOf" srcId="{193FDE18-7C4F-4830-AF07-A74EA57795C6}" destId="{37E90DDB-C072-4A80-9278-14FC79EAC0ED}" srcOrd="24" destOrd="0" presId="urn:microsoft.com/office/officeart/2005/8/layout/list1"/>
    <dgm:cxn modelId="{CDDF0B89-D619-4D46-B2AD-2DF523FE9B77}" type="presParOf" srcId="{37E90DDB-C072-4A80-9278-14FC79EAC0ED}" destId="{2FDF93AE-F2CE-4173-8BE3-DC36E1CA126E}" srcOrd="0" destOrd="0" presId="urn:microsoft.com/office/officeart/2005/8/layout/list1"/>
    <dgm:cxn modelId="{A570B7A5-325D-4442-9594-B4C3A8DD38DF}" type="presParOf" srcId="{37E90DDB-C072-4A80-9278-14FC79EAC0ED}" destId="{669361BA-309C-451A-9286-EF38850B8D0F}" srcOrd="1" destOrd="0" presId="urn:microsoft.com/office/officeart/2005/8/layout/list1"/>
    <dgm:cxn modelId="{653BB61C-F821-470A-BCE9-868F82580172}" type="presParOf" srcId="{193FDE18-7C4F-4830-AF07-A74EA57795C6}" destId="{06842DA5-B9E4-4BD1-BDFB-52FA170FD152}" srcOrd="25" destOrd="0" presId="urn:microsoft.com/office/officeart/2005/8/layout/list1"/>
    <dgm:cxn modelId="{44E73E64-0C50-44B7-9A62-28F335941F1F}" type="presParOf" srcId="{193FDE18-7C4F-4830-AF07-A74EA57795C6}" destId="{73D9D560-ACA1-4B1D-B8BF-4F713A3E6745}" srcOrd="26" destOrd="0" presId="urn:microsoft.com/office/officeart/2005/8/layout/list1"/>
    <dgm:cxn modelId="{D3230C0E-9587-4107-85DC-830ED03AA01E}" type="presParOf" srcId="{193FDE18-7C4F-4830-AF07-A74EA57795C6}" destId="{92CAD75C-8C2C-4708-BB1A-3BC95D95ECAE}" srcOrd="27" destOrd="0" presId="urn:microsoft.com/office/officeart/2005/8/layout/list1"/>
    <dgm:cxn modelId="{B7BE9909-94CB-4272-8E37-68584BA07DD8}" type="presParOf" srcId="{193FDE18-7C4F-4830-AF07-A74EA57795C6}" destId="{8B0F57F0-E74C-4465-8139-81355F1AD213}" srcOrd="28" destOrd="0" presId="urn:microsoft.com/office/officeart/2005/8/layout/list1"/>
    <dgm:cxn modelId="{20DFF6D7-002F-464C-A934-8AAA6020CF8D}" type="presParOf" srcId="{8B0F57F0-E74C-4465-8139-81355F1AD213}" destId="{15117F8B-FCEB-4E31-B991-0BEB4E94CA51}" srcOrd="0" destOrd="0" presId="urn:microsoft.com/office/officeart/2005/8/layout/list1"/>
    <dgm:cxn modelId="{F108357B-6797-43CC-8F14-3D8833A9BE45}" type="presParOf" srcId="{8B0F57F0-E74C-4465-8139-81355F1AD213}" destId="{09387A2D-F457-42CC-9E17-E617AE0BB6D9}" srcOrd="1" destOrd="0" presId="urn:microsoft.com/office/officeart/2005/8/layout/list1"/>
    <dgm:cxn modelId="{F2392DB3-9700-4D42-AF93-BBFE3701A555}" type="presParOf" srcId="{193FDE18-7C4F-4830-AF07-A74EA57795C6}" destId="{36048A33-3370-4ECD-8158-89F6D7BB9280}" srcOrd="29" destOrd="0" presId="urn:microsoft.com/office/officeart/2005/8/layout/list1"/>
    <dgm:cxn modelId="{6D39F5BC-B42B-4888-8B0B-EFE1608C3543}" type="presParOf" srcId="{193FDE18-7C4F-4830-AF07-A74EA57795C6}" destId="{B6FC2A30-71D9-4CE6-B71B-0021C226EDF7}" srcOrd="3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A11557F-04EC-43DB-BA45-416C2E83B18C}" type="doc">
      <dgm:prSet loTypeId="urn:microsoft.com/office/officeart/2005/8/layout/process1" loCatId="process" qsTypeId="urn:microsoft.com/office/officeart/2005/8/quickstyle/3d1" qsCatId="3D" csTypeId="urn:microsoft.com/office/officeart/2005/8/colors/accent3_1" csCatId="accent3" phldr="1"/>
      <dgm:spPr/>
    </dgm:pt>
    <dgm:pt modelId="{B0D614D3-C4F3-4965-A078-200E7092BEB4}">
      <dgm:prSet phldrT="[Text]"/>
      <dgm:spPr/>
      <dgm:t>
        <a:bodyPr/>
        <a:lstStyle/>
        <a:p>
          <a:r>
            <a:rPr lang="en-IN"/>
            <a:t>EMERGENCY</a:t>
          </a:r>
        </a:p>
      </dgm:t>
    </dgm:pt>
    <dgm:pt modelId="{D259757D-523E-4F2B-9D67-FC05942DEA87}" type="parTrans" cxnId="{65C7CCED-0C3F-41BF-86A8-855E26338166}">
      <dgm:prSet/>
      <dgm:spPr/>
      <dgm:t>
        <a:bodyPr/>
        <a:lstStyle/>
        <a:p>
          <a:endParaRPr lang="en-IN"/>
        </a:p>
      </dgm:t>
    </dgm:pt>
    <dgm:pt modelId="{13112E14-A366-4A84-AA23-642486D584CB}" type="sibTrans" cxnId="{65C7CCED-0C3F-41BF-86A8-855E26338166}">
      <dgm:prSet/>
      <dgm:spPr/>
      <dgm:t>
        <a:bodyPr/>
        <a:lstStyle/>
        <a:p>
          <a:endParaRPr lang="en-IN"/>
        </a:p>
      </dgm:t>
    </dgm:pt>
    <dgm:pt modelId="{D993EA08-D21C-4513-82ED-E12E52E4D196}">
      <dgm:prSet phldrT="[Text]"/>
      <dgm:spPr/>
      <dgm:t>
        <a:bodyPr/>
        <a:lstStyle/>
        <a:p>
          <a:r>
            <a:rPr lang="en-IN"/>
            <a:t>CHIEF HEAD</a:t>
          </a:r>
        </a:p>
      </dgm:t>
    </dgm:pt>
    <dgm:pt modelId="{8F8CC370-D1E8-45E6-AAA7-24E647F461DB}" type="parTrans" cxnId="{64EE51DA-D92B-41DA-84F5-A1E2E6DE9A2C}">
      <dgm:prSet/>
      <dgm:spPr/>
      <dgm:t>
        <a:bodyPr/>
        <a:lstStyle/>
        <a:p>
          <a:endParaRPr lang="en-IN"/>
        </a:p>
      </dgm:t>
    </dgm:pt>
    <dgm:pt modelId="{D8BF00A4-3412-4F8E-9454-1F3A38CDE0C7}" type="sibTrans" cxnId="{64EE51DA-D92B-41DA-84F5-A1E2E6DE9A2C}">
      <dgm:prSet/>
      <dgm:spPr/>
      <dgm:t>
        <a:bodyPr/>
        <a:lstStyle/>
        <a:p>
          <a:endParaRPr lang="en-IN"/>
        </a:p>
      </dgm:t>
    </dgm:pt>
    <dgm:pt modelId="{83031B2A-943D-44A8-8DEC-6F1AA9AD06F9}">
      <dgm:prSet phldrT="[Text]"/>
      <dgm:spPr/>
      <dgm:t>
        <a:bodyPr/>
        <a:lstStyle/>
        <a:p>
          <a:r>
            <a:rPr lang="en-IN" dirty="0"/>
            <a:t>FRONT DESK EXECUTIVE</a:t>
          </a:r>
        </a:p>
      </dgm:t>
    </dgm:pt>
    <dgm:pt modelId="{9D0B6B9A-6852-4626-BE89-D86FC71A87B7}" type="parTrans" cxnId="{82FBF842-BF6E-4623-B9CC-A2A7A64FA9B7}">
      <dgm:prSet/>
      <dgm:spPr/>
      <dgm:t>
        <a:bodyPr/>
        <a:lstStyle/>
        <a:p>
          <a:endParaRPr lang="en-IN"/>
        </a:p>
      </dgm:t>
    </dgm:pt>
    <dgm:pt modelId="{72034D4D-0189-40B2-ADD3-BA36696425C5}" type="sibTrans" cxnId="{82FBF842-BF6E-4623-B9CC-A2A7A64FA9B7}">
      <dgm:prSet/>
      <dgm:spPr/>
      <dgm:t>
        <a:bodyPr/>
        <a:lstStyle/>
        <a:p>
          <a:endParaRPr lang="en-IN"/>
        </a:p>
      </dgm:t>
    </dgm:pt>
    <dgm:pt modelId="{A8D40831-9F6A-4BD5-BDEE-9791EAD9029B}" type="pres">
      <dgm:prSet presAssocID="{AA11557F-04EC-43DB-BA45-416C2E83B18C}" presName="Name0" presStyleCnt="0">
        <dgm:presLayoutVars>
          <dgm:dir/>
          <dgm:resizeHandles val="exact"/>
        </dgm:presLayoutVars>
      </dgm:prSet>
      <dgm:spPr/>
    </dgm:pt>
    <dgm:pt modelId="{CAF5A3D1-5A8D-42FA-B784-D6AB1591FF95}" type="pres">
      <dgm:prSet presAssocID="{B0D614D3-C4F3-4965-A078-200E7092BEB4}" presName="node" presStyleLbl="node1" presStyleIdx="0" presStyleCnt="3">
        <dgm:presLayoutVars>
          <dgm:bulletEnabled val="1"/>
        </dgm:presLayoutVars>
      </dgm:prSet>
      <dgm:spPr/>
      <dgm:t>
        <a:bodyPr/>
        <a:lstStyle/>
        <a:p>
          <a:endParaRPr lang="en-IN"/>
        </a:p>
      </dgm:t>
    </dgm:pt>
    <dgm:pt modelId="{AB40081B-156D-4331-BAC7-A7F687BDA5B1}" type="pres">
      <dgm:prSet presAssocID="{13112E14-A366-4A84-AA23-642486D584CB}" presName="sibTrans" presStyleLbl="sibTrans2D1" presStyleIdx="0" presStyleCnt="2"/>
      <dgm:spPr/>
      <dgm:t>
        <a:bodyPr/>
        <a:lstStyle/>
        <a:p>
          <a:endParaRPr lang="en-IN"/>
        </a:p>
      </dgm:t>
    </dgm:pt>
    <dgm:pt modelId="{647F480E-3D78-47E3-8DFE-A5F41747FB73}" type="pres">
      <dgm:prSet presAssocID="{13112E14-A366-4A84-AA23-642486D584CB}" presName="connectorText" presStyleLbl="sibTrans2D1" presStyleIdx="0" presStyleCnt="2"/>
      <dgm:spPr/>
      <dgm:t>
        <a:bodyPr/>
        <a:lstStyle/>
        <a:p>
          <a:endParaRPr lang="en-IN"/>
        </a:p>
      </dgm:t>
    </dgm:pt>
    <dgm:pt modelId="{CB23313E-2D27-4473-8174-67D4D83890C8}" type="pres">
      <dgm:prSet presAssocID="{D993EA08-D21C-4513-82ED-E12E52E4D196}" presName="node" presStyleLbl="node1" presStyleIdx="1" presStyleCnt="3">
        <dgm:presLayoutVars>
          <dgm:bulletEnabled val="1"/>
        </dgm:presLayoutVars>
      </dgm:prSet>
      <dgm:spPr/>
      <dgm:t>
        <a:bodyPr/>
        <a:lstStyle/>
        <a:p>
          <a:endParaRPr lang="en-IN"/>
        </a:p>
      </dgm:t>
    </dgm:pt>
    <dgm:pt modelId="{7C9DA1E2-8D73-403A-A480-D242A96FAD96}" type="pres">
      <dgm:prSet presAssocID="{D8BF00A4-3412-4F8E-9454-1F3A38CDE0C7}" presName="sibTrans" presStyleLbl="sibTrans2D1" presStyleIdx="1" presStyleCnt="2"/>
      <dgm:spPr/>
      <dgm:t>
        <a:bodyPr/>
        <a:lstStyle/>
        <a:p>
          <a:endParaRPr lang="en-IN"/>
        </a:p>
      </dgm:t>
    </dgm:pt>
    <dgm:pt modelId="{B33AC2BA-DB5B-450B-8582-CBB027D25493}" type="pres">
      <dgm:prSet presAssocID="{D8BF00A4-3412-4F8E-9454-1F3A38CDE0C7}" presName="connectorText" presStyleLbl="sibTrans2D1" presStyleIdx="1" presStyleCnt="2"/>
      <dgm:spPr/>
      <dgm:t>
        <a:bodyPr/>
        <a:lstStyle/>
        <a:p>
          <a:endParaRPr lang="en-IN"/>
        </a:p>
      </dgm:t>
    </dgm:pt>
    <dgm:pt modelId="{963ED1AE-6665-47D4-90FF-2C5B7BFCFBAF}" type="pres">
      <dgm:prSet presAssocID="{83031B2A-943D-44A8-8DEC-6F1AA9AD06F9}" presName="node" presStyleLbl="node1" presStyleIdx="2" presStyleCnt="3">
        <dgm:presLayoutVars>
          <dgm:bulletEnabled val="1"/>
        </dgm:presLayoutVars>
      </dgm:prSet>
      <dgm:spPr/>
      <dgm:t>
        <a:bodyPr/>
        <a:lstStyle/>
        <a:p>
          <a:endParaRPr lang="en-IN"/>
        </a:p>
      </dgm:t>
    </dgm:pt>
  </dgm:ptLst>
  <dgm:cxnLst>
    <dgm:cxn modelId="{82FBF842-BF6E-4623-B9CC-A2A7A64FA9B7}" srcId="{AA11557F-04EC-43DB-BA45-416C2E83B18C}" destId="{83031B2A-943D-44A8-8DEC-6F1AA9AD06F9}" srcOrd="2" destOrd="0" parTransId="{9D0B6B9A-6852-4626-BE89-D86FC71A87B7}" sibTransId="{72034D4D-0189-40B2-ADD3-BA36696425C5}"/>
    <dgm:cxn modelId="{259E861F-AEF2-42F9-B9C3-D4B014D14F38}" type="presOf" srcId="{D8BF00A4-3412-4F8E-9454-1F3A38CDE0C7}" destId="{B33AC2BA-DB5B-450B-8582-CBB027D25493}" srcOrd="1" destOrd="0" presId="urn:microsoft.com/office/officeart/2005/8/layout/process1"/>
    <dgm:cxn modelId="{0484F2EB-E613-4947-B6CF-27E04FA05378}" type="presOf" srcId="{B0D614D3-C4F3-4965-A078-200E7092BEB4}" destId="{CAF5A3D1-5A8D-42FA-B784-D6AB1591FF95}" srcOrd="0" destOrd="0" presId="urn:microsoft.com/office/officeart/2005/8/layout/process1"/>
    <dgm:cxn modelId="{52545897-1DA1-4E14-A6F5-A26A4B56922D}" type="presOf" srcId="{13112E14-A366-4A84-AA23-642486D584CB}" destId="{AB40081B-156D-4331-BAC7-A7F687BDA5B1}" srcOrd="0" destOrd="0" presId="urn:microsoft.com/office/officeart/2005/8/layout/process1"/>
    <dgm:cxn modelId="{65C7CCED-0C3F-41BF-86A8-855E26338166}" srcId="{AA11557F-04EC-43DB-BA45-416C2E83B18C}" destId="{B0D614D3-C4F3-4965-A078-200E7092BEB4}" srcOrd="0" destOrd="0" parTransId="{D259757D-523E-4F2B-9D67-FC05942DEA87}" sibTransId="{13112E14-A366-4A84-AA23-642486D584CB}"/>
    <dgm:cxn modelId="{64EE51DA-D92B-41DA-84F5-A1E2E6DE9A2C}" srcId="{AA11557F-04EC-43DB-BA45-416C2E83B18C}" destId="{D993EA08-D21C-4513-82ED-E12E52E4D196}" srcOrd="1" destOrd="0" parTransId="{8F8CC370-D1E8-45E6-AAA7-24E647F461DB}" sibTransId="{D8BF00A4-3412-4F8E-9454-1F3A38CDE0C7}"/>
    <dgm:cxn modelId="{00BC26BA-25EC-432D-A9AD-2915D7139BF2}" type="presOf" srcId="{83031B2A-943D-44A8-8DEC-6F1AA9AD06F9}" destId="{963ED1AE-6665-47D4-90FF-2C5B7BFCFBAF}" srcOrd="0" destOrd="0" presId="urn:microsoft.com/office/officeart/2005/8/layout/process1"/>
    <dgm:cxn modelId="{F8ED3C2F-181A-4640-B90D-856F99DE2FFC}" type="presOf" srcId="{D993EA08-D21C-4513-82ED-E12E52E4D196}" destId="{CB23313E-2D27-4473-8174-67D4D83890C8}" srcOrd="0" destOrd="0" presId="urn:microsoft.com/office/officeart/2005/8/layout/process1"/>
    <dgm:cxn modelId="{BD4432FB-D55A-4F32-93AD-DD84FE5D6AE0}" type="presOf" srcId="{13112E14-A366-4A84-AA23-642486D584CB}" destId="{647F480E-3D78-47E3-8DFE-A5F41747FB73}" srcOrd="1" destOrd="0" presId="urn:microsoft.com/office/officeart/2005/8/layout/process1"/>
    <dgm:cxn modelId="{D8D03518-C4AC-4F13-B788-97DD2F7644FA}" type="presOf" srcId="{AA11557F-04EC-43DB-BA45-416C2E83B18C}" destId="{A8D40831-9F6A-4BD5-BDEE-9791EAD9029B}" srcOrd="0" destOrd="0" presId="urn:microsoft.com/office/officeart/2005/8/layout/process1"/>
    <dgm:cxn modelId="{0D5CDCA1-E560-491B-B351-BB04019B2A6A}" type="presOf" srcId="{D8BF00A4-3412-4F8E-9454-1F3A38CDE0C7}" destId="{7C9DA1E2-8D73-403A-A480-D242A96FAD96}" srcOrd="0" destOrd="0" presId="urn:microsoft.com/office/officeart/2005/8/layout/process1"/>
    <dgm:cxn modelId="{5A2B6CA5-F1C3-4739-8E93-D629FAFC0F47}" type="presParOf" srcId="{A8D40831-9F6A-4BD5-BDEE-9791EAD9029B}" destId="{CAF5A3D1-5A8D-42FA-B784-D6AB1591FF95}" srcOrd="0" destOrd="0" presId="urn:microsoft.com/office/officeart/2005/8/layout/process1"/>
    <dgm:cxn modelId="{F9B1A495-4E77-4CBC-ACCB-70E030991F43}" type="presParOf" srcId="{A8D40831-9F6A-4BD5-BDEE-9791EAD9029B}" destId="{AB40081B-156D-4331-BAC7-A7F687BDA5B1}" srcOrd="1" destOrd="0" presId="urn:microsoft.com/office/officeart/2005/8/layout/process1"/>
    <dgm:cxn modelId="{A59453A1-8CE6-44F2-855B-46E4C65E33B5}" type="presParOf" srcId="{AB40081B-156D-4331-BAC7-A7F687BDA5B1}" destId="{647F480E-3D78-47E3-8DFE-A5F41747FB73}" srcOrd="0" destOrd="0" presId="urn:microsoft.com/office/officeart/2005/8/layout/process1"/>
    <dgm:cxn modelId="{B2A653D8-0BBA-4F02-B0F7-FB1DD7A26E0D}" type="presParOf" srcId="{A8D40831-9F6A-4BD5-BDEE-9791EAD9029B}" destId="{CB23313E-2D27-4473-8174-67D4D83890C8}" srcOrd="2" destOrd="0" presId="urn:microsoft.com/office/officeart/2005/8/layout/process1"/>
    <dgm:cxn modelId="{8B821E2E-3FB0-424B-9701-F1B4224D519B}" type="presParOf" srcId="{A8D40831-9F6A-4BD5-BDEE-9791EAD9029B}" destId="{7C9DA1E2-8D73-403A-A480-D242A96FAD96}" srcOrd="3" destOrd="0" presId="urn:microsoft.com/office/officeart/2005/8/layout/process1"/>
    <dgm:cxn modelId="{290DD825-8505-4959-86F8-E56CF58B6C65}" type="presParOf" srcId="{7C9DA1E2-8D73-403A-A480-D242A96FAD96}" destId="{B33AC2BA-DB5B-450B-8582-CBB027D25493}" srcOrd="0" destOrd="0" presId="urn:microsoft.com/office/officeart/2005/8/layout/process1"/>
    <dgm:cxn modelId="{E0C9164A-458A-4C7C-8317-5CFBF27E2A3B}" type="presParOf" srcId="{A8D40831-9F6A-4BD5-BDEE-9791EAD9029B}" destId="{963ED1AE-6665-47D4-90FF-2C5B7BFCFBAF}"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AD7AFAD-2C6E-4BAC-9DF9-A956B0E4C87F}" type="doc">
      <dgm:prSet loTypeId="urn:microsoft.com/office/officeart/2005/8/layout/hProcess9" loCatId="process" qsTypeId="urn:microsoft.com/office/officeart/2005/8/quickstyle/simple3" qsCatId="simple" csTypeId="urn:microsoft.com/office/officeart/2005/8/colors/colorful5" csCatId="colorful" phldr="1"/>
      <dgm:spPr/>
    </dgm:pt>
    <dgm:pt modelId="{61FB36B5-D06F-496C-A00F-428F510CABF7}">
      <dgm:prSet phldrT="[Text]"/>
      <dgm:spPr/>
      <dgm:t>
        <a:bodyPr/>
        <a:lstStyle/>
        <a:p>
          <a:r>
            <a:rPr lang="en-IN" dirty="0"/>
            <a:t>DISCHARGE CELL</a:t>
          </a:r>
        </a:p>
      </dgm:t>
    </dgm:pt>
    <dgm:pt modelId="{C78462E2-A475-414E-84C0-BCC80669811C}" type="parTrans" cxnId="{DC1B6254-17D9-4341-B885-369E4F32645E}">
      <dgm:prSet/>
      <dgm:spPr/>
      <dgm:t>
        <a:bodyPr/>
        <a:lstStyle/>
        <a:p>
          <a:endParaRPr lang="en-IN"/>
        </a:p>
      </dgm:t>
    </dgm:pt>
    <dgm:pt modelId="{19BF6530-5AA7-4E26-9919-288AA8AEBDBA}" type="sibTrans" cxnId="{DC1B6254-17D9-4341-B885-369E4F32645E}">
      <dgm:prSet/>
      <dgm:spPr/>
      <dgm:t>
        <a:bodyPr/>
        <a:lstStyle/>
        <a:p>
          <a:endParaRPr lang="en-IN"/>
        </a:p>
      </dgm:t>
    </dgm:pt>
    <dgm:pt modelId="{D513F2CD-9AB5-465F-9878-240329543524}">
      <dgm:prSet phldrT="[Text]"/>
      <dgm:spPr/>
      <dgm:t>
        <a:bodyPr/>
        <a:lstStyle/>
        <a:p>
          <a:r>
            <a:rPr lang="en-IN" dirty="0"/>
            <a:t>SENIOR EXECUTIVE</a:t>
          </a:r>
        </a:p>
      </dgm:t>
    </dgm:pt>
    <dgm:pt modelId="{3AA53E96-3F24-42BA-B97A-051FF718FF15}" type="parTrans" cxnId="{BD6E9586-2FD8-4110-8A63-475D82A30D20}">
      <dgm:prSet/>
      <dgm:spPr/>
      <dgm:t>
        <a:bodyPr/>
        <a:lstStyle/>
        <a:p>
          <a:endParaRPr lang="en-IN"/>
        </a:p>
      </dgm:t>
    </dgm:pt>
    <dgm:pt modelId="{15D7A09F-7D11-4DED-B168-D29E0CF8742B}" type="sibTrans" cxnId="{BD6E9586-2FD8-4110-8A63-475D82A30D20}">
      <dgm:prSet/>
      <dgm:spPr/>
      <dgm:t>
        <a:bodyPr/>
        <a:lstStyle/>
        <a:p>
          <a:endParaRPr lang="en-IN"/>
        </a:p>
      </dgm:t>
    </dgm:pt>
    <dgm:pt modelId="{ED4DC134-50F0-47CA-90F2-03A1D53E2002}">
      <dgm:prSet phldrT="[Text]"/>
      <dgm:spPr/>
      <dgm:t>
        <a:bodyPr/>
        <a:lstStyle/>
        <a:p>
          <a:r>
            <a:rPr lang="en-IN" dirty="0"/>
            <a:t>EXECUTIVE</a:t>
          </a:r>
        </a:p>
      </dgm:t>
    </dgm:pt>
    <dgm:pt modelId="{44527748-F7D0-4F16-9FF6-766453E2D319}" type="parTrans" cxnId="{49840C1D-A1FD-4EE0-A1B6-1C9ABEF8285A}">
      <dgm:prSet/>
      <dgm:spPr/>
      <dgm:t>
        <a:bodyPr/>
        <a:lstStyle/>
        <a:p>
          <a:endParaRPr lang="en-IN"/>
        </a:p>
      </dgm:t>
    </dgm:pt>
    <dgm:pt modelId="{DA1B44D2-FA92-4A4C-ADBA-048F12A2AD96}" type="sibTrans" cxnId="{49840C1D-A1FD-4EE0-A1B6-1C9ABEF8285A}">
      <dgm:prSet/>
      <dgm:spPr/>
      <dgm:t>
        <a:bodyPr/>
        <a:lstStyle/>
        <a:p>
          <a:endParaRPr lang="en-IN"/>
        </a:p>
      </dgm:t>
    </dgm:pt>
    <dgm:pt modelId="{1E5FD4EC-0E72-46FD-AF06-424ECF383E9D}" type="pres">
      <dgm:prSet presAssocID="{DAD7AFAD-2C6E-4BAC-9DF9-A956B0E4C87F}" presName="CompostProcess" presStyleCnt="0">
        <dgm:presLayoutVars>
          <dgm:dir/>
          <dgm:resizeHandles val="exact"/>
        </dgm:presLayoutVars>
      </dgm:prSet>
      <dgm:spPr/>
    </dgm:pt>
    <dgm:pt modelId="{28D61C97-6F09-47E1-88FE-6572CD433F86}" type="pres">
      <dgm:prSet presAssocID="{DAD7AFAD-2C6E-4BAC-9DF9-A956B0E4C87F}" presName="arrow" presStyleLbl="bgShp" presStyleIdx="0" presStyleCnt="1"/>
      <dgm:spPr/>
    </dgm:pt>
    <dgm:pt modelId="{F5337B12-43D5-4968-A6E7-238851102B90}" type="pres">
      <dgm:prSet presAssocID="{DAD7AFAD-2C6E-4BAC-9DF9-A956B0E4C87F}" presName="linearProcess" presStyleCnt="0"/>
      <dgm:spPr/>
    </dgm:pt>
    <dgm:pt modelId="{90F63DBD-8BEB-45E8-A46D-20F2C668AF54}" type="pres">
      <dgm:prSet presAssocID="{61FB36B5-D06F-496C-A00F-428F510CABF7}" presName="textNode" presStyleLbl="node1" presStyleIdx="0" presStyleCnt="3">
        <dgm:presLayoutVars>
          <dgm:bulletEnabled val="1"/>
        </dgm:presLayoutVars>
      </dgm:prSet>
      <dgm:spPr/>
      <dgm:t>
        <a:bodyPr/>
        <a:lstStyle/>
        <a:p>
          <a:endParaRPr lang="en-IN"/>
        </a:p>
      </dgm:t>
    </dgm:pt>
    <dgm:pt modelId="{0D7D6770-0EBF-4F9F-86BA-FFC151CB70A6}" type="pres">
      <dgm:prSet presAssocID="{19BF6530-5AA7-4E26-9919-288AA8AEBDBA}" presName="sibTrans" presStyleCnt="0"/>
      <dgm:spPr/>
    </dgm:pt>
    <dgm:pt modelId="{ED0A0DE9-43CE-42F5-A8F6-A8AB023635B5}" type="pres">
      <dgm:prSet presAssocID="{D513F2CD-9AB5-465F-9878-240329543524}" presName="textNode" presStyleLbl="node1" presStyleIdx="1" presStyleCnt="3">
        <dgm:presLayoutVars>
          <dgm:bulletEnabled val="1"/>
        </dgm:presLayoutVars>
      </dgm:prSet>
      <dgm:spPr/>
      <dgm:t>
        <a:bodyPr/>
        <a:lstStyle/>
        <a:p>
          <a:endParaRPr lang="en-IN"/>
        </a:p>
      </dgm:t>
    </dgm:pt>
    <dgm:pt modelId="{F1CB5EFF-59AA-44CA-934F-DDEA6B706534}" type="pres">
      <dgm:prSet presAssocID="{15D7A09F-7D11-4DED-B168-D29E0CF8742B}" presName="sibTrans" presStyleCnt="0"/>
      <dgm:spPr/>
    </dgm:pt>
    <dgm:pt modelId="{93F588EA-9F4A-4C52-82A7-351AE71B3DC6}" type="pres">
      <dgm:prSet presAssocID="{ED4DC134-50F0-47CA-90F2-03A1D53E2002}" presName="textNode" presStyleLbl="node1" presStyleIdx="2" presStyleCnt="3">
        <dgm:presLayoutVars>
          <dgm:bulletEnabled val="1"/>
        </dgm:presLayoutVars>
      </dgm:prSet>
      <dgm:spPr/>
      <dgm:t>
        <a:bodyPr/>
        <a:lstStyle/>
        <a:p>
          <a:endParaRPr lang="en-IN"/>
        </a:p>
      </dgm:t>
    </dgm:pt>
  </dgm:ptLst>
  <dgm:cxnLst>
    <dgm:cxn modelId="{49840C1D-A1FD-4EE0-A1B6-1C9ABEF8285A}" srcId="{DAD7AFAD-2C6E-4BAC-9DF9-A956B0E4C87F}" destId="{ED4DC134-50F0-47CA-90F2-03A1D53E2002}" srcOrd="2" destOrd="0" parTransId="{44527748-F7D0-4F16-9FF6-766453E2D319}" sibTransId="{DA1B44D2-FA92-4A4C-ADBA-048F12A2AD96}"/>
    <dgm:cxn modelId="{BD6E9586-2FD8-4110-8A63-475D82A30D20}" srcId="{DAD7AFAD-2C6E-4BAC-9DF9-A956B0E4C87F}" destId="{D513F2CD-9AB5-465F-9878-240329543524}" srcOrd="1" destOrd="0" parTransId="{3AA53E96-3F24-42BA-B97A-051FF718FF15}" sibTransId="{15D7A09F-7D11-4DED-B168-D29E0CF8742B}"/>
    <dgm:cxn modelId="{DC1B6254-17D9-4341-B885-369E4F32645E}" srcId="{DAD7AFAD-2C6E-4BAC-9DF9-A956B0E4C87F}" destId="{61FB36B5-D06F-496C-A00F-428F510CABF7}" srcOrd="0" destOrd="0" parTransId="{C78462E2-A475-414E-84C0-BCC80669811C}" sibTransId="{19BF6530-5AA7-4E26-9919-288AA8AEBDBA}"/>
    <dgm:cxn modelId="{F6544F08-8264-4601-9AA7-904C553AFB7D}" type="presOf" srcId="{61FB36B5-D06F-496C-A00F-428F510CABF7}" destId="{90F63DBD-8BEB-45E8-A46D-20F2C668AF54}" srcOrd="0" destOrd="0" presId="urn:microsoft.com/office/officeart/2005/8/layout/hProcess9"/>
    <dgm:cxn modelId="{F2523A6E-F893-4634-A9F3-E2ED2FE6DC02}" type="presOf" srcId="{ED4DC134-50F0-47CA-90F2-03A1D53E2002}" destId="{93F588EA-9F4A-4C52-82A7-351AE71B3DC6}" srcOrd="0" destOrd="0" presId="urn:microsoft.com/office/officeart/2005/8/layout/hProcess9"/>
    <dgm:cxn modelId="{B3709B51-4961-45CC-880F-27755FB052E6}" type="presOf" srcId="{D513F2CD-9AB5-465F-9878-240329543524}" destId="{ED0A0DE9-43CE-42F5-A8F6-A8AB023635B5}" srcOrd="0" destOrd="0" presId="urn:microsoft.com/office/officeart/2005/8/layout/hProcess9"/>
    <dgm:cxn modelId="{D220C52F-E33C-460F-9463-4BBAF7540AA7}" type="presOf" srcId="{DAD7AFAD-2C6E-4BAC-9DF9-A956B0E4C87F}" destId="{1E5FD4EC-0E72-46FD-AF06-424ECF383E9D}" srcOrd="0" destOrd="0" presId="urn:microsoft.com/office/officeart/2005/8/layout/hProcess9"/>
    <dgm:cxn modelId="{A6B5776F-C45A-4AA0-82ED-C4A7CAB14B93}" type="presParOf" srcId="{1E5FD4EC-0E72-46FD-AF06-424ECF383E9D}" destId="{28D61C97-6F09-47E1-88FE-6572CD433F86}" srcOrd="0" destOrd="0" presId="urn:microsoft.com/office/officeart/2005/8/layout/hProcess9"/>
    <dgm:cxn modelId="{3B7999FB-54C4-4564-9C62-73BC1D7399F6}" type="presParOf" srcId="{1E5FD4EC-0E72-46FD-AF06-424ECF383E9D}" destId="{F5337B12-43D5-4968-A6E7-238851102B90}" srcOrd="1" destOrd="0" presId="urn:microsoft.com/office/officeart/2005/8/layout/hProcess9"/>
    <dgm:cxn modelId="{64AB24A4-7C37-41A3-B786-8CFAB0103031}" type="presParOf" srcId="{F5337B12-43D5-4968-A6E7-238851102B90}" destId="{90F63DBD-8BEB-45E8-A46D-20F2C668AF54}" srcOrd="0" destOrd="0" presId="urn:microsoft.com/office/officeart/2005/8/layout/hProcess9"/>
    <dgm:cxn modelId="{A1FF4C1B-68CE-4194-A980-F49596D0D1EA}" type="presParOf" srcId="{F5337B12-43D5-4968-A6E7-238851102B90}" destId="{0D7D6770-0EBF-4F9F-86BA-FFC151CB70A6}" srcOrd="1" destOrd="0" presId="urn:microsoft.com/office/officeart/2005/8/layout/hProcess9"/>
    <dgm:cxn modelId="{A13F6B89-9FC5-4BAC-8304-BCD4BABC7B96}" type="presParOf" srcId="{F5337B12-43D5-4968-A6E7-238851102B90}" destId="{ED0A0DE9-43CE-42F5-A8F6-A8AB023635B5}" srcOrd="2" destOrd="0" presId="urn:microsoft.com/office/officeart/2005/8/layout/hProcess9"/>
    <dgm:cxn modelId="{678CBC1F-5B6C-4BAB-93F2-83D8915A6605}" type="presParOf" srcId="{F5337B12-43D5-4968-A6E7-238851102B90}" destId="{F1CB5EFF-59AA-44CA-934F-DDEA6B706534}" srcOrd="3" destOrd="0" presId="urn:microsoft.com/office/officeart/2005/8/layout/hProcess9"/>
    <dgm:cxn modelId="{81EE5603-4E04-473D-A4A7-B08D0AD12E8A}" type="presParOf" srcId="{F5337B12-43D5-4968-A6E7-238851102B90}" destId="{93F588EA-9F4A-4C52-82A7-351AE71B3DC6}" srcOrd="4" destOrd="0" presId="urn:microsoft.com/office/officeart/2005/8/layout/hProcess9"/>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F722B98-25BF-41E4-B72D-F334A2F49D3E}" type="doc">
      <dgm:prSet loTypeId="urn:microsoft.com/office/officeart/2005/8/layout/hierarchy1" loCatId="hierarchy" qsTypeId="urn:microsoft.com/office/officeart/2005/8/quickstyle/3d4" qsCatId="3D" csTypeId="urn:microsoft.com/office/officeart/2005/8/colors/accent0_1" csCatId="mainScheme" phldr="1"/>
      <dgm:spPr/>
      <dgm:t>
        <a:bodyPr/>
        <a:lstStyle/>
        <a:p>
          <a:endParaRPr lang="en-IN"/>
        </a:p>
      </dgm:t>
    </dgm:pt>
    <dgm:pt modelId="{5BCF6C3F-04E7-489C-87F8-0CCC71C78F77}">
      <dgm:prSet phldrT="[Text]"/>
      <dgm:spPr/>
      <dgm:t>
        <a:bodyPr/>
        <a:lstStyle/>
        <a:p>
          <a:r>
            <a:rPr lang="en-IN"/>
            <a:t>NURSING AND ORDRING</a:t>
          </a:r>
        </a:p>
      </dgm:t>
    </dgm:pt>
    <dgm:pt modelId="{2CAAFDF2-3F88-436F-9EEB-57F7A472D3B0}" type="parTrans" cxnId="{6CF8DA90-4208-4D84-A355-B37DA8AAEDB1}">
      <dgm:prSet/>
      <dgm:spPr/>
      <dgm:t>
        <a:bodyPr/>
        <a:lstStyle/>
        <a:p>
          <a:endParaRPr lang="en-IN"/>
        </a:p>
      </dgm:t>
    </dgm:pt>
    <dgm:pt modelId="{6456CB31-B8E4-4B5F-923D-001E33F09AE8}" type="sibTrans" cxnId="{6CF8DA90-4208-4D84-A355-B37DA8AAEDB1}">
      <dgm:prSet/>
      <dgm:spPr/>
      <dgm:t>
        <a:bodyPr/>
        <a:lstStyle/>
        <a:p>
          <a:endParaRPr lang="en-IN"/>
        </a:p>
      </dgm:t>
    </dgm:pt>
    <dgm:pt modelId="{22BACC6D-F851-430C-8E7B-47C82B134623}">
      <dgm:prSet phldrT="[Text]"/>
      <dgm:spPr/>
      <dgm:t>
        <a:bodyPr/>
        <a:lstStyle/>
        <a:p>
          <a:r>
            <a:rPr lang="en-IN"/>
            <a:t>HEAD NURSE</a:t>
          </a:r>
        </a:p>
      </dgm:t>
    </dgm:pt>
    <dgm:pt modelId="{56970002-30E4-4AF1-B253-FFB2A0E3EC32}" type="parTrans" cxnId="{C65F6354-5CBD-48F3-8AFB-1F47B33441C0}">
      <dgm:prSet/>
      <dgm:spPr/>
      <dgm:t>
        <a:bodyPr/>
        <a:lstStyle/>
        <a:p>
          <a:endParaRPr lang="en-IN"/>
        </a:p>
      </dgm:t>
    </dgm:pt>
    <dgm:pt modelId="{EEE2AAFB-677B-4A98-8325-C3616502BC14}" type="sibTrans" cxnId="{C65F6354-5CBD-48F3-8AFB-1F47B33441C0}">
      <dgm:prSet/>
      <dgm:spPr/>
      <dgm:t>
        <a:bodyPr/>
        <a:lstStyle/>
        <a:p>
          <a:endParaRPr lang="en-IN"/>
        </a:p>
      </dgm:t>
    </dgm:pt>
    <dgm:pt modelId="{756134C8-F32F-4E73-863B-6440AF4B98DD}">
      <dgm:prSet phldrT="[Text]"/>
      <dgm:spPr/>
      <dgm:t>
        <a:bodyPr/>
        <a:lstStyle/>
        <a:p>
          <a:r>
            <a:rPr lang="en-IN"/>
            <a:t>NURSE</a:t>
          </a:r>
        </a:p>
      </dgm:t>
    </dgm:pt>
    <dgm:pt modelId="{4C1DA84D-DFB4-4B9C-B78D-FC1CD25C549F}" type="parTrans" cxnId="{3096ECAE-5A92-49A0-B442-C7858EA0A62B}">
      <dgm:prSet/>
      <dgm:spPr/>
      <dgm:t>
        <a:bodyPr/>
        <a:lstStyle/>
        <a:p>
          <a:endParaRPr lang="en-IN"/>
        </a:p>
      </dgm:t>
    </dgm:pt>
    <dgm:pt modelId="{7C3631EE-11CE-46CA-A738-D731B5E7836E}" type="sibTrans" cxnId="{3096ECAE-5A92-49A0-B442-C7858EA0A62B}">
      <dgm:prSet/>
      <dgm:spPr/>
      <dgm:t>
        <a:bodyPr/>
        <a:lstStyle/>
        <a:p>
          <a:endParaRPr lang="en-IN"/>
        </a:p>
      </dgm:t>
    </dgm:pt>
    <dgm:pt modelId="{676E25F4-618A-4EBA-9CF3-0419DCDF174D}">
      <dgm:prSet/>
      <dgm:spPr/>
      <dgm:t>
        <a:bodyPr/>
        <a:lstStyle/>
        <a:p>
          <a:r>
            <a:rPr lang="en-IN"/>
            <a:t>SENIOR NURSE</a:t>
          </a:r>
        </a:p>
      </dgm:t>
    </dgm:pt>
    <dgm:pt modelId="{DA86CBAD-9FDC-427B-915A-373B8CAC2F33}" type="parTrans" cxnId="{55343444-1880-486B-B583-B4738CF6552D}">
      <dgm:prSet/>
      <dgm:spPr/>
      <dgm:t>
        <a:bodyPr/>
        <a:lstStyle/>
        <a:p>
          <a:endParaRPr lang="en-IN"/>
        </a:p>
      </dgm:t>
    </dgm:pt>
    <dgm:pt modelId="{8FBD777B-877E-4459-BB5F-B352AA2263DB}" type="sibTrans" cxnId="{55343444-1880-486B-B583-B4738CF6552D}">
      <dgm:prSet/>
      <dgm:spPr/>
      <dgm:t>
        <a:bodyPr/>
        <a:lstStyle/>
        <a:p>
          <a:endParaRPr lang="en-IN"/>
        </a:p>
      </dgm:t>
    </dgm:pt>
    <dgm:pt modelId="{A2AFB250-01B2-43EF-BAE9-72F8E0F7F9A3}" type="pres">
      <dgm:prSet presAssocID="{6F722B98-25BF-41E4-B72D-F334A2F49D3E}" presName="hierChild1" presStyleCnt="0">
        <dgm:presLayoutVars>
          <dgm:chPref val="1"/>
          <dgm:dir/>
          <dgm:animOne val="branch"/>
          <dgm:animLvl val="lvl"/>
          <dgm:resizeHandles/>
        </dgm:presLayoutVars>
      </dgm:prSet>
      <dgm:spPr/>
      <dgm:t>
        <a:bodyPr/>
        <a:lstStyle/>
        <a:p>
          <a:endParaRPr lang="en-IN"/>
        </a:p>
      </dgm:t>
    </dgm:pt>
    <dgm:pt modelId="{A6DDE170-53B8-4AAB-A1CB-67A317F5745C}" type="pres">
      <dgm:prSet presAssocID="{5BCF6C3F-04E7-489C-87F8-0CCC71C78F77}" presName="hierRoot1" presStyleCnt="0"/>
      <dgm:spPr/>
    </dgm:pt>
    <dgm:pt modelId="{03F3FDF6-D0FB-484C-AEE1-EC719BB6E7AF}" type="pres">
      <dgm:prSet presAssocID="{5BCF6C3F-04E7-489C-87F8-0CCC71C78F77}" presName="composite" presStyleCnt="0"/>
      <dgm:spPr/>
    </dgm:pt>
    <dgm:pt modelId="{CD50BDA1-5A98-4E32-8854-ABA935F5A039}" type="pres">
      <dgm:prSet presAssocID="{5BCF6C3F-04E7-489C-87F8-0CCC71C78F77}" presName="background" presStyleLbl="node0" presStyleIdx="0" presStyleCnt="1"/>
      <dgm:spPr/>
    </dgm:pt>
    <dgm:pt modelId="{B26C81C1-5909-4016-BB82-AB157D5B83D7}" type="pres">
      <dgm:prSet presAssocID="{5BCF6C3F-04E7-489C-87F8-0CCC71C78F77}" presName="text" presStyleLbl="fgAcc0" presStyleIdx="0" presStyleCnt="1">
        <dgm:presLayoutVars>
          <dgm:chPref val="3"/>
        </dgm:presLayoutVars>
      </dgm:prSet>
      <dgm:spPr/>
      <dgm:t>
        <a:bodyPr/>
        <a:lstStyle/>
        <a:p>
          <a:endParaRPr lang="en-IN"/>
        </a:p>
      </dgm:t>
    </dgm:pt>
    <dgm:pt modelId="{99C73EA3-0D13-404B-BA7A-F1359DFD852E}" type="pres">
      <dgm:prSet presAssocID="{5BCF6C3F-04E7-489C-87F8-0CCC71C78F77}" presName="hierChild2" presStyleCnt="0"/>
      <dgm:spPr/>
    </dgm:pt>
    <dgm:pt modelId="{35AD0F90-F403-4249-AB3A-CF760D366D9E}" type="pres">
      <dgm:prSet presAssocID="{56970002-30E4-4AF1-B253-FFB2A0E3EC32}" presName="Name10" presStyleLbl="parChTrans1D2" presStyleIdx="0" presStyleCnt="3"/>
      <dgm:spPr/>
      <dgm:t>
        <a:bodyPr/>
        <a:lstStyle/>
        <a:p>
          <a:endParaRPr lang="en-IN"/>
        </a:p>
      </dgm:t>
    </dgm:pt>
    <dgm:pt modelId="{1998BD35-0793-422D-97A3-ED7E7AD4710B}" type="pres">
      <dgm:prSet presAssocID="{22BACC6D-F851-430C-8E7B-47C82B134623}" presName="hierRoot2" presStyleCnt="0"/>
      <dgm:spPr/>
    </dgm:pt>
    <dgm:pt modelId="{8248DD86-4672-483A-A50D-9B5CDEE171EE}" type="pres">
      <dgm:prSet presAssocID="{22BACC6D-F851-430C-8E7B-47C82B134623}" presName="composite2" presStyleCnt="0"/>
      <dgm:spPr/>
    </dgm:pt>
    <dgm:pt modelId="{6B461BD0-DFCF-42EE-BFDC-69603DBB1BD0}" type="pres">
      <dgm:prSet presAssocID="{22BACC6D-F851-430C-8E7B-47C82B134623}" presName="background2" presStyleLbl="node2" presStyleIdx="0" presStyleCnt="3"/>
      <dgm:spPr/>
    </dgm:pt>
    <dgm:pt modelId="{7A16CEFD-7434-43AD-A060-CA992C6FF60D}" type="pres">
      <dgm:prSet presAssocID="{22BACC6D-F851-430C-8E7B-47C82B134623}" presName="text2" presStyleLbl="fgAcc2" presStyleIdx="0" presStyleCnt="3">
        <dgm:presLayoutVars>
          <dgm:chPref val="3"/>
        </dgm:presLayoutVars>
      </dgm:prSet>
      <dgm:spPr/>
      <dgm:t>
        <a:bodyPr/>
        <a:lstStyle/>
        <a:p>
          <a:endParaRPr lang="en-IN"/>
        </a:p>
      </dgm:t>
    </dgm:pt>
    <dgm:pt modelId="{8B10C204-501D-485A-A8C0-9F0FE4B51DF9}" type="pres">
      <dgm:prSet presAssocID="{22BACC6D-F851-430C-8E7B-47C82B134623}" presName="hierChild3" presStyleCnt="0"/>
      <dgm:spPr/>
    </dgm:pt>
    <dgm:pt modelId="{1074567E-7D52-4529-B045-1C801F943710}" type="pres">
      <dgm:prSet presAssocID="{DA86CBAD-9FDC-427B-915A-373B8CAC2F33}" presName="Name10" presStyleLbl="parChTrans1D2" presStyleIdx="1" presStyleCnt="3"/>
      <dgm:spPr/>
      <dgm:t>
        <a:bodyPr/>
        <a:lstStyle/>
        <a:p>
          <a:endParaRPr lang="en-IN"/>
        </a:p>
      </dgm:t>
    </dgm:pt>
    <dgm:pt modelId="{1CD46EF2-1FAD-40F2-8F1A-BD40B19BC06E}" type="pres">
      <dgm:prSet presAssocID="{676E25F4-618A-4EBA-9CF3-0419DCDF174D}" presName="hierRoot2" presStyleCnt="0"/>
      <dgm:spPr/>
    </dgm:pt>
    <dgm:pt modelId="{09C662C5-E7FC-41DF-8A17-2BC3F94AD850}" type="pres">
      <dgm:prSet presAssocID="{676E25F4-618A-4EBA-9CF3-0419DCDF174D}" presName="composite2" presStyleCnt="0"/>
      <dgm:spPr/>
    </dgm:pt>
    <dgm:pt modelId="{123BB9B6-E1C9-43D1-86BD-9912BA894A07}" type="pres">
      <dgm:prSet presAssocID="{676E25F4-618A-4EBA-9CF3-0419DCDF174D}" presName="background2" presStyleLbl="node2" presStyleIdx="1" presStyleCnt="3"/>
      <dgm:spPr/>
    </dgm:pt>
    <dgm:pt modelId="{3410F0B2-E06F-425F-96E9-380DABAFA62B}" type="pres">
      <dgm:prSet presAssocID="{676E25F4-618A-4EBA-9CF3-0419DCDF174D}" presName="text2" presStyleLbl="fgAcc2" presStyleIdx="1" presStyleCnt="3">
        <dgm:presLayoutVars>
          <dgm:chPref val="3"/>
        </dgm:presLayoutVars>
      </dgm:prSet>
      <dgm:spPr/>
      <dgm:t>
        <a:bodyPr/>
        <a:lstStyle/>
        <a:p>
          <a:endParaRPr lang="en-IN"/>
        </a:p>
      </dgm:t>
    </dgm:pt>
    <dgm:pt modelId="{02455E3D-F27F-423C-A94A-C252377F42B6}" type="pres">
      <dgm:prSet presAssocID="{676E25F4-618A-4EBA-9CF3-0419DCDF174D}" presName="hierChild3" presStyleCnt="0"/>
      <dgm:spPr/>
    </dgm:pt>
    <dgm:pt modelId="{016E56ED-AD01-4547-9A6A-CF6AD95CD96D}" type="pres">
      <dgm:prSet presAssocID="{4C1DA84D-DFB4-4B9C-B78D-FC1CD25C549F}" presName="Name10" presStyleLbl="parChTrans1D2" presStyleIdx="2" presStyleCnt="3"/>
      <dgm:spPr/>
      <dgm:t>
        <a:bodyPr/>
        <a:lstStyle/>
        <a:p>
          <a:endParaRPr lang="en-IN"/>
        </a:p>
      </dgm:t>
    </dgm:pt>
    <dgm:pt modelId="{2B5FADB8-627E-4051-A276-50ED93D58C1A}" type="pres">
      <dgm:prSet presAssocID="{756134C8-F32F-4E73-863B-6440AF4B98DD}" presName="hierRoot2" presStyleCnt="0"/>
      <dgm:spPr/>
    </dgm:pt>
    <dgm:pt modelId="{E12A421B-7220-4DD0-984F-AAB6077E46A5}" type="pres">
      <dgm:prSet presAssocID="{756134C8-F32F-4E73-863B-6440AF4B98DD}" presName="composite2" presStyleCnt="0"/>
      <dgm:spPr/>
    </dgm:pt>
    <dgm:pt modelId="{E3D64180-DAB8-4D13-820C-256A1B681D46}" type="pres">
      <dgm:prSet presAssocID="{756134C8-F32F-4E73-863B-6440AF4B98DD}" presName="background2" presStyleLbl="node2" presStyleIdx="2" presStyleCnt="3"/>
      <dgm:spPr/>
    </dgm:pt>
    <dgm:pt modelId="{FC1B2B82-0CFE-448D-9A90-D63D885A65A4}" type="pres">
      <dgm:prSet presAssocID="{756134C8-F32F-4E73-863B-6440AF4B98DD}" presName="text2" presStyleLbl="fgAcc2" presStyleIdx="2" presStyleCnt="3">
        <dgm:presLayoutVars>
          <dgm:chPref val="3"/>
        </dgm:presLayoutVars>
      </dgm:prSet>
      <dgm:spPr/>
      <dgm:t>
        <a:bodyPr/>
        <a:lstStyle/>
        <a:p>
          <a:endParaRPr lang="en-IN"/>
        </a:p>
      </dgm:t>
    </dgm:pt>
    <dgm:pt modelId="{7F736C1F-3298-499B-ADB1-9AF42A7227B7}" type="pres">
      <dgm:prSet presAssocID="{756134C8-F32F-4E73-863B-6440AF4B98DD}" presName="hierChild3" presStyleCnt="0"/>
      <dgm:spPr/>
    </dgm:pt>
  </dgm:ptLst>
  <dgm:cxnLst>
    <dgm:cxn modelId="{7EDF1F62-A599-4046-A570-0069F1FD8F41}" type="presOf" srcId="{4C1DA84D-DFB4-4B9C-B78D-FC1CD25C549F}" destId="{016E56ED-AD01-4547-9A6A-CF6AD95CD96D}" srcOrd="0" destOrd="0" presId="urn:microsoft.com/office/officeart/2005/8/layout/hierarchy1"/>
    <dgm:cxn modelId="{C65F6354-5CBD-48F3-8AFB-1F47B33441C0}" srcId="{5BCF6C3F-04E7-489C-87F8-0CCC71C78F77}" destId="{22BACC6D-F851-430C-8E7B-47C82B134623}" srcOrd="0" destOrd="0" parTransId="{56970002-30E4-4AF1-B253-FFB2A0E3EC32}" sibTransId="{EEE2AAFB-677B-4A98-8325-C3616502BC14}"/>
    <dgm:cxn modelId="{B437DE99-13A3-4A67-9E4F-CBE05E396AF8}" type="presOf" srcId="{56970002-30E4-4AF1-B253-FFB2A0E3EC32}" destId="{35AD0F90-F403-4249-AB3A-CF760D366D9E}" srcOrd="0" destOrd="0" presId="urn:microsoft.com/office/officeart/2005/8/layout/hierarchy1"/>
    <dgm:cxn modelId="{8E7A6597-7C8A-4884-B5D5-61BD423E633B}" type="presOf" srcId="{6F722B98-25BF-41E4-B72D-F334A2F49D3E}" destId="{A2AFB250-01B2-43EF-BAE9-72F8E0F7F9A3}" srcOrd="0" destOrd="0" presId="urn:microsoft.com/office/officeart/2005/8/layout/hierarchy1"/>
    <dgm:cxn modelId="{645741AF-8827-41D3-B6DE-346066EAB9F4}" type="presOf" srcId="{756134C8-F32F-4E73-863B-6440AF4B98DD}" destId="{FC1B2B82-0CFE-448D-9A90-D63D885A65A4}" srcOrd="0" destOrd="0" presId="urn:microsoft.com/office/officeart/2005/8/layout/hierarchy1"/>
    <dgm:cxn modelId="{55343444-1880-486B-B583-B4738CF6552D}" srcId="{5BCF6C3F-04E7-489C-87F8-0CCC71C78F77}" destId="{676E25F4-618A-4EBA-9CF3-0419DCDF174D}" srcOrd="1" destOrd="0" parTransId="{DA86CBAD-9FDC-427B-915A-373B8CAC2F33}" sibTransId="{8FBD777B-877E-4459-BB5F-B352AA2263DB}"/>
    <dgm:cxn modelId="{3096ECAE-5A92-49A0-B442-C7858EA0A62B}" srcId="{5BCF6C3F-04E7-489C-87F8-0CCC71C78F77}" destId="{756134C8-F32F-4E73-863B-6440AF4B98DD}" srcOrd="2" destOrd="0" parTransId="{4C1DA84D-DFB4-4B9C-B78D-FC1CD25C549F}" sibTransId="{7C3631EE-11CE-46CA-A738-D731B5E7836E}"/>
    <dgm:cxn modelId="{B7ABBDC5-D563-4C8D-BA36-2A461255ADBD}" type="presOf" srcId="{DA86CBAD-9FDC-427B-915A-373B8CAC2F33}" destId="{1074567E-7D52-4529-B045-1C801F943710}" srcOrd="0" destOrd="0" presId="urn:microsoft.com/office/officeart/2005/8/layout/hierarchy1"/>
    <dgm:cxn modelId="{23002617-A4F2-472F-991E-3B7A94103949}" type="presOf" srcId="{22BACC6D-F851-430C-8E7B-47C82B134623}" destId="{7A16CEFD-7434-43AD-A060-CA992C6FF60D}" srcOrd="0" destOrd="0" presId="urn:microsoft.com/office/officeart/2005/8/layout/hierarchy1"/>
    <dgm:cxn modelId="{9713F44E-2A6A-4811-A861-043F6D0CAE00}" type="presOf" srcId="{5BCF6C3F-04E7-489C-87F8-0CCC71C78F77}" destId="{B26C81C1-5909-4016-BB82-AB157D5B83D7}" srcOrd="0" destOrd="0" presId="urn:microsoft.com/office/officeart/2005/8/layout/hierarchy1"/>
    <dgm:cxn modelId="{6CF8DA90-4208-4D84-A355-B37DA8AAEDB1}" srcId="{6F722B98-25BF-41E4-B72D-F334A2F49D3E}" destId="{5BCF6C3F-04E7-489C-87F8-0CCC71C78F77}" srcOrd="0" destOrd="0" parTransId="{2CAAFDF2-3F88-436F-9EEB-57F7A472D3B0}" sibTransId="{6456CB31-B8E4-4B5F-923D-001E33F09AE8}"/>
    <dgm:cxn modelId="{3AF302CE-8BBF-4549-AAF0-9E45C1859EF3}" type="presOf" srcId="{676E25F4-618A-4EBA-9CF3-0419DCDF174D}" destId="{3410F0B2-E06F-425F-96E9-380DABAFA62B}" srcOrd="0" destOrd="0" presId="urn:microsoft.com/office/officeart/2005/8/layout/hierarchy1"/>
    <dgm:cxn modelId="{76B26415-FB41-43F3-8763-AE5D72DF1EB0}" type="presParOf" srcId="{A2AFB250-01B2-43EF-BAE9-72F8E0F7F9A3}" destId="{A6DDE170-53B8-4AAB-A1CB-67A317F5745C}" srcOrd="0" destOrd="0" presId="urn:microsoft.com/office/officeart/2005/8/layout/hierarchy1"/>
    <dgm:cxn modelId="{BCFDBE95-E96D-4413-BDCE-6F3FFF9395F7}" type="presParOf" srcId="{A6DDE170-53B8-4AAB-A1CB-67A317F5745C}" destId="{03F3FDF6-D0FB-484C-AEE1-EC719BB6E7AF}" srcOrd="0" destOrd="0" presId="urn:microsoft.com/office/officeart/2005/8/layout/hierarchy1"/>
    <dgm:cxn modelId="{0382CFFF-3765-4AAF-9AD3-04B1DA08EA04}" type="presParOf" srcId="{03F3FDF6-D0FB-484C-AEE1-EC719BB6E7AF}" destId="{CD50BDA1-5A98-4E32-8854-ABA935F5A039}" srcOrd="0" destOrd="0" presId="urn:microsoft.com/office/officeart/2005/8/layout/hierarchy1"/>
    <dgm:cxn modelId="{7B808511-A0B0-4C35-9F39-20CACAA095B0}" type="presParOf" srcId="{03F3FDF6-D0FB-484C-AEE1-EC719BB6E7AF}" destId="{B26C81C1-5909-4016-BB82-AB157D5B83D7}" srcOrd="1" destOrd="0" presId="urn:microsoft.com/office/officeart/2005/8/layout/hierarchy1"/>
    <dgm:cxn modelId="{5609138E-1341-40C8-BC64-37D7AB65C21C}" type="presParOf" srcId="{A6DDE170-53B8-4AAB-A1CB-67A317F5745C}" destId="{99C73EA3-0D13-404B-BA7A-F1359DFD852E}" srcOrd="1" destOrd="0" presId="urn:microsoft.com/office/officeart/2005/8/layout/hierarchy1"/>
    <dgm:cxn modelId="{812C3555-A7D1-4ECA-AB06-EB7243318E9F}" type="presParOf" srcId="{99C73EA3-0D13-404B-BA7A-F1359DFD852E}" destId="{35AD0F90-F403-4249-AB3A-CF760D366D9E}" srcOrd="0" destOrd="0" presId="urn:microsoft.com/office/officeart/2005/8/layout/hierarchy1"/>
    <dgm:cxn modelId="{BF7D1829-A2BA-4AA2-8B1F-2F01A5461294}" type="presParOf" srcId="{99C73EA3-0D13-404B-BA7A-F1359DFD852E}" destId="{1998BD35-0793-422D-97A3-ED7E7AD4710B}" srcOrd="1" destOrd="0" presId="urn:microsoft.com/office/officeart/2005/8/layout/hierarchy1"/>
    <dgm:cxn modelId="{C63F973A-976C-4AA7-A2E1-ADACE4805DBF}" type="presParOf" srcId="{1998BD35-0793-422D-97A3-ED7E7AD4710B}" destId="{8248DD86-4672-483A-A50D-9B5CDEE171EE}" srcOrd="0" destOrd="0" presId="urn:microsoft.com/office/officeart/2005/8/layout/hierarchy1"/>
    <dgm:cxn modelId="{41BFDED8-BC53-4856-AF4B-B58B1D341649}" type="presParOf" srcId="{8248DD86-4672-483A-A50D-9B5CDEE171EE}" destId="{6B461BD0-DFCF-42EE-BFDC-69603DBB1BD0}" srcOrd="0" destOrd="0" presId="urn:microsoft.com/office/officeart/2005/8/layout/hierarchy1"/>
    <dgm:cxn modelId="{E050ADD1-0926-4D8D-BE50-CCF25254E183}" type="presParOf" srcId="{8248DD86-4672-483A-A50D-9B5CDEE171EE}" destId="{7A16CEFD-7434-43AD-A060-CA992C6FF60D}" srcOrd="1" destOrd="0" presId="urn:microsoft.com/office/officeart/2005/8/layout/hierarchy1"/>
    <dgm:cxn modelId="{2CC4DC6C-4E7B-4F4D-ADCF-CC0527B50C84}" type="presParOf" srcId="{1998BD35-0793-422D-97A3-ED7E7AD4710B}" destId="{8B10C204-501D-485A-A8C0-9F0FE4B51DF9}" srcOrd="1" destOrd="0" presId="urn:microsoft.com/office/officeart/2005/8/layout/hierarchy1"/>
    <dgm:cxn modelId="{653057F8-6055-4FF3-9B76-CC1EDB50FC9F}" type="presParOf" srcId="{99C73EA3-0D13-404B-BA7A-F1359DFD852E}" destId="{1074567E-7D52-4529-B045-1C801F943710}" srcOrd="2" destOrd="0" presId="urn:microsoft.com/office/officeart/2005/8/layout/hierarchy1"/>
    <dgm:cxn modelId="{78A9B070-85DE-455F-B205-17CF21863500}" type="presParOf" srcId="{99C73EA3-0D13-404B-BA7A-F1359DFD852E}" destId="{1CD46EF2-1FAD-40F2-8F1A-BD40B19BC06E}" srcOrd="3" destOrd="0" presId="urn:microsoft.com/office/officeart/2005/8/layout/hierarchy1"/>
    <dgm:cxn modelId="{C0E63A09-DAC0-4FE4-8F78-6D0399A63B7A}" type="presParOf" srcId="{1CD46EF2-1FAD-40F2-8F1A-BD40B19BC06E}" destId="{09C662C5-E7FC-41DF-8A17-2BC3F94AD850}" srcOrd="0" destOrd="0" presId="urn:microsoft.com/office/officeart/2005/8/layout/hierarchy1"/>
    <dgm:cxn modelId="{9FD612BD-7009-442D-AAA5-270CD8785B55}" type="presParOf" srcId="{09C662C5-E7FC-41DF-8A17-2BC3F94AD850}" destId="{123BB9B6-E1C9-43D1-86BD-9912BA894A07}" srcOrd="0" destOrd="0" presId="urn:microsoft.com/office/officeart/2005/8/layout/hierarchy1"/>
    <dgm:cxn modelId="{16F6E31B-4C5F-447B-8FF0-343BC37A4026}" type="presParOf" srcId="{09C662C5-E7FC-41DF-8A17-2BC3F94AD850}" destId="{3410F0B2-E06F-425F-96E9-380DABAFA62B}" srcOrd="1" destOrd="0" presId="urn:microsoft.com/office/officeart/2005/8/layout/hierarchy1"/>
    <dgm:cxn modelId="{19E3DDB6-BE23-47D0-989F-BAB38E205E1E}" type="presParOf" srcId="{1CD46EF2-1FAD-40F2-8F1A-BD40B19BC06E}" destId="{02455E3D-F27F-423C-A94A-C252377F42B6}" srcOrd="1" destOrd="0" presId="urn:microsoft.com/office/officeart/2005/8/layout/hierarchy1"/>
    <dgm:cxn modelId="{124714D3-1A1A-425F-ABCE-F8585B79F4C7}" type="presParOf" srcId="{99C73EA3-0D13-404B-BA7A-F1359DFD852E}" destId="{016E56ED-AD01-4547-9A6A-CF6AD95CD96D}" srcOrd="4" destOrd="0" presId="urn:microsoft.com/office/officeart/2005/8/layout/hierarchy1"/>
    <dgm:cxn modelId="{D7C3FFFF-69F4-4E79-95E6-F198F7688C36}" type="presParOf" srcId="{99C73EA3-0D13-404B-BA7A-F1359DFD852E}" destId="{2B5FADB8-627E-4051-A276-50ED93D58C1A}" srcOrd="5" destOrd="0" presId="urn:microsoft.com/office/officeart/2005/8/layout/hierarchy1"/>
    <dgm:cxn modelId="{6C51644F-ACA1-4668-9BD4-8A01FD0668A6}" type="presParOf" srcId="{2B5FADB8-627E-4051-A276-50ED93D58C1A}" destId="{E12A421B-7220-4DD0-984F-AAB6077E46A5}" srcOrd="0" destOrd="0" presId="urn:microsoft.com/office/officeart/2005/8/layout/hierarchy1"/>
    <dgm:cxn modelId="{D2D59FF9-BC29-43BE-BF6E-11C47EB484FB}" type="presParOf" srcId="{E12A421B-7220-4DD0-984F-AAB6077E46A5}" destId="{E3D64180-DAB8-4D13-820C-256A1B681D46}" srcOrd="0" destOrd="0" presId="urn:microsoft.com/office/officeart/2005/8/layout/hierarchy1"/>
    <dgm:cxn modelId="{68BBB705-571E-4972-809D-B46454F99AFA}" type="presParOf" srcId="{E12A421B-7220-4DD0-984F-AAB6077E46A5}" destId="{FC1B2B82-0CFE-448D-9A90-D63D885A65A4}" srcOrd="1" destOrd="0" presId="urn:microsoft.com/office/officeart/2005/8/layout/hierarchy1"/>
    <dgm:cxn modelId="{2FB6A9FE-7DE7-490E-945D-A8539CB66173}" type="presParOf" srcId="{2B5FADB8-627E-4051-A276-50ED93D58C1A}" destId="{7F736C1F-3298-499B-ADB1-9AF42A7227B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CAF91C-148C-4E94-8EEE-8100BB652546}" type="doc">
      <dgm:prSet loTypeId="urn:microsoft.com/office/officeart/2005/8/layout/vProcess5" loCatId="process" qsTypeId="urn:microsoft.com/office/officeart/2005/8/quickstyle/3d2" qsCatId="3D" csTypeId="urn:microsoft.com/office/officeart/2005/8/colors/accent4_5" csCatId="accent4" phldr="1"/>
      <dgm:spPr/>
      <dgm:t>
        <a:bodyPr/>
        <a:lstStyle/>
        <a:p>
          <a:endParaRPr lang="en-IN"/>
        </a:p>
      </dgm:t>
    </dgm:pt>
    <dgm:pt modelId="{CED9C1DF-015E-49CF-A939-7ECA28BA2AA4}">
      <dgm:prSet phldrT="[Text]"/>
      <dgm:spPr/>
      <dgm:t>
        <a:bodyPr/>
        <a:lstStyle/>
        <a:p>
          <a:r>
            <a:rPr lang="en-IN" dirty="0"/>
            <a:t>INFORMATION DESK</a:t>
          </a:r>
        </a:p>
      </dgm:t>
    </dgm:pt>
    <dgm:pt modelId="{971E85F0-B732-4D07-B77D-CB2051BDE558}" type="parTrans" cxnId="{C1000F3E-0D13-43DD-89F8-E2F18E86EE2A}">
      <dgm:prSet/>
      <dgm:spPr/>
      <dgm:t>
        <a:bodyPr/>
        <a:lstStyle/>
        <a:p>
          <a:endParaRPr lang="en-IN"/>
        </a:p>
      </dgm:t>
    </dgm:pt>
    <dgm:pt modelId="{1C87EA4B-FBA9-4021-91FB-CBFA7DC016F5}" type="sibTrans" cxnId="{C1000F3E-0D13-43DD-89F8-E2F18E86EE2A}">
      <dgm:prSet/>
      <dgm:spPr/>
      <dgm:t>
        <a:bodyPr/>
        <a:lstStyle/>
        <a:p>
          <a:endParaRPr lang="en-IN"/>
        </a:p>
      </dgm:t>
    </dgm:pt>
    <dgm:pt modelId="{EC71BE4C-3511-49DE-A57C-17491851D8C8}">
      <dgm:prSet phldrT="[Text]"/>
      <dgm:spPr/>
      <dgm:t>
        <a:bodyPr/>
        <a:lstStyle/>
        <a:p>
          <a:r>
            <a:rPr lang="en-IN" dirty="0"/>
            <a:t>ADMISSION DESK</a:t>
          </a:r>
        </a:p>
      </dgm:t>
    </dgm:pt>
    <dgm:pt modelId="{64017491-876E-4B1B-9E97-AD6571B6C7FE}" type="parTrans" cxnId="{93B48AA6-0E91-4235-B8C3-9C8010727AA2}">
      <dgm:prSet/>
      <dgm:spPr/>
      <dgm:t>
        <a:bodyPr/>
        <a:lstStyle/>
        <a:p>
          <a:endParaRPr lang="en-IN"/>
        </a:p>
      </dgm:t>
    </dgm:pt>
    <dgm:pt modelId="{B2CE9534-411C-4338-99D3-4C4EAF07E8A0}" type="sibTrans" cxnId="{93B48AA6-0E91-4235-B8C3-9C8010727AA2}">
      <dgm:prSet/>
      <dgm:spPr/>
      <dgm:t>
        <a:bodyPr/>
        <a:lstStyle/>
        <a:p>
          <a:endParaRPr lang="en-IN"/>
        </a:p>
      </dgm:t>
    </dgm:pt>
    <dgm:pt modelId="{4669858E-716F-41A6-BB9A-9DB6A65C215B}">
      <dgm:prSet phldrT="[Text]"/>
      <dgm:spPr/>
      <dgm:t>
        <a:bodyPr/>
        <a:lstStyle/>
        <a:p>
          <a:r>
            <a:rPr lang="en-IN" dirty="0"/>
            <a:t>FINANCIAL COUNSELLING DESK</a:t>
          </a:r>
        </a:p>
      </dgm:t>
    </dgm:pt>
    <dgm:pt modelId="{7D41F825-2A0B-420D-95C4-7C5717F8D0DA}" type="parTrans" cxnId="{2FB654DD-BFF4-4F3D-AC21-C817EB9BFAD2}">
      <dgm:prSet/>
      <dgm:spPr/>
      <dgm:t>
        <a:bodyPr/>
        <a:lstStyle/>
        <a:p>
          <a:endParaRPr lang="en-IN"/>
        </a:p>
      </dgm:t>
    </dgm:pt>
    <dgm:pt modelId="{83BC49EB-E85C-432C-AADC-E042C771A5AC}" type="sibTrans" cxnId="{2FB654DD-BFF4-4F3D-AC21-C817EB9BFAD2}">
      <dgm:prSet/>
      <dgm:spPr/>
      <dgm:t>
        <a:bodyPr/>
        <a:lstStyle/>
        <a:p>
          <a:endParaRPr lang="en-IN"/>
        </a:p>
      </dgm:t>
    </dgm:pt>
    <dgm:pt modelId="{18E756FE-B3D9-4F4D-A038-4A278A45F0EB}">
      <dgm:prSet/>
      <dgm:spPr/>
      <dgm:t>
        <a:bodyPr/>
        <a:lstStyle/>
        <a:p>
          <a:r>
            <a:rPr lang="en-IN" dirty="0"/>
            <a:t>FILE PROCESSING DESK</a:t>
          </a:r>
        </a:p>
      </dgm:t>
    </dgm:pt>
    <dgm:pt modelId="{DBEE9837-1A8B-43CA-8B06-697A5F200194}" type="parTrans" cxnId="{E7F928ED-591C-431D-B6CE-C6854B945844}">
      <dgm:prSet/>
      <dgm:spPr/>
      <dgm:t>
        <a:bodyPr/>
        <a:lstStyle/>
        <a:p>
          <a:endParaRPr lang="en-IN"/>
        </a:p>
      </dgm:t>
    </dgm:pt>
    <dgm:pt modelId="{70E99E48-EA62-45F8-B65B-90D4C812D36A}" type="sibTrans" cxnId="{E7F928ED-591C-431D-B6CE-C6854B945844}">
      <dgm:prSet/>
      <dgm:spPr/>
      <dgm:t>
        <a:bodyPr/>
        <a:lstStyle/>
        <a:p>
          <a:endParaRPr lang="en-IN"/>
        </a:p>
      </dgm:t>
    </dgm:pt>
    <dgm:pt modelId="{83C09522-BD99-4435-A962-1FFFEDBFE548}">
      <dgm:prSet/>
      <dgm:spPr/>
      <dgm:t>
        <a:bodyPr/>
        <a:lstStyle/>
        <a:p>
          <a:r>
            <a:rPr lang="en-IN" dirty="0"/>
            <a:t>FINAL PROCESSING DESK</a:t>
          </a:r>
        </a:p>
      </dgm:t>
    </dgm:pt>
    <dgm:pt modelId="{1325D1E0-4447-4125-BB9C-1B8EF672E139}" type="parTrans" cxnId="{B95AF96C-CAF0-4797-9DDD-F466C3A1D29B}">
      <dgm:prSet/>
      <dgm:spPr/>
      <dgm:t>
        <a:bodyPr/>
        <a:lstStyle/>
        <a:p>
          <a:endParaRPr lang="en-IN"/>
        </a:p>
      </dgm:t>
    </dgm:pt>
    <dgm:pt modelId="{992DBC7B-25E1-466D-A884-317FF3941684}" type="sibTrans" cxnId="{B95AF96C-CAF0-4797-9DDD-F466C3A1D29B}">
      <dgm:prSet/>
      <dgm:spPr/>
      <dgm:t>
        <a:bodyPr/>
        <a:lstStyle/>
        <a:p>
          <a:endParaRPr lang="en-IN"/>
        </a:p>
      </dgm:t>
    </dgm:pt>
    <dgm:pt modelId="{B1EB900F-A54B-475F-8CB2-C31D05D4BFF2}" type="pres">
      <dgm:prSet presAssocID="{FDCAF91C-148C-4E94-8EEE-8100BB652546}" presName="outerComposite" presStyleCnt="0">
        <dgm:presLayoutVars>
          <dgm:chMax val="5"/>
          <dgm:dir/>
          <dgm:resizeHandles val="exact"/>
        </dgm:presLayoutVars>
      </dgm:prSet>
      <dgm:spPr/>
      <dgm:t>
        <a:bodyPr/>
        <a:lstStyle/>
        <a:p>
          <a:endParaRPr lang="en-IN"/>
        </a:p>
      </dgm:t>
    </dgm:pt>
    <dgm:pt modelId="{1CF98F17-429F-4971-8F2B-835B07E64F4E}" type="pres">
      <dgm:prSet presAssocID="{FDCAF91C-148C-4E94-8EEE-8100BB652546}" presName="dummyMaxCanvas" presStyleCnt="0">
        <dgm:presLayoutVars/>
      </dgm:prSet>
      <dgm:spPr/>
    </dgm:pt>
    <dgm:pt modelId="{0A112F5F-9952-450F-9ECF-71695FB19761}" type="pres">
      <dgm:prSet presAssocID="{FDCAF91C-148C-4E94-8EEE-8100BB652546}" presName="FiveNodes_1" presStyleLbl="node1" presStyleIdx="0" presStyleCnt="5">
        <dgm:presLayoutVars>
          <dgm:bulletEnabled val="1"/>
        </dgm:presLayoutVars>
      </dgm:prSet>
      <dgm:spPr/>
      <dgm:t>
        <a:bodyPr/>
        <a:lstStyle/>
        <a:p>
          <a:endParaRPr lang="en-IN"/>
        </a:p>
      </dgm:t>
    </dgm:pt>
    <dgm:pt modelId="{798B7194-F72F-4D63-87A4-B095FCC2D1DF}" type="pres">
      <dgm:prSet presAssocID="{FDCAF91C-148C-4E94-8EEE-8100BB652546}" presName="FiveNodes_2" presStyleLbl="node1" presStyleIdx="1" presStyleCnt="5">
        <dgm:presLayoutVars>
          <dgm:bulletEnabled val="1"/>
        </dgm:presLayoutVars>
      </dgm:prSet>
      <dgm:spPr/>
      <dgm:t>
        <a:bodyPr/>
        <a:lstStyle/>
        <a:p>
          <a:endParaRPr lang="en-IN"/>
        </a:p>
      </dgm:t>
    </dgm:pt>
    <dgm:pt modelId="{0C318334-E692-4434-BAE8-20552084A140}" type="pres">
      <dgm:prSet presAssocID="{FDCAF91C-148C-4E94-8EEE-8100BB652546}" presName="FiveNodes_3" presStyleLbl="node1" presStyleIdx="2" presStyleCnt="5">
        <dgm:presLayoutVars>
          <dgm:bulletEnabled val="1"/>
        </dgm:presLayoutVars>
      </dgm:prSet>
      <dgm:spPr/>
      <dgm:t>
        <a:bodyPr/>
        <a:lstStyle/>
        <a:p>
          <a:endParaRPr lang="en-IN"/>
        </a:p>
      </dgm:t>
    </dgm:pt>
    <dgm:pt modelId="{EED413B7-7F52-4098-B85D-BCB34DC08F47}" type="pres">
      <dgm:prSet presAssocID="{FDCAF91C-148C-4E94-8EEE-8100BB652546}" presName="FiveNodes_4" presStyleLbl="node1" presStyleIdx="3" presStyleCnt="5">
        <dgm:presLayoutVars>
          <dgm:bulletEnabled val="1"/>
        </dgm:presLayoutVars>
      </dgm:prSet>
      <dgm:spPr/>
      <dgm:t>
        <a:bodyPr/>
        <a:lstStyle/>
        <a:p>
          <a:endParaRPr lang="en-IN"/>
        </a:p>
      </dgm:t>
    </dgm:pt>
    <dgm:pt modelId="{F5CC1CB7-97C4-4C9A-9130-58AA9C19A58D}" type="pres">
      <dgm:prSet presAssocID="{FDCAF91C-148C-4E94-8EEE-8100BB652546}" presName="FiveNodes_5" presStyleLbl="node1" presStyleIdx="4" presStyleCnt="5">
        <dgm:presLayoutVars>
          <dgm:bulletEnabled val="1"/>
        </dgm:presLayoutVars>
      </dgm:prSet>
      <dgm:spPr/>
      <dgm:t>
        <a:bodyPr/>
        <a:lstStyle/>
        <a:p>
          <a:endParaRPr lang="en-IN"/>
        </a:p>
      </dgm:t>
    </dgm:pt>
    <dgm:pt modelId="{9CEB5A05-2771-4E3D-8936-701C92E8A28F}" type="pres">
      <dgm:prSet presAssocID="{FDCAF91C-148C-4E94-8EEE-8100BB652546}" presName="FiveConn_1-2" presStyleLbl="fgAccFollowNode1" presStyleIdx="0" presStyleCnt="4">
        <dgm:presLayoutVars>
          <dgm:bulletEnabled val="1"/>
        </dgm:presLayoutVars>
      </dgm:prSet>
      <dgm:spPr/>
      <dgm:t>
        <a:bodyPr/>
        <a:lstStyle/>
        <a:p>
          <a:endParaRPr lang="en-IN"/>
        </a:p>
      </dgm:t>
    </dgm:pt>
    <dgm:pt modelId="{A881E997-A2BF-4920-A638-4904D3B587F6}" type="pres">
      <dgm:prSet presAssocID="{FDCAF91C-148C-4E94-8EEE-8100BB652546}" presName="FiveConn_2-3" presStyleLbl="fgAccFollowNode1" presStyleIdx="1" presStyleCnt="4">
        <dgm:presLayoutVars>
          <dgm:bulletEnabled val="1"/>
        </dgm:presLayoutVars>
      </dgm:prSet>
      <dgm:spPr/>
      <dgm:t>
        <a:bodyPr/>
        <a:lstStyle/>
        <a:p>
          <a:endParaRPr lang="en-IN"/>
        </a:p>
      </dgm:t>
    </dgm:pt>
    <dgm:pt modelId="{FD47BCC0-D5AA-40A3-8CD7-4454A562945C}" type="pres">
      <dgm:prSet presAssocID="{FDCAF91C-148C-4E94-8EEE-8100BB652546}" presName="FiveConn_3-4" presStyleLbl="fgAccFollowNode1" presStyleIdx="2" presStyleCnt="4">
        <dgm:presLayoutVars>
          <dgm:bulletEnabled val="1"/>
        </dgm:presLayoutVars>
      </dgm:prSet>
      <dgm:spPr/>
      <dgm:t>
        <a:bodyPr/>
        <a:lstStyle/>
        <a:p>
          <a:endParaRPr lang="en-IN"/>
        </a:p>
      </dgm:t>
    </dgm:pt>
    <dgm:pt modelId="{91D44953-BEA7-45C6-BE95-D07F97B7B256}" type="pres">
      <dgm:prSet presAssocID="{FDCAF91C-148C-4E94-8EEE-8100BB652546}" presName="FiveConn_4-5" presStyleLbl="fgAccFollowNode1" presStyleIdx="3" presStyleCnt="4">
        <dgm:presLayoutVars>
          <dgm:bulletEnabled val="1"/>
        </dgm:presLayoutVars>
      </dgm:prSet>
      <dgm:spPr/>
      <dgm:t>
        <a:bodyPr/>
        <a:lstStyle/>
        <a:p>
          <a:endParaRPr lang="en-IN"/>
        </a:p>
      </dgm:t>
    </dgm:pt>
    <dgm:pt modelId="{44B95E78-0027-407A-A5AF-42CDF96AE85F}" type="pres">
      <dgm:prSet presAssocID="{FDCAF91C-148C-4E94-8EEE-8100BB652546}" presName="FiveNodes_1_text" presStyleLbl="node1" presStyleIdx="4" presStyleCnt="5">
        <dgm:presLayoutVars>
          <dgm:bulletEnabled val="1"/>
        </dgm:presLayoutVars>
      </dgm:prSet>
      <dgm:spPr/>
      <dgm:t>
        <a:bodyPr/>
        <a:lstStyle/>
        <a:p>
          <a:endParaRPr lang="en-IN"/>
        </a:p>
      </dgm:t>
    </dgm:pt>
    <dgm:pt modelId="{94EAB493-419D-40EE-B2E8-A5228C325553}" type="pres">
      <dgm:prSet presAssocID="{FDCAF91C-148C-4E94-8EEE-8100BB652546}" presName="FiveNodes_2_text" presStyleLbl="node1" presStyleIdx="4" presStyleCnt="5">
        <dgm:presLayoutVars>
          <dgm:bulletEnabled val="1"/>
        </dgm:presLayoutVars>
      </dgm:prSet>
      <dgm:spPr/>
      <dgm:t>
        <a:bodyPr/>
        <a:lstStyle/>
        <a:p>
          <a:endParaRPr lang="en-IN"/>
        </a:p>
      </dgm:t>
    </dgm:pt>
    <dgm:pt modelId="{CFD47FBD-B584-42F4-8294-39CCA9056346}" type="pres">
      <dgm:prSet presAssocID="{FDCAF91C-148C-4E94-8EEE-8100BB652546}" presName="FiveNodes_3_text" presStyleLbl="node1" presStyleIdx="4" presStyleCnt="5">
        <dgm:presLayoutVars>
          <dgm:bulletEnabled val="1"/>
        </dgm:presLayoutVars>
      </dgm:prSet>
      <dgm:spPr/>
      <dgm:t>
        <a:bodyPr/>
        <a:lstStyle/>
        <a:p>
          <a:endParaRPr lang="en-IN"/>
        </a:p>
      </dgm:t>
    </dgm:pt>
    <dgm:pt modelId="{6FE5BBAB-5DE7-4607-B66D-C5F7FCB9D444}" type="pres">
      <dgm:prSet presAssocID="{FDCAF91C-148C-4E94-8EEE-8100BB652546}" presName="FiveNodes_4_text" presStyleLbl="node1" presStyleIdx="4" presStyleCnt="5">
        <dgm:presLayoutVars>
          <dgm:bulletEnabled val="1"/>
        </dgm:presLayoutVars>
      </dgm:prSet>
      <dgm:spPr/>
      <dgm:t>
        <a:bodyPr/>
        <a:lstStyle/>
        <a:p>
          <a:endParaRPr lang="en-IN"/>
        </a:p>
      </dgm:t>
    </dgm:pt>
    <dgm:pt modelId="{C7A5BF13-21AC-4CE5-86B5-842B90C0D768}" type="pres">
      <dgm:prSet presAssocID="{FDCAF91C-148C-4E94-8EEE-8100BB652546}" presName="FiveNodes_5_text" presStyleLbl="node1" presStyleIdx="4" presStyleCnt="5">
        <dgm:presLayoutVars>
          <dgm:bulletEnabled val="1"/>
        </dgm:presLayoutVars>
      </dgm:prSet>
      <dgm:spPr/>
      <dgm:t>
        <a:bodyPr/>
        <a:lstStyle/>
        <a:p>
          <a:endParaRPr lang="en-IN"/>
        </a:p>
      </dgm:t>
    </dgm:pt>
  </dgm:ptLst>
  <dgm:cxnLst>
    <dgm:cxn modelId="{E7F928ED-591C-431D-B6CE-C6854B945844}" srcId="{FDCAF91C-148C-4E94-8EEE-8100BB652546}" destId="{18E756FE-B3D9-4F4D-A038-4A278A45F0EB}" srcOrd="3" destOrd="0" parTransId="{DBEE9837-1A8B-43CA-8B06-697A5F200194}" sibTransId="{70E99E48-EA62-45F8-B65B-90D4C812D36A}"/>
    <dgm:cxn modelId="{80EBC78B-970E-40B3-AAC9-A68D580F0EB8}" type="presOf" srcId="{18E756FE-B3D9-4F4D-A038-4A278A45F0EB}" destId="{6FE5BBAB-5DE7-4607-B66D-C5F7FCB9D444}" srcOrd="1" destOrd="0" presId="urn:microsoft.com/office/officeart/2005/8/layout/vProcess5"/>
    <dgm:cxn modelId="{60141077-76C5-4F6C-BAD2-2DA64C07C0CC}" type="presOf" srcId="{CED9C1DF-015E-49CF-A939-7ECA28BA2AA4}" destId="{0A112F5F-9952-450F-9ECF-71695FB19761}" srcOrd="0" destOrd="0" presId="urn:microsoft.com/office/officeart/2005/8/layout/vProcess5"/>
    <dgm:cxn modelId="{B95AF96C-CAF0-4797-9DDD-F466C3A1D29B}" srcId="{FDCAF91C-148C-4E94-8EEE-8100BB652546}" destId="{83C09522-BD99-4435-A962-1FFFEDBFE548}" srcOrd="4" destOrd="0" parTransId="{1325D1E0-4447-4125-BB9C-1B8EF672E139}" sibTransId="{992DBC7B-25E1-466D-A884-317FF3941684}"/>
    <dgm:cxn modelId="{93B48AA6-0E91-4235-B8C3-9C8010727AA2}" srcId="{FDCAF91C-148C-4E94-8EEE-8100BB652546}" destId="{EC71BE4C-3511-49DE-A57C-17491851D8C8}" srcOrd="1" destOrd="0" parTransId="{64017491-876E-4B1B-9E97-AD6571B6C7FE}" sibTransId="{B2CE9534-411C-4338-99D3-4C4EAF07E8A0}"/>
    <dgm:cxn modelId="{2FB654DD-BFF4-4F3D-AC21-C817EB9BFAD2}" srcId="{FDCAF91C-148C-4E94-8EEE-8100BB652546}" destId="{4669858E-716F-41A6-BB9A-9DB6A65C215B}" srcOrd="2" destOrd="0" parTransId="{7D41F825-2A0B-420D-95C4-7C5717F8D0DA}" sibTransId="{83BC49EB-E85C-432C-AADC-E042C771A5AC}"/>
    <dgm:cxn modelId="{30C1B8F2-F625-4D0F-B6EC-94AFA260EB20}" type="presOf" srcId="{4669858E-716F-41A6-BB9A-9DB6A65C215B}" destId="{0C318334-E692-4434-BAE8-20552084A140}" srcOrd="0" destOrd="0" presId="urn:microsoft.com/office/officeart/2005/8/layout/vProcess5"/>
    <dgm:cxn modelId="{A314A8F1-94AE-4B7E-956A-F29316CB950E}" type="presOf" srcId="{18E756FE-B3D9-4F4D-A038-4A278A45F0EB}" destId="{EED413B7-7F52-4098-B85D-BCB34DC08F47}" srcOrd="0" destOrd="0" presId="urn:microsoft.com/office/officeart/2005/8/layout/vProcess5"/>
    <dgm:cxn modelId="{A9E4F847-6D36-4735-94CE-805D98242F7A}" type="presOf" srcId="{FDCAF91C-148C-4E94-8EEE-8100BB652546}" destId="{B1EB900F-A54B-475F-8CB2-C31D05D4BFF2}" srcOrd="0" destOrd="0" presId="urn:microsoft.com/office/officeart/2005/8/layout/vProcess5"/>
    <dgm:cxn modelId="{55BB6F78-08CA-45A5-B4CA-7EEED4B22356}" type="presOf" srcId="{70E99E48-EA62-45F8-B65B-90D4C812D36A}" destId="{91D44953-BEA7-45C6-BE95-D07F97B7B256}" srcOrd="0" destOrd="0" presId="urn:microsoft.com/office/officeart/2005/8/layout/vProcess5"/>
    <dgm:cxn modelId="{1F91D116-2FCD-4AA8-AD12-99D7FFF859AD}" type="presOf" srcId="{EC71BE4C-3511-49DE-A57C-17491851D8C8}" destId="{94EAB493-419D-40EE-B2E8-A5228C325553}" srcOrd="1" destOrd="0" presId="urn:microsoft.com/office/officeart/2005/8/layout/vProcess5"/>
    <dgm:cxn modelId="{8F7E3934-EC84-448F-8EDF-A99CF096770F}" type="presOf" srcId="{B2CE9534-411C-4338-99D3-4C4EAF07E8A0}" destId="{A881E997-A2BF-4920-A638-4904D3B587F6}" srcOrd="0" destOrd="0" presId="urn:microsoft.com/office/officeart/2005/8/layout/vProcess5"/>
    <dgm:cxn modelId="{178AD9C9-1A3E-4795-85A0-AD0EDF9E7C25}" type="presOf" srcId="{83C09522-BD99-4435-A962-1FFFEDBFE548}" destId="{F5CC1CB7-97C4-4C9A-9130-58AA9C19A58D}" srcOrd="0" destOrd="0" presId="urn:microsoft.com/office/officeart/2005/8/layout/vProcess5"/>
    <dgm:cxn modelId="{C1000F3E-0D13-43DD-89F8-E2F18E86EE2A}" srcId="{FDCAF91C-148C-4E94-8EEE-8100BB652546}" destId="{CED9C1DF-015E-49CF-A939-7ECA28BA2AA4}" srcOrd="0" destOrd="0" parTransId="{971E85F0-B732-4D07-B77D-CB2051BDE558}" sibTransId="{1C87EA4B-FBA9-4021-91FB-CBFA7DC016F5}"/>
    <dgm:cxn modelId="{BCCC0C45-6FC0-4893-9981-BBB11B48217B}" type="presOf" srcId="{83BC49EB-E85C-432C-AADC-E042C771A5AC}" destId="{FD47BCC0-D5AA-40A3-8CD7-4454A562945C}" srcOrd="0" destOrd="0" presId="urn:microsoft.com/office/officeart/2005/8/layout/vProcess5"/>
    <dgm:cxn modelId="{270417CC-B274-4030-AC83-8A675CDBABC5}" type="presOf" srcId="{EC71BE4C-3511-49DE-A57C-17491851D8C8}" destId="{798B7194-F72F-4D63-87A4-B095FCC2D1DF}" srcOrd="0" destOrd="0" presId="urn:microsoft.com/office/officeart/2005/8/layout/vProcess5"/>
    <dgm:cxn modelId="{B41A8918-3D1B-4DC1-8B4D-044FC1522A74}" type="presOf" srcId="{4669858E-716F-41A6-BB9A-9DB6A65C215B}" destId="{CFD47FBD-B584-42F4-8294-39CCA9056346}" srcOrd="1" destOrd="0" presId="urn:microsoft.com/office/officeart/2005/8/layout/vProcess5"/>
    <dgm:cxn modelId="{3C48D0CE-472A-4A6E-93F8-AEBF3122F4EE}" type="presOf" srcId="{1C87EA4B-FBA9-4021-91FB-CBFA7DC016F5}" destId="{9CEB5A05-2771-4E3D-8936-701C92E8A28F}" srcOrd="0" destOrd="0" presId="urn:microsoft.com/office/officeart/2005/8/layout/vProcess5"/>
    <dgm:cxn modelId="{B19286F8-0571-403C-8CA8-D832ED3A710B}" type="presOf" srcId="{CED9C1DF-015E-49CF-A939-7ECA28BA2AA4}" destId="{44B95E78-0027-407A-A5AF-42CDF96AE85F}" srcOrd="1" destOrd="0" presId="urn:microsoft.com/office/officeart/2005/8/layout/vProcess5"/>
    <dgm:cxn modelId="{7650BA8B-646E-4145-A990-9D034122D198}" type="presOf" srcId="{83C09522-BD99-4435-A962-1FFFEDBFE548}" destId="{C7A5BF13-21AC-4CE5-86B5-842B90C0D768}" srcOrd="1" destOrd="0" presId="urn:microsoft.com/office/officeart/2005/8/layout/vProcess5"/>
    <dgm:cxn modelId="{6EFCACB0-1A3F-4715-AA78-308F12C304F1}" type="presParOf" srcId="{B1EB900F-A54B-475F-8CB2-C31D05D4BFF2}" destId="{1CF98F17-429F-4971-8F2B-835B07E64F4E}" srcOrd="0" destOrd="0" presId="urn:microsoft.com/office/officeart/2005/8/layout/vProcess5"/>
    <dgm:cxn modelId="{AA6579B4-F4D7-4ED8-BD2B-013C3B7370BB}" type="presParOf" srcId="{B1EB900F-A54B-475F-8CB2-C31D05D4BFF2}" destId="{0A112F5F-9952-450F-9ECF-71695FB19761}" srcOrd="1" destOrd="0" presId="urn:microsoft.com/office/officeart/2005/8/layout/vProcess5"/>
    <dgm:cxn modelId="{A50E2311-EFCC-437E-A3F3-6C5981AB3CC9}" type="presParOf" srcId="{B1EB900F-A54B-475F-8CB2-C31D05D4BFF2}" destId="{798B7194-F72F-4D63-87A4-B095FCC2D1DF}" srcOrd="2" destOrd="0" presId="urn:microsoft.com/office/officeart/2005/8/layout/vProcess5"/>
    <dgm:cxn modelId="{437056A4-CE1A-4808-B4AD-71100DC66B70}" type="presParOf" srcId="{B1EB900F-A54B-475F-8CB2-C31D05D4BFF2}" destId="{0C318334-E692-4434-BAE8-20552084A140}" srcOrd="3" destOrd="0" presId="urn:microsoft.com/office/officeart/2005/8/layout/vProcess5"/>
    <dgm:cxn modelId="{7FD99744-25B7-4648-AB88-43F15596F866}" type="presParOf" srcId="{B1EB900F-A54B-475F-8CB2-C31D05D4BFF2}" destId="{EED413B7-7F52-4098-B85D-BCB34DC08F47}" srcOrd="4" destOrd="0" presId="urn:microsoft.com/office/officeart/2005/8/layout/vProcess5"/>
    <dgm:cxn modelId="{C4CF7DF8-C994-4D31-BDF2-BF86A343A324}" type="presParOf" srcId="{B1EB900F-A54B-475F-8CB2-C31D05D4BFF2}" destId="{F5CC1CB7-97C4-4C9A-9130-58AA9C19A58D}" srcOrd="5" destOrd="0" presId="urn:microsoft.com/office/officeart/2005/8/layout/vProcess5"/>
    <dgm:cxn modelId="{FE718F5C-696E-44B9-81B8-CE8D6EC1CFD4}" type="presParOf" srcId="{B1EB900F-A54B-475F-8CB2-C31D05D4BFF2}" destId="{9CEB5A05-2771-4E3D-8936-701C92E8A28F}" srcOrd="6" destOrd="0" presId="urn:microsoft.com/office/officeart/2005/8/layout/vProcess5"/>
    <dgm:cxn modelId="{994F43AD-BFB1-498B-A9C7-4F103EDF279A}" type="presParOf" srcId="{B1EB900F-A54B-475F-8CB2-C31D05D4BFF2}" destId="{A881E997-A2BF-4920-A638-4904D3B587F6}" srcOrd="7" destOrd="0" presId="urn:microsoft.com/office/officeart/2005/8/layout/vProcess5"/>
    <dgm:cxn modelId="{4A667220-2739-471E-A88C-507356CB23B5}" type="presParOf" srcId="{B1EB900F-A54B-475F-8CB2-C31D05D4BFF2}" destId="{FD47BCC0-D5AA-40A3-8CD7-4454A562945C}" srcOrd="8" destOrd="0" presId="urn:microsoft.com/office/officeart/2005/8/layout/vProcess5"/>
    <dgm:cxn modelId="{9D62CAB1-E991-4F2F-BB8F-F9E3A85650EF}" type="presParOf" srcId="{B1EB900F-A54B-475F-8CB2-C31D05D4BFF2}" destId="{91D44953-BEA7-45C6-BE95-D07F97B7B256}" srcOrd="9" destOrd="0" presId="urn:microsoft.com/office/officeart/2005/8/layout/vProcess5"/>
    <dgm:cxn modelId="{FE3A9B55-DEB0-455D-8213-D7EAC61AB950}" type="presParOf" srcId="{B1EB900F-A54B-475F-8CB2-C31D05D4BFF2}" destId="{44B95E78-0027-407A-A5AF-42CDF96AE85F}" srcOrd="10" destOrd="0" presId="urn:microsoft.com/office/officeart/2005/8/layout/vProcess5"/>
    <dgm:cxn modelId="{4284B2C8-63FD-4DD8-B423-1FDFEE10A085}" type="presParOf" srcId="{B1EB900F-A54B-475F-8CB2-C31D05D4BFF2}" destId="{94EAB493-419D-40EE-B2E8-A5228C325553}" srcOrd="11" destOrd="0" presId="urn:microsoft.com/office/officeart/2005/8/layout/vProcess5"/>
    <dgm:cxn modelId="{6D5DB208-35DA-477D-AFC3-79E865AC1B34}" type="presParOf" srcId="{B1EB900F-A54B-475F-8CB2-C31D05D4BFF2}" destId="{CFD47FBD-B584-42F4-8294-39CCA9056346}" srcOrd="12" destOrd="0" presId="urn:microsoft.com/office/officeart/2005/8/layout/vProcess5"/>
    <dgm:cxn modelId="{056AEFA3-592E-4172-B904-DDC969AA393A}" type="presParOf" srcId="{B1EB900F-A54B-475F-8CB2-C31D05D4BFF2}" destId="{6FE5BBAB-5DE7-4607-B66D-C5F7FCB9D444}" srcOrd="13" destOrd="0" presId="urn:microsoft.com/office/officeart/2005/8/layout/vProcess5"/>
    <dgm:cxn modelId="{B0E83913-412C-4221-8B12-E2BF5F89E78B}" type="presParOf" srcId="{B1EB900F-A54B-475F-8CB2-C31D05D4BFF2}" destId="{C7A5BF13-21AC-4CE5-86B5-842B90C0D768}"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E77020-A497-4298-90F4-36D39530FFE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D4C5BA8C-5B14-4BEF-B237-DBF8B0FD61B5}">
      <dgm:prSet phldrT="[Text]" custT="1"/>
      <dgm:spPr/>
      <dgm:t>
        <a:bodyPr/>
        <a:lstStyle/>
        <a:p>
          <a:r>
            <a:rPr lang="en-US" sz="2800" b="1" dirty="0" smtClean="0">
              <a:latin typeface="Times New Roman" pitchFamily="18" charset="0"/>
              <a:cs typeface="Times New Roman" pitchFamily="18" charset="0"/>
            </a:rPr>
            <a:t>HOSPITAL</a:t>
          </a:r>
          <a:endParaRPr lang="en-IN" sz="2800" b="1" dirty="0">
            <a:latin typeface="Times New Roman" pitchFamily="18" charset="0"/>
            <a:cs typeface="Times New Roman" pitchFamily="18" charset="0"/>
          </a:endParaRPr>
        </a:p>
      </dgm:t>
    </dgm:pt>
    <dgm:pt modelId="{6D68D4E8-CCE1-4AC4-87E5-7ACDEA28D1C1}" type="parTrans" cxnId="{5B98EA03-C77C-46BF-BC40-0FB5544DEE6D}">
      <dgm:prSet/>
      <dgm:spPr/>
      <dgm:t>
        <a:bodyPr/>
        <a:lstStyle/>
        <a:p>
          <a:endParaRPr lang="en-IN"/>
        </a:p>
      </dgm:t>
    </dgm:pt>
    <dgm:pt modelId="{E03168CD-D9A0-416D-B90F-4D2C0944BE7F}" type="sibTrans" cxnId="{5B98EA03-C77C-46BF-BC40-0FB5544DEE6D}">
      <dgm:prSet/>
      <dgm:spPr/>
      <dgm:t>
        <a:bodyPr/>
        <a:lstStyle/>
        <a:p>
          <a:endParaRPr lang="en-IN"/>
        </a:p>
      </dgm:t>
    </dgm:pt>
    <dgm:pt modelId="{EFAC407D-D217-43C4-929D-7B4F12A28F42}">
      <dgm:prSet phldrT="[Text]" custT="1"/>
      <dgm:spPr/>
      <dgm:t>
        <a:bodyPr/>
        <a:lstStyle/>
        <a:p>
          <a:r>
            <a:rPr lang="en-US" sz="1100" b="1" dirty="0" smtClean="0">
              <a:latin typeface="Times New Roman" pitchFamily="18" charset="0"/>
              <a:cs typeface="Times New Roman" pitchFamily="18" charset="0"/>
            </a:rPr>
            <a:t>BOARD OF TRUSTEE</a:t>
          </a:r>
          <a:endParaRPr lang="en-IN" sz="1100" b="1" dirty="0">
            <a:latin typeface="Times New Roman" pitchFamily="18" charset="0"/>
            <a:cs typeface="Times New Roman" pitchFamily="18" charset="0"/>
          </a:endParaRPr>
        </a:p>
      </dgm:t>
    </dgm:pt>
    <dgm:pt modelId="{CFD62999-0CA7-4800-9C92-82A3E4162C56}" type="parTrans" cxnId="{D43E0065-AA13-43F9-8A4F-CE88E1B6C26D}">
      <dgm:prSet/>
      <dgm:spPr/>
      <dgm:t>
        <a:bodyPr/>
        <a:lstStyle/>
        <a:p>
          <a:endParaRPr lang="en-IN"/>
        </a:p>
      </dgm:t>
    </dgm:pt>
    <dgm:pt modelId="{08051007-D7E8-46F1-A83C-3C0E81B11125}" type="sibTrans" cxnId="{D43E0065-AA13-43F9-8A4F-CE88E1B6C26D}">
      <dgm:prSet/>
      <dgm:spPr/>
      <dgm:t>
        <a:bodyPr/>
        <a:lstStyle/>
        <a:p>
          <a:endParaRPr lang="en-IN"/>
        </a:p>
      </dgm:t>
    </dgm:pt>
    <dgm:pt modelId="{35576D8B-3418-4CE0-A306-204E5168D3A1}">
      <dgm:prSet phldrT="[Text]" custT="1"/>
      <dgm:spPr/>
      <dgm:t>
        <a:bodyPr/>
        <a:lstStyle/>
        <a:p>
          <a:r>
            <a:rPr lang="en-US" sz="1100" b="1" dirty="0" smtClean="0">
              <a:latin typeface="Times New Roman" pitchFamily="18" charset="0"/>
              <a:cs typeface="Times New Roman" pitchFamily="18" charset="0"/>
            </a:rPr>
            <a:t>CHAIRMAN</a:t>
          </a:r>
          <a:endParaRPr lang="en-IN" sz="1100" b="1" dirty="0">
            <a:latin typeface="Times New Roman" pitchFamily="18" charset="0"/>
            <a:cs typeface="Times New Roman" pitchFamily="18" charset="0"/>
          </a:endParaRPr>
        </a:p>
      </dgm:t>
    </dgm:pt>
    <dgm:pt modelId="{5FE7FEB2-6488-463A-94E3-E00BB0067E6C}" type="parTrans" cxnId="{6BE020E3-D775-4A51-9071-E96C88823DF0}">
      <dgm:prSet/>
      <dgm:spPr/>
      <dgm:t>
        <a:bodyPr/>
        <a:lstStyle/>
        <a:p>
          <a:endParaRPr lang="en-IN"/>
        </a:p>
      </dgm:t>
    </dgm:pt>
    <dgm:pt modelId="{4F67F40A-AAEF-48CF-A018-E25303413418}" type="sibTrans" cxnId="{6BE020E3-D775-4A51-9071-E96C88823DF0}">
      <dgm:prSet/>
      <dgm:spPr/>
      <dgm:t>
        <a:bodyPr/>
        <a:lstStyle/>
        <a:p>
          <a:endParaRPr lang="en-IN"/>
        </a:p>
      </dgm:t>
    </dgm:pt>
    <dgm:pt modelId="{0383F18A-0EF7-4F82-9159-9489C18D468A}">
      <dgm:prSet phldrT="[Text]" custT="1"/>
      <dgm:spPr/>
      <dgm:t>
        <a:bodyPr/>
        <a:lstStyle/>
        <a:p>
          <a:r>
            <a:rPr lang="en-US" sz="1100" b="1" dirty="0" smtClean="0">
              <a:latin typeface="Times New Roman" pitchFamily="18" charset="0"/>
              <a:cs typeface="Times New Roman" pitchFamily="18" charset="0"/>
            </a:rPr>
            <a:t>SECRETARY</a:t>
          </a:r>
          <a:endParaRPr lang="en-IN" sz="1100" b="1" dirty="0">
            <a:latin typeface="Times New Roman" pitchFamily="18" charset="0"/>
            <a:cs typeface="Times New Roman" pitchFamily="18" charset="0"/>
          </a:endParaRPr>
        </a:p>
      </dgm:t>
    </dgm:pt>
    <dgm:pt modelId="{8033CDE4-40BA-43DB-B0B3-411A0E3232AB}" type="parTrans" cxnId="{69C698F8-2F80-43F3-9BC2-B6BD57559AF1}">
      <dgm:prSet/>
      <dgm:spPr/>
      <dgm:t>
        <a:bodyPr/>
        <a:lstStyle/>
        <a:p>
          <a:endParaRPr lang="en-IN"/>
        </a:p>
      </dgm:t>
    </dgm:pt>
    <dgm:pt modelId="{BBE43365-F2C8-489A-AB9F-A7CAAF8A1F07}" type="sibTrans" cxnId="{69C698F8-2F80-43F3-9BC2-B6BD57559AF1}">
      <dgm:prSet/>
      <dgm:spPr/>
      <dgm:t>
        <a:bodyPr/>
        <a:lstStyle/>
        <a:p>
          <a:endParaRPr lang="en-IN"/>
        </a:p>
      </dgm:t>
    </dgm:pt>
    <dgm:pt modelId="{4C7A7F3B-CE4F-4603-BB16-7F8CAA0A59D3}">
      <dgm:prSet phldrT="[Text]" custT="1"/>
      <dgm:spPr/>
      <dgm:t>
        <a:bodyPr/>
        <a:lstStyle/>
        <a:p>
          <a:r>
            <a:rPr lang="en-US" sz="1100" b="1" dirty="0" smtClean="0">
              <a:latin typeface="Times New Roman" pitchFamily="18" charset="0"/>
              <a:cs typeface="Times New Roman" pitchFamily="18" charset="0"/>
            </a:rPr>
            <a:t>BOARD OF MANAGEMENT</a:t>
          </a:r>
          <a:endParaRPr lang="en-IN" sz="1100" b="1" dirty="0">
            <a:latin typeface="Times New Roman" pitchFamily="18" charset="0"/>
            <a:cs typeface="Times New Roman" pitchFamily="18" charset="0"/>
          </a:endParaRPr>
        </a:p>
      </dgm:t>
    </dgm:pt>
    <dgm:pt modelId="{BC44A9C8-E6CF-48E8-B363-F105C21893A1}" type="parTrans" cxnId="{B6858D70-A258-46A7-92E1-BB201A43E58C}">
      <dgm:prSet/>
      <dgm:spPr/>
      <dgm:t>
        <a:bodyPr/>
        <a:lstStyle/>
        <a:p>
          <a:endParaRPr lang="en-IN"/>
        </a:p>
      </dgm:t>
    </dgm:pt>
    <dgm:pt modelId="{A45B7683-4C92-48FB-AE6D-A1BAD7850F67}" type="sibTrans" cxnId="{B6858D70-A258-46A7-92E1-BB201A43E58C}">
      <dgm:prSet/>
      <dgm:spPr/>
      <dgm:t>
        <a:bodyPr/>
        <a:lstStyle/>
        <a:p>
          <a:endParaRPr lang="en-IN"/>
        </a:p>
      </dgm:t>
    </dgm:pt>
    <dgm:pt modelId="{078B034B-6385-4F29-BEA4-F67404E3B489}">
      <dgm:prSet phldrT="[Text]" custT="1"/>
      <dgm:spPr/>
      <dgm:t>
        <a:bodyPr/>
        <a:lstStyle/>
        <a:p>
          <a:r>
            <a:rPr lang="en-US" sz="1100" b="1" dirty="0" smtClean="0">
              <a:latin typeface="Times New Roman" pitchFamily="18" charset="0"/>
              <a:cs typeface="Times New Roman" pitchFamily="18" charset="0"/>
            </a:rPr>
            <a:t>CHAIRMAN</a:t>
          </a:r>
          <a:endParaRPr lang="en-IN" sz="1100" b="1" dirty="0">
            <a:latin typeface="Times New Roman" pitchFamily="18" charset="0"/>
            <a:cs typeface="Times New Roman" pitchFamily="18" charset="0"/>
          </a:endParaRPr>
        </a:p>
      </dgm:t>
    </dgm:pt>
    <dgm:pt modelId="{02D2C474-63E0-409F-A7A9-058CB77058E2}" type="parTrans" cxnId="{01B1A70D-6F2D-4615-AFA2-14C4665A73AC}">
      <dgm:prSet/>
      <dgm:spPr/>
      <dgm:t>
        <a:bodyPr/>
        <a:lstStyle/>
        <a:p>
          <a:endParaRPr lang="en-IN"/>
        </a:p>
      </dgm:t>
    </dgm:pt>
    <dgm:pt modelId="{B5F82795-54FE-4BBB-8E33-B7995511D289}" type="sibTrans" cxnId="{01B1A70D-6F2D-4615-AFA2-14C4665A73AC}">
      <dgm:prSet/>
      <dgm:spPr/>
      <dgm:t>
        <a:bodyPr/>
        <a:lstStyle/>
        <a:p>
          <a:endParaRPr lang="en-IN"/>
        </a:p>
      </dgm:t>
    </dgm:pt>
    <dgm:pt modelId="{F49877E7-B243-423B-9415-8870D8F5B126}">
      <dgm:prSet custT="1"/>
      <dgm:spPr/>
      <dgm:t>
        <a:bodyPr/>
        <a:lstStyle/>
        <a:p>
          <a:r>
            <a:rPr lang="en-US" sz="1100" b="1" dirty="0" smtClean="0">
              <a:latin typeface="Times New Roman" pitchFamily="18" charset="0"/>
              <a:cs typeface="Times New Roman" pitchFamily="18" charset="0"/>
            </a:rPr>
            <a:t>GENERAL ADMINISTRATION</a:t>
          </a:r>
          <a:endParaRPr lang="en-IN" sz="1100" b="1" dirty="0">
            <a:latin typeface="Times New Roman" pitchFamily="18" charset="0"/>
            <a:cs typeface="Times New Roman" pitchFamily="18" charset="0"/>
          </a:endParaRPr>
        </a:p>
      </dgm:t>
    </dgm:pt>
    <dgm:pt modelId="{3B5EE128-589E-4C8F-A2DA-0E0FB8E63CF1}" type="parTrans" cxnId="{3A9C150A-8BA7-4E48-A631-D08977B2BE13}">
      <dgm:prSet/>
      <dgm:spPr/>
      <dgm:t>
        <a:bodyPr/>
        <a:lstStyle/>
        <a:p>
          <a:endParaRPr lang="en-IN"/>
        </a:p>
      </dgm:t>
    </dgm:pt>
    <dgm:pt modelId="{7DC23226-B487-436E-BA29-8F3F68093982}" type="sibTrans" cxnId="{3A9C150A-8BA7-4E48-A631-D08977B2BE13}">
      <dgm:prSet/>
      <dgm:spPr/>
      <dgm:t>
        <a:bodyPr/>
        <a:lstStyle/>
        <a:p>
          <a:endParaRPr lang="en-IN"/>
        </a:p>
      </dgm:t>
    </dgm:pt>
    <dgm:pt modelId="{E3F4D22C-A5DB-4405-A55A-FB4F4131CC6D}">
      <dgm:prSet custT="1"/>
      <dgm:spPr/>
      <dgm:t>
        <a:bodyPr/>
        <a:lstStyle/>
        <a:p>
          <a:r>
            <a:rPr lang="en-US" sz="1100" b="1" dirty="0" smtClean="0">
              <a:latin typeface="Times New Roman" pitchFamily="18" charset="0"/>
              <a:cs typeface="Times New Roman" pitchFamily="18" charset="0"/>
            </a:rPr>
            <a:t>TREASURER</a:t>
          </a:r>
          <a:endParaRPr lang="en-IN" sz="1100" b="1" dirty="0">
            <a:latin typeface="Times New Roman" pitchFamily="18" charset="0"/>
            <a:cs typeface="Times New Roman" pitchFamily="18" charset="0"/>
          </a:endParaRPr>
        </a:p>
      </dgm:t>
    </dgm:pt>
    <dgm:pt modelId="{92F3BDE2-4EBB-42FC-8DBE-546B0B0AA869}" type="parTrans" cxnId="{6FE4D847-6F8A-4532-ABD5-BC9561C0A4D1}">
      <dgm:prSet/>
      <dgm:spPr/>
      <dgm:t>
        <a:bodyPr/>
        <a:lstStyle/>
        <a:p>
          <a:endParaRPr lang="en-IN"/>
        </a:p>
      </dgm:t>
    </dgm:pt>
    <dgm:pt modelId="{252E6E42-8307-4725-AA79-BC77020AAF81}" type="sibTrans" cxnId="{6FE4D847-6F8A-4532-ABD5-BC9561C0A4D1}">
      <dgm:prSet/>
      <dgm:spPr/>
      <dgm:t>
        <a:bodyPr/>
        <a:lstStyle/>
        <a:p>
          <a:endParaRPr lang="en-IN"/>
        </a:p>
      </dgm:t>
    </dgm:pt>
    <dgm:pt modelId="{815B221B-A7B2-477B-840C-70DEA787014F}">
      <dgm:prSet custT="1"/>
      <dgm:spPr/>
      <dgm:t>
        <a:bodyPr/>
        <a:lstStyle/>
        <a:p>
          <a:r>
            <a:rPr lang="en-US" sz="1100" b="1" dirty="0" smtClean="0">
              <a:latin typeface="Times New Roman" pitchFamily="18" charset="0"/>
              <a:cs typeface="Times New Roman" pitchFamily="18" charset="0"/>
            </a:rPr>
            <a:t>DOCTOR</a:t>
          </a:r>
          <a:endParaRPr lang="en-IN" sz="1100" b="1" dirty="0">
            <a:latin typeface="Times New Roman" pitchFamily="18" charset="0"/>
            <a:cs typeface="Times New Roman" pitchFamily="18" charset="0"/>
          </a:endParaRPr>
        </a:p>
      </dgm:t>
    </dgm:pt>
    <dgm:pt modelId="{3456C0AD-AA75-4C0F-9FD7-9224DAC94597}" type="parTrans" cxnId="{777DC983-756B-47AF-9597-F28264485C40}">
      <dgm:prSet/>
      <dgm:spPr/>
      <dgm:t>
        <a:bodyPr/>
        <a:lstStyle/>
        <a:p>
          <a:endParaRPr lang="en-IN"/>
        </a:p>
      </dgm:t>
    </dgm:pt>
    <dgm:pt modelId="{CDB1948B-4803-48A2-BA99-D9B65421FADA}" type="sibTrans" cxnId="{777DC983-756B-47AF-9597-F28264485C40}">
      <dgm:prSet/>
      <dgm:spPr/>
      <dgm:t>
        <a:bodyPr/>
        <a:lstStyle/>
        <a:p>
          <a:endParaRPr lang="en-IN"/>
        </a:p>
      </dgm:t>
    </dgm:pt>
    <dgm:pt modelId="{6AB3BBBD-4DB2-419D-8FEE-1E5DB0C9EA8B}">
      <dgm:prSet custT="1"/>
      <dgm:spPr/>
      <dgm:t>
        <a:bodyPr/>
        <a:lstStyle/>
        <a:p>
          <a:r>
            <a:rPr lang="en-US" sz="1100" b="1" dirty="0" smtClean="0">
              <a:latin typeface="Times New Roman" pitchFamily="18" charset="0"/>
              <a:cs typeface="Times New Roman" pitchFamily="18" charset="0"/>
            </a:rPr>
            <a:t>NURSE</a:t>
          </a:r>
          <a:endParaRPr lang="en-IN" sz="1100" b="1" dirty="0">
            <a:latin typeface="Times New Roman" pitchFamily="18" charset="0"/>
            <a:cs typeface="Times New Roman" pitchFamily="18" charset="0"/>
          </a:endParaRPr>
        </a:p>
      </dgm:t>
    </dgm:pt>
    <dgm:pt modelId="{7EAB0EDB-0255-4887-9062-103A63752B93}" type="parTrans" cxnId="{E17378B0-D40B-4889-88CB-3D7D7150AD8C}">
      <dgm:prSet/>
      <dgm:spPr/>
      <dgm:t>
        <a:bodyPr/>
        <a:lstStyle/>
        <a:p>
          <a:endParaRPr lang="en-IN"/>
        </a:p>
      </dgm:t>
    </dgm:pt>
    <dgm:pt modelId="{057DBE16-A3BC-4C8B-8223-F3BC31324953}" type="sibTrans" cxnId="{E17378B0-D40B-4889-88CB-3D7D7150AD8C}">
      <dgm:prSet/>
      <dgm:spPr/>
      <dgm:t>
        <a:bodyPr/>
        <a:lstStyle/>
        <a:p>
          <a:endParaRPr lang="en-IN"/>
        </a:p>
      </dgm:t>
    </dgm:pt>
    <dgm:pt modelId="{F02B614B-9765-4296-8A03-AE0B0F98AEFC}">
      <dgm:prSet custT="1"/>
      <dgm:spPr/>
      <dgm:t>
        <a:bodyPr/>
        <a:lstStyle/>
        <a:p>
          <a:r>
            <a:rPr lang="en-US" sz="1100" b="1" dirty="0" smtClean="0">
              <a:latin typeface="Times New Roman" pitchFamily="18" charset="0"/>
              <a:cs typeface="Times New Roman" pitchFamily="18" charset="0"/>
            </a:rPr>
            <a:t>ADMINISTRATORS</a:t>
          </a:r>
          <a:endParaRPr lang="en-IN" sz="1100" b="1" dirty="0">
            <a:latin typeface="Times New Roman" pitchFamily="18" charset="0"/>
            <a:cs typeface="Times New Roman" pitchFamily="18" charset="0"/>
          </a:endParaRPr>
        </a:p>
      </dgm:t>
    </dgm:pt>
    <dgm:pt modelId="{E78BF8F8-0301-4719-8974-72A096D6D7B4}" type="parTrans" cxnId="{DEA87C84-961B-4A09-B9E7-65B9511FD1CB}">
      <dgm:prSet/>
      <dgm:spPr/>
      <dgm:t>
        <a:bodyPr/>
        <a:lstStyle/>
        <a:p>
          <a:endParaRPr lang="en-IN"/>
        </a:p>
      </dgm:t>
    </dgm:pt>
    <dgm:pt modelId="{3E529A5D-A1D5-49CA-A388-265218406F42}" type="sibTrans" cxnId="{DEA87C84-961B-4A09-B9E7-65B9511FD1CB}">
      <dgm:prSet/>
      <dgm:spPr/>
      <dgm:t>
        <a:bodyPr/>
        <a:lstStyle/>
        <a:p>
          <a:endParaRPr lang="en-IN"/>
        </a:p>
      </dgm:t>
    </dgm:pt>
    <dgm:pt modelId="{92DB60DC-F6E1-4F04-B8D3-833FFFA869A5}" type="pres">
      <dgm:prSet presAssocID="{4BE77020-A497-4298-90F4-36D39530FFEA}" presName="hierChild1" presStyleCnt="0">
        <dgm:presLayoutVars>
          <dgm:chPref val="1"/>
          <dgm:dir/>
          <dgm:animOne val="branch"/>
          <dgm:animLvl val="lvl"/>
          <dgm:resizeHandles/>
        </dgm:presLayoutVars>
      </dgm:prSet>
      <dgm:spPr/>
      <dgm:t>
        <a:bodyPr/>
        <a:lstStyle/>
        <a:p>
          <a:endParaRPr lang="en-IN"/>
        </a:p>
      </dgm:t>
    </dgm:pt>
    <dgm:pt modelId="{C6A03B8B-0B80-43EE-B5E6-4A3466AEB597}" type="pres">
      <dgm:prSet presAssocID="{D4C5BA8C-5B14-4BEF-B237-DBF8B0FD61B5}" presName="hierRoot1" presStyleCnt="0"/>
      <dgm:spPr/>
    </dgm:pt>
    <dgm:pt modelId="{3E5DE61B-10F8-4E89-9929-DE6464B5D4DF}" type="pres">
      <dgm:prSet presAssocID="{D4C5BA8C-5B14-4BEF-B237-DBF8B0FD61B5}" presName="composite" presStyleCnt="0"/>
      <dgm:spPr/>
    </dgm:pt>
    <dgm:pt modelId="{FC3FFDA5-D33F-4252-B4DD-D524ECEA447A}" type="pres">
      <dgm:prSet presAssocID="{D4C5BA8C-5B14-4BEF-B237-DBF8B0FD61B5}" presName="background" presStyleLbl="node0" presStyleIdx="0" presStyleCnt="1"/>
      <dgm:spPr/>
    </dgm:pt>
    <dgm:pt modelId="{AD3A761D-E513-4342-BEBA-F992CA2CFFD5}" type="pres">
      <dgm:prSet presAssocID="{D4C5BA8C-5B14-4BEF-B237-DBF8B0FD61B5}" presName="text" presStyleLbl="fgAcc0" presStyleIdx="0" presStyleCnt="1" custScaleX="468802" custLinFactY="-224644" custLinFactNeighborX="-3886" custLinFactNeighborY="-300000">
        <dgm:presLayoutVars>
          <dgm:chPref val="3"/>
        </dgm:presLayoutVars>
      </dgm:prSet>
      <dgm:spPr/>
      <dgm:t>
        <a:bodyPr/>
        <a:lstStyle/>
        <a:p>
          <a:endParaRPr lang="en-IN"/>
        </a:p>
      </dgm:t>
    </dgm:pt>
    <dgm:pt modelId="{5E64D3CB-E95F-4282-B031-2AFF1A2FAA66}" type="pres">
      <dgm:prSet presAssocID="{D4C5BA8C-5B14-4BEF-B237-DBF8B0FD61B5}" presName="hierChild2" presStyleCnt="0"/>
      <dgm:spPr/>
    </dgm:pt>
    <dgm:pt modelId="{5DD64CFF-E420-4FCC-8182-03111DB82106}" type="pres">
      <dgm:prSet presAssocID="{CFD62999-0CA7-4800-9C92-82A3E4162C56}" presName="Name10" presStyleLbl="parChTrans1D2" presStyleIdx="0" presStyleCnt="3"/>
      <dgm:spPr/>
      <dgm:t>
        <a:bodyPr/>
        <a:lstStyle/>
        <a:p>
          <a:endParaRPr lang="en-IN"/>
        </a:p>
      </dgm:t>
    </dgm:pt>
    <dgm:pt modelId="{DBCC3A63-D538-49D8-8608-FBCB620D9D36}" type="pres">
      <dgm:prSet presAssocID="{EFAC407D-D217-43C4-929D-7B4F12A28F42}" presName="hierRoot2" presStyleCnt="0"/>
      <dgm:spPr/>
    </dgm:pt>
    <dgm:pt modelId="{6C421E5C-AA7B-4237-8B96-44020D58C8AF}" type="pres">
      <dgm:prSet presAssocID="{EFAC407D-D217-43C4-929D-7B4F12A28F42}" presName="composite2" presStyleCnt="0"/>
      <dgm:spPr/>
    </dgm:pt>
    <dgm:pt modelId="{EC28FBDA-B6D0-43FE-8C36-C242D5BC9BFD}" type="pres">
      <dgm:prSet presAssocID="{EFAC407D-D217-43C4-929D-7B4F12A28F42}" presName="background2" presStyleLbl="node2" presStyleIdx="0" presStyleCnt="3"/>
      <dgm:spPr/>
    </dgm:pt>
    <dgm:pt modelId="{9B1AAE97-4896-4841-BAB4-04CF150B0182}" type="pres">
      <dgm:prSet presAssocID="{EFAC407D-D217-43C4-929D-7B4F12A28F42}" presName="text2" presStyleLbl="fgAcc2" presStyleIdx="0" presStyleCnt="3" custScaleX="261816" custLinFactY="-68126" custLinFactNeighborX="-20090" custLinFactNeighborY="-100000">
        <dgm:presLayoutVars>
          <dgm:chPref val="3"/>
        </dgm:presLayoutVars>
      </dgm:prSet>
      <dgm:spPr/>
      <dgm:t>
        <a:bodyPr/>
        <a:lstStyle/>
        <a:p>
          <a:endParaRPr lang="en-IN"/>
        </a:p>
      </dgm:t>
    </dgm:pt>
    <dgm:pt modelId="{97BCDAAA-B97B-4ACA-B9D8-7B59E09B3DE8}" type="pres">
      <dgm:prSet presAssocID="{EFAC407D-D217-43C4-929D-7B4F12A28F42}" presName="hierChild3" presStyleCnt="0"/>
      <dgm:spPr/>
    </dgm:pt>
    <dgm:pt modelId="{31355827-B21D-46E6-B94C-0D31BDD7F077}" type="pres">
      <dgm:prSet presAssocID="{5FE7FEB2-6488-463A-94E3-E00BB0067E6C}" presName="Name17" presStyleLbl="parChTrans1D3" presStyleIdx="0" presStyleCnt="7"/>
      <dgm:spPr/>
      <dgm:t>
        <a:bodyPr/>
        <a:lstStyle/>
        <a:p>
          <a:endParaRPr lang="en-IN"/>
        </a:p>
      </dgm:t>
    </dgm:pt>
    <dgm:pt modelId="{75072658-EB59-444C-8E84-0F71EA8161BD}" type="pres">
      <dgm:prSet presAssocID="{35576D8B-3418-4CE0-A306-204E5168D3A1}" presName="hierRoot3" presStyleCnt="0"/>
      <dgm:spPr/>
    </dgm:pt>
    <dgm:pt modelId="{4F7D5795-6096-4838-9205-BA9895D4AB44}" type="pres">
      <dgm:prSet presAssocID="{35576D8B-3418-4CE0-A306-204E5168D3A1}" presName="composite3" presStyleCnt="0"/>
      <dgm:spPr/>
    </dgm:pt>
    <dgm:pt modelId="{8682D328-5C0A-48AE-ACF3-9CC7A6DBAE21}" type="pres">
      <dgm:prSet presAssocID="{35576D8B-3418-4CE0-A306-204E5168D3A1}" presName="background3" presStyleLbl="node3" presStyleIdx="0" presStyleCnt="7"/>
      <dgm:spPr/>
    </dgm:pt>
    <dgm:pt modelId="{FD9778FB-2879-44ED-9A29-E510290F168A}" type="pres">
      <dgm:prSet presAssocID="{35576D8B-3418-4CE0-A306-204E5168D3A1}" presName="text3" presStyleLbl="fgAcc3" presStyleIdx="0" presStyleCnt="7" custScaleX="189266" custLinFactNeighborX="-11854" custLinFactNeighborY="99319">
        <dgm:presLayoutVars>
          <dgm:chPref val="3"/>
        </dgm:presLayoutVars>
      </dgm:prSet>
      <dgm:spPr/>
      <dgm:t>
        <a:bodyPr/>
        <a:lstStyle/>
        <a:p>
          <a:endParaRPr lang="en-IN"/>
        </a:p>
      </dgm:t>
    </dgm:pt>
    <dgm:pt modelId="{36B60500-221C-44FF-A3AA-0F5511ECB3C4}" type="pres">
      <dgm:prSet presAssocID="{35576D8B-3418-4CE0-A306-204E5168D3A1}" presName="hierChild4" presStyleCnt="0"/>
      <dgm:spPr/>
    </dgm:pt>
    <dgm:pt modelId="{3E633F6E-E08F-4549-87B2-70491C02822F}" type="pres">
      <dgm:prSet presAssocID="{8033CDE4-40BA-43DB-B0B3-411A0E3232AB}" presName="Name17" presStyleLbl="parChTrans1D3" presStyleIdx="1" presStyleCnt="7"/>
      <dgm:spPr/>
      <dgm:t>
        <a:bodyPr/>
        <a:lstStyle/>
        <a:p>
          <a:endParaRPr lang="en-IN"/>
        </a:p>
      </dgm:t>
    </dgm:pt>
    <dgm:pt modelId="{077F32D5-E0FA-4BDF-8DD9-0CC18556DA6F}" type="pres">
      <dgm:prSet presAssocID="{0383F18A-0EF7-4F82-9159-9489C18D468A}" presName="hierRoot3" presStyleCnt="0"/>
      <dgm:spPr/>
    </dgm:pt>
    <dgm:pt modelId="{44504ECF-31D3-407C-8212-AF042480BE3E}" type="pres">
      <dgm:prSet presAssocID="{0383F18A-0EF7-4F82-9159-9489C18D468A}" presName="composite3" presStyleCnt="0"/>
      <dgm:spPr/>
    </dgm:pt>
    <dgm:pt modelId="{CDF0C11A-9A3A-49BC-9985-0C8BC64DB773}" type="pres">
      <dgm:prSet presAssocID="{0383F18A-0EF7-4F82-9159-9489C18D468A}" presName="background3" presStyleLbl="node3" presStyleIdx="1" presStyleCnt="7"/>
      <dgm:spPr/>
    </dgm:pt>
    <dgm:pt modelId="{6599B13E-86AC-45D4-9259-195E1B444E65}" type="pres">
      <dgm:prSet presAssocID="{0383F18A-0EF7-4F82-9159-9489C18D468A}" presName="text3" presStyleLbl="fgAcc3" presStyleIdx="1" presStyleCnt="7" custScaleX="166903" custLinFactX="388" custLinFactNeighborX="100000" custLinFactNeighborY="89405">
        <dgm:presLayoutVars>
          <dgm:chPref val="3"/>
        </dgm:presLayoutVars>
      </dgm:prSet>
      <dgm:spPr/>
      <dgm:t>
        <a:bodyPr/>
        <a:lstStyle/>
        <a:p>
          <a:endParaRPr lang="en-IN"/>
        </a:p>
      </dgm:t>
    </dgm:pt>
    <dgm:pt modelId="{FC00F83C-4743-4D4A-B0DD-A9B6F8B330A2}" type="pres">
      <dgm:prSet presAssocID="{0383F18A-0EF7-4F82-9159-9489C18D468A}" presName="hierChild4" presStyleCnt="0"/>
      <dgm:spPr/>
    </dgm:pt>
    <dgm:pt modelId="{237849A4-B175-4A93-8D3B-64FDCB479F30}" type="pres">
      <dgm:prSet presAssocID="{BC44A9C8-E6CF-48E8-B363-F105C21893A1}" presName="Name10" presStyleLbl="parChTrans1D2" presStyleIdx="1" presStyleCnt="3"/>
      <dgm:spPr/>
      <dgm:t>
        <a:bodyPr/>
        <a:lstStyle/>
        <a:p>
          <a:endParaRPr lang="en-IN"/>
        </a:p>
      </dgm:t>
    </dgm:pt>
    <dgm:pt modelId="{49DA4512-594D-400A-BF21-07620241DBD5}" type="pres">
      <dgm:prSet presAssocID="{4C7A7F3B-CE4F-4603-BB16-7F8CAA0A59D3}" presName="hierRoot2" presStyleCnt="0"/>
      <dgm:spPr/>
    </dgm:pt>
    <dgm:pt modelId="{A3B5F583-44C0-405E-B56E-54D446A69733}" type="pres">
      <dgm:prSet presAssocID="{4C7A7F3B-CE4F-4603-BB16-7F8CAA0A59D3}" presName="composite2" presStyleCnt="0"/>
      <dgm:spPr/>
    </dgm:pt>
    <dgm:pt modelId="{07FEA068-9276-41CF-9C54-A73964F07E11}" type="pres">
      <dgm:prSet presAssocID="{4C7A7F3B-CE4F-4603-BB16-7F8CAA0A59D3}" presName="background2" presStyleLbl="node2" presStyleIdx="1" presStyleCnt="3"/>
      <dgm:spPr/>
    </dgm:pt>
    <dgm:pt modelId="{9E9B3F33-8153-449C-B913-3F5A01FA4B4F}" type="pres">
      <dgm:prSet presAssocID="{4C7A7F3B-CE4F-4603-BB16-7F8CAA0A59D3}" presName="text2" presStyleLbl="fgAcc2" presStyleIdx="1" presStyleCnt="3" custScaleX="252920" custScaleY="146418">
        <dgm:presLayoutVars>
          <dgm:chPref val="3"/>
        </dgm:presLayoutVars>
      </dgm:prSet>
      <dgm:spPr/>
      <dgm:t>
        <a:bodyPr/>
        <a:lstStyle/>
        <a:p>
          <a:endParaRPr lang="en-IN"/>
        </a:p>
      </dgm:t>
    </dgm:pt>
    <dgm:pt modelId="{0CFBF9DF-633E-4C03-9A79-29ABBCF09B92}" type="pres">
      <dgm:prSet presAssocID="{4C7A7F3B-CE4F-4603-BB16-7F8CAA0A59D3}" presName="hierChild3" presStyleCnt="0"/>
      <dgm:spPr/>
    </dgm:pt>
    <dgm:pt modelId="{84C3E8C4-32FA-4406-862F-2BDB827C1D0B}" type="pres">
      <dgm:prSet presAssocID="{02D2C474-63E0-409F-A7A9-058CB77058E2}" presName="Name17" presStyleLbl="parChTrans1D3" presStyleIdx="2" presStyleCnt="7"/>
      <dgm:spPr/>
      <dgm:t>
        <a:bodyPr/>
        <a:lstStyle/>
        <a:p>
          <a:endParaRPr lang="en-IN"/>
        </a:p>
      </dgm:t>
    </dgm:pt>
    <dgm:pt modelId="{09B7303E-1C78-4DEE-8213-030954B9C849}" type="pres">
      <dgm:prSet presAssocID="{078B034B-6385-4F29-BEA4-F67404E3B489}" presName="hierRoot3" presStyleCnt="0"/>
      <dgm:spPr/>
    </dgm:pt>
    <dgm:pt modelId="{3D1929FA-A3A0-4660-AC24-946879CBD7F5}" type="pres">
      <dgm:prSet presAssocID="{078B034B-6385-4F29-BEA4-F67404E3B489}" presName="composite3" presStyleCnt="0"/>
      <dgm:spPr/>
    </dgm:pt>
    <dgm:pt modelId="{D30276FA-2F0D-4FA0-8153-CCBF701D6AC8}" type="pres">
      <dgm:prSet presAssocID="{078B034B-6385-4F29-BEA4-F67404E3B489}" presName="background3" presStyleLbl="node3" presStyleIdx="2" presStyleCnt="7"/>
      <dgm:spPr/>
    </dgm:pt>
    <dgm:pt modelId="{97990EC4-C7F1-4081-AA09-AEFF4191724D}" type="pres">
      <dgm:prSet presAssocID="{078B034B-6385-4F29-BEA4-F67404E3B489}" presName="text3" presStyleLbl="fgAcc3" presStyleIdx="2" presStyleCnt="7" custScaleX="201953" custLinFactX="-100000" custLinFactY="176461" custLinFactNeighborX="-108413" custLinFactNeighborY="200000">
        <dgm:presLayoutVars>
          <dgm:chPref val="3"/>
        </dgm:presLayoutVars>
      </dgm:prSet>
      <dgm:spPr/>
      <dgm:t>
        <a:bodyPr/>
        <a:lstStyle/>
        <a:p>
          <a:endParaRPr lang="en-IN"/>
        </a:p>
      </dgm:t>
    </dgm:pt>
    <dgm:pt modelId="{C9F57DF4-F712-4BDE-9E68-B28FE9A3006E}" type="pres">
      <dgm:prSet presAssocID="{078B034B-6385-4F29-BEA4-F67404E3B489}" presName="hierChild4" presStyleCnt="0"/>
      <dgm:spPr/>
    </dgm:pt>
    <dgm:pt modelId="{B685EE6E-376F-4A4F-A0E8-5A85891B9780}" type="pres">
      <dgm:prSet presAssocID="{92F3BDE2-4EBB-42FC-8DBE-546B0B0AA869}" presName="Name17" presStyleLbl="parChTrans1D3" presStyleIdx="3" presStyleCnt="7"/>
      <dgm:spPr/>
      <dgm:t>
        <a:bodyPr/>
        <a:lstStyle/>
        <a:p>
          <a:endParaRPr lang="en-IN"/>
        </a:p>
      </dgm:t>
    </dgm:pt>
    <dgm:pt modelId="{7ADFA85B-55A3-4792-B802-042AFD8A5F1B}" type="pres">
      <dgm:prSet presAssocID="{E3F4D22C-A5DB-4405-A55A-FB4F4131CC6D}" presName="hierRoot3" presStyleCnt="0"/>
      <dgm:spPr/>
    </dgm:pt>
    <dgm:pt modelId="{AFF31344-1C90-436D-BAFC-FAA55E58C7CA}" type="pres">
      <dgm:prSet presAssocID="{E3F4D22C-A5DB-4405-A55A-FB4F4131CC6D}" presName="composite3" presStyleCnt="0"/>
      <dgm:spPr/>
    </dgm:pt>
    <dgm:pt modelId="{7CA56E5C-FEB6-4642-82C0-4157E2AC7D49}" type="pres">
      <dgm:prSet presAssocID="{E3F4D22C-A5DB-4405-A55A-FB4F4131CC6D}" presName="background3" presStyleLbl="node3" presStyleIdx="3" presStyleCnt="7"/>
      <dgm:spPr/>
    </dgm:pt>
    <dgm:pt modelId="{64F3D614-4C8D-44A9-9205-D749A9ABE22F}" type="pres">
      <dgm:prSet presAssocID="{E3F4D22C-A5DB-4405-A55A-FB4F4131CC6D}" presName="text3" presStyleLbl="fgAcc3" presStyleIdx="3" presStyleCnt="7" custScaleX="139183" custLinFactX="15544" custLinFactY="186561" custLinFactNeighborX="100000" custLinFactNeighborY="200000">
        <dgm:presLayoutVars>
          <dgm:chPref val="3"/>
        </dgm:presLayoutVars>
      </dgm:prSet>
      <dgm:spPr/>
      <dgm:t>
        <a:bodyPr/>
        <a:lstStyle/>
        <a:p>
          <a:endParaRPr lang="en-IN"/>
        </a:p>
      </dgm:t>
    </dgm:pt>
    <dgm:pt modelId="{BDE71916-4BB0-461F-936D-01536C3E6674}" type="pres">
      <dgm:prSet presAssocID="{E3F4D22C-A5DB-4405-A55A-FB4F4131CC6D}" presName="hierChild4" presStyleCnt="0"/>
      <dgm:spPr/>
    </dgm:pt>
    <dgm:pt modelId="{A3D8505D-6577-4A28-8ABE-E78989925C9C}" type="pres">
      <dgm:prSet presAssocID="{3B5EE128-589E-4C8F-A2DA-0E0FB8E63CF1}" presName="Name10" presStyleLbl="parChTrans1D2" presStyleIdx="2" presStyleCnt="3"/>
      <dgm:spPr/>
      <dgm:t>
        <a:bodyPr/>
        <a:lstStyle/>
        <a:p>
          <a:endParaRPr lang="en-IN"/>
        </a:p>
      </dgm:t>
    </dgm:pt>
    <dgm:pt modelId="{CA69B5D9-1030-4781-A2DD-2ADD297CC0CD}" type="pres">
      <dgm:prSet presAssocID="{F49877E7-B243-423B-9415-8870D8F5B126}" presName="hierRoot2" presStyleCnt="0"/>
      <dgm:spPr/>
    </dgm:pt>
    <dgm:pt modelId="{AA43BD8B-4DF8-4203-83BD-070B52CC6355}" type="pres">
      <dgm:prSet presAssocID="{F49877E7-B243-423B-9415-8870D8F5B126}" presName="composite2" presStyleCnt="0"/>
      <dgm:spPr/>
    </dgm:pt>
    <dgm:pt modelId="{76730E1A-E6F1-42CE-A504-9DD6C2000A1B}" type="pres">
      <dgm:prSet presAssocID="{F49877E7-B243-423B-9415-8870D8F5B126}" presName="background2" presStyleLbl="node2" presStyleIdx="2" presStyleCnt="3"/>
      <dgm:spPr/>
    </dgm:pt>
    <dgm:pt modelId="{E1BF883C-ABC0-468E-A879-F79AB241E101}" type="pres">
      <dgm:prSet presAssocID="{F49877E7-B243-423B-9415-8870D8F5B126}" presName="text2" presStyleLbl="fgAcc2" presStyleIdx="2" presStyleCnt="3" custScaleX="299334" custScaleY="172843" custLinFactY="-63219" custLinFactNeighborX="-7553" custLinFactNeighborY="-100000">
        <dgm:presLayoutVars>
          <dgm:chPref val="3"/>
        </dgm:presLayoutVars>
      </dgm:prSet>
      <dgm:spPr/>
      <dgm:t>
        <a:bodyPr/>
        <a:lstStyle/>
        <a:p>
          <a:endParaRPr lang="en-IN"/>
        </a:p>
      </dgm:t>
    </dgm:pt>
    <dgm:pt modelId="{96B8ED32-74CC-42E4-A8AA-1EA8D99065F0}" type="pres">
      <dgm:prSet presAssocID="{F49877E7-B243-423B-9415-8870D8F5B126}" presName="hierChild3" presStyleCnt="0"/>
      <dgm:spPr/>
    </dgm:pt>
    <dgm:pt modelId="{FD64D0C5-6D2F-4151-814B-8C53FF482DBA}" type="pres">
      <dgm:prSet presAssocID="{3456C0AD-AA75-4C0F-9FD7-9224DAC94597}" presName="Name17" presStyleLbl="parChTrans1D3" presStyleIdx="4" presStyleCnt="7"/>
      <dgm:spPr/>
      <dgm:t>
        <a:bodyPr/>
        <a:lstStyle/>
        <a:p>
          <a:endParaRPr lang="en-IN"/>
        </a:p>
      </dgm:t>
    </dgm:pt>
    <dgm:pt modelId="{99A8B8C8-B87C-4EDC-B2D9-80DFA4032E82}" type="pres">
      <dgm:prSet presAssocID="{815B221B-A7B2-477B-840C-70DEA787014F}" presName="hierRoot3" presStyleCnt="0"/>
      <dgm:spPr/>
    </dgm:pt>
    <dgm:pt modelId="{C6D06894-970D-4C19-9A0B-E7E0800998D3}" type="pres">
      <dgm:prSet presAssocID="{815B221B-A7B2-477B-840C-70DEA787014F}" presName="composite3" presStyleCnt="0"/>
      <dgm:spPr/>
    </dgm:pt>
    <dgm:pt modelId="{F1B676E8-6D72-435C-9E7C-96239BF6C1FC}" type="pres">
      <dgm:prSet presAssocID="{815B221B-A7B2-477B-840C-70DEA787014F}" presName="background3" presStyleLbl="node3" presStyleIdx="4" presStyleCnt="7"/>
      <dgm:spPr/>
    </dgm:pt>
    <dgm:pt modelId="{F93D9D5C-3E0C-406F-9AF5-BA1A7D208B0A}" type="pres">
      <dgm:prSet presAssocID="{815B221B-A7B2-477B-840C-70DEA787014F}" presName="text3" presStyleLbl="fgAcc3" presStyleIdx="4" presStyleCnt="7" custScaleX="140095" custLinFactX="-9560" custLinFactY="3539" custLinFactNeighborX="-100000" custLinFactNeighborY="100000">
        <dgm:presLayoutVars>
          <dgm:chPref val="3"/>
        </dgm:presLayoutVars>
      </dgm:prSet>
      <dgm:spPr/>
      <dgm:t>
        <a:bodyPr/>
        <a:lstStyle/>
        <a:p>
          <a:endParaRPr lang="en-IN"/>
        </a:p>
      </dgm:t>
    </dgm:pt>
    <dgm:pt modelId="{D6ACCAB6-162C-4B5E-83AA-2CCFDA34C862}" type="pres">
      <dgm:prSet presAssocID="{815B221B-A7B2-477B-840C-70DEA787014F}" presName="hierChild4" presStyleCnt="0"/>
      <dgm:spPr/>
    </dgm:pt>
    <dgm:pt modelId="{9BD2A141-AE58-421F-B1DF-6DD4DC89C343}" type="pres">
      <dgm:prSet presAssocID="{7EAB0EDB-0255-4887-9062-103A63752B93}" presName="Name17" presStyleLbl="parChTrans1D3" presStyleIdx="5" presStyleCnt="7"/>
      <dgm:spPr/>
      <dgm:t>
        <a:bodyPr/>
        <a:lstStyle/>
        <a:p>
          <a:endParaRPr lang="en-IN"/>
        </a:p>
      </dgm:t>
    </dgm:pt>
    <dgm:pt modelId="{1019E10B-0962-4465-8BF1-3581903D8025}" type="pres">
      <dgm:prSet presAssocID="{6AB3BBBD-4DB2-419D-8FEE-1E5DB0C9EA8B}" presName="hierRoot3" presStyleCnt="0"/>
      <dgm:spPr/>
    </dgm:pt>
    <dgm:pt modelId="{510AEFB9-BF95-4B4B-955C-DB788EE3F813}" type="pres">
      <dgm:prSet presAssocID="{6AB3BBBD-4DB2-419D-8FEE-1E5DB0C9EA8B}" presName="composite3" presStyleCnt="0"/>
      <dgm:spPr/>
    </dgm:pt>
    <dgm:pt modelId="{556F6CB6-2406-437C-929D-0E47B0B96859}" type="pres">
      <dgm:prSet presAssocID="{6AB3BBBD-4DB2-419D-8FEE-1E5DB0C9EA8B}" presName="background3" presStyleLbl="node3" presStyleIdx="5" presStyleCnt="7"/>
      <dgm:spPr/>
    </dgm:pt>
    <dgm:pt modelId="{61946177-8404-41C3-B897-8EC0EDD937B2}" type="pres">
      <dgm:prSet presAssocID="{6AB3BBBD-4DB2-419D-8FEE-1E5DB0C9EA8B}" presName="text3" presStyleLbl="fgAcc3" presStyleIdx="5" presStyleCnt="7" custScaleX="122853" custLinFactY="51046" custLinFactNeighborX="-43989" custLinFactNeighborY="100000">
        <dgm:presLayoutVars>
          <dgm:chPref val="3"/>
        </dgm:presLayoutVars>
      </dgm:prSet>
      <dgm:spPr/>
      <dgm:t>
        <a:bodyPr/>
        <a:lstStyle/>
        <a:p>
          <a:endParaRPr lang="en-IN"/>
        </a:p>
      </dgm:t>
    </dgm:pt>
    <dgm:pt modelId="{4D8A893D-1785-4CF6-A378-0FC429F33712}" type="pres">
      <dgm:prSet presAssocID="{6AB3BBBD-4DB2-419D-8FEE-1E5DB0C9EA8B}" presName="hierChild4" presStyleCnt="0"/>
      <dgm:spPr/>
    </dgm:pt>
    <dgm:pt modelId="{15E42A81-9CC7-4887-89E1-1634F253D9E3}" type="pres">
      <dgm:prSet presAssocID="{E78BF8F8-0301-4719-8974-72A096D6D7B4}" presName="Name17" presStyleLbl="parChTrans1D3" presStyleIdx="6" presStyleCnt="7"/>
      <dgm:spPr/>
      <dgm:t>
        <a:bodyPr/>
        <a:lstStyle/>
        <a:p>
          <a:endParaRPr lang="en-IN"/>
        </a:p>
      </dgm:t>
    </dgm:pt>
    <dgm:pt modelId="{E02299A9-FD6E-41C0-956A-FCBA9EF6D78D}" type="pres">
      <dgm:prSet presAssocID="{F02B614B-9765-4296-8A03-AE0B0F98AEFC}" presName="hierRoot3" presStyleCnt="0"/>
      <dgm:spPr/>
    </dgm:pt>
    <dgm:pt modelId="{CAEC85F3-9C5E-4015-8A5A-662A282E61DB}" type="pres">
      <dgm:prSet presAssocID="{F02B614B-9765-4296-8A03-AE0B0F98AEFC}" presName="composite3" presStyleCnt="0"/>
      <dgm:spPr/>
    </dgm:pt>
    <dgm:pt modelId="{60D14439-2A9C-47AC-9842-255BEF521CD4}" type="pres">
      <dgm:prSet presAssocID="{F02B614B-9765-4296-8A03-AE0B0F98AEFC}" presName="background3" presStyleLbl="node3" presStyleIdx="6" presStyleCnt="7"/>
      <dgm:spPr/>
    </dgm:pt>
    <dgm:pt modelId="{C97D73D5-E040-42C1-80CD-8B788CC417B5}" type="pres">
      <dgm:prSet presAssocID="{F02B614B-9765-4296-8A03-AE0B0F98AEFC}" presName="text3" presStyleLbl="fgAcc3" presStyleIdx="6" presStyleCnt="7" custScaleX="218003" custLinFactY="100000" custLinFactNeighborX="1845" custLinFactNeighborY="138347">
        <dgm:presLayoutVars>
          <dgm:chPref val="3"/>
        </dgm:presLayoutVars>
      </dgm:prSet>
      <dgm:spPr/>
      <dgm:t>
        <a:bodyPr/>
        <a:lstStyle/>
        <a:p>
          <a:endParaRPr lang="en-IN"/>
        </a:p>
      </dgm:t>
    </dgm:pt>
    <dgm:pt modelId="{2287EDC6-F5FC-422B-9344-42E0957D1CC7}" type="pres">
      <dgm:prSet presAssocID="{F02B614B-9765-4296-8A03-AE0B0F98AEFC}" presName="hierChild4" presStyleCnt="0"/>
      <dgm:spPr/>
    </dgm:pt>
  </dgm:ptLst>
  <dgm:cxnLst>
    <dgm:cxn modelId="{4967DDFE-1632-4EDC-8BE8-886D2AE8411C}" type="presOf" srcId="{078B034B-6385-4F29-BEA4-F67404E3B489}" destId="{97990EC4-C7F1-4081-AA09-AEFF4191724D}" srcOrd="0" destOrd="0" presId="urn:microsoft.com/office/officeart/2005/8/layout/hierarchy1"/>
    <dgm:cxn modelId="{233B05E0-E3AE-4AB7-A75E-20F5250F9410}" type="presOf" srcId="{3B5EE128-589E-4C8F-A2DA-0E0FB8E63CF1}" destId="{A3D8505D-6577-4A28-8ABE-E78989925C9C}" srcOrd="0" destOrd="0" presId="urn:microsoft.com/office/officeart/2005/8/layout/hierarchy1"/>
    <dgm:cxn modelId="{4A6327E5-0120-4C61-8F04-7546624299EB}" type="presOf" srcId="{4C7A7F3B-CE4F-4603-BB16-7F8CAA0A59D3}" destId="{9E9B3F33-8153-449C-B913-3F5A01FA4B4F}" srcOrd="0" destOrd="0" presId="urn:microsoft.com/office/officeart/2005/8/layout/hierarchy1"/>
    <dgm:cxn modelId="{7B400B1F-7B76-4311-8980-8D28FEAF73A2}" type="presOf" srcId="{D4C5BA8C-5B14-4BEF-B237-DBF8B0FD61B5}" destId="{AD3A761D-E513-4342-BEBA-F992CA2CFFD5}" srcOrd="0" destOrd="0" presId="urn:microsoft.com/office/officeart/2005/8/layout/hierarchy1"/>
    <dgm:cxn modelId="{5B98EA03-C77C-46BF-BC40-0FB5544DEE6D}" srcId="{4BE77020-A497-4298-90F4-36D39530FFEA}" destId="{D4C5BA8C-5B14-4BEF-B237-DBF8B0FD61B5}" srcOrd="0" destOrd="0" parTransId="{6D68D4E8-CCE1-4AC4-87E5-7ACDEA28D1C1}" sibTransId="{E03168CD-D9A0-416D-B90F-4D2C0944BE7F}"/>
    <dgm:cxn modelId="{3A9C150A-8BA7-4E48-A631-D08977B2BE13}" srcId="{D4C5BA8C-5B14-4BEF-B237-DBF8B0FD61B5}" destId="{F49877E7-B243-423B-9415-8870D8F5B126}" srcOrd="2" destOrd="0" parTransId="{3B5EE128-589E-4C8F-A2DA-0E0FB8E63CF1}" sibTransId="{7DC23226-B487-436E-BA29-8F3F68093982}"/>
    <dgm:cxn modelId="{F0CCC321-943C-43A6-9C2B-8EDA0E685352}" type="presOf" srcId="{BC44A9C8-E6CF-48E8-B363-F105C21893A1}" destId="{237849A4-B175-4A93-8D3B-64FDCB479F30}" srcOrd="0" destOrd="0" presId="urn:microsoft.com/office/officeart/2005/8/layout/hierarchy1"/>
    <dgm:cxn modelId="{377BAE85-66BE-4C4A-9AC7-F3FF7ED0CF29}" type="presOf" srcId="{7EAB0EDB-0255-4887-9062-103A63752B93}" destId="{9BD2A141-AE58-421F-B1DF-6DD4DC89C343}" srcOrd="0" destOrd="0" presId="urn:microsoft.com/office/officeart/2005/8/layout/hierarchy1"/>
    <dgm:cxn modelId="{E17378B0-D40B-4889-88CB-3D7D7150AD8C}" srcId="{F49877E7-B243-423B-9415-8870D8F5B126}" destId="{6AB3BBBD-4DB2-419D-8FEE-1E5DB0C9EA8B}" srcOrd="1" destOrd="0" parTransId="{7EAB0EDB-0255-4887-9062-103A63752B93}" sibTransId="{057DBE16-A3BC-4C8B-8223-F3BC31324953}"/>
    <dgm:cxn modelId="{6FE4D847-6F8A-4532-ABD5-BC9561C0A4D1}" srcId="{4C7A7F3B-CE4F-4603-BB16-7F8CAA0A59D3}" destId="{E3F4D22C-A5DB-4405-A55A-FB4F4131CC6D}" srcOrd="1" destOrd="0" parTransId="{92F3BDE2-4EBB-42FC-8DBE-546B0B0AA869}" sibTransId="{252E6E42-8307-4725-AA79-BC77020AAF81}"/>
    <dgm:cxn modelId="{69807C86-70C8-4E4B-9ED3-8A53F8961806}" type="presOf" srcId="{6AB3BBBD-4DB2-419D-8FEE-1E5DB0C9EA8B}" destId="{61946177-8404-41C3-B897-8EC0EDD937B2}" srcOrd="0" destOrd="0" presId="urn:microsoft.com/office/officeart/2005/8/layout/hierarchy1"/>
    <dgm:cxn modelId="{B6858D70-A258-46A7-92E1-BB201A43E58C}" srcId="{D4C5BA8C-5B14-4BEF-B237-DBF8B0FD61B5}" destId="{4C7A7F3B-CE4F-4603-BB16-7F8CAA0A59D3}" srcOrd="1" destOrd="0" parTransId="{BC44A9C8-E6CF-48E8-B363-F105C21893A1}" sibTransId="{A45B7683-4C92-48FB-AE6D-A1BAD7850F67}"/>
    <dgm:cxn modelId="{D1E0D82B-1F10-4F66-A81B-C4382017FC8A}" type="presOf" srcId="{0383F18A-0EF7-4F82-9159-9489C18D468A}" destId="{6599B13E-86AC-45D4-9259-195E1B444E65}" srcOrd="0" destOrd="0" presId="urn:microsoft.com/office/officeart/2005/8/layout/hierarchy1"/>
    <dgm:cxn modelId="{69C698F8-2F80-43F3-9BC2-B6BD57559AF1}" srcId="{EFAC407D-D217-43C4-929D-7B4F12A28F42}" destId="{0383F18A-0EF7-4F82-9159-9489C18D468A}" srcOrd="1" destOrd="0" parTransId="{8033CDE4-40BA-43DB-B0B3-411A0E3232AB}" sibTransId="{BBE43365-F2C8-489A-AB9F-A7CAAF8A1F07}"/>
    <dgm:cxn modelId="{D43E0065-AA13-43F9-8A4F-CE88E1B6C26D}" srcId="{D4C5BA8C-5B14-4BEF-B237-DBF8B0FD61B5}" destId="{EFAC407D-D217-43C4-929D-7B4F12A28F42}" srcOrd="0" destOrd="0" parTransId="{CFD62999-0CA7-4800-9C92-82A3E4162C56}" sibTransId="{08051007-D7E8-46F1-A83C-3C0E81B11125}"/>
    <dgm:cxn modelId="{777DC983-756B-47AF-9597-F28264485C40}" srcId="{F49877E7-B243-423B-9415-8870D8F5B126}" destId="{815B221B-A7B2-477B-840C-70DEA787014F}" srcOrd="0" destOrd="0" parTransId="{3456C0AD-AA75-4C0F-9FD7-9224DAC94597}" sibTransId="{CDB1948B-4803-48A2-BA99-D9B65421FADA}"/>
    <dgm:cxn modelId="{9D96B1FB-DEA1-411D-B7A5-29337DEE3AB7}" type="presOf" srcId="{8033CDE4-40BA-43DB-B0B3-411A0E3232AB}" destId="{3E633F6E-E08F-4549-87B2-70491C02822F}" srcOrd="0" destOrd="0" presId="urn:microsoft.com/office/officeart/2005/8/layout/hierarchy1"/>
    <dgm:cxn modelId="{C56463B4-21FB-4F24-A8D1-3CEA817BF48E}" type="presOf" srcId="{EFAC407D-D217-43C4-929D-7B4F12A28F42}" destId="{9B1AAE97-4896-4841-BAB4-04CF150B0182}" srcOrd="0" destOrd="0" presId="urn:microsoft.com/office/officeart/2005/8/layout/hierarchy1"/>
    <dgm:cxn modelId="{83E19EA6-3501-4F06-9200-5933AF9F09E7}" type="presOf" srcId="{CFD62999-0CA7-4800-9C92-82A3E4162C56}" destId="{5DD64CFF-E420-4FCC-8182-03111DB82106}" srcOrd="0" destOrd="0" presId="urn:microsoft.com/office/officeart/2005/8/layout/hierarchy1"/>
    <dgm:cxn modelId="{68327AAC-D6B1-46B3-8CFF-2D9805E227C2}" type="presOf" srcId="{E78BF8F8-0301-4719-8974-72A096D6D7B4}" destId="{15E42A81-9CC7-4887-89E1-1634F253D9E3}" srcOrd="0" destOrd="0" presId="urn:microsoft.com/office/officeart/2005/8/layout/hierarchy1"/>
    <dgm:cxn modelId="{B16145FC-87A2-4FC4-9566-ABFBC431E4EC}" type="presOf" srcId="{35576D8B-3418-4CE0-A306-204E5168D3A1}" destId="{FD9778FB-2879-44ED-9A29-E510290F168A}" srcOrd="0" destOrd="0" presId="urn:microsoft.com/office/officeart/2005/8/layout/hierarchy1"/>
    <dgm:cxn modelId="{01B1A70D-6F2D-4615-AFA2-14C4665A73AC}" srcId="{4C7A7F3B-CE4F-4603-BB16-7F8CAA0A59D3}" destId="{078B034B-6385-4F29-BEA4-F67404E3B489}" srcOrd="0" destOrd="0" parTransId="{02D2C474-63E0-409F-A7A9-058CB77058E2}" sibTransId="{B5F82795-54FE-4BBB-8E33-B7995511D289}"/>
    <dgm:cxn modelId="{F3EDE67B-DF35-46EE-B1E9-48D8961CD42A}" type="presOf" srcId="{F49877E7-B243-423B-9415-8870D8F5B126}" destId="{E1BF883C-ABC0-468E-A879-F79AB241E101}" srcOrd="0" destOrd="0" presId="urn:microsoft.com/office/officeart/2005/8/layout/hierarchy1"/>
    <dgm:cxn modelId="{46A8BC24-3884-4858-BEA1-5BCA7505FE0A}" type="presOf" srcId="{02D2C474-63E0-409F-A7A9-058CB77058E2}" destId="{84C3E8C4-32FA-4406-862F-2BDB827C1D0B}" srcOrd="0" destOrd="0" presId="urn:microsoft.com/office/officeart/2005/8/layout/hierarchy1"/>
    <dgm:cxn modelId="{D4E12789-C708-49B0-8C5F-3DE601CB6172}" type="presOf" srcId="{F02B614B-9765-4296-8A03-AE0B0F98AEFC}" destId="{C97D73D5-E040-42C1-80CD-8B788CC417B5}" srcOrd="0" destOrd="0" presId="urn:microsoft.com/office/officeart/2005/8/layout/hierarchy1"/>
    <dgm:cxn modelId="{EB9E2872-848E-4AC5-851F-A0B54CB6F4F5}" type="presOf" srcId="{E3F4D22C-A5DB-4405-A55A-FB4F4131CC6D}" destId="{64F3D614-4C8D-44A9-9205-D749A9ABE22F}" srcOrd="0" destOrd="0" presId="urn:microsoft.com/office/officeart/2005/8/layout/hierarchy1"/>
    <dgm:cxn modelId="{6BE020E3-D775-4A51-9071-E96C88823DF0}" srcId="{EFAC407D-D217-43C4-929D-7B4F12A28F42}" destId="{35576D8B-3418-4CE0-A306-204E5168D3A1}" srcOrd="0" destOrd="0" parTransId="{5FE7FEB2-6488-463A-94E3-E00BB0067E6C}" sibTransId="{4F67F40A-AAEF-48CF-A018-E25303413418}"/>
    <dgm:cxn modelId="{59A0C6DD-9A08-47A3-8E1A-F8B5070E03C7}" type="presOf" srcId="{4BE77020-A497-4298-90F4-36D39530FFEA}" destId="{92DB60DC-F6E1-4F04-B8D3-833FFFA869A5}" srcOrd="0" destOrd="0" presId="urn:microsoft.com/office/officeart/2005/8/layout/hierarchy1"/>
    <dgm:cxn modelId="{A1E03CA6-F3AA-46C0-B98D-A6033B6359D0}" type="presOf" srcId="{5FE7FEB2-6488-463A-94E3-E00BB0067E6C}" destId="{31355827-B21D-46E6-B94C-0D31BDD7F077}" srcOrd="0" destOrd="0" presId="urn:microsoft.com/office/officeart/2005/8/layout/hierarchy1"/>
    <dgm:cxn modelId="{B4169FB4-32D8-4F26-B29B-AB2155F4B41E}" type="presOf" srcId="{815B221B-A7B2-477B-840C-70DEA787014F}" destId="{F93D9D5C-3E0C-406F-9AF5-BA1A7D208B0A}" srcOrd="0" destOrd="0" presId="urn:microsoft.com/office/officeart/2005/8/layout/hierarchy1"/>
    <dgm:cxn modelId="{F8DFD462-C5C9-4153-A4D3-61DF61F0B0BD}" type="presOf" srcId="{3456C0AD-AA75-4C0F-9FD7-9224DAC94597}" destId="{FD64D0C5-6D2F-4151-814B-8C53FF482DBA}" srcOrd="0" destOrd="0" presId="urn:microsoft.com/office/officeart/2005/8/layout/hierarchy1"/>
    <dgm:cxn modelId="{3AB7029A-70BE-458C-BB39-BB8D0D68F738}" type="presOf" srcId="{92F3BDE2-4EBB-42FC-8DBE-546B0B0AA869}" destId="{B685EE6E-376F-4A4F-A0E8-5A85891B9780}" srcOrd="0" destOrd="0" presId="urn:microsoft.com/office/officeart/2005/8/layout/hierarchy1"/>
    <dgm:cxn modelId="{DEA87C84-961B-4A09-B9E7-65B9511FD1CB}" srcId="{F49877E7-B243-423B-9415-8870D8F5B126}" destId="{F02B614B-9765-4296-8A03-AE0B0F98AEFC}" srcOrd="2" destOrd="0" parTransId="{E78BF8F8-0301-4719-8974-72A096D6D7B4}" sibTransId="{3E529A5D-A1D5-49CA-A388-265218406F42}"/>
    <dgm:cxn modelId="{E787717D-6CB1-4E83-A4BD-F6666ADE013D}" type="presParOf" srcId="{92DB60DC-F6E1-4F04-B8D3-833FFFA869A5}" destId="{C6A03B8B-0B80-43EE-B5E6-4A3466AEB597}" srcOrd="0" destOrd="0" presId="urn:microsoft.com/office/officeart/2005/8/layout/hierarchy1"/>
    <dgm:cxn modelId="{DCC4B632-AFB7-4F90-8805-09CAB87350BB}" type="presParOf" srcId="{C6A03B8B-0B80-43EE-B5E6-4A3466AEB597}" destId="{3E5DE61B-10F8-4E89-9929-DE6464B5D4DF}" srcOrd="0" destOrd="0" presId="urn:microsoft.com/office/officeart/2005/8/layout/hierarchy1"/>
    <dgm:cxn modelId="{B60CC98A-E65D-4033-A6FD-87D1C04C5BAA}" type="presParOf" srcId="{3E5DE61B-10F8-4E89-9929-DE6464B5D4DF}" destId="{FC3FFDA5-D33F-4252-B4DD-D524ECEA447A}" srcOrd="0" destOrd="0" presId="urn:microsoft.com/office/officeart/2005/8/layout/hierarchy1"/>
    <dgm:cxn modelId="{A0BDEAB6-1C9A-4446-8380-09FE8252A1A9}" type="presParOf" srcId="{3E5DE61B-10F8-4E89-9929-DE6464B5D4DF}" destId="{AD3A761D-E513-4342-BEBA-F992CA2CFFD5}" srcOrd="1" destOrd="0" presId="urn:microsoft.com/office/officeart/2005/8/layout/hierarchy1"/>
    <dgm:cxn modelId="{85D95149-6B0B-4983-B36F-16E985ED8BF8}" type="presParOf" srcId="{C6A03B8B-0B80-43EE-B5E6-4A3466AEB597}" destId="{5E64D3CB-E95F-4282-B031-2AFF1A2FAA66}" srcOrd="1" destOrd="0" presId="urn:microsoft.com/office/officeart/2005/8/layout/hierarchy1"/>
    <dgm:cxn modelId="{54276745-F7F9-40C6-8AD2-7AD8BB7E8977}" type="presParOf" srcId="{5E64D3CB-E95F-4282-B031-2AFF1A2FAA66}" destId="{5DD64CFF-E420-4FCC-8182-03111DB82106}" srcOrd="0" destOrd="0" presId="urn:microsoft.com/office/officeart/2005/8/layout/hierarchy1"/>
    <dgm:cxn modelId="{F03D74FC-4D0C-4346-942B-F51AD21796D8}" type="presParOf" srcId="{5E64D3CB-E95F-4282-B031-2AFF1A2FAA66}" destId="{DBCC3A63-D538-49D8-8608-FBCB620D9D36}" srcOrd="1" destOrd="0" presId="urn:microsoft.com/office/officeart/2005/8/layout/hierarchy1"/>
    <dgm:cxn modelId="{329A2FB1-0859-4636-9D34-55BDA73317EE}" type="presParOf" srcId="{DBCC3A63-D538-49D8-8608-FBCB620D9D36}" destId="{6C421E5C-AA7B-4237-8B96-44020D58C8AF}" srcOrd="0" destOrd="0" presId="urn:microsoft.com/office/officeart/2005/8/layout/hierarchy1"/>
    <dgm:cxn modelId="{61A209F4-E682-4BB6-87C5-0B6C1A18292B}" type="presParOf" srcId="{6C421E5C-AA7B-4237-8B96-44020D58C8AF}" destId="{EC28FBDA-B6D0-43FE-8C36-C242D5BC9BFD}" srcOrd="0" destOrd="0" presId="urn:microsoft.com/office/officeart/2005/8/layout/hierarchy1"/>
    <dgm:cxn modelId="{485001B9-4FE7-4E02-BA84-4291A0038B09}" type="presParOf" srcId="{6C421E5C-AA7B-4237-8B96-44020D58C8AF}" destId="{9B1AAE97-4896-4841-BAB4-04CF150B0182}" srcOrd="1" destOrd="0" presId="urn:microsoft.com/office/officeart/2005/8/layout/hierarchy1"/>
    <dgm:cxn modelId="{E6A9504E-36A8-49FB-9E65-7B73EBCE24EF}" type="presParOf" srcId="{DBCC3A63-D538-49D8-8608-FBCB620D9D36}" destId="{97BCDAAA-B97B-4ACA-B9D8-7B59E09B3DE8}" srcOrd="1" destOrd="0" presId="urn:microsoft.com/office/officeart/2005/8/layout/hierarchy1"/>
    <dgm:cxn modelId="{F281115B-9335-4212-B09E-9FD569A0105E}" type="presParOf" srcId="{97BCDAAA-B97B-4ACA-B9D8-7B59E09B3DE8}" destId="{31355827-B21D-46E6-B94C-0D31BDD7F077}" srcOrd="0" destOrd="0" presId="urn:microsoft.com/office/officeart/2005/8/layout/hierarchy1"/>
    <dgm:cxn modelId="{50B004FC-952A-44D1-AA81-090EDA04B7CD}" type="presParOf" srcId="{97BCDAAA-B97B-4ACA-B9D8-7B59E09B3DE8}" destId="{75072658-EB59-444C-8E84-0F71EA8161BD}" srcOrd="1" destOrd="0" presId="urn:microsoft.com/office/officeart/2005/8/layout/hierarchy1"/>
    <dgm:cxn modelId="{9E553209-9AC3-4EB1-BBF0-9BD4B71C78C5}" type="presParOf" srcId="{75072658-EB59-444C-8E84-0F71EA8161BD}" destId="{4F7D5795-6096-4838-9205-BA9895D4AB44}" srcOrd="0" destOrd="0" presId="urn:microsoft.com/office/officeart/2005/8/layout/hierarchy1"/>
    <dgm:cxn modelId="{A181A134-FD9F-42BF-9C93-E493707F6DA6}" type="presParOf" srcId="{4F7D5795-6096-4838-9205-BA9895D4AB44}" destId="{8682D328-5C0A-48AE-ACF3-9CC7A6DBAE21}" srcOrd="0" destOrd="0" presId="urn:microsoft.com/office/officeart/2005/8/layout/hierarchy1"/>
    <dgm:cxn modelId="{63357D82-9EBA-4A42-B32E-BC933C0D897B}" type="presParOf" srcId="{4F7D5795-6096-4838-9205-BA9895D4AB44}" destId="{FD9778FB-2879-44ED-9A29-E510290F168A}" srcOrd="1" destOrd="0" presId="urn:microsoft.com/office/officeart/2005/8/layout/hierarchy1"/>
    <dgm:cxn modelId="{735FD79D-D7BB-4001-8492-2E2D9001BBF2}" type="presParOf" srcId="{75072658-EB59-444C-8E84-0F71EA8161BD}" destId="{36B60500-221C-44FF-A3AA-0F5511ECB3C4}" srcOrd="1" destOrd="0" presId="urn:microsoft.com/office/officeart/2005/8/layout/hierarchy1"/>
    <dgm:cxn modelId="{C80F86E4-FDF7-4040-B9D5-9833EEB23345}" type="presParOf" srcId="{97BCDAAA-B97B-4ACA-B9D8-7B59E09B3DE8}" destId="{3E633F6E-E08F-4549-87B2-70491C02822F}" srcOrd="2" destOrd="0" presId="urn:microsoft.com/office/officeart/2005/8/layout/hierarchy1"/>
    <dgm:cxn modelId="{395073B5-7B6F-48F2-9285-200C2573B4E7}" type="presParOf" srcId="{97BCDAAA-B97B-4ACA-B9D8-7B59E09B3DE8}" destId="{077F32D5-E0FA-4BDF-8DD9-0CC18556DA6F}" srcOrd="3" destOrd="0" presId="urn:microsoft.com/office/officeart/2005/8/layout/hierarchy1"/>
    <dgm:cxn modelId="{7386E2CB-1018-4BB7-9C22-3AEE52544184}" type="presParOf" srcId="{077F32D5-E0FA-4BDF-8DD9-0CC18556DA6F}" destId="{44504ECF-31D3-407C-8212-AF042480BE3E}" srcOrd="0" destOrd="0" presId="urn:microsoft.com/office/officeart/2005/8/layout/hierarchy1"/>
    <dgm:cxn modelId="{D001369E-F153-4751-B094-BBA2A96AE994}" type="presParOf" srcId="{44504ECF-31D3-407C-8212-AF042480BE3E}" destId="{CDF0C11A-9A3A-49BC-9985-0C8BC64DB773}" srcOrd="0" destOrd="0" presId="urn:microsoft.com/office/officeart/2005/8/layout/hierarchy1"/>
    <dgm:cxn modelId="{99D28E28-84BB-437C-9D01-DC36A7E3CCCA}" type="presParOf" srcId="{44504ECF-31D3-407C-8212-AF042480BE3E}" destId="{6599B13E-86AC-45D4-9259-195E1B444E65}" srcOrd="1" destOrd="0" presId="urn:microsoft.com/office/officeart/2005/8/layout/hierarchy1"/>
    <dgm:cxn modelId="{7BE28602-7151-4BD9-B78B-00017E569CB1}" type="presParOf" srcId="{077F32D5-E0FA-4BDF-8DD9-0CC18556DA6F}" destId="{FC00F83C-4743-4D4A-B0DD-A9B6F8B330A2}" srcOrd="1" destOrd="0" presId="urn:microsoft.com/office/officeart/2005/8/layout/hierarchy1"/>
    <dgm:cxn modelId="{4FE83D27-3585-4346-A4B2-2F67ABC93AAC}" type="presParOf" srcId="{5E64D3CB-E95F-4282-B031-2AFF1A2FAA66}" destId="{237849A4-B175-4A93-8D3B-64FDCB479F30}" srcOrd="2" destOrd="0" presId="urn:microsoft.com/office/officeart/2005/8/layout/hierarchy1"/>
    <dgm:cxn modelId="{A5CFAEA6-0546-4865-85EB-21A6528A5F9A}" type="presParOf" srcId="{5E64D3CB-E95F-4282-B031-2AFF1A2FAA66}" destId="{49DA4512-594D-400A-BF21-07620241DBD5}" srcOrd="3" destOrd="0" presId="urn:microsoft.com/office/officeart/2005/8/layout/hierarchy1"/>
    <dgm:cxn modelId="{D5E1AAF0-1CD2-48AA-BB79-CC0224B7FB31}" type="presParOf" srcId="{49DA4512-594D-400A-BF21-07620241DBD5}" destId="{A3B5F583-44C0-405E-B56E-54D446A69733}" srcOrd="0" destOrd="0" presId="urn:microsoft.com/office/officeart/2005/8/layout/hierarchy1"/>
    <dgm:cxn modelId="{57F3D421-CF4D-4883-9D9C-2DADD8F91D0B}" type="presParOf" srcId="{A3B5F583-44C0-405E-B56E-54D446A69733}" destId="{07FEA068-9276-41CF-9C54-A73964F07E11}" srcOrd="0" destOrd="0" presId="urn:microsoft.com/office/officeart/2005/8/layout/hierarchy1"/>
    <dgm:cxn modelId="{AD7B7EC1-E552-4C55-B2BC-C4B722AA4B8C}" type="presParOf" srcId="{A3B5F583-44C0-405E-B56E-54D446A69733}" destId="{9E9B3F33-8153-449C-B913-3F5A01FA4B4F}" srcOrd="1" destOrd="0" presId="urn:microsoft.com/office/officeart/2005/8/layout/hierarchy1"/>
    <dgm:cxn modelId="{958C6284-1857-4B91-9975-7B6A97C2965B}" type="presParOf" srcId="{49DA4512-594D-400A-BF21-07620241DBD5}" destId="{0CFBF9DF-633E-4C03-9A79-29ABBCF09B92}" srcOrd="1" destOrd="0" presId="urn:microsoft.com/office/officeart/2005/8/layout/hierarchy1"/>
    <dgm:cxn modelId="{652863FD-314D-496D-8636-0A2CBD6E3749}" type="presParOf" srcId="{0CFBF9DF-633E-4C03-9A79-29ABBCF09B92}" destId="{84C3E8C4-32FA-4406-862F-2BDB827C1D0B}" srcOrd="0" destOrd="0" presId="urn:microsoft.com/office/officeart/2005/8/layout/hierarchy1"/>
    <dgm:cxn modelId="{8313DC20-9D1E-4E2F-A765-4C80BB40E361}" type="presParOf" srcId="{0CFBF9DF-633E-4C03-9A79-29ABBCF09B92}" destId="{09B7303E-1C78-4DEE-8213-030954B9C849}" srcOrd="1" destOrd="0" presId="urn:microsoft.com/office/officeart/2005/8/layout/hierarchy1"/>
    <dgm:cxn modelId="{82C3DEB5-49AB-4446-A4D7-05FB402A57F8}" type="presParOf" srcId="{09B7303E-1C78-4DEE-8213-030954B9C849}" destId="{3D1929FA-A3A0-4660-AC24-946879CBD7F5}" srcOrd="0" destOrd="0" presId="urn:microsoft.com/office/officeart/2005/8/layout/hierarchy1"/>
    <dgm:cxn modelId="{E9F9E39F-771D-4C2D-9C68-B9925A2F6849}" type="presParOf" srcId="{3D1929FA-A3A0-4660-AC24-946879CBD7F5}" destId="{D30276FA-2F0D-4FA0-8153-CCBF701D6AC8}" srcOrd="0" destOrd="0" presId="urn:microsoft.com/office/officeart/2005/8/layout/hierarchy1"/>
    <dgm:cxn modelId="{14A8EC49-833E-43B7-BD9B-AC56F83C7DDF}" type="presParOf" srcId="{3D1929FA-A3A0-4660-AC24-946879CBD7F5}" destId="{97990EC4-C7F1-4081-AA09-AEFF4191724D}" srcOrd="1" destOrd="0" presId="urn:microsoft.com/office/officeart/2005/8/layout/hierarchy1"/>
    <dgm:cxn modelId="{A7F22577-E45D-47B1-8568-CA63D785A331}" type="presParOf" srcId="{09B7303E-1C78-4DEE-8213-030954B9C849}" destId="{C9F57DF4-F712-4BDE-9E68-B28FE9A3006E}" srcOrd="1" destOrd="0" presId="urn:microsoft.com/office/officeart/2005/8/layout/hierarchy1"/>
    <dgm:cxn modelId="{EDA666BA-23AA-4043-95CB-0499062DF5EB}" type="presParOf" srcId="{0CFBF9DF-633E-4C03-9A79-29ABBCF09B92}" destId="{B685EE6E-376F-4A4F-A0E8-5A85891B9780}" srcOrd="2" destOrd="0" presId="urn:microsoft.com/office/officeart/2005/8/layout/hierarchy1"/>
    <dgm:cxn modelId="{2DF9A530-2AA1-46ED-9F62-A5B6CA191909}" type="presParOf" srcId="{0CFBF9DF-633E-4C03-9A79-29ABBCF09B92}" destId="{7ADFA85B-55A3-4792-B802-042AFD8A5F1B}" srcOrd="3" destOrd="0" presId="urn:microsoft.com/office/officeart/2005/8/layout/hierarchy1"/>
    <dgm:cxn modelId="{B4E417B4-699E-4562-9F52-DB38D9060275}" type="presParOf" srcId="{7ADFA85B-55A3-4792-B802-042AFD8A5F1B}" destId="{AFF31344-1C90-436D-BAFC-FAA55E58C7CA}" srcOrd="0" destOrd="0" presId="urn:microsoft.com/office/officeart/2005/8/layout/hierarchy1"/>
    <dgm:cxn modelId="{64416F3B-E32C-40F9-A7B0-6ADB338228FF}" type="presParOf" srcId="{AFF31344-1C90-436D-BAFC-FAA55E58C7CA}" destId="{7CA56E5C-FEB6-4642-82C0-4157E2AC7D49}" srcOrd="0" destOrd="0" presId="urn:microsoft.com/office/officeart/2005/8/layout/hierarchy1"/>
    <dgm:cxn modelId="{F7C118D9-1063-45E4-96B8-D6C3DF386936}" type="presParOf" srcId="{AFF31344-1C90-436D-BAFC-FAA55E58C7CA}" destId="{64F3D614-4C8D-44A9-9205-D749A9ABE22F}" srcOrd="1" destOrd="0" presId="urn:microsoft.com/office/officeart/2005/8/layout/hierarchy1"/>
    <dgm:cxn modelId="{82BD65F6-E2BD-48AF-BDA4-D9B705A78D37}" type="presParOf" srcId="{7ADFA85B-55A3-4792-B802-042AFD8A5F1B}" destId="{BDE71916-4BB0-461F-936D-01536C3E6674}" srcOrd="1" destOrd="0" presId="urn:microsoft.com/office/officeart/2005/8/layout/hierarchy1"/>
    <dgm:cxn modelId="{BCEC82A4-D637-44A5-9D00-F28C71B843EC}" type="presParOf" srcId="{5E64D3CB-E95F-4282-B031-2AFF1A2FAA66}" destId="{A3D8505D-6577-4A28-8ABE-E78989925C9C}" srcOrd="4" destOrd="0" presId="urn:microsoft.com/office/officeart/2005/8/layout/hierarchy1"/>
    <dgm:cxn modelId="{61C7FF72-1384-40E2-A0BF-BE087B0F1339}" type="presParOf" srcId="{5E64D3CB-E95F-4282-B031-2AFF1A2FAA66}" destId="{CA69B5D9-1030-4781-A2DD-2ADD297CC0CD}" srcOrd="5" destOrd="0" presId="urn:microsoft.com/office/officeart/2005/8/layout/hierarchy1"/>
    <dgm:cxn modelId="{D71A91E7-B470-4125-BCAD-18FC29A67D49}" type="presParOf" srcId="{CA69B5D9-1030-4781-A2DD-2ADD297CC0CD}" destId="{AA43BD8B-4DF8-4203-83BD-070B52CC6355}" srcOrd="0" destOrd="0" presId="urn:microsoft.com/office/officeart/2005/8/layout/hierarchy1"/>
    <dgm:cxn modelId="{5CDA4391-CDB6-4BAE-8537-E8727B74E7F2}" type="presParOf" srcId="{AA43BD8B-4DF8-4203-83BD-070B52CC6355}" destId="{76730E1A-E6F1-42CE-A504-9DD6C2000A1B}" srcOrd="0" destOrd="0" presId="urn:microsoft.com/office/officeart/2005/8/layout/hierarchy1"/>
    <dgm:cxn modelId="{9A0FD31E-3C4B-46AE-8B14-A01FD7686B84}" type="presParOf" srcId="{AA43BD8B-4DF8-4203-83BD-070B52CC6355}" destId="{E1BF883C-ABC0-468E-A879-F79AB241E101}" srcOrd="1" destOrd="0" presId="urn:microsoft.com/office/officeart/2005/8/layout/hierarchy1"/>
    <dgm:cxn modelId="{08A82B2F-DE71-497B-846A-5DC8A21FB026}" type="presParOf" srcId="{CA69B5D9-1030-4781-A2DD-2ADD297CC0CD}" destId="{96B8ED32-74CC-42E4-A8AA-1EA8D99065F0}" srcOrd="1" destOrd="0" presId="urn:microsoft.com/office/officeart/2005/8/layout/hierarchy1"/>
    <dgm:cxn modelId="{F582E828-3EA9-4E06-A5E9-478897219386}" type="presParOf" srcId="{96B8ED32-74CC-42E4-A8AA-1EA8D99065F0}" destId="{FD64D0C5-6D2F-4151-814B-8C53FF482DBA}" srcOrd="0" destOrd="0" presId="urn:microsoft.com/office/officeart/2005/8/layout/hierarchy1"/>
    <dgm:cxn modelId="{0AB71543-C2C3-4AAE-9435-FF383D95141E}" type="presParOf" srcId="{96B8ED32-74CC-42E4-A8AA-1EA8D99065F0}" destId="{99A8B8C8-B87C-4EDC-B2D9-80DFA4032E82}" srcOrd="1" destOrd="0" presId="urn:microsoft.com/office/officeart/2005/8/layout/hierarchy1"/>
    <dgm:cxn modelId="{C28F321B-933F-44C1-8594-BE810C7371E9}" type="presParOf" srcId="{99A8B8C8-B87C-4EDC-B2D9-80DFA4032E82}" destId="{C6D06894-970D-4C19-9A0B-E7E0800998D3}" srcOrd="0" destOrd="0" presId="urn:microsoft.com/office/officeart/2005/8/layout/hierarchy1"/>
    <dgm:cxn modelId="{1B982994-96EF-4CAB-8A63-93E65471F863}" type="presParOf" srcId="{C6D06894-970D-4C19-9A0B-E7E0800998D3}" destId="{F1B676E8-6D72-435C-9E7C-96239BF6C1FC}" srcOrd="0" destOrd="0" presId="urn:microsoft.com/office/officeart/2005/8/layout/hierarchy1"/>
    <dgm:cxn modelId="{6D3972C7-5CD9-4AEA-9329-0FF60CA75FD0}" type="presParOf" srcId="{C6D06894-970D-4C19-9A0B-E7E0800998D3}" destId="{F93D9D5C-3E0C-406F-9AF5-BA1A7D208B0A}" srcOrd="1" destOrd="0" presId="urn:microsoft.com/office/officeart/2005/8/layout/hierarchy1"/>
    <dgm:cxn modelId="{A7B0BB79-3A9D-4DA7-A778-C331A307BD6F}" type="presParOf" srcId="{99A8B8C8-B87C-4EDC-B2D9-80DFA4032E82}" destId="{D6ACCAB6-162C-4B5E-83AA-2CCFDA34C862}" srcOrd="1" destOrd="0" presId="urn:microsoft.com/office/officeart/2005/8/layout/hierarchy1"/>
    <dgm:cxn modelId="{048B26B3-3FBA-4E45-8AD4-2D10B7276EF1}" type="presParOf" srcId="{96B8ED32-74CC-42E4-A8AA-1EA8D99065F0}" destId="{9BD2A141-AE58-421F-B1DF-6DD4DC89C343}" srcOrd="2" destOrd="0" presId="urn:microsoft.com/office/officeart/2005/8/layout/hierarchy1"/>
    <dgm:cxn modelId="{0F74273B-0E57-4F72-9852-8A5C92B716B1}" type="presParOf" srcId="{96B8ED32-74CC-42E4-A8AA-1EA8D99065F0}" destId="{1019E10B-0962-4465-8BF1-3581903D8025}" srcOrd="3" destOrd="0" presId="urn:microsoft.com/office/officeart/2005/8/layout/hierarchy1"/>
    <dgm:cxn modelId="{E8524D1B-E9BE-4A0F-8541-17E9677409CE}" type="presParOf" srcId="{1019E10B-0962-4465-8BF1-3581903D8025}" destId="{510AEFB9-BF95-4B4B-955C-DB788EE3F813}" srcOrd="0" destOrd="0" presId="urn:microsoft.com/office/officeart/2005/8/layout/hierarchy1"/>
    <dgm:cxn modelId="{A083D601-9028-4B2F-9D26-BDAA62C0122C}" type="presParOf" srcId="{510AEFB9-BF95-4B4B-955C-DB788EE3F813}" destId="{556F6CB6-2406-437C-929D-0E47B0B96859}" srcOrd="0" destOrd="0" presId="urn:microsoft.com/office/officeart/2005/8/layout/hierarchy1"/>
    <dgm:cxn modelId="{A3C00E3B-B8B3-4DDD-962C-3BD8AB4B4D70}" type="presParOf" srcId="{510AEFB9-BF95-4B4B-955C-DB788EE3F813}" destId="{61946177-8404-41C3-B897-8EC0EDD937B2}" srcOrd="1" destOrd="0" presId="urn:microsoft.com/office/officeart/2005/8/layout/hierarchy1"/>
    <dgm:cxn modelId="{E94DC40F-369F-486A-BD0B-7E3A6DDD13A3}" type="presParOf" srcId="{1019E10B-0962-4465-8BF1-3581903D8025}" destId="{4D8A893D-1785-4CF6-A378-0FC429F33712}" srcOrd="1" destOrd="0" presId="urn:microsoft.com/office/officeart/2005/8/layout/hierarchy1"/>
    <dgm:cxn modelId="{5F14A6E6-4C47-4C2B-AD27-013B78EBF2C3}" type="presParOf" srcId="{96B8ED32-74CC-42E4-A8AA-1EA8D99065F0}" destId="{15E42A81-9CC7-4887-89E1-1634F253D9E3}" srcOrd="4" destOrd="0" presId="urn:microsoft.com/office/officeart/2005/8/layout/hierarchy1"/>
    <dgm:cxn modelId="{746EAABA-B00F-4241-AF2C-B3D6D8CA365D}" type="presParOf" srcId="{96B8ED32-74CC-42E4-A8AA-1EA8D99065F0}" destId="{E02299A9-FD6E-41C0-956A-FCBA9EF6D78D}" srcOrd="5" destOrd="0" presId="urn:microsoft.com/office/officeart/2005/8/layout/hierarchy1"/>
    <dgm:cxn modelId="{C316002A-92DF-45F4-A3A1-693BD6995B44}" type="presParOf" srcId="{E02299A9-FD6E-41C0-956A-FCBA9EF6D78D}" destId="{CAEC85F3-9C5E-4015-8A5A-662A282E61DB}" srcOrd="0" destOrd="0" presId="urn:microsoft.com/office/officeart/2005/8/layout/hierarchy1"/>
    <dgm:cxn modelId="{8D005EA6-95F2-4A8A-B12F-09807565E0A0}" type="presParOf" srcId="{CAEC85F3-9C5E-4015-8A5A-662A282E61DB}" destId="{60D14439-2A9C-47AC-9842-255BEF521CD4}" srcOrd="0" destOrd="0" presId="urn:microsoft.com/office/officeart/2005/8/layout/hierarchy1"/>
    <dgm:cxn modelId="{8DADC515-20CA-4246-87CC-6D0C83C1DB68}" type="presParOf" srcId="{CAEC85F3-9C5E-4015-8A5A-662A282E61DB}" destId="{C97D73D5-E040-42C1-80CD-8B788CC417B5}" srcOrd="1" destOrd="0" presId="urn:microsoft.com/office/officeart/2005/8/layout/hierarchy1"/>
    <dgm:cxn modelId="{47EC0F02-02EF-4D29-A9DE-0CE36D360D21}" type="presParOf" srcId="{E02299A9-FD6E-41C0-956A-FCBA9EF6D78D}" destId="{2287EDC6-F5FC-422B-9344-42E0957D1CC7}"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CC704F-7F4F-4DA8-8877-660D698D3AF2}" type="doc">
      <dgm:prSet loTypeId="urn:microsoft.com/office/officeart/2005/8/layout/venn3" loCatId="relationship" qsTypeId="urn:microsoft.com/office/officeart/2005/8/quickstyle/3d6" qsCatId="3D" csTypeId="urn:microsoft.com/office/officeart/2005/8/colors/colorful3" csCatId="colorful" phldr="1"/>
      <dgm:spPr/>
      <dgm:t>
        <a:bodyPr/>
        <a:lstStyle/>
        <a:p>
          <a:endParaRPr lang="en-IN"/>
        </a:p>
      </dgm:t>
    </dgm:pt>
    <dgm:pt modelId="{E1A03C9E-8E5C-4CE1-A5E9-7B3395AB29A9}">
      <dgm:prSet phldrT="[Text]"/>
      <dgm:spPr/>
      <dgm:t>
        <a:bodyPr/>
        <a:lstStyle/>
        <a:p>
          <a:r>
            <a:rPr lang="en-IN"/>
            <a:t>SUPERIOR EXECUTIVE</a:t>
          </a:r>
        </a:p>
      </dgm:t>
    </dgm:pt>
    <dgm:pt modelId="{E7DF83BF-4B0C-4956-A88E-16F3DEAA7042}" type="parTrans" cxnId="{08487387-FEFD-4BEF-940A-D4FBC4EE7376}">
      <dgm:prSet/>
      <dgm:spPr/>
      <dgm:t>
        <a:bodyPr/>
        <a:lstStyle/>
        <a:p>
          <a:endParaRPr lang="en-IN"/>
        </a:p>
      </dgm:t>
    </dgm:pt>
    <dgm:pt modelId="{4A3E093D-1256-4256-A4CA-8DF4DE87A362}" type="sibTrans" cxnId="{08487387-FEFD-4BEF-940A-D4FBC4EE7376}">
      <dgm:prSet/>
      <dgm:spPr/>
      <dgm:t>
        <a:bodyPr/>
        <a:lstStyle/>
        <a:p>
          <a:endParaRPr lang="en-IN"/>
        </a:p>
      </dgm:t>
    </dgm:pt>
    <dgm:pt modelId="{F6A4553A-1F65-4372-9207-D02432AE9D77}">
      <dgm:prSet phldrT="[Text]"/>
      <dgm:spPr/>
      <dgm:t>
        <a:bodyPr/>
        <a:lstStyle/>
        <a:p>
          <a:r>
            <a:rPr lang="en-IN"/>
            <a:t>FRONT DESK EXECUTIVE</a:t>
          </a:r>
        </a:p>
      </dgm:t>
    </dgm:pt>
    <dgm:pt modelId="{514B0399-3365-4B29-9E45-AD56B7FCE7DB}" type="parTrans" cxnId="{169DFDF2-9BEA-46D1-99C3-810C60DEFB53}">
      <dgm:prSet/>
      <dgm:spPr/>
      <dgm:t>
        <a:bodyPr/>
        <a:lstStyle/>
        <a:p>
          <a:endParaRPr lang="en-IN"/>
        </a:p>
      </dgm:t>
    </dgm:pt>
    <dgm:pt modelId="{1A9B6B86-2D42-457B-BDE7-E7862D603541}" type="sibTrans" cxnId="{169DFDF2-9BEA-46D1-99C3-810C60DEFB53}">
      <dgm:prSet/>
      <dgm:spPr/>
      <dgm:t>
        <a:bodyPr/>
        <a:lstStyle/>
        <a:p>
          <a:endParaRPr lang="en-IN"/>
        </a:p>
      </dgm:t>
    </dgm:pt>
    <dgm:pt modelId="{02B2ED02-D422-4775-9D7E-E1C9235003C8}">
      <dgm:prSet phldrT="[Text]"/>
      <dgm:spPr/>
      <dgm:t>
        <a:bodyPr/>
        <a:lstStyle/>
        <a:p>
          <a:r>
            <a:rPr lang="en-IN"/>
            <a:t>FINANCIAL COUNCELLOR</a:t>
          </a:r>
        </a:p>
      </dgm:t>
    </dgm:pt>
    <dgm:pt modelId="{2200BF5E-B937-4550-8B56-6A46F7172546}" type="parTrans" cxnId="{93CEBC1F-DE54-4E30-A928-BABBBDB6AD46}">
      <dgm:prSet/>
      <dgm:spPr/>
      <dgm:t>
        <a:bodyPr/>
        <a:lstStyle/>
        <a:p>
          <a:endParaRPr lang="en-IN"/>
        </a:p>
      </dgm:t>
    </dgm:pt>
    <dgm:pt modelId="{FC3897D3-9C7E-46D1-AF66-6E8BD2D7B396}" type="sibTrans" cxnId="{93CEBC1F-DE54-4E30-A928-BABBBDB6AD46}">
      <dgm:prSet/>
      <dgm:spPr/>
      <dgm:t>
        <a:bodyPr/>
        <a:lstStyle/>
        <a:p>
          <a:endParaRPr lang="en-IN"/>
        </a:p>
      </dgm:t>
    </dgm:pt>
    <dgm:pt modelId="{E1B6C42D-34FB-4E51-ADAA-D081CE5E69B8}">
      <dgm:prSet phldrT="[Text]"/>
      <dgm:spPr/>
      <dgm:t>
        <a:bodyPr/>
        <a:lstStyle/>
        <a:p>
          <a:r>
            <a:rPr lang="en-IN"/>
            <a:t>FILE PROCESSING EXECUTIVE</a:t>
          </a:r>
        </a:p>
      </dgm:t>
    </dgm:pt>
    <dgm:pt modelId="{9E5BD04E-053E-4EC9-9FB0-8ED51D7706C3}" type="parTrans" cxnId="{26E3B0ED-AB85-45E7-B10B-67263EC3486B}">
      <dgm:prSet/>
      <dgm:spPr/>
      <dgm:t>
        <a:bodyPr/>
        <a:lstStyle/>
        <a:p>
          <a:endParaRPr lang="en-IN"/>
        </a:p>
      </dgm:t>
    </dgm:pt>
    <dgm:pt modelId="{B74DF790-0422-4989-819B-A4525EC000C6}" type="sibTrans" cxnId="{26E3B0ED-AB85-45E7-B10B-67263EC3486B}">
      <dgm:prSet/>
      <dgm:spPr/>
      <dgm:t>
        <a:bodyPr/>
        <a:lstStyle/>
        <a:p>
          <a:endParaRPr lang="en-IN"/>
        </a:p>
      </dgm:t>
    </dgm:pt>
    <dgm:pt modelId="{357FFB79-7651-4BA0-A5B8-12FA74636A74}" type="pres">
      <dgm:prSet presAssocID="{08CC704F-7F4F-4DA8-8877-660D698D3AF2}" presName="Name0" presStyleCnt="0">
        <dgm:presLayoutVars>
          <dgm:dir/>
          <dgm:resizeHandles val="exact"/>
        </dgm:presLayoutVars>
      </dgm:prSet>
      <dgm:spPr/>
      <dgm:t>
        <a:bodyPr/>
        <a:lstStyle/>
        <a:p>
          <a:endParaRPr lang="en-IN"/>
        </a:p>
      </dgm:t>
    </dgm:pt>
    <dgm:pt modelId="{96E4D689-EC70-41A9-8264-152C3EB7848A}" type="pres">
      <dgm:prSet presAssocID="{E1A03C9E-8E5C-4CE1-A5E9-7B3395AB29A9}" presName="Name5" presStyleLbl="vennNode1" presStyleIdx="0" presStyleCnt="4">
        <dgm:presLayoutVars>
          <dgm:bulletEnabled val="1"/>
        </dgm:presLayoutVars>
      </dgm:prSet>
      <dgm:spPr/>
      <dgm:t>
        <a:bodyPr/>
        <a:lstStyle/>
        <a:p>
          <a:endParaRPr lang="en-IN"/>
        </a:p>
      </dgm:t>
    </dgm:pt>
    <dgm:pt modelId="{9B5DA129-80ED-42EA-B268-1DBCA31AF493}" type="pres">
      <dgm:prSet presAssocID="{4A3E093D-1256-4256-A4CA-8DF4DE87A362}" presName="space" presStyleCnt="0"/>
      <dgm:spPr/>
    </dgm:pt>
    <dgm:pt modelId="{E979619A-4403-4CB8-9EFF-5D8248A4B42C}" type="pres">
      <dgm:prSet presAssocID="{F6A4553A-1F65-4372-9207-D02432AE9D77}" presName="Name5" presStyleLbl="vennNode1" presStyleIdx="1" presStyleCnt="4">
        <dgm:presLayoutVars>
          <dgm:bulletEnabled val="1"/>
        </dgm:presLayoutVars>
      </dgm:prSet>
      <dgm:spPr/>
      <dgm:t>
        <a:bodyPr/>
        <a:lstStyle/>
        <a:p>
          <a:endParaRPr lang="en-IN"/>
        </a:p>
      </dgm:t>
    </dgm:pt>
    <dgm:pt modelId="{34B41ACE-EB7D-4C01-B06A-B76E94A84979}" type="pres">
      <dgm:prSet presAssocID="{1A9B6B86-2D42-457B-BDE7-E7862D603541}" presName="space" presStyleCnt="0"/>
      <dgm:spPr/>
    </dgm:pt>
    <dgm:pt modelId="{00B60CA2-7C14-4C1C-B801-6146D4C6C421}" type="pres">
      <dgm:prSet presAssocID="{02B2ED02-D422-4775-9D7E-E1C9235003C8}" presName="Name5" presStyleLbl="vennNode1" presStyleIdx="2" presStyleCnt="4">
        <dgm:presLayoutVars>
          <dgm:bulletEnabled val="1"/>
        </dgm:presLayoutVars>
      </dgm:prSet>
      <dgm:spPr/>
      <dgm:t>
        <a:bodyPr/>
        <a:lstStyle/>
        <a:p>
          <a:endParaRPr lang="en-IN"/>
        </a:p>
      </dgm:t>
    </dgm:pt>
    <dgm:pt modelId="{1BAC219A-EB59-4A17-9F7B-0CB173F885CE}" type="pres">
      <dgm:prSet presAssocID="{FC3897D3-9C7E-46D1-AF66-6E8BD2D7B396}" presName="space" presStyleCnt="0"/>
      <dgm:spPr/>
    </dgm:pt>
    <dgm:pt modelId="{B409575A-4F14-430E-973B-86896A930D77}" type="pres">
      <dgm:prSet presAssocID="{E1B6C42D-34FB-4E51-ADAA-D081CE5E69B8}" presName="Name5" presStyleLbl="vennNode1" presStyleIdx="3" presStyleCnt="4">
        <dgm:presLayoutVars>
          <dgm:bulletEnabled val="1"/>
        </dgm:presLayoutVars>
      </dgm:prSet>
      <dgm:spPr/>
      <dgm:t>
        <a:bodyPr/>
        <a:lstStyle/>
        <a:p>
          <a:endParaRPr lang="en-IN"/>
        </a:p>
      </dgm:t>
    </dgm:pt>
  </dgm:ptLst>
  <dgm:cxnLst>
    <dgm:cxn modelId="{64B6C555-7AFE-4817-A4EA-E80793E57CD7}" type="presOf" srcId="{E1A03C9E-8E5C-4CE1-A5E9-7B3395AB29A9}" destId="{96E4D689-EC70-41A9-8264-152C3EB7848A}" srcOrd="0" destOrd="0" presId="urn:microsoft.com/office/officeart/2005/8/layout/venn3"/>
    <dgm:cxn modelId="{93CEBC1F-DE54-4E30-A928-BABBBDB6AD46}" srcId="{08CC704F-7F4F-4DA8-8877-660D698D3AF2}" destId="{02B2ED02-D422-4775-9D7E-E1C9235003C8}" srcOrd="2" destOrd="0" parTransId="{2200BF5E-B937-4550-8B56-6A46F7172546}" sibTransId="{FC3897D3-9C7E-46D1-AF66-6E8BD2D7B396}"/>
    <dgm:cxn modelId="{949DD1F5-7547-479F-84E2-A105459CA07E}" type="presOf" srcId="{E1B6C42D-34FB-4E51-ADAA-D081CE5E69B8}" destId="{B409575A-4F14-430E-973B-86896A930D77}" srcOrd="0" destOrd="0" presId="urn:microsoft.com/office/officeart/2005/8/layout/venn3"/>
    <dgm:cxn modelId="{2A422B97-D2EB-4894-8B3C-BB2EC446D2A7}" type="presOf" srcId="{08CC704F-7F4F-4DA8-8877-660D698D3AF2}" destId="{357FFB79-7651-4BA0-A5B8-12FA74636A74}" srcOrd="0" destOrd="0" presId="urn:microsoft.com/office/officeart/2005/8/layout/venn3"/>
    <dgm:cxn modelId="{08487387-FEFD-4BEF-940A-D4FBC4EE7376}" srcId="{08CC704F-7F4F-4DA8-8877-660D698D3AF2}" destId="{E1A03C9E-8E5C-4CE1-A5E9-7B3395AB29A9}" srcOrd="0" destOrd="0" parTransId="{E7DF83BF-4B0C-4956-A88E-16F3DEAA7042}" sibTransId="{4A3E093D-1256-4256-A4CA-8DF4DE87A362}"/>
    <dgm:cxn modelId="{4110ED48-D6E1-4595-BC58-2029803FDD0D}" type="presOf" srcId="{F6A4553A-1F65-4372-9207-D02432AE9D77}" destId="{E979619A-4403-4CB8-9EFF-5D8248A4B42C}" srcOrd="0" destOrd="0" presId="urn:microsoft.com/office/officeart/2005/8/layout/venn3"/>
    <dgm:cxn modelId="{26E3B0ED-AB85-45E7-B10B-67263EC3486B}" srcId="{08CC704F-7F4F-4DA8-8877-660D698D3AF2}" destId="{E1B6C42D-34FB-4E51-ADAA-D081CE5E69B8}" srcOrd="3" destOrd="0" parTransId="{9E5BD04E-053E-4EC9-9FB0-8ED51D7706C3}" sibTransId="{B74DF790-0422-4989-819B-A4525EC000C6}"/>
    <dgm:cxn modelId="{169DFDF2-9BEA-46D1-99C3-810C60DEFB53}" srcId="{08CC704F-7F4F-4DA8-8877-660D698D3AF2}" destId="{F6A4553A-1F65-4372-9207-D02432AE9D77}" srcOrd="1" destOrd="0" parTransId="{514B0399-3365-4B29-9E45-AD56B7FCE7DB}" sibTransId="{1A9B6B86-2D42-457B-BDE7-E7862D603541}"/>
    <dgm:cxn modelId="{3A86F36C-191F-438E-BC52-BD36F6FF0C8E}" type="presOf" srcId="{02B2ED02-D422-4775-9D7E-E1C9235003C8}" destId="{00B60CA2-7C14-4C1C-B801-6146D4C6C421}" srcOrd="0" destOrd="0" presId="urn:microsoft.com/office/officeart/2005/8/layout/venn3"/>
    <dgm:cxn modelId="{574236FB-9A4C-4D47-BE9F-F1B37BCFAF31}" type="presParOf" srcId="{357FFB79-7651-4BA0-A5B8-12FA74636A74}" destId="{96E4D689-EC70-41A9-8264-152C3EB7848A}" srcOrd="0" destOrd="0" presId="urn:microsoft.com/office/officeart/2005/8/layout/venn3"/>
    <dgm:cxn modelId="{B1A29427-9DD0-4DFA-98AC-542C449DB59A}" type="presParOf" srcId="{357FFB79-7651-4BA0-A5B8-12FA74636A74}" destId="{9B5DA129-80ED-42EA-B268-1DBCA31AF493}" srcOrd="1" destOrd="0" presId="urn:microsoft.com/office/officeart/2005/8/layout/venn3"/>
    <dgm:cxn modelId="{160A613B-1050-4E71-92CD-E4404799A918}" type="presParOf" srcId="{357FFB79-7651-4BA0-A5B8-12FA74636A74}" destId="{E979619A-4403-4CB8-9EFF-5D8248A4B42C}" srcOrd="2" destOrd="0" presId="urn:microsoft.com/office/officeart/2005/8/layout/venn3"/>
    <dgm:cxn modelId="{8CC09152-A2B4-4F59-B552-811A961E148D}" type="presParOf" srcId="{357FFB79-7651-4BA0-A5B8-12FA74636A74}" destId="{34B41ACE-EB7D-4C01-B06A-B76E94A84979}" srcOrd="3" destOrd="0" presId="urn:microsoft.com/office/officeart/2005/8/layout/venn3"/>
    <dgm:cxn modelId="{D19D6E46-B7CC-4317-B84D-316A56711C6D}" type="presParOf" srcId="{357FFB79-7651-4BA0-A5B8-12FA74636A74}" destId="{00B60CA2-7C14-4C1C-B801-6146D4C6C421}" srcOrd="4" destOrd="0" presId="urn:microsoft.com/office/officeart/2005/8/layout/venn3"/>
    <dgm:cxn modelId="{2AE1B08C-E98E-458F-B384-3E7E806218B8}" type="presParOf" srcId="{357FFB79-7651-4BA0-A5B8-12FA74636A74}" destId="{1BAC219A-EB59-4A17-9F7B-0CB173F885CE}" srcOrd="5" destOrd="0" presId="urn:microsoft.com/office/officeart/2005/8/layout/venn3"/>
    <dgm:cxn modelId="{3D90EA9B-31AF-43EA-8CA5-3CF81D624A12}" type="presParOf" srcId="{357FFB79-7651-4BA0-A5B8-12FA74636A74}" destId="{B409575A-4F14-430E-973B-86896A930D77}" srcOrd="6" destOrd="0" presId="urn:microsoft.com/office/officeart/2005/8/layout/ven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E4C9F5A-855C-4802-89CA-D19E2DB91EBD}" type="doc">
      <dgm:prSet loTypeId="urn:microsoft.com/office/officeart/2005/8/layout/cycle7" loCatId="cycle" qsTypeId="urn:microsoft.com/office/officeart/2005/8/quickstyle/simple4" qsCatId="simple" csTypeId="urn:microsoft.com/office/officeart/2005/8/colors/accent5_3" csCatId="accent5" phldr="1"/>
      <dgm:spPr/>
      <dgm:t>
        <a:bodyPr/>
        <a:lstStyle/>
        <a:p>
          <a:endParaRPr lang="en-IN"/>
        </a:p>
      </dgm:t>
    </dgm:pt>
    <dgm:pt modelId="{1ED77107-64D8-47D9-B684-0EA9C9774D92}">
      <dgm:prSet phldrT="[Text]"/>
      <dgm:spPr/>
      <dgm:t>
        <a:bodyPr/>
        <a:lstStyle/>
        <a:p>
          <a:r>
            <a:rPr lang="en-IN"/>
            <a:t>BILLING</a:t>
          </a:r>
        </a:p>
      </dgm:t>
    </dgm:pt>
    <dgm:pt modelId="{BB6FF416-AC8E-4AA3-B01B-E664CC249F45}" type="parTrans" cxnId="{B4424F7D-BE2F-4876-A2DA-C202FD44314A}">
      <dgm:prSet/>
      <dgm:spPr/>
      <dgm:t>
        <a:bodyPr/>
        <a:lstStyle/>
        <a:p>
          <a:endParaRPr lang="en-IN"/>
        </a:p>
      </dgm:t>
    </dgm:pt>
    <dgm:pt modelId="{560F6BA4-062D-4792-9392-E57141E355B6}" type="sibTrans" cxnId="{B4424F7D-BE2F-4876-A2DA-C202FD44314A}">
      <dgm:prSet/>
      <dgm:spPr/>
      <dgm:t>
        <a:bodyPr/>
        <a:lstStyle/>
        <a:p>
          <a:endParaRPr lang="en-IN"/>
        </a:p>
      </dgm:t>
    </dgm:pt>
    <dgm:pt modelId="{A828CEE4-E1F7-4E80-8B14-F8E52428AC01}">
      <dgm:prSet phldrT="[Text]"/>
      <dgm:spPr/>
      <dgm:t>
        <a:bodyPr/>
        <a:lstStyle/>
        <a:p>
          <a:r>
            <a:rPr lang="en-IN" dirty="0"/>
            <a:t>BILLING MANAGER</a:t>
          </a:r>
        </a:p>
      </dgm:t>
    </dgm:pt>
    <dgm:pt modelId="{0C24068D-55BC-467C-8E10-BC4ACCD6B303}" type="parTrans" cxnId="{C4471047-60EF-4A96-9F2F-B817961014A3}">
      <dgm:prSet/>
      <dgm:spPr/>
      <dgm:t>
        <a:bodyPr/>
        <a:lstStyle/>
        <a:p>
          <a:endParaRPr lang="en-IN"/>
        </a:p>
      </dgm:t>
    </dgm:pt>
    <dgm:pt modelId="{BEB1AA2D-940C-4A1B-8F29-77BED7244DAE}" type="sibTrans" cxnId="{C4471047-60EF-4A96-9F2F-B817961014A3}">
      <dgm:prSet/>
      <dgm:spPr>
        <a:noFill/>
      </dgm:spPr>
      <dgm:t>
        <a:bodyPr/>
        <a:lstStyle/>
        <a:p>
          <a:endParaRPr lang="en-IN"/>
        </a:p>
      </dgm:t>
    </dgm:pt>
    <dgm:pt modelId="{77B36023-1B7B-4DAD-A2CA-E0214937015B}" type="pres">
      <dgm:prSet presAssocID="{BE4C9F5A-855C-4802-89CA-D19E2DB91EBD}" presName="Name0" presStyleCnt="0">
        <dgm:presLayoutVars>
          <dgm:dir/>
          <dgm:resizeHandles val="exact"/>
        </dgm:presLayoutVars>
      </dgm:prSet>
      <dgm:spPr/>
      <dgm:t>
        <a:bodyPr/>
        <a:lstStyle/>
        <a:p>
          <a:endParaRPr lang="en-IN"/>
        </a:p>
      </dgm:t>
    </dgm:pt>
    <dgm:pt modelId="{1D636912-FBC0-4860-BD51-4056368F4D11}" type="pres">
      <dgm:prSet presAssocID="{1ED77107-64D8-47D9-B684-0EA9C9774D92}" presName="node" presStyleLbl="node1" presStyleIdx="0" presStyleCnt="2">
        <dgm:presLayoutVars>
          <dgm:bulletEnabled val="1"/>
        </dgm:presLayoutVars>
      </dgm:prSet>
      <dgm:spPr/>
      <dgm:t>
        <a:bodyPr/>
        <a:lstStyle/>
        <a:p>
          <a:endParaRPr lang="en-IN"/>
        </a:p>
      </dgm:t>
    </dgm:pt>
    <dgm:pt modelId="{626EC306-1297-4374-9595-AA1C7871066D}" type="pres">
      <dgm:prSet presAssocID="{560F6BA4-062D-4792-9392-E57141E355B6}" presName="sibTrans" presStyleLbl="sibTrans2D1" presStyleIdx="0" presStyleCnt="2"/>
      <dgm:spPr/>
      <dgm:t>
        <a:bodyPr/>
        <a:lstStyle/>
        <a:p>
          <a:endParaRPr lang="en-IN"/>
        </a:p>
      </dgm:t>
    </dgm:pt>
    <dgm:pt modelId="{CD6111ED-FB0D-47D1-B441-24042B064005}" type="pres">
      <dgm:prSet presAssocID="{560F6BA4-062D-4792-9392-E57141E355B6}" presName="connectorText" presStyleLbl="sibTrans2D1" presStyleIdx="0" presStyleCnt="2"/>
      <dgm:spPr/>
      <dgm:t>
        <a:bodyPr/>
        <a:lstStyle/>
        <a:p>
          <a:endParaRPr lang="en-IN"/>
        </a:p>
      </dgm:t>
    </dgm:pt>
    <dgm:pt modelId="{7E3414A2-CE8E-4618-A902-06AACCE38C26}" type="pres">
      <dgm:prSet presAssocID="{A828CEE4-E1F7-4E80-8B14-F8E52428AC01}" presName="node" presStyleLbl="node1" presStyleIdx="1" presStyleCnt="2" custRadScaleRad="85165" custRadScaleInc="-2786">
        <dgm:presLayoutVars>
          <dgm:bulletEnabled val="1"/>
        </dgm:presLayoutVars>
      </dgm:prSet>
      <dgm:spPr/>
      <dgm:t>
        <a:bodyPr/>
        <a:lstStyle/>
        <a:p>
          <a:endParaRPr lang="en-IN"/>
        </a:p>
      </dgm:t>
    </dgm:pt>
    <dgm:pt modelId="{B91DA53D-2D4F-496E-B1D1-E59F816FC48D}" type="pres">
      <dgm:prSet presAssocID="{BEB1AA2D-940C-4A1B-8F29-77BED7244DAE}" presName="sibTrans" presStyleLbl="sibTrans2D1" presStyleIdx="1" presStyleCnt="2" custScaleX="133541" custLinFactNeighborX="29563" custLinFactNeighborY="-6359"/>
      <dgm:spPr/>
      <dgm:t>
        <a:bodyPr/>
        <a:lstStyle/>
        <a:p>
          <a:endParaRPr lang="en-IN"/>
        </a:p>
      </dgm:t>
    </dgm:pt>
    <dgm:pt modelId="{94DB968F-CA49-40D1-BF81-965840A63B73}" type="pres">
      <dgm:prSet presAssocID="{BEB1AA2D-940C-4A1B-8F29-77BED7244DAE}" presName="connectorText" presStyleLbl="sibTrans2D1" presStyleIdx="1" presStyleCnt="2"/>
      <dgm:spPr/>
      <dgm:t>
        <a:bodyPr/>
        <a:lstStyle/>
        <a:p>
          <a:endParaRPr lang="en-IN"/>
        </a:p>
      </dgm:t>
    </dgm:pt>
  </dgm:ptLst>
  <dgm:cxnLst>
    <dgm:cxn modelId="{C4471047-60EF-4A96-9F2F-B817961014A3}" srcId="{BE4C9F5A-855C-4802-89CA-D19E2DB91EBD}" destId="{A828CEE4-E1F7-4E80-8B14-F8E52428AC01}" srcOrd="1" destOrd="0" parTransId="{0C24068D-55BC-467C-8E10-BC4ACCD6B303}" sibTransId="{BEB1AA2D-940C-4A1B-8F29-77BED7244DAE}"/>
    <dgm:cxn modelId="{66A68B4C-4AF1-4146-8E45-7ADB4207C5B6}" type="presOf" srcId="{A828CEE4-E1F7-4E80-8B14-F8E52428AC01}" destId="{7E3414A2-CE8E-4618-A902-06AACCE38C26}" srcOrd="0" destOrd="0" presId="urn:microsoft.com/office/officeart/2005/8/layout/cycle7"/>
    <dgm:cxn modelId="{F40F487F-2BDA-4BD0-8C4E-FD8716A5B495}" type="presOf" srcId="{BEB1AA2D-940C-4A1B-8F29-77BED7244DAE}" destId="{B91DA53D-2D4F-496E-B1D1-E59F816FC48D}" srcOrd="0" destOrd="0" presId="urn:microsoft.com/office/officeart/2005/8/layout/cycle7"/>
    <dgm:cxn modelId="{CF5B2401-35E3-4A52-A6D5-9D86059AF62D}" type="presOf" srcId="{560F6BA4-062D-4792-9392-E57141E355B6}" destId="{CD6111ED-FB0D-47D1-B441-24042B064005}" srcOrd="1" destOrd="0" presId="urn:microsoft.com/office/officeart/2005/8/layout/cycle7"/>
    <dgm:cxn modelId="{00DB9258-6611-46DB-A4C3-D6588229BB1A}" type="presOf" srcId="{BE4C9F5A-855C-4802-89CA-D19E2DB91EBD}" destId="{77B36023-1B7B-4DAD-A2CA-E0214937015B}" srcOrd="0" destOrd="0" presId="urn:microsoft.com/office/officeart/2005/8/layout/cycle7"/>
    <dgm:cxn modelId="{0F7E28B0-C87D-4B27-9B8A-3BC5091E40FD}" type="presOf" srcId="{BEB1AA2D-940C-4A1B-8F29-77BED7244DAE}" destId="{94DB968F-CA49-40D1-BF81-965840A63B73}" srcOrd="1" destOrd="0" presId="urn:microsoft.com/office/officeart/2005/8/layout/cycle7"/>
    <dgm:cxn modelId="{48EDE98E-B83C-43EF-A021-D658A7DFD5A6}" type="presOf" srcId="{1ED77107-64D8-47D9-B684-0EA9C9774D92}" destId="{1D636912-FBC0-4860-BD51-4056368F4D11}" srcOrd="0" destOrd="0" presId="urn:microsoft.com/office/officeart/2005/8/layout/cycle7"/>
    <dgm:cxn modelId="{B4424F7D-BE2F-4876-A2DA-C202FD44314A}" srcId="{BE4C9F5A-855C-4802-89CA-D19E2DB91EBD}" destId="{1ED77107-64D8-47D9-B684-0EA9C9774D92}" srcOrd="0" destOrd="0" parTransId="{BB6FF416-AC8E-4AA3-B01B-E664CC249F45}" sibTransId="{560F6BA4-062D-4792-9392-E57141E355B6}"/>
    <dgm:cxn modelId="{BE4AA78D-EC6F-48F8-A93A-5CD27FAF3ACB}" type="presOf" srcId="{560F6BA4-062D-4792-9392-E57141E355B6}" destId="{626EC306-1297-4374-9595-AA1C7871066D}" srcOrd="0" destOrd="0" presId="urn:microsoft.com/office/officeart/2005/8/layout/cycle7"/>
    <dgm:cxn modelId="{5FAE3017-0B49-4397-A2F8-3520622C79CE}" type="presParOf" srcId="{77B36023-1B7B-4DAD-A2CA-E0214937015B}" destId="{1D636912-FBC0-4860-BD51-4056368F4D11}" srcOrd="0" destOrd="0" presId="urn:microsoft.com/office/officeart/2005/8/layout/cycle7"/>
    <dgm:cxn modelId="{FA8C93C2-1F17-4230-A6D9-72995692824D}" type="presParOf" srcId="{77B36023-1B7B-4DAD-A2CA-E0214937015B}" destId="{626EC306-1297-4374-9595-AA1C7871066D}" srcOrd="1" destOrd="0" presId="urn:microsoft.com/office/officeart/2005/8/layout/cycle7"/>
    <dgm:cxn modelId="{CD36959D-12D3-4801-87B1-7D5B8B1F7B96}" type="presParOf" srcId="{626EC306-1297-4374-9595-AA1C7871066D}" destId="{CD6111ED-FB0D-47D1-B441-24042B064005}" srcOrd="0" destOrd="0" presId="urn:microsoft.com/office/officeart/2005/8/layout/cycle7"/>
    <dgm:cxn modelId="{04861177-30EA-4ABD-BA89-6A04E56A2809}" type="presParOf" srcId="{77B36023-1B7B-4DAD-A2CA-E0214937015B}" destId="{7E3414A2-CE8E-4618-A902-06AACCE38C26}" srcOrd="2" destOrd="0" presId="urn:microsoft.com/office/officeart/2005/8/layout/cycle7"/>
    <dgm:cxn modelId="{192483F0-1EB0-4361-B565-39625616D50E}" type="presParOf" srcId="{77B36023-1B7B-4DAD-A2CA-E0214937015B}" destId="{B91DA53D-2D4F-496E-B1D1-E59F816FC48D}" srcOrd="3" destOrd="0" presId="urn:microsoft.com/office/officeart/2005/8/layout/cycle7"/>
    <dgm:cxn modelId="{D0D4C1BA-F9C7-4D1D-82F2-1583601F7EAC}" type="presParOf" srcId="{B91DA53D-2D4F-496E-B1D1-E59F816FC48D}" destId="{94DB968F-CA49-40D1-BF81-965840A63B73}"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648CF27-1A82-4260-A87B-D24476ADDF9F}" type="doc">
      <dgm:prSet loTypeId="urn:microsoft.com/office/officeart/2005/8/layout/hierarchy2" loCatId="hierarchy" qsTypeId="urn:microsoft.com/office/officeart/2005/8/quickstyle/simple2" qsCatId="simple" csTypeId="urn:microsoft.com/office/officeart/2005/8/colors/accent1_1" csCatId="accent1" phldr="1"/>
      <dgm:spPr/>
      <dgm:t>
        <a:bodyPr/>
        <a:lstStyle/>
        <a:p>
          <a:endParaRPr lang="en-IN"/>
        </a:p>
      </dgm:t>
    </dgm:pt>
    <dgm:pt modelId="{E7C5097C-932B-43FC-947F-D43E37CF46B9}">
      <dgm:prSet phldrT="[Text]"/>
      <dgm:spPr/>
      <dgm:t>
        <a:bodyPr/>
        <a:lstStyle/>
        <a:p>
          <a:r>
            <a:rPr lang="en-IN"/>
            <a:t>HEART CENTER</a:t>
          </a:r>
        </a:p>
      </dgm:t>
    </dgm:pt>
    <dgm:pt modelId="{78CA59B7-9270-453C-B115-CE75E0072C13}" type="parTrans" cxnId="{C8789803-E533-44DD-96EC-36F052E4AE60}">
      <dgm:prSet/>
      <dgm:spPr/>
      <dgm:t>
        <a:bodyPr/>
        <a:lstStyle/>
        <a:p>
          <a:endParaRPr lang="en-IN"/>
        </a:p>
      </dgm:t>
    </dgm:pt>
    <dgm:pt modelId="{FAE51C95-731D-458B-BE93-06199A6C5DCF}" type="sibTrans" cxnId="{C8789803-E533-44DD-96EC-36F052E4AE60}">
      <dgm:prSet/>
      <dgm:spPr/>
      <dgm:t>
        <a:bodyPr/>
        <a:lstStyle/>
        <a:p>
          <a:endParaRPr lang="en-IN"/>
        </a:p>
      </dgm:t>
    </dgm:pt>
    <dgm:pt modelId="{314E2712-894A-4382-8227-D6461F8694E7}">
      <dgm:prSet phldrT="[Text]"/>
      <dgm:spPr/>
      <dgm:t>
        <a:bodyPr/>
        <a:lstStyle/>
        <a:p>
          <a:r>
            <a:rPr lang="en-IN"/>
            <a:t>DOCTOR</a:t>
          </a:r>
        </a:p>
      </dgm:t>
    </dgm:pt>
    <dgm:pt modelId="{116DB44D-5164-42E5-B032-5ABB24F9FD6C}" type="parTrans" cxnId="{EF63D7E6-3B83-4B75-AE47-60445A1898A1}">
      <dgm:prSet/>
      <dgm:spPr/>
      <dgm:t>
        <a:bodyPr/>
        <a:lstStyle/>
        <a:p>
          <a:endParaRPr lang="en-IN"/>
        </a:p>
      </dgm:t>
    </dgm:pt>
    <dgm:pt modelId="{AF9D72A0-0FEC-4522-A9FB-9DDC8ECF24F9}" type="sibTrans" cxnId="{EF63D7E6-3B83-4B75-AE47-60445A1898A1}">
      <dgm:prSet/>
      <dgm:spPr/>
      <dgm:t>
        <a:bodyPr/>
        <a:lstStyle/>
        <a:p>
          <a:endParaRPr lang="en-IN"/>
        </a:p>
      </dgm:t>
    </dgm:pt>
    <dgm:pt modelId="{8A73C10E-6E01-42A7-918E-6BCE867B0AA8}">
      <dgm:prSet phldrT="[Text]"/>
      <dgm:spPr/>
      <dgm:t>
        <a:bodyPr/>
        <a:lstStyle/>
        <a:p>
          <a:r>
            <a:rPr lang="en-IN"/>
            <a:t>EXECUTIVE</a:t>
          </a:r>
        </a:p>
      </dgm:t>
    </dgm:pt>
    <dgm:pt modelId="{AFF6C5DA-DF9E-4180-BBD4-1051B8C912CA}" type="parTrans" cxnId="{198B62F9-01AB-4AC7-ACFC-8C1976C5C4FF}">
      <dgm:prSet/>
      <dgm:spPr/>
      <dgm:t>
        <a:bodyPr/>
        <a:lstStyle/>
        <a:p>
          <a:endParaRPr lang="en-IN"/>
        </a:p>
      </dgm:t>
    </dgm:pt>
    <dgm:pt modelId="{3A4666A9-A81F-4452-BCB9-2B0DF8EF4E13}" type="sibTrans" cxnId="{198B62F9-01AB-4AC7-ACFC-8C1976C5C4FF}">
      <dgm:prSet/>
      <dgm:spPr/>
      <dgm:t>
        <a:bodyPr/>
        <a:lstStyle/>
        <a:p>
          <a:endParaRPr lang="en-IN"/>
        </a:p>
      </dgm:t>
    </dgm:pt>
    <dgm:pt modelId="{E3792535-1AAE-4CCA-91CD-EA417AC6AB08}" type="pres">
      <dgm:prSet presAssocID="{6648CF27-1A82-4260-A87B-D24476ADDF9F}" presName="diagram" presStyleCnt="0">
        <dgm:presLayoutVars>
          <dgm:chPref val="1"/>
          <dgm:dir/>
          <dgm:animOne val="branch"/>
          <dgm:animLvl val="lvl"/>
          <dgm:resizeHandles val="exact"/>
        </dgm:presLayoutVars>
      </dgm:prSet>
      <dgm:spPr/>
      <dgm:t>
        <a:bodyPr/>
        <a:lstStyle/>
        <a:p>
          <a:endParaRPr lang="en-IN"/>
        </a:p>
      </dgm:t>
    </dgm:pt>
    <dgm:pt modelId="{83E59312-6CCB-4FC2-8741-D223979ACFA7}" type="pres">
      <dgm:prSet presAssocID="{E7C5097C-932B-43FC-947F-D43E37CF46B9}" presName="root1" presStyleCnt="0"/>
      <dgm:spPr/>
    </dgm:pt>
    <dgm:pt modelId="{842BD24D-05FC-419C-9E31-3D818DD39313}" type="pres">
      <dgm:prSet presAssocID="{E7C5097C-932B-43FC-947F-D43E37CF46B9}" presName="LevelOneTextNode" presStyleLbl="node0" presStyleIdx="0" presStyleCnt="1">
        <dgm:presLayoutVars>
          <dgm:chPref val="3"/>
        </dgm:presLayoutVars>
      </dgm:prSet>
      <dgm:spPr/>
      <dgm:t>
        <a:bodyPr/>
        <a:lstStyle/>
        <a:p>
          <a:endParaRPr lang="en-IN"/>
        </a:p>
      </dgm:t>
    </dgm:pt>
    <dgm:pt modelId="{E85A0093-517C-41B3-8EE0-0EE1FF9E055A}" type="pres">
      <dgm:prSet presAssocID="{E7C5097C-932B-43FC-947F-D43E37CF46B9}" presName="level2hierChild" presStyleCnt="0"/>
      <dgm:spPr/>
    </dgm:pt>
    <dgm:pt modelId="{6DA3F09C-EF7A-47C7-A9B2-789B50ABAB63}" type="pres">
      <dgm:prSet presAssocID="{116DB44D-5164-42E5-B032-5ABB24F9FD6C}" presName="conn2-1" presStyleLbl="parChTrans1D2" presStyleIdx="0" presStyleCnt="2"/>
      <dgm:spPr/>
      <dgm:t>
        <a:bodyPr/>
        <a:lstStyle/>
        <a:p>
          <a:endParaRPr lang="en-IN"/>
        </a:p>
      </dgm:t>
    </dgm:pt>
    <dgm:pt modelId="{F36B5BAF-E6D6-4263-87DE-6C281EC81D9D}" type="pres">
      <dgm:prSet presAssocID="{116DB44D-5164-42E5-B032-5ABB24F9FD6C}" presName="connTx" presStyleLbl="parChTrans1D2" presStyleIdx="0" presStyleCnt="2"/>
      <dgm:spPr/>
      <dgm:t>
        <a:bodyPr/>
        <a:lstStyle/>
        <a:p>
          <a:endParaRPr lang="en-IN"/>
        </a:p>
      </dgm:t>
    </dgm:pt>
    <dgm:pt modelId="{50F73F09-B1C5-423E-90A7-FC83645C7231}" type="pres">
      <dgm:prSet presAssocID="{314E2712-894A-4382-8227-D6461F8694E7}" presName="root2" presStyleCnt="0"/>
      <dgm:spPr/>
    </dgm:pt>
    <dgm:pt modelId="{6146C320-FCEE-4E49-B82A-405A851B9B2C}" type="pres">
      <dgm:prSet presAssocID="{314E2712-894A-4382-8227-D6461F8694E7}" presName="LevelTwoTextNode" presStyleLbl="node2" presStyleIdx="0" presStyleCnt="2">
        <dgm:presLayoutVars>
          <dgm:chPref val="3"/>
        </dgm:presLayoutVars>
      </dgm:prSet>
      <dgm:spPr/>
      <dgm:t>
        <a:bodyPr/>
        <a:lstStyle/>
        <a:p>
          <a:endParaRPr lang="en-IN"/>
        </a:p>
      </dgm:t>
    </dgm:pt>
    <dgm:pt modelId="{2660778C-B2C1-479A-9079-B287A861C6E8}" type="pres">
      <dgm:prSet presAssocID="{314E2712-894A-4382-8227-D6461F8694E7}" presName="level3hierChild" presStyleCnt="0"/>
      <dgm:spPr/>
    </dgm:pt>
    <dgm:pt modelId="{F16690BE-A55E-4632-8662-3EF8EB48B053}" type="pres">
      <dgm:prSet presAssocID="{AFF6C5DA-DF9E-4180-BBD4-1051B8C912CA}" presName="conn2-1" presStyleLbl="parChTrans1D2" presStyleIdx="1" presStyleCnt="2"/>
      <dgm:spPr/>
      <dgm:t>
        <a:bodyPr/>
        <a:lstStyle/>
        <a:p>
          <a:endParaRPr lang="en-IN"/>
        </a:p>
      </dgm:t>
    </dgm:pt>
    <dgm:pt modelId="{40D32DCF-258D-4EFC-80C2-9B6CE3AE5198}" type="pres">
      <dgm:prSet presAssocID="{AFF6C5DA-DF9E-4180-BBD4-1051B8C912CA}" presName="connTx" presStyleLbl="parChTrans1D2" presStyleIdx="1" presStyleCnt="2"/>
      <dgm:spPr/>
      <dgm:t>
        <a:bodyPr/>
        <a:lstStyle/>
        <a:p>
          <a:endParaRPr lang="en-IN"/>
        </a:p>
      </dgm:t>
    </dgm:pt>
    <dgm:pt modelId="{8359620F-A10D-40EE-9CE6-ACD05102B4A2}" type="pres">
      <dgm:prSet presAssocID="{8A73C10E-6E01-42A7-918E-6BCE867B0AA8}" presName="root2" presStyleCnt="0"/>
      <dgm:spPr/>
    </dgm:pt>
    <dgm:pt modelId="{17751092-DD98-441C-86FE-A292E9CCC987}" type="pres">
      <dgm:prSet presAssocID="{8A73C10E-6E01-42A7-918E-6BCE867B0AA8}" presName="LevelTwoTextNode" presStyleLbl="node2" presStyleIdx="1" presStyleCnt="2">
        <dgm:presLayoutVars>
          <dgm:chPref val="3"/>
        </dgm:presLayoutVars>
      </dgm:prSet>
      <dgm:spPr/>
      <dgm:t>
        <a:bodyPr/>
        <a:lstStyle/>
        <a:p>
          <a:endParaRPr lang="en-IN"/>
        </a:p>
      </dgm:t>
    </dgm:pt>
    <dgm:pt modelId="{6EBAA2E1-AD6B-43E0-8D44-42896E3502B9}" type="pres">
      <dgm:prSet presAssocID="{8A73C10E-6E01-42A7-918E-6BCE867B0AA8}" presName="level3hierChild" presStyleCnt="0"/>
      <dgm:spPr/>
    </dgm:pt>
  </dgm:ptLst>
  <dgm:cxnLst>
    <dgm:cxn modelId="{ACFF6E7F-CDC8-42A1-BA26-FF90D7F4EFF8}" type="presOf" srcId="{AFF6C5DA-DF9E-4180-BBD4-1051B8C912CA}" destId="{F16690BE-A55E-4632-8662-3EF8EB48B053}" srcOrd="0" destOrd="0" presId="urn:microsoft.com/office/officeart/2005/8/layout/hierarchy2"/>
    <dgm:cxn modelId="{BDB5F488-50AB-44E9-81B1-F0F64F71957A}" type="presOf" srcId="{E7C5097C-932B-43FC-947F-D43E37CF46B9}" destId="{842BD24D-05FC-419C-9E31-3D818DD39313}" srcOrd="0" destOrd="0" presId="urn:microsoft.com/office/officeart/2005/8/layout/hierarchy2"/>
    <dgm:cxn modelId="{EADC16FC-D660-426D-955C-68892AAF8DC8}" type="presOf" srcId="{AFF6C5DA-DF9E-4180-BBD4-1051B8C912CA}" destId="{40D32DCF-258D-4EFC-80C2-9B6CE3AE5198}" srcOrd="1" destOrd="0" presId="urn:microsoft.com/office/officeart/2005/8/layout/hierarchy2"/>
    <dgm:cxn modelId="{62BD0BE8-9E46-44C0-9A17-844B617B5E2F}" type="presOf" srcId="{8A73C10E-6E01-42A7-918E-6BCE867B0AA8}" destId="{17751092-DD98-441C-86FE-A292E9CCC987}" srcOrd="0" destOrd="0" presId="urn:microsoft.com/office/officeart/2005/8/layout/hierarchy2"/>
    <dgm:cxn modelId="{78CC05A6-0386-42DD-BBA3-08088E4CE501}" type="presOf" srcId="{314E2712-894A-4382-8227-D6461F8694E7}" destId="{6146C320-FCEE-4E49-B82A-405A851B9B2C}" srcOrd="0" destOrd="0" presId="urn:microsoft.com/office/officeart/2005/8/layout/hierarchy2"/>
    <dgm:cxn modelId="{198B62F9-01AB-4AC7-ACFC-8C1976C5C4FF}" srcId="{E7C5097C-932B-43FC-947F-D43E37CF46B9}" destId="{8A73C10E-6E01-42A7-918E-6BCE867B0AA8}" srcOrd="1" destOrd="0" parTransId="{AFF6C5DA-DF9E-4180-BBD4-1051B8C912CA}" sibTransId="{3A4666A9-A81F-4452-BCB9-2B0DF8EF4E13}"/>
    <dgm:cxn modelId="{EF63D7E6-3B83-4B75-AE47-60445A1898A1}" srcId="{E7C5097C-932B-43FC-947F-D43E37CF46B9}" destId="{314E2712-894A-4382-8227-D6461F8694E7}" srcOrd="0" destOrd="0" parTransId="{116DB44D-5164-42E5-B032-5ABB24F9FD6C}" sibTransId="{AF9D72A0-0FEC-4522-A9FB-9DDC8ECF24F9}"/>
    <dgm:cxn modelId="{E3AEB16C-0154-442A-84BA-4DEBE38B31F3}" type="presOf" srcId="{116DB44D-5164-42E5-B032-5ABB24F9FD6C}" destId="{F36B5BAF-E6D6-4263-87DE-6C281EC81D9D}" srcOrd="1" destOrd="0" presId="urn:microsoft.com/office/officeart/2005/8/layout/hierarchy2"/>
    <dgm:cxn modelId="{D03921E4-85C2-47BE-B51B-D9BBC941A44E}" type="presOf" srcId="{116DB44D-5164-42E5-B032-5ABB24F9FD6C}" destId="{6DA3F09C-EF7A-47C7-A9B2-789B50ABAB63}" srcOrd="0" destOrd="0" presId="urn:microsoft.com/office/officeart/2005/8/layout/hierarchy2"/>
    <dgm:cxn modelId="{C8789803-E533-44DD-96EC-36F052E4AE60}" srcId="{6648CF27-1A82-4260-A87B-D24476ADDF9F}" destId="{E7C5097C-932B-43FC-947F-D43E37CF46B9}" srcOrd="0" destOrd="0" parTransId="{78CA59B7-9270-453C-B115-CE75E0072C13}" sibTransId="{FAE51C95-731D-458B-BE93-06199A6C5DCF}"/>
    <dgm:cxn modelId="{0180A9AA-EFEE-4688-BDFA-65CA63DFFA2D}" type="presOf" srcId="{6648CF27-1A82-4260-A87B-D24476ADDF9F}" destId="{E3792535-1AAE-4CCA-91CD-EA417AC6AB08}" srcOrd="0" destOrd="0" presId="urn:microsoft.com/office/officeart/2005/8/layout/hierarchy2"/>
    <dgm:cxn modelId="{045DCCF6-2218-4BFC-814B-71CED592D511}" type="presParOf" srcId="{E3792535-1AAE-4CCA-91CD-EA417AC6AB08}" destId="{83E59312-6CCB-4FC2-8741-D223979ACFA7}" srcOrd="0" destOrd="0" presId="urn:microsoft.com/office/officeart/2005/8/layout/hierarchy2"/>
    <dgm:cxn modelId="{27A16972-03D8-42DA-AA7C-4E4A80DAF49A}" type="presParOf" srcId="{83E59312-6CCB-4FC2-8741-D223979ACFA7}" destId="{842BD24D-05FC-419C-9E31-3D818DD39313}" srcOrd="0" destOrd="0" presId="urn:microsoft.com/office/officeart/2005/8/layout/hierarchy2"/>
    <dgm:cxn modelId="{C3FABDA1-4F2F-44F4-A7A5-7BEA6E48DB62}" type="presParOf" srcId="{83E59312-6CCB-4FC2-8741-D223979ACFA7}" destId="{E85A0093-517C-41B3-8EE0-0EE1FF9E055A}" srcOrd="1" destOrd="0" presId="urn:microsoft.com/office/officeart/2005/8/layout/hierarchy2"/>
    <dgm:cxn modelId="{ACFC9954-D817-4D3A-B87C-502E108AF4D4}" type="presParOf" srcId="{E85A0093-517C-41B3-8EE0-0EE1FF9E055A}" destId="{6DA3F09C-EF7A-47C7-A9B2-789B50ABAB63}" srcOrd="0" destOrd="0" presId="urn:microsoft.com/office/officeart/2005/8/layout/hierarchy2"/>
    <dgm:cxn modelId="{9C2D9E21-8B95-40D1-AE6E-22EC293D7C7C}" type="presParOf" srcId="{6DA3F09C-EF7A-47C7-A9B2-789B50ABAB63}" destId="{F36B5BAF-E6D6-4263-87DE-6C281EC81D9D}" srcOrd="0" destOrd="0" presId="urn:microsoft.com/office/officeart/2005/8/layout/hierarchy2"/>
    <dgm:cxn modelId="{146B4930-3B6F-4A43-9AB9-7C12A81834C9}" type="presParOf" srcId="{E85A0093-517C-41B3-8EE0-0EE1FF9E055A}" destId="{50F73F09-B1C5-423E-90A7-FC83645C7231}" srcOrd="1" destOrd="0" presId="urn:microsoft.com/office/officeart/2005/8/layout/hierarchy2"/>
    <dgm:cxn modelId="{324FD44D-B651-4B15-A6A6-8510F23B688E}" type="presParOf" srcId="{50F73F09-B1C5-423E-90A7-FC83645C7231}" destId="{6146C320-FCEE-4E49-B82A-405A851B9B2C}" srcOrd="0" destOrd="0" presId="urn:microsoft.com/office/officeart/2005/8/layout/hierarchy2"/>
    <dgm:cxn modelId="{2F201A71-6AAB-46AF-A6EA-59444A1B2472}" type="presParOf" srcId="{50F73F09-B1C5-423E-90A7-FC83645C7231}" destId="{2660778C-B2C1-479A-9079-B287A861C6E8}" srcOrd="1" destOrd="0" presId="urn:microsoft.com/office/officeart/2005/8/layout/hierarchy2"/>
    <dgm:cxn modelId="{38DB9BAB-5388-4CA3-9201-D142530A686D}" type="presParOf" srcId="{E85A0093-517C-41B3-8EE0-0EE1FF9E055A}" destId="{F16690BE-A55E-4632-8662-3EF8EB48B053}" srcOrd="2" destOrd="0" presId="urn:microsoft.com/office/officeart/2005/8/layout/hierarchy2"/>
    <dgm:cxn modelId="{B2A17767-C5DB-4ED4-8F2C-4D42A4BFED68}" type="presParOf" srcId="{F16690BE-A55E-4632-8662-3EF8EB48B053}" destId="{40D32DCF-258D-4EFC-80C2-9B6CE3AE5198}" srcOrd="0" destOrd="0" presId="urn:microsoft.com/office/officeart/2005/8/layout/hierarchy2"/>
    <dgm:cxn modelId="{060B5E9B-CEF0-49DD-9EC1-76B9697A9C85}" type="presParOf" srcId="{E85A0093-517C-41B3-8EE0-0EE1FF9E055A}" destId="{8359620F-A10D-40EE-9CE6-ACD05102B4A2}" srcOrd="3" destOrd="0" presId="urn:microsoft.com/office/officeart/2005/8/layout/hierarchy2"/>
    <dgm:cxn modelId="{52C546EE-ADF4-4282-A3EE-B42461E86017}" type="presParOf" srcId="{8359620F-A10D-40EE-9CE6-ACD05102B4A2}" destId="{17751092-DD98-441C-86FE-A292E9CCC987}" srcOrd="0" destOrd="0" presId="urn:microsoft.com/office/officeart/2005/8/layout/hierarchy2"/>
    <dgm:cxn modelId="{CC367E95-BA82-455B-A469-CCBBBB160191}" type="presParOf" srcId="{8359620F-A10D-40EE-9CE6-ACD05102B4A2}" destId="{6EBAA2E1-AD6B-43E0-8D44-42896E3502B9}"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4C9F5A-855C-4802-89CA-D19E2DB91EBD}" type="doc">
      <dgm:prSet loTypeId="urn:microsoft.com/office/officeart/2005/8/layout/cycle7" loCatId="cycle" qsTypeId="urn:microsoft.com/office/officeart/2005/8/quickstyle/simple1" qsCatId="simple" csTypeId="urn:microsoft.com/office/officeart/2005/8/colors/accent6_1" csCatId="accent6" phldr="1"/>
      <dgm:spPr/>
      <dgm:t>
        <a:bodyPr/>
        <a:lstStyle/>
        <a:p>
          <a:endParaRPr lang="en-IN"/>
        </a:p>
      </dgm:t>
    </dgm:pt>
    <dgm:pt modelId="{1ED77107-64D8-47D9-B684-0EA9C9774D92}">
      <dgm:prSet phldrT="[Text]"/>
      <dgm:spPr/>
      <dgm:t>
        <a:bodyPr/>
        <a:lstStyle/>
        <a:p>
          <a:r>
            <a:rPr lang="en-IN"/>
            <a:t>DIALYSIS</a:t>
          </a:r>
        </a:p>
      </dgm:t>
    </dgm:pt>
    <dgm:pt modelId="{BB6FF416-AC8E-4AA3-B01B-E664CC249F45}" type="parTrans" cxnId="{B4424F7D-BE2F-4876-A2DA-C202FD44314A}">
      <dgm:prSet/>
      <dgm:spPr/>
      <dgm:t>
        <a:bodyPr/>
        <a:lstStyle/>
        <a:p>
          <a:endParaRPr lang="en-IN"/>
        </a:p>
      </dgm:t>
    </dgm:pt>
    <dgm:pt modelId="{560F6BA4-062D-4792-9392-E57141E355B6}" type="sibTrans" cxnId="{B4424F7D-BE2F-4876-A2DA-C202FD44314A}">
      <dgm:prSet/>
      <dgm:spPr/>
      <dgm:t>
        <a:bodyPr/>
        <a:lstStyle/>
        <a:p>
          <a:endParaRPr lang="en-IN"/>
        </a:p>
      </dgm:t>
    </dgm:pt>
    <dgm:pt modelId="{A828CEE4-E1F7-4E80-8B14-F8E52428AC01}">
      <dgm:prSet phldrT="[Text]"/>
      <dgm:spPr/>
      <dgm:t>
        <a:bodyPr/>
        <a:lstStyle/>
        <a:p>
          <a:r>
            <a:rPr lang="en-IN" dirty="0"/>
            <a:t>DIALYSIS HEAD</a:t>
          </a:r>
        </a:p>
      </dgm:t>
    </dgm:pt>
    <dgm:pt modelId="{0C24068D-55BC-467C-8E10-BC4ACCD6B303}" type="parTrans" cxnId="{C4471047-60EF-4A96-9F2F-B817961014A3}">
      <dgm:prSet/>
      <dgm:spPr/>
      <dgm:t>
        <a:bodyPr/>
        <a:lstStyle/>
        <a:p>
          <a:endParaRPr lang="en-IN"/>
        </a:p>
      </dgm:t>
    </dgm:pt>
    <dgm:pt modelId="{BEB1AA2D-940C-4A1B-8F29-77BED7244DAE}" type="sibTrans" cxnId="{C4471047-60EF-4A96-9F2F-B817961014A3}">
      <dgm:prSet/>
      <dgm:spPr>
        <a:noFill/>
      </dgm:spPr>
      <dgm:t>
        <a:bodyPr/>
        <a:lstStyle/>
        <a:p>
          <a:endParaRPr lang="en-IN"/>
        </a:p>
      </dgm:t>
    </dgm:pt>
    <dgm:pt modelId="{77B36023-1B7B-4DAD-A2CA-E0214937015B}" type="pres">
      <dgm:prSet presAssocID="{BE4C9F5A-855C-4802-89CA-D19E2DB91EBD}" presName="Name0" presStyleCnt="0">
        <dgm:presLayoutVars>
          <dgm:dir/>
          <dgm:resizeHandles val="exact"/>
        </dgm:presLayoutVars>
      </dgm:prSet>
      <dgm:spPr/>
      <dgm:t>
        <a:bodyPr/>
        <a:lstStyle/>
        <a:p>
          <a:endParaRPr lang="en-IN"/>
        </a:p>
      </dgm:t>
    </dgm:pt>
    <dgm:pt modelId="{1D636912-FBC0-4860-BD51-4056368F4D11}" type="pres">
      <dgm:prSet presAssocID="{1ED77107-64D8-47D9-B684-0EA9C9774D92}" presName="node" presStyleLbl="node1" presStyleIdx="0" presStyleCnt="2" custRadScaleRad="92810">
        <dgm:presLayoutVars>
          <dgm:bulletEnabled val="1"/>
        </dgm:presLayoutVars>
      </dgm:prSet>
      <dgm:spPr/>
      <dgm:t>
        <a:bodyPr/>
        <a:lstStyle/>
        <a:p>
          <a:endParaRPr lang="en-IN"/>
        </a:p>
      </dgm:t>
    </dgm:pt>
    <dgm:pt modelId="{626EC306-1297-4374-9595-AA1C7871066D}" type="pres">
      <dgm:prSet presAssocID="{560F6BA4-062D-4792-9392-E57141E355B6}" presName="sibTrans" presStyleLbl="sibTrans2D1" presStyleIdx="0" presStyleCnt="2" custAng="184344"/>
      <dgm:spPr/>
      <dgm:t>
        <a:bodyPr/>
        <a:lstStyle/>
        <a:p>
          <a:endParaRPr lang="en-IN"/>
        </a:p>
      </dgm:t>
    </dgm:pt>
    <dgm:pt modelId="{CD6111ED-FB0D-47D1-B441-24042B064005}" type="pres">
      <dgm:prSet presAssocID="{560F6BA4-062D-4792-9392-E57141E355B6}" presName="connectorText" presStyleLbl="sibTrans2D1" presStyleIdx="0" presStyleCnt="2"/>
      <dgm:spPr/>
      <dgm:t>
        <a:bodyPr/>
        <a:lstStyle/>
        <a:p>
          <a:endParaRPr lang="en-IN"/>
        </a:p>
      </dgm:t>
    </dgm:pt>
    <dgm:pt modelId="{7E3414A2-CE8E-4618-A902-06AACCE38C26}" type="pres">
      <dgm:prSet presAssocID="{A828CEE4-E1F7-4E80-8B14-F8E52428AC01}" presName="node" presStyleLbl="node1" presStyleIdx="1" presStyleCnt="2" custRadScaleRad="71898" custRadScaleInc="-8164">
        <dgm:presLayoutVars>
          <dgm:bulletEnabled val="1"/>
        </dgm:presLayoutVars>
      </dgm:prSet>
      <dgm:spPr/>
      <dgm:t>
        <a:bodyPr/>
        <a:lstStyle/>
        <a:p>
          <a:endParaRPr lang="en-IN"/>
        </a:p>
      </dgm:t>
    </dgm:pt>
    <dgm:pt modelId="{B91DA53D-2D4F-496E-B1D1-E59F816FC48D}" type="pres">
      <dgm:prSet presAssocID="{BEB1AA2D-940C-4A1B-8F29-77BED7244DAE}" presName="sibTrans" presStyleLbl="sibTrans2D1" presStyleIdx="1" presStyleCnt="2" custScaleX="260845" custLinFactNeighborX="78890" custLinFactNeighborY="-13481"/>
      <dgm:spPr/>
      <dgm:t>
        <a:bodyPr/>
        <a:lstStyle/>
        <a:p>
          <a:endParaRPr lang="en-IN"/>
        </a:p>
      </dgm:t>
    </dgm:pt>
    <dgm:pt modelId="{94DB968F-CA49-40D1-BF81-965840A63B73}" type="pres">
      <dgm:prSet presAssocID="{BEB1AA2D-940C-4A1B-8F29-77BED7244DAE}" presName="connectorText" presStyleLbl="sibTrans2D1" presStyleIdx="1" presStyleCnt="2"/>
      <dgm:spPr/>
      <dgm:t>
        <a:bodyPr/>
        <a:lstStyle/>
        <a:p>
          <a:endParaRPr lang="en-IN"/>
        </a:p>
      </dgm:t>
    </dgm:pt>
  </dgm:ptLst>
  <dgm:cxnLst>
    <dgm:cxn modelId="{C4471047-60EF-4A96-9F2F-B817961014A3}" srcId="{BE4C9F5A-855C-4802-89CA-D19E2DB91EBD}" destId="{A828CEE4-E1F7-4E80-8B14-F8E52428AC01}" srcOrd="1" destOrd="0" parTransId="{0C24068D-55BC-467C-8E10-BC4ACCD6B303}" sibTransId="{BEB1AA2D-940C-4A1B-8F29-77BED7244DAE}"/>
    <dgm:cxn modelId="{944DAEAE-DBBE-4C88-946E-097D45625FAB}" type="presOf" srcId="{A828CEE4-E1F7-4E80-8B14-F8E52428AC01}" destId="{7E3414A2-CE8E-4618-A902-06AACCE38C26}" srcOrd="0" destOrd="0" presId="urn:microsoft.com/office/officeart/2005/8/layout/cycle7"/>
    <dgm:cxn modelId="{41B5AE4E-09F0-4018-A9BB-78ABF74EC83B}" type="presOf" srcId="{560F6BA4-062D-4792-9392-E57141E355B6}" destId="{626EC306-1297-4374-9595-AA1C7871066D}" srcOrd="0" destOrd="0" presId="urn:microsoft.com/office/officeart/2005/8/layout/cycle7"/>
    <dgm:cxn modelId="{E4B7DD04-6970-478F-9CEE-635BD59FF9A2}" type="presOf" srcId="{560F6BA4-062D-4792-9392-E57141E355B6}" destId="{CD6111ED-FB0D-47D1-B441-24042B064005}" srcOrd="1" destOrd="0" presId="urn:microsoft.com/office/officeart/2005/8/layout/cycle7"/>
    <dgm:cxn modelId="{FD818B2A-DDC7-44BE-96D1-8D25F05E1560}" type="presOf" srcId="{1ED77107-64D8-47D9-B684-0EA9C9774D92}" destId="{1D636912-FBC0-4860-BD51-4056368F4D11}" srcOrd="0" destOrd="0" presId="urn:microsoft.com/office/officeart/2005/8/layout/cycle7"/>
    <dgm:cxn modelId="{D3AFBB8C-1E0B-4580-A23F-29610285534A}" type="presOf" srcId="{BEB1AA2D-940C-4A1B-8F29-77BED7244DAE}" destId="{B91DA53D-2D4F-496E-B1D1-E59F816FC48D}" srcOrd="0" destOrd="0" presId="urn:microsoft.com/office/officeart/2005/8/layout/cycle7"/>
    <dgm:cxn modelId="{7BEF2968-7791-4029-B02B-52EBCB26C2FB}" type="presOf" srcId="{BE4C9F5A-855C-4802-89CA-D19E2DB91EBD}" destId="{77B36023-1B7B-4DAD-A2CA-E0214937015B}" srcOrd="0" destOrd="0" presId="urn:microsoft.com/office/officeart/2005/8/layout/cycle7"/>
    <dgm:cxn modelId="{DEBF8E72-7CC8-4CE0-BDE5-71ED68AD6B7D}" type="presOf" srcId="{BEB1AA2D-940C-4A1B-8F29-77BED7244DAE}" destId="{94DB968F-CA49-40D1-BF81-965840A63B73}" srcOrd="1" destOrd="0" presId="urn:microsoft.com/office/officeart/2005/8/layout/cycle7"/>
    <dgm:cxn modelId="{B4424F7D-BE2F-4876-A2DA-C202FD44314A}" srcId="{BE4C9F5A-855C-4802-89CA-D19E2DB91EBD}" destId="{1ED77107-64D8-47D9-B684-0EA9C9774D92}" srcOrd="0" destOrd="0" parTransId="{BB6FF416-AC8E-4AA3-B01B-E664CC249F45}" sibTransId="{560F6BA4-062D-4792-9392-E57141E355B6}"/>
    <dgm:cxn modelId="{5A9CD232-DC2E-490E-B76A-ACEADEA56576}" type="presParOf" srcId="{77B36023-1B7B-4DAD-A2CA-E0214937015B}" destId="{1D636912-FBC0-4860-BD51-4056368F4D11}" srcOrd="0" destOrd="0" presId="urn:microsoft.com/office/officeart/2005/8/layout/cycle7"/>
    <dgm:cxn modelId="{5FB77487-BB6E-4E62-A43B-84B343397CF6}" type="presParOf" srcId="{77B36023-1B7B-4DAD-A2CA-E0214937015B}" destId="{626EC306-1297-4374-9595-AA1C7871066D}" srcOrd="1" destOrd="0" presId="urn:microsoft.com/office/officeart/2005/8/layout/cycle7"/>
    <dgm:cxn modelId="{76AF031F-617D-4E0B-96D3-0DF9C173F59D}" type="presParOf" srcId="{626EC306-1297-4374-9595-AA1C7871066D}" destId="{CD6111ED-FB0D-47D1-B441-24042B064005}" srcOrd="0" destOrd="0" presId="urn:microsoft.com/office/officeart/2005/8/layout/cycle7"/>
    <dgm:cxn modelId="{FF9B8536-A685-4561-A3A5-F0F170864167}" type="presParOf" srcId="{77B36023-1B7B-4DAD-A2CA-E0214937015B}" destId="{7E3414A2-CE8E-4618-A902-06AACCE38C26}" srcOrd="2" destOrd="0" presId="urn:microsoft.com/office/officeart/2005/8/layout/cycle7"/>
    <dgm:cxn modelId="{DF8A1263-F465-4212-B5EB-217C0CEEB7AA}" type="presParOf" srcId="{77B36023-1B7B-4DAD-A2CA-E0214937015B}" destId="{B91DA53D-2D4F-496E-B1D1-E59F816FC48D}" srcOrd="3" destOrd="0" presId="urn:microsoft.com/office/officeart/2005/8/layout/cycle7"/>
    <dgm:cxn modelId="{502C8ABF-D5E6-4EB0-8893-2D985E2BB911}" type="presParOf" srcId="{B91DA53D-2D4F-496E-B1D1-E59F816FC48D}" destId="{94DB968F-CA49-40D1-BF81-965840A63B73}"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648CF27-1A82-4260-A87B-D24476ADDF9F}" type="doc">
      <dgm:prSet loTypeId="urn:microsoft.com/office/officeart/2005/8/layout/hierarchy2" loCatId="hierarchy" qsTypeId="urn:microsoft.com/office/officeart/2005/8/quickstyle/simple5" qsCatId="simple" csTypeId="urn:microsoft.com/office/officeart/2005/8/colors/accent2_5" csCatId="accent2" phldr="1"/>
      <dgm:spPr/>
      <dgm:t>
        <a:bodyPr/>
        <a:lstStyle/>
        <a:p>
          <a:endParaRPr lang="en-IN"/>
        </a:p>
      </dgm:t>
    </dgm:pt>
    <dgm:pt modelId="{E7C5097C-932B-43FC-947F-D43E37CF46B9}">
      <dgm:prSet phldrT="[Text]"/>
      <dgm:spPr/>
      <dgm:t>
        <a:bodyPr/>
        <a:lstStyle/>
        <a:p>
          <a:r>
            <a:rPr lang="en-IN"/>
            <a:t>OT DEPARTMENT</a:t>
          </a:r>
        </a:p>
      </dgm:t>
    </dgm:pt>
    <dgm:pt modelId="{78CA59B7-9270-453C-B115-CE75E0072C13}" type="parTrans" cxnId="{C8789803-E533-44DD-96EC-36F052E4AE60}">
      <dgm:prSet/>
      <dgm:spPr/>
      <dgm:t>
        <a:bodyPr/>
        <a:lstStyle/>
        <a:p>
          <a:endParaRPr lang="en-IN"/>
        </a:p>
      </dgm:t>
    </dgm:pt>
    <dgm:pt modelId="{FAE51C95-731D-458B-BE93-06199A6C5DCF}" type="sibTrans" cxnId="{C8789803-E533-44DD-96EC-36F052E4AE60}">
      <dgm:prSet/>
      <dgm:spPr/>
      <dgm:t>
        <a:bodyPr/>
        <a:lstStyle/>
        <a:p>
          <a:endParaRPr lang="en-IN"/>
        </a:p>
      </dgm:t>
    </dgm:pt>
    <dgm:pt modelId="{314E2712-894A-4382-8227-D6461F8694E7}">
      <dgm:prSet phldrT="[Text]"/>
      <dgm:spPr/>
      <dgm:t>
        <a:bodyPr/>
        <a:lstStyle/>
        <a:p>
          <a:r>
            <a:rPr lang="en-IN"/>
            <a:t>OT HEAD</a:t>
          </a:r>
        </a:p>
      </dgm:t>
    </dgm:pt>
    <dgm:pt modelId="{116DB44D-5164-42E5-B032-5ABB24F9FD6C}" type="parTrans" cxnId="{EF63D7E6-3B83-4B75-AE47-60445A1898A1}">
      <dgm:prSet/>
      <dgm:spPr/>
      <dgm:t>
        <a:bodyPr/>
        <a:lstStyle/>
        <a:p>
          <a:endParaRPr lang="en-IN"/>
        </a:p>
      </dgm:t>
    </dgm:pt>
    <dgm:pt modelId="{AF9D72A0-0FEC-4522-A9FB-9DDC8ECF24F9}" type="sibTrans" cxnId="{EF63D7E6-3B83-4B75-AE47-60445A1898A1}">
      <dgm:prSet/>
      <dgm:spPr/>
      <dgm:t>
        <a:bodyPr/>
        <a:lstStyle/>
        <a:p>
          <a:endParaRPr lang="en-IN"/>
        </a:p>
      </dgm:t>
    </dgm:pt>
    <dgm:pt modelId="{8A73C10E-6E01-42A7-918E-6BCE867B0AA8}">
      <dgm:prSet phldrT="[Text]"/>
      <dgm:spPr/>
      <dgm:t>
        <a:bodyPr/>
        <a:lstStyle/>
        <a:p>
          <a:r>
            <a:rPr lang="en-IN"/>
            <a:t>OT EXECUTIVE</a:t>
          </a:r>
        </a:p>
      </dgm:t>
    </dgm:pt>
    <dgm:pt modelId="{AFF6C5DA-DF9E-4180-BBD4-1051B8C912CA}" type="parTrans" cxnId="{198B62F9-01AB-4AC7-ACFC-8C1976C5C4FF}">
      <dgm:prSet/>
      <dgm:spPr/>
      <dgm:t>
        <a:bodyPr/>
        <a:lstStyle/>
        <a:p>
          <a:endParaRPr lang="en-IN"/>
        </a:p>
      </dgm:t>
    </dgm:pt>
    <dgm:pt modelId="{3A4666A9-A81F-4452-BCB9-2B0DF8EF4E13}" type="sibTrans" cxnId="{198B62F9-01AB-4AC7-ACFC-8C1976C5C4FF}">
      <dgm:prSet/>
      <dgm:spPr/>
      <dgm:t>
        <a:bodyPr/>
        <a:lstStyle/>
        <a:p>
          <a:endParaRPr lang="en-IN"/>
        </a:p>
      </dgm:t>
    </dgm:pt>
    <dgm:pt modelId="{E3792535-1AAE-4CCA-91CD-EA417AC6AB08}" type="pres">
      <dgm:prSet presAssocID="{6648CF27-1A82-4260-A87B-D24476ADDF9F}" presName="diagram" presStyleCnt="0">
        <dgm:presLayoutVars>
          <dgm:chPref val="1"/>
          <dgm:dir/>
          <dgm:animOne val="branch"/>
          <dgm:animLvl val="lvl"/>
          <dgm:resizeHandles val="exact"/>
        </dgm:presLayoutVars>
      </dgm:prSet>
      <dgm:spPr/>
      <dgm:t>
        <a:bodyPr/>
        <a:lstStyle/>
        <a:p>
          <a:endParaRPr lang="en-IN"/>
        </a:p>
      </dgm:t>
    </dgm:pt>
    <dgm:pt modelId="{83E59312-6CCB-4FC2-8741-D223979ACFA7}" type="pres">
      <dgm:prSet presAssocID="{E7C5097C-932B-43FC-947F-D43E37CF46B9}" presName="root1" presStyleCnt="0"/>
      <dgm:spPr/>
    </dgm:pt>
    <dgm:pt modelId="{842BD24D-05FC-419C-9E31-3D818DD39313}" type="pres">
      <dgm:prSet presAssocID="{E7C5097C-932B-43FC-947F-D43E37CF46B9}" presName="LevelOneTextNode" presStyleLbl="node0" presStyleIdx="0" presStyleCnt="1">
        <dgm:presLayoutVars>
          <dgm:chPref val="3"/>
        </dgm:presLayoutVars>
      </dgm:prSet>
      <dgm:spPr/>
      <dgm:t>
        <a:bodyPr/>
        <a:lstStyle/>
        <a:p>
          <a:endParaRPr lang="en-IN"/>
        </a:p>
      </dgm:t>
    </dgm:pt>
    <dgm:pt modelId="{E85A0093-517C-41B3-8EE0-0EE1FF9E055A}" type="pres">
      <dgm:prSet presAssocID="{E7C5097C-932B-43FC-947F-D43E37CF46B9}" presName="level2hierChild" presStyleCnt="0"/>
      <dgm:spPr/>
    </dgm:pt>
    <dgm:pt modelId="{6DA3F09C-EF7A-47C7-A9B2-789B50ABAB63}" type="pres">
      <dgm:prSet presAssocID="{116DB44D-5164-42E5-B032-5ABB24F9FD6C}" presName="conn2-1" presStyleLbl="parChTrans1D2" presStyleIdx="0" presStyleCnt="2"/>
      <dgm:spPr/>
      <dgm:t>
        <a:bodyPr/>
        <a:lstStyle/>
        <a:p>
          <a:endParaRPr lang="en-IN"/>
        </a:p>
      </dgm:t>
    </dgm:pt>
    <dgm:pt modelId="{F36B5BAF-E6D6-4263-87DE-6C281EC81D9D}" type="pres">
      <dgm:prSet presAssocID="{116DB44D-5164-42E5-B032-5ABB24F9FD6C}" presName="connTx" presStyleLbl="parChTrans1D2" presStyleIdx="0" presStyleCnt="2"/>
      <dgm:spPr/>
      <dgm:t>
        <a:bodyPr/>
        <a:lstStyle/>
        <a:p>
          <a:endParaRPr lang="en-IN"/>
        </a:p>
      </dgm:t>
    </dgm:pt>
    <dgm:pt modelId="{50F73F09-B1C5-423E-90A7-FC83645C7231}" type="pres">
      <dgm:prSet presAssocID="{314E2712-894A-4382-8227-D6461F8694E7}" presName="root2" presStyleCnt="0"/>
      <dgm:spPr/>
    </dgm:pt>
    <dgm:pt modelId="{6146C320-FCEE-4E49-B82A-405A851B9B2C}" type="pres">
      <dgm:prSet presAssocID="{314E2712-894A-4382-8227-D6461F8694E7}" presName="LevelTwoTextNode" presStyleLbl="node2" presStyleIdx="0" presStyleCnt="2">
        <dgm:presLayoutVars>
          <dgm:chPref val="3"/>
        </dgm:presLayoutVars>
      </dgm:prSet>
      <dgm:spPr/>
      <dgm:t>
        <a:bodyPr/>
        <a:lstStyle/>
        <a:p>
          <a:endParaRPr lang="en-IN"/>
        </a:p>
      </dgm:t>
    </dgm:pt>
    <dgm:pt modelId="{2660778C-B2C1-479A-9079-B287A861C6E8}" type="pres">
      <dgm:prSet presAssocID="{314E2712-894A-4382-8227-D6461F8694E7}" presName="level3hierChild" presStyleCnt="0"/>
      <dgm:spPr/>
    </dgm:pt>
    <dgm:pt modelId="{F16690BE-A55E-4632-8662-3EF8EB48B053}" type="pres">
      <dgm:prSet presAssocID="{AFF6C5DA-DF9E-4180-BBD4-1051B8C912CA}" presName="conn2-1" presStyleLbl="parChTrans1D2" presStyleIdx="1" presStyleCnt="2"/>
      <dgm:spPr/>
      <dgm:t>
        <a:bodyPr/>
        <a:lstStyle/>
        <a:p>
          <a:endParaRPr lang="en-IN"/>
        </a:p>
      </dgm:t>
    </dgm:pt>
    <dgm:pt modelId="{40D32DCF-258D-4EFC-80C2-9B6CE3AE5198}" type="pres">
      <dgm:prSet presAssocID="{AFF6C5DA-DF9E-4180-BBD4-1051B8C912CA}" presName="connTx" presStyleLbl="parChTrans1D2" presStyleIdx="1" presStyleCnt="2"/>
      <dgm:spPr/>
      <dgm:t>
        <a:bodyPr/>
        <a:lstStyle/>
        <a:p>
          <a:endParaRPr lang="en-IN"/>
        </a:p>
      </dgm:t>
    </dgm:pt>
    <dgm:pt modelId="{8359620F-A10D-40EE-9CE6-ACD05102B4A2}" type="pres">
      <dgm:prSet presAssocID="{8A73C10E-6E01-42A7-918E-6BCE867B0AA8}" presName="root2" presStyleCnt="0"/>
      <dgm:spPr/>
    </dgm:pt>
    <dgm:pt modelId="{17751092-DD98-441C-86FE-A292E9CCC987}" type="pres">
      <dgm:prSet presAssocID="{8A73C10E-6E01-42A7-918E-6BCE867B0AA8}" presName="LevelTwoTextNode" presStyleLbl="node2" presStyleIdx="1" presStyleCnt="2">
        <dgm:presLayoutVars>
          <dgm:chPref val="3"/>
        </dgm:presLayoutVars>
      </dgm:prSet>
      <dgm:spPr/>
      <dgm:t>
        <a:bodyPr/>
        <a:lstStyle/>
        <a:p>
          <a:endParaRPr lang="en-IN"/>
        </a:p>
      </dgm:t>
    </dgm:pt>
    <dgm:pt modelId="{6EBAA2E1-AD6B-43E0-8D44-42896E3502B9}" type="pres">
      <dgm:prSet presAssocID="{8A73C10E-6E01-42A7-918E-6BCE867B0AA8}" presName="level3hierChild" presStyleCnt="0"/>
      <dgm:spPr/>
    </dgm:pt>
  </dgm:ptLst>
  <dgm:cxnLst>
    <dgm:cxn modelId="{BF6343D8-1116-458D-BA51-89B474844158}" type="presOf" srcId="{6648CF27-1A82-4260-A87B-D24476ADDF9F}" destId="{E3792535-1AAE-4CCA-91CD-EA417AC6AB08}" srcOrd="0" destOrd="0" presId="urn:microsoft.com/office/officeart/2005/8/layout/hierarchy2"/>
    <dgm:cxn modelId="{702C7C4C-4797-43D7-AD2B-6EFAEEF9CC0C}" type="presOf" srcId="{E7C5097C-932B-43FC-947F-D43E37CF46B9}" destId="{842BD24D-05FC-419C-9E31-3D818DD39313}" srcOrd="0" destOrd="0" presId="urn:microsoft.com/office/officeart/2005/8/layout/hierarchy2"/>
    <dgm:cxn modelId="{EF63D7E6-3B83-4B75-AE47-60445A1898A1}" srcId="{E7C5097C-932B-43FC-947F-D43E37CF46B9}" destId="{314E2712-894A-4382-8227-D6461F8694E7}" srcOrd="0" destOrd="0" parTransId="{116DB44D-5164-42E5-B032-5ABB24F9FD6C}" sibTransId="{AF9D72A0-0FEC-4522-A9FB-9DDC8ECF24F9}"/>
    <dgm:cxn modelId="{198B62F9-01AB-4AC7-ACFC-8C1976C5C4FF}" srcId="{E7C5097C-932B-43FC-947F-D43E37CF46B9}" destId="{8A73C10E-6E01-42A7-918E-6BCE867B0AA8}" srcOrd="1" destOrd="0" parTransId="{AFF6C5DA-DF9E-4180-BBD4-1051B8C912CA}" sibTransId="{3A4666A9-A81F-4452-BCB9-2B0DF8EF4E13}"/>
    <dgm:cxn modelId="{EF030A4C-BBA9-4002-B07E-4F28BDC4265C}" type="presOf" srcId="{314E2712-894A-4382-8227-D6461F8694E7}" destId="{6146C320-FCEE-4E49-B82A-405A851B9B2C}" srcOrd="0" destOrd="0" presId="urn:microsoft.com/office/officeart/2005/8/layout/hierarchy2"/>
    <dgm:cxn modelId="{64015EAA-1D01-4B9D-B0A3-0629328A623C}" type="presOf" srcId="{AFF6C5DA-DF9E-4180-BBD4-1051B8C912CA}" destId="{40D32DCF-258D-4EFC-80C2-9B6CE3AE5198}" srcOrd="1" destOrd="0" presId="urn:microsoft.com/office/officeart/2005/8/layout/hierarchy2"/>
    <dgm:cxn modelId="{037D143A-D4F9-4613-A258-B3F4A7B21028}" type="presOf" srcId="{AFF6C5DA-DF9E-4180-BBD4-1051B8C912CA}" destId="{F16690BE-A55E-4632-8662-3EF8EB48B053}" srcOrd="0" destOrd="0" presId="urn:microsoft.com/office/officeart/2005/8/layout/hierarchy2"/>
    <dgm:cxn modelId="{9789FE98-A263-4743-A227-8C7A3CC8E2B3}" type="presOf" srcId="{116DB44D-5164-42E5-B032-5ABB24F9FD6C}" destId="{6DA3F09C-EF7A-47C7-A9B2-789B50ABAB63}" srcOrd="0" destOrd="0" presId="urn:microsoft.com/office/officeart/2005/8/layout/hierarchy2"/>
    <dgm:cxn modelId="{3DB87459-9C8D-487C-A491-CD3DE1B6AB81}" type="presOf" srcId="{116DB44D-5164-42E5-B032-5ABB24F9FD6C}" destId="{F36B5BAF-E6D6-4263-87DE-6C281EC81D9D}" srcOrd="1" destOrd="0" presId="urn:microsoft.com/office/officeart/2005/8/layout/hierarchy2"/>
    <dgm:cxn modelId="{C8789803-E533-44DD-96EC-36F052E4AE60}" srcId="{6648CF27-1A82-4260-A87B-D24476ADDF9F}" destId="{E7C5097C-932B-43FC-947F-D43E37CF46B9}" srcOrd="0" destOrd="0" parTransId="{78CA59B7-9270-453C-B115-CE75E0072C13}" sibTransId="{FAE51C95-731D-458B-BE93-06199A6C5DCF}"/>
    <dgm:cxn modelId="{8541ACF9-9885-46EE-B5BC-E0186CE0357E}" type="presOf" srcId="{8A73C10E-6E01-42A7-918E-6BCE867B0AA8}" destId="{17751092-DD98-441C-86FE-A292E9CCC987}" srcOrd="0" destOrd="0" presId="urn:microsoft.com/office/officeart/2005/8/layout/hierarchy2"/>
    <dgm:cxn modelId="{CBACA198-E0A2-4E22-ADDA-46587A3D4E26}" type="presParOf" srcId="{E3792535-1AAE-4CCA-91CD-EA417AC6AB08}" destId="{83E59312-6CCB-4FC2-8741-D223979ACFA7}" srcOrd="0" destOrd="0" presId="urn:microsoft.com/office/officeart/2005/8/layout/hierarchy2"/>
    <dgm:cxn modelId="{8B40C5EE-2468-4AB2-96DD-206488457FDD}" type="presParOf" srcId="{83E59312-6CCB-4FC2-8741-D223979ACFA7}" destId="{842BD24D-05FC-419C-9E31-3D818DD39313}" srcOrd="0" destOrd="0" presId="urn:microsoft.com/office/officeart/2005/8/layout/hierarchy2"/>
    <dgm:cxn modelId="{05D6503F-A33E-4BE8-91CC-8B99E53A3774}" type="presParOf" srcId="{83E59312-6CCB-4FC2-8741-D223979ACFA7}" destId="{E85A0093-517C-41B3-8EE0-0EE1FF9E055A}" srcOrd="1" destOrd="0" presId="urn:microsoft.com/office/officeart/2005/8/layout/hierarchy2"/>
    <dgm:cxn modelId="{71A1195F-266B-47E1-A781-560946235094}" type="presParOf" srcId="{E85A0093-517C-41B3-8EE0-0EE1FF9E055A}" destId="{6DA3F09C-EF7A-47C7-A9B2-789B50ABAB63}" srcOrd="0" destOrd="0" presId="urn:microsoft.com/office/officeart/2005/8/layout/hierarchy2"/>
    <dgm:cxn modelId="{31C4A425-7CCF-488A-889C-168B1FBC686F}" type="presParOf" srcId="{6DA3F09C-EF7A-47C7-A9B2-789B50ABAB63}" destId="{F36B5BAF-E6D6-4263-87DE-6C281EC81D9D}" srcOrd="0" destOrd="0" presId="urn:microsoft.com/office/officeart/2005/8/layout/hierarchy2"/>
    <dgm:cxn modelId="{5BE2547B-0BC0-4096-8D3F-62A58B0AC87A}" type="presParOf" srcId="{E85A0093-517C-41B3-8EE0-0EE1FF9E055A}" destId="{50F73F09-B1C5-423E-90A7-FC83645C7231}" srcOrd="1" destOrd="0" presId="urn:microsoft.com/office/officeart/2005/8/layout/hierarchy2"/>
    <dgm:cxn modelId="{D4EE8CD9-BB65-4FEF-9C29-042A1B037F77}" type="presParOf" srcId="{50F73F09-B1C5-423E-90A7-FC83645C7231}" destId="{6146C320-FCEE-4E49-B82A-405A851B9B2C}" srcOrd="0" destOrd="0" presId="urn:microsoft.com/office/officeart/2005/8/layout/hierarchy2"/>
    <dgm:cxn modelId="{06160DB0-E94E-44F1-B09B-156E86450429}" type="presParOf" srcId="{50F73F09-B1C5-423E-90A7-FC83645C7231}" destId="{2660778C-B2C1-479A-9079-B287A861C6E8}" srcOrd="1" destOrd="0" presId="urn:microsoft.com/office/officeart/2005/8/layout/hierarchy2"/>
    <dgm:cxn modelId="{DE49D4C2-A39C-47D0-88B3-B0C75C7F5CB5}" type="presParOf" srcId="{E85A0093-517C-41B3-8EE0-0EE1FF9E055A}" destId="{F16690BE-A55E-4632-8662-3EF8EB48B053}" srcOrd="2" destOrd="0" presId="urn:microsoft.com/office/officeart/2005/8/layout/hierarchy2"/>
    <dgm:cxn modelId="{C7944775-F82E-4519-9DA4-B5A19A386CDF}" type="presParOf" srcId="{F16690BE-A55E-4632-8662-3EF8EB48B053}" destId="{40D32DCF-258D-4EFC-80C2-9B6CE3AE5198}" srcOrd="0" destOrd="0" presId="urn:microsoft.com/office/officeart/2005/8/layout/hierarchy2"/>
    <dgm:cxn modelId="{A1E9DF5B-A9CB-4F82-A3CA-78B25DBC6802}" type="presParOf" srcId="{E85A0093-517C-41B3-8EE0-0EE1FF9E055A}" destId="{8359620F-A10D-40EE-9CE6-ACD05102B4A2}" srcOrd="3" destOrd="0" presId="urn:microsoft.com/office/officeart/2005/8/layout/hierarchy2"/>
    <dgm:cxn modelId="{B7FAAC59-A7AC-4AA0-905C-34E1258B47AE}" type="presParOf" srcId="{8359620F-A10D-40EE-9CE6-ACD05102B4A2}" destId="{17751092-DD98-441C-86FE-A292E9CCC987}" srcOrd="0" destOrd="0" presId="urn:microsoft.com/office/officeart/2005/8/layout/hierarchy2"/>
    <dgm:cxn modelId="{3CE9C237-BC8D-44E6-804F-7C1F3EF31A4C}" type="presParOf" srcId="{8359620F-A10D-40EE-9CE6-ACD05102B4A2}" destId="{6EBAA2E1-AD6B-43E0-8D44-42896E3502B9}"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5E897B8-8007-436A-8181-858C8D57B101}" type="doc">
      <dgm:prSet loTypeId="urn:microsoft.com/office/officeart/2005/8/layout/process2" loCatId="process" qsTypeId="urn:microsoft.com/office/officeart/2005/8/quickstyle/3d4" qsCatId="3D" csTypeId="urn:microsoft.com/office/officeart/2005/8/colors/accent1_2" csCatId="accent1" phldr="1"/>
      <dgm:spPr/>
    </dgm:pt>
    <dgm:pt modelId="{82E7372A-353F-42B1-8083-B44E63E7C303}">
      <dgm:prSet phldrT="[Text]"/>
      <dgm:spPr/>
      <dgm:t>
        <a:bodyPr/>
        <a:lstStyle/>
        <a:p>
          <a:r>
            <a:rPr lang="en-IN"/>
            <a:t>GENERAL OPD</a:t>
          </a:r>
        </a:p>
      </dgm:t>
    </dgm:pt>
    <dgm:pt modelId="{79885D97-FAF2-4E1A-8EB9-76F6164BCF0A}" type="parTrans" cxnId="{E4862ABE-C14A-40DD-B39B-DC0CE1B53B1D}">
      <dgm:prSet/>
      <dgm:spPr/>
      <dgm:t>
        <a:bodyPr/>
        <a:lstStyle/>
        <a:p>
          <a:endParaRPr lang="en-IN"/>
        </a:p>
      </dgm:t>
    </dgm:pt>
    <dgm:pt modelId="{DF5E6A6B-7301-4100-9AD4-3D0CCCA7E5E1}" type="sibTrans" cxnId="{E4862ABE-C14A-40DD-B39B-DC0CE1B53B1D}">
      <dgm:prSet/>
      <dgm:spPr/>
      <dgm:t>
        <a:bodyPr/>
        <a:lstStyle/>
        <a:p>
          <a:endParaRPr lang="en-IN"/>
        </a:p>
      </dgm:t>
    </dgm:pt>
    <dgm:pt modelId="{2B621035-2EEE-4469-B0C3-005A370B6289}">
      <dgm:prSet phldrT="[Text]"/>
      <dgm:spPr/>
      <dgm:t>
        <a:bodyPr/>
        <a:lstStyle/>
        <a:p>
          <a:r>
            <a:rPr lang="en-IN" dirty="0"/>
            <a:t>OPD EXECUTIVE</a:t>
          </a:r>
        </a:p>
      </dgm:t>
    </dgm:pt>
    <dgm:pt modelId="{2F66BD0C-7655-4257-922B-16B6B26964C5}" type="parTrans" cxnId="{D3C33285-26AC-4455-98EC-AB6F04F4DB15}">
      <dgm:prSet/>
      <dgm:spPr/>
      <dgm:t>
        <a:bodyPr/>
        <a:lstStyle/>
        <a:p>
          <a:endParaRPr lang="en-IN"/>
        </a:p>
      </dgm:t>
    </dgm:pt>
    <dgm:pt modelId="{D64E3927-54AB-4BC9-BB9B-6E6DD00F4BCD}" type="sibTrans" cxnId="{D3C33285-26AC-4455-98EC-AB6F04F4DB15}">
      <dgm:prSet/>
      <dgm:spPr/>
      <dgm:t>
        <a:bodyPr/>
        <a:lstStyle/>
        <a:p>
          <a:endParaRPr lang="en-IN"/>
        </a:p>
      </dgm:t>
    </dgm:pt>
    <dgm:pt modelId="{1E52FF39-F174-46D5-9B68-9283F4F20EEF}" type="pres">
      <dgm:prSet presAssocID="{85E897B8-8007-436A-8181-858C8D57B101}" presName="linearFlow" presStyleCnt="0">
        <dgm:presLayoutVars>
          <dgm:resizeHandles val="exact"/>
        </dgm:presLayoutVars>
      </dgm:prSet>
      <dgm:spPr/>
    </dgm:pt>
    <dgm:pt modelId="{328F2DBC-2A15-4275-840B-0100E8044717}" type="pres">
      <dgm:prSet presAssocID="{82E7372A-353F-42B1-8083-B44E63E7C303}" presName="node" presStyleLbl="node1" presStyleIdx="0" presStyleCnt="2">
        <dgm:presLayoutVars>
          <dgm:bulletEnabled val="1"/>
        </dgm:presLayoutVars>
      </dgm:prSet>
      <dgm:spPr/>
      <dgm:t>
        <a:bodyPr/>
        <a:lstStyle/>
        <a:p>
          <a:endParaRPr lang="en-IN"/>
        </a:p>
      </dgm:t>
    </dgm:pt>
    <dgm:pt modelId="{60984F89-8E27-4C77-AC69-B04AD8C8B365}" type="pres">
      <dgm:prSet presAssocID="{DF5E6A6B-7301-4100-9AD4-3D0CCCA7E5E1}" presName="sibTrans" presStyleLbl="sibTrans2D1" presStyleIdx="0" presStyleCnt="1"/>
      <dgm:spPr/>
      <dgm:t>
        <a:bodyPr/>
        <a:lstStyle/>
        <a:p>
          <a:endParaRPr lang="en-IN"/>
        </a:p>
      </dgm:t>
    </dgm:pt>
    <dgm:pt modelId="{74CA1219-EF38-4CFA-81A2-7D44AF081C90}" type="pres">
      <dgm:prSet presAssocID="{DF5E6A6B-7301-4100-9AD4-3D0CCCA7E5E1}" presName="connectorText" presStyleLbl="sibTrans2D1" presStyleIdx="0" presStyleCnt="1"/>
      <dgm:spPr/>
      <dgm:t>
        <a:bodyPr/>
        <a:lstStyle/>
        <a:p>
          <a:endParaRPr lang="en-IN"/>
        </a:p>
      </dgm:t>
    </dgm:pt>
    <dgm:pt modelId="{B2BD4115-6180-4CF4-8939-BA8DF10C981F}" type="pres">
      <dgm:prSet presAssocID="{2B621035-2EEE-4469-B0C3-005A370B6289}" presName="node" presStyleLbl="node1" presStyleIdx="1" presStyleCnt="2">
        <dgm:presLayoutVars>
          <dgm:bulletEnabled val="1"/>
        </dgm:presLayoutVars>
      </dgm:prSet>
      <dgm:spPr/>
      <dgm:t>
        <a:bodyPr/>
        <a:lstStyle/>
        <a:p>
          <a:endParaRPr lang="en-IN"/>
        </a:p>
      </dgm:t>
    </dgm:pt>
  </dgm:ptLst>
  <dgm:cxnLst>
    <dgm:cxn modelId="{B393793E-799A-4E6D-BCFC-C21A31C97FA9}" type="presOf" srcId="{2B621035-2EEE-4469-B0C3-005A370B6289}" destId="{B2BD4115-6180-4CF4-8939-BA8DF10C981F}" srcOrd="0" destOrd="0" presId="urn:microsoft.com/office/officeart/2005/8/layout/process2"/>
    <dgm:cxn modelId="{D3C33285-26AC-4455-98EC-AB6F04F4DB15}" srcId="{85E897B8-8007-436A-8181-858C8D57B101}" destId="{2B621035-2EEE-4469-B0C3-005A370B6289}" srcOrd="1" destOrd="0" parTransId="{2F66BD0C-7655-4257-922B-16B6B26964C5}" sibTransId="{D64E3927-54AB-4BC9-BB9B-6E6DD00F4BCD}"/>
    <dgm:cxn modelId="{06E3062B-3700-44E7-9E32-82DC0054D73D}" type="presOf" srcId="{DF5E6A6B-7301-4100-9AD4-3D0CCCA7E5E1}" destId="{74CA1219-EF38-4CFA-81A2-7D44AF081C90}" srcOrd="1" destOrd="0" presId="urn:microsoft.com/office/officeart/2005/8/layout/process2"/>
    <dgm:cxn modelId="{FBFEE4FA-B7EF-4AFA-B68E-246400F64B38}" type="presOf" srcId="{DF5E6A6B-7301-4100-9AD4-3D0CCCA7E5E1}" destId="{60984F89-8E27-4C77-AC69-B04AD8C8B365}" srcOrd="0" destOrd="0" presId="urn:microsoft.com/office/officeart/2005/8/layout/process2"/>
    <dgm:cxn modelId="{E4862ABE-C14A-40DD-B39B-DC0CE1B53B1D}" srcId="{85E897B8-8007-436A-8181-858C8D57B101}" destId="{82E7372A-353F-42B1-8083-B44E63E7C303}" srcOrd="0" destOrd="0" parTransId="{79885D97-FAF2-4E1A-8EB9-76F6164BCF0A}" sibTransId="{DF5E6A6B-7301-4100-9AD4-3D0CCCA7E5E1}"/>
    <dgm:cxn modelId="{BB7F3DB1-C54D-40B1-8718-08D2301D43AF}" type="presOf" srcId="{85E897B8-8007-436A-8181-858C8D57B101}" destId="{1E52FF39-F174-46D5-9B68-9283F4F20EEF}" srcOrd="0" destOrd="0" presId="urn:microsoft.com/office/officeart/2005/8/layout/process2"/>
    <dgm:cxn modelId="{B0E3B0C5-4EC3-40CA-AD68-7541B971F289}" type="presOf" srcId="{82E7372A-353F-42B1-8083-B44E63E7C303}" destId="{328F2DBC-2A15-4275-840B-0100E8044717}" srcOrd="0" destOrd="0" presId="urn:microsoft.com/office/officeart/2005/8/layout/process2"/>
    <dgm:cxn modelId="{8068E833-0C84-4BBD-9C09-1137874A5C5E}" type="presParOf" srcId="{1E52FF39-F174-46D5-9B68-9283F4F20EEF}" destId="{328F2DBC-2A15-4275-840B-0100E8044717}" srcOrd="0" destOrd="0" presId="urn:microsoft.com/office/officeart/2005/8/layout/process2"/>
    <dgm:cxn modelId="{396CE3C6-5BE6-44AF-9A8B-FA8AAAEFF02B}" type="presParOf" srcId="{1E52FF39-F174-46D5-9B68-9283F4F20EEF}" destId="{60984F89-8E27-4C77-AC69-B04AD8C8B365}" srcOrd="1" destOrd="0" presId="urn:microsoft.com/office/officeart/2005/8/layout/process2"/>
    <dgm:cxn modelId="{FB4F07F5-7D7A-4F5B-9F19-9F2E1CBE1EEB}" type="presParOf" srcId="{60984F89-8E27-4C77-AC69-B04AD8C8B365}" destId="{74CA1219-EF38-4CFA-81A2-7D44AF081C90}" srcOrd="0" destOrd="0" presId="urn:microsoft.com/office/officeart/2005/8/layout/process2"/>
    <dgm:cxn modelId="{CE3AB5C4-F993-4966-977C-7C409CB436C0}" type="presParOf" srcId="{1E52FF39-F174-46D5-9B68-9283F4F20EEF}" destId="{B2BD4115-6180-4CF4-8939-BA8DF10C981F}"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657689-89B6-4074-B01E-839E5C561090}">
      <dsp:nvSpPr>
        <dsp:cNvPr id="0" name=""/>
        <dsp:cNvSpPr/>
      </dsp:nvSpPr>
      <dsp:spPr>
        <a:xfrm>
          <a:off x="0" y="34468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B9E12A-8433-4DC3-AE83-368EFDE09B50}">
      <dsp:nvSpPr>
        <dsp:cNvPr id="0" name=""/>
        <dsp:cNvSpPr/>
      </dsp:nvSpPr>
      <dsp:spPr>
        <a:xfrm>
          <a:off x="406845" y="93767"/>
          <a:ext cx="5695832" cy="501840"/>
        </a:xfrm>
        <a:prstGeom prst="flowChartAlternateProcess">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METHODOLOGY</a:t>
          </a:r>
        </a:p>
      </dsp:txBody>
      <dsp:txXfrm>
        <a:off x="406845" y="93767"/>
        <a:ext cx="5695832" cy="501840"/>
      </dsp:txXfrm>
    </dsp:sp>
    <dsp:sp modelId="{48121C9D-7198-4E05-B601-600A3BFDF5B5}">
      <dsp:nvSpPr>
        <dsp:cNvPr id="0" name=""/>
        <dsp:cNvSpPr/>
      </dsp:nvSpPr>
      <dsp:spPr>
        <a:xfrm>
          <a:off x="0" y="111580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710698D-F517-4EC9-9B44-66701D0D9F13}">
      <dsp:nvSpPr>
        <dsp:cNvPr id="0" name=""/>
        <dsp:cNvSpPr/>
      </dsp:nvSpPr>
      <dsp:spPr>
        <a:xfrm>
          <a:off x="406845" y="864887"/>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Understanding the department workflow</a:t>
          </a:r>
        </a:p>
      </dsp:txBody>
      <dsp:txXfrm>
        <a:off x="406845" y="864887"/>
        <a:ext cx="5695832" cy="501840"/>
      </dsp:txXfrm>
    </dsp:sp>
    <dsp:sp modelId="{BC32358D-20D0-46F8-B15D-ED2C1CDAB21B}">
      <dsp:nvSpPr>
        <dsp:cNvPr id="0" name=""/>
        <dsp:cNvSpPr/>
      </dsp:nvSpPr>
      <dsp:spPr>
        <a:xfrm>
          <a:off x="0" y="188692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44A29B0-D500-4075-93A5-429E95B807D6}">
      <dsp:nvSpPr>
        <dsp:cNvPr id="0" name=""/>
        <dsp:cNvSpPr/>
      </dsp:nvSpPr>
      <dsp:spPr>
        <a:xfrm>
          <a:off x="406845" y="1636007"/>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Activities that are done under HIS</a:t>
          </a:r>
        </a:p>
      </dsp:txBody>
      <dsp:txXfrm>
        <a:off x="406845" y="1636007"/>
        <a:ext cx="5695832" cy="501840"/>
      </dsp:txXfrm>
    </dsp:sp>
    <dsp:sp modelId="{5A231F74-828E-4BD9-B31A-CFE6A4C0890D}">
      <dsp:nvSpPr>
        <dsp:cNvPr id="0" name=""/>
        <dsp:cNvSpPr/>
      </dsp:nvSpPr>
      <dsp:spPr>
        <a:xfrm>
          <a:off x="0" y="265804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284311-8F04-4509-9B6B-4DEA384A28CB}">
      <dsp:nvSpPr>
        <dsp:cNvPr id="0" name=""/>
        <dsp:cNvSpPr/>
      </dsp:nvSpPr>
      <dsp:spPr>
        <a:xfrm>
          <a:off x="406845" y="2407127"/>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Issues faced by user in current HIS </a:t>
          </a:r>
        </a:p>
      </dsp:txBody>
      <dsp:txXfrm>
        <a:off x="406845" y="2407127"/>
        <a:ext cx="5695832" cy="501840"/>
      </dsp:txXfrm>
    </dsp:sp>
    <dsp:sp modelId="{CBE19498-BEDB-4CA6-A22C-E4BD70B4D333}">
      <dsp:nvSpPr>
        <dsp:cNvPr id="0" name=""/>
        <dsp:cNvSpPr/>
      </dsp:nvSpPr>
      <dsp:spPr>
        <a:xfrm>
          <a:off x="0" y="342916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A19065-C706-4600-B820-D7EF3881235B}">
      <dsp:nvSpPr>
        <dsp:cNvPr id="0" name=""/>
        <dsp:cNvSpPr/>
      </dsp:nvSpPr>
      <dsp:spPr>
        <a:xfrm>
          <a:off x="406845" y="3178247"/>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Data compiling</a:t>
          </a:r>
        </a:p>
      </dsp:txBody>
      <dsp:txXfrm>
        <a:off x="406845" y="3178247"/>
        <a:ext cx="5695832" cy="501840"/>
      </dsp:txXfrm>
    </dsp:sp>
    <dsp:sp modelId="{3E491E43-82DB-48F8-BEDA-6D10AAD74758}">
      <dsp:nvSpPr>
        <dsp:cNvPr id="0" name=""/>
        <dsp:cNvSpPr/>
      </dsp:nvSpPr>
      <dsp:spPr>
        <a:xfrm>
          <a:off x="0" y="420028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55C289-0883-45AE-AC87-42BFBB025B3D}">
      <dsp:nvSpPr>
        <dsp:cNvPr id="0" name=""/>
        <dsp:cNvSpPr/>
      </dsp:nvSpPr>
      <dsp:spPr>
        <a:xfrm>
          <a:off x="406845" y="3949367"/>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Distinguishing the issues on severity</a:t>
          </a:r>
        </a:p>
      </dsp:txBody>
      <dsp:txXfrm>
        <a:off x="406845" y="3949367"/>
        <a:ext cx="5695832" cy="501840"/>
      </dsp:txXfrm>
    </dsp:sp>
    <dsp:sp modelId="{73D9D560-ACA1-4B1D-B8BF-4F713A3E6745}">
      <dsp:nvSpPr>
        <dsp:cNvPr id="0" name=""/>
        <dsp:cNvSpPr/>
      </dsp:nvSpPr>
      <dsp:spPr>
        <a:xfrm>
          <a:off x="0" y="4971407"/>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9361BA-309C-451A-9286-EF38850B8D0F}">
      <dsp:nvSpPr>
        <dsp:cNvPr id="0" name=""/>
        <dsp:cNvSpPr/>
      </dsp:nvSpPr>
      <dsp:spPr>
        <a:xfrm>
          <a:off x="406845" y="4720487"/>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a:t>Determining the impact of the issues</a:t>
          </a:r>
        </a:p>
      </dsp:txBody>
      <dsp:txXfrm>
        <a:off x="406845" y="4720487"/>
        <a:ext cx="5695832" cy="501840"/>
      </dsp:txXfrm>
    </dsp:sp>
    <dsp:sp modelId="{B6FC2A30-71D9-4CE6-B71B-0021C226EDF7}">
      <dsp:nvSpPr>
        <dsp:cNvPr id="0" name=""/>
        <dsp:cNvSpPr/>
      </dsp:nvSpPr>
      <dsp:spPr>
        <a:xfrm>
          <a:off x="0" y="5742528"/>
          <a:ext cx="8136904" cy="428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9387A2D-F457-42CC-9E17-E617AE0BB6D9}">
      <dsp:nvSpPr>
        <dsp:cNvPr id="0" name=""/>
        <dsp:cNvSpPr/>
      </dsp:nvSpPr>
      <dsp:spPr>
        <a:xfrm>
          <a:off x="406845" y="5491608"/>
          <a:ext cx="569583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289" tIns="0" rIns="215289" bIns="0" numCol="1" spcCol="1270" anchor="ctr" anchorCtr="0">
          <a:noAutofit/>
        </a:bodyPr>
        <a:lstStyle/>
        <a:p>
          <a:pPr lvl="0" algn="l" defTabSz="755650">
            <a:lnSpc>
              <a:spcPct val="90000"/>
            </a:lnSpc>
            <a:spcBef>
              <a:spcPct val="0"/>
            </a:spcBef>
            <a:spcAft>
              <a:spcPct val="35000"/>
            </a:spcAft>
          </a:pPr>
          <a:r>
            <a:rPr lang="en-IN" sz="1700" kern="1200" dirty="0"/>
            <a:t>Analysis of the collected issues </a:t>
          </a:r>
        </a:p>
      </dsp:txBody>
      <dsp:txXfrm>
        <a:off x="406845" y="5491608"/>
        <a:ext cx="5695832" cy="50184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F5A3D1-5A8D-42FA-B784-D6AB1591FF95}">
      <dsp:nvSpPr>
        <dsp:cNvPr id="0" name=""/>
        <dsp:cNvSpPr/>
      </dsp:nvSpPr>
      <dsp:spPr>
        <a:xfrm>
          <a:off x="6898" y="361561"/>
          <a:ext cx="2061861" cy="123711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IN" sz="2700" kern="1200"/>
            <a:t>EMERGENCY</a:t>
          </a:r>
        </a:p>
      </dsp:txBody>
      <dsp:txXfrm>
        <a:off x="6898" y="361561"/>
        <a:ext cx="2061861" cy="1237117"/>
      </dsp:txXfrm>
    </dsp:sp>
    <dsp:sp modelId="{AB40081B-156D-4331-BAC7-A7F687BDA5B1}">
      <dsp:nvSpPr>
        <dsp:cNvPr id="0" name=""/>
        <dsp:cNvSpPr/>
      </dsp:nvSpPr>
      <dsp:spPr>
        <a:xfrm>
          <a:off x="2274946" y="724449"/>
          <a:ext cx="437114" cy="511341"/>
        </a:xfrm>
        <a:prstGeom prst="rightArrow">
          <a:avLst>
            <a:gd name="adj1" fmla="val 60000"/>
            <a:gd name="adj2" fmla="val 50000"/>
          </a:avLst>
        </a:prstGeom>
        <a:gradFill rotWithShape="0">
          <a:gsLst>
            <a:gs pos="0">
              <a:schemeClr val="accent3">
                <a:tint val="60000"/>
                <a:hueOff val="0"/>
                <a:satOff val="0"/>
                <a:lumOff val="0"/>
                <a:alphaOff val="0"/>
                <a:shade val="51000"/>
                <a:satMod val="130000"/>
              </a:schemeClr>
            </a:gs>
            <a:gs pos="80000">
              <a:schemeClr val="accent3">
                <a:tint val="60000"/>
                <a:hueOff val="0"/>
                <a:satOff val="0"/>
                <a:lumOff val="0"/>
                <a:alphaOff val="0"/>
                <a:shade val="93000"/>
                <a:satMod val="130000"/>
              </a:schemeClr>
            </a:gs>
            <a:gs pos="100000">
              <a:schemeClr val="accent3">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IN" sz="2100" kern="1200"/>
        </a:p>
      </dsp:txBody>
      <dsp:txXfrm>
        <a:off x="2274946" y="724449"/>
        <a:ext cx="437114" cy="511341"/>
      </dsp:txXfrm>
    </dsp:sp>
    <dsp:sp modelId="{CB23313E-2D27-4473-8174-67D4D83890C8}">
      <dsp:nvSpPr>
        <dsp:cNvPr id="0" name=""/>
        <dsp:cNvSpPr/>
      </dsp:nvSpPr>
      <dsp:spPr>
        <a:xfrm>
          <a:off x="2893505" y="361561"/>
          <a:ext cx="2061861" cy="123711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IN" sz="2700" kern="1200"/>
            <a:t>CHIEF HEAD</a:t>
          </a:r>
        </a:p>
      </dsp:txBody>
      <dsp:txXfrm>
        <a:off x="2893505" y="361561"/>
        <a:ext cx="2061861" cy="1237117"/>
      </dsp:txXfrm>
    </dsp:sp>
    <dsp:sp modelId="{7C9DA1E2-8D73-403A-A480-D242A96FAD96}">
      <dsp:nvSpPr>
        <dsp:cNvPr id="0" name=""/>
        <dsp:cNvSpPr/>
      </dsp:nvSpPr>
      <dsp:spPr>
        <a:xfrm>
          <a:off x="5161553" y="724449"/>
          <a:ext cx="437114" cy="511341"/>
        </a:xfrm>
        <a:prstGeom prst="rightArrow">
          <a:avLst>
            <a:gd name="adj1" fmla="val 60000"/>
            <a:gd name="adj2" fmla="val 50000"/>
          </a:avLst>
        </a:prstGeom>
        <a:gradFill rotWithShape="0">
          <a:gsLst>
            <a:gs pos="0">
              <a:schemeClr val="accent3">
                <a:tint val="60000"/>
                <a:hueOff val="0"/>
                <a:satOff val="0"/>
                <a:lumOff val="0"/>
                <a:alphaOff val="0"/>
                <a:shade val="51000"/>
                <a:satMod val="130000"/>
              </a:schemeClr>
            </a:gs>
            <a:gs pos="80000">
              <a:schemeClr val="accent3">
                <a:tint val="60000"/>
                <a:hueOff val="0"/>
                <a:satOff val="0"/>
                <a:lumOff val="0"/>
                <a:alphaOff val="0"/>
                <a:shade val="93000"/>
                <a:satMod val="130000"/>
              </a:schemeClr>
            </a:gs>
            <a:gs pos="100000">
              <a:schemeClr val="accent3">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IN" sz="2100" kern="1200"/>
        </a:p>
      </dsp:txBody>
      <dsp:txXfrm>
        <a:off x="5161553" y="724449"/>
        <a:ext cx="437114" cy="511341"/>
      </dsp:txXfrm>
    </dsp:sp>
    <dsp:sp modelId="{963ED1AE-6665-47D4-90FF-2C5B7BFCFBAF}">
      <dsp:nvSpPr>
        <dsp:cNvPr id="0" name=""/>
        <dsp:cNvSpPr/>
      </dsp:nvSpPr>
      <dsp:spPr>
        <a:xfrm>
          <a:off x="5780111" y="361561"/>
          <a:ext cx="2061861" cy="1237117"/>
        </a:xfrm>
        <a:prstGeom prst="roundRect">
          <a:avLst>
            <a:gd name="adj" fmla="val 1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IN" sz="2700" kern="1200" dirty="0"/>
            <a:t>FRONT DESK EXECUTIVE</a:t>
          </a:r>
        </a:p>
      </dsp:txBody>
      <dsp:txXfrm>
        <a:off x="5780111" y="361561"/>
        <a:ext cx="2061861" cy="1237117"/>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D61C97-6F09-47E1-88FE-6572CD433F86}">
      <dsp:nvSpPr>
        <dsp:cNvPr id="0" name=""/>
        <dsp:cNvSpPr/>
      </dsp:nvSpPr>
      <dsp:spPr>
        <a:xfrm>
          <a:off x="583264" y="0"/>
          <a:ext cx="6610334" cy="2592288"/>
        </a:xfrm>
        <a:prstGeom prst="rightArrow">
          <a:avLst/>
        </a:prstGeom>
        <a:solidFill>
          <a:schemeClr val="accent5">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90F63DBD-8BEB-45E8-A46D-20F2C668AF54}">
      <dsp:nvSpPr>
        <dsp:cNvPr id="0" name=""/>
        <dsp:cNvSpPr/>
      </dsp:nvSpPr>
      <dsp:spPr>
        <a:xfrm>
          <a:off x="233913" y="777686"/>
          <a:ext cx="2333059" cy="1036915"/>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DISCHARGE CELL</a:t>
          </a:r>
        </a:p>
      </dsp:txBody>
      <dsp:txXfrm>
        <a:off x="233913" y="777686"/>
        <a:ext cx="2333059" cy="1036915"/>
      </dsp:txXfrm>
    </dsp:sp>
    <dsp:sp modelId="{ED0A0DE9-43CE-42F5-A8F6-A8AB023635B5}">
      <dsp:nvSpPr>
        <dsp:cNvPr id="0" name=""/>
        <dsp:cNvSpPr/>
      </dsp:nvSpPr>
      <dsp:spPr>
        <a:xfrm>
          <a:off x="2721902" y="777686"/>
          <a:ext cx="2333059" cy="1036915"/>
        </a:xfrm>
        <a:prstGeom prst="roundRect">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SENIOR EXECUTIVE</a:t>
          </a:r>
        </a:p>
      </dsp:txBody>
      <dsp:txXfrm>
        <a:off x="2721902" y="777686"/>
        <a:ext cx="2333059" cy="1036915"/>
      </dsp:txXfrm>
    </dsp:sp>
    <dsp:sp modelId="{93F588EA-9F4A-4C52-82A7-351AE71B3DC6}">
      <dsp:nvSpPr>
        <dsp:cNvPr id="0" name=""/>
        <dsp:cNvSpPr/>
      </dsp:nvSpPr>
      <dsp:spPr>
        <a:xfrm>
          <a:off x="5209891" y="777686"/>
          <a:ext cx="2333059" cy="1036915"/>
        </a:xfrm>
        <a:prstGeom prst="roundRect">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a:t>EXECUTIVE</a:t>
          </a:r>
        </a:p>
      </dsp:txBody>
      <dsp:txXfrm>
        <a:off x="5209891" y="777686"/>
        <a:ext cx="2333059" cy="1036915"/>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16E56ED-AD01-4547-9A6A-CF6AD95CD96D}">
      <dsp:nvSpPr>
        <dsp:cNvPr id="0" name=""/>
        <dsp:cNvSpPr/>
      </dsp:nvSpPr>
      <dsp:spPr>
        <a:xfrm>
          <a:off x="3836676" y="1605240"/>
          <a:ext cx="2722802" cy="647903"/>
        </a:xfrm>
        <a:custGeom>
          <a:avLst/>
          <a:gdLst/>
          <a:ahLst/>
          <a:cxnLst/>
          <a:rect l="0" t="0" r="0" b="0"/>
          <a:pathLst>
            <a:path>
              <a:moveTo>
                <a:pt x="0" y="0"/>
              </a:moveTo>
              <a:lnTo>
                <a:pt x="0" y="441527"/>
              </a:lnTo>
              <a:lnTo>
                <a:pt x="2722802" y="441527"/>
              </a:lnTo>
              <a:lnTo>
                <a:pt x="2722802" y="647903"/>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074567E-7D52-4529-B045-1C801F943710}">
      <dsp:nvSpPr>
        <dsp:cNvPr id="0" name=""/>
        <dsp:cNvSpPr/>
      </dsp:nvSpPr>
      <dsp:spPr>
        <a:xfrm>
          <a:off x="3790956" y="1605240"/>
          <a:ext cx="91440" cy="647903"/>
        </a:xfrm>
        <a:custGeom>
          <a:avLst/>
          <a:gdLst/>
          <a:ahLst/>
          <a:cxnLst/>
          <a:rect l="0" t="0" r="0" b="0"/>
          <a:pathLst>
            <a:path>
              <a:moveTo>
                <a:pt x="45720" y="0"/>
              </a:moveTo>
              <a:lnTo>
                <a:pt x="45720" y="647903"/>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5AD0F90-F403-4249-AB3A-CF760D366D9E}">
      <dsp:nvSpPr>
        <dsp:cNvPr id="0" name=""/>
        <dsp:cNvSpPr/>
      </dsp:nvSpPr>
      <dsp:spPr>
        <a:xfrm>
          <a:off x="1113873" y="1605240"/>
          <a:ext cx="2722802" cy="647903"/>
        </a:xfrm>
        <a:custGeom>
          <a:avLst/>
          <a:gdLst/>
          <a:ahLst/>
          <a:cxnLst/>
          <a:rect l="0" t="0" r="0" b="0"/>
          <a:pathLst>
            <a:path>
              <a:moveTo>
                <a:pt x="2722802" y="0"/>
              </a:moveTo>
              <a:lnTo>
                <a:pt x="2722802" y="441527"/>
              </a:lnTo>
              <a:lnTo>
                <a:pt x="0" y="441527"/>
              </a:lnTo>
              <a:lnTo>
                <a:pt x="0" y="647903"/>
              </a:lnTo>
            </a:path>
          </a:pathLst>
        </a:custGeom>
        <a:noFill/>
        <a:ln w="25400" cap="flat" cmpd="sng" algn="ctr">
          <a:solidFill>
            <a:schemeClr val="dk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CD50BDA1-5A98-4E32-8854-ABA935F5A039}">
      <dsp:nvSpPr>
        <dsp:cNvPr id="0" name=""/>
        <dsp:cNvSpPr/>
      </dsp:nvSpPr>
      <dsp:spPr>
        <a:xfrm>
          <a:off x="2722802" y="190620"/>
          <a:ext cx="2227747" cy="141461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B26C81C1-5909-4016-BB82-AB157D5B83D7}">
      <dsp:nvSpPr>
        <dsp:cNvPr id="0" name=""/>
        <dsp:cNvSpPr/>
      </dsp:nvSpPr>
      <dsp:spPr>
        <a:xfrm>
          <a:off x="2970330" y="425771"/>
          <a:ext cx="2227747" cy="141461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a:t>NURSING AND ORDRING</a:t>
          </a:r>
        </a:p>
      </dsp:txBody>
      <dsp:txXfrm>
        <a:off x="2970330" y="425771"/>
        <a:ext cx="2227747" cy="1414619"/>
      </dsp:txXfrm>
    </dsp:sp>
    <dsp:sp modelId="{6B461BD0-DFCF-42EE-BFDC-69603DBB1BD0}">
      <dsp:nvSpPr>
        <dsp:cNvPr id="0" name=""/>
        <dsp:cNvSpPr/>
      </dsp:nvSpPr>
      <dsp:spPr>
        <a:xfrm>
          <a:off x="0" y="2253143"/>
          <a:ext cx="2227747" cy="141461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7A16CEFD-7434-43AD-A060-CA992C6FF60D}">
      <dsp:nvSpPr>
        <dsp:cNvPr id="0" name=""/>
        <dsp:cNvSpPr/>
      </dsp:nvSpPr>
      <dsp:spPr>
        <a:xfrm>
          <a:off x="247527" y="2488294"/>
          <a:ext cx="2227747" cy="141461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a:t>HEAD NURSE</a:t>
          </a:r>
        </a:p>
      </dsp:txBody>
      <dsp:txXfrm>
        <a:off x="247527" y="2488294"/>
        <a:ext cx="2227747" cy="1414619"/>
      </dsp:txXfrm>
    </dsp:sp>
    <dsp:sp modelId="{123BB9B6-E1C9-43D1-86BD-9912BA894A07}">
      <dsp:nvSpPr>
        <dsp:cNvPr id="0" name=""/>
        <dsp:cNvSpPr/>
      </dsp:nvSpPr>
      <dsp:spPr>
        <a:xfrm>
          <a:off x="2722802" y="2253143"/>
          <a:ext cx="2227747" cy="141461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3410F0B2-E06F-425F-96E9-380DABAFA62B}">
      <dsp:nvSpPr>
        <dsp:cNvPr id="0" name=""/>
        <dsp:cNvSpPr/>
      </dsp:nvSpPr>
      <dsp:spPr>
        <a:xfrm>
          <a:off x="2970330" y="2488294"/>
          <a:ext cx="2227747" cy="141461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a:t>SENIOR NURSE</a:t>
          </a:r>
        </a:p>
      </dsp:txBody>
      <dsp:txXfrm>
        <a:off x="2970330" y="2488294"/>
        <a:ext cx="2227747" cy="1414619"/>
      </dsp:txXfrm>
    </dsp:sp>
    <dsp:sp modelId="{E3D64180-DAB8-4D13-820C-256A1B681D46}">
      <dsp:nvSpPr>
        <dsp:cNvPr id="0" name=""/>
        <dsp:cNvSpPr/>
      </dsp:nvSpPr>
      <dsp:spPr>
        <a:xfrm>
          <a:off x="5445605" y="2253143"/>
          <a:ext cx="2227747" cy="1414619"/>
        </a:xfrm>
        <a:prstGeom prst="roundRect">
          <a:avLst>
            <a:gd name="adj" fmla="val 10000"/>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sp>
    <dsp:sp modelId="{FC1B2B82-0CFE-448D-9A90-D63D885A65A4}">
      <dsp:nvSpPr>
        <dsp:cNvPr id="0" name=""/>
        <dsp:cNvSpPr/>
      </dsp:nvSpPr>
      <dsp:spPr>
        <a:xfrm>
          <a:off x="5693132" y="2488294"/>
          <a:ext cx="2227747" cy="1414619"/>
        </a:xfrm>
        <a:prstGeom prst="roundRect">
          <a:avLst>
            <a:gd name="adj" fmla="val 10000"/>
          </a:avLst>
        </a:prstGeom>
        <a:solidFill>
          <a:schemeClr val="dk1">
            <a:alpha val="90000"/>
            <a:tint val="40000"/>
            <a:hueOff val="0"/>
            <a:satOff val="0"/>
            <a:lumOff val="0"/>
            <a:alphaOff val="0"/>
          </a:schemeClr>
        </a:solidFill>
        <a:ln w="9525" cap="flat" cmpd="sng" algn="ctr">
          <a:solidFill>
            <a:schemeClr val="dk1">
              <a:hueOff val="0"/>
              <a:satOff val="0"/>
              <a:lumOff val="0"/>
              <a:alphaOff val="0"/>
            </a:schemeClr>
          </a:solidFill>
          <a:prstDash val="solid"/>
        </a:ln>
        <a:effectLst/>
        <a:scene3d>
          <a:camera prst="orthographicFront"/>
          <a:lightRig rig="chilly" dir="t"/>
        </a:scene3d>
        <a:sp3d z="12700" extrusionH="1700" prstMaterial="dkEdge">
          <a:bevelT w="25400" h="6350" prst="softRound"/>
          <a:bevelB w="0" h="0" prst="convex"/>
        </a:sp3d>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a:t>NURSE</a:t>
          </a:r>
        </a:p>
      </dsp:txBody>
      <dsp:txXfrm>
        <a:off x="5693132" y="2488294"/>
        <a:ext cx="2227747" cy="141461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112F5F-9952-450F-9ECF-71695FB19761}">
      <dsp:nvSpPr>
        <dsp:cNvPr id="0" name=""/>
        <dsp:cNvSpPr/>
      </dsp:nvSpPr>
      <dsp:spPr>
        <a:xfrm>
          <a:off x="0" y="0"/>
          <a:ext cx="4224528" cy="759519"/>
        </a:xfrm>
        <a:prstGeom prst="roundRect">
          <a:avLst>
            <a:gd name="adj" fmla="val 10000"/>
          </a:avLst>
        </a:prstGeom>
        <a:gradFill rotWithShape="0">
          <a:gsLst>
            <a:gs pos="0">
              <a:schemeClr val="accent4">
                <a:alpha val="90000"/>
                <a:hueOff val="0"/>
                <a:satOff val="0"/>
                <a:lumOff val="0"/>
                <a:alphaOff val="0"/>
                <a:shade val="51000"/>
                <a:satMod val="130000"/>
              </a:schemeClr>
            </a:gs>
            <a:gs pos="80000">
              <a:schemeClr val="accent4">
                <a:alpha val="90000"/>
                <a:hueOff val="0"/>
                <a:satOff val="0"/>
                <a:lumOff val="0"/>
                <a:alphaOff val="0"/>
                <a:shade val="93000"/>
                <a:satMod val="130000"/>
              </a:schemeClr>
            </a:gs>
            <a:gs pos="100000">
              <a:schemeClr val="accent4">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a:t>INFORMATION DESK</a:t>
          </a:r>
        </a:p>
      </dsp:txBody>
      <dsp:txXfrm>
        <a:off x="0" y="0"/>
        <a:ext cx="3360575" cy="759519"/>
      </dsp:txXfrm>
    </dsp:sp>
    <dsp:sp modelId="{798B7194-F72F-4D63-87A4-B095FCC2D1DF}">
      <dsp:nvSpPr>
        <dsp:cNvPr id="0" name=""/>
        <dsp:cNvSpPr/>
      </dsp:nvSpPr>
      <dsp:spPr>
        <a:xfrm>
          <a:off x="315468" y="865007"/>
          <a:ext cx="4224528" cy="759519"/>
        </a:xfrm>
        <a:prstGeom prst="roundRect">
          <a:avLst>
            <a:gd name="adj" fmla="val 10000"/>
          </a:avLst>
        </a:prstGeom>
        <a:gradFill rotWithShape="0">
          <a:gsLst>
            <a:gs pos="0">
              <a:schemeClr val="accent4">
                <a:alpha val="90000"/>
                <a:hueOff val="0"/>
                <a:satOff val="0"/>
                <a:lumOff val="0"/>
                <a:alphaOff val="-10000"/>
                <a:shade val="51000"/>
                <a:satMod val="130000"/>
              </a:schemeClr>
            </a:gs>
            <a:gs pos="80000">
              <a:schemeClr val="accent4">
                <a:alpha val="90000"/>
                <a:hueOff val="0"/>
                <a:satOff val="0"/>
                <a:lumOff val="0"/>
                <a:alphaOff val="-10000"/>
                <a:shade val="93000"/>
                <a:satMod val="130000"/>
              </a:schemeClr>
            </a:gs>
            <a:gs pos="100000">
              <a:schemeClr val="accent4">
                <a:alpha val="90000"/>
                <a:hueOff val="0"/>
                <a:satOff val="0"/>
                <a:lumOff val="0"/>
                <a:alphaOff val="-1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a:t>ADMISSION DESK</a:t>
          </a:r>
        </a:p>
      </dsp:txBody>
      <dsp:txXfrm>
        <a:off x="315468" y="865007"/>
        <a:ext cx="3415372" cy="759519"/>
      </dsp:txXfrm>
    </dsp:sp>
    <dsp:sp modelId="{0C318334-E692-4434-BAE8-20552084A140}">
      <dsp:nvSpPr>
        <dsp:cNvPr id="0" name=""/>
        <dsp:cNvSpPr/>
      </dsp:nvSpPr>
      <dsp:spPr>
        <a:xfrm>
          <a:off x="630935" y="1730015"/>
          <a:ext cx="4224528" cy="759519"/>
        </a:xfrm>
        <a:prstGeom prst="roundRect">
          <a:avLst>
            <a:gd name="adj" fmla="val 10000"/>
          </a:avLst>
        </a:prstGeom>
        <a:gradFill rotWithShape="0">
          <a:gsLst>
            <a:gs pos="0">
              <a:schemeClr val="accent4">
                <a:alpha val="90000"/>
                <a:hueOff val="0"/>
                <a:satOff val="0"/>
                <a:lumOff val="0"/>
                <a:alphaOff val="-20000"/>
                <a:shade val="51000"/>
                <a:satMod val="130000"/>
              </a:schemeClr>
            </a:gs>
            <a:gs pos="80000">
              <a:schemeClr val="accent4">
                <a:alpha val="90000"/>
                <a:hueOff val="0"/>
                <a:satOff val="0"/>
                <a:lumOff val="0"/>
                <a:alphaOff val="-20000"/>
                <a:shade val="93000"/>
                <a:satMod val="130000"/>
              </a:schemeClr>
            </a:gs>
            <a:gs pos="100000">
              <a:schemeClr val="accent4">
                <a:alpha val="90000"/>
                <a:hueOff val="0"/>
                <a:satOff val="0"/>
                <a:lumOff val="0"/>
                <a:alphaOff val="-2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a:t>FINANCIAL COUNSELLING DESK</a:t>
          </a:r>
        </a:p>
      </dsp:txBody>
      <dsp:txXfrm>
        <a:off x="630935" y="1730015"/>
        <a:ext cx="3415372" cy="759519"/>
      </dsp:txXfrm>
    </dsp:sp>
    <dsp:sp modelId="{EED413B7-7F52-4098-B85D-BCB34DC08F47}">
      <dsp:nvSpPr>
        <dsp:cNvPr id="0" name=""/>
        <dsp:cNvSpPr/>
      </dsp:nvSpPr>
      <dsp:spPr>
        <a:xfrm>
          <a:off x="946404" y="2595023"/>
          <a:ext cx="4224528" cy="759519"/>
        </a:xfrm>
        <a:prstGeom prst="roundRect">
          <a:avLst>
            <a:gd name="adj" fmla="val 10000"/>
          </a:avLst>
        </a:prstGeom>
        <a:gradFill rotWithShape="0">
          <a:gsLst>
            <a:gs pos="0">
              <a:schemeClr val="accent4">
                <a:alpha val="90000"/>
                <a:hueOff val="0"/>
                <a:satOff val="0"/>
                <a:lumOff val="0"/>
                <a:alphaOff val="-30000"/>
                <a:shade val="51000"/>
                <a:satMod val="130000"/>
              </a:schemeClr>
            </a:gs>
            <a:gs pos="80000">
              <a:schemeClr val="accent4">
                <a:alpha val="90000"/>
                <a:hueOff val="0"/>
                <a:satOff val="0"/>
                <a:lumOff val="0"/>
                <a:alphaOff val="-30000"/>
                <a:shade val="93000"/>
                <a:satMod val="130000"/>
              </a:schemeClr>
            </a:gs>
            <a:gs pos="100000">
              <a:schemeClr val="accent4">
                <a:alpha val="90000"/>
                <a:hueOff val="0"/>
                <a:satOff val="0"/>
                <a:lumOff val="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a:t>FILE PROCESSING DESK</a:t>
          </a:r>
        </a:p>
      </dsp:txBody>
      <dsp:txXfrm>
        <a:off x="946404" y="2595023"/>
        <a:ext cx="3415372" cy="759518"/>
      </dsp:txXfrm>
    </dsp:sp>
    <dsp:sp modelId="{F5CC1CB7-97C4-4C9A-9130-58AA9C19A58D}">
      <dsp:nvSpPr>
        <dsp:cNvPr id="0" name=""/>
        <dsp:cNvSpPr/>
      </dsp:nvSpPr>
      <dsp:spPr>
        <a:xfrm>
          <a:off x="1261871" y="3460031"/>
          <a:ext cx="4224528" cy="759519"/>
        </a:xfrm>
        <a:prstGeom prst="roundRect">
          <a:avLst>
            <a:gd name="adj" fmla="val 10000"/>
          </a:avLst>
        </a:prstGeom>
        <a:gradFill rotWithShape="0">
          <a:gsLst>
            <a:gs pos="0">
              <a:schemeClr val="accent4">
                <a:alpha val="90000"/>
                <a:hueOff val="0"/>
                <a:satOff val="0"/>
                <a:lumOff val="0"/>
                <a:alphaOff val="-40000"/>
                <a:shade val="51000"/>
                <a:satMod val="130000"/>
              </a:schemeClr>
            </a:gs>
            <a:gs pos="80000">
              <a:schemeClr val="accent4">
                <a:alpha val="90000"/>
                <a:hueOff val="0"/>
                <a:satOff val="0"/>
                <a:lumOff val="0"/>
                <a:alphaOff val="-40000"/>
                <a:shade val="93000"/>
                <a:satMod val="130000"/>
              </a:schemeClr>
            </a:gs>
            <a:gs pos="100000">
              <a:schemeClr val="accent4">
                <a:alpha val="90000"/>
                <a:hueOff val="0"/>
                <a:satOff val="0"/>
                <a:lumOff val="0"/>
                <a:alphaOff val="-4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IN" sz="2000" kern="1200" dirty="0"/>
            <a:t>FINAL PROCESSING DESK</a:t>
          </a:r>
        </a:p>
      </dsp:txBody>
      <dsp:txXfrm>
        <a:off x="1261871" y="3460031"/>
        <a:ext cx="3415372" cy="759519"/>
      </dsp:txXfrm>
    </dsp:sp>
    <dsp:sp modelId="{9CEB5A05-2771-4E3D-8936-701C92E8A28F}">
      <dsp:nvSpPr>
        <dsp:cNvPr id="0" name=""/>
        <dsp:cNvSpPr/>
      </dsp:nvSpPr>
      <dsp:spPr>
        <a:xfrm>
          <a:off x="3730840" y="554870"/>
          <a:ext cx="493687" cy="493687"/>
        </a:xfrm>
        <a:prstGeom prst="downArrow">
          <a:avLst>
            <a:gd name="adj1" fmla="val 55000"/>
            <a:gd name="adj2" fmla="val 45000"/>
          </a:avLst>
        </a:prstGeom>
        <a:solidFill>
          <a:schemeClr val="accent4">
            <a:alpha val="90000"/>
            <a:tint val="40000"/>
            <a:hueOff val="0"/>
            <a:satOff val="0"/>
            <a:lumOff val="0"/>
            <a:alphaOff val="0"/>
          </a:schemeClr>
        </a:solidFill>
        <a:ln w="9525" cap="flat" cmpd="sng" algn="ctr">
          <a:solidFill>
            <a:schemeClr val="accent4">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IN" sz="2200" kern="1200"/>
        </a:p>
      </dsp:txBody>
      <dsp:txXfrm>
        <a:off x="3730840" y="554870"/>
        <a:ext cx="493687" cy="493687"/>
      </dsp:txXfrm>
    </dsp:sp>
    <dsp:sp modelId="{A881E997-A2BF-4920-A638-4904D3B587F6}">
      <dsp:nvSpPr>
        <dsp:cNvPr id="0" name=""/>
        <dsp:cNvSpPr/>
      </dsp:nvSpPr>
      <dsp:spPr>
        <a:xfrm>
          <a:off x="4046308" y="1419878"/>
          <a:ext cx="493687" cy="493687"/>
        </a:xfrm>
        <a:prstGeom prst="downArrow">
          <a:avLst>
            <a:gd name="adj1" fmla="val 55000"/>
            <a:gd name="adj2" fmla="val 45000"/>
          </a:avLst>
        </a:prstGeom>
        <a:solidFill>
          <a:schemeClr val="accent4">
            <a:alpha val="90000"/>
            <a:tint val="40000"/>
            <a:hueOff val="0"/>
            <a:satOff val="0"/>
            <a:lumOff val="0"/>
            <a:alphaOff val="-13333"/>
          </a:schemeClr>
        </a:solidFill>
        <a:ln w="9525" cap="flat" cmpd="sng" algn="ctr">
          <a:solidFill>
            <a:schemeClr val="accent4">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IN" sz="2200" kern="1200"/>
        </a:p>
      </dsp:txBody>
      <dsp:txXfrm>
        <a:off x="4046308" y="1419878"/>
        <a:ext cx="493687" cy="493687"/>
      </dsp:txXfrm>
    </dsp:sp>
    <dsp:sp modelId="{FD47BCC0-D5AA-40A3-8CD7-4454A562945C}">
      <dsp:nvSpPr>
        <dsp:cNvPr id="0" name=""/>
        <dsp:cNvSpPr/>
      </dsp:nvSpPr>
      <dsp:spPr>
        <a:xfrm>
          <a:off x="4361776" y="2272227"/>
          <a:ext cx="493687" cy="493687"/>
        </a:xfrm>
        <a:prstGeom prst="downArrow">
          <a:avLst>
            <a:gd name="adj1" fmla="val 55000"/>
            <a:gd name="adj2" fmla="val 45000"/>
          </a:avLst>
        </a:prstGeom>
        <a:solidFill>
          <a:schemeClr val="accent4">
            <a:alpha val="90000"/>
            <a:tint val="40000"/>
            <a:hueOff val="0"/>
            <a:satOff val="0"/>
            <a:lumOff val="0"/>
            <a:alphaOff val="-26667"/>
          </a:schemeClr>
        </a:solidFill>
        <a:ln w="9525" cap="flat" cmpd="sng" algn="ctr">
          <a:solidFill>
            <a:schemeClr val="accent4">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IN" sz="2200" kern="1200"/>
        </a:p>
      </dsp:txBody>
      <dsp:txXfrm>
        <a:off x="4361776" y="2272227"/>
        <a:ext cx="493687" cy="493687"/>
      </dsp:txXfrm>
    </dsp:sp>
    <dsp:sp modelId="{91D44953-BEA7-45C6-BE95-D07F97B7B256}">
      <dsp:nvSpPr>
        <dsp:cNvPr id="0" name=""/>
        <dsp:cNvSpPr/>
      </dsp:nvSpPr>
      <dsp:spPr>
        <a:xfrm>
          <a:off x="4677244" y="3145674"/>
          <a:ext cx="493687" cy="493687"/>
        </a:xfrm>
        <a:prstGeom prst="downArrow">
          <a:avLst>
            <a:gd name="adj1" fmla="val 55000"/>
            <a:gd name="adj2" fmla="val 45000"/>
          </a:avLst>
        </a:prstGeom>
        <a:solidFill>
          <a:schemeClr val="accent4">
            <a:alpha val="90000"/>
            <a:tint val="40000"/>
            <a:hueOff val="0"/>
            <a:satOff val="0"/>
            <a:lumOff val="0"/>
            <a:alphaOff val="-40000"/>
          </a:schemeClr>
        </a:solidFill>
        <a:ln w="9525" cap="flat" cmpd="sng" algn="ctr">
          <a:solidFill>
            <a:schemeClr val="accent4">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endParaRPr lang="en-IN" sz="2200" kern="1200"/>
        </a:p>
      </dsp:txBody>
      <dsp:txXfrm>
        <a:off x="4677244" y="3145674"/>
        <a:ext cx="493687" cy="493687"/>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E42A81-9CC7-4887-89E1-1634F253D9E3}">
      <dsp:nvSpPr>
        <dsp:cNvPr id="0" name=""/>
        <dsp:cNvSpPr/>
      </dsp:nvSpPr>
      <dsp:spPr>
        <a:xfrm>
          <a:off x="6583716" y="2394665"/>
          <a:ext cx="1020268" cy="1795785"/>
        </a:xfrm>
        <a:custGeom>
          <a:avLst/>
          <a:gdLst/>
          <a:ahLst/>
          <a:cxnLst/>
          <a:rect l="0" t="0" r="0" b="0"/>
          <a:pathLst>
            <a:path>
              <a:moveTo>
                <a:pt x="0" y="0"/>
              </a:moveTo>
              <a:lnTo>
                <a:pt x="0" y="1737224"/>
              </a:lnTo>
              <a:lnTo>
                <a:pt x="1020268" y="1737224"/>
              </a:lnTo>
              <a:lnTo>
                <a:pt x="1020268" y="17957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D2A141-AE58-421F-B1DF-6DD4DC89C343}">
      <dsp:nvSpPr>
        <dsp:cNvPr id="0" name=""/>
        <dsp:cNvSpPr/>
      </dsp:nvSpPr>
      <dsp:spPr>
        <a:xfrm>
          <a:off x="6107141" y="2394665"/>
          <a:ext cx="476574" cy="1445348"/>
        </a:xfrm>
        <a:custGeom>
          <a:avLst/>
          <a:gdLst/>
          <a:ahLst/>
          <a:cxnLst/>
          <a:rect l="0" t="0" r="0" b="0"/>
          <a:pathLst>
            <a:path>
              <a:moveTo>
                <a:pt x="476574" y="0"/>
              </a:moveTo>
              <a:lnTo>
                <a:pt x="476574" y="1386786"/>
              </a:lnTo>
              <a:lnTo>
                <a:pt x="0" y="1386786"/>
              </a:lnTo>
              <a:lnTo>
                <a:pt x="0" y="14453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64D0C5-6D2F-4151-814B-8C53FF482DBA}">
      <dsp:nvSpPr>
        <dsp:cNvPr id="0" name=""/>
        <dsp:cNvSpPr/>
      </dsp:nvSpPr>
      <dsp:spPr>
        <a:xfrm>
          <a:off x="4721053" y="2394665"/>
          <a:ext cx="1862663" cy="1254649"/>
        </a:xfrm>
        <a:custGeom>
          <a:avLst/>
          <a:gdLst/>
          <a:ahLst/>
          <a:cxnLst/>
          <a:rect l="0" t="0" r="0" b="0"/>
          <a:pathLst>
            <a:path>
              <a:moveTo>
                <a:pt x="1862663" y="0"/>
              </a:moveTo>
              <a:lnTo>
                <a:pt x="1862663" y="1196087"/>
              </a:lnTo>
              <a:lnTo>
                <a:pt x="0" y="1196087"/>
              </a:lnTo>
              <a:lnTo>
                <a:pt x="0" y="125464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D8505D-6577-4A28-8ABE-E78989925C9C}">
      <dsp:nvSpPr>
        <dsp:cNvPr id="0" name=""/>
        <dsp:cNvSpPr/>
      </dsp:nvSpPr>
      <dsp:spPr>
        <a:xfrm>
          <a:off x="3948923" y="334686"/>
          <a:ext cx="2634792" cy="1366166"/>
        </a:xfrm>
        <a:custGeom>
          <a:avLst/>
          <a:gdLst/>
          <a:ahLst/>
          <a:cxnLst/>
          <a:rect l="0" t="0" r="0" b="0"/>
          <a:pathLst>
            <a:path>
              <a:moveTo>
                <a:pt x="0" y="0"/>
              </a:moveTo>
              <a:lnTo>
                <a:pt x="0" y="1307605"/>
              </a:lnTo>
              <a:lnTo>
                <a:pt x="2634792" y="1307605"/>
              </a:lnTo>
              <a:lnTo>
                <a:pt x="2634792" y="136616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85EE6E-376F-4A4F-A0E8-5A85891B9780}">
      <dsp:nvSpPr>
        <dsp:cNvPr id="0" name=""/>
        <dsp:cNvSpPr/>
      </dsp:nvSpPr>
      <dsp:spPr>
        <a:xfrm>
          <a:off x="3681876" y="2943774"/>
          <a:ext cx="1438963" cy="1735553"/>
        </a:xfrm>
        <a:custGeom>
          <a:avLst/>
          <a:gdLst/>
          <a:ahLst/>
          <a:cxnLst/>
          <a:rect l="0" t="0" r="0" b="0"/>
          <a:pathLst>
            <a:path>
              <a:moveTo>
                <a:pt x="0" y="0"/>
              </a:moveTo>
              <a:lnTo>
                <a:pt x="0" y="1676992"/>
              </a:lnTo>
              <a:lnTo>
                <a:pt x="1438963" y="1676992"/>
              </a:lnTo>
              <a:lnTo>
                <a:pt x="1438963" y="17355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C3E8C4-32FA-4406-862F-2BDB827C1D0B}">
      <dsp:nvSpPr>
        <dsp:cNvPr id="0" name=""/>
        <dsp:cNvSpPr/>
      </dsp:nvSpPr>
      <dsp:spPr>
        <a:xfrm>
          <a:off x="1854244" y="2943774"/>
          <a:ext cx="1827632" cy="1695010"/>
        </a:xfrm>
        <a:custGeom>
          <a:avLst/>
          <a:gdLst/>
          <a:ahLst/>
          <a:cxnLst/>
          <a:rect l="0" t="0" r="0" b="0"/>
          <a:pathLst>
            <a:path>
              <a:moveTo>
                <a:pt x="1827632" y="0"/>
              </a:moveTo>
              <a:lnTo>
                <a:pt x="1827632" y="1636449"/>
              </a:lnTo>
              <a:lnTo>
                <a:pt x="0" y="1636449"/>
              </a:lnTo>
              <a:lnTo>
                <a:pt x="0" y="16950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7849A4-B175-4A93-8D3B-64FDCB479F30}">
      <dsp:nvSpPr>
        <dsp:cNvPr id="0" name=""/>
        <dsp:cNvSpPr/>
      </dsp:nvSpPr>
      <dsp:spPr>
        <a:xfrm>
          <a:off x="3681876" y="334686"/>
          <a:ext cx="267047" cy="2021347"/>
        </a:xfrm>
        <a:custGeom>
          <a:avLst/>
          <a:gdLst/>
          <a:ahLst/>
          <a:cxnLst/>
          <a:rect l="0" t="0" r="0" b="0"/>
          <a:pathLst>
            <a:path>
              <a:moveTo>
                <a:pt x="267047" y="0"/>
              </a:moveTo>
              <a:lnTo>
                <a:pt x="267047" y="1962786"/>
              </a:lnTo>
              <a:lnTo>
                <a:pt x="0" y="1962786"/>
              </a:lnTo>
              <a:lnTo>
                <a:pt x="0" y="202134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633F6E-E08F-4549-87B2-70491C02822F}">
      <dsp:nvSpPr>
        <dsp:cNvPr id="0" name=""/>
        <dsp:cNvSpPr/>
      </dsp:nvSpPr>
      <dsp:spPr>
        <a:xfrm>
          <a:off x="1069932" y="2082567"/>
          <a:ext cx="1430053" cy="1217610"/>
        </a:xfrm>
        <a:custGeom>
          <a:avLst/>
          <a:gdLst/>
          <a:ahLst/>
          <a:cxnLst/>
          <a:rect l="0" t="0" r="0" b="0"/>
          <a:pathLst>
            <a:path>
              <a:moveTo>
                <a:pt x="0" y="0"/>
              </a:moveTo>
              <a:lnTo>
                <a:pt x="0" y="1159049"/>
              </a:lnTo>
              <a:lnTo>
                <a:pt x="1430053" y="1159049"/>
              </a:lnTo>
              <a:lnTo>
                <a:pt x="1430053" y="121761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355827-B21D-46E6-B94C-0D31BDD7F077}">
      <dsp:nvSpPr>
        <dsp:cNvPr id="0" name=""/>
        <dsp:cNvSpPr/>
      </dsp:nvSpPr>
      <dsp:spPr>
        <a:xfrm>
          <a:off x="527980" y="2082567"/>
          <a:ext cx="541952" cy="1257406"/>
        </a:xfrm>
        <a:custGeom>
          <a:avLst/>
          <a:gdLst/>
          <a:ahLst/>
          <a:cxnLst/>
          <a:rect l="0" t="0" r="0" b="0"/>
          <a:pathLst>
            <a:path>
              <a:moveTo>
                <a:pt x="541952" y="0"/>
              </a:moveTo>
              <a:lnTo>
                <a:pt x="541952" y="1198845"/>
              </a:lnTo>
              <a:lnTo>
                <a:pt x="0" y="1198845"/>
              </a:lnTo>
              <a:lnTo>
                <a:pt x="0" y="125740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D64CFF-E420-4FCC-8182-03111DB82106}">
      <dsp:nvSpPr>
        <dsp:cNvPr id="0" name=""/>
        <dsp:cNvSpPr/>
      </dsp:nvSpPr>
      <dsp:spPr>
        <a:xfrm>
          <a:off x="1069932" y="334686"/>
          <a:ext cx="2878990" cy="1346469"/>
        </a:xfrm>
        <a:custGeom>
          <a:avLst/>
          <a:gdLst/>
          <a:ahLst/>
          <a:cxnLst/>
          <a:rect l="0" t="0" r="0" b="0"/>
          <a:pathLst>
            <a:path>
              <a:moveTo>
                <a:pt x="2878990" y="0"/>
              </a:moveTo>
              <a:lnTo>
                <a:pt x="2878990" y="1287907"/>
              </a:lnTo>
              <a:lnTo>
                <a:pt x="0" y="1287907"/>
              </a:lnTo>
              <a:lnTo>
                <a:pt x="0" y="13464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3FFDA5-D33F-4252-B4DD-D524ECEA447A}">
      <dsp:nvSpPr>
        <dsp:cNvPr id="0" name=""/>
        <dsp:cNvSpPr/>
      </dsp:nvSpPr>
      <dsp:spPr>
        <a:xfrm>
          <a:off x="2467167" y="-66726"/>
          <a:ext cx="2963511"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3A761D-E513-4342-BEBA-F992CA2CFFD5}">
      <dsp:nvSpPr>
        <dsp:cNvPr id="0" name=""/>
        <dsp:cNvSpPr/>
      </dsp:nvSpPr>
      <dsp:spPr>
        <a:xfrm>
          <a:off x="2537405" y="0"/>
          <a:ext cx="2963511"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latin typeface="Times New Roman" pitchFamily="18" charset="0"/>
              <a:cs typeface="Times New Roman" pitchFamily="18" charset="0"/>
            </a:rPr>
            <a:t>HOSPITAL</a:t>
          </a:r>
          <a:endParaRPr lang="en-IN" sz="2800" b="1" kern="1200" dirty="0">
            <a:latin typeface="Times New Roman" pitchFamily="18" charset="0"/>
            <a:cs typeface="Times New Roman" pitchFamily="18" charset="0"/>
          </a:endParaRPr>
        </a:p>
      </dsp:txBody>
      <dsp:txXfrm>
        <a:off x="2537405" y="0"/>
        <a:ext cx="2963511" cy="401412"/>
      </dsp:txXfrm>
    </dsp:sp>
    <dsp:sp modelId="{EC28FBDA-B6D0-43FE-8C36-C242D5BC9BFD}">
      <dsp:nvSpPr>
        <dsp:cNvPr id="0" name=""/>
        <dsp:cNvSpPr/>
      </dsp:nvSpPr>
      <dsp:spPr>
        <a:xfrm>
          <a:off x="242403" y="1681155"/>
          <a:ext cx="1655058"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1AAE97-4896-4841-BAB4-04CF150B0182}">
      <dsp:nvSpPr>
        <dsp:cNvPr id="0" name=""/>
        <dsp:cNvSpPr/>
      </dsp:nvSpPr>
      <dsp:spPr>
        <a:xfrm>
          <a:off x="312641" y="1747881"/>
          <a:ext cx="1655058"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BOARD OF TRUSTEE</a:t>
          </a:r>
          <a:endParaRPr lang="en-IN" sz="1100" b="1" kern="1200" dirty="0">
            <a:latin typeface="Times New Roman" pitchFamily="18" charset="0"/>
            <a:cs typeface="Times New Roman" pitchFamily="18" charset="0"/>
          </a:endParaRPr>
        </a:p>
      </dsp:txBody>
      <dsp:txXfrm>
        <a:off x="312641" y="1747881"/>
        <a:ext cx="1655058" cy="401412"/>
      </dsp:txXfrm>
    </dsp:sp>
    <dsp:sp modelId="{8682D328-5C0A-48AE-ACF3-9CC7A6DBAE21}">
      <dsp:nvSpPr>
        <dsp:cNvPr id="0" name=""/>
        <dsp:cNvSpPr/>
      </dsp:nvSpPr>
      <dsp:spPr>
        <a:xfrm>
          <a:off x="-70238" y="3339974"/>
          <a:ext cx="1196436"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9778FB-2879-44ED-9A29-E510290F168A}">
      <dsp:nvSpPr>
        <dsp:cNvPr id="0" name=""/>
        <dsp:cNvSpPr/>
      </dsp:nvSpPr>
      <dsp:spPr>
        <a:xfrm>
          <a:off x="0" y="3406701"/>
          <a:ext cx="1196436"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CHAIRMAN</a:t>
          </a:r>
          <a:endParaRPr lang="en-IN" sz="1100" b="1" kern="1200" dirty="0">
            <a:latin typeface="Times New Roman" pitchFamily="18" charset="0"/>
            <a:cs typeface="Times New Roman" pitchFamily="18" charset="0"/>
          </a:endParaRPr>
        </a:p>
      </dsp:txBody>
      <dsp:txXfrm>
        <a:off x="0" y="3406701"/>
        <a:ext cx="1196436" cy="401412"/>
      </dsp:txXfrm>
    </dsp:sp>
    <dsp:sp modelId="{CDF0C11A-9A3A-49BC-9985-0C8BC64DB773}">
      <dsp:nvSpPr>
        <dsp:cNvPr id="0" name=""/>
        <dsp:cNvSpPr/>
      </dsp:nvSpPr>
      <dsp:spPr>
        <a:xfrm>
          <a:off x="1972450" y="3300178"/>
          <a:ext cx="1055070"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99B13E-86AC-45D4-9259-195E1B444E65}">
      <dsp:nvSpPr>
        <dsp:cNvPr id="0" name=""/>
        <dsp:cNvSpPr/>
      </dsp:nvSpPr>
      <dsp:spPr>
        <a:xfrm>
          <a:off x="2042689" y="3366905"/>
          <a:ext cx="1055070"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SECRETARY</a:t>
          </a:r>
          <a:endParaRPr lang="en-IN" sz="1100" b="1" kern="1200" dirty="0">
            <a:latin typeface="Times New Roman" pitchFamily="18" charset="0"/>
            <a:cs typeface="Times New Roman" pitchFamily="18" charset="0"/>
          </a:endParaRPr>
        </a:p>
      </dsp:txBody>
      <dsp:txXfrm>
        <a:off x="2042689" y="3366905"/>
        <a:ext cx="1055070" cy="401412"/>
      </dsp:txXfrm>
    </dsp:sp>
    <dsp:sp modelId="{07FEA068-9276-41CF-9C54-A73964F07E11}">
      <dsp:nvSpPr>
        <dsp:cNvPr id="0" name=""/>
        <dsp:cNvSpPr/>
      </dsp:nvSpPr>
      <dsp:spPr>
        <a:xfrm>
          <a:off x="2882464" y="2356034"/>
          <a:ext cx="1598823" cy="5877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9B3F33-8153-449C-B913-3F5A01FA4B4F}">
      <dsp:nvSpPr>
        <dsp:cNvPr id="0" name=""/>
        <dsp:cNvSpPr/>
      </dsp:nvSpPr>
      <dsp:spPr>
        <a:xfrm>
          <a:off x="2952703" y="2422760"/>
          <a:ext cx="1598823" cy="5877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BOARD OF MANAGEMENT</a:t>
          </a:r>
          <a:endParaRPr lang="en-IN" sz="1100" b="1" kern="1200" dirty="0">
            <a:latin typeface="Times New Roman" pitchFamily="18" charset="0"/>
            <a:cs typeface="Times New Roman" pitchFamily="18" charset="0"/>
          </a:endParaRPr>
        </a:p>
      </dsp:txBody>
      <dsp:txXfrm>
        <a:off x="2952703" y="2422760"/>
        <a:ext cx="1598823" cy="587740"/>
      </dsp:txXfrm>
    </dsp:sp>
    <dsp:sp modelId="{D30276FA-2F0D-4FA0-8153-CCBF701D6AC8}">
      <dsp:nvSpPr>
        <dsp:cNvPr id="0" name=""/>
        <dsp:cNvSpPr/>
      </dsp:nvSpPr>
      <dsp:spPr>
        <a:xfrm>
          <a:off x="1215925" y="4638785"/>
          <a:ext cx="1276637"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990EC4-C7F1-4081-AA09-AEFF4191724D}">
      <dsp:nvSpPr>
        <dsp:cNvPr id="0" name=""/>
        <dsp:cNvSpPr/>
      </dsp:nvSpPr>
      <dsp:spPr>
        <a:xfrm>
          <a:off x="1286164" y="4705511"/>
          <a:ext cx="1276637"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CHAIRMAN</a:t>
          </a:r>
          <a:endParaRPr lang="en-IN" sz="1100" b="1" kern="1200" dirty="0">
            <a:latin typeface="Times New Roman" pitchFamily="18" charset="0"/>
            <a:cs typeface="Times New Roman" pitchFamily="18" charset="0"/>
          </a:endParaRPr>
        </a:p>
      </dsp:txBody>
      <dsp:txXfrm>
        <a:off x="1286164" y="4705511"/>
        <a:ext cx="1276637" cy="401412"/>
      </dsp:txXfrm>
    </dsp:sp>
    <dsp:sp modelId="{7CA56E5C-FEB6-4642-82C0-4157E2AC7D49}">
      <dsp:nvSpPr>
        <dsp:cNvPr id="0" name=""/>
        <dsp:cNvSpPr/>
      </dsp:nvSpPr>
      <dsp:spPr>
        <a:xfrm>
          <a:off x="4680920" y="4679327"/>
          <a:ext cx="879839"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F3D614-4C8D-44A9-9205-D749A9ABE22F}">
      <dsp:nvSpPr>
        <dsp:cNvPr id="0" name=""/>
        <dsp:cNvSpPr/>
      </dsp:nvSpPr>
      <dsp:spPr>
        <a:xfrm>
          <a:off x="4751158" y="4746054"/>
          <a:ext cx="879839"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TREASURER</a:t>
          </a:r>
          <a:endParaRPr lang="en-IN" sz="1100" b="1" kern="1200" dirty="0">
            <a:latin typeface="Times New Roman" pitchFamily="18" charset="0"/>
            <a:cs typeface="Times New Roman" pitchFamily="18" charset="0"/>
          </a:endParaRPr>
        </a:p>
      </dsp:txBody>
      <dsp:txXfrm>
        <a:off x="4751158" y="4746054"/>
        <a:ext cx="879839" cy="401412"/>
      </dsp:txXfrm>
    </dsp:sp>
    <dsp:sp modelId="{76730E1A-E6F1-42CE-A504-9DD6C2000A1B}">
      <dsp:nvSpPr>
        <dsp:cNvPr id="0" name=""/>
        <dsp:cNvSpPr/>
      </dsp:nvSpPr>
      <dsp:spPr>
        <a:xfrm>
          <a:off x="5637602" y="1700852"/>
          <a:ext cx="1892227" cy="6938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BF883C-ABC0-468E-A879-F79AB241E101}">
      <dsp:nvSpPr>
        <dsp:cNvPr id="0" name=""/>
        <dsp:cNvSpPr/>
      </dsp:nvSpPr>
      <dsp:spPr>
        <a:xfrm>
          <a:off x="5707841" y="1767578"/>
          <a:ext cx="1892227" cy="69381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GENERAL ADMINISTRATION</a:t>
          </a:r>
          <a:endParaRPr lang="en-IN" sz="1100" b="1" kern="1200" dirty="0">
            <a:latin typeface="Times New Roman" pitchFamily="18" charset="0"/>
            <a:cs typeface="Times New Roman" pitchFamily="18" charset="0"/>
          </a:endParaRPr>
        </a:p>
      </dsp:txBody>
      <dsp:txXfrm>
        <a:off x="5707841" y="1767578"/>
        <a:ext cx="1892227" cy="693813"/>
      </dsp:txXfrm>
    </dsp:sp>
    <dsp:sp modelId="{F1B676E8-6D72-435C-9E7C-96239BF6C1FC}">
      <dsp:nvSpPr>
        <dsp:cNvPr id="0" name=""/>
        <dsp:cNvSpPr/>
      </dsp:nvSpPr>
      <dsp:spPr>
        <a:xfrm>
          <a:off x="4278251" y="3649315"/>
          <a:ext cx="885604"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3D9D5C-3E0C-406F-9AF5-BA1A7D208B0A}">
      <dsp:nvSpPr>
        <dsp:cNvPr id="0" name=""/>
        <dsp:cNvSpPr/>
      </dsp:nvSpPr>
      <dsp:spPr>
        <a:xfrm>
          <a:off x="4348489" y="3716041"/>
          <a:ext cx="885604"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DOCTOR</a:t>
          </a:r>
          <a:endParaRPr lang="en-IN" sz="1100" b="1" kern="1200" dirty="0">
            <a:latin typeface="Times New Roman" pitchFamily="18" charset="0"/>
            <a:cs typeface="Times New Roman" pitchFamily="18" charset="0"/>
          </a:endParaRPr>
        </a:p>
      </dsp:txBody>
      <dsp:txXfrm>
        <a:off x="4348489" y="3716041"/>
        <a:ext cx="885604" cy="401412"/>
      </dsp:txXfrm>
    </dsp:sp>
    <dsp:sp modelId="{556F6CB6-2406-437C-929D-0E47B0B96859}">
      <dsp:nvSpPr>
        <dsp:cNvPr id="0" name=""/>
        <dsp:cNvSpPr/>
      </dsp:nvSpPr>
      <dsp:spPr>
        <a:xfrm>
          <a:off x="5718836" y="3840014"/>
          <a:ext cx="776610"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946177-8404-41C3-B897-8EC0EDD937B2}">
      <dsp:nvSpPr>
        <dsp:cNvPr id="0" name=""/>
        <dsp:cNvSpPr/>
      </dsp:nvSpPr>
      <dsp:spPr>
        <a:xfrm>
          <a:off x="5789075" y="3906740"/>
          <a:ext cx="776610"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NURSE</a:t>
          </a:r>
          <a:endParaRPr lang="en-IN" sz="1100" b="1" kern="1200" dirty="0">
            <a:latin typeface="Times New Roman" pitchFamily="18" charset="0"/>
            <a:cs typeface="Times New Roman" pitchFamily="18" charset="0"/>
          </a:endParaRPr>
        </a:p>
      </dsp:txBody>
      <dsp:txXfrm>
        <a:off x="5789075" y="3906740"/>
        <a:ext cx="776610" cy="401412"/>
      </dsp:txXfrm>
    </dsp:sp>
    <dsp:sp modelId="{60D14439-2A9C-47AC-9842-255BEF521CD4}">
      <dsp:nvSpPr>
        <dsp:cNvPr id="0" name=""/>
        <dsp:cNvSpPr/>
      </dsp:nvSpPr>
      <dsp:spPr>
        <a:xfrm>
          <a:off x="6914936" y="4190451"/>
          <a:ext cx="1378096" cy="4014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7D73D5-E040-42C1-80CD-8B788CC417B5}">
      <dsp:nvSpPr>
        <dsp:cNvPr id="0" name=""/>
        <dsp:cNvSpPr/>
      </dsp:nvSpPr>
      <dsp:spPr>
        <a:xfrm>
          <a:off x="6985175" y="4257177"/>
          <a:ext cx="1378096" cy="4014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b="1" kern="1200" dirty="0" smtClean="0">
              <a:latin typeface="Times New Roman" pitchFamily="18" charset="0"/>
              <a:cs typeface="Times New Roman" pitchFamily="18" charset="0"/>
            </a:rPr>
            <a:t>ADMINISTRATORS</a:t>
          </a:r>
          <a:endParaRPr lang="en-IN" sz="1100" b="1" kern="1200" dirty="0">
            <a:latin typeface="Times New Roman" pitchFamily="18" charset="0"/>
            <a:cs typeface="Times New Roman" pitchFamily="18" charset="0"/>
          </a:endParaRPr>
        </a:p>
      </dsp:txBody>
      <dsp:txXfrm>
        <a:off x="6985175" y="4257177"/>
        <a:ext cx="1378096" cy="40141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6E4D689-EC70-41A9-8264-152C3EB7848A}">
      <dsp:nvSpPr>
        <dsp:cNvPr id="0" name=""/>
        <dsp:cNvSpPr/>
      </dsp:nvSpPr>
      <dsp:spPr>
        <a:xfrm>
          <a:off x="2130" y="711316"/>
          <a:ext cx="2137807" cy="2137807"/>
        </a:xfrm>
        <a:prstGeom prst="ellipse">
          <a:avLst/>
        </a:prstGeom>
        <a:solidFill>
          <a:schemeClr val="accent3">
            <a:alpha val="5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17651" tIns="22860" rIns="117651" bIns="22860" numCol="1" spcCol="1270" anchor="ctr" anchorCtr="0">
          <a:noAutofit/>
        </a:bodyPr>
        <a:lstStyle/>
        <a:p>
          <a:pPr lvl="0" algn="ctr" defTabSz="800100">
            <a:lnSpc>
              <a:spcPct val="90000"/>
            </a:lnSpc>
            <a:spcBef>
              <a:spcPct val="0"/>
            </a:spcBef>
            <a:spcAft>
              <a:spcPct val="35000"/>
            </a:spcAft>
          </a:pPr>
          <a:r>
            <a:rPr lang="en-IN" sz="1800" kern="1200"/>
            <a:t>SUPERIOR EXECUTIVE</a:t>
          </a:r>
        </a:p>
      </dsp:txBody>
      <dsp:txXfrm>
        <a:off x="2130" y="711316"/>
        <a:ext cx="2137807" cy="2137807"/>
      </dsp:txXfrm>
    </dsp:sp>
    <dsp:sp modelId="{E979619A-4403-4CB8-9EFF-5D8248A4B42C}">
      <dsp:nvSpPr>
        <dsp:cNvPr id="0" name=""/>
        <dsp:cNvSpPr/>
      </dsp:nvSpPr>
      <dsp:spPr>
        <a:xfrm>
          <a:off x="1712376" y="711316"/>
          <a:ext cx="2137807" cy="2137807"/>
        </a:xfrm>
        <a:prstGeom prst="ellipse">
          <a:avLst/>
        </a:prstGeom>
        <a:solidFill>
          <a:schemeClr val="accent3">
            <a:alpha val="50000"/>
            <a:hueOff val="3750088"/>
            <a:satOff val="-5627"/>
            <a:lumOff val="-915"/>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17651" tIns="22860" rIns="117651" bIns="22860" numCol="1" spcCol="1270" anchor="ctr" anchorCtr="0">
          <a:noAutofit/>
        </a:bodyPr>
        <a:lstStyle/>
        <a:p>
          <a:pPr lvl="0" algn="ctr" defTabSz="800100">
            <a:lnSpc>
              <a:spcPct val="90000"/>
            </a:lnSpc>
            <a:spcBef>
              <a:spcPct val="0"/>
            </a:spcBef>
            <a:spcAft>
              <a:spcPct val="35000"/>
            </a:spcAft>
          </a:pPr>
          <a:r>
            <a:rPr lang="en-IN" sz="1800" kern="1200"/>
            <a:t>FRONT DESK EXECUTIVE</a:t>
          </a:r>
        </a:p>
      </dsp:txBody>
      <dsp:txXfrm>
        <a:off x="1712376" y="711316"/>
        <a:ext cx="2137807" cy="2137807"/>
      </dsp:txXfrm>
    </dsp:sp>
    <dsp:sp modelId="{00B60CA2-7C14-4C1C-B801-6146D4C6C421}">
      <dsp:nvSpPr>
        <dsp:cNvPr id="0" name=""/>
        <dsp:cNvSpPr/>
      </dsp:nvSpPr>
      <dsp:spPr>
        <a:xfrm>
          <a:off x="3422623" y="711316"/>
          <a:ext cx="2137807" cy="2137807"/>
        </a:xfrm>
        <a:prstGeom prst="ellipse">
          <a:avLst/>
        </a:prstGeom>
        <a:solidFill>
          <a:schemeClr val="accent3">
            <a:alpha val="50000"/>
            <a:hueOff val="7500176"/>
            <a:satOff val="-11253"/>
            <a:lumOff val="-183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17651" tIns="22860" rIns="117651" bIns="22860" numCol="1" spcCol="1270" anchor="ctr" anchorCtr="0">
          <a:noAutofit/>
        </a:bodyPr>
        <a:lstStyle/>
        <a:p>
          <a:pPr lvl="0" algn="ctr" defTabSz="800100">
            <a:lnSpc>
              <a:spcPct val="90000"/>
            </a:lnSpc>
            <a:spcBef>
              <a:spcPct val="0"/>
            </a:spcBef>
            <a:spcAft>
              <a:spcPct val="35000"/>
            </a:spcAft>
          </a:pPr>
          <a:r>
            <a:rPr lang="en-IN" sz="1800" kern="1200"/>
            <a:t>FINANCIAL COUNCELLOR</a:t>
          </a:r>
        </a:p>
      </dsp:txBody>
      <dsp:txXfrm>
        <a:off x="3422623" y="711316"/>
        <a:ext cx="2137807" cy="2137807"/>
      </dsp:txXfrm>
    </dsp:sp>
    <dsp:sp modelId="{B409575A-4F14-430E-973B-86896A930D77}">
      <dsp:nvSpPr>
        <dsp:cNvPr id="0" name=""/>
        <dsp:cNvSpPr/>
      </dsp:nvSpPr>
      <dsp:spPr>
        <a:xfrm>
          <a:off x="5132869" y="711316"/>
          <a:ext cx="2137807" cy="2137807"/>
        </a:xfrm>
        <a:prstGeom prst="ellipse">
          <a:avLst/>
        </a:prstGeom>
        <a:solidFill>
          <a:schemeClr val="accent3">
            <a:alpha val="50000"/>
            <a:hueOff val="11250264"/>
            <a:satOff val="-16880"/>
            <a:lumOff val="-2745"/>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tx1"/>
        </a:fontRef>
      </dsp:style>
      <dsp:txBody>
        <a:bodyPr spcFirstLastPara="0" vert="horz" wrap="square" lIns="117651" tIns="22860" rIns="117651" bIns="22860" numCol="1" spcCol="1270" anchor="ctr" anchorCtr="0">
          <a:noAutofit/>
        </a:bodyPr>
        <a:lstStyle/>
        <a:p>
          <a:pPr lvl="0" algn="ctr" defTabSz="800100">
            <a:lnSpc>
              <a:spcPct val="90000"/>
            </a:lnSpc>
            <a:spcBef>
              <a:spcPct val="0"/>
            </a:spcBef>
            <a:spcAft>
              <a:spcPct val="35000"/>
            </a:spcAft>
          </a:pPr>
          <a:r>
            <a:rPr lang="en-IN" sz="1800" kern="1200"/>
            <a:t>FILE PROCESSING EXECUTIVE</a:t>
          </a:r>
        </a:p>
      </dsp:txBody>
      <dsp:txXfrm>
        <a:off x="5132869" y="711316"/>
        <a:ext cx="2137807" cy="213780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636912-FBC0-4860-BD51-4056368F4D11}">
      <dsp:nvSpPr>
        <dsp:cNvPr id="0" name=""/>
        <dsp:cNvSpPr/>
      </dsp:nvSpPr>
      <dsp:spPr>
        <a:xfrm>
          <a:off x="1544389" y="1982"/>
          <a:ext cx="2397621" cy="1198810"/>
        </a:xfrm>
        <a:prstGeom prst="roundRect">
          <a:avLst>
            <a:gd name="adj" fmla="val 10000"/>
          </a:avLst>
        </a:prstGeom>
        <a:gradFill rotWithShape="0">
          <a:gsLst>
            <a:gs pos="0">
              <a:schemeClr val="accent5">
                <a:shade val="80000"/>
                <a:hueOff val="0"/>
                <a:satOff val="0"/>
                <a:lumOff val="0"/>
                <a:alphaOff val="0"/>
                <a:shade val="51000"/>
                <a:satMod val="130000"/>
              </a:schemeClr>
            </a:gs>
            <a:gs pos="80000">
              <a:schemeClr val="accent5">
                <a:shade val="80000"/>
                <a:hueOff val="0"/>
                <a:satOff val="0"/>
                <a:lumOff val="0"/>
                <a:alphaOff val="0"/>
                <a:shade val="93000"/>
                <a:satMod val="130000"/>
              </a:schemeClr>
            </a:gs>
            <a:gs pos="100000">
              <a:schemeClr val="accent5">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IN" sz="3100" kern="1200"/>
            <a:t>BILLING</a:t>
          </a:r>
        </a:p>
      </dsp:txBody>
      <dsp:txXfrm>
        <a:off x="1544389" y="1982"/>
        <a:ext cx="2397621" cy="1198810"/>
      </dsp:txXfrm>
    </dsp:sp>
    <dsp:sp modelId="{626EC306-1297-4374-9595-AA1C7871066D}">
      <dsp:nvSpPr>
        <dsp:cNvPr id="0" name=""/>
        <dsp:cNvSpPr/>
      </dsp:nvSpPr>
      <dsp:spPr>
        <a:xfrm rot="5330806">
          <a:off x="2227505" y="1667591"/>
          <a:ext cx="1082762" cy="419583"/>
        </a:xfrm>
        <a:prstGeom prst="leftRightArrow">
          <a:avLst>
            <a:gd name="adj1" fmla="val 60000"/>
            <a:gd name="adj2" fmla="val 50000"/>
          </a:avLst>
        </a:prstGeom>
        <a:gradFill rotWithShape="0">
          <a:gsLst>
            <a:gs pos="0">
              <a:schemeClr val="accent5">
                <a:shade val="90000"/>
                <a:hueOff val="0"/>
                <a:satOff val="0"/>
                <a:lumOff val="0"/>
                <a:alphaOff val="0"/>
                <a:shade val="51000"/>
                <a:satMod val="130000"/>
              </a:schemeClr>
            </a:gs>
            <a:gs pos="80000">
              <a:schemeClr val="accent5">
                <a:shade val="90000"/>
                <a:hueOff val="0"/>
                <a:satOff val="0"/>
                <a:lumOff val="0"/>
                <a:alphaOff val="0"/>
                <a:shade val="93000"/>
                <a:satMod val="130000"/>
              </a:schemeClr>
            </a:gs>
            <a:gs pos="100000">
              <a:schemeClr val="accent5">
                <a:shade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IN" sz="1800" kern="1200"/>
        </a:p>
      </dsp:txBody>
      <dsp:txXfrm rot="5330806">
        <a:off x="2227505" y="1667591"/>
        <a:ext cx="1082762" cy="419583"/>
      </dsp:txXfrm>
    </dsp:sp>
    <dsp:sp modelId="{7E3414A2-CE8E-4618-A902-06AACCE38C26}">
      <dsp:nvSpPr>
        <dsp:cNvPr id="0" name=""/>
        <dsp:cNvSpPr/>
      </dsp:nvSpPr>
      <dsp:spPr>
        <a:xfrm>
          <a:off x="1595762" y="2553972"/>
          <a:ext cx="2397621" cy="1198810"/>
        </a:xfrm>
        <a:prstGeom prst="roundRect">
          <a:avLst>
            <a:gd name="adj" fmla="val 10000"/>
          </a:avLst>
        </a:prstGeom>
        <a:gradFill rotWithShape="0">
          <a:gsLst>
            <a:gs pos="0">
              <a:schemeClr val="accent5">
                <a:shade val="80000"/>
                <a:hueOff val="205224"/>
                <a:satOff val="-2238"/>
                <a:lumOff val="25579"/>
                <a:alphaOff val="0"/>
                <a:shade val="51000"/>
                <a:satMod val="130000"/>
              </a:schemeClr>
            </a:gs>
            <a:gs pos="80000">
              <a:schemeClr val="accent5">
                <a:shade val="80000"/>
                <a:hueOff val="205224"/>
                <a:satOff val="-2238"/>
                <a:lumOff val="25579"/>
                <a:alphaOff val="0"/>
                <a:shade val="93000"/>
                <a:satMod val="130000"/>
              </a:schemeClr>
            </a:gs>
            <a:gs pos="100000">
              <a:schemeClr val="accent5">
                <a:shade val="80000"/>
                <a:hueOff val="205224"/>
                <a:satOff val="-2238"/>
                <a:lumOff val="2557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en-IN" sz="3100" kern="1200" dirty="0"/>
            <a:t>BILLING MANAGER</a:t>
          </a:r>
        </a:p>
      </dsp:txBody>
      <dsp:txXfrm>
        <a:off x="1595762" y="2553972"/>
        <a:ext cx="2397621" cy="1198810"/>
      </dsp:txXfrm>
    </dsp:sp>
    <dsp:sp modelId="{B91DA53D-2D4F-496E-B1D1-E59F816FC48D}">
      <dsp:nvSpPr>
        <dsp:cNvPr id="0" name=""/>
        <dsp:cNvSpPr/>
      </dsp:nvSpPr>
      <dsp:spPr>
        <a:xfrm rot="16130806">
          <a:off x="2366017" y="1640909"/>
          <a:ext cx="1445932" cy="419583"/>
        </a:xfrm>
        <a:prstGeom prst="leftRightArrow">
          <a:avLst>
            <a:gd name="adj1" fmla="val 60000"/>
            <a:gd name="adj2" fmla="val 50000"/>
          </a:avLst>
        </a:prstGeom>
        <a:no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IN" sz="1800" kern="1200"/>
        </a:p>
      </dsp:txBody>
      <dsp:txXfrm rot="16130806">
        <a:off x="2366017" y="1640909"/>
        <a:ext cx="1445932" cy="41958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2BD24D-05FC-419C-9E31-3D818DD39313}">
      <dsp:nvSpPr>
        <dsp:cNvPr id="0" name=""/>
        <dsp:cNvSpPr/>
      </dsp:nvSpPr>
      <dsp:spPr>
        <a:xfrm>
          <a:off x="1155" y="969652"/>
          <a:ext cx="2522190" cy="1261095"/>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IN" sz="4000" kern="1200"/>
            <a:t>HEART CENTER</a:t>
          </a:r>
        </a:p>
      </dsp:txBody>
      <dsp:txXfrm>
        <a:off x="1155" y="969652"/>
        <a:ext cx="2522190" cy="1261095"/>
      </dsp:txXfrm>
    </dsp:sp>
    <dsp:sp modelId="{6DA3F09C-EF7A-47C7-A9B2-789B50ABAB63}">
      <dsp:nvSpPr>
        <dsp:cNvPr id="0" name=""/>
        <dsp:cNvSpPr/>
      </dsp:nvSpPr>
      <dsp:spPr>
        <a:xfrm rot="19457599">
          <a:off x="2406566" y="1202171"/>
          <a:ext cx="1242434" cy="70927"/>
        </a:xfrm>
        <a:custGeom>
          <a:avLst/>
          <a:gdLst/>
          <a:ahLst/>
          <a:cxnLst/>
          <a:rect l="0" t="0" r="0" b="0"/>
          <a:pathLst>
            <a:path>
              <a:moveTo>
                <a:pt x="0" y="35463"/>
              </a:moveTo>
              <a:lnTo>
                <a:pt x="1242434" y="35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19457599">
        <a:off x="2996723" y="1206574"/>
        <a:ext cx="62121" cy="62121"/>
      </dsp:txXfrm>
    </dsp:sp>
    <dsp:sp modelId="{6146C320-FCEE-4E49-B82A-405A851B9B2C}">
      <dsp:nvSpPr>
        <dsp:cNvPr id="0" name=""/>
        <dsp:cNvSpPr/>
      </dsp:nvSpPr>
      <dsp:spPr>
        <a:xfrm>
          <a:off x="3532222" y="244522"/>
          <a:ext cx="2522190" cy="1261095"/>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IN" sz="4000" kern="1200"/>
            <a:t>DOCTOR</a:t>
          </a:r>
        </a:p>
      </dsp:txBody>
      <dsp:txXfrm>
        <a:off x="3532222" y="244522"/>
        <a:ext cx="2522190" cy="1261095"/>
      </dsp:txXfrm>
    </dsp:sp>
    <dsp:sp modelId="{F16690BE-A55E-4632-8662-3EF8EB48B053}">
      <dsp:nvSpPr>
        <dsp:cNvPr id="0" name=""/>
        <dsp:cNvSpPr/>
      </dsp:nvSpPr>
      <dsp:spPr>
        <a:xfrm rot="2142401">
          <a:off x="2406566" y="1927300"/>
          <a:ext cx="1242434" cy="70927"/>
        </a:xfrm>
        <a:custGeom>
          <a:avLst/>
          <a:gdLst/>
          <a:ahLst/>
          <a:cxnLst/>
          <a:rect l="0" t="0" r="0" b="0"/>
          <a:pathLst>
            <a:path>
              <a:moveTo>
                <a:pt x="0" y="35463"/>
              </a:moveTo>
              <a:lnTo>
                <a:pt x="1242434" y="354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2142401">
        <a:off x="2996723" y="1931703"/>
        <a:ext cx="62121" cy="62121"/>
      </dsp:txXfrm>
    </dsp:sp>
    <dsp:sp modelId="{17751092-DD98-441C-86FE-A292E9CCC987}">
      <dsp:nvSpPr>
        <dsp:cNvPr id="0" name=""/>
        <dsp:cNvSpPr/>
      </dsp:nvSpPr>
      <dsp:spPr>
        <a:xfrm>
          <a:off x="3532222" y="1694782"/>
          <a:ext cx="2522190" cy="1261095"/>
        </a:xfrm>
        <a:prstGeom prst="roundRect">
          <a:avLst>
            <a:gd name="adj" fmla="val 100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IN" sz="4000" kern="1200"/>
            <a:t>EXECUTIVE</a:t>
          </a:r>
        </a:p>
      </dsp:txBody>
      <dsp:txXfrm>
        <a:off x="3532222" y="1694782"/>
        <a:ext cx="2522190" cy="126109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D636912-FBC0-4860-BD51-4056368F4D11}">
      <dsp:nvSpPr>
        <dsp:cNvPr id="0" name=""/>
        <dsp:cNvSpPr/>
      </dsp:nvSpPr>
      <dsp:spPr>
        <a:xfrm>
          <a:off x="1331416" y="118219"/>
          <a:ext cx="2823567" cy="1411783"/>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IN" sz="3700" kern="1200"/>
            <a:t>DIALYSIS</a:t>
          </a:r>
        </a:p>
      </dsp:txBody>
      <dsp:txXfrm>
        <a:off x="1331416" y="118219"/>
        <a:ext cx="2823567" cy="1411783"/>
      </dsp:txXfrm>
    </dsp:sp>
    <dsp:sp modelId="{626EC306-1297-4374-9595-AA1C7871066D}">
      <dsp:nvSpPr>
        <dsp:cNvPr id="0" name=""/>
        <dsp:cNvSpPr/>
      </dsp:nvSpPr>
      <dsp:spPr>
        <a:xfrm rot="5391940">
          <a:off x="2314034" y="1911895"/>
          <a:ext cx="1007905" cy="494124"/>
        </a:xfrm>
        <a:prstGeom prst="lef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IN" sz="2100" kern="1200"/>
        </a:p>
      </dsp:txBody>
      <dsp:txXfrm rot="5391940">
        <a:off x="2314034" y="1911895"/>
        <a:ext cx="1007905" cy="494124"/>
      </dsp:txXfrm>
    </dsp:sp>
    <dsp:sp modelId="{7E3414A2-CE8E-4618-A902-06AACCE38C26}">
      <dsp:nvSpPr>
        <dsp:cNvPr id="0" name=""/>
        <dsp:cNvSpPr/>
      </dsp:nvSpPr>
      <dsp:spPr>
        <a:xfrm>
          <a:off x="1480989" y="2787911"/>
          <a:ext cx="2823567" cy="1411783"/>
        </a:xfrm>
        <a:prstGeom prst="roundRect">
          <a:avLst>
            <a:gd name="adj" fmla="val 10000"/>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IN" sz="3700" kern="1200" dirty="0"/>
            <a:t>DIALYSIS HEAD</a:t>
          </a:r>
        </a:p>
      </dsp:txBody>
      <dsp:txXfrm>
        <a:off x="1480989" y="2787911"/>
        <a:ext cx="2823567" cy="1411783"/>
      </dsp:txXfrm>
    </dsp:sp>
    <dsp:sp modelId="{B91DA53D-2D4F-496E-B1D1-E59F816FC48D}">
      <dsp:nvSpPr>
        <dsp:cNvPr id="0" name=""/>
        <dsp:cNvSpPr/>
      </dsp:nvSpPr>
      <dsp:spPr>
        <a:xfrm rot="16007596">
          <a:off x="2298588" y="1845282"/>
          <a:ext cx="2629070" cy="494124"/>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IN" sz="2100" kern="1200"/>
        </a:p>
      </dsp:txBody>
      <dsp:txXfrm rot="16007596">
        <a:off x="2298588" y="1845282"/>
        <a:ext cx="2629070" cy="494124"/>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2BD24D-05FC-419C-9E31-3D818DD39313}">
      <dsp:nvSpPr>
        <dsp:cNvPr id="0" name=""/>
        <dsp:cNvSpPr/>
      </dsp:nvSpPr>
      <dsp:spPr>
        <a:xfrm>
          <a:off x="1904" y="954806"/>
          <a:ext cx="2581572" cy="1290786"/>
        </a:xfrm>
        <a:prstGeom prst="roundRect">
          <a:avLst>
            <a:gd name="adj" fmla="val 10000"/>
          </a:avLst>
        </a:prstGeom>
        <a:gradFill rotWithShape="0">
          <a:gsLst>
            <a:gs pos="0">
              <a:schemeClr val="accent2">
                <a:alpha val="80000"/>
                <a:hueOff val="0"/>
                <a:satOff val="0"/>
                <a:lumOff val="0"/>
                <a:alphaOff val="0"/>
                <a:shade val="51000"/>
                <a:satMod val="130000"/>
              </a:schemeClr>
            </a:gs>
            <a:gs pos="80000">
              <a:schemeClr val="accent2">
                <a:alpha val="80000"/>
                <a:hueOff val="0"/>
                <a:satOff val="0"/>
                <a:lumOff val="0"/>
                <a:alphaOff val="0"/>
                <a:shade val="93000"/>
                <a:satMod val="130000"/>
              </a:schemeClr>
            </a:gs>
            <a:gs pos="100000">
              <a:schemeClr val="accent2">
                <a:alpha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IN" sz="3400" kern="1200"/>
            <a:t>OT DEPARTMENT</a:t>
          </a:r>
        </a:p>
      </dsp:txBody>
      <dsp:txXfrm>
        <a:off x="1904" y="954806"/>
        <a:ext cx="2581572" cy="1290786"/>
      </dsp:txXfrm>
    </dsp:sp>
    <dsp:sp modelId="{6DA3F09C-EF7A-47C7-A9B2-789B50ABAB63}">
      <dsp:nvSpPr>
        <dsp:cNvPr id="0" name=""/>
        <dsp:cNvSpPr/>
      </dsp:nvSpPr>
      <dsp:spPr>
        <a:xfrm rot="19457599">
          <a:off x="2463948" y="1192800"/>
          <a:ext cx="1271686" cy="72597"/>
        </a:xfrm>
        <a:custGeom>
          <a:avLst/>
          <a:gdLst/>
          <a:ahLst/>
          <a:cxnLst/>
          <a:rect l="0" t="0" r="0" b="0"/>
          <a:pathLst>
            <a:path>
              <a:moveTo>
                <a:pt x="0" y="36298"/>
              </a:moveTo>
              <a:lnTo>
                <a:pt x="1271686" y="3629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19457599">
        <a:off x="3067999" y="1197306"/>
        <a:ext cx="63584" cy="63584"/>
      </dsp:txXfrm>
    </dsp:sp>
    <dsp:sp modelId="{6146C320-FCEE-4E49-B82A-405A851B9B2C}">
      <dsp:nvSpPr>
        <dsp:cNvPr id="0" name=""/>
        <dsp:cNvSpPr/>
      </dsp:nvSpPr>
      <dsp:spPr>
        <a:xfrm>
          <a:off x="3616106" y="212604"/>
          <a:ext cx="2581572" cy="1290786"/>
        </a:xfrm>
        <a:prstGeom prst="roundRect">
          <a:avLst>
            <a:gd name="adj" fmla="val 10000"/>
          </a:avLst>
        </a:prstGeom>
        <a:gradFill rotWithShape="0">
          <a:gsLst>
            <a:gs pos="0">
              <a:schemeClr val="accent2">
                <a:alpha val="70000"/>
                <a:hueOff val="0"/>
                <a:satOff val="0"/>
                <a:lumOff val="0"/>
                <a:alphaOff val="0"/>
                <a:shade val="51000"/>
                <a:satMod val="130000"/>
              </a:schemeClr>
            </a:gs>
            <a:gs pos="80000">
              <a:schemeClr val="accent2">
                <a:alpha val="70000"/>
                <a:hueOff val="0"/>
                <a:satOff val="0"/>
                <a:lumOff val="0"/>
                <a:alphaOff val="0"/>
                <a:shade val="93000"/>
                <a:satMod val="130000"/>
              </a:schemeClr>
            </a:gs>
            <a:gs pos="100000">
              <a:schemeClr val="accent2">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IN" sz="3400" kern="1200"/>
            <a:t>OT HEAD</a:t>
          </a:r>
        </a:p>
      </dsp:txBody>
      <dsp:txXfrm>
        <a:off x="3616106" y="212604"/>
        <a:ext cx="2581572" cy="1290786"/>
      </dsp:txXfrm>
    </dsp:sp>
    <dsp:sp modelId="{F16690BE-A55E-4632-8662-3EF8EB48B053}">
      <dsp:nvSpPr>
        <dsp:cNvPr id="0" name=""/>
        <dsp:cNvSpPr/>
      </dsp:nvSpPr>
      <dsp:spPr>
        <a:xfrm rot="2142401">
          <a:off x="2463948" y="1935002"/>
          <a:ext cx="1271686" cy="72597"/>
        </a:xfrm>
        <a:custGeom>
          <a:avLst/>
          <a:gdLst/>
          <a:ahLst/>
          <a:cxnLst/>
          <a:rect l="0" t="0" r="0" b="0"/>
          <a:pathLst>
            <a:path>
              <a:moveTo>
                <a:pt x="0" y="36298"/>
              </a:moveTo>
              <a:lnTo>
                <a:pt x="1271686" y="36298"/>
              </a:lnTo>
            </a:path>
          </a:pathLst>
        </a:custGeom>
        <a:noFill/>
        <a:ln w="25400" cap="flat" cmpd="sng" algn="ctr">
          <a:solidFill>
            <a:schemeClr val="accent2">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IN" sz="500" kern="1200"/>
        </a:p>
      </dsp:txBody>
      <dsp:txXfrm rot="2142401">
        <a:off x="3067999" y="1939508"/>
        <a:ext cx="63584" cy="63584"/>
      </dsp:txXfrm>
    </dsp:sp>
    <dsp:sp modelId="{17751092-DD98-441C-86FE-A292E9CCC987}">
      <dsp:nvSpPr>
        <dsp:cNvPr id="0" name=""/>
        <dsp:cNvSpPr/>
      </dsp:nvSpPr>
      <dsp:spPr>
        <a:xfrm>
          <a:off x="3616106" y="1697008"/>
          <a:ext cx="2581572" cy="1290786"/>
        </a:xfrm>
        <a:prstGeom prst="roundRect">
          <a:avLst>
            <a:gd name="adj" fmla="val 10000"/>
          </a:avLst>
        </a:prstGeom>
        <a:gradFill rotWithShape="0">
          <a:gsLst>
            <a:gs pos="0">
              <a:schemeClr val="accent2">
                <a:alpha val="70000"/>
                <a:hueOff val="0"/>
                <a:satOff val="0"/>
                <a:lumOff val="0"/>
                <a:alphaOff val="0"/>
                <a:shade val="51000"/>
                <a:satMod val="130000"/>
              </a:schemeClr>
            </a:gs>
            <a:gs pos="80000">
              <a:schemeClr val="accent2">
                <a:alpha val="70000"/>
                <a:hueOff val="0"/>
                <a:satOff val="0"/>
                <a:lumOff val="0"/>
                <a:alphaOff val="0"/>
                <a:shade val="93000"/>
                <a:satMod val="130000"/>
              </a:schemeClr>
            </a:gs>
            <a:gs pos="100000">
              <a:schemeClr val="accent2">
                <a:alpha val="7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IN" sz="3400" kern="1200"/>
            <a:t>OT EXECUTIVE</a:t>
          </a:r>
        </a:p>
      </dsp:txBody>
      <dsp:txXfrm>
        <a:off x="3616106" y="1697008"/>
        <a:ext cx="2581572" cy="129078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8F2DBC-2A15-4275-840B-0100E8044717}">
      <dsp:nvSpPr>
        <dsp:cNvPr id="0" name=""/>
        <dsp:cNvSpPr/>
      </dsp:nvSpPr>
      <dsp:spPr>
        <a:xfrm>
          <a:off x="1389772" y="459"/>
          <a:ext cx="2706855" cy="1503808"/>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IN" sz="3900" kern="1200"/>
            <a:t>GENERAL OPD</a:t>
          </a:r>
        </a:p>
      </dsp:txBody>
      <dsp:txXfrm>
        <a:off x="1389772" y="459"/>
        <a:ext cx="2706855" cy="1503808"/>
      </dsp:txXfrm>
    </dsp:sp>
    <dsp:sp modelId="{60984F89-8E27-4C77-AC69-B04AD8C8B365}">
      <dsp:nvSpPr>
        <dsp:cNvPr id="0" name=""/>
        <dsp:cNvSpPr/>
      </dsp:nvSpPr>
      <dsp:spPr>
        <a:xfrm rot="5400000">
          <a:off x="2461235" y="1541863"/>
          <a:ext cx="563928" cy="676713"/>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IN" sz="2800" kern="1200"/>
        </a:p>
      </dsp:txBody>
      <dsp:txXfrm rot="5400000">
        <a:off x="2461235" y="1541863"/>
        <a:ext cx="563928" cy="676713"/>
      </dsp:txXfrm>
    </dsp:sp>
    <dsp:sp modelId="{B2BD4115-6180-4CF4-8939-BA8DF10C981F}">
      <dsp:nvSpPr>
        <dsp:cNvPr id="0" name=""/>
        <dsp:cNvSpPr/>
      </dsp:nvSpPr>
      <dsp:spPr>
        <a:xfrm>
          <a:off x="1389772" y="2256172"/>
          <a:ext cx="2706855" cy="1503808"/>
        </a:xfrm>
        <a:prstGeom prst="roundRect">
          <a:avLst>
            <a:gd name="adj" fmla="val 1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en-IN" sz="3900" kern="1200" dirty="0"/>
            <a:t>OPD EXECUTIVE</a:t>
          </a:r>
        </a:p>
      </dsp:txBody>
      <dsp:txXfrm>
        <a:off x="1389772" y="2256172"/>
        <a:ext cx="2706855" cy="150380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257AAB-88BB-40F9-AC43-1C2ADCE80749}" type="datetimeFigureOut">
              <a:rPr lang="en-IN" smtClean="0"/>
              <a:pPr/>
              <a:t>06-05-2013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875A9D-F73A-45E4-BF83-7119C6AECA3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Infromed</a:t>
            </a:r>
            <a:r>
              <a:rPr lang="en-US" dirty="0" smtClean="0"/>
              <a:t> here,</a:t>
            </a:r>
            <a:r>
              <a:rPr lang="en-US" baseline="0" dirty="0" smtClean="0"/>
              <a:t> instead of involved here.</a:t>
            </a:r>
            <a:endParaRPr lang="en-IN" dirty="0"/>
          </a:p>
        </p:txBody>
      </p:sp>
      <p:sp>
        <p:nvSpPr>
          <p:cNvPr id="4" name="Slide Number Placeholder 3"/>
          <p:cNvSpPr>
            <a:spLocks noGrp="1"/>
          </p:cNvSpPr>
          <p:nvPr>
            <p:ph type="sldNum" sz="quarter" idx="10"/>
          </p:nvPr>
        </p:nvSpPr>
        <p:spPr/>
        <p:txBody>
          <a:bodyPr/>
          <a:lstStyle/>
          <a:p>
            <a:fld id="{0C875A9D-F73A-45E4-BF83-7119C6AECA35}" type="slidenum">
              <a:rPr lang="en-IN" smtClean="0"/>
              <a:pPr/>
              <a:t>16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5" name="Rectangle 104"/>
          <p:cNvSpPr/>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a:spLocks/>
          </p:cNvSpPr>
          <p:nvPr/>
        </p:nvSpPr>
        <p:spPr bwMode="auto">
          <a:xfrm>
            <a:off x="8054975" y="0"/>
            <a:ext cx="1089025" cy="2663164"/>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6" name="Freeform 105"/>
          <p:cNvSpPr>
            <a:spLocks/>
          </p:cNvSpPr>
          <p:nvPr/>
        </p:nvSpPr>
        <p:spPr bwMode="auto">
          <a:xfrm>
            <a:off x="1295400" y="5715000"/>
            <a:ext cx="6858000" cy="9144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30000"/>
                </a:schemeClr>
              </a:gs>
              <a:gs pos="50000">
                <a:schemeClr val="accent2"/>
              </a:gs>
              <a:gs pos="100000">
                <a:schemeClr val="bg1">
                  <a:alpha val="3000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7" name="Group 31"/>
          <p:cNvGrpSpPr/>
          <p:nvPr/>
        </p:nvGrpSpPr>
        <p:grpSpPr>
          <a:xfrm rot="10800000">
            <a:off x="0" y="4520045"/>
            <a:ext cx="2057400" cy="2337955"/>
            <a:chOff x="7467600" y="0"/>
            <a:chExt cx="1676400" cy="1905000"/>
          </a:xfrm>
        </p:grpSpPr>
        <p:sp>
          <p:nvSpPr>
            <p:cNvPr id="16" name="Teardrop 15"/>
            <p:cNvSpPr/>
            <p:nvPr userDrawn="1"/>
          </p:nvSpPr>
          <p:spPr>
            <a:xfrm>
              <a:off x="7620000" y="381000"/>
              <a:ext cx="1524000" cy="1524000"/>
            </a:xfrm>
            <a:prstGeom prst="teardrop">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ardrop 14"/>
            <p:cNvSpPr/>
            <p:nvPr userDrawn="1"/>
          </p:nvSpPr>
          <p:spPr>
            <a:xfrm>
              <a:off x="7467600" y="0"/>
              <a:ext cx="1143000" cy="1143000"/>
            </a:xfrm>
            <a:prstGeom prst="teardrop">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ardrop 13"/>
            <p:cNvSpPr/>
            <p:nvPr userDrawn="1"/>
          </p:nvSpPr>
          <p:spPr>
            <a:xfrm>
              <a:off x="7772400" y="0"/>
              <a:ext cx="1371600" cy="1371600"/>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30"/>
          <p:cNvGrpSpPr/>
          <p:nvPr/>
        </p:nvGrpSpPr>
        <p:grpSpPr>
          <a:xfrm>
            <a:off x="6781801" y="3975905"/>
            <a:ext cx="2033178" cy="2590798"/>
            <a:chOff x="5123427" y="2586247"/>
            <a:chExt cx="3113140" cy="3966952"/>
          </a:xfrm>
        </p:grpSpPr>
        <p:sp>
          <p:nvSpPr>
            <p:cNvPr id="1034" name="Freeform 10"/>
            <p:cNvSpPr>
              <a:spLocks/>
            </p:cNvSpPr>
            <p:nvPr userDrawn="1"/>
          </p:nvSpPr>
          <p:spPr bwMode="auto">
            <a:xfrm>
              <a:off x="5123427" y="2633869"/>
              <a:ext cx="1201172" cy="3890755"/>
            </a:xfrm>
            <a:custGeom>
              <a:avLst/>
              <a:gdLst/>
              <a:ahLst/>
              <a:cxnLst>
                <a:cxn ang="0">
                  <a:pos x="272" y="264"/>
                </a:cxn>
                <a:cxn ang="0">
                  <a:pos x="256" y="324"/>
                </a:cxn>
                <a:cxn ang="0">
                  <a:pos x="252" y="382"/>
                </a:cxn>
                <a:cxn ang="0">
                  <a:pos x="248" y="446"/>
                </a:cxn>
                <a:cxn ang="0">
                  <a:pos x="254" y="478"/>
                </a:cxn>
                <a:cxn ang="0">
                  <a:pos x="254" y="530"/>
                </a:cxn>
                <a:cxn ang="0">
                  <a:pos x="234" y="606"/>
                </a:cxn>
                <a:cxn ang="0">
                  <a:pos x="208" y="746"/>
                </a:cxn>
                <a:cxn ang="0">
                  <a:pos x="206" y="814"/>
                </a:cxn>
                <a:cxn ang="0">
                  <a:pos x="198" y="830"/>
                </a:cxn>
                <a:cxn ang="0">
                  <a:pos x="208" y="844"/>
                </a:cxn>
                <a:cxn ang="0">
                  <a:pos x="240" y="860"/>
                </a:cxn>
                <a:cxn ang="0">
                  <a:pos x="240" y="876"/>
                </a:cxn>
                <a:cxn ang="0">
                  <a:pos x="234" y="882"/>
                </a:cxn>
                <a:cxn ang="0">
                  <a:pos x="212" y="888"/>
                </a:cxn>
                <a:cxn ang="0">
                  <a:pos x="194" y="882"/>
                </a:cxn>
                <a:cxn ang="0">
                  <a:pos x="164" y="872"/>
                </a:cxn>
                <a:cxn ang="0">
                  <a:pos x="152" y="884"/>
                </a:cxn>
                <a:cxn ang="0">
                  <a:pos x="120" y="894"/>
                </a:cxn>
                <a:cxn ang="0">
                  <a:pos x="92" y="886"/>
                </a:cxn>
                <a:cxn ang="0">
                  <a:pos x="86" y="880"/>
                </a:cxn>
                <a:cxn ang="0">
                  <a:pos x="84" y="852"/>
                </a:cxn>
                <a:cxn ang="0">
                  <a:pos x="70" y="842"/>
                </a:cxn>
                <a:cxn ang="0">
                  <a:pos x="72" y="814"/>
                </a:cxn>
                <a:cxn ang="0">
                  <a:pos x="60" y="766"/>
                </a:cxn>
                <a:cxn ang="0">
                  <a:pos x="52" y="694"/>
                </a:cxn>
                <a:cxn ang="0">
                  <a:pos x="50" y="626"/>
                </a:cxn>
                <a:cxn ang="0">
                  <a:pos x="50" y="500"/>
                </a:cxn>
                <a:cxn ang="0">
                  <a:pos x="42" y="432"/>
                </a:cxn>
                <a:cxn ang="0">
                  <a:pos x="36" y="422"/>
                </a:cxn>
                <a:cxn ang="0">
                  <a:pos x="42" y="414"/>
                </a:cxn>
                <a:cxn ang="0">
                  <a:pos x="36" y="406"/>
                </a:cxn>
                <a:cxn ang="0">
                  <a:pos x="24" y="392"/>
                </a:cxn>
                <a:cxn ang="0">
                  <a:pos x="12" y="366"/>
                </a:cxn>
                <a:cxn ang="0">
                  <a:pos x="4" y="338"/>
                </a:cxn>
                <a:cxn ang="0">
                  <a:pos x="4" y="272"/>
                </a:cxn>
                <a:cxn ang="0">
                  <a:pos x="30" y="186"/>
                </a:cxn>
                <a:cxn ang="0">
                  <a:pos x="66" y="142"/>
                </a:cxn>
                <a:cxn ang="0">
                  <a:pos x="114" y="128"/>
                </a:cxn>
                <a:cxn ang="0">
                  <a:pos x="128" y="126"/>
                </a:cxn>
                <a:cxn ang="0">
                  <a:pos x="142" y="128"/>
                </a:cxn>
                <a:cxn ang="0">
                  <a:pos x="152" y="100"/>
                </a:cxn>
                <a:cxn ang="0">
                  <a:pos x="146" y="88"/>
                </a:cxn>
                <a:cxn ang="0">
                  <a:pos x="146" y="72"/>
                </a:cxn>
                <a:cxn ang="0">
                  <a:pos x="152" y="60"/>
                </a:cxn>
                <a:cxn ang="0">
                  <a:pos x="144" y="42"/>
                </a:cxn>
                <a:cxn ang="0">
                  <a:pos x="146" y="34"/>
                </a:cxn>
                <a:cxn ang="0">
                  <a:pos x="168" y="8"/>
                </a:cxn>
                <a:cxn ang="0">
                  <a:pos x="186" y="4"/>
                </a:cxn>
                <a:cxn ang="0">
                  <a:pos x="192" y="2"/>
                </a:cxn>
                <a:cxn ang="0">
                  <a:pos x="220" y="6"/>
                </a:cxn>
                <a:cxn ang="0">
                  <a:pos x="232" y="16"/>
                </a:cxn>
                <a:cxn ang="0">
                  <a:pos x="248" y="38"/>
                </a:cxn>
                <a:cxn ang="0">
                  <a:pos x="250" y="64"/>
                </a:cxn>
                <a:cxn ang="0">
                  <a:pos x="240" y="70"/>
                </a:cxn>
                <a:cxn ang="0">
                  <a:pos x="232" y="88"/>
                </a:cxn>
                <a:cxn ang="0">
                  <a:pos x="214" y="128"/>
                </a:cxn>
                <a:cxn ang="0">
                  <a:pos x="220" y="150"/>
                </a:cxn>
                <a:cxn ang="0">
                  <a:pos x="256" y="172"/>
                </a:cxn>
                <a:cxn ang="0">
                  <a:pos x="276" y="216"/>
                </a:cxn>
              </a:cxnLst>
              <a:rect l="0" t="0" r="r" b="b"/>
              <a:pathLst>
                <a:path w="276" h="894">
                  <a:moveTo>
                    <a:pt x="276" y="216"/>
                  </a:moveTo>
                  <a:lnTo>
                    <a:pt x="276" y="216"/>
                  </a:lnTo>
                  <a:lnTo>
                    <a:pt x="272" y="264"/>
                  </a:lnTo>
                  <a:lnTo>
                    <a:pt x="272" y="264"/>
                  </a:lnTo>
                  <a:lnTo>
                    <a:pt x="256" y="324"/>
                  </a:lnTo>
                  <a:lnTo>
                    <a:pt x="256" y="324"/>
                  </a:lnTo>
                  <a:lnTo>
                    <a:pt x="252" y="346"/>
                  </a:lnTo>
                  <a:lnTo>
                    <a:pt x="252" y="382"/>
                  </a:lnTo>
                  <a:lnTo>
                    <a:pt x="252" y="382"/>
                  </a:lnTo>
                  <a:lnTo>
                    <a:pt x="252" y="406"/>
                  </a:lnTo>
                  <a:lnTo>
                    <a:pt x="252" y="426"/>
                  </a:lnTo>
                  <a:lnTo>
                    <a:pt x="248" y="446"/>
                  </a:lnTo>
                  <a:lnTo>
                    <a:pt x="248" y="446"/>
                  </a:lnTo>
                  <a:lnTo>
                    <a:pt x="254" y="478"/>
                  </a:lnTo>
                  <a:lnTo>
                    <a:pt x="254" y="478"/>
                  </a:lnTo>
                  <a:lnTo>
                    <a:pt x="256" y="506"/>
                  </a:lnTo>
                  <a:lnTo>
                    <a:pt x="254" y="530"/>
                  </a:lnTo>
                  <a:lnTo>
                    <a:pt x="254" y="530"/>
                  </a:lnTo>
                  <a:lnTo>
                    <a:pt x="240" y="584"/>
                  </a:lnTo>
                  <a:lnTo>
                    <a:pt x="240" y="584"/>
                  </a:lnTo>
                  <a:lnTo>
                    <a:pt x="234" y="606"/>
                  </a:lnTo>
                  <a:lnTo>
                    <a:pt x="224" y="658"/>
                  </a:lnTo>
                  <a:lnTo>
                    <a:pt x="224" y="658"/>
                  </a:lnTo>
                  <a:lnTo>
                    <a:pt x="208" y="746"/>
                  </a:lnTo>
                  <a:lnTo>
                    <a:pt x="208" y="746"/>
                  </a:lnTo>
                  <a:lnTo>
                    <a:pt x="206" y="772"/>
                  </a:lnTo>
                  <a:lnTo>
                    <a:pt x="206" y="814"/>
                  </a:lnTo>
                  <a:lnTo>
                    <a:pt x="196" y="822"/>
                  </a:lnTo>
                  <a:lnTo>
                    <a:pt x="196" y="822"/>
                  </a:lnTo>
                  <a:lnTo>
                    <a:pt x="198" y="830"/>
                  </a:lnTo>
                  <a:lnTo>
                    <a:pt x="200" y="836"/>
                  </a:lnTo>
                  <a:lnTo>
                    <a:pt x="200" y="836"/>
                  </a:lnTo>
                  <a:lnTo>
                    <a:pt x="208" y="844"/>
                  </a:lnTo>
                  <a:lnTo>
                    <a:pt x="218" y="852"/>
                  </a:lnTo>
                  <a:lnTo>
                    <a:pt x="218" y="852"/>
                  </a:lnTo>
                  <a:lnTo>
                    <a:pt x="240" y="860"/>
                  </a:lnTo>
                  <a:lnTo>
                    <a:pt x="240" y="860"/>
                  </a:lnTo>
                  <a:lnTo>
                    <a:pt x="242" y="868"/>
                  </a:lnTo>
                  <a:lnTo>
                    <a:pt x="240" y="876"/>
                  </a:lnTo>
                  <a:lnTo>
                    <a:pt x="240" y="876"/>
                  </a:lnTo>
                  <a:lnTo>
                    <a:pt x="238" y="880"/>
                  </a:lnTo>
                  <a:lnTo>
                    <a:pt x="234" y="882"/>
                  </a:lnTo>
                  <a:lnTo>
                    <a:pt x="220" y="886"/>
                  </a:lnTo>
                  <a:lnTo>
                    <a:pt x="220" y="886"/>
                  </a:lnTo>
                  <a:lnTo>
                    <a:pt x="212" y="888"/>
                  </a:lnTo>
                  <a:lnTo>
                    <a:pt x="204" y="886"/>
                  </a:lnTo>
                  <a:lnTo>
                    <a:pt x="204" y="886"/>
                  </a:lnTo>
                  <a:lnTo>
                    <a:pt x="194" y="882"/>
                  </a:lnTo>
                  <a:lnTo>
                    <a:pt x="184" y="880"/>
                  </a:lnTo>
                  <a:lnTo>
                    <a:pt x="184" y="880"/>
                  </a:lnTo>
                  <a:lnTo>
                    <a:pt x="164" y="872"/>
                  </a:lnTo>
                  <a:lnTo>
                    <a:pt x="164" y="872"/>
                  </a:lnTo>
                  <a:lnTo>
                    <a:pt x="152" y="870"/>
                  </a:lnTo>
                  <a:lnTo>
                    <a:pt x="152" y="884"/>
                  </a:lnTo>
                  <a:lnTo>
                    <a:pt x="148" y="894"/>
                  </a:lnTo>
                  <a:lnTo>
                    <a:pt x="148" y="894"/>
                  </a:lnTo>
                  <a:lnTo>
                    <a:pt x="120" y="894"/>
                  </a:lnTo>
                  <a:lnTo>
                    <a:pt x="120" y="894"/>
                  </a:lnTo>
                  <a:lnTo>
                    <a:pt x="108" y="892"/>
                  </a:lnTo>
                  <a:lnTo>
                    <a:pt x="92" y="886"/>
                  </a:lnTo>
                  <a:lnTo>
                    <a:pt x="92" y="886"/>
                  </a:lnTo>
                  <a:lnTo>
                    <a:pt x="88" y="884"/>
                  </a:lnTo>
                  <a:lnTo>
                    <a:pt x="86" y="880"/>
                  </a:lnTo>
                  <a:lnTo>
                    <a:pt x="84" y="874"/>
                  </a:lnTo>
                  <a:lnTo>
                    <a:pt x="84" y="866"/>
                  </a:lnTo>
                  <a:lnTo>
                    <a:pt x="84" y="852"/>
                  </a:lnTo>
                  <a:lnTo>
                    <a:pt x="84" y="852"/>
                  </a:lnTo>
                  <a:lnTo>
                    <a:pt x="74" y="848"/>
                  </a:lnTo>
                  <a:lnTo>
                    <a:pt x="70" y="842"/>
                  </a:lnTo>
                  <a:lnTo>
                    <a:pt x="70" y="842"/>
                  </a:lnTo>
                  <a:lnTo>
                    <a:pt x="72" y="838"/>
                  </a:lnTo>
                  <a:lnTo>
                    <a:pt x="72" y="814"/>
                  </a:lnTo>
                  <a:lnTo>
                    <a:pt x="72" y="814"/>
                  </a:lnTo>
                  <a:lnTo>
                    <a:pt x="60" y="766"/>
                  </a:lnTo>
                  <a:lnTo>
                    <a:pt x="60" y="766"/>
                  </a:lnTo>
                  <a:lnTo>
                    <a:pt x="56" y="754"/>
                  </a:lnTo>
                  <a:lnTo>
                    <a:pt x="54" y="738"/>
                  </a:lnTo>
                  <a:lnTo>
                    <a:pt x="52" y="694"/>
                  </a:lnTo>
                  <a:lnTo>
                    <a:pt x="52" y="694"/>
                  </a:lnTo>
                  <a:lnTo>
                    <a:pt x="50" y="626"/>
                  </a:lnTo>
                  <a:lnTo>
                    <a:pt x="50" y="626"/>
                  </a:lnTo>
                  <a:lnTo>
                    <a:pt x="50" y="538"/>
                  </a:lnTo>
                  <a:lnTo>
                    <a:pt x="50" y="538"/>
                  </a:lnTo>
                  <a:lnTo>
                    <a:pt x="50" y="500"/>
                  </a:lnTo>
                  <a:lnTo>
                    <a:pt x="56" y="448"/>
                  </a:lnTo>
                  <a:lnTo>
                    <a:pt x="56" y="448"/>
                  </a:lnTo>
                  <a:lnTo>
                    <a:pt x="42" y="432"/>
                  </a:lnTo>
                  <a:lnTo>
                    <a:pt x="42" y="432"/>
                  </a:lnTo>
                  <a:lnTo>
                    <a:pt x="38" y="424"/>
                  </a:lnTo>
                  <a:lnTo>
                    <a:pt x="36" y="422"/>
                  </a:lnTo>
                  <a:lnTo>
                    <a:pt x="38" y="418"/>
                  </a:lnTo>
                  <a:lnTo>
                    <a:pt x="38" y="418"/>
                  </a:lnTo>
                  <a:lnTo>
                    <a:pt x="42" y="414"/>
                  </a:lnTo>
                  <a:lnTo>
                    <a:pt x="42" y="414"/>
                  </a:lnTo>
                  <a:lnTo>
                    <a:pt x="40" y="410"/>
                  </a:lnTo>
                  <a:lnTo>
                    <a:pt x="36" y="406"/>
                  </a:lnTo>
                  <a:lnTo>
                    <a:pt x="36" y="406"/>
                  </a:lnTo>
                  <a:lnTo>
                    <a:pt x="24" y="392"/>
                  </a:lnTo>
                  <a:lnTo>
                    <a:pt x="24" y="392"/>
                  </a:lnTo>
                  <a:lnTo>
                    <a:pt x="18" y="382"/>
                  </a:lnTo>
                  <a:lnTo>
                    <a:pt x="12" y="366"/>
                  </a:lnTo>
                  <a:lnTo>
                    <a:pt x="12" y="366"/>
                  </a:lnTo>
                  <a:lnTo>
                    <a:pt x="12" y="350"/>
                  </a:lnTo>
                  <a:lnTo>
                    <a:pt x="12" y="350"/>
                  </a:lnTo>
                  <a:lnTo>
                    <a:pt x="4" y="338"/>
                  </a:lnTo>
                  <a:lnTo>
                    <a:pt x="0" y="322"/>
                  </a:lnTo>
                  <a:lnTo>
                    <a:pt x="4" y="272"/>
                  </a:lnTo>
                  <a:lnTo>
                    <a:pt x="4" y="272"/>
                  </a:lnTo>
                  <a:lnTo>
                    <a:pt x="22" y="208"/>
                  </a:lnTo>
                  <a:lnTo>
                    <a:pt x="22" y="208"/>
                  </a:lnTo>
                  <a:lnTo>
                    <a:pt x="30" y="186"/>
                  </a:lnTo>
                  <a:lnTo>
                    <a:pt x="40" y="168"/>
                  </a:lnTo>
                  <a:lnTo>
                    <a:pt x="52" y="154"/>
                  </a:lnTo>
                  <a:lnTo>
                    <a:pt x="66" y="142"/>
                  </a:lnTo>
                  <a:lnTo>
                    <a:pt x="66" y="142"/>
                  </a:lnTo>
                  <a:lnTo>
                    <a:pt x="86" y="138"/>
                  </a:lnTo>
                  <a:lnTo>
                    <a:pt x="114" y="128"/>
                  </a:lnTo>
                  <a:lnTo>
                    <a:pt x="114" y="128"/>
                  </a:lnTo>
                  <a:lnTo>
                    <a:pt x="120" y="126"/>
                  </a:lnTo>
                  <a:lnTo>
                    <a:pt x="128" y="126"/>
                  </a:lnTo>
                  <a:lnTo>
                    <a:pt x="134" y="126"/>
                  </a:lnTo>
                  <a:lnTo>
                    <a:pt x="142" y="128"/>
                  </a:lnTo>
                  <a:lnTo>
                    <a:pt x="142" y="128"/>
                  </a:lnTo>
                  <a:lnTo>
                    <a:pt x="150" y="108"/>
                  </a:lnTo>
                  <a:lnTo>
                    <a:pt x="150" y="108"/>
                  </a:lnTo>
                  <a:lnTo>
                    <a:pt x="152" y="100"/>
                  </a:lnTo>
                  <a:lnTo>
                    <a:pt x="150" y="92"/>
                  </a:lnTo>
                  <a:lnTo>
                    <a:pt x="150" y="92"/>
                  </a:lnTo>
                  <a:lnTo>
                    <a:pt x="146" y="88"/>
                  </a:lnTo>
                  <a:lnTo>
                    <a:pt x="146" y="82"/>
                  </a:lnTo>
                  <a:lnTo>
                    <a:pt x="146" y="82"/>
                  </a:lnTo>
                  <a:lnTo>
                    <a:pt x="146" y="72"/>
                  </a:lnTo>
                  <a:lnTo>
                    <a:pt x="148" y="64"/>
                  </a:lnTo>
                  <a:lnTo>
                    <a:pt x="148" y="64"/>
                  </a:lnTo>
                  <a:lnTo>
                    <a:pt x="152" y="60"/>
                  </a:lnTo>
                  <a:lnTo>
                    <a:pt x="152" y="60"/>
                  </a:lnTo>
                  <a:lnTo>
                    <a:pt x="146" y="50"/>
                  </a:lnTo>
                  <a:lnTo>
                    <a:pt x="144" y="42"/>
                  </a:lnTo>
                  <a:lnTo>
                    <a:pt x="144" y="42"/>
                  </a:lnTo>
                  <a:lnTo>
                    <a:pt x="144" y="38"/>
                  </a:lnTo>
                  <a:lnTo>
                    <a:pt x="146" y="34"/>
                  </a:lnTo>
                  <a:lnTo>
                    <a:pt x="152" y="26"/>
                  </a:lnTo>
                  <a:lnTo>
                    <a:pt x="152" y="26"/>
                  </a:lnTo>
                  <a:lnTo>
                    <a:pt x="168" y="8"/>
                  </a:lnTo>
                  <a:lnTo>
                    <a:pt x="168" y="8"/>
                  </a:lnTo>
                  <a:lnTo>
                    <a:pt x="178" y="4"/>
                  </a:lnTo>
                  <a:lnTo>
                    <a:pt x="186" y="4"/>
                  </a:lnTo>
                  <a:lnTo>
                    <a:pt x="186" y="4"/>
                  </a:lnTo>
                  <a:lnTo>
                    <a:pt x="190" y="4"/>
                  </a:lnTo>
                  <a:lnTo>
                    <a:pt x="192" y="2"/>
                  </a:lnTo>
                  <a:lnTo>
                    <a:pt x="200" y="0"/>
                  </a:lnTo>
                  <a:lnTo>
                    <a:pt x="200" y="0"/>
                  </a:lnTo>
                  <a:lnTo>
                    <a:pt x="220" y="6"/>
                  </a:lnTo>
                  <a:lnTo>
                    <a:pt x="220" y="6"/>
                  </a:lnTo>
                  <a:lnTo>
                    <a:pt x="226" y="8"/>
                  </a:lnTo>
                  <a:lnTo>
                    <a:pt x="232" y="16"/>
                  </a:lnTo>
                  <a:lnTo>
                    <a:pt x="240" y="26"/>
                  </a:lnTo>
                  <a:lnTo>
                    <a:pt x="248" y="38"/>
                  </a:lnTo>
                  <a:lnTo>
                    <a:pt x="248" y="38"/>
                  </a:lnTo>
                  <a:lnTo>
                    <a:pt x="250" y="48"/>
                  </a:lnTo>
                  <a:lnTo>
                    <a:pt x="252" y="56"/>
                  </a:lnTo>
                  <a:lnTo>
                    <a:pt x="250" y="64"/>
                  </a:lnTo>
                  <a:lnTo>
                    <a:pt x="244" y="68"/>
                  </a:lnTo>
                  <a:lnTo>
                    <a:pt x="244" y="68"/>
                  </a:lnTo>
                  <a:lnTo>
                    <a:pt x="240" y="70"/>
                  </a:lnTo>
                  <a:lnTo>
                    <a:pt x="238" y="72"/>
                  </a:lnTo>
                  <a:lnTo>
                    <a:pt x="232" y="88"/>
                  </a:lnTo>
                  <a:lnTo>
                    <a:pt x="232" y="88"/>
                  </a:lnTo>
                  <a:lnTo>
                    <a:pt x="232" y="98"/>
                  </a:lnTo>
                  <a:lnTo>
                    <a:pt x="230" y="110"/>
                  </a:lnTo>
                  <a:lnTo>
                    <a:pt x="214" y="128"/>
                  </a:lnTo>
                  <a:lnTo>
                    <a:pt x="214" y="128"/>
                  </a:lnTo>
                  <a:lnTo>
                    <a:pt x="208" y="140"/>
                  </a:lnTo>
                  <a:lnTo>
                    <a:pt x="220" y="150"/>
                  </a:lnTo>
                  <a:lnTo>
                    <a:pt x="220" y="150"/>
                  </a:lnTo>
                  <a:lnTo>
                    <a:pt x="256" y="172"/>
                  </a:lnTo>
                  <a:lnTo>
                    <a:pt x="256" y="172"/>
                  </a:lnTo>
                  <a:lnTo>
                    <a:pt x="272" y="192"/>
                  </a:lnTo>
                  <a:lnTo>
                    <a:pt x="272" y="192"/>
                  </a:lnTo>
                  <a:lnTo>
                    <a:pt x="276" y="216"/>
                  </a:lnTo>
                  <a:lnTo>
                    <a:pt x="276" y="216"/>
                  </a:lnTo>
                  <a:close/>
                </a:path>
              </a:pathLst>
            </a:custGeom>
            <a:solidFill>
              <a:schemeClr val="accent1">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9" name="Freeform 15"/>
            <p:cNvSpPr>
              <a:spLocks/>
            </p:cNvSpPr>
            <p:nvPr userDrawn="1"/>
          </p:nvSpPr>
          <p:spPr bwMode="auto">
            <a:xfrm>
              <a:off x="6705599" y="2586247"/>
              <a:ext cx="1096722" cy="3890753"/>
            </a:xfrm>
            <a:custGeom>
              <a:avLst/>
              <a:gdLst/>
              <a:ahLst/>
              <a:cxnLst>
                <a:cxn ang="0">
                  <a:pos x="252" y="290"/>
                </a:cxn>
                <a:cxn ang="0">
                  <a:pos x="236" y="342"/>
                </a:cxn>
                <a:cxn ang="0">
                  <a:pos x="230" y="392"/>
                </a:cxn>
                <a:cxn ang="0">
                  <a:pos x="232" y="444"/>
                </a:cxn>
                <a:cxn ang="0">
                  <a:pos x="232" y="484"/>
                </a:cxn>
                <a:cxn ang="0">
                  <a:pos x="216" y="588"/>
                </a:cxn>
                <a:cxn ang="0">
                  <a:pos x="212" y="646"/>
                </a:cxn>
                <a:cxn ang="0">
                  <a:pos x="220" y="722"/>
                </a:cxn>
                <a:cxn ang="0">
                  <a:pos x="222" y="794"/>
                </a:cxn>
                <a:cxn ang="0">
                  <a:pos x="212" y="836"/>
                </a:cxn>
                <a:cxn ang="0">
                  <a:pos x="222" y="866"/>
                </a:cxn>
                <a:cxn ang="0">
                  <a:pos x="220" y="888"/>
                </a:cxn>
                <a:cxn ang="0">
                  <a:pos x="208" y="894"/>
                </a:cxn>
                <a:cxn ang="0">
                  <a:pos x="182" y="890"/>
                </a:cxn>
                <a:cxn ang="0">
                  <a:pos x="176" y="850"/>
                </a:cxn>
                <a:cxn ang="0">
                  <a:pos x="158" y="828"/>
                </a:cxn>
                <a:cxn ang="0">
                  <a:pos x="154" y="728"/>
                </a:cxn>
                <a:cxn ang="0">
                  <a:pos x="150" y="706"/>
                </a:cxn>
                <a:cxn ang="0">
                  <a:pos x="120" y="540"/>
                </a:cxn>
                <a:cxn ang="0">
                  <a:pos x="108" y="686"/>
                </a:cxn>
                <a:cxn ang="0">
                  <a:pos x="108" y="820"/>
                </a:cxn>
                <a:cxn ang="0">
                  <a:pos x="80" y="866"/>
                </a:cxn>
                <a:cxn ang="0">
                  <a:pos x="66" y="882"/>
                </a:cxn>
                <a:cxn ang="0">
                  <a:pos x="22" y="884"/>
                </a:cxn>
                <a:cxn ang="0">
                  <a:pos x="12" y="878"/>
                </a:cxn>
                <a:cxn ang="0">
                  <a:pos x="26" y="862"/>
                </a:cxn>
                <a:cxn ang="0">
                  <a:pos x="50" y="810"/>
                </a:cxn>
                <a:cxn ang="0">
                  <a:pos x="48" y="778"/>
                </a:cxn>
                <a:cxn ang="0">
                  <a:pos x="52" y="734"/>
                </a:cxn>
                <a:cxn ang="0">
                  <a:pos x="48" y="712"/>
                </a:cxn>
                <a:cxn ang="0">
                  <a:pos x="52" y="628"/>
                </a:cxn>
                <a:cxn ang="0">
                  <a:pos x="46" y="598"/>
                </a:cxn>
                <a:cxn ang="0">
                  <a:pos x="22" y="478"/>
                </a:cxn>
                <a:cxn ang="0">
                  <a:pos x="22" y="358"/>
                </a:cxn>
                <a:cxn ang="0">
                  <a:pos x="0" y="276"/>
                </a:cxn>
                <a:cxn ang="0">
                  <a:pos x="4" y="244"/>
                </a:cxn>
                <a:cxn ang="0">
                  <a:pos x="18" y="198"/>
                </a:cxn>
                <a:cxn ang="0">
                  <a:pos x="22" y="166"/>
                </a:cxn>
                <a:cxn ang="0">
                  <a:pos x="34" y="152"/>
                </a:cxn>
                <a:cxn ang="0">
                  <a:pos x="68" y="142"/>
                </a:cxn>
                <a:cxn ang="0">
                  <a:pos x="100" y="124"/>
                </a:cxn>
                <a:cxn ang="0">
                  <a:pos x="104" y="92"/>
                </a:cxn>
                <a:cxn ang="0">
                  <a:pos x="100" y="78"/>
                </a:cxn>
                <a:cxn ang="0">
                  <a:pos x="94" y="48"/>
                </a:cxn>
                <a:cxn ang="0">
                  <a:pos x="106" y="12"/>
                </a:cxn>
                <a:cxn ang="0">
                  <a:pos x="134" y="0"/>
                </a:cxn>
                <a:cxn ang="0">
                  <a:pos x="156" y="4"/>
                </a:cxn>
                <a:cxn ang="0">
                  <a:pos x="172" y="14"/>
                </a:cxn>
                <a:cxn ang="0">
                  <a:pos x="178" y="26"/>
                </a:cxn>
                <a:cxn ang="0">
                  <a:pos x="174" y="48"/>
                </a:cxn>
                <a:cxn ang="0">
                  <a:pos x="172" y="76"/>
                </a:cxn>
                <a:cxn ang="0">
                  <a:pos x="166" y="110"/>
                </a:cxn>
                <a:cxn ang="0">
                  <a:pos x="182" y="128"/>
                </a:cxn>
                <a:cxn ang="0">
                  <a:pos x="216" y="148"/>
                </a:cxn>
                <a:cxn ang="0">
                  <a:pos x="244" y="166"/>
                </a:cxn>
              </a:cxnLst>
              <a:rect l="0" t="0" r="r" b="b"/>
              <a:pathLst>
                <a:path w="252" h="894">
                  <a:moveTo>
                    <a:pt x="252" y="262"/>
                  </a:moveTo>
                  <a:lnTo>
                    <a:pt x="252" y="262"/>
                  </a:lnTo>
                  <a:lnTo>
                    <a:pt x="252" y="290"/>
                  </a:lnTo>
                  <a:lnTo>
                    <a:pt x="250" y="310"/>
                  </a:lnTo>
                  <a:lnTo>
                    <a:pt x="250" y="310"/>
                  </a:lnTo>
                  <a:lnTo>
                    <a:pt x="236" y="342"/>
                  </a:lnTo>
                  <a:lnTo>
                    <a:pt x="236" y="342"/>
                  </a:lnTo>
                  <a:lnTo>
                    <a:pt x="228" y="360"/>
                  </a:lnTo>
                  <a:lnTo>
                    <a:pt x="230" y="392"/>
                  </a:lnTo>
                  <a:lnTo>
                    <a:pt x="230" y="392"/>
                  </a:lnTo>
                  <a:lnTo>
                    <a:pt x="232" y="444"/>
                  </a:lnTo>
                  <a:lnTo>
                    <a:pt x="232" y="444"/>
                  </a:lnTo>
                  <a:lnTo>
                    <a:pt x="234" y="456"/>
                  </a:lnTo>
                  <a:lnTo>
                    <a:pt x="238" y="478"/>
                  </a:lnTo>
                  <a:lnTo>
                    <a:pt x="232" y="484"/>
                  </a:lnTo>
                  <a:lnTo>
                    <a:pt x="222" y="490"/>
                  </a:lnTo>
                  <a:lnTo>
                    <a:pt x="222" y="490"/>
                  </a:lnTo>
                  <a:lnTo>
                    <a:pt x="216" y="588"/>
                  </a:lnTo>
                  <a:lnTo>
                    <a:pt x="216" y="588"/>
                  </a:lnTo>
                  <a:lnTo>
                    <a:pt x="212" y="646"/>
                  </a:lnTo>
                  <a:lnTo>
                    <a:pt x="212" y="646"/>
                  </a:lnTo>
                  <a:lnTo>
                    <a:pt x="218" y="694"/>
                  </a:lnTo>
                  <a:lnTo>
                    <a:pt x="220" y="722"/>
                  </a:lnTo>
                  <a:lnTo>
                    <a:pt x="220" y="722"/>
                  </a:lnTo>
                  <a:lnTo>
                    <a:pt x="222" y="770"/>
                  </a:lnTo>
                  <a:lnTo>
                    <a:pt x="222" y="794"/>
                  </a:lnTo>
                  <a:lnTo>
                    <a:pt x="222" y="794"/>
                  </a:lnTo>
                  <a:lnTo>
                    <a:pt x="224" y="828"/>
                  </a:lnTo>
                  <a:lnTo>
                    <a:pt x="212" y="836"/>
                  </a:lnTo>
                  <a:lnTo>
                    <a:pt x="212" y="836"/>
                  </a:lnTo>
                  <a:lnTo>
                    <a:pt x="220" y="856"/>
                  </a:lnTo>
                  <a:lnTo>
                    <a:pt x="220" y="856"/>
                  </a:lnTo>
                  <a:lnTo>
                    <a:pt x="222" y="866"/>
                  </a:lnTo>
                  <a:lnTo>
                    <a:pt x="222" y="884"/>
                  </a:lnTo>
                  <a:lnTo>
                    <a:pt x="222" y="884"/>
                  </a:lnTo>
                  <a:lnTo>
                    <a:pt x="220" y="888"/>
                  </a:lnTo>
                  <a:lnTo>
                    <a:pt x="218" y="892"/>
                  </a:lnTo>
                  <a:lnTo>
                    <a:pt x="214" y="892"/>
                  </a:lnTo>
                  <a:lnTo>
                    <a:pt x="208" y="894"/>
                  </a:lnTo>
                  <a:lnTo>
                    <a:pt x="208" y="894"/>
                  </a:lnTo>
                  <a:lnTo>
                    <a:pt x="196" y="892"/>
                  </a:lnTo>
                  <a:lnTo>
                    <a:pt x="182" y="890"/>
                  </a:lnTo>
                  <a:lnTo>
                    <a:pt x="182" y="890"/>
                  </a:lnTo>
                  <a:lnTo>
                    <a:pt x="176" y="876"/>
                  </a:lnTo>
                  <a:lnTo>
                    <a:pt x="176" y="850"/>
                  </a:lnTo>
                  <a:lnTo>
                    <a:pt x="176" y="850"/>
                  </a:lnTo>
                  <a:lnTo>
                    <a:pt x="174" y="836"/>
                  </a:lnTo>
                  <a:lnTo>
                    <a:pt x="158" y="828"/>
                  </a:lnTo>
                  <a:lnTo>
                    <a:pt x="158" y="746"/>
                  </a:lnTo>
                  <a:lnTo>
                    <a:pt x="158" y="746"/>
                  </a:lnTo>
                  <a:lnTo>
                    <a:pt x="154" y="728"/>
                  </a:lnTo>
                  <a:lnTo>
                    <a:pt x="154" y="728"/>
                  </a:lnTo>
                  <a:lnTo>
                    <a:pt x="150" y="706"/>
                  </a:lnTo>
                  <a:lnTo>
                    <a:pt x="150" y="706"/>
                  </a:lnTo>
                  <a:lnTo>
                    <a:pt x="146" y="648"/>
                  </a:lnTo>
                  <a:lnTo>
                    <a:pt x="134" y="586"/>
                  </a:lnTo>
                  <a:lnTo>
                    <a:pt x="120" y="540"/>
                  </a:lnTo>
                  <a:lnTo>
                    <a:pt x="108" y="652"/>
                  </a:lnTo>
                  <a:lnTo>
                    <a:pt x="108" y="652"/>
                  </a:lnTo>
                  <a:lnTo>
                    <a:pt x="108" y="686"/>
                  </a:lnTo>
                  <a:lnTo>
                    <a:pt x="108" y="686"/>
                  </a:lnTo>
                  <a:lnTo>
                    <a:pt x="106" y="768"/>
                  </a:lnTo>
                  <a:lnTo>
                    <a:pt x="108" y="820"/>
                  </a:lnTo>
                  <a:lnTo>
                    <a:pt x="100" y="830"/>
                  </a:lnTo>
                  <a:lnTo>
                    <a:pt x="100" y="860"/>
                  </a:lnTo>
                  <a:lnTo>
                    <a:pt x="80" y="866"/>
                  </a:lnTo>
                  <a:lnTo>
                    <a:pt x="70" y="868"/>
                  </a:lnTo>
                  <a:lnTo>
                    <a:pt x="66" y="882"/>
                  </a:lnTo>
                  <a:lnTo>
                    <a:pt x="66" y="882"/>
                  </a:lnTo>
                  <a:lnTo>
                    <a:pt x="42" y="884"/>
                  </a:lnTo>
                  <a:lnTo>
                    <a:pt x="42" y="884"/>
                  </a:lnTo>
                  <a:lnTo>
                    <a:pt x="22" y="884"/>
                  </a:lnTo>
                  <a:lnTo>
                    <a:pt x="16" y="882"/>
                  </a:lnTo>
                  <a:lnTo>
                    <a:pt x="12" y="878"/>
                  </a:lnTo>
                  <a:lnTo>
                    <a:pt x="12" y="878"/>
                  </a:lnTo>
                  <a:lnTo>
                    <a:pt x="10" y="874"/>
                  </a:lnTo>
                  <a:lnTo>
                    <a:pt x="12" y="868"/>
                  </a:lnTo>
                  <a:lnTo>
                    <a:pt x="26" y="862"/>
                  </a:lnTo>
                  <a:lnTo>
                    <a:pt x="52" y="824"/>
                  </a:lnTo>
                  <a:lnTo>
                    <a:pt x="50" y="810"/>
                  </a:lnTo>
                  <a:lnTo>
                    <a:pt x="50" y="810"/>
                  </a:lnTo>
                  <a:lnTo>
                    <a:pt x="48" y="792"/>
                  </a:lnTo>
                  <a:lnTo>
                    <a:pt x="48" y="778"/>
                  </a:lnTo>
                  <a:lnTo>
                    <a:pt x="48" y="778"/>
                  </a:lnTo>
                  <a:lnTo>
                    <a:pt x="48" y="754"/>
                  </a:lnTo>
                  <a:lnTo>
                    <a:pt x="48" y="754"/>
                  </a:lnTo>
                  <a:lnTo>
                    <a:pt x="52" y="734"/>
                  </a:lnTo>
                  <a:lnTo>
                    <a:pt x="52" y="734"/>
                  </a:lnTo>
                  <a:lnTo>
                    <a:pt x="48" y="712"/>
                  </a:lnTo>
                  <a:lnTo>
                    <a:pt x="48" y="712"/>
                  </a:lnTo>
                  <a:lnTo>
                    <a:pt x="48" y="684"/>
                  </a:lnTo>
                  <a:lnTo>
                    <a:pt x="48" y="684"/>
                  </a:lnTo>
                  <a:lnTo>
                    <a:pt x="52" y="628"/>
                  </a:lnTo>
                  <a:lnTo>
                    <a:pt x="52" y="628"/>
                  </a:lnTo>
                  <a:lnTo>
                    <a:pt x="48" y="614"/>
                  </a:lnTo>
                  <a:lnTo>
                    <a:pt x="46" y="598"/>
                  </a:lnTo>
                  <a:lnTo>
                    <a:pt x="46" y="598"/>
                  </a:lnTo>
                  <a:lnTo>
                    <a:pt x="40" y="484"/>
                  </a:lnTo>
                  <a:lnTo>
                    <a:pt x="22" y="478"/>
                  </a:lnTo>
                  <a:lnTo>
                    <a:pt x="28" y="372"/>
                  </a:lnTo>
                  <a:lnTo>
                    <a:pt x="22" y="358"/>
                  </a:lnTo>
                  <a:lnTo>
                    <a:pt x="22" y="358"/>
                  </a:lnTo>
                  <a:lnTo>
                    <a:pt x="8" y="312"/>
                  </a:lnTo>
                  <a:lnTo>
                    <a:pt x="8" y="312"/>
                  </a:lnTo>
                  <a:lnTo>
                    <a:pt x="0" y="276"/>
                  </a:lnTo>
                  <a:lnTo>
                    <a:pt x="0" y="276"/>
                  </a:lnTo>
                  <a:lnTo>
                    <a:pt x="2" y="254"/>
                  </a:lnTo>
                  <a:lnTo>
                    <a:pt x="4" y="244"/>
                  </a:lnTo>
                  <a:lnTo>
                    <a:pt x="8" y="236"/>
                  </a:lnTo>
                  <a:lnTo>
                    <a:pt x="8" y="236"/>
                  </a:lnTo>
                  <a:lnTo>
                    <a:pt x="18" y="198"/>
                  </a:lnTo>
                  <a:lnTo>
                    <a:pt x="18" y="198"/>
                  </a:lnTo>
                  <a:lnTo>
                    <a:pt x="22" y="166"/>
                  </a:lnTo>
                  <a:lnTo>
                    <a:pt x="22" y="166"/>
                  </a:lnTo>
                  <a:lnTo>
                    <a:pt x="26" y="162"/>
                  </a:lnTo>
                  <a:lnTo>
                    <a:pt x="34" y="152"/>
                  </a:lnTo>
                  <a:lnTo>
                    <a:pt x="34" y="152"/>
                  </a:lnTo>
                  <a:lnTo>
                    <a:pt x="40" y="148"/>
                  </a:lnTo>
                  <a:lnTo>
                    <a:pt x="46" y="146"/>
                  </a:lnTo>
                  <a:lnTo>
                    <a:pt x="68" y="142"/>
                  </a:lnTo>
                  <a:lnTo>
                    <a:pt x="68" y="142"/>
                  </a:lnTo>
                  <a:lnTo>
                    <a:pt x="80" y="138"/>
                  </a:lnTo>
                  <a:lnTo>
                    <a:pt x="100" y="124"/>
                  </a:lnTo>
                  <a:lnTo>
                    <a:pt x="104" y="110"/>
                  </a:lnTo>
                  <a:lnTo>
                    <a:pt x="104" y="110"/>
                  </a:lnTo>
                  <a:lnTo>
                    <a:pt x="104" y="92"/>
                  </a:lnTo>
                  <a:lnTo>
                    <a:pt x="104" y="92"/>
                  </a:lnTo>
                  <a:lnTo>
                    <a:pt x="100" y="78"/>
                  </a:lnTo>
                  <a:lnTo>
                    <a:pt x="100" y="78"/>
                  </a:lnTo>
                  <a:lnTo>
                    <a:pt x="94" y="54"/>
                  </a:lnTo>
                  <a:lnTo>
                    <a:pt x="94" y="54"/>
                  </a:lnTo>
                  <a:lnTo>
                    <a:pt x="94" y="48"/>
                  </a:lnTo>
                  <a:lnTo>
                    <a:pt x="94" y="42"/>
                  </a:lnTo>
                  <a:lnTo>
                    <a:pt x="100" y="24"/>
                  </a:lnTo>
                  <a:lnTo>
                    <a:pt x="106" y="12"/>
                  </a:lnTo>
                  <a:lnTo>
                    <a:pt x="106" y="12"/>
                  </a:lnTo>
                  <a:lnTo>
                    <a:pt x="122" y="4"/>
                  </a:lnTo>
                  <a:lnTo>
                    <a:pt x="134" y="0"/>
                  </a:lnTo>
                  <a:lnTo>
                    <a:pt x="134" y="0"/>
                  </a:lnTo>
                  <a:lnTo>
                    <a:pt x="146" y="0"/>
                  </a:lnTo>
                  <a:lnTo>
                    <a:pt x="156" y="4"/>
                  </a:lnTo>
                  <a:lnTo>
                    <a:pt x="164" y="8"/>
                  </a:lnTo>
                  <a:lnTo>
                    <a:pt x="172" y="14"/>
                  </a:lnTo>
                  <a:lnTo>
                    <a:pt x="172" y="14"/>
                  </a:lnTo>
                  <a:lnTo>
                    <a:pt x="176" y="18"/>
                  </a:lnTo>
                  <a:lnTo>
                    <a:pt x="178" y="22"/>
                  </a:lnTo>
                  <a:lnTo>
                    <a:pt x="178" y="26"/>
                  </a:lnTo>
                  <a:lnTo>
                    <a:pt x="178" y="30"/>
                  </a:lnTo>
                  <a:lnTo>
                    <a:pt x="178" y="30"/>
                  </a:lnTo>
                  <a:lnTo>
                    <a:pt x="174" y="48"/>
                  </a:lnTo>
                  <a:lnTo>
                    <a:pt x="174" y="48"/>
                  </a:lnTo>
                  <a:lnTo>
                    <a:pt x="172" y="76"/>
                  </a:lnTo>
                  <a:lnTo>
                    <a:pt x="172" y="76"/>
                  </a:lnTo>
                  <a:lnTo>
                    <a:pt x="168" y="98"/>
                  </a:lnTo>
                  <a:lnTo>
                    <a:pt x="166" y="110"/>
                  </a:lnTo>
                  <a:lnTo>
                    <a:pt x="166" y="110"/>
                  </a:lnTo>
                  <a:lnTo>
                    <a:pt x="174" y="122"/>
                  </a:lnTo>
                  <a:lnTo>
                    <a:pt x="178" y="126"/>
                  </a:lnTo>
                  <a:lnTo>
                    <a:pt x="182" y="128"/>
                  </a:lnTo>
                  <a:lnTo>
                    <a:pt x="182" y="128"/>
                  </a:lnTo>
                  <a:lnTo>
                    <a:pt x="196" y="138"/>
                  </a:lnTo>
                  <a:lnTo>
                    <a:pt x="216" y="148"/>
                  </a:lnTo>
                  <a:lnTo>
                    <a:pt x="216" y="148"/>
                  </a:lnTo>
                  <a:lnTo>
                    <a:pt x="224" y="154"/>
                  </a:lnTo>
                  <a:lnTo>
                    <a:pt x="244" y="166"/>
                  </a:lnTo>
                  <a:lnTo>
                    <a:pt x="252" y="216"/>
                  </a:lnTo>
                  <a:lnTo>
                    <a:pt x="252" y="262"/>
                  </a:lnTo>
                  <a:close/>
                </a:path>
              </a:pathLst>
            </a:custGeom>
            <a:solidFill>
              <a:schemeClr val="accent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5" name="Freeform 11"/>
            <p:cNvSpPr>
              <a:spLocks noEditPoints="1"/>
            </p:cNvSpPr>
            <p:nvPr userDrawn="1"/>
          </p:nvSpPr>
          <p:spPr bwMode="auto">
            <a:xfrm>
              <a:off x="5966634" y="2908500"/>
              <a:ext cx="1541046" cy="3644699"/>
            </a:xfrm>
            <a:custGeom>
              <a:avLst/>
              <a:gdLst/>
              <a:ahLst/>
              <a:cxnLst>
                <a:cxn ang="0">
                  <a:pos x="60" y="20"/>
                </a:cxn>
                <a:cxn ang="0">
                  <a:pos x="86" y="0"/>
                </a:cxn>
                <a:cxn ang="0">
                  <a:pos x="126" y="10"/>
                </a:cxn>
                <a:cxn ang="0">
                  <a:pos x="152" y="46"/>
                </a:cxn>
                <a:cxn ang="0">
                  <a:pos x="150" y="72"/>
                </a:cxn>
                <a:cxn ang="0">
                  <a:pos x="132" y="88"/>
                </a:cxn>
                <a:cxn ang="0">
                  <a:pos x="130" y="100"/>
                </a:cxn>
                <a:cxn ang="0">
                  <a:pos x="100" y="136"/>
                </a:cxn>
                <a:cxn ang="0">
                  <a:pos x="106" y="146"/>
                </a:cxn>
                <a:cxn ang="0">
                  <a:pos x="120" y="150"/>
                </a:cxn>
                <a:cxn ang="0">
                  <a:pos x="146" y="194"/>
                </a:cxn>
                <a:cxn ang="0">
                  <a:pos x="170" y="264"/>
                </a:cxn>
                <a:cxn ang="0">
                  <a:pos x="196" y="354"/>
                </a:cxn>
                <a:cxn ang="0">
                  <a:pos x="304" y="556"/>
                </a:cxn>
                <a:cxn ang="0">
                  <a:pos x="320" y="618"/>
                </a:cxn>
                <a:cxn ang="0">
                  <a:pos x="314" y="696"/>
                </a:cxn>
                <a:cxn ang="0">
                  <a:pos x="314" y="784"/>
                </a:cxn>
                <a:cxn ang="0">
                  <a:pos x="318" y="806"/>
                </a:cxn>
                <a:cxn ang="0">
                  <a:pos x="372" y="850"/>
                </a:cxn>
                <a:cxn ang="0">
                  <a:pos x="378" y="856"/>
                </a:cxn>
                <a:cxn ang="0">
                  <a:pos x="344" y="876"/>
                </a:cxn>
                <a:cxn ang="0">
                  <a:pos x="280" y="870"/>
                </a:cxn>
                <a:cxn ang="0">
                  <a:pos x="254" y="864"/>
                </a:cxn>
                <a:cxn ang="0">
                  <a:pos x="248" y="838"/>
                </a:cxn>
                <a:cxn ang="0">
                  <a:pos x="254" y="818"/>
                </a:cxn>
                <a:cxn ang="0">
                  <a:pos x="260" y="766"/>
                </a:cxn>
                <a:cxn ang="0">
                  <a:pos x="264" y="640"/>
                </a:cxn>
                <a:cxn ang="0">
                  <a:pos x="254" y="606"/>
                </a:cxn>
                <a:cxn ang="0">
                  <a:pos x="232" y="608"/>
                </a:cxn>
                <a:cxn ang="0">
                  <a:pos x="126" y="672"/>
                </a:cxn>
                <a:cxn ang="0">
                  <a:pos x="124" y="790"/>
                </a:cxn>
                <a:cxn ang="0">
                  <a:pos x="134" y="830"/>
                </a:cxn>
                <a:cxn ang="0">
                  <a:pos x="162" y="880"/>
                </a:cxn>
                <a:cxn ang="0">
                  <a:pos x="144" y="894"/>
                </a:cxn>
                <a:cxn ang="0">
                  <a:pos x="102" y="892"/>
                </a:cxn>
                <a:cxn ang="0">
                  <a:pos x="76" y="880"/>
                </a:cxn>
                <a:cxn ang="0">
                  <a:pos x="70" y="868"/>
                </a:cxn>
                <a:cxn ang="0">
                  <a:pos x="76" y="830"/>
                </a:cxn>
                <a:cxn ang="0">
                  <a:pos x="68" y="722"/>
                </a:cxn>
                <a:cxn ang="0">
                  <a:pos x="66" y="632"/>
                </a:cxn>
                <a:cxn ang="0">
                  <a:pos x="56" y="614"/>
                </a:cxn>
                <a:cxn ang="0">
                  <a:pos x="60" y="572"/>
                </a:cxn>
                <a:cxn ang="0">
                  <a:pos x="58" y="484"/>
                </a:cxn>
                <a:cxn ang="0">
                  <a:pos x="6" y="374"/>
                </a:cxn>
                <a:cxn ang="0">
                  <a:pos x="4" y="178"/>
                </a:cxn>
                <a:cxn ang="0">
                  <a:pos x="10" y="150"/>
                </a:cxn>
                <a:cxn ang="0">
                  <a:pos x="18" y="114"/>
                </a:cxn>
                <a:cxn ang="0">
                  <a:pos x="28" y="94"/>
                </a:cxn>
                <a:cxn ang="0">
                  <a:pos x="38" y="80"/>
                </a:cxn>
                <a:cxn ang="0">
                  <a:pos x="44" y="50"/>
                </a:cxn>
                <a:cxn ang="0">
                  <a:pos x="38" y="284"/>
                </a:cxn>
                <a:cxn ang="0">
                  <a:pos x="42" y="370"/>
                </a:cxn>
                <a:cxn ang="0">
                  <a:pos x="54" y="422"/>
                </a:cxn>
                <a:cxn ang="0">
                  <a:pos x="70" y="390"/>
                </a:cxn>
                <a:cxn ang="0">
                  <a:pos x="74" y="340"/>
                </a:cxn>
                <a:cxn ang="0">
                  <a:pos x="50" y="262"/>
                </a:cxn>
                <a:cxn ang="0">
                  <a:pos x="44" y="242"/>
                </a:cxn>
                <a:cxn ang="0">
                  <a:pos x="38" y="266"/>
                </a:cxn>
              </a:cxnLst>
              <a:rect l="0" t="0" r="r" b="b"/>
              <a:pathLst>
                <a:path w="378" h="894">
                  <a:moveTo>
                    <a:pt x="46" y="44"/>
                  </a:moveTo>
                  <a:lnTo>
                    <a:pt x="46" y="44"/>
                  </a:lnTo>
                  <a:lnTo>
                    <a:pt x="60" y="20"/>
                  </a:lnTo>
                  <a:lnTo>
                    <a:pt x="60" y="20"/>
                  </a:lnTo>
                  <a:lnTo>
                    <a:pt x="64" y="14"/>
                  </a:lnTo>
                  <a:lnTo>
                    <a:pt x="70" y="8"/>
                  </a:lnTo>
                  <a:lnTo>
                    <a:pt x="78" y="4"/>
                  </a:lnTo>
                  <a:lnTo>
                    <a:pt x="86" y="0"/>
                  </a:lnTo>
                  <a:lnTo>
                    <a:pt x="86" y="0"/>
                  </a:lnTo>
                  <a:lnTo>
                    <a:pt x="102" y="2"/>
                  </a:lnTo>
                  <a:lnTo>
                    <a:pt x="116" y="6"/>
                  </a:lnTo>
                  <a:lnTo>
                    <a:pt x="126" y="10"/>
                  </a:lnTo>
                  <a:lnTo>
                    <a:pt x="136" y="18"/>
                  </a:lnTo>
                  <a:lnTo>
                    <a:pt x="144" y="26"/>
                  </a:lnTo>
                  <a:lnTo>
                    <a:pt x="148" y="34"/>
                  </a:lnTo>
                  <a:lnTo>
                    <a:pt x="152" y="46"/>
                  </a:lnTo>
                  <a:lnTo>
                    <a:pt x="152" y="58"/>
                  </a:lnTo>
                  <a:lnTo>
                    <a:pt x="152" y="58"/>
                  </a:lnTo>
                  <a:lnTo>
                    <a:pt x="152" y="66"/>
                  </a:lnTo>
                  <a:lnTo>
                    <a:pt x="150" y="72"/>
                  </a:lnTo>
                  <a:lnTo>
                    <a:pt x="146" y="76"/>
                  </a:lnTo>
                  <a:lnTo>
                    <a:pt x="142" y="80"/>
                  </a:lnTo>
                  <a:lnTo>
                    <a:pt x="142" y="80"/>
                  </a:lnTo>
                  <a:lnTo>
                    <a:pt x="132" y="88"/>
                  </a:lnTo>
                  <a:lnTo>
                    <a:pt x="132" y="88"/>
                  </a:lnTo>
                  <a:lnTo>
                    <a:pt x="134" y="92"/>
                  </a:lnTo>
                  <a:lnTo>
                    <a:pt x="134" y="92"/>
                  </a:lnTo>
                  <a:lnTo>
                    <a:pt x="130" y="100"/>
                  </a:lnTo>
                  <a:lnTo>
                    <a:pt x="124" y="108"/>
                  </a:lnTo>
                  <a:lnTo>
                    <a:pt x="114" y="120"/>
                  </a:lnTo>
                  <a:lnTo>
                    <a:pt x="100" y="130"/>
                  </a:lnTo>
                  <a:lnTo>
                    <a:pt x="100" y="136"/>
                  </a:lnTo>
                  <a:lnTo>
                    <a:pt x="100" y="136"/>
                  </a:lnTo>
                  <a:lnTo>
                    <a:pt x="100" y="140"/>
                  </a:lnTo>
                  <a:lnTo>
                    <a:pt x="102" y="144"/>
                  </a:lnTo>
                  <a:lnTo>
                    <a:pt x="106" y="146"/>
                  </a:lnTo>
                  <a:lnTo>
                    <a:pt x="110" y="148"/>
                  </a:lnTo>
                  <a:lnTo>
                    <a:pt x="110" y="148"/>
                  </a:lnTo>
                  <a:lnTo>
                    <a:pt x="116" y="148"/>
                  </a:lnTo>
                  <a:lnTo>
                    <a:pt x="120" y="150"/>
                  </a:lnTo>
                  <a:lnTo>
                    <a:pt x="124" y="154"/>
                  </a:lnTo>
                  <a:lnTo>
                    <a:pt x="126" y="158"/>
                  </a:lnTo>
                  <a:lnTo>
                    <a:pt x="126" y="158"/>
                  </a:lnTo>
                  <a:lnTo>
                    <a:pt x="146" y="194"/>
                  </a:lnTo>
                  <a:lnTo>
                    <a:pt x="154" y="204"/>
                  </a:lnTo>
                  <a:lnTo>
                    <a:pt x="162" y="210"/>
                  </a:lnTo>
                  <a:lnTo>
                    <a:pt x="162" y="210"/>
                  </a:lnTo>
                  <a:lnTo>
                    <a:pt x="170" y="264"/>
                  </a:lnTo>
                  <a:lnTo>
                    <a:pt x="174" y="302"/>
                  </a:lnTo>
                  <a:lnTo>
                    <a:pt x="174" y="302"/>
                  </a:lnTo>
                  <a:lnTo>
                    <a:pt x="182" y="324"/>
                  </a:lnTo>
                  <a:lnTo>
                    <a:pt x="196" y="354"/>
                  </a:lnTo>
                  <a:lnTo>
                    <a:pt x="240" y="442"/>
                  </a:lnTo>
                  <a:lnTo>
                    <a:pt x="240" y="442"/>
                  </a:lnTo>
                  <a:lnTo>
                    <a:pt x="286" y="528"/>
                  </a:lnTo>
                  <a:lnTo>
                    <a:pt x="304" y="556"/>
                  </a:lnTo>
                  <a:lnTo>
                    <a:pt x="316" y="578"/>
                  </a:lnTo>
                  <a:lnTo>
                    <a:pt x="316" y="578"/>
                  </a:lnTo>
                  <a:lnTo>
                    <a:pt x="320" y="596"/>
                  </a:lnTo>
                  <a:lnTo>
                    <a:pt x="320" y="618"/>
                  </a:lnTo>
                  <a:lnTo>
                    <a:pt x="320" y="618"/>
                  </a:lnTo>
                  <a:lnTo>
                    <a:pt x="318" y="648"/>
                  </a:lnTo>
                  <a:lnTo>
                    <a:pt x="314" y="696"/>
                  </a:lnTo>
                  <a:lnTo>
                    <a:pt x="314" y="696"/>
                  </a:lnTo>
                  <a:lnTo>
                    <a:pt x="312" y="740"/>
                  </a:lnTo>
                  <a:lnTo>
                    <a:pt x="312" y="772"/>
                  </a:lnTo>
                  <a:lnTo>
                    <a:pt x="312" y="784"/>
                  </a:lnTo>
                  <a:lnTo>
                    <a:pt x="314" y="784"/>
                  </a:lnTo>
                  <a:lnTo>
                    <a:pt x="314" y="784"/>
                  </a:lnTo>
                  <a:lnTo>
                    <a:pt x="316" y="796"/>
                  </a:lnTo>
                  <a:lnTo>
                    <a:pt x="318" y="806"/>
                  </a:lnTo>
                  <a:lnTo>
                    <a:pt x="318" y="806"/>
                  </a:lnTo>
                  <a:lnTo>
                    <a:pt x="326" y="822"/>
                  </a:lnTo>
                  <a:lnTo>
                    <a:pt x="338" y="836"/>
                  </a:lnTo>
                  <a:lnTo>
                    <a:pt x="354" y="844"/>
                  </a:lnTo>
                  <a:lnTo>
                    <a:pt x="372" y="850"/>
                  </a:lnTo>
                  <a:lnTo>
                    <a:pt x="372" y="850"/>
                  </a:lnTo>
                  <a:lnTo>
                    <a:pt x="376" y="852"/>
                  </a:lnTo>
                  <a:lnTo>
                    <a:pt x="378" y="856"/>
                  </a:lnTo>
                  <a:lnTo>
                    <a:pt x="378" y="856"/>
                  </a:lnTo>
                  <a:lnTo>
                    <a:pt x="376" y="866"/>
                  </a:lnTo>
                  <a:lnTo>
                    <a:pt x="370" y="872"/>
                  </a:lnTo>
                  <a:lnTo>
                    <a:pt x="358" y="874"/>
                  </a:lnTo>
                  <a:lnTo>
                    <a:pt x="344" y="876"/>
                  </a:lnTo>
                  <a:lnTo>
                    <a:pt x="344" y="876"/>
                  </a:lnTo>
                  <a:lnTo>
                    <a:pt x="312" y="872"/>
                  </a:lnTo>
                  <a:lnTo>
                    <a:pt x="312" y="872"/>
                  </a:lnTo>
                  <a:lnTo>
                    <a:pt x="280" y="870"/>
                  </a:lnTo>
                  <a:lnTo>
                    <a:pt x="280" y="870"/>
                  </a:lnTo>
                  <a:lnTo>
                    <a:pt x="268" y="870"/>
                  </a:lnTo>
                  <a:lnTo>
                    <a:pt x="260" y="868"/>
                  </a:lnTo>
                  <a:lnTo>
                    <a:pt x="254" y="864"/>
                  </a:lnTo>
                  <a:lnTo>
                    <a:pt x="252" y="858"/>
                  </a:lnTo>
                  <a:lnTo>
                    <a:pt x="252" y="858"/>
                  </a:lnTo>
                  <a:lnTo>
                    <a:pt x="250" y="852"/>
                  </a:lnTo>
                  <a:lnTo>
                    <a:pt x="248" y="838"/>
                  </a:lnTo>
                  <a:lnTo>
                    <a:pt x="248" y="838"/>
                  </a:lnTo>
                  <a:lnTo>
                    <a:pt x="250" y="828"/>
                  </a:lnTo>
                  <a:lnTo>
                    <a:pt x="254" y="818"/>
                  </a:lnTo>
                  <a:lnTo>
                    <a:pt x="254" y="818"/>
                  </a:lnTo>
                  <a:lnTo>
                    <a:pt x="260" y="804"/>
                  </a:lnTo>
                  <a:lnTo>
                    <a:pt x="260" y="804"/>
                  </a:lnTo>
                  <a:lnTo>
                    <a:pt x="260" y="766"/>
                  </a:lnTo>
                  <a:lnTo>
                    <a:pt x="260" y="766"/>
                  </a:lnTo>
                  <a:lnTo>
                    <a:pt x="262" y="702"/>
                  </a:lnTo>
                  <a:lnTo>
                    <a:pt x="262" y="702"/>
                  </a:lnTo>
                  <a:lnTo>
                    <a:pt x="264" y="640"/>
                  </a:lnTo>
                  <a:lnTo>
                    <a:pt x="264" y="640"/>
                  </a:lnTo>
                  <a:lnTo>
                    <a:pt x="262" y="624"/>
                  </a:lnTo>
                  <a:lnTo>
                    <a:pt x="258" y="610"/>
                  </a:lnTo>
                  <a:lnTo>
                    <a:pt x="258" y="610"/>
                  </a:lnTo>
                  <a:lnTo>
                    <a:pt x="254" y="606"/>
                  </a:lnTo>
                  <a:lnTo>
                    <a:pt x="246" y="606"/>
                  </a:lnTo>
                  <a:lnTo>
                    <a:pt x="246" y="606"/>
                  </a:lnTo>
                  <a:lnTo>
                    <a:pt x="232" y="608"/>
                  </a:lnTo>
                  <a:lnTo>
                    <a:pt x="232" y="608"/>
                  </a:lnTo>
                  <a:lnTo>
                    <a:pt x="136" y="628"/>
                  </a:lnTo>
                  <a:lnTo>
                    <a:pt x="136" y="628"/>
                  </a:lnTo>
                  <a:lnTo>
                    <a:pt x="130" y="648"/>
                  </a:lnTo>
                  <a:lnTo>
                    <a:pt x="126" y="672"/>
                  </a:lnTo>
                  <a:lnTo>
                    <a:pt x="124" y="702"/>
                  </a:lnTo>
                  <a:lnTo>
                    <a:pt x="124" y="736"/>
                  </a:lnTo>
                  <a:lnTo>
                    <a:pt x="124" y="736"/>
                  </a:lnTo>
                  <a:lnTo>
                    <a:pt x="124" y="790"/>
                  </a:lnTo>
                  <a:lnTo>
                    <a:pt x="124" y="790"/>
                  </a:lnTo>
                  <a:lnTo>
                    <a:pt x="126" y="806"/>
                  </a:lnTo>
                  <a:lnTo>
                    <a:pt x="130" y="818"/>
                  </a:lnTo>
                  <a:lnTo>
                    <a:pt x="134" y="830"/>
                  </a:lnTo>
                  <a:lnTo>
                    <a:pt x="140" y="840"/>
                  </a:lnTo>
                  <a:lnTo>
                    <a:pt x="140" y="840"/>
                  </a:lnTo>
                  <a:lnTo>
                    <a:pt x="152" y="860"/>
                  </a:lnTo>
                  <a:lnTo>
                    <a:pt x="162" y="880"/>
                  </a:lnTo>
                  <a:lnTo>
                    <a:pt x="162" y="880"/>
                  </a:lnTo>
                  <a:lnTo>
                    <a:pt x="160" y="886"/>
                  </a:lnTo>
                  <a:lnTo>
                    <a:pt x="154" y="892"/>
                  </a:lnTo>
                  <a:lnTo>
                    <a:pt x="144" y="894"/>
                  </a:lnTo>
                  <a:lnTo>
                    <a:pt x="132" y="894"/>
                  </a:lnTo>
                  <a:lnTo>
                    <a:pt x="132" y="894"/>
                  </a:lnTo>
                  <a:lnTo>
                    <a:pt x="116" y="894"/>
                  </a:lnTo>
                  <a:lnTo>
                    <a:pt x="102" y="892"/>
                  </a:lnTo>
                  <a:lnTo>
                    <a:pt x="90" y="888"/>
                  </a:lnTo>
                  <a:lnTo>
                    <a:pt x="80" y="882"/>
                  </a:lnTo>
                  <a:lnTo>
                    <a:pt x="80" y="882"/>
                  </a:lnTo>
                  <a:lnTo>
                    <a:pt x="76" y="880"/>
                  </a:lnTo>
                  <a:lnTo>
                    <a:pt x="74" y="876"/>
                  </a:lnTo>
                  <a:lnTo>
                    <a:pt x="72" y="872"/>
                  </a:lnTo>
                  <a:lnTo>
                    <a:pt x="70" y="868"/>
                  </a:lnTo>
                  <a:lnTo>
                    <a:pt x="70" y="868"/>
                  </a:lnTo>
                  <a:lnTo>
                    <a:pt x="74" y="848"/>
                  </a:lnTo>
                  <a:lnTo>
                    <a:pt x="74" y="848"/>
                  </a:lnTo>
                  <a:lnTo>
                    <a:pt x="76" y="830"/>
                  </a:lnTo>
                  <a:lnTo>
                    <a:pt x="76" y="830"/>
                  </a:lnTo>
                  <a:lnTo>
                    <a:pt x="72" y="776"/>
                  </a:lnTo>
                  <a:lnTo>
                    <a:pt x="72" y="776"/>
                  </a:lnTo>
                  <a:lnTo>
                    <a:pt x="68" y="722"/>
                  </a:lnTo>
                  <a:lnTo>
                    <a:pt x="68" y="722"/>
                  </a:lnTo>
                  <a:lnTo>
                    <a:pt x="70" y="676"/>
                  </a:lnTo>
                  <a:lnTo>
                    <a:pt x="74" y="632"/>
                  </a:lnTo>
                  <a:lnTo>
                    <a:pt x="74" y="632"/>
                  </a:lnTo>
                  <a:lnTo>
                    <a:pt x="66" y="632"/>
                  </a:lnTo>
                  <a:lnTo>
                    <a:pt x="60" y="628"/>
                  </a:lnTo>
                  <a:lnTo>
                    <a:pt x="56" y="622"/>
                  </a:lnTo>
                  <a:lnTo>
                    <a:pt x="56" y="614"/>
                  </a:lnTo>
                  <a:lnTo>
                    <a:pt x="56" y="614"/>
                  </a:lnTo>
                  <a:lnTo>
                    <a:pt x="58" y="594"/>
                  </a:lnTo>
                  <a:lnTo>
                    <a:pt x="58" y="594"/>
                  </a:lnTo>
                  <a:lnTo>
                    <a:pt x="60" y="572"/>
                  </a:lnTo>
                  <a:lnTo>
                    <a:pt x="60" y="572"/>
                  </a:lnTo>
                  <a:lnTo>
                    <a:pt x="58" y="528"/>
                  </a:lnTo>
                  <a:lnTo>
                    <a:pt x="58" y="528"/>
                  </a:lnTo>
                  <a:lnTo>
                    <a:pt x="58" y="484"/>
                  </a:lnTo>
                  <a:lnTo>
                    <a:pt x="58" y="484"/>
                  </a:lnTo>
                  <a:lnTo>
                    <a:pt x="46" y="462"/>
                  </a:lnTo>
                  <a:lnTo>
                    <a:pt x="24" y="418"/>
                  </a:lnTo>
                  <a:lnTo>
                    <a:pt x="24" y="418"/>
                  </a:lnTo>
                  <a:lnTo>
                    <a:pt x="6" y="374"/>
                  </a:lnTo>
                  <a:lnTo>
                    <a:pt x="0" y="356"/>
                  </a:lnTo>
                  <a:lnTo>
                    <a:pt x="0" y="184"/>
                  </a:lnTo>
                  <a:lnTo>
                    <a:pt x="0" y="184"/>
                  </a:lnTo>
                  <a:lnTo>
                    <a:pt x="4" y="178"/>
                  </a:lnTo>
                  <a:lnTo>
                    <a:pt x="6" y="170"/>
                  </a:lnTo>
                  <a:lnTo>
                    <a:pt x="8" y="160"/>
                  </a:lnTo>
                  <a:lnTo>
                    <a:pt x="10" y="150"/>
                  </a:lnTo>
                  <a:lnTo>
                    <a:pt x="10" y="150"/>
                  </a:lnTo>
                  <a:lnTo>
                    <a:pt x="10" y="140"/>
                  </a:lnTo>
                  <a:lnTo>
                    <a:pt x="12" y="130"/>
                  </a:lnTo>
                  <a:lnTo>
                    <a:pt x="14" y="120"/>
                  </a:lnTo>
                  <a:lnTo>
                    <a:pt x="18" y="114"/>
                  </a:lnTo>
                  <a:lnTo>
                    <a:pt x="18" y="114"/>
                  </a:lnTo>
                  <a:lnTo>
                    <a:pt x="24" y="102"/>
                  </a:lnTo>
                  <a:lnTo>
                    <a:pt x="28" y="94"/>
                  </a:lnTo>
                  <a:lnTo>
                    <a:pt x="28" y="94"/>
                  </a:lnTo>
                  <a:lnTo>
                    <a:pt x="28" y="88"/>
                  </a:lnTo>
                  <a:lnTo>
                    <a:pt x="30" y="84"/>
                  </a:lnTo>
                  <a:lnTo>
                    <a:pt x="34" y="80"/>
                  </a:lnTo>
                  <a:lnTo>
                    <a:pt x="38" y="80"/>
                  </a:lnTo>
                  <a:lnTo>
                    <a:pt x="40" y="78"/>
                  </a:lnTo>
                  <a:lnTo>
                    <a:pt x="40" y="78"/>
                  </a:lnTo>
                  <a:lnTo>
                    <a:pt x="42" y="58"/>
                  </a:lnTo>
                  <a:lnTo>
                    <a:pt x="44" y="50"/>
                  </a:lnTo>
                  <a:lnTo>
                    <a:pt x="46" y="44"/>
                  </a:lnTo>
                  <a:lnTo>
                    <a:pt x="46" y="44"/>
                  </a:lnTo>
                  <a:close/>
                  <a:moveTo>
                    <a:pt x="38" y="284"/>
                  </a:moveTo>
                  <a:lnTo>
                    <a:pt x="38" y="284"/>
                  </a:lnTo>
                  <a:lnTo>
                    <a:pt x="36" y="302"/>
                  </a:lnTo>
                  <a:lnTo>
                    <a:pt x="36" y="302"/>
                  </a:lnTo>
                  <a:lnTo>
                    <a:pt x="38" y="332"/>
                  </a:lnTo>
                  <a:lnTo>
                    <a:pt x="42" y="370"/>
                  </a:lnTo>
                  <a:lnTo>
                    <a:pt x="42" y="370"/>
                  </a:lnTo>
                  <a:lnTo>
                    <a:pt x="46" y="392"/>
                  </a:lnTo>
                  <a:lnTo>
                    <a:pt x="48" y="410"/>
                  </a:lnTo>
                  <a:lnTo>
                    <a:pt x="54" y="422"/>
                  </a:lnTo>
                  <a:lnTo>
                    <a:pt x="58" y="428"/>
                  </a:lnTo>
                  <a:lnTo>
                    <a:pt x="58" y="428"/>
                  </a:lnTo>
                  <a:lnTo>
                    <a:pt x="64" y="410"/>
                  </a:lnTo>
                  <a:lnTo>
                    <a:pt x="70" y="390"/>
                  </a:lnTo>
                  <a:lnTo>
                    <a:pt x="74" y="368"/>
                  </a:lnTo>
                  <a:lnTo>
                    <a:pt x="74" y="346"/>
                  </a:lnTo>
                  <a:lnTo>
                    <a:pt x="74" y="340"/>
                  </a:lnTo>
                  <a:lnTo>
                    <a:pt x="74" y="340"/>
                  </a:lnTo>
                  <a:lnTo>
                    <a:pt x="66" y="328"/>
                  </a:lnTo>
                  <a:lnTo>
                    <a:pt x="60" y="312"/>
                  </a:lnTo>
                  <a:lnTo>
                    <a:pt x="54" y="290"/>
                  </a:lnTo>
                  <a:lnTo>
                    <a:pt x="50" y="262"/>
                  </a:lnTo>
                  <a:lnTo>
                    <a:pt x="50" y="262"/>
                  </a:lnTo>
                  <a:lnTo>
                    <a:pt x="48" y="248"/>
                  </a:lnTo>
                  <a:lnTo>
                    <a:pt x="46" y="244"/>
                  </a:lnTo>
                  <a:lnTo>
                    <a:pt x="44" y="242"/>
                  </a:lnTo>
                  <a:lnTo>
                    <a:pt x="44" y="242"/>
                  </a:lnTo>
                  <a:lnTo>
                    <a:pt x="42" y="258"/>
                  </a:lnTo>
                  <a:lnTo>
                    <a:pt x="38" y="266"/>
                  </a:lnTo>
                  <a:lnTo>
                    <a:pt x="38" y="266"/>
                  </a:lnTo>
                  <a:lnTo>
                    <a:pt x="38" y="284"/>
                  </a:lnTo>
                  <a:lnTo>
                    <a:pt x="38" y="284"/>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38" name="Freeform 14"/>
            <p:cNvSpPr>
              <a:spLocks noEditPoints="1"/>
            </p:cNvSpPr>
            <p:nvPr userDrawn="1"/>
          </p:nvSpPr>
          <p:spPr bwMode="auto">
            <a:xfrm>
              <a:off x="7364125" y="2879927"/>
              <a:ext cx="872442" cy="3644697"/>
            </a:xfrm>
            <a:custGeom>
              <a:avLst/>
              <a:gdLst/>
              <a:ahLst/>
              <a:cxnLst>
                <a:cxn ang="0">
                  <a:pos x="210" y="154"/>
                </a:cxn>
                <a:cxn ang="0">
                  <a:pos x="200" y="164"/>
                </a:cxn>
                <a:cxn ang="0">
                  <a:pos x="210" y="168"/>
                </a:cxn>
                <a:cxn ang="0">
                  <a:pos x="204" y="210"/>
                </a:cxn>
                <a:cxn ang="0">
                  <a:pos x="210" y="310"/>
                </a:cxn>
                <a:cxn ang="0">
                  <a:pos x="204" y="322"/>
                </a:cxn>
                <a:cxn ang="0">
                  <a:pos x="200" y="394"/>
                </a:cxn>
                <a:cxn ang="0">
                  <a:pos x="192" y="422"/>
                </a:cxn>
                <a:cxn ang="0">
                  <a:pos x="200" y="470"/>
                </a:cxn>
                <a:cxn ang="0">
                  <a:pos x="180" y="492"/>
                </a:cxn>
                <a:cxn ang="0">
                  <a:pos x="168" y="554"/>
                </a:cxn>
                <a:cxn ang="0">
                  <a:pos x="166" y="650"/>
                </a:cxn>
                <a:cxn ang="0">
                  <a:pos x="170" y="798"/>
                </a:cxn>
                <a:cxn ang="0">
                  <a:pos x="182" y="834"/>
                </a:cxn>
                <a:cxn ang="0">
                  <a:pos x="170" y="874"/>
                </a:cxn>
                <a:cxn ang="0">
                  <a:pos x="164" y="872"/>
                </a:cxn>
                <a:cxn ang="0">
                  <a:pos x="160" y="862"/>
                </a:cxn>
                <a:cxn ang="0">
                  <a:pos x="146" y="894"/>
                </a:cxn>
                <a:cxn ang="0">
                  <a:pos x="138" y="876"/>
                </a:cxn>
                <a:cxn ang="0">
                  <a:pos x="130" y="864"/>
                </a:cxn>
                <a:cxn ang="0">
                  <a:pos x="106" y="892"/>
                </a:cxn>
                <a:cxn ang="0">
                  <a:pos x="78" y="894"/>
                </a:cxn>
                <a:cxn ang="0">
                  <a:pos x="66" y="878"/>
                </a:cxn>
                <a:cxn ang="0">
                  <a:pos x="82" y="872"/>
                </a:cxn>
                <a:cxn ang="0">
                  <a:pos x="94" y="850"/>
                </a:cxn>
                <a:cxn ang="0">
                  <a:pos x="98" y="820"/>
                </a:cxn>
                <a:cxn ang="0">
                  <a:pos x="82" y="738"/>
                </a:cxn>
                <a:cxn ang="0">
                  <a:pos x="72" y="666"/>
                </a:cxn>
                <a:cxn ang="0">
                  <a:pos x="42" y="526"/>
                </a:cxn>
                <a:cxn ang="0">
                  <a:pos x="28" y="486"/>
                </a:cxn>
                <a:cxn ang="0">
                  <a:pos x="4" y="456"/>
                </a:cxn>
                <a:cxn ang="0">
                  <a:pos x="0" y="404"/>
                </a:cxn>
                <a:cxn ang="0">
                  <a:pos x="30" y="310"/>
                </a:cxn>
                <a:cxn ang="0">
                  <a:pos x="32" y="278"/>
                </a:cxn>
                <a:cxn ang="0">
                  <a:pos x="40" y="248"/>
                </a:cxn>
                <a:cxn ang="0">
                  <a:pos x="32" y="226"/>
                </a:cxn>
                <a:cxn ang="0">
                  <a:pos x="50" y="198"/>
                </a:cxn>
                <a:cxn ang="0">
                  <a:pos x="54" y="180"/>
                </a:cxn>
                <a:cxn ang="0">
                  <a:pos x="44" y="146"/>
                </a:cxn>
                <a:cxn ang="0">
                  <a:pos x="34" y="96"/>
                </a:cxn>
                <a:cxn ang="0">
                  <a:pos x="24" y="50"/>
                </a:cxn>
                <a:cxn ang="0">
                  <a:pos x="54" y="16"/>
                </a:cxn>
                <a:cxn ang="0">
                  <a:pos x="74" y="6"/>
                </a:cxn>
                <a:cxn ang="0">
                  <a:pos x="102" y="0"/>
                </a:cxn>
                <a:cxn ang="0">
                  <a:pos x="124" y="12"/>
                </a:cxn>
                <a:cxn ang="0">
                  <a:pos x="156" y="52"/>
                </a:cxn>
                <a:cxn ang="0">
                  <a:pos x="166" y="84"/>
                </a:cxn>
                <a:cxn ang="0">
                  <a:pos x="178" y="118"/>
                </a:cxn>
                <a:cxn ang="0">
                  <a:pos x="192" y="140"/>
                </a:cxn>
                <a:cxn ang="0">
                  <a:pos x="206" y="146"/>
                </a:cxn>
                <a:cxn ang="0">
                  <a:pos x="146" y="770"/>
                </a:cxn>
                <a:cxn ang="0">
                  <a:pos x="132" y="710"/>
                </a:cxn>
                <a:cxn ang="0">
                  <a:pos x="126" y="734"/>
                </a:cxn>
                <a:cxn ang="0">
                  <a:pos x="128" y="788"/>
                </a:cxn>
                <a:cxn ang="0">
                  <a:pos x="140" y="810"/>
                </a:cxn>
                <a:cxn ang="0">
                  <a:pos x="146" y="780"/>
                </a:cxn>
                <a:cxn ang="0">
                  <a:pos x="176" y="324"/>
                </a:cxn>
                <a:cxn ang="0">
                  <a:pos x="166" y="262"/>
                </a:cxn>
                <a:cxn ang="0">
                  <a:pos x="142" y="304"/>
                </a:cxn>
                <a:cxn ang="0">
                  <a:pos x="138" y="318"/>
                </a:cxn>
                <a:cxn ang="0">
                  <a:pos x="140" y="338"/>
                </a:cxn>
                <a:cxn ang="0">
                  <a:pos x="172" y="380"/>
                </a:cxn>
                <a:cxn ang="0">
                  <a:pos x="176" y="324"/>
                </a:cxn>
              </a:cxnLst>
              <a:rect l="0" t="0" r="r" b="b"/>
              <a:pathLst>
                <a:path w="214" h="894">
                  <a:moveTo>
                    <a:pt x="214" y="148"/>
                  </a:moveTo>
                  <a:lnTo>
                    <a:pt x="214" y="148"/>
                  </a:lnTo>
                  <a:lnTo>
                    <a:pt x="210" y="154"/>
                  </a:lnTo>
                  <a:lnTo>
                    <a:pt x="210" y="154"/>
                  </a:lnTo>
                  <a:lnTo>
                    <a:pt x="204" y="158"/>
                  </a:lnTo>
                  <a:lnTo>
                    <a:pt x="204" y="158"/>
                  </a:lnTo>
                  <a:lnTo>
                    <a:pt x="200" y="162"/>
                  </a:lnTo>
                  <a:lnTo>
                    <a:pt x="200" y="164"/>
                  </a:lnTo>
                  <a:lnTo>
                    <a:pt x="200" y="164"/>
                  </a:lnTo>
                  <a:lnTo>
                    <a:pt x="202" y="166"/>
                  </a:lnTo>
                  <a:lnTo>
                    <a:pt x="210" y="168"/>
                  </a:lnTo>
                  <a:lnTo>
                    <a:pt x="210" y="168"/>
                  </a:lnTo>
                  <a:lnTo>
                    <a:pt x="200" y="180"/>
                  </a:lnTo>
                  <a:lnTo>
                    <a:pt x="200" y="180"/>
                  </a:lnTo>
                  <a:lnTo>
                    <a:pt x="202" y="194"/>
                  </a:lnTo>
                  <a:lnTo>
                    <a:pt x="204" y="210"/>
                  </a:lnTo>
                  <a:lnTo>
                    <a:pt x="204" y="210"/>
                  </a:lnTo>
                  <a:lnTo>
                    <a:pt x="208" y="260"/>
                  </a:lnTo>
                  <a:lnTo>
                    <a:pt x="208" y="260"/>
                  </a:lnTo>
                  <a:lnTo>
                    <a:pt x="210" y="310"/>
                  </a:lnTo>
                  <a:lnTo>
                    <a:pt x="210" y="310"/>
                  </a:lnTo>
                  <a:lnTo>
                    <a:pt x="208" y="316"/>
                  </a:lnTo>
                  <a:lnTo>
                    <a:pt x="204" y="322"/>
                  </a:lnTo>
                  <a:lnTo>
                    <a:pt x="204" y="322"/>
                  </a:lnTo>
                  <a:lnTo>
                    <a:pt x="204" y="366"/>
                  </a:lnTo>
                  <a:lnTo>
                    <a:pt x="204" y="366"/>
                  </a:lnTo>
                  <a:lnTo>
                    <a:pt x="202" y="382"/>
                  </a:lnTo>
                  <a:lnTo>
                    <a:pt x="200" y="394"/>
                  </a:lnTo>
                  <a:lnTo>
                    <a:pt x="196" y="404"/>
                  </a:lnTo>
                  <a:lnTo>
                    <a:pt x="192" y="410"/>
                  </a:lnTo>
                  <a:lnTo>
                    <a:pt x="192" y="410"/>
                  </a:lnTo>
                  <a:lnTo>
                    <a:pt x="192" y="422"/>
                  </a:lnTo>
                  <a:lnTo>
                    <a:pt x="192" y="422"/>
                  </a:lnTo>
                  <a:lnTo>
                    <a:pt x="198" y="446"/>
                  </a:lnTo>
                  <a:lnTo>
                    <a:pt x="200" y="448"/>
                  </a:lnTo>
                  <a:lnTo>
                    <a:pt x="200" y="470"/>
                  </a:lnTo>
                  <a:lnTo>
                    <a:pt x="200" y="470"/>
                  </a:lnTo>
                  <a:lnTo>
                    <a:pt x="194" y="480"/>
                  </a:lnTo>
                  <a:lnTo>
                    <a:pt x="188" y="486"/>
                  </a:lnTo>
                  <a:lnTo>
                    <a:pt x="180" y="492"/>
                  </a:lnTo>
                  <a:lnTo>
                    <a:pt x="170" y="496"/>
                  </a:lnTo>
                  <a:lnTo>
                    <a:pt x="170" y="496"/>
                  </a:lnTo>
                  <a:lnTo>
                    <a:pt x="168" y="554"/>
                  </a:lnTo>
                  <a:lnTo>
                    <a:pt x="168" y="554"/>
                  </a:lnTo>
                  <a:lnTo>
                    <a:pt x="164" y="612"/>
                  </a:lnTo>
                  <a:lnTo>
                    <a:pt x="164" y="612"/>
                  </a:lnTo>
                  <a:lnTo>
                    <a:pt x="166" y="650"/>
                  </a:lnTo>
                  <a:lnTo>
                    <a:pt x="166" y="650"/>
                  </a:lnTo>
                  <a:lnTo>
                    <a:pt x="168" y="688"/>
                  </a:lnTo>
                  <a:lnTo>
                    <a:pt x="168" y="688"/>
                  </a:lnTo>
                  <a:lnTo>
                    <a:pt x="168" y="734"/>
                  </a:lnTo>
                  <a:lnTo>
                    <a:pt x="170" y="798"/>
                  </a:lnTo>
                  <a:lnTo>
                    <a:pt x="172" y="800"/>
                  </a:lnTo>
                  <a:lnTo>
                    <a:pt x="172" y="800"/>
                  </a:lnTo>
                  <a:lnTo>
                    <a:pt x="182" y="834"/>
                  </a:lnTo>
                  <a:lnTo>
                    <a:pt x="182" y="834"/>
                  </a:lnTo>
                  <a:lnTo>
                    <a:pt x="174" y="852"/>
                  </a:lnTo>
                  <a:lnTo>
                    <a:pt x="170" y="868"/>
                  </a:lnTo>
                  <a:lnTo>
                    <a:pt x="170" y="868"/>
                  </a:lnTo>
                  <a:lnTo>
                    <a:pt x="170" y="874"/>
                  </a:lnTo>
                  <a:lnTo>
                    <a:pt x="168" y="876"/>
                  </a:lnTo>
                  <a:lnTo>
                    <a:pt x="168" y="876"/>
                  </a:lnTo>
                  <a:lnTo>
                    <a:pt x="166" y="874"/>
                  </a:lnTo>
                  <a:lnTo>
                    <a:pt x="164" y="872"/>
                  </a:lnTo>
                  <a:lnTo>
                    <a:pt x="164" y="872"/>
                  </a:lnTo>
                  <a:lnTo>
                    <a:pt x="164" y="866"/>
                  </a:lnTo>
                  <a:lnTo>
                    <a:pt x="160" y="862"/>
                  </a:lnTo>
                  <a:lnTo>
                    <a:pt x="160" y="862"/>
                  </a:lnTo>
                  <a:lnTo>
                    <a:pt x="146" y="870"/>
                  </a:lnTo>
                  <a:lnTo>
                    <a:pt x="146" y="872"/>
                  </a:lnTo>
                  <a:lnTo>
                    <a:pt x="146" y="894"/>
                  </a:lnTo>
                  <a:lnTo>
                    <a:pt x="146" y="894"/>
                  </a:lnTo>
                  <a:lnTo>
                    <a:pt x="140" y="894"/>
                  </a:lnTo>
                  <a:lnTo>
                    <a:pt x="138" y="890"/>
                  </a:lnTo>
                  <a:lnTo>
                    <a:pt x="138" y="890"/>
                  </a:lnTo>
                  <a:lnTo>
                    <a:pt x="138" y="876"/>
                  </a:lnTo>
                  <a:lnTo>
                    <a:pt x="138" y="876"/>
                  </a:lnTo>
                  <a:lnTo>
                    <a:pt x="136" y="868"/>
                  </a:lnTo>
                  <a:lnTo>
                    <a:pt x="130" y="864"/>
                  </a:lnTo>
                  <a:lnTo>
                    <a:pt x="130" y="864"/>
                  </a:lnTo>
                  <a:lnTo>
                    <a:pt x="118" y="880"/>
                  </a:lnTo>
                  <a:lnTo>
                    <a:pt x="118" y="880"/>
                  </a:lnTo>
                  <a:lnTo>
                    <a:pt x="112" y="886"/>
                  </a:lnTo>
                  <a:lnTo>
                    <a:pt x="106" y="892"/>
                  </a:lnTo>
                  <a:lnTo>
                    <a:pt x="98" y="894"/>
                  </a:lnTo>
                  <a:lnTo>
                    <a:pt x="90" y="894"/>
                  </a:lnTo>
                  <a:lnTo>
                    <a:pt x="90" y="894"/>
                  </a:lnTo>
                  <a:lnTo>
                    <a:pt x="78" y="894"/>
                  </a:lnTo>
                  <a:lnTo>
                    <a:pt x="70" y="888"/>
                  </a:lnTo>
                  <a:lnTo>
                    <a:pt x="66" y="882"/>
                  </a:lnTo>
                  <a:lnTo>
                    <a:pt x="66" y="882"/>
                  </a:lnTo>
                  <a:lnTo>
                    <a:pt x="66" y="878"/>
                  </a:lnTo>
                  <a:lnTo>
                    <a:pt x="66" y="878"/>
                  </a:lnTo>
                  <a:lnTo>
                    <a:pt x="70" y="874"/>
                  </a:lnTo>
                  <a:lnTo>
                    <a:pt x="70" y="874"/>
                  </a:lnTo>
                  <a:lnTo>
                    <a:pt x="82" y="872"/>
                  </a:lnTo>
                  <a:lnTo>
                    <a:pt x="82" y="872"/>
                  </a:lnTo>
                  <a:lnTo>
                    <a:pt x="86" y="870"/>
                  </a:lnTo>
                  <a:lnTo>
                    <a:pt x="88" y="866"/>
                  </a:lnTo>
                  <a:lnTo>
                    <a:pt x="94" y="850"/>
                  </a:lnTo>
                  <a:lnTo>
                    <a:pt x="94" y="850"/>
                  </a:lnTo>
                  <a:lnTo>
                    <a:pt x="98" y="834"/>
                  </a:lnTo>
                  <a:lnTo>
                    <a:pt x="98" y="820"/>
                  </a:lnTo>
                  <a:lnTo>
                    <a:pt x="98" y="820"/>
                  </a:lnTo>
                  <a:lnTo>
                    <a:pt x="98" y="802"/>
                  </a:lnTo>
                  <a:lnTo>
                    <a:pt x="94" y="782"/>
                  </a:lnTo>
                  <a:lnTo>
                    <a:pt x="90" y="762"/>
                  </a:lnTo>
                  <a:lnTo>
                    <a:pt x="82" y="738"/>
                  </a:lnTo>
                  <a:lnTo>
                    <a:pt x="82" y="738"/>
                  </a:lnTo>
                  <a:lnTo>
                    <a:pt x="78" y="708"/>
                  </a:lnTo>
                  <a:lnTo>
                    <a:pt x="72" y="666"/>
                  </a:lnTo>
                  <a:lnTo>
                    <a:pt x="72" y="666"/>
                  </a:lnTo>
                  <a:lnTo>
                    <a:pt x="50" y="588"/>
                  </a:lnTo>
                  <a:lnTo>
                    <a:pt x="50" y="588"/>
                  </a:lnTo>
                  <a:lnTo>
                    <a:pt x="46" y="562"/>
                  </a:lnTo>
                  <a:lnTo>
                    <a:pt x="42" y="526"/>
                  </a:lnTo>
                  <a:lnTo>
                    <a:pt x="42" y="526"/>
                  </a:lnTo>
                  <a:lnTo>
                    <a:pt x="30" y="488"/>
                  </a:lnTo>
                  <a:lnTo>
                    <a:pt x="28" y="486"/>
                  </a:lnTo>
                  <a:lnTo>
                    <a:pt x="28" y="486"/>
                  </a:lnTo>
                  <a:lnTo>
                    <a:pt x="14" y="484"/>
                  </a:lnTo>
                  <a:lnTo>
                    <a:pt x="14" y="484"/>
                  </a:lnTo>
                  <a:lnTo>
                    <a:pt x="8" y="472"/>
                  </a:lnTo>
                  <a:lnTo>
                    <a:pt x="4" y="456"/>
                  </a:lnTo>
                  <a:lnTo>
                    <a:pt x="2" y="438"/>
                  </a:lnTo>
                  <a:lnTo>
                    <a:pt x="0" y="418"/>
                  </a:lnTo>
                  <a:lnTo>
                    <a:pt x="0" y="404"/>
                  </a:lnTo>
                  <a:lnTo>
                    <a:pt x="0" y="404"/>
                  </a:lnTo>
                  <a:lnTo>
                    <a:pt x="16" y="358"/>
                  </a:lnTo>
                  <a:lnTo>
                    <a:pt x="16" y="358"/>
                  </a:lnTo>
                  <a:lnTo>
                    <a:pt x="30" y="310"/>
                  </a:lnTo>
                  <a:lnTo>
                    <a:pt x="30" y="310"/>
                  </a:lnTo>
                  <a:lnTo>
                    <a:pt x="32" y="300"/>
                  </a:lnTo>
                  <a:lnTo>
                    <a:pt x="32" y="300"/>
                  </a:lnTo>
                  <a:lnTo>
                    <a:pt x="32" y="278"/>
                  </a:lnTo>
                  <a:lnTo>
                    <a:pt x="32" y="278"/>
                  </a:lnTo>
                  <a:lnTo>
                    <a:pt x="32" y="270"/>
                  </a:lnTo>
                  <a:lnTo>
                    <a:pt x="36" y="262"/>
                  </a:lnTo>
                  <a:lnTo>
                    <a:pt x="36" y="262"/>
                  </a:lnTo>
                  <a:lnTo>
                    <a:pt x="40" y="248"/>
                  </a:lnTo>
                  <a:lnTo>
                    <a:pt x="40" y="248"/>
                  </a:lnTo>
                  <a:lnTo>
                    <a:pt x="32" y="232"/>
                  </a:lnTo>
                  <a:lnTo>
                    <a:pt x="32" y="226"/>
                  </a:lnTo>
                  <a:lnTo>
                    <a:pt x="32" y="226"/>
                  </a:lnTo>
                  <a:lnTo>
                    <a:pt x="32" y="216"/>
                  </a:lnTo>
                  <a:lnTo>
                    <a:pt x="36" y="208"/>
                  </a:lnTo>
                  <a:lnTo>
                    <a:pt x="42" y="202"/>
                  </a:lnTo>
                  <a:lnTo>
                    <a:pt x="50" y="198"/>
                  </a:lnTo>
                  <a:lnTo>
                    <a:pt x="50" y="198"/>
                  </a:lnTo>
                  <a:lnTo>
                    <a:pt x="52" y="190"/>
                  </a:lnTo>
                  <a:lnTo>
                    <a:pt x="54" y="180"/>
                  </a:lnTo>
                  <a:lnTo>
                    <a:pt x="54" y="180"/>
                  </a:lnTo>
                  <a:lnTo>
                    <a:pt x="52" y="170"/>
                  </a:lnTo>
                  <a:lnTo>
                    <a:pt x="48" y="158"/>
                  </a:lnTo>
                  <a:lnTo>
                    <a:pt x="48" y="158"/>
                  </a:lnTo>
                  <a:lnTo>
                    <a:pt x="44" y="146"/>
                  </a:lnTo>
                  <a:lnTo>
                    <a:pt x="42" y="136"/>
                  </a:lnTo>
                  <a:lnTo>
                    <a:pt x="42" y="136"/>
                  </a:lnTo>
                  <a:lnTo>
                    <a:pt x="40" y="118"/>
                  </a:lnTo>
                  <a:lnTo>
                    <a:pt x="34" y="96"/>
                  </a:lnTo>
                  <a:lnTo>
                    <a:pt x="34" y="96"/>
                  </a:lnTo>
                  <a:lnTo>
                    <a:pt x="26" y="76"/>
                  </a:lnTo>
                  <a:lnTo>
                    <a:pt x="24" y="54"/>
                  </a:lnTo>
                  <a:lnTo>
                    <a:pt x="24" y="50"/>
                  </a:lnTo>
                  <a:lnTo>
                    <a:pt x="24" y="50"/>
                  </a:lnTo>
                  <a:lnTo>
                    <a:pt x="32" y="38"/>
                  </a:lnTo>
                  <a:lnTo>
                    <a:pt x="42" y="26"/>
                  </a:lnTo>
                  <a:lnTo>
                    <a:pt x="54" y="16"/>
                  </a:lnTo>
                  <a:lnTo>
                    <a:pt x="66" y="8"/>
                  </a:lnTo>
                  <a:lnTo>
                    <a:pt x="66" y="6"/>
                  </a:lnTo>
                  <a:lnTo>
                    <a:pt x="66" y="6"/>
                  </a:lnTo>
                  <a:lnTo>
                    <a:pt x="74" y="6"/>
                  </a:lnTo>
                  <a:lnTo>
                    <a:pt x="84" y="4"/>
                  </a:lnTo>
                  <a:lnTo>
                    <a:pt x="84" y="4"/>
                  </a:lnTo>
                  <a:lnTo>
                    <a:pt x="94" y="0"/>
                  </a:lnTo>
                  <a:lnTo>
                    <a:pt x="102" y="0"/>
                  </a:lnTo>
                  <a:lnTo>
                    <a:pt x="108" y="0"/>
                  </a:lnTo>
                  <a:lnTo>
                    <a:pt x="108" y="0"/>
                  </a:lnTo>
                  <a:lnTo>
                    <a:pt x="116" y="6"/>
                  </a:lnTo>
                  <a:lnTo>
                    <a:pt x="124" y="12"/>
                  </a:lnTo>
                  <a:lnTo>
                    <a:pt x="134" y="22"/>
                  </a:lnTo>
                  <a:lnTo>
                    <a:pt x="142" y="34"/>
                  </a:lnTo>
                  <a:lnTo>
                    <a:pt x="142" y="34"/>
                  </a:lnTo>
                  <a:lnTo>
                    <a:pt x="156" y="52"/>
                  </a:lnTo>
                  <a:lnTo>
                    <a:pt x="156" y="52"/>
                  </a:lnTo>
                  <a:lnTo>
                    <a:pt x="162" y="64"/>
                  </a:lnTo>
                  <a:lnTo>
                    <a:pt x="166" y="84"/>
                  </a:lnTo>
                  <a:lnTo>
                    <a:pt x="166" y="84"/>
                  </a:lnTo>
                  <a:lnTo>
                    <a:pt x="170" y="104"/>
                  </a:lnTo>
                  <a:lnTo>
                    <a:pt x="174" y="112"/>
                  </a:lnTo>
                  <a:lnTo>
                    <a:pt x="178" y="118"/>
                  </a:lnTo>
                  <a:lnTo>
                    <a:pt x="178" y="118"/>
                  </a:lnTo>
                  <a:lnTo>
                    <a:pt x="196" y="132"/>
                  </a:lnTo>
                  <a:lnTo>
                    <a:pt x="196" y="132"/>
                  </a:lnTo>
                  <a:lnTo>
                    <a:pt x="192" y="138"/>
                  </a:lnTo>
                  <a:lnTo>
                    <a:pt x="192" y="140"/>
                  </a:lnTo>
                  <a:lnTo>
                    <a:pt x="192" y="140"/>
                  </a:lnTo>
                  <a:lnTo>
                    <a:pt x="198" y="144"/>
                  </a:lnTo>
                  <a:lnTo>
                    <a:pt x="206" y="146"/>
                  </a:lnTo>
                  <a:lnTo>
                    <a:pt x="206" y="146"/>
                  </a:lnTo>
                  <a:lnTo>
                    <a:pt x="214" y="148"/>
                  </a:lnTo>
                  <a:lnTo>
                    <a:pt x="214" y="148"/>
                  </a:lnTo>
                  <a:close/>
                  <a:moveTo>
                    <a:pt x="146" y="770"/>
                  </a:moveTo>
                  <a:lnTo>
                    <a:pt x="146" y="770"/>
                  </a:lnTo>
                  <a:lnTo>
                    <a:pt x="146" y="754"/>
                  </a:lnTo>
                  <a:lnTo>
                    <a:pt x="142" y="738"/>
                  </a:lnTo>
                  <a:lnTo>
                    <a:pt x="138" y="722"/>
                  </a:lnTo>
                  <a:lnTo>
                    <a:pt x="132" y="710"/>
                  </a:lnTo>
                  <a:lnTo>
                    <a:pt x="132" y="710"/>
                  </a:lnTo>
                  <a:lnTo>
                    <a:pt x="128" y="720"/>
                  </a:lnTo>
                  <a:lnTo>
                    <a:pt x="128" y="734"/>
                  </a:lnTo>
                  <a:lnTo>
                    <a:pt x="126" y="734"/>
                  </a:lnTo>
                  <a:lnTo>
                    <a:pt x="126" y="734"/>
                  </a:lnTo>
                  <a:lnTo>
                    <a:pt x="126" y="774"/>
                  </a:lnTo>
                  <a:lnTo>
                    <a:pt x="126" y="774"/>
                  </a:lnTo>
                  <a:lnTo>
                    <a:pt x="128" y="788"/>
                  </a:lnTo>
                  <a:lnTo>
                    <a:pt x="130" y="798"/>
                  </a:lnTo>
                  <a:lnTo>
                    <a:pt x="134" y="806"/>
                  </a:lnTo>
                  <a:lnTo>
                    <a:pt x="138" y="810"/>
                  </a:lnTo>
                  <a:lnTo>
                    <a:pt x="140" y="810"/>
                  </a:lnTo>
                  <a:lnTo>
                    <a:pt x="140" y="810"/>
                  </a:lnTo>
                  <a:lnTo>
                    <a:pt x="142" y="788"/>
                  </a:lnTo>
                  <a:lnTo>
                    <a:pt x="142" y="788"/>
                  </a:lnTo>
                  <a:lnTo>
                    <a:pt x="146" y="780"/>
                  </a:lnTo>
                  <a:lnTo>
                    <a:pt x="146" y="770"/>
                  </a:lnTo>
                  <a:lnTo>
                    <a:pt x="146" y="770"/>
                  </a:lnTo>
                  <a:close/>
                  <a:moveTo>
                    <a:pt x="176" y="324"/>
                  </a:moveTo>
                  <a:lnTo>
                    <a:pt x="176" y="324"/>
                  </a:lnTo>
                  <a:lnTo>
                    <a:pt x="174" y="302"/>
                  </a:lnTo>
                  <a:lnTo>
                    <a:pt x="174" y="284"/>
                  </a:lnTo>
                  <a:lnTo>
                    <a:pt x="170" y="270"/>
                  </a:lnTo>
                  <a:lnTo>
                    <a:pt x="166" y="262"/>
                  </a:lnTo>
                  <a:lnTo>
                    <a:pt x="164" y="264"/>
                  </a:lnTo>
                  <a:lnTo>
                    <a:pt x="164" y="264"/>
                  </a:lnTo>
                  <a:lnTo>
                    <a:pt x="156" y="282"/>
                  </a:lnTo>
                  <a:lnTo>
                    <a:pt x="142" y="304"/>
                  </a:lnTo>
                  <a:lnTo>
                    <a:pt x="140" y="306"/>
                  </a:lnTo>
                  <a:lnTo>
                    <a:pt x="140" y="306"/>
                  </a:lnTo>
                  <a:lnTo>
                    <a:pt x="140" y="314"/>
                  </a:lnTo>
                  <a:lnTo>
                    <a:pt x="138" y="318"/>
                  </a:lnTo>
                  <a:lnTo>
                    <a:pt x="138" y="326"/>
                  </a:lnTo>
                  <a:lnTo>
                    <a:pt x="138" y="326"/>
                  </a:lnTo>
                  <a:lnTo>
                    <a:pt x="138" y="330"/>
                  </a:lnTo>
                  <a:lnTo>
                    <a:pt x="140" y="338"/>
                  </a:lnTo>
                  <a:lnTo>
                    <a:pt x="150" y="354"/>
                  </a:lnTo>
                  <a:lnTo>
                    <a:pt x="150" y="354"/>
                  </a:lnTo>
                  <a:lnTo>
                    <a:pt x="170" y="382"/>
                  </a:lnTo>
                  <a:lnTo>
                    <a:pt x="172" y="380"/>
                  </a:lnTo>
                  <a:lnTo>
                    <a:pt x="172" y="380"/>
                  </a:lnTo>
                  <a:lnTo>
                    <a:pt x="174" y="350"/>
                  </a:lnTo>
                  <a:lnTo>
                    <a:pt x="176" y="324"/>
                  </a:lnTo>
                  <a:lnTo>
                    <a:pt x="176" y="324"/>
                  </a:lnTo>
                  <a:close/>
                </a:path>
              </a:pathLst>
            </a:custGeom>
            <a:solidFill>
              <a:schemeClr val="accent1">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67"/>
          <p:cNvGrpSpPr>
            <a:grpSpLocks noChangeAspect="1"/>
          </p:cNvGrpSpPr>
          <p:nvPr/>
        </p:nvGrpSpPr>
        <p:grpSpPr bwMode="auto">
          <a:xfrm flipH="1" flipV="1">
            <a:off x="152398" y="152400"/>
            <a:ext cx="1600202" cy="1033671"/>
            <a:chOff x="2497" y="1995"/>
            <a:chExt cx="805" cy="520"/>
          </a:xfrm>
          <a:solidFill>
            <a:schemeClr val="accent2">
              <a:lumMod val="20000"/>
              <a:lumOff val="80000"/>
            </a:schemeClr>
          </a:solidFill>
        </p:grpSpPr>
        <p:sp>
          <p:nvSpPr>
            <p:cNvPr id="1093" name="Rectangle 69"/>
            <p:cNvSpPr>
              <a:spLocks noChangeArrowheads="1"/>
            </p:cNvSpPr>
            <p:nvPr userDrawn="1"/>
          </p:nvSpPr>
          <p:spPr bwMode="auto">
            <a:xfrm>
              <a:off x="3043" y="2467"/>
              <a:ext cx="46"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4" name="Rectangle 70"/>
            <p:cNvSpPr>
              <a:spLocks noChangeArrowheads="1"/>
            </p:cNvSpPr>
            <p:nvPr userDrawn="1"/>
          </p:nvSpPr>
          <p:spPr bwMode="auto">
            <a:xfrm>
              <a:off x="2699"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5" name="Rectangle 71"/>
            <p:cNvSpPr>
              <a:spLocks noChangeArrowheads="1"/>
            </p:cNvSpPr>
            <p:nvPr userDrawn="1"/>
          </p:nvSpPr>
          <p:spPr bwMode="auto">
            <a:xfrm>
              <a:off x="2598" y="2467"/>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6" name="Rectangle 72"/>
            <p:cNvSpPr>
              <a:spLocks noChangeArrowheads="1"/>
            </p:cNvSpPr>
            <p:nvPr userDrawn="1"/>
          </p:nvSpPr>
          <p:spPr bwMode="auto">
            <a:xfrm>
              <a:off x="2497"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7" name="Rectangle 73"/>
            <p:cNvSpPr>
              <a:spLocks noChangeArrowheads="1"/>
            </p:cNvSpPr>
            <p:nvPr userDrawn="1"/>
          </p:nvSpPr>
          <p:spPr bwMode="auto">
            <a:xfrm>
              <a:off x="3148"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8" name="Rectangle 74"/>
            <p:cNvSpPr>
              <a:spLocks noChangeArrowheads="1"/>
            </p:cNvSpPr>
            <p:nvPr userDrawn="1"/>
          </p:nvSpPr>
          <p:spPr bwMode="auto">
            <a:xfrm>
              <a:off x="3254"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99" name="Rectangle 75"/>
            <p:cNvSpPr>
              <a:spLocks noChangeArrowheads="1"/>
            </p:cNvSpPr>
            <p:nvPr userDrawn="1"/>
          </p:nvSpPr>
          <p:spPr bwMode="auto">
            <a:xfrm>
              <a:off x="3148"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0" name="Rectangle 76"/>
            <p:cNvSpPr>
              <a:spLocks noChangeArrowheads="1"/>
            </p:cNvSpPr>
            <p:nvPr userDrawn="1"/>
          </p:nvSpPr>
          <p:spPr bwMode="auto">
            <a:xfrm>
              <a:off x="3254"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1" name="Rectangle 77"/>
            <p:cNvSpPr>
              <a:spLocks noChangeArrowheads="1"/>
            </p:cNvSpPr>
            <p:nvPr userDrawn="1"/>
          </p:nvSpPr>
          <p:spPr bwMode="auto">
            <a:xfrm>
              <a:off x="3148"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2" name="Rectangle 78"/>
            <p:cNvSpPr>
              <a:spLocks noChangeArrowheads="1"/>
            </p:cNvSpPr>
            <p:nvPr userDrawn="1"/>
          </p:nvSpPr>
          <p:spPr bwMode="auto">
            <a:xfrm>
              <a:off x="3254"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3" name="Rectangle 79"/>
            <p:cNvSpPr>
              <a:spLocks noChangeArrowheads="1"/>
            </p:cNvSpPr>
            <p:nvPr userDrawn="1"/>
          </p:nvSpPr>
          <p:spPr bwMode="auto">
            <a:xfrm>
              <a:off x="2940"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4" name="Rectangle 80"/>
            <p:cNvSpPr>
              <a:spLocks noChangeArrowheads="1"/>
            </p:cNvSpPr>
            <p:nvPr userDrawn="1"/>
          </p:nvSpPr>
          <p:spPr bwMode="auto">
            <a:xfrm>
              <a:off x="3046" y="2206"/>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5" name="Rectangle 81"/>
            <p:cNvSpPr>
              <a:spLocks noChangeArrowheads="1"/>
            </p:cNvSpPr>
            <p:nvPr userDrawn="1"/>
          </p:nvSpPr>
          <p:spPr bwMode="auto">
            <a:xfrm>
              <a:off x="2839"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6" name="Rectangle 82"/>
            <p:cNvSpPr>
              <a:spLocks noChangeArrowheads="1"/>
            </p:cNvSpPr>
            <p:nvPr userDrawn="1"/>
          </p:nvSpPr>
          <p:spPr bwMode="auto">
            <a:xfrm>
              <a:off x="3148"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7" name="Rectangle 83"/>
            <p:cNvSpPr>
              <a:spLocks noChangeArrowheads="1"/>
            </p:cNvSpPr>
            <p:nvPr userDrawn="1"/>
          </p:nvSpPr>
          <p:spPr bwMode="auto">
            <a:xfrm>
              <a:off x="3254"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8" name="Rectangle 84"/>
            <p:cNvSpPr>
              <a:spLocks noChangeArrowheads="1"/>
            </p:cNvSpPr>
            <p:nvPr userDrawn="1"/>
          </p:nvSpPr>
          <p:spPr bwMode="auto">
            <a:xfrm>
              <a:off x="2940"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09" name="Rectangle 85"/>
            <p:cNvSpPr>
              <a:spLocks noChangeArrowheads="1"/>
            </p:cNvSpPr>
            <p:nvPr userDrawn="1"/>
          </p:nvSpPr>
          <p:spPr bwMode="auto">
            <a:xfrm>
              <a:off x="3046" y="2305"/>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0" name="Rectangle 86"/>
            <p:cNvSpPr>
              <a:spLocks noChangeArrowheads="1"/>
            </p:cNvSpPr>
            <p:nvPr userDrawn="1"/>
          </p:nvSpPr>
          <p:spPr bwMode="auto">
            <a:xfrm>
              <a:off x="2839"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1" name="Rectangle 87"/>
            <p:cNvSpPr>
              <a:spLocks noChangeArrowheads="1"/>
            </p:cNvSpPr>
            <p:nvPr userDrawn="1"/>
          </p:nvSpPr>
          <p:spPr bwMode="auto">
            <a:xfrm>
              <a:off x="3148"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12" name="Rectangle 88"/>
            <p:cNvSpPr>
              <a:spLocks noChangeArrowheads="1"/>
            </p:cNvSpPr>
            <p:nvPr userDrawn="1"/>
          </p:nvSpPr>
          <p:spPr bwMode="auto">
            <a:xfrm>
              <a:off x="3254"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143000"/>
            <a:ext cx="7772400" cy="646331"/>
          </a:xfrm>
        </p:spPr>
        <p:txBody>
          <a:bodyPr>
            <a:normAutofit/>
          </a:bodyPr>
          <a:lstStyle>
            <a:lvl1pPr algn="ctr">
              <a:defRPr sz="3600">
                <a:solidFill>
                  <a:schemeClr val="accent2">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1828800"/>
            <a:ext cx="7772400" cy="461665"/>
          </a:xfrm>
        </p:spPr>
        <p:txBody>
          <a:bodyPr>
            <a:normAutofit/>
          </a:bodyPr>
          <a:lstStyle>
            <a:lvl1pPr marL="0" indent="0" algn="ct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FF2618-C234-4528-BB60-72360CB0937F}"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FF2618-C234-4528-BB60-72360CB0937F}"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FF2618-C234-4528-BB60-72360CB0937F}" type="datetimeFigureOut">
              <a:rPr lang="en-US" smtClean="0"/>
              <a:pPr/>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FF2618-C234-4528-BB60-72360CB0937F}" type="datetimeFigureOut">
              <a:rPr lang="en-US" smtClean="0"/>
              <a:pPr/>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F2618-C234-4528-BB60-72360CB0937F}" type="datetimeFigureOut">
              <a:rPr lang="en-US" smtClean="0"/>
              <a:pPr/>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FF2618-C234-4528-BB60-72360CB0937F}"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FF2618-C234-4528-BB60-72360CB0937F}"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969FB6-8607-469E-84BB-4E9214D062C9}"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1188646-8CEC-4AE4-B1E7-ADF9D885FD96}"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1188646-8CEC-4AE4-B1E7-ADF9D885FD96}" type="datetimeFigureOut">
              <a:rPr lang="en-US" smtClean="0"/>
              <a:pPr/>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188646-8CEC-4AE4-B1E7-ADF9D885FD96}" type="datetimeFigureOut">
              <a:rPr lang="en-US" smtClean="0"/>
              <a:pPr/>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88646-8CEC-4AE4-B1E7-ADF9D885FD96}" type="datetimeFigureOut">
              <a:rPr lang="en-US" smtClean="0"/>
              <a:pPr/>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1188646-8CEC-4AE4-B1E7-ADF9D885FD96}" type="datetimeFigureOut">
              <a:rPr lang="en-US" smtClean="0"/>
              <a:pPr/>
              <a:t>5/6/2013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1188646-8CEC-4AE4-B1E7-ADF9D885FD96}"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1188646-8CEC-4AE4-B1E7-ADF9D885FD96}" type="datetimeFigureOut">
              <a:rPr lang="en-US" smtClean="0"/>
              <a:pPr/>
              <a:t>5/6/2013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188646-8CEC-4AE4-B1E7-ADF9D885FD96}" type="datetimeFigureOut">
              <a:rPr lang="en-US" smtClean="0"/>
              <a:pPr/>
              <a:t>5/6/2013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88646-8CEC-4AE4-B1E7-ADF9D885FD96}" type="datetimeFigureOut">
              <a:rPr lang="en-US" smtClean="0"/>
              <a:pPr/>
              <a:t>5/6/2013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188646-8CEC-4AE4-B1E7-ADF9D885FD96}" type="datetimeFigureOut">
              <a:rPr lang="en-US" smtClean="0"/>
              <a:pPr/>
              <a:t>5/6/2013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CF81E8-6DE5-4C92-89BE-5D6CD56A8B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31"/>
          <p:cNvGrpSpPr/>
          <p:nvPr/>
        </p:nvGrpSpPr>
        <p:grpSpPr>
          <a:xfrm>
            <a:off x="0" y="0"/>
            <a:ext cx="9144000" cy="6858000"/>
            <a:chOff x="0" y="0"/>
            <a:chExt cx="9144000" cy="6858000"/>
          </a:xfrm>
        </p:grpSpPr>
        <p:sp>
          <p:nvSpPr>
            <p:cNvPr id="33" name="Rectangle 32"/>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67"/>
            <p:cNvGrpSpPr>
              <a:grpSpLocks noChangeAspect="1"/>
            </p:cNvGrpSpPr>
            <p:nvPr userDrawn="1"/>
          </p:nvGrpSpPr>
          <p:grpSpPr bwMode="auto">
            <a:xfrm flipH="1" flipV="1">
              <a:off x="152398" y="152400"/>
              <a:ext cx="1066802" cy="689114"/>
              <a:chOff x="2497" y="1995"/>
              <a:chExt cx="805" cy="520"/>
            </a:xfrm>
            <a:solidFill>
              <a:schemeClr val="accent2">
                <a:lumMod val="20000"/>
                <a:lumOff val="80000"/>
              </a:schemeClr>
            </a:solidFill>
          </p:grpSpPr>
          <p:sp>
            <p:nvSpPr>
              <p:cNvPr id="8" name="Rectangle 69"/>
              <p:cNvSpPr>
                <a:spLocks noChangeArrowheads="1"/>
              </p:cNvSpPr>
              <p:nvPr userDrawn="1"/>
            </p:nvSpPr>
            <p:spPr bwMode="auto">
              <a:xfrm>
                <a:off x="3043" y="2467"/>
                <a:ext cx="46"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70"/>
              <p:cNvSpPr>
                <a:spLocks noChangeArrowheads="1"/>
              </p:cNvSpPr>
              <p:nvPr userDrawn="1"/>
            </p:nvSpPr>
            <p:spPr bwMode="auto">
              <a:xfrm>
                <a:off x="2699"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71"/>
              <p:cNvSpPr>
                <a:spLocks noChangeArrowheads="1"/>
              </p:cNvSpPr>
              <p:nvPr userDrawn="1"/>
            </p:nvSpPr>
            <p:spPr bwMode="auto">
              <a:xfrm>
                <a:off x="2598" y="2467"/>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72"/>
              <p:cNvSpPr>
                <a:spLocks noChangeArrowheads="1"/>
              </p:cNvSpPr>
              <p:nvPr userDrawn="1"/>
            </p:nvSpPr>
            <p:spPr bwMode="auto">
              <a:xfrm>
                <a:off x="2497"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73"/>
              <p:cNvSpPr>
                <a:spLocks noChangeArrowheads="1"/>
              </p:cNvSpPr>
              <p:nvPr userDrawn="1"/>
            </p:nvSpPr>
            <p:spPr bwMode="auto">
              <a:xfrm>
                <a:off x="3148"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3" name="Rectangle 74"/>
              <p:cNvSpPr>
                <a:spLocks noChangeArrowheads="1"/>
              </p:cNvSpPr>
              <p:nvPr userDrawn="1"/>
            </p:nvSpPr>
            <p:spPr bwMode="auto">
              <a:xfrm>
                <a:off x="3254" y="2467"/>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4" name="Rectangle 75"/>
              <p:cNvSpPr>
                <a:spLocks noChangeArrowheads="1"/>
              </p:cNvSpPr>
              <p:nvPr userDrawn="1"/>
            </p:nvSpPr>
            <p:spPr bwMode="auto">
              <a:xfrm>
                <a:off x="3148"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76"/>
              <p:cNvSpPr>
                <a:spLocks noChangeArrowheads="1"/>
              </p:cNvSpPr>
              <p:nvPr userDrawn="1"/>
            </p:nvSpPr>
            <p:spPr bwMode="auto">
              <a:xfrm>
                <a:off x="3254"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Rectangle 77"/>
              <p:cNvSpPr>
                <a:spLocks noChangeArrowheads="1"/>
              </p:cNvSpPr>
              <p:nvPr userDrawn="1"/>
            </p:nvSpPr>
            <p:spPr bwMode="auto">
              <a:xfrm>
                <a:off x="3148"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 name="Rectangle 78"/>
              <p:cNvSpPr>
                <a:spLocks noChangeArrowheads="1"/>
              </p:cNvSpPr>
              <p:nvPr userDrawn="1"/>
            </p:nvSpPr>
            <p:spPr bwMode="auto">
              <a:xfrm>
                <a:off x="3254" y="2100"/>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8" name="Rectangle 79"/>
              <p:cNvSpPr>
                <a:spLocks noChangeArrowheads="1"/>
              </p:cNvSpPr>
              <p:nvPr userDrawn="1"/>
            </p:nvSpPr>
            <p:spPr bwMode="auto">
              <a:xfrm>
                <a:off x="2940"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9" name="Rectangle 80"/>
              <p:cNvSpPr>
                <a:spLocks noChangeArrowheads="1"/>
              </p:cNvSpPr>
              <p:nvPr userDrawn="1"/>
            </p:nvSpPr>
            <p:spPr bwMode="auto">
              <a:xfrm>
                <a:off x="3046" y="2206"/>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0" name="Rectangle 81"/>
              <p:cNvSpPr>
                <a:spLocks noChangeArrowheads="1"/>
              </p:cNvSpPr>
              <p:nvPr userDrawn="1"/>
            </p:nvSpPr>
            <p:spPr bwMode="auto">
              <a:xfrm>
                <a:off x="2839" y="2206"/>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1" name="Rectangle 82"/>
              <p:cNvSpPr>
                <a:spLocks noChangeArrowheads="1"/>
              </p:cNvSpPr>
              <p:nvPr userDrawn="1"/>
            </p:nvSpPr>
            <p:spPr bwMode="auto">
              <a:xfrm>
                <a:off x="3148"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2" name="Rectangle 83"/>
              <p:cNvSpPr>
                <a:spLocks noChangeArrowheads="1"/>
              </p:cNvSpPr>
              <p:nvPr userDrawn="1"/>
            </p:nvSpPr>
            <p:spPr bwMode="auto">
              <a:xfrm>
                <a:off x="3254"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3" name="Rectangle 84"/>
              <p:cNvSpPr>
                <a:spLocks noChangeArrowheads="1"/>
              </p:cNvSpPr>
              <p:nvPr userDrawn="1"/>
            </p:nvSpPr>
            <p:spPr bwMode="auto">
              <a:xfrm>
                <a:off x="2940"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4" name="Rectangle 85"/>
              <p:cNvSpPr>
                <a:spLocks noChangeArrowheads="1"/>
              </p:cNvSpPr>
              <p:nvPr userDrawn="1"/>
            </p:nvSpPr>
            <p:spPr bwMode="auto">
              <a:xfrm>
                <a:off x="3046" y="2305"/>
                <a:ext cx="47"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5" name="Rectangle 86"/>
              <p:cNvSpPr>
                <a:spLocks noChangeArrowheads="1"/>
              </p:cNvSpPr>
              <p:nvPr userDrawn="1"/>
            </p:nvSpPr>
            <p:spPr bwMode="auto">
              <a:xfrm>
                <a:off x="2839" y="2305"/>
                <a:ext cx="48" cy="48"/>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Rectangle 87"/>
              <p:cNvSpPr>
                <a:spLocks noChangeArrowheads="1"/>
              </p:cNvSpPr>
              <p:nvPr userDrawn="1"/>
            </p:nvSpPr>
            <p:spPr bwMode="auto">
              <a:xfrm>
                <a:off x="3148"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7" name="Rectangle 88"/>
              <p:cNvSpPr>
                <a:spLocks noChangeArrowheads="1"/>
              </p:cNvSpPr>
              <p:nvPr userDrawn="1"/>
            </p:nvSpPr>
            <p:spPr bwMode="auto">
              <a:xfrm>
                <a:off x="3254" y="1995"/>
                <a:ext cx="48" cy="47"/>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30" name="Freeform 29"/>
            <p:cNvSpPr>
              <a:spLocks/>
            </p:cNvSpPr>
            <p:nvPr userDrawn="1"/>
          </p:nvSpPr>
          <p:spPr bwMode="auto">
            <a:xfrm>
              <a:off x="8054975" y="0"/>
              <a:ext cx="1089025" cy="2663164"/>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userDrawn="1"/>
          </p:nvSpPr>
          <p:spPr bwMode="auto">
            <a:xfrm>
              <a:off x="1295400" y="5715000"/>
              <a:ext cx="6858000" cy="9144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30000"/>
                  </a:schemeClr>
                </a:gs>
                <a:gs pos="50000">
                  <a:schemeClr val="accent2"/>
                </a:gs>
                <a:gs pos="100000">
                  <a:schemeClr val="bg1">
                    <a:alpha val="3000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88646-8CEC-4AE4-B1E7-ADF9D885FD96}" type="datetimeFigureOut">
              <a:rPr lang="en-US" smtClean="0"/>
              <a:pPr/>
              <a:t>5/6/2013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F81E8-6DE5-4C92-89BE-5D6CD56A8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36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FF2618-C234-4528-BB60-72360CB0937F}" type="datetimeFigureOut">
              <a:rPr lang="en-US" smtClean="0"/>
              <a:pPr/>
              <a:t>5/6/2013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69FB6-8607-469E-84BB-4E9214D062C9}" type="slidenum">
              <a:rPr lang="en-US" smtClean="0"/>
              <a:pPr/>
              <a:t>‹#›</a:t>
            </a:fld>
            <a:endParaRPr lang="en-US"/>
          </a:p>
        </p:txBody>
      </p:sp>
      <p:pic>
        <p:nvPicPr>
          <p:cNvPr id="7" name="Picture 6" descr="images.jpg"/>
          <p:cNvPicPr>
            <a:picLocks noChangeAspect="1"/>
          </p:cNvPicPr>
          <p:nvPr userDrawn="1"/>
        </p:nvPicPr>
        <p:blipFill>
          <a:blip r:embed="rId13" cstate="print"/>
          <a:stretch>
            <a:fillRect/>
          </a:stretch>
        </p:blipFill>
        <p:spPr>
          <a:xfrm>
            <a:off x="0" y="4414"/>
            <a:ext cx="9149892" cy="6853586"/>
          </a:xfrm>
          <a:prstGeom prst="rect">
            <a:avLst/>
          </a:prstGeom>
        </p:spPr>
      </p:pic>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88646-8CEC-4AE4-B1E7-ADF9D885FD96}" type="datetimeFigureOut">
              <a:rPr lang="en-US" smtClean="0"/>
              <a:pPr/>
              <a:t>5/6/2013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F81E8-6DE5-4C92-89BE-5D6CD56A8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google.com/" TargetMode="External"/><Relationship Id="rId1" Type="http://schemas.openxmlformats.org/officeDocument/2006/relationships/slideLayout" Target="../slideLayouts/slideLayout13.xml"/><Relationship Id="rId6" Type="http://schemas.openxmlformats.org/officeDocument/2006/relationships/hyperlink" Target="http://content.healthaffairs.org/content/31/11/2368.abstract?sid=f9547bbc-818a-424a-98f6-1e239abb36da" TargetMode="External"/><Relationship Id="rId5" Type="http://schemas.openxmlformats.org/officeDocument/2006/relationships/hyperlink" Target="http://www.managementstudyguide.com/survey_method.htm" TargetMode="External"/><Relationship Id="rId4" Type="http://schemas.openxmlformats.org/officeDocument/2006/relationships/hyperlink" Target="http://ijimt.org/papers/252-CM221.pdf"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content.healthaffairs.org/content/30/3/464.short" TargetMode="External"/><Relationship Id="rId2" Type="http://schemas.openxmlformats.org/officeDocument/2006/relationships/hyperlink" Target="http://content.healthaffairs.org/content/22/6/88.full" TargetMode="External"/><Relationship Id="rId1" Type="http://schemas.openxmlformats.org/officeDocument/2006/relationships/slideLayout" Target="../slideLayouts/slideLayout13.xml"/><Relationship Id="rId6" Type="http://schemas.openxmlformats.org/officeDocument/2006/relationships/hyperlink" Target="http://jghcs.info/index.php/j/article/view/71" TargetMode="External"/><Relationship Id="rId5" Type="http://schemas.openxmlformats.org/officeDocument/2006/relationships/hyperlink" Target="http://www.brad.ac.uk/management/media/management/els/Writing-Your-Management-Dissertation-or-Project-Report.pdf" TargetMode="External"/><Relationship Id="rId4" Type="http://schemas.openxmlformats.org/officeDocument/2006/relationships/hyperlink" Target="http://link.springer.com/article/10.1007/s10916-007-9082-z"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2592287"/>
          </a:xfrm>
        </p:spPr>
        <p:txBody>
          <a:bodyPr>
            <a:normAutofit fontScale="90000"/>
          </a:bodyPr>
          <a:lstStyle/>
          <a:p>
            <a:r>
              <a:rPr lang="en-IN" dirty="0"/>
              <a:t>E</a:t>
            </a:r>
            <a:r>
              <a:rPr lang="en-IN" dirty="0" smtClean="0"/>
              <a:t>valuation </a:t>
            </a:r>
            <a:r>
              <a:rPr lang="en-IN" dirty="0"/>
              <a:t>of accounting and effectiveness of hospital information systems used in Multi specialty </a:t>
            </a:r>
            <a:r>
              <a:rPr lang="en-IN" dirty="0" smtClean="0"/>
              <a:t>Hospital</a:t>
            </a:r>
            <a:endParaRPr lang="en-IN" dirty="0"/>
          </a:p>
        </p:txBody>
      </p:sp>
      <p:sp>
        <p:nvSpPr>
          <p:cNvPr id="3" name="Subtitle 2"/>
          <p:cNvSpPr>
            <a:spLocks noGrp="1"/>
          </p:cNvSpPr>
          <p:nvPr>
            <p:ph type="subTitle" idx="1"/>
          </p:nvPr>
        </p:nvSpPr>
        <p:spPr>
          <a:xfrm>
            <a:off x="4860032" y="4869160"/>
            <a:ext cx="3960440" cy="1512168"/>
          </a:xfrm>
        </p:spPr>
        <p:txBody>
          <a:bodyPr>
            <a:normAutofit/>
          </a:bodyPr>
          <a:lstStyle/>
          <a:p>
            <a:r>
              <a:rPr lang="en-US" dirty="0" smtClean="0">
                <a:solidFill>
                  <a:srgbClr val="C00000"/>
                </a:solidFill>
              </a:rPr>
              <a:t>Presented by</a:t>
            </a:r>
          </a:p>
          <a:p>
            <a:r>
              <a:rPr lang="en-US" dirty="0" smtClean="0">
                <a:solidFill>
                  <a:srgbClr val="C00000"/>
                </a:solidFill>
              </a:rPr>
              <a:t>Dr. Amrita Singh</a:t>
            </a:r>
            <a:endParaRPr lang="en-IN" dirty="0">
              <a:solidFill>
                <a:srgbClr val="C00000"/>
              </a:solidFill>
            </a:endParaRPr>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METHODOLOGY</a:t>
            </a:r>
            <a:r>
              <a:rPr lang="en-IN" dirty="0"/>
              <a:t/>
            </a:r>
            <a:br>
              <a:rPr lang="en-IN" dirty="0"/>
            </a:br>
            <a:endParaRPr lang="en-IN" dirty="0"/>
          </a:p>
        </p:txBody>
      </p:sp>
      <p:sp>
        <p:nvSpPr>
          <p:cNvPr id="3" name="Content Placeholder 2"/>
          <p:cNvSpPr>
            <a:spLocks noGrp="1"/>
          </p:cNvSpPr>
          <p:nvPr>
            <p:ph idx="1"/>
          </p:nvPr>
        </p:nvSpPr>
        <p:spPr/>
        <p:txBody>
          <a:bodyPr>
            <a:normAutofit/>
          </a:bodyPr>
          <a:lstStyle/>
          <a:p>
            <a:pPr algn="just"/>
            <a:r>
              <a:rPr lang="en-IN" sz="2800" dirty="0"/>
              <a:t>A qualitative research with a descriptive study has been conducted for the evaluation of the hospital information system at Multi specialty hospital. </a:t>
            </a:r>
            <a:endParaRPr lang="en-IN" sz="2800" dirty="0" smtClean="0"/>
          </a:p>
          <a:p>
            <a:pPr algn="just"/>
            <a:endParaRPr lang="en-IN" sz="2800" dirty="0" smtClean="0"/>
          </a:p>
          <a:p>
            <a:pPr algn="just"/>
            <a:r>
              <a:rPr lang="en-IN" sz="2800" dirty="0"/>
              <a:t>The methods used in the study were</a:t>
            </a:r>
            <a:r>
              <a:rPr lang="en-IN" sz="2800" dirty="0" smtClean="0"/>
              <a:t>:</a:t>
            </a:r>
          </a:p>
          <a:p>
            <a:pPr algn="just"/>
            <a:endParaRPr lang="en-IN" sz="2800" dirty="0"/>
          </a:p>
          <a:p>
            <a:pPr lvl="1" algn="just"/>
            <a:r>
              <a:rPr lang="en-IN" dirty="0"/>
              <a:t>Observational method</a:t>
            </a:r>
          </a:p>
          <a:p>
            <a:pPr lvl="1" algn="just"/>
            <a:r>
              <a:rPr lang="en-IN" dirty="0"/>
              <a:t>Survey method</a:t>
            </a:r>
          </a:p>
          <a:p>
            <a:pPr algn="just"/>
            <a:endParaRPr lang="en-IN" sz="2800" dirty="0"/>
          </a:p>
        </p:txBody>
      </p:sp>
      <p:pic>
        <p:nvPicPr>
          <p:cNvPr id="4" name="Picture 3" descr="images (1).jpg"/>
          <p:cNvPicPr>
            <a:picLocks noChangeAspect="1"/>
          </p:cNvPicPr>
          <p:nvPr/>
        </p:nvPicPr>
        <p:blipFill>
          <a:blip r:embed="rId2" cstate="print"/>
          <a:stretch>
            <a:fillRect/>
          </a:stretch>
        </p:blipFill>
        <p:spPr>
          <a:xfrm>
            <a:off x="5652120" y="4149080"/>
            <a:ext cx="3157339" cy="2167030"/>
          </a:xfrm>
          <a:prstGeom prst="rect">
            <a:avLst/>
          </a:prstGeom>
        </p:spPr>
      </p:pic>
    </p:spTree>
  </p:cSld>
  <p:clrMapOvr>
    <a:masterClrMapping/>
  </p:clrMapOvr>
  <p:transition>
    <p:plu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a:bodyPr>
          <a:lstStyle/>
          <a:p>
            <a:pPr algn="just"/>
            <a:r>
              <a:rPr lang="en-IN" sz="2800" b="1" dirty="0"/>
              <a:t>Observational research</a:t>
            </a:r>
            <a:r>
              <a:rPr lang="en-IN" sz="2800" dirty="0"/>
              <a:t> involves observing something without changing it or any variables involved</a:t>
            </a:r>
            <a:r>
              <a:rPr lang="en-IN" sz="2800" dirty="0" smtClean="0"/>
              <a:t>.</a:t>
            </a:r>
          </a:p>
          <a:p>
            <a:pPr algn="just"/>
            <a:endParaRPr lang="en-IN" sz="2800" dirty="0" smtClean="0"/>
          </a:p>
          <a:p>
            <a:pPr algn="just"/>
            <a:r>
              <a:rPr lang="en-IN" sz="2800" dirty="0"/>
              <a:t>In this study researcher participation of observation was </a:t>
            </a:r>
            <a:r>
              <a:rPr lang="en-IN" sz="2800" dirty="0" smtClean="0"/>
              <a:t>done.</a:t>
            </a:r>
          </a:p>
          <a:p>
            <a:pPr algn="just"/>
            <a:endParaRPr lang="en-IN" sz="2800" dirty="0" smtClean="0"/>
          </a:p>
          <a:p>
            <a:pPr algn="just"/>
            <a:r>
              <a:rPr lang="en-IN" sz="2800" b="1" dirty="0"/>
              <a:t>Survey research</a:t>
            </a:r>
            <a:r>
              <a:rPr lang="en-IN" sz="2800" dirty="0"/>
              <a:t> is often used to assess thoughts, opinions, and feelings</a:t>
            </a:r>
            <a:r>
              <a:rPr lang="en-IN" sz="2800" dirty="0" smtClean="0"/>
              <a:t>.</a:t>
            </a:r>
          </a:p>
          <a:p>
            <a:pPr algn="just"/>
            <a:endParaRPr lang="en-IN" sz="2800" dirty="0" smtClean="0"/>
          </a:p>
          <a:p>
            <a:pPr algn="just"/>
            <a:r>
              <a:rPr lang="en-IN" sz="2800" dirty="0"/>
              <a:t>In this study, personal interview was conducted</a:t>
            </a:r>
            <a:r>
              <a:rPr lang="en-IN" sz="2800" dirty="0" smtClean="0"/>
              <a:t>.</a:t>
            </a:r>
          </a:p>
          <a:p>
            <a:pPr algn="just"/>
            <a:endParaRPr lang="en-IN"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nvPr>
        </p:nvGraphicFramePr>
        <p:xfrm>
          <a:off x="539552" y="332656"/>
          <a:ext cx="8136904"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760640"/>
          </a:xfrm>
        </p:spPr>
        <p:txBody>
          <a:bodyPr>
            <a:normAutofit/>
          </a:bodyPr>
          <a:lstStyle/>
          <a:p>
            <a:pPr algn="just"/>
            <a:r>
              <a:rPr lang="en-IN" dirty="0"/>
              <a:t>In </a:t>
            </a:r>
            <a:r>
              <a:rPr lang="en-IN" dirty="0" smtClean="0"/>
              <a:t>total, </a:t>
            </a:r>
            <a:r>
              <a:rPr lang="en-IN" dirty="0"/>
              <a:t>nine departments were visited and observed</a:t>
            </a:r>
            <a:r>
              <a:rPr lang="en-IN" dirty="0" smtClean="0"/>
              <a:t>.</a:t>
            </a:r>
          </a:p>
          <a:p>
            <a:pPr algn="just"/>
            <a:endParaRPr lang="en-IN" dirty="0"/>
          </a:p>
          <a:p>
            <a:pPr lvl="1" algn="just"/>
            <a:r>
              <a:rPr lang="en-IN" sz="2400" dirty="0"/>
              <a:t>Admission department</a:t>
            </a:r>
          </a:p>
          <a:p>
            <a:pPr lvl="1" algn="just"/>
            <a:r>
              <a:rPr lang="en-IN" sz="2400" dirty="0"/>
              <a:t>OT department</a:t>
            </a:r>
          </a:p>
          <a:p>
            <a:pPr lvl="1" algn="just"/>
            <a:r>
              <a:rPr lang="en-IN" sz="2400" dirty="0"/>
              <a:t>Heart Centre</a:t>
            </a:r>
          </a:p>
          <a:p>
            <a:pPr lvl="1" algn="just"/>
            <a:r>
              <a:rPr lang="en-IN" sz="2400" dirty="0"/>
              <a:t>Dialysis department</a:t>
            </a:r>
          </a:p>
          <a:p>
            <a:pPr lvl="1" algn="just"/>
            <a:r>
              <a:rPr lang="en-IN" sz="2400" dirty="0"/>
              <a:t>Emergency</a:t>
            </a:r>
          </a:p>
          <a:p>
            <a:pPr lvl="1" algn="just"/>
            <a:r>
              <a:rPr lang="en-IN" sz="2400" dirty="0"/>
              <a:t>Discharge cell</a:t>
            </a:r>
          </a:p>
          <a:p>
            <a:pPr lvl="1" algn="just"/>
            <a:r>
              <a:rPr lang="en-IN" sz="2400" dirty="0"/>
              <a:t>Nursing and ordering department</a:t>
            </a:r>
          </a:p>
          <a:p>
            <a:pPr lvl="1" algn="just"/>
            <a:r>
              <a:rPr lang="en-IN" sz="2400" dirty="0"/>
              <a:t>Billing</a:t>
            </a:r>
          </a:p>
          <a:p>
            <a:pPr lvl="1" algn="just"/>
            <a:r>
              <a:rPr lang="en-IN" sz="2400" dirty="0"/>
              <a:t>General OPD</a:t>
            </a:r>
          </a:p>
          <a:p>
            <a:pPr algn="just"/>
            <a:endParaRPr lang="en-IN" dirty="0"/>
          </a:p>
        </p:txBody>
      </p:sp>
    </p:spTree>
  </p:cSld>
  <p:clrMapOvr>
    <a:masterClrMapping/>
  </p:clrMapOvr>
  <p:transition spd="med">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fontScale="92500" lnSpcReduction="10000"/>
          </a:bodyPr>
          <a:lstStyle/>
          <a:p>
            <a:pPr algn="just"/>
            <a:r>
              <a:rPr lang="en-IN" sz="2800" dirty="0"/>
              <a:t>Categorization of the impact was done on five point liquored </a:t>
            </a:r>
            <a:r>
              <a:rPr lang="en-IN" sz="2800" dirty="0" smtClean="0"/>
              <a:t>scale</a:t>
            </a:r>
          </a:p>
          <a:p>
            <a:pPr algn="just"/>
            <a:endParaRPr lang="en-IN" sz="2800" dirty="0" smtClean="0"/>
          </a:p>
          <a:p>
            <a:pPr algn="just"/>
            <a:r>
              <a:rPr lang="en-IN" sz="2800" dirty="0"/>
              <a:t>Five points were</a:t>
            </a:r>
            <a:r>
              <a:rPr lang="en-IN" sz="2800" dirty="0" smtClean="0"/>
              <a:t>:</a:t>
            </a:r>
          </a:p>
          <a:p>
            <a:pPr algn="just"/>
            <a:endParaRPr lang="en-IN" sz="2800" dirty="0"/>
          </a:p>
          <a:p>
            <a:pPr marL="571500" lvl="0" indent="-571500" algn="just">
              <a:buFont typeface="+mj-lt"/>
              <a:buAutoNum type="romanLcPeriod"/>
            </a:pPr>
            <a:r>
              <a:rPr lang="en-IN" sz="2800" dirty="0"/>
              <a:t>Critical</a:t>
            </a:r>
          </a:p>
          <a:p>
            <a:pPr marL="571500" lvl="0" indent="-571500" algn="just">
              <a:buFont typeface="+mj-lt"/>
              <a:buAutoNum type="romanLcPeriod"/>
            </a:pPr>
            <a:r>
              <a:rPr lang="en-IN" sz="2800" dirty="0"/>
              <a:t>High</a:t>
            </a:r>
          </a:p>
          <a:p>
            <a:pPr marL="571500" lvl="0" indent="-571500" algn="just">
              <a:buFont typeface="+mj-lt"/>
              <a:buAutoNum type="romanLcPeriod"/>
            </a:pPr>
            <a:r>
              <a:rPr lang="en-IN" sz="2800" dirty="0"/>
              <a:t>Medium</a:t>
            </a:r>
          </a:p>
          <a:p>
            <a:pPr marL="571500" lvl="0" indent="-571500" algn="just">
              <a:buFont typeface="+mj-lt"/>
              <a:buAutoNum type="romanLcPeriod"/>
            </a:pPr>
            <a:r>
              <a:rPr lang="en-IN" sz="2800" dirty="0"/>
              <a:t>Low</a:t>
            </a:r>
          </a:p>
          <a:p>
            <a:pPr marL="571500" lvl="0" indent="-571500" algn="just">
              <a:buFont typeface="+mj-lt"/>
              <a:buAutoNum type="romanLcPeriod"/>
            </a:pPr>
            <a:r>
              <a:rPr lang="en-IN" sz="2800" dirty="0" err="1"/>
              <a:t>Wishlist</a:t>
            </a:r>
            <a:r>
              <a:rPr lang="en-IN" sz="2800" dirty="0"/>
              <a:t> </a:t>
            </a:r>
            <a:endParaRPr lang="en-IN" sz="2800" dirty="0" smtClean="0"/>
          </a:p>
          <a:p>
            <a:pPr lvl="0" algn="just"/>
            <a:endParaRPr lang="en-IN" sz="2800" dirty="0" smtClean="0"/>
          </a:p>
          <a:p>
            <a:pPr lvl="0" algn="just"/>
            <a:r>
              <a:rPr lang="en-IN" sz="2800" dirty="0"/>
              <a:t>Cognitive skills of the interviewer were used to derive the responses.</a:t>
            </a:r>
          </a:p>
          <a:p>
            <a:pPr algn="just"/>
            <a:endParaRPr lang="en-IN"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7"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2" end="2"/>
                                            </p:txEl>
                                          </p:spTgt>
                                        </p:tgtEl>
                                        <p:attrNameLst>
                                          <p:attrName>fill.type</p:attrName>
                                        </p:attrNameLst>
                                      </p:cBhvr>
                                      <p:to>
                                        <p:strVal val="solid"/>
                                      </p:to>
                                    </p:set>
                                  </p:childTnLst>
                                </p:cTn>
                              </p:par>
                              <p:par>
                                <p:cTn id="10" presetID="27" presetClass="entr" presetSubtype="0" fill="hold" nodeType="withEffect">
                                  <p:stCondLst>
                                    <p:cond delay="0"/>
                                  </p:stCondLst>
                                  <p:iterate type="lt">
                                    <p:tmPct val="50000"/>
                                  </p:iterate>
                                  <p:childTnLst>
                                    <p:set>
                                      <p:cBhvr>
                                        <p:cTn id="11"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12"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14" dur="80"/>
                                        <p:tgtEl>
                                          <p:spTgt spid="3">
                                            <p:txEl>
                                              <p:pRg st="4" end="4"/>
                                            </p:txEl>
                                          </p:spTgt>
                                        </p:tgtEl>
                                        <p:attrNameLst>
                                          <p:attrName>fill.type</p:attrName>
                                        </p:attrNameLst>
                                      </p:cBhvr>
                                      <p:to>
                                        <p:strVal val="solid"/>
                                      </p:to>
                                    </p:set>
                                  </p:childTnLst>
                                </p:cTn>
                              </p:par>
                              <p:par>
                                <p:cTn id="15" presetID="27" presetClass="entr" presetSubtype="0" fill="hold" nodeType="withEffect">
                                  <p:stCondLst>
                                    <p:cond delay="0"/>
                                  </p:stCondLst>
                                  <p:iterate type="lt">
                                    <p:tmPct val="50000"/>
                                  </p:iterate>
                                  <p:childTnLst>
                                    <p:set>
                                      <p:cBhvr>
                                        <p:cTn id="16"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17"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19" dur="80"/>
                                        <p:tgtEl>
                                          <p:spTgt spid="3">
                                            <p:txEl>
                                              <p:pRg st="5" end="5"/>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22"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24" dur="80"/>
                                        <p:tgtEl>
                                          <p:spTgt spid="3">
                                            <p:txEl>
                                              <p:pRg st="6" end="6"/>
                                            </p:txEl>
                                          </p:spTgt>
                                        </p:tgtEl>
                                        <p:attrNameLst>
                                          <p:attrName>fill.type</p:attrName>
                                        </p:attrNameLst>
                                      </p:cBhvr>
                                      <p:to>
                                        <p:strVal val="solid"/>
                                      </p:to>
                                    </p:set>
                                  </p:childTnLst>
                                </p:cTn>
                              </p:par>
                              <p:par>
                                <p:cTn id="25" presetID="27" presetClass="entr" presetSubtype="0" fill="hold" nodeType="withEffect">
                                  <p:stCondLst>
                                    <p:cond delay="0"/>
                                  </p:stCondLst>
                                  <p:iterate type="lt">
                                    <p:tmPct val="50000"/>
                                  </p:iterate>
                                  <p:childTnLst>
                                    <p:set>
                                      <p:cBhvr>
                                        <p:cTn id="26" dur="1" fill="hold">
                                          <p:stCondLst>
                                            <p:cond delay="0"/>
                                          </p:stCondLst>
                                        </p:cTn>
                                        <p:tgtEl>
                                          <p:spTgt spid="3">
                                            <p:txEl>
                                              <p:pRg st="7" end="7"/>
                                            </p:txEl>
                                          </p:spTgt>
                                        </p:tgtEl>
                                        <p:attrNameLst>
                                          <p:attrName>style.visibility</p:attrName>
                                        </p:attrNameLst>
                                      </p:cBhvr>
                                      <p:to>
                                        <p:strVal val="visible"/>
                                      </p:to>
                                    </p:set>
                                    <p:anim calcmode="discrete" valueType="clr">
                                      <p:cBhvr override="childStyle">
                                        <p:cTn id="27" dur="80"/>
                                        <p:tgtEl>
                                          <p:spTgt spid="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3">
                                            <p:txEl>
                                              <p:pRg st="7" end="7"/>
                                            </p:txEl>
                                          </p:spTgt>
                                        </p:tgtEl>
                                        <p:attrNameLst>
                                          <p:attrName>fillcolor</p:attrName>
                                        </p:attrNameLst>
                                      </p:cBhvr>
                                      <p:tavLst>
                                        <p:tav tm="0">
                                          <p:val>
                                            <p:clrVal>
                                              <a:schemeClr val="accent2"/>
                                            </p:clrVal>
                                          </p:val>
                                        </p:tav>
                                        <p:tav tm="50000">
                                          <p:val>
                                            <p:clrVal>
                                              <a:schemeClr val="hlink"/>
                                            </p:clrVal>
                                          </p:val>
                                        </p:tav>
                                      </p:tavLst>
                                    </p:anim>
                                    <p:set>
                                      <p:cBhvr>
                                        <p:cTn id="29" dur="80"/>
                                        <p:tgtEl>
                                          <p:spTgt spid="3">
                                            <p:txEl>
                                              <p:pRg st="7" end="7"/>
                                            </p:txEl>
                                          </p:spTgt>
                                        </p:tgtEl>
                                        <p:attrNameLst>
                                          <p:attrName>fill.type</p:attrName>
                                        </p:attrNameLst>
                                      </p:cBhvr>
                                      <p:to>
                                        <p:strVal val="solid"/>
                                      </p:to>
                                    </p:set>
                                  </p:childTnLst>
                                </p:cTn>
                              </p:par>
                              <p:par>
                                <p:cTn id="30" presetID="27" presetClass="entr" presetSubtype="0" fill="hold" nodeType="withEffect">
                                  <p:stCondLst>
                                    <p:cond delay="0"/>
                                  </p:stCondLst>
                                  <p:iterate type="lt">
                                    <p:tmPct val="50000"/>
                                  </p:iterate>
                                  <p:childTnLst>
                                    <p:set>
                                      <p:cBhvr>
                                        <p:cTn id="31" dur="1" fill="hold">
                                          <p:stCondLst>
                                            <p:cond delay="0"/>
                                          </p:stCondLst>
                                        </p:cTn>
                                        <p:tgtEl>
                                          <p:spTgt spid="3">
                                            <p:txEl>
                                              <p:pRg st="8" end="8"/>
                                            </p:txEl>
                                          </p:spTgt>
                                        </p:tgtEl>
                                        <p:attrNameLst>
                                          <p:attrName>style.visibility</p:attrName>
                                        </p:attrNameLst>
                                      </p:cBhvr>
                                      <p:to>
                                        <p:strVal val="visible"/>
                                      </p:to>
                                    </p:set>
                                    <p:anim calcmode="discrete" valueType="clr">
                                      <p:cBhvr override="childStyle">
                                        <p:cTn id="32" dur="80"/>
                                        <p:tgtEl>
                                          <p:spTgt spid="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3" dur="80"/>
                                        <p:tgtEl>
                                          <p:spTgt spid="3">
                                            <p:txEl>
                                              <p:pRg st="8" end="8"/>
                                            </p:txEl>
                                          </p:spTgt>
                                        </p:tgtEl>
                                        <p:attrNameLst>
                                          <p:attrName>fillcolor</p:attrName>
                                        </p:attrNameLst>
                                      </p:cBhvr>
                                      <p:tavLst>
                                        <p:tav tm="0">
                                          <p:val>
                                            <p:clrVal>
                                              <a:schemeClr val="accent2"/>
                                            </p:clrVal>
                                          </p:val>
                                        </p:tav>
                                        <p:tav tm="50000">
                                          <p:val>
                                            <p:clrVal>
                                              <a:schemeClr val="hlink"/>
                                            </p:clrVal>
                                          </p:val>
                                        </p:tav>
                                      </p:tavLst>
                                    </p:anim>
                                    <p:set>
                                      <p:cBhvr>
                                        <p:cTn id="34" dur="80"/>
                                        <p:tgtEl>
                                          <p:spTgt spid="3">
                                            <p:txEl>
                                              <p:pRg st="8" end="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04056"/>
            <a:ext cx="8712968" cy="1124744"/>
          </a:xfrm>
        </p:spPr>
        <p:txBody>
          <a:bodyPr>
            <a:noAutofit/>
          </a:bodyPr>
          <a:lstStyle/>
          <a:p>
            <a:r>
              <a:rPr lang="en-IN" sz="3600" b="1" dirty="0"/>
              <a:t>SYSTEM FLOW OF ADMISSION DEPARTMENT</a:t>
            </a:r>
            <a:r>
              <a:rPr lang="en-IN" sz="3600" dirty="0"/>
              <a:t/>
            </a:r>
            <a:br>
              <a:rPr lang="en-IN" sz="3600" dirty="0"/>
            </a:br>
            <a:endParaRPr lang="en-IN" sz="3600" dirty="0"/>
          </a:p>
        </p:txBody>
      </p:sp>
      <p:sp>
        <p:nvSpPr>
          <p:cNvPr id="3" name="Content Placeholder 2"/>
          <p:cNvSpPr>
            <a:spLocks noGrp="1"/>
          </p:cNvSpPr>
          <p:nvPr>
            <p:ph idx="1"/>
          </p:nvPr>
        </p:nvSpPr>
        <p:spPr/>
        <p:txBody>
          <a:bodyPr>
            <a:normAutofit/>
          </a:bodyPr>
          <a:lstStyle/>
          <a:p>
            <a:pPr algn="just"/>
            <a:r>
              <a:rPr lang="en-IN" sz="2800" dirty="0"/>
              <a:t>Admission department has five </a:t>
            </a:r>
            <a:r>
              <a:rPr lang="en-IN" sz="2800" dirty="0" smtClean="0"/>
              <a:t>desks</a:t>
            </a:r>
          </a:p>
          <a:p>
            <a:pPr algn="just"/>
            <a:endParaRPr lang="en-IN" sz="2800" dirty="0"/>
          </a:p>
        </p:txBody>
      </p:sp>
      <p:graphicFrame>
        <p:nvGraphicFramePr>
          <p:cNvPr id="4" name="Diagram 3"/>
          <p:cNvGraphicFramePr/>
          <p:nvPr/>
        </p:nvGraphicFramePr>
        <p:xfrm>
          <a:off x="3190056" y="2276872"/>
          <a:ext cx="5486400" cy="4219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pPr lvl="0"/>
            <a:r>
              <a:rPr lang="en-IN" dirty="0"/>
              <a:t>Information Desk</a:t>
            </a:r>
            <a:br>
              <a:rPr lang="en-IN" dirty="0"/>
            </a:br>
            <a:endParaRPr lang="en-IN" dirty="0"/>
          </a:p>
        </p:txBody>
      </p:sp>
      <p:sp>
        <p:nvSpPr>
          <p:cNvPr id="3" name="Content Placeholder 2"/>
          <p:cNvSpPr>
            <a:spLocks noGrp="1"/>
          </p:cNvSpPr>
          <p:nvPr>
            <p:ph idx="1"/>
          </p:nvPr>
        </p:nvSpPr>
        <p:spPr/>
        <p:txBody>
          <a:bodyPr>
            <a:normAutofit/>
          </a:bodyPr>
          <a:lstStyle/>
          <a:p>
            <a:pPr lvl="1" algn="just"/>
            <a:r>
              <a:rPr lang="en-IN" dirty="0"/>
              <a:t>At this desk, information regarding Doctors is given</a:t>
            </a:r>
            <a:r>
              <a:rPr lang="en-IN" dirty="0" smtClean="0"/>
              <a:t>.</a:t>
            </a:r>
          </a:p>
          <a:p>
            <a:pPr lvl="1" algn="just"/>
            <a:endParaRPr lang="en-IN" dirty="0"/>
          </a:p>
          <a:p>
            <a:pPr lvl="1" algn="just"/>
            <a:r>
              <a:rPr lang="en-IN" dirty="0"/>
              <a:t>Bed allotment status is </a:t>
            </a:r>
            <a:r>
              <a:rPr lang="en-IN" dirty="0" smtClean="0"/>
              <a:t>informed </a:t>
            </a:r>
            <a:r>
              <a:rPr lang="en-IN" dirty="0"/>
              <a:t>here</a:t>
            </a:r>
            <a:r>
              <a:rPr lang="en-IN" dirty="0" smtClean="0"/>
              <a:t>.</a:t>
            </a:r>
          </a:p>
          <a:p>
            <a:pPr lvl="1" algn="just"/>
            <a:endParaRPr lang="en-IN" dirty="0"/>
          </a:p>
          <a:p>
            <a:pPr lvl="1" algn="just"/>
            <a:r>
              <a:rPr lang="en-IN" dirty="0"/>
              <a:t>Information regarding General OPD timings, timing of the Doctors, intercom number of Doctors is provided here. </a:t>
            </a:r>
          </a:p>
          <a:p>
            <a:pPr algn="just"/>
            <a:endParaRPr lang="en-IN" sz="2800" dirty="0"/>
          </a:p>
        </p:txBody>
      </p:sp>
    </p:spTree>
  </p:cSld>
  <p:clrMapOvr>
    <a:masterClrMapping/>
  </p:clrMapOvr>
  <p:transition spd="med">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fontScale="90000"/>
          </a:bodyPr>
          <a:lstStyle/>
          <a:p>
            <a:pPr lvl="0"/>
            <a:r>
              <a:rPr lang="en-IN" dirty="0"/>
              <a:t>Admission Desk</a:t>
            </a:r>
            <a:br>
              <a:rPr lang="en-IN" dirty="0"/>
            </a:br>
            <a:endParaRPr lang="en-IN" dirty="0"/>
          </a:p>
        </p:txBody>
      </p:sp>
      <p:sp>
        <p:nvSpPr>
          <p:cNvPr id="3" name="Content Placeholder 2"/>
          <p:cNvSpPr>
            <a:spLocks noGrp="1"/>
          </p:cNvSpPr>
          <p:nvPr>
            <p:ph idx="1"/>
          </p:nvPr>
        </p:nvSpPr>
        <p:spPr>
          <a:xfrm>
            <a:off x="457200" y="1196752"/>
            <a:ext cx="8229600" cy="5472608"/>
          </a:xfrm>
        </p:spPr>
        <p:txBody>
          <a:bodyPr>
            <a:normAutofit/>
          </a:bodyPr>
          <a:lstStyle/>
          <a:p>
            <a:pPr lvl="0" algn="just"/>
            <a:r>
              <a:rPr lang="en-IN" sz="2800" dirty="0"/>
              <a:t>There are three ways to get admission into the hospital:</a:t>
            </a:r>
          </a:p>
          <a:p>
            <a:pPr lvl="0" algn="just">
              <a:buFont typeface="Courier New" pitchFamily="49" charset="0"/>
              <a:buChar char="o"/>
            </a:pPr>
            <a:r>
              <a:rPr lang="en-IN" sz="2800" dirty="0"/>
              <a:t>Casualty</a:t>
            </a:r>
          </a:p>
          <a:p>
            <a:pPr lvl="0" algn="just">
              <a:buFont typeface="Courier New" pitchFamily="49" charset="0"/>
              <a:buChar char="o"/>
            </a:pPr>
            <a:r>
              <a:rPr lang="en-IN" sz="2800" dirty="0"/>
              <a:t>General OPD</a:t>
            </a:r>
          </a:p>
          <a:p>
            <a:pPr lvl="0" algn="just">
              <a:buFont typeface="Courier New" pitchFamily="49" charset="0"/>
              <a:buChar char="o"/>
            </a:pPr>
            <a:r>
              <a:rPr lang="en-IN" sz="2800" dirty="0"/>
              <a:t>Private OPD</a:t>
            </a:r>
          </a:p>
          <a:p>
            <a:pPr lvl="0" algn="just"/>
            <a:r>
              <a:rPr lang="en-IN" sz="2800" dirty="0"/>
              <a:t>In admission, private OPD and casualty admissions are done.</a:t>
            </a:r>
          </a:p>
          <a:p>
            <a:pPr lvl="0" algn="just"/>
            <a:r>
              <a:rPr lang="en-IN" sz="2800" dirty="0"/>
              <a:t>Filling and paper work is done here.</a:t>
            </a:r>
          </a:p>
          <a:p>
            <a:pPr lvl="0" algn="just"/>
            <a:r>
              <a:rPr lang="en-IN" sz="2800" dirty="0"/>
              <a:t>Files are generated here in HIS.</a:t>
            </a:r>
          </a:p>
          <a:p>
            <a:pPr lvl="0" algn="just"/>
            <a:r>
              <a:rPr lang="en-IN" sz="2800" dirty="0"/>
              <a:t>Unique code is given to the patient entry.</a:t>
            </a:r>
          </a:p>
          <a:p>
            <a:pPr algn="just"/>
            <a:endParaRPr lang="en-IN" sz="2800" dirty="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pPr lvl="0"/>
            <a:r>
              <a:rPr lang="en-IN" dirty="0"/>
              <a:t>Financial Counselling Desk</a:t>
            </a:r>
            <a:br>
              <a:rPr lang="en-IN" dirty="0"/>
            </a:br>
            <a:endParaRPr lang="en-IN" dirty="0"/>
          </a:p>
        </p:txBody>
      </p:sp>
      <p:sp>
        <p:nvSpPr>
          <p:cNvPr id="3" name="Content Placeholder 2"/>
          <p:cNvSpPr>
            <a:spLocks noGrp="1"/>
          </p:cNvSpPr>
          <p:nvPr>
            <p:ph idx="1"/>
          </p:nvPr>
        </p:nvSpPr>
        <p:spPr>
          <a:xfrm>
            <a:off x="457200" y="1412776"/>
            <a:ext cx="8229600" cy="4896544"/>
          </a:xfrm>
        </p:spPr>
        <p:txBody>
          <a:bodyPr>
            <a:normAutofit lnSpcReduction="10000"/>
          </a:bodyPr>
          <a:lstStyle/>
          <a:p>
            <a:pPr lvl="0" algn="just"/>
            <a:r>
              <a:rPr lang="en-IN" sz="2800" dirty="0"/>
              <a:t>Room allotment discussion is done here with the patient</a:t>
            </a:r>
            <a:r>
              <a:rPr lang="en-IN" sz="2800" dirty="0" smtClean="0"/>
              <a:t>.</a:t>
            </a:r>
          </a:p>
          <a:p>
            <a:pPr lvl="0" algn="just"/>
            <a:endParaRPr lang="en-IN" sz="2800" dirty="0"/>
          </a:p>
          <a:p>
            <a:pPr lvl="0" algn="just"/>
            <a:r>
              <a:rPr lang="en-IN" sz="2800" dirty="0"/>
              <a:t>Charges of the individual rooms are discussed</a:t>
            </a:r>
            <a:r>
              <a:rPr lang="en-IN" sz="2800" dirty="0" smtClean="0"/>
              <a:t>.</a:t>
            </a:r>
          </a:p>
          <a:p>
            <a:pPr lvl="0" algn="just"/>
            <a:endParaRPr lang="en-IN" sz="2800" dirty="0"/>
          </a:p>
          <a:p>
            <a:pPr lvl="0" algn="just"/>
            <a:r>
              <a:rPr lang="en-IN" sz="2800" dirty="0"/>
              <a:t>If the patient is not willing to take the room, then the patient is sent to the admission desk again</a:t>
            </a:r>
            <a:r>
              <a:rPr lang="en-IN" sz="2800" dirty="0" smtClean="0"/>
              <a:t>.</a:t>
            </a:r>
          </a:p>
          <a:p>
            <a:pPr lvl="0" algn="just"/>
            <a:endParaRPr lang="en-IN" sz="2800" dirty="0"/>
          </a:p>
          <a:p>
            <a:pPr lvl="0" algn="just"/>
            <a:r>
              <a:rPr lang="en-IN" sz="2800" dirty="0"/>
              <a:t>In shifting of the patient from one room to other, patient is asked to come to the financial counselling desk.</a:t>
            </a:r>
          </a:p>
          <a:p>
            <a:pPr algn="just"/>
            <a:endParaRPr lang="en-IN" sz="2800" dirty="0"/>
          </a:p>
        </p:txBody>
      </p:sp>
    </p:spTree>
  </p:cSld>
  <p:clrMapOvr>
    <a:masterClrMapping/>
  </p:clrMapOvr>
  <p:transition spd="med">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pPr lvl="0"/>
            <a:r>
              <a:rPr lang="en-IN" dirty="0"/>
              <a:t>File Processing Desk</a:t>
            </a:r>
            <a:br>
              <a:rPr lang="en-IN" dirty="0"/>
            </a:br>
            <a:endParaRPr lang="en-IN" dirty="0"/>
          </a:p>
        </p:txBody>
      </p:sp>
      <p:sp>
        <p:nvSpPr>
          <p:cNvPr id="3" name="Content Placeholder 2"/>
          <p:cNvSpPr>
            <a:spLocks noGrp="1"/>
          </p:cNvSpPr>
          <p:nvPr>
            <p:ph idx="1"/>
          </p:nvPr>
        </p:nvSpPr>
        <p:spPr/>
        <p:txBody>
          <a:bodyPr/>
          <a:lstStyle/>
          <a:p>
            <a:pPr lvl="0" algn="just"/>
            <a:r>
              <a:rPr lang="en-IN" dirty="0"/>
              <a:t>After patient confirms the room, patient’s file is sent to the file processing desk</a:t>
            </a:r>
            <a:r>
              <a:rPr lang="en-IN" dirty="0" smtClean="0"/>
              <a:t>.</a:t>
            </a:r>
          </a:p>
          <a:p>
            <a:pPr lvl="0" algn="just"/>
            <a:endParaRPr lang="en-IN" dirty="0"/>
          </a:p>
          <a:p>
            <a:pPr lvl="0" algn="just"/>
            <a:r>
              <a:rPr lang="en-IN" dirty="0"/>
              <a:t>Entry into HIS is done here</a:t>
            </a:r>
            <a:r>
              <a:rPr lang="en-IN" dirty="0" smtClean="0"/>
              <a:t>.</a:t>
            </a:r>
          </a:p>
          <a:p>
            <a:pPr lvl="0" algn="just"/>
            <a:endParaRPr lang="en-IN" dirty="0"/>
          </a:p>
          <a:p>
            <a:pPr lvl="0" algn="just"/>
            <a:r>
              <a:rPr lang="en-IN" dirty="0"/>
              <a:t>Room number is allotted here.</a:t>
            </a:r>
          </a:p>
          <a:p>
            <a:pPr algn="just"/>
            <a:endParaRPr lang="en-IN" dirty="0"/>
          </a:p>
        </p:txBody>
      </p:sp>
    </p:spTree>
  </p:cSld>
  <p:clrMapOvr>
    <a:masterClrMapping/>
  </p:clrMapOvr>
  <p:transition spd="med">
    <p:cover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INVEST2CARE</a:t>
            </a:r>
            <a:endParaRPr lang="en-IN" dirty="0"/>
          </a:p>
        </p:txBody>
      </p:sp>
      <p:sp>
        <p:nvSpPr>
          <p:cNvPr id="3" name="Content Placeholder 2"/>
          <p:cNvSpPr>
            <a:spLocks noGrp="1"/>
          </p:cNvSpPr>
          <p:nvPr>
            <p:ph idx="1"/>
          </p:nvPr>
        </p:nvSpPr>
        <p:spPr>
          <a:xfrm>
            <a:off x="457200" y="1412776"/>
            <a:ext cx="8229600" cy="4968552"/>
          </a:xfrm>
        </p:spPr>
        <p:txBody>
          <a:bodyPr>
            <a:normAutofit/>
          </a:bodyPr>
          <a:lstStyle/>
          <a:p>
            <a:pPr algn="just"/>
            <a:r>
              <a:rPr lang="en-IN" sz="2800" b="1" dirty="0"/>
              <a:t>Invest2Care</a:t>
            </a:r>
            <a:r>
              <a:rPr lang="en-IN" sz="2800" dirty="0"/>
              <a:t> is a fast growing organization committed to see what </a:t>
            </a:r>
            <a:r>
              <a:rPr lang="en-IN" sz="2800" dirty="0" smtClean="0"/>
              <a:t>is </a:t>
            </a:r>
            <a:r>
              <a:rPr lang="en-IN" sz="2800" dirty="0"/>
              <a:t>implemented really solves the key </a:t>
            </a:r>
            <a:r>
              <a:rPr lang="en-IN" sz="2800" dirty="0" smtClean="0"/>
              <a:t>challenges </a:t>
            </a:r>
            <a:r>
              <a:rPr lang="en-IN" sz="2800" dirty="0"/>
              <a:t>of </a:t>
            </a:r>
            <a:r>
              <a:rPr lang="en-IN" sz="2800" dirty="0" smtClean="0"/>
              <a:t>their </a:t>
            </a:r>
            <a:r>
              <a:rPr lang="en-IN" sz="2800" dirty="0"/>
              <a:t>clients</a:t>
            </a:r>
            <a:r>
              <a:rPr lang="en-IN" sz="2800" dirty="0" smtClean="0"/>
              <a:t>.</a:t>
            </a:r>
          </a:p>
          <a:p>
            <a:pPr algn="just"/>
            <a:endParaRPr lang="en-IN" sz="2800" dirty="0"/>
          </a:p>
          <a:p>
            <a:pPr algn="just"/>
            <a:r>
              <a:rPr lang="en-IN" sz="2800" dirty="0" smtClean="0"/>
              <a:t>They </a:t>
            </a:r>
            <a:r>
              <a:rPr lang="en-IN" sz="2800" dirty="0"/>
              <a:t>follow up and stay with the customer </a:t>
            </a:r>
            <a:r>
              <a:rPr lang="en-IN" sz="2800" dirty="0" smtClean="0"/>
              <a:t>till the meaningful use is implemented.</a:t>
            </a:r>
          </a:p>
          <a:p>
            <a:pPr algn="just"/>
            <a:endParaRPr lang="en-IN" sz="2800" dirty="0" smtClean="0"/>
          </a:p>
          <a:p>
            <a:pPr algn="just"/>
            <a:r>
              <a:rPr lang="en-IN" sz="2800" dirty="0"/>
              <a:t>Invest2care has positioned itself to provide a broad range of IT project services - systems development, legacy migration and consulting services.</a:t>
            </a:r>
          </a:p>
          <a:p>
            <a:pPr algn="just"/>
            <a:endParaRPr lang="en-IN" sz="2800" dirty="0"/>
          </a:p>
        </p:txBody>
      </p:sp>
      <p:pic>
        <p:nvPicPr>
          <p:cNvPr id="6" name="Picture 5" descr="Life2Care.png"/>
          <p:cNvPicPr>
            <a:picLocks noChangeAspect="1"/>
          </p:cNvPicPr>
          <p:nvPr/>
        </p:nvPicPr>
        <p:blipFill>
          <a:blip r:embed="rId2" cstate="print"/>
          <a:stretch>
            <a:fillRect/>
          </a:stretch>
        </p:blipFill>
        <p:spPr>
          <a:xfrm>
            <a:off x="755576" y="1"/>
            <a:ext cx="1800200" cy="1484784"/>
          </a:xfrm>
          <a:prstGeom prst="rect">
            <a:avLst/>
          </a:prstGeom>
        </p:spPr>
      </p:pic>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pPr lvl="0"/>
            <a:r>
              <a:rPr lang="en-IN" dirty="0"/>
              <a:t>Final Processing Desk</a:t>
            </a:r>
            <a:br>
              <a:rPr lang="en-IN" dirty="0"/>
            </a:br>
            <a:endParaRPr lang="en-IN" dirty="0"/>
          </a:p>
        </p:txBody>
      </p:sp>
      <p:sp>
        <p:nvSpPr>
          <p:cNvPr id="3" name="Content Placeholder 2"/>
          <p:cNvSpPr>
            <a:spLocks noGrp="1"/>
          </p:cNvSpPr>
          <p:nvPr>
            <p:ph idx="1"/>
          </p:nvPr>
        </p:nvSpPr>
        <p:spPr/>
        <p:txBody>
          <a:bodyPr/>
          <a:lstStyle/>
          <a:p>
            <a:pPr lvl="0" algn="just"/>
            <a:r>
              <a:rPr lang="en-IN" dirty="0"/>
              <a:t>Cross verification of patient details is done here.</a:t>
            </a:r>
          </a:p>
          <a:p>
            <a:pPr algn="just"/>
            <a:endParaRPr lang="en-IN" dirty="0"/>
          </a:p>
        </p:txBody>
      </p:sp>
      <p:pic>
        <p:nvPicPr>
          <p:cNvPr id="4" name="Picture 3" descr="admissionguide.jpg"/>
          <p:cNvPicPr>
            <a:picLocks noChangeAspect="1"/>
          </p:cNvPicPr>
          <p:nvPr/>
        </p:nvPicPr>
        <p:blipFill>
          <a:blip r:embed="rId2" cstate="print"/>
          <a:stretch>
            <a:fillRect/>
          </a:stretch>
        </p:blipFill>
        <p:spPr>
          <a:xfrm>
            <a:off x="6295206" y="2924944"/>
            <a:ext cx="2381250" cy="3278857"/>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r>
              <a:rPr lang="en-IN" b="1" dirty="0"/>
              <a:t>SAMPLE SIZE</a:t>
            </a:r>
            <a:r>
              <a:rPr lang="en-IN" dirty="0"/>
              <a:t/>
            </a:r>
            <a:br>
              <a:rPr lang="en-IN" dirty="0"/>
            </a:br>
            <a:endParaRPr lang="en-IN" dirty="0"/>
          </a:p>
        </p:txBody>
      </p:sp>
      <p:sp>
        <p:nvSpPr>
          <p:cNvPr id="3" name="Content Placeholder 2"/>
          <p:cNvSpPr>
            <a:spLocks noGrp="1"/>
          </p:cNvSpPr>
          <p:nvPr>
            <p:ph idx="1"/>
          </p:nvPr>
        </p:nvSpPr>
        <p:spPr>
          <a:xfrm>
            <a:off x="457200" y="764704"/>
            <a:ext cx="8363272" cy="5760640"/>
          </a:xfrm>
        </p:spPr>
        <p:txBody>
          <a:bodyPr>
            <a:noAutofit/>
          </a:bodyPr>
          <a:lstStyle/>
          <a:p>
            <a:pPr algn="just"/>
            <a:r>
              <a:rPr lang="en-IN" sz="2800" dirty="0"/>
              <a:t>HIS customers can be identified as internal or external</a:t>
            </a:r>
            <a:r>
              <a:rPr lang="en-IN" sz="2800" dirty="0" smtClean="0"/>
              <a:t>.</a:t>
            </a:r>
          </a:p>
          <a:p>
            <a:pPr algn="just"/>
            <a:r>
              <a:rPr lang="en-IN" sz="2800" dirty="0"/>
              <a:t>Internal customers are Doctors, Nurses, Laboratory technologists, </a:t>
            </a:r>
            <a:r>
              <a:rPr lang="en-IN" sz="2800" dirty="0" smtClean="0"/>
              <a:t>Pharmacists, etc.</a:t>
            </a:r>
          </a:p>
          <a:p>
            <a:pPr algn="just"/>
            <a:r>
              <a:rPr lang="en-IN" sz="2800" dirty="0"/>
              <a:t>External customers are: Patients, Patients’ families, Insurance </a:t>
            </a:r>
            <a:r>
              <a:rPr lang="en-IN" sz="2800" dirty="0" smtClean="0"/>
              <a:t>Providers, etc.</a:t>
            </a:r>
          </a:p>
          <a:p>
            <a:pPr algn="just"/>
            <a:r>
              <a:rPr lang="en-IN" sz="2800" dirty="0"/>
              <a:t>This research study focuses on internal HIS </a:t>
            </a:r>
            <a:r>
              <a:rPr lang="en-IN" sz="2800" dirty="0" smtClean="0"/>
              <a:t>users </a:t>
            </a:r>
            <a:r>
              <a:rPr lang="en-IN" sz="2800" dirty="0"/>
              <a:t>only.</a:t>
            </a:r>
          </a:p>
          <a:p>
            <a:pPr algn="just"/>
            <a:r>
              <a:rPr lang="en-IN" sz="2800" dirty="0" smtClean="0"/>
              <a:t>The </a:t>
            </a:r>
            <a:r>
              <a:rPr lang="en-IN" sz="2800" dirty="0"/>
              <a:t>sample size was 65 and random simple sampling was done. </a:t>
            </a:r>
            <a:endParaRPr lang="en-IN" sz="2800" dirty="0" smtClean="0"/>
          </a:p>
          <a:p>
            <a:pPr algn="just"/>
            <a:r>
              <a:rPr lang="en-IN" sz="2800" dirty="0"/>
              <a:t>The assessment of HIS was done on the issues given on the basis of severity of the issues</a:t>
            </a:r>
          </a:p>
        </p:txBody>
      </p:sp>
    </p:spTree>
  </p:cSld>
  <p:clrMapOvr>
    <a:masterClrMapping/>
  </p:clrMapOvr>
  <p:transition spd="med">
    <p:check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IN" b="1" dirty="0"/>
              <a:t>DEMOGRAPHY</a:t>
            </a:r>
            <a:r>
              <a:rPr lang="en-IN" dirty="0"/>
              <a:t/>
            </a:r>
            <a:br>
              <a:rPr lang="en-IN" dirty="0"/>
            </a:br>
            <a:endParaRPr lang="en-IN" dirty="0"/>
          </a:p>
        </p:txBody>
      </p:sp>
      <p:graphicFrame>
        <p:nvGraphicFramePr>
          <p:cNvPr id="4" name="Content Placeholder 3"/>
          <p:cNvGraphicFramePr>
            <a:graphicFrameLocks noGrp="1"/>
          </p:cNvGraphicFramePr>
          <p:nvPr>
            <p:ph idx="1"/>
          </p:nvPr>
        </p:nvGraphicFramePr>
        <p:xfrm>
          <a:off x="457200" y="908720"/>
          <a:ext cx="8363272"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7146"/>
            <a:ext cx="8568952" cy="1417638"/>
          </a:xfrm>
        </p:spPr>
        <p:txBody>
          <a:bodyPr>
            <a:normAutofit fontScale="90000"/>
          </a:bodyPr>
          <a:lstStyle/>
          <a:p>
            <a:r>
              <a:rPr lang="en-IN" sz="3600" b="1" dirty="0" smtClean="0"/>
              <a:t/>
            </a:r>
            <a:br>
              <a:rPr lang="en-IN" sz="3600" b="1" dirty="0" smtClean="0"/>
            </a:br>
            <a:r>
              <a:rPr lang="en-IN" sz="3600" b="1" dirty="0" smtClean="0"/>
              <a:t>DEPARTMENT </a:t>
            </a:r>
            <a:r>
              <a:rPr lang="en-IN" sz="3600" b="1" dirty="0"/>
              <a:t>AND </a:t>
            </a:r>
            <a:r>
              <a:rPr lang="en-IN" sz="3600" b="1" dirty="0" smtClean="0"/>
              <a:t>DESIGNATION </a:t>
            </a:r>
            <a:r>
              <a:rPr lang="en-IN" sz="3600" b="1" dirty="0"/>
              <a:t>OF </a:t>
            </a:r>
            <a:r>
              <a:rPr lang="en-IN" sz="3100" b="1" dirty="0"/>
              <a:t>INTERVIWEE</a:t>
            </a:r>
            <a:r>
              <a:rPr lang="en-IN" sz="3600" b="1" dirty="0"/>
              <a:t> </a:t>
            </a:r>
            <a:r>
              <a:rPr lang="en-IN" dirty="0"/>
              <a:t/>
            </a:r>
            <a:br>
              <a:rPr lang="en-IN" dirty="0"/>
            </a:br>
            <a:endParaRPr lang="en-IN" dirty="0"/>
          </a:p>
        </p:txBody>
      </p:sp>
      <p:sp>
        <p:nvSpPr>
          <p:cNvPr id="5" name="Content Placeholder 4"/>
          <p:cNvSpPr>
            <a:spLocks noGrp="1"/>
          </p:cNvSpPr>
          <p:nvPr>
            <p:ph idx="1"/>
          </p:nvPr>
        </p:nvSpPr>
        <p:spPr/>
        <p:txBody>
          <a:bodyPr/>
          <a:lstStyle/>
          <a:p>
            <a:pPr lvl="0">
              <a:buNone/>
            </a:pPr>
            <a:r>
              <a:rPr lang="en-IN" b="1" dirty="0" smtClean="0"/>
              <a:t>   ADMISSION</a:t>
            </a:r>
            <a:endParaRPr lang="en-IN" dirty="0"/>
          </a:p>
          <a:p>
            <a:endParaRPr lang="en-IN" dirty="0"/>
          </a:p>
        </p:txBody>
      </p:sp>
      <p:graphicFrame>
        <p:nvGraphicFramePr>
          <p:cNvPr id="6" name="Diagram 5"/>
          <p:cNvGraphicFramePr/>
          <p:nvPr/>
        </p:nvGraphicFramePr>
        <p:xfrm>
          <a:off x="827584" y="2276872"/>
          <a:ext cx="7272808" cy="35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lstStyle/>
          <a:p>
            <a:pPr lvl="0">
              <a:buNone/>
            </a:pPr>
            <a:r>
              <a:rPr lang="en-IN" b="1" dirty="0" smtClean="0"/>
              <a:t>    BILLING</a:t>
            </a:r>
            <a:endParaRPr lang="en-IN" dirty="0"/>
          </a:p>
          <a:p>
            <a:endParaRPr lang="en-IN" dirty="0"/>
          </a:p>
        </p:txBody>
      </p:sp>
      <p:graphicFrame>
        <p:nvGraphicFramePr>
          <p:cNvPr id="4" name="Diagram 3"/>
          <p:cNvGraphicFramePr/>
          <p:nvPr/>
        </p:nvGraphicFramePr>
        <p:xfrm>
          <a:off x="1828800" y="1700809"/>
          <a:ext cx="5486400"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pPr lvl="0">
              <a:buNone/>
            </a:pPr>
            <a:r>
              <a:rPr lang="en-IN" b="1" dirty="0" smtClean="0"/>
              <a:t>   HEART </a:t>
            </a:r>
            <a:r>
              <a:rPr lang="en-IN" b="1" dirty="0"/>
              <a:t>CENTER</a:t>
            </a:r>
            <a:endParaRPr lang="en-IN" dirty="0"/>
          </a:p>
          <a:p>
            <a:endParaRPr lang="en-IN" dirty="0"/>
          </a:p>
        </p:txBody>
      </p:sp>
      <p:graphicFrame>
        <p:nvGraphicFramePr>
          <p:cNvPr id="4" name="Diagram 3"/>
          <p:cNvGraphicFramePr/>
          <p:nvPr/>
        </p:nvGraphicFramePr>
        <p:xfrm>
          <a:off x="1828800" y="2132856"/>
          <a:ext cx="6055568"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lvl="0">
              <a:buNone/>
            </a:pPr>
            <a:r>
              <a:rPr lang="en-IN" b="1" dirty="0" smtClean="0"/>
              <a:t>   DIALYSIS</a:t>
            </a:r>
            <a:endParaRPr lang="en-IN" dirty="0"/>
          </a:p>
          <a:p>
            <a:endParaRPr lang="en-IN" dirty="0"/>
          </a:p>
        </p:txBody>
      </p:sp>
      <p:graphicFrame>
        <p:nvGraphicFramePr>
          <p:cNvPr id="4" name="Diagram 3"/>
          <p:cNvGraphicFramePr/>
          <p:nvPr/>
        </p:nvGraphicFramePr>
        <p:xfrm>
          <a:off x="1828800" y="1484784"/>
          <a:ext cx="5486400" cy="4667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lstStyle/>
          <a:p>
            <a:pPr>
              <a:buNone/>
            </a:pPr>
            <a:r>
              <a:rPr lang="en-IN" b="1" dirty="0" smtClean="0"/>
              <a:t>    OT DEPARTMENT</a:t>
            </a:r>
          </a:p>
          <a:p>
            <a:endParaRPr lang="en-IN" dirty="0"/>
          </a:p>
        </p:txBody>
      </p:sp>
      <p:graphicFrame>
        <p:nvGraphicFramePr>
          <p:cNvPr id="4" name="Diagram 3"/>
          <p:cNvGraphicFramePr/>
          <p:nvPr/>
        </p:nvGraphicFramePr>
        <p:xfrm>
          <a:off x="1828800" y="2460848"/>
          <a:ext cx="6199584"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lvl="0">
              <a:buNone/>
            </a:pPr>
            <a:r>
              <a:rPr lang="en-IN" b="1" dirty="0" smtClean="0"/>
              <a:t>    GENERAL </a:t>
            </a:r>
            <a:r>
              <a:rPr lang="en-IN" b="1" dirty="0"/>
              <a:t>OPD</a:t>
            </a:r>
            <a:endParaRPr lang="en-IN" dirty="0"/>
          </a:p>
          <a:p>
            <a:endParaRPr lang="en-IN" dirty="0"/>
          </a:p>
        </p:txBody>
      </p:sp>
      <p:graphicFrame>
        <p:nvGraphicFramePr>
          <p:cNvPr id="4" name="Diagram 3"/>
          <p:cNvGraphicFramePr/>
          <p:nvPr/>
        </p:nvGraphicFramePr>
        <p:xfrm>
          <a:off x="1828800" y="1828800"/>
          <a:ext cx="5486400" cy="37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lvl="0">
              <a:buNone/>
            </a:pPr>
            <a:r>
              <a:rPr lang="en-IN" b="1" dirty="0" smtClean="0"/>
              <a:t>    EMERGENCY</a:t>
            </a:r>
            <a:endParaRPr lang="en-IN" dirty="0"/>
          </a:p>
          <a:p>
            <a:pPr lvl="0">
              <a:buNone/>
            </a:pPr>
            <a:r>
              <a:rPr lang="en-IN" b="1" dirty="0" smtClean="0"/>
              <a:t>    </a:t>
            </a:r>
          </a:p>
          <a:p>
            <a:pPr lvl="0">
              <a:buNone/>
            </a:pPr>
            <a:endParaRPr lang="en-IN" b="1" dirty="0" smtClean="0"/>
          </a:p>
          <a:p>
            <a:pPr lvl="0">
              <a:buNone/>
            </a:pPr>
            <a:endParaRPr lang="en-IN" b="1" dirty="0" smtClean="0"/>
          </a:p>
          <a:p>
            <a:pPr lvl="0">
              <a:buNone/>
            </a:pPr>
            <a:endParaRPr lang="en-IN" b="1" dirty="0" smtClean="0"/>
          </a:p>
          <a:p>
            <a:pPr lvl="0">
              <a:buNone/>
            </a:pPr>
            <a:r>
              <a:rPr lang="en-IN" b="1" dirty="0" smtClean="0"/>
              <a:t>   DISCHARGE CELL</a:t>
            </a:r>
            <a:endParaRPr lang="en-IN" dirty="0" smtClean="0"/>
          </a:p>
          <a:p>
            <a:endParaRPr lang="en-US" dirty="0" smtClean="0"/>
          </a:p>
          <a:p>
            <a:endParaRPr lang="en-IN" dirty="0"/>
          </a:p>
        </p:txBody>
      </p:sp>
      <p:graphicFrame>
        <p:nvGraphicFramePr>
          <p:cNvPr id="4" name="Diagram 3"/>
          <p:cNvGraphicFramePr/>
          <p:nvPr/>
        </p:nvGraphicFramePr>
        <p:xfrm>
          <a:off x="611560" y="1484784"/>
          <a:ext cx="7848872" cy="19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683568" y="3861048"/>
          <a:ext cx="7776864" cy="2592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5"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Various </a:t>
            </a:r>
            <a:r>
              <a:rPr lang="en-IN" dirty="0" smtClean="0"/>
              <a:t>Divisions of I2C</a:t>
            </a:r>
            <a:endParaRPr lang="en-IN" dirty="0"/>
          </a:p>
        </p:txBody>
      </p:sp>
      <p:sp>
        <p:nvSpPr>
          <p:cNvPr id="3" name="Content Placeholder 2"/>
          <p:cNvSpPr>
            <a:spLocks noGrp="1"/>
          </p:cNvSpPr>
          <p:nvPr>
            <p:ph idx="1"/>
          </p:nvPr>
        </p:nvSpPr>
        <p:spPr/>
        <p:txBody>
          <a:bodyPr>
            <a:normAutofit/>
          </a:bodyPr>
          <a:lstStyle/>
          <a:p>
            <a:pPr lvl="0" fontAlgn="t"/>
            <a:r>
              <a:rPr lang="en-IN" sz="2800" dirty="0" smtClean="0"/>
              <a:t>LIFE2CARE</a:t>
            </a:r>
          </a:p>
          <a:p>
            <a:pPr lvl="0" fontAlgn="t"/>
            <a:endParaRPr lang="en-IN" sz="2800" dirty="0"/>
          </a:p>
          <a:p>
            <a:pPr lvl="0" fontAlgn="t"/>
            <a:r>
              <a:rPr lang="en-IN" sz="2800" dirty="0" smtClean="0"/>
              <a:t>LEARN2CARE</a:t>
            </a:r>
          </a:p>
          <a:p>
            <a:pPr lvl="0" fontAlgn="t"/>
            <a:endParaRPr lang="en-IN" sz="2800" dirty="0"/>
          </a:p>
          <a:p>
            <a:pPr lvl="0" fontAlgn="t"/>
            <a:r>
              <a:rPr lang="en-IN" sz="2800" dirty="0" smtClean="0"/>
              <a:t>EVENT2CARE</a:t>
            </a:r>
          </a:p>
          <a:p>
            <a:pPr lvl="0" fontAlgn="t"/>
            <a:endParaRPr lang="en-IN" sz="2800" dirty="0"/>
          </a:p>
          <a:p>
            <a:pPr lvl="0" fontAlgn="t"/>
            <a:r>
              <a:rPr lang="en-IN" sz="2800" dirty="0"/>
              <a:t>PATIENT2CARE</a:t>
            </a:r>
          </a:p>
          <a:p>
            <a:endParaRPr lang="en-IN" sz="2800"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lstStyle/>
          <a:p>
            <a:pPr lvl="0">
              <a:buNone/>
            </a:pPr>
            <a:r>
              <a:rPr lang="en-IN" b="1" dirty="0" smtClean="0"/>
              <a:t>    NURSING </a:t>
            </a:r>
            <a:r>
              <a:rPr lang="en-IN" b="1" dirty="0"/>
              <a:t>AND ORDERING</a:t>
            </a:r>
            <a:endParaRPr lang="en-IN" dirty="0"/>
          </a:p>
          <a:p>
            <a:endParaRPr lang="en-IN" dirty="0"/>
          </a:p>
        </p:txBody>
      </p:sp>
      <p:graphicFrame>
        <p:nvGraphicFramePr>
          <p:cNvPr id="4" name="Diagram 3"/>
          <p:cNvGraphicFramePr/>
          <p:nvPr/>
        </p:nvGraphicFramePr>
        <p:xfrm>
          <a:off x="611561" y="1711729"/>
          <a:ext cx="7920880" cy="4093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lstStyle/>
          <a:p>
            <a:r>
              <a:rPr lang="en-US" dirty="0" smtClean="0"/>
              <a:t>SCREENSHOTS</a:t>
            </a:r>
            <a:endParaRPr lang="en-IN" dirty="0"/>
          </a:p>
        </p:txBody>
      </p:sp>
      <p:pic>
        <p:nvPicPr>
          <p:cNvPr id="4" name="Content Placeholder 3"/>
          <p:cNvPicPr>
            <a:picLocks noGrp="1"/>
          </p:cNvPicPr>
          <p:nvPr>
            <p:ph idx="1"/>
          </p:nvPr>
        </p:nvPicPr>
        <p:blipFill>
          <a:blip r:embed="rId2" cstate="print"/>
          <a:stretch>
            <a:fillRect/>
          </a:stretch>
        </p:blipFill>
        <p:spPr bwMode="auto">
          <a:xfrm>
            <a:off x="611560" y="1268760"/>
            <a:ext cx="7776864" cy="5328592"/>
          </a:xfrm>
          <a:prstGeom prst="rect">
            <a:avLst/>
          </a:prstGeom>
          <a:noFill/>
          <a:ln w="9525">
            <a:noFill/>
            <a:miter lim="800000"/>
            <a:headEnd/>
            <a:tailEnd/>
          </a:ln>
        </p:spPr>
      </p:pic>
    </p:spTree>
  </p:cSld>
  <p:clrMapOvr>
    <a:masterClrMapping/>
  </p:clrMapOvr>
  <p:transition spd="med">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tretch>
            <a:fillRect/>
          </a:stretch>
        </p:blipFill>
        <p:spPr bwMode="auto">
          <a:xfrm>
            <a:off x="611560" y="908720"/>
            <a:ext cx="7920880" cy="5217443"/>
          </a:xfrm>
          <a:prstGeom prst="rect">
            <a:avLst/>
          </a:prstGeom>
          <a:noFill/>
          <a:ln w="9525">
            <a:noFill/>
            <a:miter lim="800000"/>
            <a:headEnd/>
            <a:tailEnd/>
          </a:ln>
        </p:spPr>
      </p:pic>
    </p:spTree>
  </p:cSld>
  <p:clrMapOvr>
    <a:masterClrMapping/>
  </p:clrMapOvr>
  <p:transition spd="med">
    <p:split dir="in"/>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cstate="print"/>
          <a:stretch>
            <a:fillRect/>
          </a:stretch>
        </p:blipFill>
        <p:spPr bwMode="auto">
          <a:xfrm>
            <a:off x="395536" y="620688"/>
            <a:ext cx="8496944" cy="57606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4678"/>
            <a:ext cx="8229600" cy="778098"/>
          </a:xfrm>
        </p:spPr>
        <p:txBody>
          <a:bodyPr>
            <a:normAutofit fontScale="90000"/>
          </a:bodyPr>
          <a:lstStyle/>
          <a:p>
            <a:r>
              <a:rPr lang="en-IN" b="1" dirty="0"/>
              <a:t>FINDINGS</a:t>
            </a:r>
            <a:r>
              <a:rPr lang="en-IN" dirty="0"/>
              <a:t/>
            </a:r>
            <a:br>
              <a:rPr lang="en-IN" dirty="0"/>
            </a:br>
            <a:endParaRPr lang="en-IN" dirty="0"/>
          </a:p>
        </p:txBody>
      </p:sp>
      <p:sp>
        <p:nvSpPr>
          <p:cNvPr id="3" name="Content Placeholder 2"/>
          <p:cNvSpPr>
            <a:spLocks noGrp="1"/>
          </p:cNvSpPr>
          <p:nvPr>
            <p:ph idx="1"/>
          </p:nvPr>
        </p:nvSpPr>
        <p:spPr>
          <a:xfrm>
            <a:off x="457200" y="908720"/>
            <a:ext cx="8229600" cy="5217443"/>
          </a:xfrm>
        </p:spPr>
        <p:txBody>
          <a:bodyPr/>
          <a:lstStyle/>
          <a:p>
            <a:pPr marL="342900" lvl="1" indent="-342900">
              <a:buNone/>
            </a:pPr>
            <a:r>
              <a:rPr lang="en-IN" dirty="0" smtClean="0"/>
              <a:t>   Department </a:t>
            </a:r>
            <a:r>
              <a:rPr lang="en-IN" dirty="0"/>
              <a:t>name and concurrent users</a:t>
            </a:r>
            <a:endParaRPr lang="en-IN" sz="2000" dirty="0"/>
          </a:p>
          <a:p>
            <a:endParaRPr lang="en-IN" dirty="0"/>
          </a:p>
        </p:txBody>
      </p:sp>
      <p:pic>
        <p:nvPicPr>
          <p:cNvPr id="4" name="Picture 3" descr="C:\IIHMR\Dissertation\Concurrent users-dept.png"/>
          <p:cNvPicPr/>
          <p:nvPr/>
        </p:nvPicPr>
        <p:blipFill>
          <a:blip r:embed="rId2" cstate="print"/>
          <a:srcRect/>
          <a:stretch>
            <a:fillRect/>
          </a:stretch>
        </p:blipFill>
        <p:spPr bwMode="auto">
          <a:xfrm>
            <a:off x="395536" y="1556792"/>
            <a:ext cx="8208912" cy="4608512"/>
          </a:xfrm>
          <a:prstGeom prst="rect">
            <a:avLst/>
          </a:prstGeom>
          <a:noFill/>
          <a:ln w="9525">
            <a:noFill/>
            <a:miter lim="800000"/>
            <a:headEnd/>
            <a:tailEnd/>
          </a:ln>
        </p:spPr>
      </p:pic>
    </p:spTree>
  </p:cSld>
  <p:clrMapOvr>
    <a:masterClrMapping/>
  </p:clrMapOvr>
  <p:transition spd="med">
    <p:comb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lvl="0">
              <a:buNone/>
            </a:pPr>
            <a:r>
              <a:rPr lang="en-IN" dirty="0" smtClean="0"/>
              <a:t>   </a:t>
            </a:r>
            <a:r>
              <a:rPr lang="en-IN" dirty="0"/>
              <a:t>Concurrent users with product name usage</a:t>
            </a:r>
          </a:p>
          <a:p>
            <a:endParaRPr lang="en-IN" dirty="0"/>
          </a:p>
        </p:txBody>
      </p:sp>
      <p:pic>
        <p:nvPicPr>
          <p:cNvPr id="4" name="Picture 3" descr="C:\IIHMR\Dissertation\Product usage.png"/>
          <p:cNvPicPr/>
          <p:nvPr/>
        </p:nvPicPr>
        <p:blipFill>
          <a:blip r:embed="rId2" cstate="print"/>
          <a:srcRect/>
          <a:stretch>
            <a:fillRect/>
          </a:stretch>
        </p:blipFill>
        <p:spPr bwMode="auto">
          <a:xfrm>
            <a:off x="539552" y="1320230"/>
            <a:ext cx="8208912" cy="506109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a:buNone/>
            </a:pPr>
            <a:r>
              <a:rPr lang="en-IN" sz="2800" dirty="0" smtClean="0"/>
              <a:t>  Department </a:t>
            </a:r>
            <a:r>
              <a:rPr lang="en-IN" sz="2800" dirty="0"/>
              <a:t>name with product name and usage in percentage</a:t>
            </a:r>
          </a:p>
          <a:p>
            <a:pPr algn="just"/>
            <a:endParaRPr lang="en-IN" sz="2800" dirty="0"/>
          </a:p>
        </p:txBody>
      </p:sp>
      <p:pic>
        <p:nvPicPr>
          <p:cNvPr id="4" name="Picture 3" descr="C:\IIHMR\Dissertation\Usage in %.png"/>
          <p:cNvPicPr/>
          <p:nvPr/>
        </p:nvPicPr>
        <p:blipFill>
          <a:blip r:embed="rId2" cstate="print"/>
          <a:srcRect/>
          <a:stretch>
            <a:fillRect/>
          </a:stretch>
        </p:blipFill>
        <p:spPr bwMode="auto">
          <a:xfrm>
            <a:off x="395536" y="1628800"/>
            <a:ext cx="8352928" cy="47666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buNone/>
            </a:pPr>
            <a:r>
              <a:rPr lang="en-IN" dirty="0" smtClean="0"/>
              <a:t>  Product </a:t>
            </a:r>
            <a:r>
              <a:rPr lang="en-IN" dirty="0"/>
              <a:t>name with department name and usage in </a:t>
            </a:r>
            <a:r>
              <a:rPr lang="en-IN" dirty="0" smtClean="0"/>
              <a:t>hours</a:t>
            </a:r>
          </a:p>
          <a:p>
            <a:endParaRPr lang="en-IN" dirty="0"/>
          </a:p>
        </p:txBody>
      </p:sp>
      <p:pic>
        <p:nvPicPr>
          <p:cNvPr id="4" name="Picture 3" descr="C:\IIHMR\Dissertation\Usage in hours.png"/>
          <p:cNvPicPr/>
          <p:nvPr/>
        </p:nvPicPr>
        <p:blipFill>
          <a:blip r:embed="rId2" cstate="print"/>
          <a:srcRect/>
          <a:stretch>
            <a:fillRect/>
          </a:stretch>
        </p:blipFill>
        <p:spPr bwMode="auto">
          <a:xfrm>
            <a:off x="467544" y="1700808"/>
            <a:ext cx="8208912" cy="4552354"/>
          </a:xfrm>
          <a:prstGeom prst="rect">
            <a:avLst/>
          </a:prstGeom>
          <a:noFill/>
          <a:ln w="9525">
            <a:noFill/>
            <a:miter lim="800000"/>
            <a:headEnd/>
            <a:tailEnd/>
          </a:ln>
        </p:spPr>
      </p:pic>
    </p:spTree>
  </p:cSld>
  <p:clrMapOvr>
    <a:masterClrMapping/>
  </p:clrMapOvr>
  <p:transition spd="med">
    <p:pull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buNone/>
            </a:pPr>
            <a:r>
              <a:rPr lang="en-IN" dirty="0" smtClean="0"/>
              <a:t>  Priority </a:t>
            </a:r>
            <a:r>
              <a:rPr lang="en-IN" dirty="0"/>
              <a:t>basis in various </a:t>
            </a:r>
            <a:r>
              <a:rPr lang="en-IN" dirty="0" smtClean="0"/>
              <a:t>departments</a:t>
            </a:r>
          </a:p>
          <a:p>
            <a:endParaRPr lang="en-IN" dirty="0"/>
          </a:p>
        </p:txBody>
      </p:sp>
      <p:pic>
        <p:nvPicPr>
          <p:cNvPr id="4" name="Picture 3" descr="C:\IIHMR\Dissertation\Priorty.png"/>
          <p:cNvPicPr/>
          <p:nvPr/>
        </p:nvPicPr>
        <p:blipFill>
          <a:blip r:embed="rId2" cstate="print"/>
          <a:srcRect/>
          <a:stretch>
            <a:fillRect/>
          </a:stretch>
        </p:blipFill>
        <p:spPr bwMode="auto">
          <a:xfrm>
            <a:off x="395536" y="1340768"/>
            <a:ext cx="8280919" cy="5135661"/>
          </a:xfrm>
          <a:prstGeom prst="rect">
            <a:avLst/>
          </a:prstGeom>
          <a:noFill/>
          <a:ln w="9525">
            <a:noFill/>
            <a:miter lim="800000"/>
            <a:headEnd/>
            <a:tailEnd/>
          </a:ln>
        </p:spPr>
      </p:pic>
    </p:spTree>
  </p:cSld>
  <p:clrMapOvr>
    <a:masterClrMapping/>
  </p:clrMapOvr>
  <p:transition spd="med">
    <p:zoom dir="in"/>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buNone/>
            </a:pPr>
            <a:r>
              <a:rPr lang="en-IN" dirty="0" smtClean="0"/>
              <a:t>  Product </a:t>
            </a:r>
            <a:r>
              <a:rPr lang="en-IN" dirty="0"/>
              <a:t>name with issue </a:t>
            </a:r>
            <a:r>
              <a:rPr lang="en-IN" dirty="0" smtClean="0"/>
              <a:t>types</a:t>
            </a:r>
          </a:p>
          <a:p>
            <a:endParaRPr lang="en-IN" dirty="0"/>
          </a:p>
        </p:txBody>
      </p:sp>
      <p:pic>
        <p:nvPicPr>
          <p:cNvPr id="4" name="Picture 3" descr="C:\IIHMR\Dissertation\Product-issues.png"/>
          <p:cNvPicPr/>
          <p:nvPr/>
        </p:nvPicPr>
        <p:blipFill>
          <a:blip r:embed="rId2" cstate="print"/>
          <a:srcRect/>
          <a:stretch>
            <a:fillRect/>
          </a:stretch>
        </p:blipFill>
        <p:spPr bwMode="auto">
          <a:xfrm>
            <a:off x="323529" y="1268760"/>
            <a:ext cx="8424935" cy="50272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143000"/>
          </a:xfrm>
        </p:spPr>
        <p:txBody>
          <a:bodyPr>
            <a:normAutofit fontScale="90000"/>
          </a:bodyPr>
          <a:lstStyle/>
          <a:p>
            <a:r>
              <a:rPr lang="en-IN" b="1" dirty="0"/>
              <a:t>MULTI SPECIALTY HOSPITAL</a:t>
            </a:r>
            <a:r>
              <a:rPr lang="en-IN" dirty="0"/>
              <a:t/>
            </a:r>
            <a:br>
              <a:rPr lang="en-IN" dirty="0"/>
            </a:br>
            <a:endParaRPr lang="en-IN" dirty="0"/>
          </a:p>
        </p:txBody>
      </p:sp>
      <p:sp>
        <p:nvSpPr>
          <p:cNvPr id="3" name="Content Placeholder 2"/>
          <p:cNvSpPr>
            <a:spLocks noGrp="1"/>
          </p:cNvSpPr>
          <p:nvPr>
            <p:ph idx="1"/>
          </p:nvPr>
        </p:nvSpPr>
        <p:spPr/>
        <p:txBody>
          <a:bodyPr>
            <a:normAutofit/>
          </a:bodyPr>
          <a:lstStyle/>
          <a:p>
            <a:pPr algn="just"/>
            <a:r>
              <a:rPr lang="en-IN" sz="2800" dirty="0"/>
              <a:t>Multi specialty hospital is a 675-bed multi-speciality state-of-the-art Hospital in India</a:t>
            </a:r>
            <a:r>
              <a:rPr lang="en-IN" sz="2800" dirty="0" smtClean="0"/>
              <a:t>.</a:t>
            </a:r>
          </a:p>
          <a:p>
            <a:pPr algn="just"/>
            <a:endParaRPr lang="en-IN" sz="2800" dirty="0" smtClean="0"/>
          </a:p>
          <a:p>
            <a:pPr algn="just"/>
            <a:r>
              <a:rPr lang="en-IN" sz="2800" dirty="0"/>
              <a:t>It is the only hospital in the private sector that has maintained nearly 100% bed occupancy due to its reputation of providing the highest level of medical services to patients from Delhi and neighbouring states.</a:t>
            </a:r>
          </a:p>
          <a:p>
            <a:pPr algn="just"/>
            <a:endParaRPr lang="en-IN" sz="2800" dirty="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buNone/>
            </a:pPr>
            <a:r>
              <a:rPr lang="en-IN" dirty="0" smtClean="0"/>
              <a:t>  Speed issues</a:t>
            </a:r>
          </a:p>
          <a:p>
            <a:endParaRPr lang="en-IN" dirty="0"/>
          </a:p>
        </p:txBody>
      </p:sp>
      <p:pic>
        <p:nvPicPr>
          <p:cNvPr id="4" name="Picture 3" descr="C:\IIHMR\Dissertation\Speed issues.png"/>
          <p:cNvPicPr/>
          <p:nvPr/>
        </p:nvPicPr>
        <p:blipFill>
          <a:blip r:embed="rId2" cstate="print"/>
          <a:srcRect/>
          <a:stretch>
            <a:fillRect/>
          </a:stretch>
        </p:blipFill>
        <p:spPr bwMode="auto">
          <a:xfrm>
            <a:off x="395536" y="1196752"/>
            <a:ext cx="8280920" cy="5008785"/>
          </a:xfrm>
          <a:prstGeom prst="rect">
            <a:avLst/>
          </a:prstGeom>
          <a:noFill/>
          <a:ln w="9525">
            <a:noFill/>
            <a:miter lim="800000"/>
            <a:headEnd/>
            <a:tailEnd/>
          </a:ln>
        </p:spPr>
      </p:pic>
    </p:spTree>
  </p:cSld>
  <p:clrMapOvr>
    <a:masterClrMapping/>
  </p:clrMapOvr>
  <p:transition spd="med">
    <p:cover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lstStyle/>
          <a:p>
            <a:pPr>
              <a:buNone/>
            </a:pPr>
            <a:r>
              <a:rPr lang="en-IN" dirty="0" smtClean="0"/>
              <a:t>  Training </a:t>
            </a:r>
            <a:r>
              <a:rPr lang="en-IN" dirty="0"/>
              <a:t>issues with </a:t>
            </a:r>
            <a:r>
              <a:rPr lang="en-IN" dirty="0" smtClean="0"/>
              <a:t>department</a:t>
            </a:r>
          </a:p>
          <a:p>
            <a:endParaRPr lang="en-IN" dirty="0"/>
          </a:p>
        </p:txBody>
      </p:sp>
      <p:pic>
        <p:nvPicPr>
          <p:cNvPr id="4" name="Picture 3" descr="C:\IIHMR\Dissertation\Training Issues.png"/>
          <p:cNvPicPr/>
          <p:nvPr/>
        </p:nvPicPr>
        <p:blipFill>
          <a:blip r:embed="rId2" cstate="print"/>
          <a:srcRect/>
          <a:stretch>
            <a:fillRect/>
          </a:stretch>
        </p:blipFill>
        <p:spPr bwMode="auto">
          <a:xfrm>
            <a:off x="467545" y="1268760"/>
            <a:ext cx="8208912" cy="47874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pPr>
              <a:buNone/>
            </a:pPr>
            <a:r>
              <a:rPr lang="en-IN" dirty="0" smtClean="0"/>
              <a:t>  Communication </a:t>
            </a:r>
            <a:r>
              <a:rPr lang="en-IN" dirty="0"/>
              <a:t>issues with </a:t>
            </a:r>
            <a:r>
              <a:rPr lang="en-IN" dirty="0" smtClean="0"/>
              <a:t>department</a:t>
            </a:r>
          </a:p>
          <a:p>
            <a:endParaRPr lang="en-IN" dirty="0"/>
          </a:p>
        </p:txBody>
      </p:sp>
      <p:pic>
        <p:nvPicPr>
          <p:cNvPr id="4" name="Picture 3" descr="C:\IIHMR\Dissertation\Communication.png"/>
          <p:cNvPicPr/>
          <p:nvPr/>
        </p:nvPicPr>
        <p:blipFill>
          <a:blip r:embed="rId2" cstate="print"/>
          <a:srcRect/>
          <a:stretch>
            <a:fillRect/>
          </a:stretch>
        </p:blipFill>
        <p:spPr bwMode="auto">
          <a:xfrm>
            <a:off x="539552" y="1196752"/>
            <a:ext cx="8136904" cy="5112567"/>
          </a:xfrm>
          <a:prstGeom prst="rect">
            <a:avLst/>
          </a:prstGeom>
          <a:noFill/>
          <a:ln w="9525">
            <a:noFill/>
            <a:miter lim="800000"/>
            <a:headEnd/>
            <a:tailEnd/>
          </a:ln>
        </p:spPr>
      </p:pic>
    </p:spTree>
  </p:cSld>
  <p:clrMapOvr>
    <a:masterClrMapping/>
  </p:clrMapOvr>
  <p:transition spd="med">
    <p:circl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4678"/>
            <a:ext cx="8229600" cy="922114"/>
          </a:xfrm>
        </p:spPr>
        <p:txBody>
          <a:bodyPr>
            <a:normAutofit fontScale="90000"/>
          </a:bodyPr>
          <a:lstStyle/>
          <a:p>
            <a:r>
              <a:rPr lang="en-IN" b="1" dirty="0" smtClean="0"/>
              <a:t>RECOMMENDATIONS</a:t>
            </a:r>
            <a:r>
              <a:rPr lang="en-IN" dirty="0"/>
              <a:t/>
            </a:r>
            <a:br>
              <a:rPr lang="en-IN" dirty="0"/>
            </a:br>
            <a:endParaRPr lang="en-IN" dirty="0"/>
          </a:p>
        </p:txBody>
      </p:sp>
      <p:sp>
        <p:nvSpPr>
          <p:cNvPr id="3" name="Content Placeholder 2"/>
          <p:cNvSpPr>
            <a:spLocks noGrp="1"/>
          </p:cNvSpPr>
          <p:nvPr>
            <p:ph idx="1"/>
          </p:nvPr>
        </p:nvSpPr>
        <p:spPr/>
        <p:txBody>
          <a:bodyPr>
            <a:normAutofit/>
          </a:bodyPr>
          <a:lstStyle/>
          <a:p>
            <a:pPr lvl="0" algn="just"/>
            <a:r>
              <a:rPr lang="en-IN" sz="2800" dirty="0" smtClean="0"/>
              <a:t>Product II </a:t>
            </a:r>
            <a:r>
              <a:rPr lang="en-IN" sz="2800" dirty="0"/>
              <a:t>is a product with lots of bugs in it</a:t>
            </a:r>
            <a:r>
              <a:rPr lang="en-IN" sz="2800" dirty="0" smtClean="0"/>
              <a:t>.</a:t>
            </a:r>
          </a:p>
          <a:p>
            <a:pPr lvl="0" algn="just"/>
            <a:endParaRPr lang="en-IN" sz="2800" dirty="0"/>
          </a:p>
          <a:p>
            <a:pPr lvl="0" algn="just"/>
            <a:r>
              <a:rPr lang="en-IN" sz="2800" dirty="0"/>
              <a:t>Intersystem is known for its world-class product regarding hospital information system</a:t>
            </a:r>
            <a:r>
              <a:rPr lang="en-IN" sz="2800" dirty="0" smtClean="0"/>
              <a:t>.</a:t>
            </a:r>
          </a:p>
          <a:p>
            <a:pPr lvl="0" algn="just"/>
            <a:endParaRPr lang="en-IN" sz="2800" dirty="0"/>
          </a:p>
          <a:p>
            <a:pPr lvl="0" algn="just"/>
            <a:r>
              <a:rPr lang="en-IN" sz="2800" dirty="0"/>
              <a:t>More number of license issues can be done to reduce the license issues</a:t>
            </a:r>
            <a:r>
              <a:rPr lang="en-IN" sz="2800" dirty="0" smtClean="0"/>
              <a:t>.</a:t>
            </a:r>
          </a:p>
          <a:p>
            <a:pPr lvl="0" algn="just"/>
            <a:endParaRPr lang="en-IN" sz="2800" dirty="0"/>
          </a:p>
          <a:p>
            <a:pPr lvl="0" algn="just"/>
            <a:r>
              <a:rPr lang="en-IN" sz="2800" dirty="0" err="1" smtClean="0"/>
              <a:t>ProductII</a:t>
            </a:r>
            <a:r>
              <a:rPr lang="en-IN" sz="2800" dirty="0" smtClean="0"/>
              <a:t> can </a:t>
            </a:r>
            <a:r>
              <a:rPr lang="en-IN" sz="2800" dirty="0"/>
              <a:t>be upgraded to the newer version. </a:t>
            </a:r>
          </a:p>
          <a:p>
            <a:pPr algn="just"/>
            <a:endParaRPr lang="en-IN" sz="2800" dirty="0"/>
          </a:p>
        </p:txBody>
      </p:sp>
    </p:spTree>
  </p:cSld>
  <p:clrMapOvr>
    <a:masterClrMapping/>
  </p:clrMapOvr>
  <p:transition spd="med">
    <p:cover dir="l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r>
              <a:rPr lang="en-IN" b="1" dirty="0"/>
              <a:t>LIMITATIONS</a:t>
            </a:r>
            <a:r>
              <a:rPr lang="en-IN" dirty="0"/>
              <a:t/>
            </a:r>
            <a:br>
              <a:rPr lang="en-IN" dirty="0"/>
            </a:br>
            <a:endParaRPr lang="en-IN" dirty="0"/>
          </a:p>
        </p:txBody>
      </p:sp>
      <p:sp>
        <p:nvSpPr>
          <p:cNvPr id="3" name="Content Placeholder 2"/>
          <p:cNvSpPr>
            <a:spLocks noGrp="1"/>
          </p:cNvSpPr>
          <p:nvPr>
            <p:ph idx="1"/>
          </p:nvPr>
        </p:nvSpPr>
        <p:spPr/>
        <p:txBody>
          <a:bodyPr/>
          <a:lstStyle/>
          <a:p>
            <a:pPr lvl="0" algn="just"/>
            <a:r>
              <a:rPr lang="en-IN" dirty="0"/>
              <a:t>Time limit of the project was very </a:t>
            </a:r>
            <a:r>
              <a:rPr lang="en-IN" dirty="0" smtClean="0"/>
              <a:t>limited</a:t>
            </a:r>
          </a:p>
          <a:p>
            <a:pPr lvl="0" algn="just"/>
            <a:endParaRPr lang="en-IN" dirty="0"/>
          </a:p>
          <a:p>
            <a:pPr lvl="0" algn="just"/>
            <a:r>
              <a:rPr lang="en-IN" dirty="0"/>
              <a:t>Guest login id was not </a:t>
            </a:r>
            <a:r>
              <a:rPr lang="en-IN" dirty="0" smtClean="0"/>
              <a:t>provided</a:t>
            </a:r>
          </a:p>
          <a:p>
            <a:pPr lvl="0" algn="just"/>
            <a:endParaRPr lang="en-IN" dirty="0"/>
          </a:p>
          <a:p>
            <a:pPr lvl="0" algn="just"/>
            <a:r>
              <a:rPr lang="en-IN" dirty="0"/>
              <a:t>Few doctors were questioned</a:t>
            </a:r>
          </a:p>
          <a:p>
            <a:pPr algn="just"/>
            <a:endParaRPr lang="en-I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670"/>
            <a:ext cx="8229600" cy="922114"/>
          </a:xfrm>
        </p:spPr>
        <p:txBody>
          <a:bodyPr>
            <a:normAutofit fontScale="90000"/>
          </a:bodyPr>
          <a:lstStyle/>
          <a:p>
            <a:r>
              <a:rPr lang="en-IN" b="1" dirty="0"/>
              <a:t>Unstructured </a:t>
            </a:r>
            <a:r>
              <a:rPr lang="en-IN" b="1" dirty="0" smtClean="0"/>
              <a:t>Questionnaire </a:t>
            </a:r>
            <a:r>
              <a:rPr lang="en-IN" dirty="0"/>
              <a:t/>
            </a:r>
            <a:br>
              <a:rPr lang="en-IN" dirty="0"/>
            </a:br>
            <a:endParaRPr lang="en-IN" dirty="0"/>
          </a:p>
        </p:txBody>
      </p:sp>
      <p:graphicFrame>
        <p:nvGraphicFramePr>
          <p:cNvPr id="6" name="Content Placeholder 5"/>
          <p:cNvGraphicFramePr>
            <a:graphicFrameLocks noGrp="1"/>
          </p:cNvGraphicFramePr>
          <p:nvPr>
            <p:ph idx="1"/>
          </p:nvPr>
        </p:nvGraphicFramePr>
        <p:xfrm>
          <a:off x="539552" y="1235898"/>
          <a:ext cx="8064896" cy="4857398"/>
        </p:xfrm>
        <a:graphic>
          <a:graphicData uri="http://schemas.openxmlformats.org/drawingml/2006/table">
            <a:tbl>
              <a:tblPr/>
              <a:tblGrid>
                <a:gridCol w="1957025"/>
                <a:gridCol w="6107871"/>
              </a:tblGrid>
              <a:tr h="373646">
                <a:tc>
                  <a:txBody>
                    <a:bodyPr/>
                    <a:lstStyle/>
                    <a:p>
                      <a:pPr algn="ctr">
                        <a:lnSpc>
                          <a:spcPct val="115000"/>
                        </a:lnSpc>
                        <a:spcAft>
                          <a:spcPts val="0"/>
                        </a:spcAft>
                      </a:pPr>
                      <a:r>
                        <a:rPr lang="en-IN" sz="1000" b="1">
                          <a:latin typeface="Arial"/>
                          <a:ea typeface="Times New Roman"/>
                          <a:cs typeface="Times New Roman"/>
                        </a:rPr>
                        <a:t>Sl No</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215867"/>
                      </a:solidFill>
                      <a:prstDash val="solid"/>
                      <a:round/>
                      <a:headEnd type="none" w="med" len="med"/>
                      <a:tailEnd type="none" w="med" len="med"/>
                    </a:lnR>
                    <a:lnT w="12700" cap="flat" cmpd="sng" algn="ctr">
                      <a:solidFill>
                        <a:srgbClr val="215867"/>
                      </a:solidFill>
                      <a:prstDash val="solid"/>
                      <a:round/>
                      <a:headEnd type="none" w="med" len="med"/>
                      <a:tailEnd type="none" w="med" len="med"/>
                    </a:lnT>
                    <a:lnB w="12700" cap="flat" cmpd="sng" algn="ctr">
                      <a:solidFill>
                        <a:srgbClr val="215867"/>
                      </a:solidFill>
                      <a:prstDash val="solid"/>
                      <a:round/>
                      <a:headEnd type="none" w="med" len="med"/>
                      <a:tailEnd type="none" w="med" len="med"/>
                    </a:lnB>
                    <a:solidFill>
                      <a:srgbClr val="F2DDDC"/>
                    </a:solidFill>
                  </a:tcPr>
                </a:tc>
                <a:tc>
                  <a:txBody>
                    <a:bodyPr/>
                    <a:lstStyle/>
                    <a:p>
                      <a:pPr algn="ctr">
                        <a:lnSpc>
                          <a:spcPct val="115000"/>
                        </a:lnSpc>
                        <a:spcAft>
                          <a:spcPts val="0"/>
                        </a:spcAft>
                      </a:pPr>
                      <a:r>
                        <a:rPr lang="en-IN" sz="1000" b="1">
                          <a:latin typeface="Arial"/>
                          <a:ea typeface="Times New Roman"/>
                          <a:cs typeface="Times New Roman"/>
                        </a:rPr>
                        <a:t>Questions Asked</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215867"/>
                      </a:solidFill>
                      <a:prstDash val="solid"/>
                      <a:round/>
                      <a:headEnd type="none" w="med" len="med"/>
                      <a:tailEnd type="none" w="med" len="med"/>
                    </a:lnR>
                    <a:lnT w="12700" cap="flat" cmpd="sng" algn="ctr">
                      <a:solidFill>
                        <a:srgbClr val="215867"/>
                      </a:solidFill>
                      <a:prstDash val="solid"/>
                      <a:round/>
                      <a:headEnd type="none" w="med" len="med"/>
                      <a:tailEnd type="none" w="med" len="med"/>
                    </a:lnT>
                    <a:lnB w="12700" cap="flat" cmpd="sng" algn="ctr">
                      <a:solidFill>
                        <a:srgbClr val="215867"/>
                      </a:solidFill>
                      <a:prstDash val="solid"/>
                      <a:round/>
                      <a:headEnd type="none" w="med" len="med"/>
                      <a:tailEnd type="none" w="med" len="med"/>
                    </a:lnB>
                    <a:solidFill>
                      <a:srgbClr val="F2DDDC"/>
                    </a:solidFill>
                  </a:tcPr>
                </a:tc>
              </a:tr>
              <a:tr h="373646">
                <a:tc>
                  <a:txBody>
                    <a:bodyPr/>
                    <a:lstStyle/>
                    <a:p>
                      <a:pPr algn="ctr">
                        <a:lnSpc>
                          <a:spcPct val="115000"/>
                        </a:lnSpc>
                        <a:spcAft>
                          <a:spcPts val="0"/>
                        </a:spcAft>
                      </a:pPr>
                      <a:r>
                        <a:rPr lang="en-IN" sz="1000">
                          <a:latin typeface="Arial"/>
                          <a:ea typeface="Times New Roman"/>
                          <a:cs typeface="Times New Roman"/>
                        </a:rPr>
                        <a:t>1</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215867"/>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Name of the department</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215867"/>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2</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Number of Users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3</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Key (Power) Users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4</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Number of concurrent Users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5</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Product usage (Name)</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6</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Product usage (Hours)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7</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IT Infrastructure Issues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8</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License Issues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9</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Training Issues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10</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Speed Issues</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11</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a:latin typeface="Arial"/>
                          <a:ea typeface="Times New Roman"/>
                          <a:cs typeface="Times New Roman"/>
                        </a:rPr>
                        <a:t>Suggestions if any</a:t>
                      </a:r>
                      <a:endParaRPr lang="en-IN" sz="110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r h="373646">
                <a:tc>
                  <a:txBody>
                    <a:bodyPr/>
                    <a:lstStyle/>
                    <a:p>
                      <a:pPr algn="ctr">
                        <a:lnSpc>
                          <a:spcPct val="115000"/>
                        </a:lnSpc>
                        <a:spcAft>
                          <a:spcPts val="0"/>
                        </a:spcAft>
                      </a:pPr>
                      <a:r>
                        <a:rPr lang="en-IN" sz="1000">
                          <a:latin typeface="Arial"/>
                          <a:ea typeface="Times New Roman"/>
                          <a:cs typeface="Times New Roman"/>
                        </a:rPr>
                        <a:t>12</a:t>
                      </a:r>
                      <a:endParaRPr lang="en-IN" sz="1100">
                        <a:latin typeface="Calibri"/>
                        <a:ea typeface="Calibri"/>
                        <a:cs typeface="Times New Roman"/>
                      </a:endParaRPr>
                    </a:p>
                  </a:txBody>
                  <a:tcPr marL="67384" marR="67384" marT="0" marB="0" anchor="ctr">
                    <a:lnL w="12700" cap="flat" cmpd="sng" algn="ctr">
                      <a:solidFill>
                        <a:srgbClr val="215867"/>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c>
                  <a:txBody>
                    <a:bodyPr/>
                    <a:lstStyle/>
                    <a:p>
                      <a:pPr>
                        <a:lnSpc>
                          <a:spcPct val="115000"/>
                        </a:lnSpc>
                        <a:spcAft>
                          <a:spcPts val="0"/>
                        </a:spcAft>
                      </a:pPr>
                      <a:r>
                        <a:rPr lang="en-IN" sz="1000" dirty="0">
                          <a:latin typeface="Arial"/>
                          <a:ea typeface="Times New Roman"/>
                          <a:cs typeface="Times New Roman"/>
                        </a:rPr>
                        <a:t>Communication Issues</a:t>
                      </a:r>
                      <a:endParaRPr lang="en-IN" sz="1100" dirty="0">
                        <a:latin typeface="Calibri"/>
                        <a:ea typeface="Calibri"/>
                        <a:cs typeface="Times New Roman"/>
                      </a:endParaRPr>
                    </a:p>
                  </a:txBody>
                  <a:tcPr marL="67384" marR="67384" marT="0" marB="0" anchor="b">
                    <a:lnL w="12700" cap="flat" cmpd="sng" algn="ctr">
                      <a:solidFill>
                        <a:srgbClr val="93CDDD"/>
                      </a:solidFill>
                      <a:prstDash val="solid"/>
                      <a:round/>
                      <a:headEnd type="none" w="med" len="med"/>
                      <a:tailEnd type="none" w="med" len="med"/>
                    </a:lnL>
                    <a:lnR w="12700" cap="flat" cmpd="sng" algn="ctr">
                      <a:solidFill>
                        <a:srgbClr val="93CDDD"/>
                      </a:solidFill>
                      <a:prstDash val="solid"/>
                      <a:round/>
                      <a:headEnd type="none" w="med" len="med"/>
                      <a:tailEnd type="none" w="med" len="med"/>
                    </a:lnR>
                    <a:lnT w="12700" cap="flat" cmpd="sng" algn="ctr">
                      <a:solidFill>
                        <a:srgbClr val="93CDDD"/>
                      </a:solidFill>
                      <a:prstDash val="solid"/>
                      <a:round/>
                      <a:headEnd type="none" w="med" len="med"/>
                      <a:tailEnd type="none" w="med" len="med"/>
                    </a:lnT>
                    <a:lnB w="12700" cap="flat" cmpd="sng" algn="ctr">
                      <a:solidFill>
                        <a:srgbClr val="93CDDD"/>
                      </a:solidFill>
                      <a:prstDash val="solid"/>
                      <a:round/>
                      <a:headEnd type="none" w="med" len="med"/>
                      <a:tailEnd type="none" w="med" len="med"/>
                    </a:lnB>
                    <a:solidFill>
                      <a:srgbClr val="F2F2F2"/>
                    </a:solidFill>
                  </a:tcPr>
                </a:tc>
              </a:tr>
            </a:tbl>
          </a:graphicData>
        </a:graphic>
      </p:graphicFrame>
    </p:spTree>
  </p:cSld>
  <p:clrMapOvr>
    <a:masterClrMapping/>
  </p:clrMapOvr>
  <p:transition spd="med">
    <p:checke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fontScale="90000"/>
          </a:bodyPr>
          <a:lstStyle/>
          <a:p>
            <a:r>
              <a:rPr lang="en-IN" b="1" dirty="0"/>
              <a:t>CONCLUSION</a:t>
            </a:r>
            <a:r>
              <a:rPr lang="en-IN" dirty="0"/>
              <a:t/>
            </a:r>
            <a:br>
              <a:rPr lang="en-IN" dirty="0"/>
            </a:br>
            <a:endParaRPr lang="en-IN" dirty="0"/>
          </a:p>
        </p:txBody>
      </p:sp>
      <p:sp>
        <p:nvSpPr>
          <p:cNvPr id="3" name="Content Placeholder 2"/>
          <p:cNvSpPr>
            <a:spLocks noGrp="1"/>
          </p:cNvSpPr>
          <p:nvPr>
            <p:ph idx="1"/>
          </p:nvPr>
        </p:nvSpPr>
        <p:spPr>
          <a:xfrm>
            <a:off x="323528" y="908720"/>
            <a:ext cx="8496944" cy="5688632"/>
          </a:xfrm>
        </p:spPr>
        <p:txBody>
          <a:bodyPr>
            <a:noAutofit/>
          </a:bodyPr>
          <a:lstStyle/>
          <a:p>
            <a:pPr algn="just"/>
            <a:r>
              <a:rPr lang="en-IN" sz="2600" dirty="0"/>
              <a:t>From admission to diagnostic and medical support services, the modern healthcare centre relies on wide range of software applications</a:t>
            </a:r>
            <a:r>
              <a:rPr lang="en-IN" sz="2600" dirty="0" smtClean="0"/>
              <a:t>.</a:t>
            </a:r>
          </a:p>
          <a:p>
            <a:pPr algn="just"/>
            <a:r>
              <a:rPr lang="en-IN" sz="2600" dirty="0"/>
              <a:t>Proper implementation of HIS modules will definitely leads to improved quality of patient care, communication, productivity and reduced costs, chances of error. </a:t>
            </a:r>
            <a:endParaRPr lang="en-IN" sz="2600" dirty="0" smtClean="0"/>
          </a:p>
          <a:p>
            <a:pPr algn="just"/>
            <a:r>
              <a:rPr lang="en-IN" sz="2600" dirty="0"/>
              <a:t>It is also essential for the hospital management to conduct the assessment of HIS regularly by internal customers for incorporating custom technologies innovation and design to satisfy the external customer demands through seamless integration of HIS across all the department of the hospital.</a:t>
            </a:r>
          </a:p>
        </p:txBody>
      </p:sp>
    </p:spTree>
  </p:cSld>
  <p:clrMapOvr>
    <a:masterClrMapping/>
  </p:clrMapOvr>
  <p:transition spd="slow">
    <p:wheel spokes="8"/>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REFFERNCES</a:t>
            </a:r>
            <a:r>
              <a:rPr lang="en-IN" dirty="0"/>
              <a:t/>
            </a:r>
            <a:br>
              <a:rPr lang="en-IN" dirty="0"/>
            </a:br>
            <a:endParaRPr lang="en-IN" dirty="0"/>
          </a:p>
        </p:txBody>
      </p:sp>
      <p:sp>
        <p:nvSpPr>
          <p:cNvPr id="3" name="Content Placeholder 2"/>
          <p:cNvSpPr>
            <a:spLocks noGrp="1"/>
          </p:cNvSpPr>
          <p:nvPr>
            <p:ph idx="1"/>
          </p:nvPr>
        </p:nvSpPr>
        <p:spPr>
          <a:xfrm>
            <a:off x="457200" y="1124744"/>
            <a:ext cx="8229600" cy="5256584"/>
          </a:xfrm>
        </p:spPr>
        <p:txBody>
          <a:bodyPr>
            <a:normAutofit fontScale="92500" lnSpcReduction="20000"/>
          </a:bodyPr>
          <a:lstStyle/>
          <a:p>
            <a:r>
              <a:rPr lang="en-IN" u="sng" dirty="0" smtClean="0">
                <a:hlinkClick r:id="rId2"/>
              </a:rPr>
              <a:t>WWW.GOOGLE.COM</a:t>
            </a:r>
            <a:endParaRPr lang="en-IN" u="sng" dirty="0" smtClean="0"/>
          </a:p>
          <a:p>
            <a:endParaRPr lang="en-IN" dirty="0"/>
          </a:p>
          <a:p>
            <a:r>
              <a:rPr lang="en-IN" u="sng" dirty="0">
                <a:hlinkClick r:id="rId3"/>
              </a:rPr>
              <a:t>www.wikipedia.com</a:t>
            </a:r>
            <a:r>
              <a:rPr lang="en-IN" dirty="0"/>
              <a:t> </a:t>
            </a:r>
            <a:endParaRPr lang="en-IN" dirty="0" smtClean="0"/>
          </a:p>
          <a:p>
            <a:endParaRPr lang="en-IN" dirty="0"/>
          </a:p>
          <a:p>
            <a:r>
              <a:rPr lang="en-IN" u="sng" dirty="0">
                <a:hlinkClick r:id="rId4"/>
              </a:rPr>
              <a:t>http://</a:t>
            </a:r>
            <a:r>
              <a:rPr lang="en-IN" u="sng" dirty="0" smtClean="0">
                <a:hlinkClick r:id="rId4"/>
              </a:rPr>
              <a:t>ijimt.org/papers/252-CM221.pdf</a:t>
            </a:r>
            <a:endParaRPr lang="en-IN" u="sng" dirty="0" smtClean="0"/>
          </a:p>
          <a:p>
            <a:endParaRPr lang="en-IN" dirty="0"/>
          </a:p>
          <a:p>
            <a:r>
              <a:rPr lang="en-IN" u="sng" dirty="0">
                <a:hlinkClick r:id="rId5"/>
              </a:rPr>
              <a:t>http://</a:t>
            </a:r>
            <a:r>
              <a:rPr lang="en-IN" u="sng" dirty="0" smtClean="0">
                <a:hlinkClick r:id="rId5"/>
              </a:rPr>
              <a:t>www.managementstudyguide.com/survey_method.htm</a:t>
            </a:r>
            <a:endParaRPr lang="en-IN" u="sng" dirty="0" smtClean="0"/>
          </a:p>
          <a:p>
            <a:endParaRPr lang="en-IN" dirty="0" smtClean="0"/>
          </a:p>
          <a:p>
            <a:r>
              <a:rPr lang="en-IN" u="sng" dirty="0" smtClean="0">
                <a:hlinkClick r:id="rId6"/>
              </a:rPr>
              <a:t>http</a:t>
            </a:r>
            <a:r>
              <a:rPr lang="en-IN" u="sng" dirty="0">
                <a:hlinkClick r:id="rId6"/>
              </a:rPr>
              <a:t>://</a:t>
            </a:r>
            <a:r>
              <a:rPr lang="en-IN" u="sng" dirty="0" smtClean="0">
                <a:hlinkClick r:id="rId6"/>
              </a:rPr>
              <a:t>content.healthaffairs.org/content/31/11/2368.abstract?sid=f9547bbc-818a-424a-98f6-1e239abb36da</a:t>
            </a:r>
            <a:endParaRPr lang="en-IN" u="sng" dirty="0" smtClean="0"/>
          </a:p>
          <a:p>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904656"/>
          </a:xfrm>
        </p:spPr>
        <p:txBody>
          <a:bodyPr>
            <a:normAutofit fontScale="85000" lnSpcReduction="10000"/>
          </a:bodyPr>
          <a:lstStyle/>
          <a:p>
            <a:r>
              <a:rPr lang="en-IN" u="sng" dirty="0" smtClean="0">
                <a:hlinkClick r:id="rId2"/>
              </a:rPr>
              <a:t>http://content.healthaffairs.org/content/22/6/88.full</a:t>
            </a:r>
            <a:endParaRPr lang="en-IN" u="sng" dirty="0" smtClean="0"/>
          </a:p>
          <a:p>
            <a:endParaRPr lang="en-IN" dirty="0" smtClean="0"/>
          </a:p>
          <a:p>
            <a:r>
              <a:rPr lang="en-IN" u="sng" dirty="0" smtClean="0">
                <a:hlinkClick r:id="rId3"/>
              </a:rPr>
              <a:t>http://content.healthaffairs.org/content/30/3/464.short</a:t>
            </a:r>
            <a:endParaRPr lang="en-IN" u="sng" dirty="0" smtClean="0"/>
          </a:p>
          <a:p>
            <a:endParaRPr lang="en-IN" dirty="0" smtClean="0"/>
          </a:p>
          <a:p>
            <a:r>
              <a:rPr lang="en-IN" u="sng" dirty="0" smtClean="0">
                <a:hlinkClick r:id="rId4"/>
              </a:rPr>
              <a:t>http://link.springer.com/article/10.1007/s10916-007-9082-z</a:t>
            </a:r>
            <a:endParaRPr lang="en-IN" u="sng" dirty="0" smtClean="0"/>
          </a:p>
          <a:p>
            <a:endParaRPr lang="en-IN" dirty="0" smtClean="0"/>
          </a:p>
          <a:p>
            <a:r>
              <a:rPr lang="en-IN" u="sng" dirty="0" smtClean="0">
                <a:hlinkClick r:id="rId5"/>
              </a:rPr>
              <a:t>http://www.brad.ac.uk/management/media/management/els/Writing-Your-Management-Dissertation-or-Project-Report.pdf</a:t>
            </a:r>
            <a:endParaRPr lang="en-IN" u="sng" dirty="0" smtClean="0"/>
          </a:p>
          <a:p>
            <a:endParaRPr lang="en-IN" dirty="0" smtClean="0"/>
          </a:p>
          <a:p>
            <a:r>
              <a:rPr lang="en-IN" u="sng" dirty="0" smtClean="0">
                <a:hlinkClick r:id="rId6"/>
              </a:rPr>
              <a:t>http://jghcs.info/index.php/j/article/view/71</a:t>
            </a:r>
            <a:endParaRPr lang="en-IN" dirty="0" smtClean="0"/>
          </a:p>
          <a:p>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ntact-Thank-You-Slides_C0076_013_c01_l.png"/>
          <p:cNvPicPr>
            <a:picLocks noGrp="1" noChangeAspect="1"/>
          </p:cNvPicPr>
          <p:nvPr>
            <p:ph idx="1"/>
          </p:nvPr>
        </p:nvPicPr>
        <p:blipFill>
          <a:blip r:embed="rId2" cstate="print"/>
          <a:stretch>
            <a:fillRect/>
          </a:stretch>
        </p:blipFill>
        <p:spPr>
          <a:xfrm>
            <a:off x="467544" y="620688"/>
            <a:ext cx="8064896" cy="518457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algn="just"/>
            <a:r>
              <a:rPr lang="en-IN" sz="2800" dirty="0"/>
              <a:t>The Multi specialty hospital is committed to make available 20% beds of total strength for admission of indigenous and financially weaker section of the society</a:t>
            </a:r>
            <a:r>
              <a:rPr lang="en-IN" sz="2800" dirty="0" smtClean="0"/>
              <a:t>.</a:t>
            </a:r>
          </a:p>
          <a:p>
            <a:pPr algn="just"/>
            <a:endParaRPr lang="en-IN" sz="2800" dirty="0" smtClean="0"/>
          </a:p>
          <a:p>
            <a:pPr algn="just"/>
            <a:r>
              <a:rPr lang="en-IN" sz="2800" dirty="0"/>
              <a:t>In addition to that </a:t>
            </a:r>
            <a:r>
              <a:rPr lang="en-IN" sz="2800" dirty="0" smtClean="0"/>
              <a:t>they </a:t>
            </a:r>
            <a:r>
              <a:rPr lang="en-IN" sz="2800" dirty="0"/>
              <a:t>are running regular OPDs for all disciplines where patients are seen free of charge. </a:t>
            </a:r>
            <a:endParaRPr lang="en-IN" sz="2800" dirty="0" smtClean="0"/>
          </a:p>
          <a:p>
            <a:pPr algn="just"/>
            <a:endParaRPr lang="en-IN" sz="2800" dirty="0" smtClean="0"/>
          </a:p>
          <a:p>
            <a:pPr algn="just"/>
            <a:r>
              <a:rPr lang="en-IN" sz="2800" dirty="0"/>
              <a:t>40% of all the investigations are the OPD patients are free of charge. These facilities are provided strictly on a first come, first serve.</a:t>
            </a:r>
          </a:p>
          <a:p>
            <a:pPr algn="just"/>
            <a:endParaRPr lang="en-IN"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HOSPITAL INFORMATION SYSTEM</a:t>
            </a:r>
            <a:endParaRPr lang="en-IN" dirty="0"/>
          </a:p>
        </p:txBody>
      </p:sp>
      <p:sp>
        <p:nvSpPr>
          <p:cNvPr id="3" name="Content Placeholder 2"/>
          <p:cNvSpPr>
            <a:spLocks noGrp="1"/>
          </p:cNvSpPr>
          <p:nvPr>
            <p:ph idx="1"/>
          </p:nvPr>
        </p:nvSpPr>
        <p:spPr>
          <a:xfrm>
            <a:off x="457200" y="1484784"/>
            <a:ext cx="8229600" cy="4641379"/>
          </a:xfrm>
        </p:spPr>
        <p:txBody>
          <a:bodyPr>
            <a:normAutofit/>
          </a:bodyPr>
          <a:lstStyle/>
          <a:p>
            <a:pPr algn="just"/>
            <a:r>
              <a:rPr lang="en-IN" sz="2800" dirty="0"/>
              <a:t>Hospital Information System can be defined as a massive, integrated system that supports the comprehensive information requirements of hospitals, including patient, clinical, ancillary and financial management</a:t>
            </a:r>
            <a:r>
              <a:rPr lang="en-IN" sz="2800" dirty="0" smtClean="0"/>
              <a:t>.</a:t>
            </a:r>
          </a:p>
          <a:p>
            <a:pPr algn="just"/>
            <a:endParaRPr lang="en-IN" sz="2800" dirty="0" smtClean="0"/>
          </a:p>
          <a:p>
            <a:pPr algn="just"/>
            <a:r>
              <a:rPr lang="en-IN" sz="2800" dirty="0"/>
              <a:t>H</a:t>
            </a:r>
            <a:r>
              <a:rPr lang="en-IN" sz="2800" dirty="0" smtClean="0"/>
              <a:t>ospital </a:t>
            </a:r>
            <a:r>
              <a:rPr lang="en-IN" sz="2800" dirty="0"/>
              <a:t>information system (HIS</a:t>
            </a:r>
            <a:r>
              <a:rPr lang="en-IN" sz="2800" dirty="0" smtClean="0"/>
              <a:t>) </a:t>
            </a:r>
            <a:r>
              <a:rPr lang="en-IN" sz="2800" dirty="0"/>
              <a:t>assist in the diagnosis, management and education for better and improved services and practices. </a:t>
            </a:r>
          </a:p>
        </p:txBody>
      </p:sp>
    </p:spTree>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4525963"/>
          </a:xfrm>
        </p:spPr>
        <p:txBody>
          <a:bodyPr>
            <a:normAutofit/>
          </a:bodyPr>
          <a:lstStyle/>
          <a:p>
            <a:pPr algn="just"/>
            <a:r>
              <a:rPr lang="en-IN" sz="2800" dirty="0"/>
              <a:t>A HIS is a comprehensive and integrated information system designed to store, manipulate, and retrieve information of the administrative and clinical aspects</a:t>
            </a:r>
            <a:r>
              <a:rPr lang="en-IN" sz="2800" dirty="0" smtClean="0"/>
              <a:t>.</a:t>
            </a:r>
          </a:p>
          <a:p>
            <a:pPr algn="just"/>
            <a:endParaRPr lang="en-IN" sz="2800" dirty="0" smtClean="0"/>
          </a:p>
          <a:p>
            <a:pPr algn="just"/>
            <a:r>
              <a:rPr lang="en-IN" sz="2800" dirty="0"/>
              <a:t>Multi specialty hospital has </a:t>
            </a:r>
            <a:r>
              <a:rPr lang="en-IN" sz="2800" dirty="0" smtClean="0"/>
              <a:t>two </a:t>
            </a:r>
            <a:r>
              <a:rPr lang="en-IN" sz="2800" dirty="0"/>
              <a:t>HIS namely</a:t>
            </a:r>
            <a:r>
              <a:rPr lang="en-IN" sz="2800" dirty="0" smtClean="0"/>
              <a:t>:</a:t>
            </a:r>
          </a:p>
          <a:p>
            <a:pPr algn="just"/>
            <a:endParaRPr lang="en-IN" sz="2800" dirty="0"/>
          </a:p>
          <a:p>
            <a:pPr lvl="0">
              <a:buFont typeface="Wingdings" pitchFamily="2" charset="2"/>
              <a:buChar char="Ø"/>
            </a:pPr>
            <a:r>
              <a:rPr lang="en-IN" sz="2800" dirty="0" smtClean="0"/>
              <a:t>Product I</a:t>
            </a:r>
            <a:endParaRPr lang="en-IN" sz="2800" dirty="0"/>
          </a:p>
          <a:p>
            <a:pPr lvl="0">
              <a:buFont typeface="Wingdings" pitchFamily="2" charset="2"/>
              <a:buChar char="Ø"/>
            </a:pPr>
            <a:r>
              <a:rPr lang="en-US" sz="2800" dirty="0" smtClean="0"/>
              <a:t>Product II</a:t>
            </a:r>
            <a:endParaRPr lang="en-IN" sz="2800" dirty="0"/>
          </a:p>
          <a:p>
            <a:pPr algn="just"/>
            <a:endParaRPr lang="en-IN"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9816"/>
            <a:ext cx="8229600" cy="1143000"/>
          </a:xfrm>
        </p:spPr>
        <p:txBody>
          <a:bodyPr>
            <a:normAutofit fontScale="90000"/>
          </a:bodyPr>
          <a:lstStyle/>
          <a:p>
            <a:r>
              <a:rPr lang="en-IN" b="1" dirty="0"/>
              <a:t>PROBLEM STATEMENT</a:t>
            </a:r>
            <a:r>
              <a:rPr lang="en-IN" dirty="0"/>
              <a:t/>
            </a:r>
            <a:br>
              <a:rPr lang="en-IN" dirty="0"/>
            </a:br>
            <a:endParaRPr lang="en-IN" dirty="0"/>
          </a:p>
        </p:txBody>
      </p:sp>
      <p:sp>
        <p:nvSpPr>
          <p:cNvPr id="3" name="Content Placeholder 2"/>
          <p:cNvSpPr>
            <a:spLocks noGrp="1"/>
          </p:cNvSpPr>
          <p:nvPr>
            <p:ph idx="1"/>
          </p:nvPr>
        </p:nvSpPr>
        <p:spPr/>
        <p:txBody>
          <a:bodyPr/>
          <a:lstStyle/>
          <a:p>
            <a:pPr algn="just">
              <a:buNone/>
            </a:pPr>
            <a:r>
              <a:rPr lang="en-IN" dirty="0" smtClean="0"/>
              <a:t>    This </a:t>
            </a:r>
            <a:r>
              <a:rPr lang="en-IN" dirty="0"/>
              <a:t>study aimed at identifying </a:t>
            </a:r>
            <a:r>
              <a:rPr lang="en-IN" dirty="0" smtClean="0"/>
              <a:t>and evaluation </a:t>
            </a:r>
            <a:r>
              <a:rPr lang="en-IN" dirty="0"/>
              <a:t>of accounting and effectiveness of hospital information systems used in Multi specialty hospital.</a:t>
            </a:r>
          </a:p>
          <a:p>
            <a:pPr algn="just"/>
            <a:endParaRPr lang="en-IN" dirty="0"/>
          </a:p>
        </p:txBody>
      </p:sp>
    </p:spTree>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OBJECTIVE</a:t>
            </a:r>
            <a:r>
              <a:rPr lang="en-IN" dirty="0"/>
              <a:t/>
            </a:r>
            <a:br>
              <a:rPr lang="en-IN" dirty="0"/>
            </a:br>
            <a:endParaRPr lang="en-IN" dirty="0"/>
          </a:p>
        </p:txBody>
      </p:sp>
      <p:sp>
        <p:nvSpPr>
          <p:cNvPr id="3" name="Content Placeholder 2"/>
          <p:cNvSpPr>
            <a:spLocks noGrp="1"/>
          </p:cNvSpPr>
          <p:nvPr>
            <p:ph idx="1"/>
          </p:nvPr>
        </p:nvSpPr>
        <p:spPr>
          <a:xfrm>
            <a:off x="457200" y="1124744"/>
            <a:ext cx="8229600" cy="5328592"/>
          </a:xfrm>
        </p:spPr>
        <p:txBody>
          <a:bodyPr>
            <a:normAutofit/>
          </a:bodyPr>
          <a:lstStyle/>
          <a:p>
            <a:pPr algn="just"/>
            <a:r>
              <a:rPr lang="en-IN" sz="2800" b="1" dirty="0"/>
              <a:t>General objective:</a:t>
            </a:r>
          </a:p>
          <a:p>
            <a:pPr algn="just">
              <a:buNone/>
            </a:pPr>
            <a:r>
              <a:rPr lang="en-IN" sz="2800" dirty="0" smtClean="0"/>
              <a:t>    To </a:t>
            </a:r>
            <a:r>
              <a:rPr lang="en-IN" sz="2800" dirty="0"/>
              <a:t>study the current HIS by taking inputs from users and analysis of the issues present in the HIS of Multi specialty hospital</a:t>
            </a:r>
            <a:r>
              <a:rPr lang="en-IN" sz="2800" dirty="0" smtClean="0"/>
              <a:t>.</a:t>
            </a:r>
          </a:p>
          <a:p>
            <a:pPr algn="just">
              <a:buNone/>
            </a:pPr>
            <a:endParaRPr lang="en-IN" sz="2800" dirty="0"/>
          </a:p>
          <a:p>
            <a:pPr algn="just"/>
            <a:r>
              <a:rPr lang="en-IN" sz="2800" b="1" dirty="0"/>
              <a:t>Specific </a:t>
            </a:r>
            <a:r>
              <a:rPr lang="en-IN" sz="2800" b="1" dirty="0" smtClean="0"/>
              <a:t>objectives:</a:t>
            </a:r>
            <a:endParaRPr lang="en-IN" sz="2800" b="1" dirty="0"/>
          </a:p>
          <a:p>
            <a:pPr lvl="0" algn="just">
              <a:buFont typeface="Wingdings" pitchFamily="2" charset="2"/>
              <a:buChar char="ü"/>
            </a:pPr>
            <a:r>
              <a:rPr lang="en-IN" sz="2800" dirty="0"/>
              <a:t>To study the existing Hospital Information System </a:t>
            </a:r>
          </a:p>
          <a:p>
            <a:pPr lvl="0" algn="just">
              <a:buFont typeface="Wingdings" pitchFamily="2" charset="2"/>
              <a:buChar char="ü"/>
            </a:pPr>
            <a:r>
              <a:rPr lang="en-IN" sz="2800" dirty="0"/>
              <a:t>To find out the strength and weakness of the existing system</a:t>
            </a:r>
          </a:p>
          <a:p>
            <a:pPr algn="just">
              <a:buFont typeface="Wingdings" pitchFamily="2" charset="2"/>
              <a:buChar char="ü"/>
            </a:pPr>
            <a:r>
              <a:rPr lang="en-IN" sz="2800" dirty="0" smtClean="0"/>
              <a:t>Analysis of the issues </a:t>
            </a:r>
            <a:r>
              <a:rPr lang="en-IN" sz="2800" dirty="0"/>
              <a:t>present within the system</a:t>
            </a:r>
          </a:p>
        </p:txBody>
      </p:sp>
    </p:spTree>
  </p:cSld>
  <p:clrMapOvr>
    <a:masterClrMapping/>
  </p:clrMapOvr>
  <p:transition>
    <p:cover dir="u"/>
  </p:transition>
  <p:timing>
    <p:tnLst>
      <p:par>
        <p:cTn id="1" dur="indefinite" restart="never" nodeType="tmRoot"/>
      </p:par>
    </p:tnLst>
  </p:timing>
</p:sld>
</file>

<file path=ppt/theme/theme1.xml><?xml version="1.0" encoding="utf-8"?>
<a:theme xmlns:a="http://schemas.openxmlformats.org/drawingml/2006/main" name="Business plan presentation">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TS010385379</Template>
  <TotalTime>1793</TotalTime>
  <Words>1155</Words>
  <Application>Microsoft Office PowerPoint</Application>
  <PresentationFormat>On-screen Show (4:3)</PresentationFormat>
  <Paragraphs>264</Paragraphs>
  <Slides>49</Slides>
  <Notes>1</Notes>
  <HiddenSlides>0</HiddenSlides>
  <MMClips>0</MMClips>
  <ScaleCrop>false</ScaleCrop>
  <HeadingPairs>
    <vt:vector size="4" baseType="variant">
      <vt:variant>
        <vt:lpstr>Theme</vt:lpstr>
      </vt:variant>
      <vt:variant>
        <vt:i4>3</vt:i4>
      </vt:variant>
      <vt:variant>
        <vt:lpstr>Slide Titles</vt:lpstr>
      </vt:variant>
      <vt:variant>
        <vt:i4>49</vt:i4>
      </vt:variant>
    </vt:vector>
  </HeadingPairs>
  <TitlesOfParts>
    <vt:vector size="52" baseType="lpstr">
      <vt:lpstr>Business plan presentation</vt:lpstr>
      <vt:lpstr>Custom Design</vt:lpstr>
      <vt:lpstr>Office Theme</vt:lpstr>
      <vt:lpstr>Evaluation of accounting and effectiveness of hospital information systems used in Multi specialty Hospital</vt:lpstr>
      <vt:lpstr>INVEST2CARE</vt:lpstr>
      <vt:lpstr>Various Divisions of I2C</vt:lpstr>
      <vt:lpstr>MULTI SPECIALTY HOSPITAL </vt:lpstr>
      <vt:lpstr>Slide 5</vt:lpstr>
      <vt:lpstr>HOSPITAL INFORMATION SYSTEM</vt:lpstr>
      <vt:lpstr>Slide 7</vt:lpstr>
      <vt:lpstr>PROBLEM STATEMENT </vt:lpstr>
      <vt:lpstr>OBJECTIVE </vt:lpstr>
      <vt:lpstr>METHODOLOGY </vt:lpstr>
      <vt:lpstr>Slide 11</vt:lpstr>
      <vt:lpstr>Slide 12</vt:lpstr>
      <vt:lpstr>Slide 13</vt:lpstr>
      <vt:lpstr>Slide 14</vt:lpstr>
      <vt:lpstr>SYSTEM FLOW OF ADMISSION DEPARTMENT </vt:lpstr>
      <vt:lpstr>Information Desk </vt:lpstr>
      <vt:lpstr>Admission Desk </vt:lpstr>
      <vt:lpstr>Financial Counselling Desk </vt:lpstr>
      <vt:lpstr>File Processing Desk </vt:lpstr>
      <vt:lpstr>Final Processing Desk </vt:lpstr>
      <vt:lpstr>SAMPLE SIZE </vt:lpstr>
      <vt:lpstr>DEMOGRAPHY </vt:lpstr>
      <vt:lpstr> DEPARTMENT AND DESIGNATION OF INTERVIWEE  </vt:lpstr>
      <vt:lpstr>Slide 24</vt:lpstr>
      <vt:lpstr>Slide 25</vt:lpstr>
      <vt:lpstr>Slide 26</vt:lpstr>
      <vt:lpstr>Slide 27</vt:lpstr>
      <vt:lpstr>Slide 28</vt:lpstr>
      <vt:lpstr>Slide 29</vt:lpstr>
      <vt:lpstr>Slide 30</vt:lpstr>
      <vt:lpstr>SCREENSHOTS</vt:lpstr>
      <vt:lpstr>Slide 32</vt:lpstr>
      <vt:lpstr>Slide 33</vt:lpstr>
      <vt:lpstr>FINDINGS </vt:lpstr>
      <vt:lpstr>Slide 35</vt:lpstr>
      <vt:lpstr>Slide 36</vt:lpstr>
      <vt:lpstr>Slide 37</vt:lpstr>
      <vt:lpstr>Slide 38</vt:lpstr>
      <vt:lpstr>Slide 39</vt:lpstr>
      <vt:lpstr>Slide 40</vt:lpstr>
      <vt:lpstr>Slide 41</vt:lpstr>
      <vt:lpstr>Slide 42</vt:lpstr>
      <vt:lpstr>RECOMMENDATIONS </vt:lpstr>
      <vt:lpstr>LIMITATIONS </vt:lpstr>
      <vt:lpstr>Unstructured Questionnaire  </vt:lpstr>
      <vt:lpstr>CONCLUSION </vt:lpstr>
      <vt:lpstr>REFFERNCES </vt:lpstr>
      <vt:lpstr>Slide 48</vt:lpstr>
      <vt:lpstr>Slide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accounting and effectiveness of hospital information systems used in Multi specialty Hospital</dc:title>
  <dc:creator>Amrita</dc:creator>
  <cp:lastModifiedBy>Amrita</cp:lastModifiedBy>
  <cp:revision>91</cp:revision>
  <dcterms:created xsi:type="dcterms:W3CDTF">2013-05-04T06:12:20Z</dcterms:created>
  <dcterms:modified xsi:type="dcterms:W3CDTF">2013-05-06T05:45:04Z</dcterms:modified>
</cp:coreProperties>
</file>