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86" r:id="rId2"/>
    <p:sldId id="257" r:id="rId3"/>
    <p:sldId id="299" r:id="rId4"/>
    <p:sldId id="301" r:id="rId5"/>
    <p:sldId id="303" r:id="rId6"/>
    <p:sldId id="304" r:id="rId7"/>
    <p:sldId id="305" r:id="rId8"/>
    <p:sldId id="306" r:id="rId9"/>
    <p:sldId id="260" r:id="rId10"/>
    <p:sldId id="314" r:id="rId11"/>
    <p:sldId id="291" r:id="rId12"/>
    <p:sldId id="292" r:id="rId13"/>
    <p:sldId id="293" r:id="rId14"/>
    <p:sldId id="294" r:id="rId15"/>
    <p:sldId id="307" r:id="rId16"/>
    <p:sldId id="310" r:id="rId17"/>
    <p:sldId id="311" r:id="rId18"/>
    <p:sldId id="312" r:id="rId19"/>
    <p:sldId id="262" r:id="rId20"/>
    <p:sldId id="263" r:id="rId21"/>
    <p:sldId id="315" r:id="rId22"/>
    <p:sldId id="316" r:id="rId23"/>
    <p:sldId id="267" r:id="rId24"/>
    <p:sldId id="317" r:id="rId25"/>
    <p:sldId id="319" r:id="rId26"/>
    <p:sldId id="320" r:id="rId27"/>
    <p:sldId id="321" r:id="rId28"/>
    <p:sldId id="322" r:id="rId29"/>
    <p:sldId id="323" r:id="rId30"/>
    <p:sldId id="325" r:id="rId31"/>
    <p:sldId id="326" r:id="rId32"/>
    <p:sldId id="327" r:id="rId33"/>
    <p:sldId id="328" r:id="rId34"/>
    <p:sldId id="329" r:id="rId35"/>
    <p:sldId id="313" r:id="rId36"/>
    <p:sldId id="295" r:id="rId37"/>
    <p:sldId id="296" r:id="rId38"/>
    <p:sldId id="290"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265" autoAdjust="0"/>
    <p:restoredTop sz="94660"/>
  </p:normalViewPr>
  <p:slideViewPr>
    <p:cSldViewPr>
      <p:cViewPr varScale="1">
        <p:scale>
          <a:sx n="69" d="100"/>
          <a:sy n="69" d="100"/>
        </p:scale>
        <p:origin x="-147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Desktop\Dissertation%20Docs\Master%20Data%20Shee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user\Desktop\Dissertation%20Docs\Master%20Data%20She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user\Desktop\Dissertation%20Docs\Master%20Data%20She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user\Desktop\Dissertation%20Docs\Master%20Data%20Sh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user\Desktop\Dissertation%20Docs\Master%20Data%20She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user\Desktop\Dissertation%20Docs\Master%20Data%20Shee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user\Desktop\Dissertation%20Docs\Master%20Data%20Shee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user\Desktop\Dissertation%20Docs\Master%20Data%20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US" sz="1400"/>
            </a:pPr>
            <a:r>
              <a:rPr lang="en-IN" sz="1400"/>
              <a:t>Summary</a:t>
            </a:r>
            <a:r>
              <a:rPr lang="en-IN" sz="1400" baseline="0"/>
              <a:t> of Achievements_Bettiah</a:t>
            </a:r>
            <a:endParaRPr lang="en-IN" sz="1400"/>
          </a:p>
        </c:rich>
      </c:tx>
      <c:layout/>
    </c:title>
    <c:plotArea>
      <c:layout>
        <c:manualLayout>
          <c:layoutTarget val="inner"/>
          <c:xMode val="edge"/>
          <c:yMode val="edge"/>
          <c:x val="7.1021131236236879E-2"/>
          <c:y val="1.4404657751114444E-2"/>
          <c:w val="0.91151854912117847"/>
          <c:h val="0.87864204474440699"/>
        </c:manualLayout>
      </c:layout>
      <c:barChart>
        <c:barDir val="col"/>
        <c:grouping val="clustered"/>
        <c:ser>
          <c:idx val="1"/>
          <c:order val="0"/>
          <c:tx>
            <c:strRef>
              <c:f>'D:\NIPI-PSE\Excel sheets of ANMTC''s\ANMTC Betiah\[PER STD ANMTC BETIAH.xlsm]Summary'!$D$17</c:f>
              <c:strCache>
                <c:ptCount val="1"/>
                <c:pt idx="0">
                  <c:v>Baseline</c:v>
                </c:pt>
              </c:strCache>
            </c:strRef>
          </c:tx>
          <c:dLbls>
            <c:dLbl>
              <c:idx val="4"/>
              <c:delete val="1"/>
            </c:dLbl>
            <c:numFmt formatCode="0.00%" sourceLinked="0"/>
            <c:showVal val="1"/>
          </c:dLbls>
          <c:cat>
            <c:strRef>
              <c:f>'D:\NIPI-PSE\Excel sheets of ANMTC''s\ANMTC Betiah\[PER STD ANMTC BETIAH.xlsm]Summary'!$B$20:$B$25</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'D:\NIPI-PSE\Excel sheets of ANMTC''s\ANMTC Betiah\[PER STD ANMTC BETIAH.xlsm]Summary'!$E$20:$E$25</c:f>
              <c:numCache>
                <c:formatCode>General</c:formatCode>
                <c:ptCount val="6"/>
                <c:pt idx="0">
                  <c:v>6.6666666666666693E-2</c:v>
                </c:pt>
                <c:pt idx="1">
                  <c:v>0.11764705882352949</c:v>
                </c:pt>
                <c:pt idx="2">
                  <c:v>0</c:v>
                </c:pt>
                <c:pt idx="3">
                  <c:v>6.2500000000000028E-2</c:v>
                </c:pt>
                <c:pt idx="4">
                  <c:v>0</c:v>
                </c:pt>
                <c:pt idx="5">
                  <c:v>4.9382716049382831E-2</c:v>
                </c:pt>
              </c:numCache>
            </c:numRef>
          </c:val>
        </c:ser>
        <c:ser>
          <c:idx val="0"/>
          <c:order val="1"/>
          <c:tx>
            <c:strRef>
              <c:f>'D:\NIPI-PSE\Excel sheets of ANMTC''s\ANMTC Betiah\[PER STD ANMTC BETIAH.xlsm]Summary'!$F$17</c:f>
              <c:strCache>
                <c:ptCount val="1"/>
                <c:pt idx="0">
                  <c:v>1st IA</c:v>
                </c:pt>
              </c:strCache>
            </c:strRef>
          </c:tx>
          <c:dLbls>
            <c:numFmt formatCode="0.00%" sourceLinked="0"/>
            <c:showVal val="1"/>
          </c:dLbls>
          <c:val>
            <c:numRef>
              <c:f>'D:\NIPI-PSE\Excel sheets of ANMTC''s\ANMTC Betiah\[PER STD ANMTC BETIAH.xlsm]Summary'!$G$20:$G$25</c:f>
              <c:numCache>
                <c:formatCode>General</c:formatCode>
                <c:ptCount val="6"/>
                <c:pt idx="0">
                  <c:v>0.13333333333333341</c:v>
                </c:pt>
                <c:pt idx="1">
                  <c:v>0.35294117647058826</c:v>
                </c:pt>
                <c:pt idx="2">
                  <c:v>0.33333333333333331</c:v>
                </c:pt>
                <c:pt idx="3">
                  <c:v>0.37500000000000033</c:v>
                </c:pt>
                <c:pt idx="4">
                  <c:v>0</c:v>
                </c:pt>
                <c:pt idx="5">
                  <c:v>0.22222222222222229</c:v>
                </c:pt>
              </c:numCache>
            </c:numRef>
          </c:val>
        </c:ser>
        <c:ser>
          <c:idx val="2"/>
          <c:order val="2"/>
          <c:tx>
            <c:strRef>
              <c:f>'D:\NIPI-PSE\Excel sheets of ANMTC''s\ANMTC Betiah\[PER STD ANMTC BETIAH.xlsm]Summary'!$H$17</c:f>
              <c:strCache>
                <c:ptCount val="1"/>
                <c:pt idx="0">
                  <c:v>2nd IA</c:v>
                </c:pt>
              </c:strCache>
            </c:strRef>
          </c:tx>
          <c:val>
            <c:numRef>
              <c:f>'D:\NIPI-PSE\Excel sheets of ANMTC''s\ANMTC Betiah\[PER STD ANMTC BETIAH.xlsm]Summary'!$I$20:$I$25</c:f>
              <c:numCache>
                <c:formatCode>General</c:formatCode>
                <c:ptCount val="6"/>
                <c:pt idx="0">
                  <c:v>0</c:v>
                </c:pt>
                <c:pt idx="1">
                  <c:v>0</c:v>
                </c:pt>
                <c:pt idx="2">
                  <c:v>0</c:v>
                </c:pt>
                <c:pt idx="3">
                  <c:v>0</c:v>
                </c:pt>
                <c:pt idx="4">
                  <c:v>0</c:v>
                </c:pt>
                <c:pt idx="5">
                  <c:v>0</c:v>
                </c:pt>
              </c:numCache>
            </c:numRef>
          </c:val>
        </c:ser>
        <c:ser>
          <c:idx val="3"/>
          <c:order val="3"/>
          <c:tx>
            <c:strRef>
              <c:f>'D:\NIPI-PSE\Excel sheets of ANMTC''s\ANMTC Betiah\[PER STD ANMTC BETIAH.xlsm]Summary'!$J$17</c:f>
              <c:strCache>
                <c:ptCount val="1"/>
                <c:pt idx="0">
                  <c:v>3rd IA</c:v>
                </c:pt>
              </c:strCache>
            </c:strRef>
          </c:tx>
          <c:val>
            <c:numRef>
              <c:f>'D:\NIPI-PSE\Excel sheets of ANMTC''s\ANMTC Betiah\[PER STD ANMTC BETIAH.xlsm]Summary'!$K$20:$K$25</c:f>
              <c:numCache>
                <c:formatCode>General</c:formatCode>
                <c:ptCount val="6"/>
                <c:pt idx="0">
                  <c:v>0</c:v>
                </c:pt>
                <c:pt idx="1">
                  <c:v>0</c:v>
                </c:pt>
                <c:pt idx="2">
                  <c:v>0</c:v>
                </c:pt>
                <c:pt idx="3">
                  <c:v>0</c:v>
                </c:pt>
                <c:pt idx="4">
                  <c:v>0</c:v>
                </c:pt>
                <c:pt idx="5">
                  <c:v>0</c:v>
                </c:pt>
              </c:numCache>
            </c:numRef>
          </c:val>
        </c:ser>
        <c:ser>
          <c:idx val="4"/>
          <c:order val="4"/>
          <c:tx>
            <c:strRef>
              <c:f>'D:\NIPI-PSE\Excel sheets of ANMTC''s\ANMTC Betiah\[PER STD ANMTC BETIAH.xlsm]Summary'!$L$17</c:f>
              <c:strCache>
                <c:ptCount val="1"/>
                <c:pt idx="0">
                  <c:v>4th IA</c:v>
                </c:pt>
              </c:strCache>
            </c:strRef>
          </c:tx>
          <c:val>
            <c:numRef>
              <c:f>'D:\NIPI-PSE\Excel sheets of ANMTC''s\ANMTC Betiah\[PER STD ANMTC BETIAH.xlsm]Summary'!$M$20:$M$25</c:f>
              <c:numCache>
                <c:formatCode>General</c:formatCode>
                <c:ptCount val="6"/>
                <c:pt idx="0">
                  <c:v>0</c:v>
                </c:pt>
                <c:pt idx="1">
                  <c:v>0</c:v>
                </c:pt>
                <c:pt idx="2">
                  <c:v>0</c:v>
                </c:pt>
                <c:pt idx="3">
                  <c:v>0</c:v>
                </c:pt>
                <c:pt idx="4">
                  <c:v>0</c:v>
                </c:pt>
                <c:pt idx="5">
                  <c:v>0</c:v>
                </c:pt>
              </c:numCache>
            </c:numRef>
          </c:val>
        </c:ser>
        <c:ser>
          <c:idx val="5"/>
          <c:order val="5"/>
          <c:tx>
            <c:strRef>
              <c:f>'D:\NIPI-PSE\Excel sheets of ANMTC''s\ANMTC Betiah\[PER STD ANMTC BETIAH.xlsm]Summary'!$N$17</c:f>
              <c:strCache>
                <c:ptCount val="1"/>
                <c:pt idx="0">
                  <c:v>5th IA</c:v>
                </c:pt>
              </c:strCache>
            </c:strRef>
          </c:tx>
          <c:val>
            <c:numRef>
              <c:f>'D:\NIPI-PSE\Excel sheets of ANMTC''s\ANMTC Betiah\[PER STD ANMTC BETIAH.xlsm]Summary'!$O$20:$O$25</c:f>
              <c:numCache>
                <c:formatCode>General</c:formatCode>
                <c:ptCount val="6"/>
                <c:pt idx="0">
                  <c:v>0</c:v>
                </c:pt>
                <c:pt idx="1">
                  <c:v>0</c:v>
                </c:pt>
                <c:pt idx="2">
                  <c:v>0</c:v>
                </c:pt>
                <c:pt idx="3">
                  <c:v>0</c:v>
                </c:pt>
                <c:pt idx="4">
                  <c:v>0</c:v>
                </c:pt>
                <c:pt idx="5">
                  <c:v>0</c:v>
                </c:pt>
              </c:numCache>
            </c:numRef>
          </c:val>
        </c:ser>
        <c:ser>
          <c:idx val="6"/>
          <c:order val="6"/>
          <c:tx>
            <c:strRef>
              <c:f>'D:\NIPI-PSE\Excel sheets of ANMTC''s\ANMTC Betiah\[PER STD ANMTC BETIAH.xlsm]Summary'!$P$17</c:f>
              <c:strCache>
                <c:ptCount val="1"/>
                <c:pt idx="0">
                  <c:v>6th IA</c:v>
                </c:pt>
              </c:strCache>
            </c:strRef>
          </c:tx>
          <c:val>
            <c:numRef>
              <c:f>'D:\NIPI-PSE\Excel sheets of ANMTC''s\ANMTC Betiah\[PER STD ANMTC BETIAH.xlsm]Summary'!$Q$20:$Q$25</c:f>
              <c:numCache>
                <c:formatCode>General</c:formatCode>
                <c:ptCount val="6"/>
                <c:pt idx="0">
                  <c:v>0</c:v>
                </c:pt>
                <c:pt idx="1">
                  <c:v>0</c:v>
                </c:pt>
                <c:pt idx="2">
                  <c:v>0</c:v>
                </c:pt>
                <c:pt idx="3">
                  <c:v>0</c:v>
                </c:pt>
                <c:pt idx="4">
                  <c:v>0</c:v>
                </c:pt>
                <c:pt idx="5">
                  <c:v>0</c:v>
                </c:pt>
              </c:numCache>
            </c:numRef>
          </c:val>
        </c:ser>
        <c:axId val="103533184"/>
        <c:axId val="105013632"/>
      </c:barChart>
      <c:catAx>
        <c:axId val="103533184"/>
        <c:scaling>
          <c:orientation val="minMax"/>
        </c:scaling>
        <c:axPos val="b"/>
        <c:tickLblPos val="nextTo"/>
        <c:txPr>
          <a:bodyPr/>
          <a:lstStyle/>
          <a:p>
            <a:pPr>
              <a:defRPr lang="en-US" sz="1400"/>
            </a:pPr>
            <a:endParaRPr lang="en-US"/>
          </a:p>
        </c:txPr>
        <c:crossAx val="105013632"/>
        <c:crosses val="autoZero"/>
        <c:auto val="1"/>
        <c:lblAlgn val="ctr"/>
        <c:lblOffset val="100"/>
      </c:catAx>
      <c:valAx>
        <c:axId val="105013632"/>
        <c:scaling>
          <c:orientation val="minMax"/>
          <c:max val="1"/>
          <c:min val="0"/>
        </c:scaling>
        <c:axPos val="l"/>
        <c:numFmt formatCode="0%" sourceLinked="0"/>
        <c:tickLblPos val="nextTo"/>
        <c:txPr>
          <a:bodyPr/>
          <a:lstStyle/>
          <a:p>
            <a:pPr>
              <a:defRPr lang="en-US"/>
            </a:pPr>
            <a:endParaRPr lang="en-US"/>
          </a:p>
        </c:txPr>
        <c:crossAx val="103533184"/>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US" sz="1400"/>
            </a:pPr>
            <a:r>
              <a:rPr lang="en-IN" sz="1400"/>
              <a:t>Summary</a:t>
            </a:r>
            <a:r>
              <a:rPr lang="en-IN" sz="1400" baseline="0"/>
              <a:t> of Achievements_Chapra</a:t>
            </a:r>
            <a:endParaRPr lang="en-IN" sz="1400"/>
          </a:p>
        </c:rich>
      </c:tx>
      <c:layout/>
    </c:title>
    <c:plotArea>
      <c:layout/>
      <c:barChart>
        <c:barDir val="col"/>
        <c:grouping val="clustered"/>
        <c:ser>
          <c:idx val="1"/>
          <c:order val="0"/>
          <c:tx>
            <c:strRef>
              <c:f>'D:\NIPI-PSE\Excel sheets of ANMTC''s\ANMTC Chapra\[PER STD ANMTC CHAPRA.xlsm]Summary'!$D$17</c:f>
              <c:strCache>
                <c:ptCount val="1"/>
                <c:pt idx="0">
                  <c:v>Baseline</c:v>
                </c:pt>
              </c:strCache>
            </c:strRef>
          </c:tx>
          <c:cat>
            <c:strRef>
              <c:f>'D:\NIPI-PSE\Excel sheets of ANMTC''s\ANMTC Chapra\[PER STD ANMTC CHAPRA.xlsm]Summary'!$B$20:$B$25</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'D:\NIPI-PSE\Excel sheets of ANMTC''s\ANMTC Chapra\[PER STD ANMTC CHAPRA.xlsm]Summary'!$E$20:$E$25</c:f>
              <c:numCache>
                <c:formatCode>General</c:formatCode>
                <c:ptCount val="6"/>
                <c:pt idx="0">
                  <c:v>0.2</c:v>
                </c:pt>
                <c:pt idx="1">
                  <c:v>0.35294117647058826</c:v>
                </c:pt>
                <c:pt idx="2">
                  <c:v>8.3333333333333343E-2</c:v>
                </c:pt>
                <c:pt idx="3">
                  <c:v>0.125</c:v>
                </c:pt>
                <c:pt idx="4">
                  <c:v>4.7619047619047623E-2</c:v>
                </c:pt>
                <c:pt idx="5">
                  <c:v>0.16049382716049426</c:v>
                </c:pt>
              </c:numCache>
            </c:numRef>
          </c:val>
        </c:ser>
        <c:ser>
          <c:idx val="0"/>
          <c:order val="1"/>
          <c:tx>
            <c:strRef>
              <c:f>'D:\NIPI-PSE\Excel sheets of ANMTC''s\ANMTC Chapra\[PER STD ANMTC CHAPRA.xlsm]Summary'!$F$17</c:f>
              <c:strCache>
                <c:ptCount val="1"/>
                <c:pt idx="0">
                  <c:v>1st IA</c:v>
                </c:pt>
              </c:strCache>
            </c:strRef>
          </c:tx>
          <c:val>
            <c:numRef>
              <c:f>'D:\NIPI-PSE\Excel sheets of ANMTC''s\ANMTC Chapra\[PER STD ANMTC CHAPRA.xlsm]Summary'!$G$20:$G$25</c:f>
              <c:numCache>
                <c:formatCode>General</c:formatCode>
                <c:ptCount val="6"/>
                <c:pt idx="0">
                  <c:v>0.66666666666666663</c:v>
                </c:pt>
                <c:pt idx="1">
                  <c:v>0.52941176470588236</c:v>
                </c:pt>
                <c:pt idx="2">
                  <c:v>0.25</c:v>
                </c:pt>
                <c:pt idx="3">
                  <c:v>0.37500000000000061</c:v>
                </c:pt>
                <c:pt idx="4">
                  <c:v>0.14285714285714332</c:v>
                </c:pt>
                <c:pt idx="5">
                  <c:v>0.38271604938271697</c:v>
                </c:pt>
              </c:numCache>
            </c:numRef>
          </c:val>
        </c:ser>
        <c:ser>
          <c:idx val="2"/>
          <c:order val="2"/>
          <c:tx>
            <c:strRef>
              <c:f>'D:\NIPI-PSE\Excel sheets of ANMTC''s\ANMTC Chapra\[PER STD ANMTC CHAPRA.xlsm]Summary'!$H$17</c:f>
              <c:strCache>
                <c:ptCount val="1"/>
                <c:pt idx="0">
                  <c:v>2nd IA</c:v>
                </c:pt>
              </c:strCache>
            </c:strRef>
          </c:tx>
          <c:val>
            <c:numRef>
              <c:f>'D:\NIPI-PSE\Excel sheets of ANMTC''s\ANMTC Chapra\[PER STD ANMTC CHAPRA.xlsm]Summary'!$I$20:$I$25</c:f>
              <c:numCache>
                <c:formatCode>General</c:formatCode>
                <c:ptCount val="6"/>
                <c:pt idx="0">
                  <c:v>0</c:v>
                </c:pt>
                <c:pt idx="1">
                  <c:v>0</c:v>
                </c:pt>
                <c:pt idx="2">
                  <c:v>0</c:v>
                </c:pt>
                <c:pt idx="3">
                  <c:v>0</c:v>
                </c:pt>
                <c:pt idx="4">
                  <c:v>0</c:v>
                </c:pt>
                <c:pt idx="5">
                  <c:v>0</c:v>
                </c:pt>
              </c:numCache>
            </c:numRef>
          </c:val>
        </c:ser>
        <c:ser>
          <c:idx val="3"/>
          <c:order val="3"/>
          <c:tx>
            <c:strRef>
              <c:f>'D:\NIPI-PSE\Excel sheets of ANMTC''s\ANMTC Chapra\[PER STD ANMTC CHAPRA.xlsm]Summary'!$J$17</c:f>
              <c:strCache>
                <c:ptCount val="1"/>
                <c:pt idx="0">
                  <c:v>3rd IA</c:v>
                </c:pt>
              </c:strCache>
            </c:strRef>
          </c:tx>
          <c:val>
            <c:numRef>
              <c:f>'D:\NIPI-PSE\Excel sheets of ANMTC''s\ANMTC Chapra\[PER STD ANMTC CHAPRA.xlsm]Summary'!$K$20:$K$25</c:f>
              <c:numCache>
                <c:formatCode>General</c:formatCode>
                <c:ptCount val="6"/>
                <c:pt idx="0">
                  <c:v>0</c:v>
                </c:pt>
                <c:pt idx="1">
                  <c:v>0</c:v>
                </c:pt>
                <c:pt idx="2">
                  <c:v>0</c:v>
                </c:pt>
                <c:pt idx="3">
                  <c:v>0</c:v>
                </c:pt>
                <c:pt idx="4">
                  <c:v>0</c:v>
                </c:pt>
                <c:pt idx="5">
                  <c:v>0</c:v>
                </c:pt>
              </c:numCache>
            </c:numRef>
          </c:val>
        </c:ser>
        <c:ser>
          <c:idx val="4"/>
          <c:order val="4"/>
          <c:tx>
            <c:strRef>
              <c:f>'D:\NIPI-PSE\Excel sheets of ANMTC''s\ANMTC Chapra\[PER STD ANMTC CHAPRA.xlsm]Summary'!$L$17</c:f>
              <c:strCache>
                <c:ptCount val="1"/>
                <c:pt idx="0">
                  <c:v>4th IA</c:v>
                </c:pt>
              </c:strCache>
            </c:strRef>
          </c:tx>
          <c:val>
            <c:numRef>
              <c:f>'D:\NIPI-PSE\Excel sheets of ANMTC''s\ANMTC Chapra\[PER STD ANMTC CHAPRA.xlsm]Summary'!$M$20:$M$25</c:f>
              <c:numCache>
                <c:formatCode>General</c:formatCode>
                <c:ptCount val="6"/>
                <c:pt idx="0">
                  <c:v>0</c:v>
                </c:pt>
                <c:pt idx="1">
                  <c:v>0</c:v>
                </c:pt>
                <c:pt idx="2">
                  <c:v>0</c:v>
                </c:pt>
                <c:pt idx="3">
                  <c:v>0</c:v>
                </c:pt>
                <c:pt idx="4">
                  <c:v>0</c:v>
                </c:pt>
                <c:pt idx="5">
                  <c:v>0</c:v>
                </c:pt>
              </c:numCache>
            </c:numRef>
          </c:val>
        </c:ser>
        <c:ser>
          <c:idx val="5"/>
          <c:order val="5"/>
          <c:tx>
            <c:strRef>
              <c:f>'D:\NIPI-PSE\Excel sheets of ANMTC''s\ANMTC Chapra\[PER STD ANMTC CHAPRA.xlsm]Summary'!$N$17</c:f>
              <c:strCache>
                <c:ptCount val="1"/>
                <c:pt idx="0">
                  <c:v>5th IA</c:v>
                </c:pt>
              </c:strCache>
            </c:strRef>
          </c:tx>
          <c:val>
            <c:numRef>
              <c:f>'D:\NIPI-PSE\Excel sheets of ANMTC''s\ANMTC Chapra\[PER STD ANMTC CHAPRA.xlsm]Summary'!$O$20:$O$25</c:f>
              <c:numCache>
                <c:formatCode>General</c:formatCode>
                <c:ptCount val="6"/>
                <c:pt idx="0">
                  <c:v>0</c:v>
                </c:pt>
                <c:pt idx="1">
                  <c:v>0</c:v>
                </c:pt>
                <c:pt idx="2">
                  <c:v>0</c:v>
                </c:pt>
                <c:pt idx="3">
                  <c:v>0</c:v>
                </c:pt>
                <c:pt idx="4">
                  <c:v>0</c:v>
                </c:pt>
                <c:pt idx="5">
                  <c:v>0</c:v>
                </c:pt>
              </c:numCache>
            </c:numRef>
          </c:val>
        </c:ser>
        <c:ser>
          <c:idx val="6"/>
          <c:order val="6"/>
          <c:tx>
            <c:strRef>
              <c:f>'D:\NIPI-PSE\Excel sheets of ANMTC''s\ANMTC Chapra\[PER STD ANMTC CHAPRA.xlsm]Summary'!$P$17</c:f>
              <c:strCache>
                <c:ptCount val="1"/>
                <c:pt idx="0">
                  <c:v>6th IA</c:v>
                </c:pt>
              </c:strCache>
            </c:strRef>
          </c:tx>
          <c:val>
            <c:numRef>
              <c:f>'D:\NIPI-PSE\Excel sheets of ANMTC''s\ANMTC Chapra\[PER STD ANMTC CHAPRA.xlsm]Summary'!$Q$20:$Q$25</c:f>
              <c:numCache>
                <c:formatCode>General</c:formatCode>
                <c:ptCount val="6"/>
                <c:pt idx="0">
                  <c:v>0</c:v>
                </c:pt>
                <c:pt idx="1">
                  <c:v>0</c:v>
                </c:pt>
                <c:pt idx="2">
                  <c:v>0</c:v>
                </c:pt>
                <c:pt idx="3">
                  <c:v>0</c:v>
                </c:pt>
                <c:pt idx="4">
                  <c:v>0</c:v>
                </c:pt>
                <c:pt idx="5">
                  <c:v>0</c:v>
                </c:pt>
              </c:numCache>
            </c:numRef>
          </c:val>
        </c:ser>
        <c:axId val="106265600"/>
        <c:axId val="107289984"/>
      </c:barChart>
      <c:catAx>
        <c:axId val="106265600"/>
        <c:scaling>
          <c:orientation val="minMax"/>
        </c:scaling>
        <c:axPos val="b"/>
        <c:tickLblPos val="nextTo"/>
        <c:txPr>
          <a:bodyPr/>
          <a:lstStyle/>
          <a:p>
            <a:pPr>
              <a:defRPr lang="en-US" sz="1400"/>
            </a:pPr>
            <a:endParaRPr lang="en-US"/>
          </a:p>
        </c:txPr>
        <c:crossAx val="107289984"/>
        <c:crosses val="autoZero"/>
        <c:auto val="1"/>
        <c:lblAlgn val="ctr"/>
        <c:lblOffset val="100"/>
      </c:catAx>
      <c:valAx>
        <c:axId val="107289984"/>
        <c:scaling>
          <c:orientation val="minMax"/>
          <c:max val="1"/>
          <c:min val="0"/>
        </c:scaling>
        <c:axPos val="l"/>
        <c:majorGridlines/>
        <c:numFmt formatCode="0%" sourceLinked="0"/>
        <c:tickLblPos val="nextTo"/>
        <c:txPr>
          <a:bodyPr/>
          <a:lstStyle/>
          <a:p>
            <a:pPr>
              <a:defRPr lang="en-US"/>
            </a:pPr>
            <a:endParaRPr lang="en-US"/>
          </a:p>
        </c:txPr>
        <c:crossAx val="106265600"/>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US" sz="1400"/>
            </a:pPr>
            <a:r>
              <a:rPr lang="en-IN" sz="1400"/>
              <a:t>Summary</a:t>
            </a:r>
            <a:r>
              <a:rPr lang="en-IN" sz="1400" baseline="0"/>
              <a:t> of Achievements_Gopalganj</a:t>
            </a:r>
            <a:endParaRPr lang="en-IN" sz="1400"/>
          </a:p>
        </c:rich>
      </c:tx>
      <c:layout/>
    </c:title>
    <c:plotArea>
      <c:layout/>
      <c:barChart>
        <c:barDir val="col"/>
        <c:grouping val="clustered"/>
        <c:ser>
          <c:idx val="1"/>
          <c:order val="0"/>
          <c:tx>
            <c:strRef>
              <c:f>'D:\NIPI-PSE\Excel sheets of ANMTC''s\ANMTC Gopalgunj\[PER STD ANMTC GOPALGUNJ.xlsm]Summary'!$D$17</c:f>
              <c:strCache>
                <c:ptCount val="1"/>
                <c:pt idx="0">
                  <c:v>Baseline</c:v>
                </c:pt>
              </c:strCache>
            </c:strRef>
          </c:tx>
          <c:cat>
            <c:strRef>
              <c:f>'D:\NIPI-PSE\Excel sheets of ANMTC''s\ANMTC Gopalgunj\[PER STD ANMTC GOPALGUNJ.xlsm]Summary'!$B$20:$B$25</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'D:\NIPI-PSE\Excel sheets of ANMTC''s\ANMTC Gopalgunj\[PER STD ANMTC GOPALGUNJ.xlsm]Summary'!$E$20:$E$25</c:f>
              <c:numCache>
                <c:formatCode>General</c:formatCode>
                <c:ptCount val="6"/>
                <c:pt idx="0">
                  <c:v>0.13333333333333341</c:v>
                </c:pt>
                <c:pt idx="1">
                  <c:v>0.29411764705882382</c:v>
                </c:pt>
                <c:pt idx="2">
                  <c:v>0</c:v>
                </c:pt>
                <c:pt idx="3">
                  <c:v>0.125</c:v>
                </c:pt>
                <c:pt idx="4">
                  <c:v>0</c:v>
                </c:pt>
                <c:pt idx="5">
                  <c:v>0.1111111111111111</c:v>
                </c:pt>
              </c:numCache>
            </c:numRef>
          </c:val>
        </c:ser>
        <c:ser>
          <c:idx val="0"/>
          <c:order val="1"/>
          <c:tx>
            <c:strRef>
              <c:f>'D:\NIPI-PSE\Excel sheets of ANMTC''s\ANMTC Gopalgunj\[PER STD ANMTC GOPALGUNJ.xlsm]Summary'!$F$17</c:f>
              <c:strCache>
                <c:ptCount val="1"/>
                <c:pt idx="0">
                  <c:v>1st IA</c:v>
                </c:pt>
              </c:strCache>
            </c:strRef>
          </c:tx>
          <c:val>
            <c:numRef>
              <c:f>'D:\NIPI-PSE\Excel sheets of ANMTC''s\ANMTC Gopalgunj\[PER STD ANMTC GOPALGUNJ.xlsm]Summary'!$G$20:$G$25</c:f>
              <c:numCache>
                <c:formatCode>General</c:formatCode>
                <c:ptCount val="6"/>
                <c:pt idx="0">
                  <c:v>0.73333333333333361</c:v>
                </c:pt>
                <c:pt idx="1">
                  <c:v>0.64705882352941446</c:v>
                </c:pt>
                <c:pt idx="2">
                  <c:v>8.3333333333333343E-2</c:v>
                </c:pt>
                <c:pt idx="3">
                  <c:v>0.5625</c:v>
                </c:pt>
                <c:pt idx="4">
                  <c:v>4.7619047619047623E-2</c:v>
                </c:pt>
                <c:pt idx="5">
                  <c:v>0.40740740740740738</c:v>
                </c:pt>
              </c:numCache>
            </c:numRef>
          </c:val>
        </c:ser>
        <c:ser>
          <c:idx val="2"/>
          <c:order val="2"/>
          <c:tx>
            <c:strRef>
              <c:f>'D:\NIPI-PSE\Excel sheets of ANMTC''s\ANMTC Gopalgunj\[PER STD ANMTC GOPALGUNJ.xlsm]Summary'!$H$17</c:f>
              <c:strCache>
                <c:ptCount val="1"/>
                <c:pt idx="0">
                  <c:v>2nd IA</c:v>
                </c:pt>
              </c:strCache>
            </c:strRef>
          </c:tx>
          <c:val>
            <c:numRef>
              <c:f>'D:\NIPI-PSE\Excel sheets of ANMTC''s\ANMTC Gopalgunj\[PER STD ANMTC GOPALGUNJ.xlsm]Summary'!$I$20:$I$25</c:f>
              <c:numCache>
                <c:formatCode>General</c:formatCode>
                <c:ptCount val="6"/>
                <c:pt idx="0">
                  <c:v>0</c:v>
                </c:pt>
                <c:pt idx="1">
                  <c:v>0</c:v>
                </c:pt>
                <c:pt idx="2">
                  <c:v>0</c:v>
                </c:pt>
                <c:pt idx="3">
                  <c:v>0</c:v>
                </c:pt>
                <c:pt idx="4">
                  <c:v>0</c:v>
                </c:pt>
                <c:pt idx="5">
                  <c:v>0</c:v>
                </c:pt>
              </c:numCache>
            </c:numRef>
          </c:val>
        </c:ser>
        <c:ser>
          <c:idx val="3"/>
          <c:order val="3"/>
          <c:tx>
            <c:strRef>
              <c:f>'D:\NIPI-PSE\Excel sheets of ANMTC''s\ANMTC Gopalgunj\[PER STD ANMTC GOPALGUNJ.xlsm]Summary'!$J$17</c:f>
              <c:strCache>
                <c:ptCount val="1"/>
                <c:pt idx="0">
                  <c:v>3rd IA</c:v>
                </c:pt>
              </c:strCache>
            </c:strRef>
          </c:tx>
          <c:val>
            <c:numRef>
              <c:f>'D:\NIPI-PSE\Excel sheets of ANMTC''s\ANMTC Gopalgunj\[PER STD ANMTC GOPALGUNJ.xlsm]Summary'!$K$20:$K$25</c:f>
              <c:numCache>
                <c:formatCode>General</c:formatCode>
                <c:ptCount val="6"/>
                <c:pt idx="0">
                  <c:v>0</c:v>
                </c:pt>
                <c:pt idx="1">
                  <c:v>0</c:v>
                </c:pt>
                <c:pt idx="2">
                  <c:v>0</c:v>
                </c:pt>
                <c:pt idx="3">
                  <c:v>0</c:v>
                </c:pt>
                <c:pt idx="4">
                  <c:v>0</c:v>
                </c:pt>
                <c:pt idx="5">
                  <c:v>0</c:v>
                </c:pt>
              </c:numCache>
            </c:numRef>
          </c:val>
        </c:ser>
        <c:ser>
          <c:idx val="4"/>
          <c:order val="4"/>
          <c:tx>
            <c:strRef>
              <c:f>'D:\NIPI-PSE\Excel sheets of ANMTC''s\ANMTC Gopalgunj\[PER STD ANMTC GOPALGUNJ.xlsm]Summary'!$L$17</c:f>
              <c:strCache>
                <c:ptCount val="1"/>
                <c:pt idx="0">
                  <c:v>4th IA</c:v>
                </c:pt>
              </c:strCache>
            </c:strRef>
          </c:tx>
          <c:val>
            <c:numRef>
              <c:f>'D:\NIPI-PSE\Excel sheets of ANMTC''s\ANMTC Gopalgunj\[PER STD ANMTC GOPALGUNJ.xlsm]Summary'!$M$20:$M$25</c:f>
              <c:numCache>
                <c:formatCode>General</c:formatCode>
                <c:ptCount val="6"/>
                <c:pt idx="0">
                  <c:v>0</c:v>
                </c:pt>
                <c:pt idx="1">
                  <c:v>0</c:v>
                </c:pt>
                <c:pt idx="2">
                  <c:v>0</c:v>
                </c:pt>
                <c:pt idx="3">
                  <c:v>0</c:v>
                </c:pt>
                <c:pt idx="4">
                  <c:v>0</c:v>
                </c:pt>
                <c:pt idx="5">
                  <c:v>0</c:v>
                </c:pt>
              </c:numCache>
            </c:numRef>
          </c:val>
        </c:ser>
        <c:ser>
          <c:idx val="5"/>
          <c:order val="5"/>
          <c:tx>
            <c:strRef>
              <c:f>'D:\NIPI-PSE\Excel sheets of ANMTC''s\ANMTC Gopalgunj\[PER STD ANMTC GOPALGUNJ.xlsm]Summary'!$N$17</c:f>
              <c:strCache>
                <c:ptCount val="1"/>
                <c:pt idx="0">
                  <c:v>5th IA</c:v>
                </c:pt>
              </c:strCache>
            </c:strRef>
          </c:tx>
          <c:val>
            <c:numRef>
              <c:f>'D:\NIPI-PSE\Excel sheets of ANMTC''s\ANMTC Gopalgunj\[PER STD ANMTC GOPALGUNJ.xlsm]Summary'!$O$20:$O$25</c:f>
              <c:numCache>
                <c:formatCode>General</c:formatCode>
                <c:ptCount val="6"/>
                <c:pt idx="0">
                  <c:v>0</c:v>
                </c:pt>
                <c:pt idx="1">
                  <c:v>0</c:v>
                </c:pt>
                <c:pt idx="2">
                  <c:v>0</c:v>
                </c:pt>
                <c:pt idx="3">
                  <c:v>0</c:v>
                </c:pt>
                <c:pt idx="4">
                  <c:v>0</c:v>
                </c:pt>
                <c:pt idx="5">
                  <c:v>0</c:v>
                </c:pt>
              </c:numCache>
            </c:numRef>
          </c:val>
        </c:ser>
        <c:ser>
          <c:idx val="6"/>
          <c:order val="6"/>
          <c:tx>
            <c:strRef>
              <c:f>'D:\NIPI-PSE\Excel sheets of ANMTC''s\ANMTC Gopalgunj\[PER STD ANMTC GOPALGUNJ.xlsm]Summary'!$P$17</c:f>
              <c:strCache>
                <c:ptCount val="1"/>
                <c:pt idx="0">
                  <c:v>6th IA</c:v>
                </c:pt>
              </c:strCache>
            </c:strRef>
          </c:tx>
          <c:val>
            <c:numRef>
              <c:f>'D:\NIPI-PSE\Excel sheets of ANMTC''s\ANMTC Gopalgunj\[PER STD ANMTC GOPALGUNJ.xlsm]Summary'!$Q$20:$Q$25</c:f>
              <c:numCache>
                <c:formatCode>General</c:formatCode>
                <c:ptCount val="6"/>
                <c:pt idx="0">
                  <c:v>0</c:v>
                </c:pt>
                <c:pt idx="1">
                  <c:v>0</c:v>
                </c:pt>
                <c:pt idx="2">
                  <c:v>0</c:v>
                </c:pt>
                <c:pt idx="3">
                  <c:v>0</c:v>
                </c:pt>
                <c:pt idx="4">
                  <c:v>0</c:v>
                </c:pt>
                <c:pt idx="5">
                  <c:v>0</c:v>
                </c:pt>
              </c:numCache>
            </c:numRef>
          </c:val>
        </c:ser>
        <c:axId val="108203008"/>
        <c:axId val="108222720"/>
      </c:barChart>
      <c:catAx>
        <c:axId val="108203008"/>
        <c:scaling>
          <c:orientation val="minMax"/>
        </c:scaling>
        <c:axPos val="b"/>
        <c:tickLblPos val="nextTo"/>
        <c:txPr>
          <a:bodyPr/>
          <a:lstStyle/>
          <a:p>
            <a:pPr>
              <a:defRPr lang="en-US" sz="1400"/>
            </a:pPr>
            <a:endParaRPr lang="en-US"/>
          </a:p>
        </c:txPr>
        <c:crossAx val="108222720"/>
        <c:crosses val="autoZero"/>
        <c:auto val="1"/>
        <c:lblAlgn val="ctr"/>
        <c:lblOffset val="100"/>
      </c:catAx>
      <c:valAx>
        <c:axId val="108222720"/>
        <c:scaling>
          <c:orientation val="minMax"/>
          <c:max val="1"/>
          <c:min val="0"/>
        </c:scaling>
        <c:axPos val="l"/>
        <c:majorGridlines/>
        <c:numFmt formatCode="0%" sourceLinked="0"/>
        <c:tickLblPos val="nextTo"/>
        <c:txPr>
          <a:bodyPr/>
          <a:lstStyle/>
          <a:p>
            <a:pPr>
              <a:defRPr lang="en-US"/>
            </a:pPr>
            <a:endParaRPr lang="en-US"/>
          </a:p>
        </c:txPr>
        <c:crossAx val="108203008"/>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sz="1400"/>
            </a:pPr>
            <a:r>
              <a:rPr lang="en-IN" sz="1400"/>
              <a:t>Summary of Achievements_Motihari</a:t>
            </a:r>
          </a:p>
        </c:rich>
      </c:tx>
      <c:layout/>
    </c:title>
    <c:plotArea>
      <c:layout/>
      <c:barChart>
        <c:barDir val="col"/>
        <c:grouping val="clustered"/>
        <c:ser>
          <c:idx val="0"/>
          <c:order val="0"/>
          <c:spPr>
            <a:solidFill>
              <a:schemeClr val="accent2">
                <a:lumMod val="75000"/>
              </a:schemeClr>
            </a:solidFill>
          </c:spPr>
          <c:cat>
            <c:strRef>
              <c:f>'Motihari Wrk '!$A$1:$A$6</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'Motihari Wrk '!$B$1:$B$6</c:f>
              <c:numCache>
                <c:formatCode>0%</c:formatCode>
                <c:ptCount val="6"/>
                <c:pt idx="0">
                  <c:v>0.13</c:v>
                </c:pt>
                <c:pt idx="1">
                  <c:v>0.18000000000000024</c:v>
                </c:pt>
                <c:pt idx="2">
                  <c:v>0</c:v>
                </c:pt>
                <c:pt idx="3" formatCode="0.00%">
                  <c:v>0.37500000000000061</c:v>
                </c:pt>
                <c:pt idx="4">
                  <c:v>0</c:v>
                </c:pt>
                <c:pt idx="5" formatCode="0.00%">
                  <c:v>0.13500000000000001</c:v>
                </c:pt>
              </c:numCache>
            </c:numRef>
          </c:val>
        </c:ser>
        <c:ser>
          <c:idx val="1"/>
          <c:order val="1"/>
          <c:spPr>
            <a:solidFill>
              <a:schemeClr val="accent1"/>
            </a:solidFill>
          </c:spPr>
          <c:cat>
            <c:strRef>
              <c:f>'Motihari Wrk '!$A$1:$A$6</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'Motihari Wrk '!$C$1:$C$6</c:f>
              <c:numCache>
                <c:formatCode>0%</c:formatCode>
                <c:ptCount val="6"/>
                <c:pt idx="0">
                  <c:v>0.27</c:v>
                </c:pt>
                <c:pt idx="1">
                  <c:v>0.59000000000000008</c:v>
                </c:pt>
                <c:pt idx="2">
                  <c:v>0.25</c:v>
                </c:pt>
                <c:pt idx="3" formatCode="0.00%">
                  <c:v>0.43500000000000061</c:v>
                </c:pt>
                <c:pt idx="4">
                  <c:v>5.000000000000001E-2</c:v>
                </c:pt>
                <c:pt idx="5">
                  <c:v>0.31000000000000061</c:v>
                </c:pt>
              </c:numCache>
            </c:numRef>
          </c:val>
        </c:ser>
        <c:ser>
          <c:idx val="2"/>
          <c:order val="2"/>
          <c:cat>
            <c:strRef>
              <c:f>'Motihari Wrk '!$A$1:$A$6</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'Motihari Wrk '!$D$1:$D$6</c:f>
              <c:numCache>
                <c:formatCode>General</c:formatCode>
                <c:ptCount val="6"/>
                <c:pt idx="0">
                  <c:v>0</c:v>
                </c:pt>
                <c:pt idx="1">
                  <c:v>0</c:v>
                </c:pt>
                <c:pt idx="2">
                  <c:v>0</c:v>
                </c:pt>
                <c:pt idx="3">
                  <c:v>0</c:v>
                </c:pt>
                <c:pt idx="4">
                  <c:v>0</c:v>
                </c:pt>
                <c:pt idx="5">
                  <c:v>0</c:v>
                </c:pt>
              </c:numCache>
            </c:numRef>
          </c:val>
        </c:ser>
        <c:ser>
          <c:idx val="3"/>
          <c:order val="3"/>
          <c:cat>
            <c:strRef>
              <c:f>'Motihari Wrk '!$A$1:$A$6</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'Motihari Wrk '!$E$1:$E$6</c:f>
              <c:numCache>
                <c:formatCode>General</c:formatCode>
                <c:ptCount val="6"/>
                <c:pt idx="0">
                  <c:v>0</c:v>
                </c:pt>
                <c:pt idx="1">
                  <c:v>0</c:v>
                </c:pt>
                <c:pt idx="2">
                  <c:v>0</c:v>
                </c:pt>
                <c:pt idx="3">
                  <c:v>0</c:v>
                </c:pt>
                <c:pt idx="4">
                  <c:v>0</c:v>
                </c:pt>
                <c:pt idx="5">
                  <c:v>0</c:v>
                </c:pt>
              </c:numCache>
            </c:numRef>
          </c:val>
        </c:ser>
        <c:ser>
          <c:idx val="4"/>
          <c:order val="4"/>
          <c:cat>
            <c:strRef>
              <c:f>'Motihari Wrk '!$A$1:$A$6</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'Motihari Wrk '!$F$1:$F$6</c:f>
              <c:numCache>
                <c:formatCode>General</c:formatCode>
                <c:ptCount val="6"/>
                <c:pt idx="0">
                  <c:v>0</c:v>
                </c:pt>
                <c:pt idx="1">
                  <c:v>0</c:v>
                </c:pt>
                <c:pt idx="2">
                  <c:v>0</c:v>
                </c:pt>
                <c:pt idx="3">
                  <c:v>0</c:v>
                </c:pt>
                <c:pt idx="4">
                  <c:v>0</c:v>
                </c:pt>
                <c:pt idx="5">
                  <c:v>0</c:v>
                </c:pt>
              </c:numCache>
            </c:numRef>
          </c:val>
        </c:ser>
        <c:axId val="117326976"/>
        <c:axId val="154126976"/>
      </c:barChart>
      <c:catAx>
        <c:axId val="117326976"/>
        <c:scaling>
          <c:orientation val="minMax"/>
        </c:scaling>
        <c:axPos val="b"/>
        <c:majorTickMark val="none"/>
        <c:tickLblPos val="nextTo"/>
        <c:txPr>
          <a:bodyPr/>
          <a:lstStyle/>
          <a:p>
            <a:pPr>
              <a:defRPr sz="1600"/>
            </a:pPr>
            <a:endParaRPr lang="en-US"/>
          </a:p>
        </c:txPr>
        <c:crossAx val="154126976"/>
        <c:crosses val="autoZero"/>
        <c:auto val="1"/>
        <c:lblAlgn val="ctr"/>
        <c:lblOffset val="100"/>
      </c:catAx>
      <c:valAx>
        <c:axId val="154126976"/>
        <c:scaling>
          <c:orientation val="minMax"/>
          <c:max val="1"/>
        </c:scaling>
        <c:axPos val="l"/>
        <c:majorGridlines/>
        <c:numFmt formatCode="0%" sourceLinked="0"/>
        <c:majorTickMark val="none"/>
        <c:tickLblPos val="nextTo"/>
        <c:crossAx val="117326976"/>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US" sz="1400"/>
            </a:pPr>
            <a:r>
              <a:rPr lang="en-IN" sz="1400"/>
              <a:t>Summary</a:t>
            </a:r>
            <a:r>
              <a:rPr lang="en-IN" sz="1400" baseline="0"/>
              <a:t> of Achievements_Sitamarhi</a:t>
            </a:r>
            <a:endParaRPr lang="en-IN" sz="1400"/>
          </a:p>
        </c:rich>
      </c:tx>
      <c:layout/>
    </c:title>
    <c:plotArea>
      <c:layout/>
      <c:barChart>
        <c:barDir val="col"/>
        <c:grouping val="clustered"/>
        <c:ser>
          <c:idx val="1"/>
          <c:order val="0"/>
          <c:tx>
            <c:strRef>
              <c:f>'D:\NIPI-PSE\Excel sheets of ANMTC''s\ANMTC Sitamarhi\[Performance standards  Sitamarhi.xlsm]Summary'!$D$17</c:f>
              <c:strCache>
                <c:ptCount val="1"/>
                <c:pt idx="0">
                  <c:v>Baseline</c:v>
                </c:pt>
              </c:strCache>
            </c:strRef>
          </c:tx>
          <c:cat>
            <c:strRef>
              <c:f>'D:\NIPI-PSE\Excel sheets of ANMTC''s\ANMTC Sitamarhi\[Performance standards  Sitamarhi.xlsm]Summary'!$B$20:$B$25</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'D:\NIPI-PSE\Excel sheets of ANMTC''s\ANMTC Sitamarhi\[Performance standards  Sitamarhi.xlsm]Summary'!$E$20:$E$25</c:f>
              <c:numCache>
                <c:formatCode>General</c:formatCode>
                <c:ptCount val="6"/>
                <c:pt idx="0">
                  <c:v>0</c:v>
                </c:pt>
                <c:pt idx="1">
                  <c:v>0.29411764705882382</c:v>
                </c:pt>
                <c:pt idx="2">
                  <c:v>0</c:v>
                </c:pt>
                <c:pt idx="3">
                  <c:v>0.25</c:v>
                </c:pt>
                <c:pt idx="4">
                  <c:v>9.5238095238095247E-2</c:v>
                </c:pt>
                <c:pt idx="5">
                  <c:v>0.13750000000000001</c:v>
                </c:pt>
              </c:numCache>
            </c:numRef>
          </c:val>
        </c:ser>
        <c:ser>
          <c:idx val="0"/>
          <c:order val="1"/>
          <c:tx>
            <c:strRef>
              <c:f>'D:\NIPI-PSE\Excel sheets of ANMTC''s\ANMTC Sitamarhi\[Performance standards  Sitamarhi.xlsm]Summary'!$F$17</c:f>
              <c:strCache>
                <c:ptCount val="1"/>
                <c:pt idx="0">
                  <c:v>1st IA</c:v>
                </c:pt>
              </c:strCache>
            </c:strRef>
          </c:tx>
          <c:val>
            <c:numRef>
              <c:f>'D:\NIPI-PSE\Excel sheets of ANMTC''s\ANMTC Sitamarhi\[Performance standards  Sitamarhi.xlsm]Summary'!$G$20:$G$25</c:f>
              <c:numCache>
                <c:formatCode>General</c:formatCode>
                <c:ptCount val="6"/>
                <c:pt idx="0">
                  <c:v>0.57142857142857306</c:v>
                </c:pt>
                <c:pt idx="1">
                  <c:v>0.58823529411764575</c:v>
                </c:pt>
                <c:pt idx="2">
                  <c:v>0.25</c:v>
                </c:pt>
                <c:pt idx="3">
                  <c:v>0.8125</c:v>
                </c:pt>
                <c:pt idx="4">
                  <c:v>0.3157894736842119</c:v>
                </c:pt>
                <c:pt idx="5">
                  <c:v>0.512820512820514</c:v>
                </c:pt>
              </c:numCache>
            </c:numRef>
          </c:val>
        </c:ser>
        <c:ser>
          <c:idx val="2"/>
          <c:order val="2"/>
          <c:tx>
            <c:strRef>
              <c:f>'D:\NIPI-PSE\Excel sheets of ANMTC''s\ANMTC Sitamarhi\[Performance standards  Sitamarhi.xlsm]Summary'!$H$17</c:f>
              <c:strCache>
                <c:ptCount val="1"/>
                <c:pt idx="0">
                  <c:v>2nd IA</c:v>
                </c:pt>
              </c:strCache>
            </c:strRef>
          </c:tx>
          <c:val>
            <c:numRef>
              <c:f>'D:\NIPI-PSE\Excel sheets of ANMTC''s\ANMTC Sitamarhi\[Performance standards  Sitamarhi.xlsm]Summary'!$I$20:$I$25</c:f>
              <c:numCache>
                <c:formatCode>General</c:formatCode>
                <c:ptCount val="6"/>
                <c:pt idx="0">
                  <c:v>0</c:v>
                </c:pt>
                <c:pt idx="1">
                  <c:v>0</c:v>
                </c:pt>
                <c:pt idx="2">
                  <c:v>0</c:v>
                </c:pt>
                <c:pt idx="3">
                  <c:v>0</c:v>
                </c:pt>
                <c:pt idx="4">
                  <c:v>0</c:v>
                </c:pt>
                <c:pt idx="5">
                  <c:v>0</c:v>
                </c:pt>
              </c:numCache>
            </c:numRef>
          </c:val>
        </c:ser>
        <c:ser>
          <c:idx val="3"/>
          <c:order val="3"/>
          <c:tx>
            <c:strRef>
              <c:f>'D:\NIPI-PSE\Excel sheets of ANMTC''s\ANMTC Sitamarhi\[Performance standards  Sitamarhi.xlsm]Summary'!$J$17</c:f>
              <c:strCache>
                <c:ptCount val="1"/>
                <c:pt idx="0">
                  <c:v>3rd IA</c:v>
                </c:pt>
              </c:strCache>
            </c:strRef>
          </c:tx>
          <c:val>
            <c:numRef>
              <c:f>'D:\NIPI-PSE\Excel sheets of ANMTC''s\ANMTC Sitamarhi\[Performance standards  Sitamarhi.xlsm]Summary'!$K$20:$K$25</c:f>
              <c:numCache>
                <c:formatCode>General</c:formatCode>
                <c:ptCount val="6"/>
                <c:pt idx="0">
                  <c:v>0</c:v>
                </c:pt>
                <c:pt idx="1">
                  <c:v>0</c:v>
                </c:pt>
                <c:pt idx="2">
                  <c:v>0</c:v>
                </c:pt>
                <c:pt idx="3">
                  <c:v>0</c:v>
                </c:pt>
                <c:pt idx="4">
                  <c:v>0</c:v>
                </c:pt>
                <c:pt idx="5">
                  <c:v>0</c:v>
                </c:pt>
              </c:numCache>
            </c:numRef>
          </c:val>
        </c:ser>
        <c:ser>
          <c:idx val="4"/>
          <c:order val="4"/>
          <c:tx>
            <c:strRef>
              <c:f>'D:\NIPI-PSE\Excel sheets of ANMTC''s\ANMTC Sitamarhi\[Performance standards  Sitamarhi.xlsm]Summary'!$L$17</c:f>
              <c:strCache>
                <c:ptCount val="1"/>
                <c:pt idx="0">
                  <c:v>4th IA</c:v>
                </c:pt>
              </c:strCache>
            </c:strRef>
          </c:tx>
          <c:val>
            <c:numRef>
              <c:f>'D:\NIPI-PSE\Excel sheets of ANMTC''s\ANMTC Sitamarhi\[Performance standards  Sitamarhi.xlsm]Summary'!$M$20:$M$25</c:f>
              <c:numCache>
                <c:formatCode>General</c:formatCode>
                <c:ptCount val="6"/>
                <c:pt idx="0">
                  <c:v>0</c:v>
                </c:pt>
                <c:pt idx="1">
                  <c:v>0</c:v>
                </c:pt>
                <c:pt idx="2">
                  <c:v>0</c:v>
                </c:pt>
                <c:pt idx="3">
                  <c:v>0</c:v>
                </c:pt>
                <c:pt idx="4">
                  <c:v>0</c:v>
                </c:pt>
                <c:pt idx="5">
                  <c:v>0</c:v>
                </c:pt>
              </c:numCache>
            </c:numRef>
          </c:val>
        </c:ser>
        <c:ser>
          <c:idx val="5"/>
          <c:order val="5"/>
          <c:tx>
            <c:strRef>
              <c:f>'D:\NIPI-PSE\Excel sheets of ANMTC''s\ANMTC Sitamarhi\[Performance standards  Sitamarhi.xlsm]Summary'!$N$17</c:f>
              <c:strCache>
                <c:ptCount val="1"/>
                <c:pt idx="0">
                  <c:v>5th IA</c:v>
                </c:pt>
              </c:strCache>
            </c:strRef>
          </c:tx>
          <c:val>
            <c:numRef>
              <c:f>'D:\NIPI-PSE\Excel sheets of ANMTC''s\ANMTC Sitamarhi\[Performance standards  Sitamarhi.xlsm]Summary'!$O$20:$O$25</c:f>
              <c:numCache>
                <c:formatCode>General</c:formatCode>
                <c:ptCount val="6"/>
                <c:pt idx="0">
                  <c:v>0</c:v>
                </c:pt>
                <c:pt idx="1">
                  <c:v>0</c:v>
                </c:pt>
                <c:pt idx="2">
                  <c:v>0</c:v>
                </c:pt>
                <c:pt idx="3">
                  <c:v>0</c:v>
                </c:pt>
                <c:pt idx="4">
                  <c:v>0</c:v>
                </c:pt>
                <c:pt idx="5">
                  <c:v>0</c:v>
                </c:pt>
              </c:numCache>
            </c:numRef>
          </c:val>
        </c:ser>
        <c:ser>
          <c:idx val="6"/>
          <c:order val="6"/>
          <c:tx>
            <c:strRef>
              <c:f>'D:\NIPI-PSE\Excel sheets of ANMTC''s\ANMTC Sitamarhi\[Performance standards  Sitamarhi.xlsm]Summary'!$P$17</c:f>
              <c:strCache>
                <c:ptCount val="1"/>
                <c:pt idx="0">
                  <c:v>6th IA</c:v>
                </c:pt>
              </c:strCache>
            </c:strRef>
          </c:tx>
          <c:val>
            <c:numRef>
              <c:f>'D:\NIPI-PSE\Excel sheets of ANMTC''s\ANMTC Sitamarhi\[Performance standards  Sitamarhi.xlsm]Summary'!$Q$20:$Q$25</c:f>
              <c:numCache>
                <c:formatCode>General</c:formatCode>
                <c:ptCount val="6"/>
                <c:pt idx="0">
                  <c:v>0</c:v>
                </c:pt>
                <c:pt idx="1">
                  <c:v>0</c:v>
                </c:pt>
                <c:pt idx="2">
                  <c:v>0</c:v>
                </c:pt>
                <c:pt idx="3">
                  <c:v>0</c:v>
                </c:pt>
                <c:pt idx="4">
                  <c:v>0</c:v>
                </c:pt>
                <c:pt idx="5">
                  <c:v>0</c:v>
                </c:pt>
              </c:numCache>
            </c:numRef>
          </c:val>
        </c:ser>
        <c:axId val="155023616"/>
        <c:axId val="156893184"/>
      </c:barChart>
      <c:catAx>
        <c:axId val="155023616"/>
        <c:scaling>
          <c:orientation val="minMax"/>
        </c:scaling>
        <c:axPos val="b"/>
        <c:tickLblPos val="nextTo"/>
        <c:txPr>
          <a:bodyPr/>
          <a:lstStyle/>
          <a:p>
            <a:pPr>
              <a:defRPr lang="en-US" sz="1600"/>
            </a:pPr>
            <a:endParaRPr lang="en-US"/>
          </a:p>
        </c:txPr>
        <c:crossAx val="156893184"/>
        <c:crosses val="autoZero"/>
        <c:auto val="1"/>
        <c:lblAlgn val="ctr"/>
        <c:lblOffset val="100"/>
      </c:catAx>
      <c:valAx>
        <c:axId val="156893184"/>
        <c:scaling>
          <c:orientation val="minMax"/>
          <c:max val="1"/>
          <c:min val="0"/>
        </c:scaling>
        <c:axPos val="l"/>
        <c:majorGridlines/>
        <c:numFmt formatCode="0%" sourceLinked="0"/>
        <c:tickLblPos val="nextTo"/>
        <c:txPr>
          <a:bodyPr/>
          <a:lstStyle/>
          <a:p>
            <a:pPr>
              <a:defRPr lang="en-US"/>
            </a:pPr>
            <a:endParaRPr lang="en-US"/>
          </a:p>
        </c:txPr>
        <c:crossAx val="155023616"/>
        <c:crosses val="autoZero"/>
        <c:crossBetween val="between"/>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'BL&amp;Ist '!$B$1:$B$2</c:f>
              <c:strCache>
                <c:ptCount val="1"/>
                <c:pt idx="0">
                  <c:v>Bettiah BL</c:v>
                </c:pt>
              </c:strCache>
            </c:strRef>
          </c:tx>
          <c:cat>
            <c:strRef>
              <c:f>'BL&amp;Ist '!$A$3:$A$8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'!$B$3:$B$8</c:f>
              <c:numCache>
                <c:formatCode>0%</c:formatCode>
                <c:ptCount val="6"/>
                <c:pt idx="0">
                  <c:v>6.666666666666668E-2</c:v>
                </c:pt>
                <c:pt idx="1">
                  <c:v>0.11764705882352942</c:v>
                </c:pt>
                <c:pt idx="2">
                  <c:v>0</c:v>
                </c:pt>
                <c:pt idx="3">
                  <c:v>6.25E-2</c:v>
                </c:pt>
                <c:pt idx="4">
                  <c:v>0</c:v>
                </c:pt>
                <c:pt idx="5">
                  <c:v>4.9382716049382949E-2</c:v>
                </c:pt>
              </c:numCache>
            </c:numRef>
          </c:val>
        </c:ser>
        <c:ser>
          <c:idx val="1"/>
          <c:order val="1"/>
          <c:tx>
            <c:strRef>
              <c:f>'BL&amp;Ist '!$C$1:$C$2</c:f>
              <c:strCache>
                <c:ptCount val="1"/>
                <c:pt idx="0">
                  <c:v>Chapra BL</c:v>
                </c:pt>
              </c:strCache>
            </c:strRef>
          </c:tx>
          <c:cat>
            <c:strRef>
              <c:f>'BL&amp;Ist '!$A$3:$A$8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'!$C$3:$C$8</c:f>
              <c:numCache>
                <c:formatCode>0%</c:formatCode>
                <c:ptCount val="6"/>
                <c:pt idx="0">
                  <c:v>0.2</c:v>
                </c:pt>
                <c:pt idx="1">
                  <c:v>0.35294117647058826</c:v>
                </c:pt>
                <c:pt idx="2">
                  <c:v>8.3333333333333343E-2</c:v>
                </c:pt>
                <c:pt idx="3">
                  <c:v>0.125</c:v>
                </c:pt>
                <c:pt idx="4">
                  <c:v>4.7619047619047623E-2</c:v>
                </c:pt>
                <c:pt idx="5">
                  <c:v>0.16049382716049443</c:v>
                </c:pt>
              </c:numCache>
            </c:numRef>
          </c:val>
        </c:ser>
        <c:ser>
          <c:idx val="2"/>
          <c:order val="2"/>
          <c:tx>
            <c:strRef>
              <c:f>'BL&amp;Ist '!$D$1:$D$2</c:f>
              <c:strCache>
                <c:ptCount val="1"/>
                <c:pt idx="0">
                  <c:v>Gopalganj BL</c:v>
                </c:pt>
              </c:strCache>
            </c:strRef>
          </c:tx>
          <c:cat>
            <c:strRef>
              <c:f>'BL&amp;Ist '!$A$3:$A$8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'!$D$3:$D$8</c:f>
              <c:numCache>
                <c:formatCode>0%</c:formatCode>
                <c:ptCount val="6"/>
                <c:pt idx="0">
                  <c:v>0.13333333333333341</c:v>
                </c:pt>
                <c:pt idx="1">
                  <c:v>0.29411764705882382</c:v>
                </c:pt>
                <c:pt idx="2">
                  <c:v>0</c:v>
                </c:pt>
                <c:pt idx="3">
                  <c:v>0.125</c:v>
                </c:pt>
                <c:pt idx="4">
                  <c:v>0</c:v>
                </c:pt>
                <c:pt idx="5">
                  <c:v>0.1111111111111111</c:v>
                </c:pt>
              </c:numCache>
            </c:numRef>
          </c:val>
        </c:ser>
        <c:ser>
          <c:idx val="3"/>
          <c:order val="3"/>
          <c:tx>
            <c:strRef>
              <c:f>'BL&amp;Ist '!$E$1:$E$2</c:f>
              <c:strCache>
                <c:ptCount val="1"/>
                <c:pt idx="0">
                  <c:v>Motihari BL</c:v>
                </c:pt>
              </c:strCache>
            </c:strRef>
          </c:tx>
          <c:cat>
            <c:strRef>
              <c:f>'BL&amp;Ist '!$A$3:$A$8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'!$E$3:$E$8</c:f>
              <c:numCache>
                <c:formatCode>0%</c:formatCode>
                <c:ptCount val="6"/>
                <c:pt idx="0">
                  <c:v>0.13</c:v>
                </c:pt>
                <c:pt idx="1">
                  <c:v>0.18000000000000024</c:v>
                </c:pt>
                <c:pt idx="2">
                  <c:v>0</c:v>
                </c:pt>
                <c:pt idx="3" formatCode="0.00%">
                  <c:v>0.37500000000000083</c:v>
                </c:pt>
                <c:pt idx="4">
                  <c:v>0</c:v>
                </c:pt>
                <c:pt idx="5" formatCode="0.00%">
                  <c:v>0.13500000000000001</c:v>
                </c:pt>
              </c:numCache>
            </c:numRef>
          </c:val>
        </c:ser>
        <c:ser>
          <c:idx val="4"/>
          <c:order val="4"/>
          <c:tx>
            <c:strRef>
              <c:f>'BL&amp;Ist '!$F$1:$F$2</c:f>
              <c:strCache>
                <c:ptCount val="1"/>
                <c:pt idx="0">
                  <c:v>Sitamarhi BL</c:v>
                </c:pt>
              </c:strCache>
            </c:strRef>
          </c:tx>
          <c:cat>
            <c:strRef>
              <c:f>'BL&amp;Ist '!$A$3:$A$8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'!$F$3:$F$8</c:f>
              <c:numCache>
                <c:formatCode>0%</c:formatCode>
                <c:ptCount val="6"/>
                <c:pt idx="0">
                  <c:v>0</c:v>
                </c:pt>
                <c:pt idx="1">
                  <c:v>0.29411764705882382</c:v>
                </c:pt>
                <c:pt idx="2">
                  <c:v>0</c:v>
                </c:pt>
                <c:pt idx="3">
                  <c:v>0.25</c:v>
                </c:pt>
                <c:pt idx="4">
                  <c:v>9.5238095238095247E-2</c:v>
                </c:pt>
                <c:pt idx="5">
                  <c:v>0.13750000000000001</c:v>
                </c:pt>
              </c:numCache>
            </c:numRef>
          </c:val>
        </c:ser>
        <c:axId val="159009408"/>
        <c:axId val="159035776"/>
      </c:barChart>
      <c:catAx>
        <c:axId val="159009408"/>
        <c:scaling>
          <c:orientation val="minMax"/>
        </c:scaling>
        <c:axPos val="b"/>
        <c:majorTickMark val="none"/>
        <c:tickLblPos val="nextTo"/>
        <c:txPr>
          <a:bodyPr/>
          <a:lstStyle/>
          <a:p>
            <a:pPr>
              <a:defRPr sz="1400"/>
            </a:pPr>
            <a:endParaRPr lang="en-US"/>
          </a:p>
        </c:txPr>
        <c:crossAx val="159035776"/>
        <c:crosses val="autoZero"/>
        <c:auto val="1"/>
        <c:lblAlgn val="ctr"/>
        <c:lblOffset val="100"/>
      </c:catAx>
      <c:valAx>
        <c:axId val="159035776"/>
        <c:scaling>
          <c:orientation val="minMax"/>
          <c:max val="1"/>
        </c:scaling>
        <c:axPos val="l"/>
        <c:majorGridlines/>
        <c:numFmt formatCode="0%" sourceLinked="1"/>
        <c:majorTickMark val="none"/>
        <c:tickLblPos val="nextTo"/>
        <c:crossAx val="159009408"/>
        <c:crosses val="autoZero"/>
        <c:crossBetween val="between"/>
      </c:valAx>
    </c:plotArea>
    <c:legend>
      <c:legendPos val="r"/>
      <c:layout>
        <c:manualLayout>
          <c:xMode val="edge"/>
          <c:yMode val="edge"/>
          <c:x val="0.84413130580986451"/>
          <c:y val="0.21057501875297321"/>
          <c:w val="0.14355671443994872"/>
          <c:h val="0.66589205834461795"/>
        </c:manualLayout>
      </c:layout>
      <c:txPr>
        <a:bodyPr/>
        <a:lstStyle/>
        <a:p>
          <a:pPr>
            <a:defRPr sz="1600"/>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autoTitleDeleted val="1"/>
    <c:plotArea>
      <c:layout/>
      <c:barChart>
        <c:barDir val="col"/>
        <c:grouping val="clustered"/>
        <c:ser>
          <c:idx val="0"/>
          <c:order val="0"/>
          <c:tx>
            <c:strRef>
              <c:f>'BL&amp;Ist '!$I$1:$I$2</c:f>
              <c:strCache>
                <c:ptCount val="1"/>
                <c:pt idx="0">
                  <c:v>Bettiah Ist </c:v>
                </c:pt>
              </c:strCache>
            </c:strRef>
          </c:tx>
          <c:cat>
            <c:strRef>
              <c:f>'BL&amp;Ist '!$H$3:$H$8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'!$I$3:$I$8</c:f>
              <c:numCache>
                <c:formatCode>0%</c:formatCode>
                <c:ptCount val="6"/>
                <c:pt idx="0">
                  <c:v>0.13333333333333341</c:v>
                </c:pt>
                <c:pt idx="1">
                  <c:v>0.35294117647058826</c:v>
                </c:pt>
                <c:pt idx="2">
                  <c:v>0.33333333333333331</c:v>
                </c:pt>
                <c:pt idx="3">
                  <c:v>0.37500000000000072</c:v>
                </c:pt>
                <c:pt idx="4">
                  <c:v>0</c:v>
                </c:pt>
                <c:pt idx="5" formatCode="0.0%">
                  <c:v>0.22222222222222199</c:v>
                </c:pt>
              </c:numCache>
            </c:numRef>
          </c:val>
        </c:ser>
        <c:ser>
          <c:idx val="1"/>
          <c:order val="1"/>
          <c:tx>
            <c:strRef>
              <c:f>'BL&amp;Ist '!$J$1:$J$2</c:f>
              <c:strCache>
                <c:ptCount val="1"/>
                <c:pt idx="0">
                  <c:v>Chapra Ist </c:v>
                </c:pt>
              </c:strCache>
            </c:strRef>
          </c:tx>
          <c:cat>
            <c:strRef>
              <c:f>'BL&amp;Ist '!$H$3:$H$8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'!$J$3:$J$8</c:f>
              <c:numCache>
                <c:formatCode>0%</c:formatCode>
                <c:ptCount val="6"/>
                <c:pt idx="0">
                  <c:v>0.66666666666666663</c:v>
                </c:pt>
                <c:pt idx="1">
                  <c:v>0.52941176470588236</c:v>
                </c:pt>
                <c:pt idx="2">
                  <c:v>0.25</c:v>
                </c:pt>
                <c:pt idx="3">
                  <c:v>0.37500000000000072</c:v>
                </c:pt>
                <c:pt idx="4">
                  <c:v>0.14285714285714343</c:v>
                </c:pt>
                <c:pt idx="5" formatCode="0.0%">
                  <c:v>0.38271604938271714</c:v>
                </c:pt>
              </c:numCache>
            </c:numRef>
          </c:val>
        </c:ser>
        <c:ser>
          <c:idx val="2"/>
          <c:order val="2"/>
          <c:tx>
            <c:strRef>
              <c:f>'BL&amp;Ist '!$K$1:$K$2</c:f>
              <c:strCache>
                <c:ptCount val="1"/>
                <c:pt idx="0">
                  <c:v>Gopalganj Ist </c:v>
                </c:pt>
              </c:strCache>
            </c:strRef>
          </c:tx>
          <c:cat>
            <c:strRef>
              <c:f>'BL&amp;Ist '!$H$3:$H$8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'!$K$3:$K$8</c:f>
              <c:numCache>
                <c:formatCode>0%</c:formatCode>
                <c:ptCount val="6"/>
                <c:pt idx="0">
                  <c:v>0.73333333333333361</c:v>
                </c:pt>
                <c:pt idx="1">
                  <c:v>0.64705882352941502</c:v>
                </c:pt>
                <c:pt idx="2">
                  <c:v>8.3333333333333343E-2</c:v>
                </c:pt>
                <c:pt idx="3">
                  <c:v>0.5625</c:v>
                </c:pt>
                <c:pt idx="4">
                  <c:v>4.7619047619047623E-2</c:v>
                </c:pt>
                <c:pt idx="5" formatCode="0.0%">
                  <c:v>0.40740740740740738</c:v>
                </c:pt>
              </c:numCache>
            </c:numRef>
          </c:val>
        </c:ser>
        <c:ser>
          <c:idx val="3"/>
          <c:order val="3"/>
          <c:tx>
            <c:strRef>
              <c:f>'BL&amp;Ist '!$L$1:$L$2</c:f>
              <c:strCache>
                <c:ptCount val="1"/>
                <c:pt idx="0">
                  <c:v>Motihari Ist </c:v>
                </c:pt>
              </c:strCache>
            </c:strRef>
          </c:tx>
          <c:cat>
            <c:strRef>
              <c:f>'BL&amp;Ist '!$H$3:$H$8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'!$L$3:$L$8</c:f>
              <c:numCache>
                <c:formatCode>0%</c:formatCode>
                <c:ptCount val="6"/>
                <c:pt idx="0">
                  <c:v>0.27</c:v>
                </c:pt>
                <c:pt idx="1">
                  <c:v>0.59</c:v>
                </c:pt>
                <c:pt idx="2">
                  <c:v>0.25</c:v>
                </c:pt>
                <c:pt idx="3" formatCode="0.00%">
                  <c:v>0.43500000000000072</c:v>
                </c:pt>
                <c:pt idx="4">
                  <c:v>0.05</c:v>
                </c:pt>
                <c:pt idx="5">
                  <c:v>0.31000000000000072</c:v>
                </c:pt>
              </c:numCache>
            </c:numRef>
          </c:val>
        </c:ser>
        <c:ser>
          <c:idx val="4"/>
          <c:order val="4"/>
          <c:tx>
            <c:strRef>
              <c:f>'BL&amp;Ist '!$M$1:$M$2</c:f>
              <c:strCache>
                <c:ptCount val="1"/>
                <c:pt idx="0">
                  <c:v>Sitamarhi Ist </c:v>
                </c:pt>
              </c:strCache>
            </c:strRef>
          </c:tx>
          <c:cat>
            <c:strRef>
              <c:f>'BL&amp;Ist '!$H$3:$H$8</c:f>
              <c:strCache>
                <c:ptCount val="6"/>
                <c:pt idx="0">
                  <c:v>Classroom and Practical Instruction</c:v>
                </c:pt>
                <c:pt idx="1">
                  <c:v>Clinical Instruction and practice </c:v>
                </c:pt>
                <c:pt idx="2">
                  <c:v>School infrastructure and training materials </c:v>
                </c:pt>
                <c:pt idx="3">
                  <c:v>School Management</c:v>
                </c:pt>
                <c:pt idx="4">
                  <c:v>Clinical areas where student midwives undertake clinical experience</c:v>
                </c:pt>
                <c:pt idx="5">
                  <c:v>Overall</c:v>
                </c:pt>
              </c:strCache>
            </c:strRef>
          </c:cat>
          <c:val>
            <c:numRef>
              <c:f>'BL&amp;Ist '!$M$3:$M$8</c:f>
              <c:numCache>
                <c:formatCode>0%</c:formatCode>
                <c:ptCount val="6"/>
                <c:pt idx="0">
                  <c:v>0.57142857142857351</c:v>
                </c:pt>
                <c:pt idx="1">
                  <c:v>0.58823529411764541</c:v>
                </c:pt>
                <c:pt idx="2">
                  <c:v>0.25</c:v>
                </c:pt>
                <c:pt idx="3">
                  <c:v>0.8125</c:v>
                </c:pt>
                <c:pt idx="4">
                  <c:v>0.31578947368421212</c:v>
                </c:pt>
                <c:pt idx="5" formatCode="0.0%">
                  <c:v>0.51282051282051422</c:v>
                </c:pt>
              </c:numCache>
            </c:numRef>
          </c:val>
        </c:ser>
        <c:axId val="158939392"/>
        <c:axId val="158946048"/>
      </c:barChart>
      <c:catAx>
        <c:axId val="158939392"/>
        <c:scaling>
          <c:orientation val="minMax"/>
        </c:scaling>
        <c:axPos val="b"/>
        <c:majorTickMark val="none"/>
        <c:tickLblPos val="nextTo"/>
        <c:txPr>
          <a:bodyPr/>
          <a:lstStyle/>
          <a:p>
            <a:pPr>
              <a:defRPr sz="1400"/>
            </a:pPr>
            <a:endParaRPr lang="en-US"/>
          </a:p>
        </c:txPr>
        <c:crossAx val="158946048"/>
        <c:crosses val="autoZero"/>
        <c:auto val="1"/>
        <c:lblAlgn val="ctr"/>
        <c:lblOffset val="100"/>
      </c:catAx>
      <c:valAx>
        <c:axId val="158946048"/>
        <c:scaling>
          <c:orientation val="minMax"/>
          <c:max val="1"/>
        </c:scaling>
        <c:axPos val="l"/>
        <c:majorGridlines/>
        <c:numFmt formatCode="0%" sourceLinked="1"/>
        <c:majorTickMark val="none"/>
        <c:tickLblPos val="nextTo"/>
        <c:crossAx val="158939392"/>
        <c:crosses val="autoZero"/>
        <c:crossBetween val="between"/>
      </c:valAx>
    </c:plotArea>
    <c:legend>
      <c:legendPos val="r"/>
      <c:layout>
        <c:manualLayout>
          <c:xMode val="edge"/>
          <c:yMode val="edge"/>
          <c:x val="0.83925789017480323"/>
          <c:y val="0.15705223711375671"/>
          <c:w val="0.14843327237066634"/>
          <c:h val="0.73605043554009875"/>
        </c:manualLayout>
      </c:layout>
      <c:txPr>
        <a:bodyPr/>
        <a:lstStyle/>
        <a:p>
          <a:pPr>
            <a:defRPr sz="1600"/>
          </a:pPr>
          <a:endParaRPr lang="en-US"/>
        </a:p>
      </c:tx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style val="6"/>
  <c:chart>
    <c:autoTitleDeleted val="1"/>
    <c:plotArea>
      <c:layout/>
      <c:barChart>
        <c:barDir val="col"/>
        <c:grouping val="clustered"/>
        <c:ser>
          <c:idx val="0"/>
          <c:order val="0"/>
          <c:tx>
            <c:strRef>
              <c:f>Sheet2!$A$3:$B$3</c:f>
              <c:strCache>
                <c:ptCount val="1"/>
                <c:pt idx="0">
                  <c:v>Overall BL</c:v>
                </c:pt>
              </c:strCache>
            </c:strRef>
          </c:tx>
          <c:dLbls>
            <c:showVal val="1"/>
          </c:dLbls>
          <c:cat>
            <c:strRef>
              <c:f>Sheet2!$C$2:$G$2</c:f>
              <c:strCache>
                <c:ptCount val="5"/>
                <c:pt idx="0">
                  <c:v>Bettiah</c:v>
                </c:pt>
                <c:pt idx="1">
                  <c:v>Chapra</c:v>
                </c:pt>
                <c:pt idx="2">
                  <c:v>Gopalganj</c:v>
                </c:pt>
                <c:pt idx="3">
                  <c:v>Motihari</c:v>
                </c:pt>
                <c:pt idx="4">
                  <c:v>Sitamarhi</c:v>
                </c:pt>
              </c:strCache>
            </c:strRef>
          </c:cat>
          <c:val>
            <c:numRef>
              <c:f>Sheet2!$C$3:$G$3</c:f>
              <c:numCache>
                <c:formatCode>0%</c:formatCode>
                <c:ptCount val="5"/>
                <c:pt idx="0">
                  <c:v>4.9382716049382921E-2</c:v>
                </c:pt>
                <c:pt idx="1">
                  <c:v>0.16049382716049432</c:v>
                </c:pt>
                <c:pt idx="2">
                  <c:v>0.1111111111111111</c:v>
                </c:pt>
                <c:pt idx="3" formatCode="0.00%">
                  <c:v>0.13500000000000001</c:v>
                </c:pt>
                <c:pt idx="4">
                  <c:v>0.13750000000000001</c:v>
                </c:pt>
              </c:numCache>
            </c:numRef>
          </c:val>
        </c:ser>
        <c:ser>
          <c:idx val="1"/>
          <c:order val="1"/>
          <c:tx>
            <c:strRef>
              <c:f>Sheet2!$A$4:$B$4</c:f>
              <c:strCache>
                <c:ptCount val="1"/>
                <c:pt idx="0">
                  <c:v>Overall Ist</c:v>
                </c:pt>
              </c:strCache>
            </c:strRef>
          </c:tx>
          <c:dLbls>
            <c:showVal val="1"/>
          </c:dLbls>
          <c:cat>
            <c:strRef>
              <c:f>Sheet2!$C$2:$G$2</c:f>
              <c:strCache>
                <c:ptCount val="5"/>
                <c:pt idx="0">
                  <c:v>Bettiah</c:v>
                </c:pt>
                <c:pt idx="1">
                  <c:v>Chapra</c:v>
                </c:pt>
                <c:pt idx="2">
                  <c:v>Gopalganj</c:v>
                </c:pt>
                <c:pt idx="3">
                  <c:v>Motihari</c:v>
                </c:pt>
                <c:pt idx="4">
                  <c:v>Sitamarhi</c:v>
                </c:pt>
              </c:strCache>
            </c:strRef>
          </c:cat>
          <c:val>
            <c:numRef>
              <c:f>Sheet2!$C$4:$G$4</c:f>
              <c:numCache>
                <c:formatCode>0.0%</c:formatCode>
                <c:ptCount val="5"/>
                <c:pt idx="0">
                  <c:v>0.22222222222222199</c:v>
                </c:pt>
                <c:pt idx="1">
                  <c:v>0.38271604938271714</c:v>
                </c:pt>
                <c:pt idx="2">
                  <c:v>0.40740740740740738</c:v>
                </c:pt>
                <c:pt idx="3" formatCode="0%">
                  <c:v>0.31000000000000072</c:v>
                </c:pt>
                <c:pt idx="4">
                  <c:v>0.51282051282051422</c:v>
                </c:pt>
              </c:numCache>
            </c:numRef>
          </c:val>
        </c:ser>
        <c:axId val="55637504"/>
        <c:axId val="55639040"/>
      </c:barChart>
      <c:catAx>
        <c:axId val="55637504"/>
        <c:scaling>
          <c:orientation val="minMax"/>
        </c:scaling>
        <c:axPos val="b"/>
        <c:majorTickMark val="none"/>
        <c:tickLblPos val="nextTo"/>
        <c:crossAx val="55639040"/>
        <c:crosses val="autoZero"/>
        <c:auto val="1"/>
        <c:lblAlgn val="ctr"/>
        <c:lblOffset val="100"/>
      </c:catAx>
      <c:valAx>
        <c:axId val="55639040"/>
        <c:scaling>
          <c:orientation val="minMax"/>
          <c:max val="1"/>
        </c:scaling>
        <c:axPos val="l"/>
        <c:majorGridlines/>
        <c:numFmt formatCode="0%" sourceLinked="1"/>
        <c:majorTickMark val="none"/>
        <c:tickLblPos val="nextTo"/>
        <c:crossAx val="55637504"/>
        <c:crosses val="autoZero"/>
        <c:crossBetween val="between"/>
      </c:valAx>
    </c:plotArea>
    <c:legend>
      <c:legendPos val="r"/>
      <c:layout>
        <c:manualLayout>
          <c:xMode val="edge"/>
          <c:yMode val="edge"/>
          <c:x val="0.82222351668891358"/>
          <c:y val="0.3537248468941383"/>
          <c:w val="0.16110979877515311"/>
          <c:h val="0.3294714202391375"/>
        </c:manualLayout>
      </c:layout>
    </c:legend>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B68472-1B0F-403F-BF04-938EE5CA80B4}"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en-US"/>
        </a:p>
      </dgm:t>
    </dgm:pt>
    <dgm:pt modelId="{47AD1347-0FBD-4D89-B809-B57606853E3B}">
      <dgm:prSet phldrT="[Text]" custT="1"/>
      <dgm:spPr>
        <a:solidFill>
          <a:schemeClr val="accent1">
            <a:lumMod val="40000"/>
            <a:lumOff val="60000"/>
          </a:schemeClr>
        </a:solidFill>
      </dgm:spPr>
      <dgm:t>
        <a:bodyPr/>
        <a:lstStyle/>
        <a:p>
          <a:r>
            <a:rPr lang="en-US" sz="2800" b="1" dirty="0" smtClean="0">
              <a:solidFill>
                <a:schemeClr val="tx1"/>
              </a:solidFill>
            </a:rPr>
            <a:t>Analyzed Data</a:t>
          </a:r>
          <a:endParaRPr lang="en-US" sz="2800" b="1" dirty="0">
            <a:solidFill>
              <a:schemeClr val="tx1"/>
            </a:solidFill>
          </a:endParaRPr>
        </a:p>
      </dgm:t>
    </dgm:pt>
    <dgm:pt modelId="{D92F682F-810E-4AD8-902E-DC9A02AC624A}" type="parTrans" cxnId="{F8C6F889-A53F-41CD-9BA8-5973C15507E1}">
      <dgm:prSet/>
      <dgm:spPr/>
      <dgm:t>
        <a:bodyPr/>
        <a:lstStyle/>
        <a:p>
          <a:endParaRPr lang="en-US"/>
        </a:p>
      </dgm:t>
    </dgm:pt>
    <dgm:pt modelId="{89B6EF69-351F-4029-9ECA-46BDAE6FDB29}" type="sibTrans" cxnId="{F8C6F889-A53F-41CD-9BA8-5973C15507E1}">
      <dgm:prSet/>
      <dgm:spPr/>
      <dgm:t>
        <a:bodyPr/>
        <a:lstStyle/>
        <a:p>
          <a:endParaRPr lang="en-US"/>
        </a:p>
      </dgm:t>
    </dgm:pt>
    <dgm:pt modelId="{192F6C33-CC3E-4DFC-B8F5-DC2A950142D1}">
      <dgm:prSet phldrT="[Text]" custT="1"/>
      <dgm:spPr>
        <a:solidFill>
          <a:schemeClr val="accent5">
            <a:lumMod val="40000"/>
            <a:lumOff val="60000"/>
          </a:schemeClr>
        </a:solidFill>
      </dgm:spPr>
      <dgm:t>
        <a:bodyPr/>
        <a:lstStyle/>
        <a:p>
          <a:r>
            <a:rPr lang="en-US" sz="3200" b="0" dirty="0" smtClean="0">
              <a:solidFill>
                <a:schemeClr val="tx1"/>
              </a:solidFill>
            </a:rPr>
            <a:t>Present Status</a:t>
          </a:r>
          <a:endParaRPr lang="en-US" sz="3200" b="0" dirty="0">
            <a:solidFill>
              <a:schemeClr val="tx1"/>
            </a:solidFill>
          </a:endParaRPr>
        </a:p>
      </dgm:t>
    </dgm:pt>
    <dgm:pt modelId="{281A7D06-F25E-4E4B-9CCC-C2AA3B5DD273}" type="parTrans" cxnId="{FEF8F287-2F3C-4767-B12A-0FA18758F10A}">
      <dgm:prSet/>
      <dgm:spPr/>
      <dgm:t>
        <a:bodyPr/>
        <a:lstStyle/>
        <a:p>
          <a:endParaRPr lang="en-US"/>
        </a:p>
      </dgm:t>
    </dgm:pt>
    <dgm:pt modelId="{DB3F186B-9CF0-4206-9CC9-A15B8C1F2548}" type="sibTrans" cxnId="{FEF8F287-2F3C-4767-B12A-0FA18758F10A}">
      <dgm:prSet/>
      <dgm:spPr/>
      <dgm:t>
        <a:bodyPr/>
        <a:lstStyle/>
        <a:p>
          <a:endParaRPr lang="en-US"/>
        </a:p>
      </dgm:t>
    </dgm:pt>
    <dgm:pt modelId="{2694EC25-BC3C-431D-945B-F2C7F49CD616}">
      <dgm:prSet phldrT="[Text]"/>
      <dgm:spPr>
        <a:solidFill>
          <a:schemeClr val="accent5">
            <a:lumMod val="40000"/>
            <a:lumOff val="60000"/>
          </a:schemeClr>
        </a:solidFill>
      </dgm:spPr>
      <dgm:t>
        <a:bodyPr vert="vert270"/>
        <a:lstStyle/>
        <a:p>
          <a:r>
            <a:rPr lang="en-US" b="1" dirty="0" smtClean="0">
              <a:solidFill>
                <a:schemeClr val="tx1"/>
              </a:solidFill>
            </a:rPr>
            <a:t>Summary of Achievements of each school</a:t>
          </a:r>
          <a:endParaRPr lang="en-US" b="1" dirty="0">
            <a:solidFill>
              <a:schemeClr val="tx1"/>
            </a:solidFill>
          </a:endParaRPr>
        </a:p>
      </dgm:t>
    </dgm:pt>
    <dgm:pt modelId="{613A8612-C763-4F5E-BFE6-CD1D072ABD53}" type="parTrans" cxnId="{E602EA4A-E622-4A83-BCD5-15715C3F7FBE}">
      <dgm:prSet/>
      <dgm:spPr/>
      <dgm:t>
        <a:bodyPr/>
        <a:lstStyle/>
        <a:p>
          <a:endParaRPr lang="en-US"/>
        </a:p>
      </dgm:t>
    </dgm:pt>
    <dgm:pt modelId="{AA9D4E39-7351-4319-B75D-290C5E96BCF4}" type="sibTrans" cxnId="{E602EA4A-E622-4A83-BCD5-15715C3F7FBE}">
      <dgm:prSet/>
      <dgm:spPr/>
      <dgm:t>
        <a:bodyPr/>
        <a:lstStyle/>
        <a:p>
          <a:endParaRPr lang="en-US"/>
        </a:p>
      </dgm:t>
    </dgm:pt>
    <dgm:pt modelId="{ED07B7A9-C70B-4B96-BAB8-5F8B2FA62D3A}">
      <dgm:prSet phldrT="[Text]"/>
      <dgm:spPr>
        <a:solidFill>
          <a:schemeClr val="accent5">
            <a:lumMod val="40000"/>
            <a:lumOff val="60000"/>
          </a:schemeClr>
        </a:solidFill>
      </dgm:spPr>
      <dgm:t>
        <a:bodyPr vert="vert270"/>
        <a:lstStyle/>
        <a:p>
          <a:r>
            <a:rPr lang="en-US" b="1" dirty="0" smtClean="0">
              <a:solidFill>
                <a:schemeClr val="tx1"/>
              </a:solidFill>
            </a:rPr>
            <a:t>Comparison in between five schools</a:t>
          </a:r>
          <a:endParaRPr lang="en-US" b="1" dirty="0">
            <a:solidFill>
              <a:schemeClr val="tx1"/>
            </a:solidFill>
          </a:endParaRPr>
        </a:p>
      </dgm:t>
    </dgm:pt>
    <dgm:pt modelId="{659FE289-578B-4AC9-ABFD-02C1B6485BE9}" type="parTrans" cxnId="{E0338EFC-C2FF-4027-84AA-EE45BB63C8A3}">
      <dgm:prSet/>
      <dgm:spPr/>
      <dgm:t>
        <a:bodyPr/>
        <a:lstStyle/>
        <a:p>
          <a:endParaRPr lang="en-US"/>
        </a:p>
      </dgm:t>
    </dgm:pt>
    <dgm:pt modelId="{A7B6A8C3-7DB0-4A2A-B504-0E837C077B67}" type="sibTrans" cxnId="{E0338EFC-C2FF-4027-84AA-EE45BB63C8A3}">
      <dgm:prSet/>
      <dgm:spPr/>
      <dgm:t>
        <a:bodyPr/>
        <a:lstStyle/>
        <a:p>
          <a:endParaRPr lang="en-US"/>
        </a:p>
      </dgm:t>
    </dgm:pt>
    <dgm:pt modelId="{59CF86F2-4DAD-4D61-97B8-946CB5C7307A}">
      <dgm:prSet phldrT="[Text]" custT="1"/>
      <dgm:spPr>
        <a:solidFill>
          <a:schemeClr val="accent1">
            <a:lumMod val="50000"/>
          </a:schemeClr>
        </a:solidFill>
      </dgm:spPr>
      <dgm:t>
        <a:bodyPr/>
        <a:lstStyle/>
        <a:p>
          <a:r>
            <a:rPr lang="en-US" sz="2800" b="0" dirty="0" smtClean="0"/>
            <a:t>Actionable Points</a:t>
          </a:r>
          <a:endParaRPr lang="en-US" sz="2800" b="0" dirty="0"/>
        </a:p>
      </dgm:t>
    </dgm:pt>
    <dgm:pt modelId="{CA8B0627-AD1E-430C-A8E0-7800D7E7C6D6}" type="parTrans" cxnId="{8CD3E829-ADAE-4DDE-A53F-A8CD4302F9B3}">
      <dgm:prSet/>
      <dgm:spPr/>
      <dgm:t>
        <a:bodyPr/>
        <a:lstStyle/>
        <a:p>
          <a:endParaRPr lang="en-US"/>
        </a:p>
      </dgm:t>
    </dgm:pt>
    <dgm:pt modelId="{E7FBCB76-C08A-4326-9A0A-75AF758EDC59}" type="sibTrans" cxnId="{8CD3E829-ADAE-4DDE-A53F-A8CD4302F9B3}">
      <dgm:prSet/>
      <dgm:spPr/>
      <dgm:t>
        <a:bodyPr/>
        <a:lstStyle/>
        <a:p>
          <a:endParaRPr lang="en-US"/>
        </a:p>
      </dgm:t>
    </dgm:pt>
    <dgm:pt modelId="{66A75581-1034-46FD-B3D2-69F9EF7AD158}">
      <dgm:prSet phldrT="[Text]"/>
      <dgm:spPr>
        <a:solidFill>
          <a:schemeClr val="accent1">
            <a:lumMod val="50000"/>
          </a:schemeClr>
        </a:solidFill>
      </dgm:spPr>
      <dgm:t>
        <a:bodyPr vert="vert270"/>
        <a:lstStyle/>
        <a:p>
          <a:r>
            <a:rPr lang="en-US" b="1" dirty="0" smtClean="0"/>
            <a:t>Section-I</a:t>
          </a:r>
          <a:endParaRPr lang="en-US" b="1" dirty="0"/>
        </a:p>
      </dgm:t>
    </dgm:pt>
    <dgm:pt modelId="{65A9A1F8-362E-4718-B73F-92C8BDB3C644}" type="parTrans" cxnId="{48260BA9-5B8F-411C-9C18-5C2B38053529}">
      <dgm:prSet/>
      <dgm:spPr/>
      <dgm:t>
        <a:bodyPr/>
        <a:lstStyle/>
        <a:p>
          <a:endParaRPr lang="en-US"/>
        </a:p>
      </dgm:t>
    </dgm:pt>
    <dgm:pt modelId="{8DE9C89C-5AB1-40E7-B098-0FAF672A51DC}" type="sibTrans" cxnId="{48260BA9-5B8F-411C-9C18-5C2B38053529}">
      <dgm:prSet/>
      <dgm:spPr/>
      <dgm:t>
        <a:bodyPr/>
        <a:lstStyle/>
        <a:p>
          <a:endParaRPr lang="en-US"/>
        </a:p>
      </dgm:t>
    </dgm:pt>
    <dgm:pt modelId="{566F8D92-870F-49CE-8BC7-C3A383BB1163}">
      <dgm:prSet phldrT="[Text]"/>
      <dgm:spPr>
        <a:solidFill>
          <a:schemeClr val="accent5">
            <a:lumMod val="40000"/>
            <a:lumOff val="60000"/>
          </a:schemeClr>
        </a:solidFill>
      </dgm:spPr>
      <dgm:t>
        <a:bodyPr vert="vert270"/>
        <a:lstStyle/>
        <a:p>
          <a:r>
            <a:rPr lang="en-US" b="1" dirty="0" smtClean="0">
              <a:solidFill>
                <a:schemeClr val="tx1"/>
              </a:solidFill>
            </a:rPr>
            <a:t>Overall Performance levels</a:t>
          </a:r>
          <a:endParaRPr lang="en-US" b="1" dirty="0">
            <a:solidFill>
              <a:schemeClr val="tx1"/>
            </a:solidFill>
          </a:endParaRPr>
        </a:p>
      </dgm:t>
    </dgm:pt>
    <dgm:pt modelId="{635A2446-51BF-453E-A74C-49969C8C6352}" type="parTrans" cxnId="{EDE7D7EB-542D-48E5-8685-BAD4BA628BE9}">
      <dgm:prSet/>
      <dgm:spPr/>
      <dgm:t>
        <a:bodyPr/>
        <a:lstStyle/>
        <a:p>
          <a:endParaRPr lang="en-US"/>
        </a:p>
      </dgm:t>
    </dgm:pt>
    <dgm:pt modelId="{3E8DDA51-A7A2-455E-96BA-B981A62747CF}" type="sibTrans" cxnId="{EDE7D7EB-542D-48E5-8685-BAD4BA628BE9}">
      <dgm:prSet/>
      <dgm:spPr/>
      <dgm:t>
        <a:bodyPr/>
        <a:lstStyle/>
        <a:p>
          <a:endParaRPr lang="en-US"/>
        </a:p>
      </dgm:t>
    </dgm:pt>
    <dgm:pt modelId="{01B74FE4-A7FE-4F8F-AF59-CB74CCF9BFA1}">
      <dgm:prSet phldrT="[Text]"/>
      <dgm:spPr>
        <a:solidFill>
          <a:schemeClr val="accent1">
            <a:lumMod val="50000"/>
          </a:schemeClr>
        </a:solidFill>
      </dgm:spPr>
      <dgm:t>
        <a:bodyPr vert="vert270"/>
        <a:lstStyle/>
        <a:p>
          <a:r>
            <a:rPr lang="en-US" b="1" dirty="0" smtClean="0"/>
            <a:t>Section-II</a:t>
          </a:r>
          <a:endParaRPr lang="en-US" b="1" dirty="0"/>
        </a:p>
      </dgm:t>
    </dgm:pt>
    <dgm:pt modelId="{B827EE40-0C29-46EF-8365-5850F3312AB8}" type="parTrans" cxnId="{2E41209C-368E-4239-8B44-DE1D8F4E89EF}">
      <dgm:prSet/>
      <dgm:spPr/>
      <dgm:t>
        <a:bodyPr/>
        <a:lstStyle/>
        <a:p>
          <a:endParaRPr lang="en-US"/>
        </a:p>
      </dgm:t>
    </dgm:pt>
    <dgm:pt modelId="{118389FE-B892-4B26-A9DF-AFD626A9000B}" type="sibTrans" cxnId="{2E41209C-368E-4239-8B44-DE1D8F4E89EF}">
      <dgm:prSet/>
      <dgm:spPr/>
      <dgm:t>
        <a:bodyPr/>
        <a:lstStyle/>
        <a:p>
          <a:endParaRPr lang="en-US"/>
        </a:p>
      </dgm:t>
    </dgm:pt>
    <dgm:pt modelId="{ED7AF437-B6A7-4214-8CAB-00F52CBF838C}">
      <dgm:prSet phldrT="[Text]"/>
      <dgm:spPr>
        <a:solidFill>
          <a:schemeClr val="accent1">
            <a:lumMod val="50000"/>
          </a:schemeClr>
        </a:solidFill>
      </dgm:spPr>
      <dgm:t>
        <a:bodyPr vert="vert270"/>
        <a:lstStyle/>
        <a:p>
          <a:r>
            <a:rPr lang="en-US" b="1" dirty="0" smtClean="0"/>
            <a:t>Section-III</a:t>
          </a:r>
          <a:endParaRPr lang="en-US" b="1" dirty="0"/>
        </a:p>
      </dgm:t>
    </dgm:pt>
    <dgm:pt modelId="{BAFC2BC7-D0AC-45CF-9A61-D0213E20D563}" type="parTrans" cxnId="{50CDCFC1-080A-407A-970A-F0E434A57934}">
      <dgm:prSet/>
      <dgm:spPr/>
      <dgm:t>
        <a:bodyPr/>
        <a:lstStyle/>
        <a:p>
          <a:endParaRPr lang="en-US"/>
        </a:p>
      </dgm:t>
    </dgm:pt>
    <dgm:pt modelId="{CF85D4FF-2B9D-44BA-91F0-AE59B09A1AF7}" type="sibTrans" cxnId="{50CDCFC1-080A-407A-970A-F0E434A57934}">
      <dgm:prSet/>
      <dgm:spPr/>
      <dgm:t>
        <a:bodyPr/>
        <a:lstStyle/>
        <a:p>
          <a:endParaRPr lang="en-US"/>
        </a:p>
      </dgm:t>
    </dgm:pt>
    <dgm:pt modelId="{498A9792-EA15-455F-8034-E2A819AF02F8}">
      <dgm:prSet phldrT="[Text]"/>
      <dgm:spPr>
        <a:solidFill>
          <a:schemeClr val="accent1">
            <a:lumMod val="50000"/>
          </a:schemeClr>
        </a:solidFill>
      </dgm:spPr>
      <dgm:t>
        <a:bodyPr vert="vert270"/>
        <a:lstStyle/>
        <a:p>
          <a:r>
            <a:rPr lang="en-US" b="1" dirty="0" smtClean="0"/>
            <a:t>Section-IV</a:t>
          </a:r>
          <a:endParaRPr lang="en-US" b="1" dirty="0"/>
        </a:p>
      </dgm:t>
    </dgm:pt>
    <dgm:pt modelId="{A8935ABF-4EA9-4158-81AA-022EC276096F}" type="parTrans" cxnId="{E2C79DA5-E10D-4F64-A946-E82912AF3174}">
      <dgm:prSet/>
      <dgm:spPr/>
      <dgm:t>
        <a:bodyPr/>
        <a:lstStyle/>
        <a:p>
          <a:endParaRPr lang="en-US"/>
        </a:p>
      </dgm:t>
    </dgm:pt>
    <dgm:pt modelId="{A403FF07-275B-4E9B-ADAB-8B3AC372A28E}" type="sibTrans" cxnId="{E2C79DA5-E10D-4F64-A946-E82912AF3174}">
      <dgm:prSet/>
      <dgm:spPr/>
      <dgm:t>
        <a:bodyPr/>
        <a:lstStyle/>
        <a:p>
          <a:endParaRPr lang="en-US"/>
        </a:p>
      </dgm:t>
    </dgm:pt>
    <dgm:pt modelId="{51A9966D-F41F-462F-BB15-3475AEEC8897}">
      <dgm:prSet phldrT="[Text]"/>
      <dgm:spPr>
        <a:solidFill>
          <a:schemeClr val="accent1">
            <a:lumMod val="50000"/>
          </a:schemeClr>
        </a:solidFill>
      </dgm:spPr>
      <dgm:t>
        <a:bodyPr vert="vert270"/>
        <a:lstStyle/>
        <a:p>
          <a:r>
            <a:rPr lang="en-US" b="1" dirty="0" smtClean="0"/>
            <a:t>Section-V</a:t>
          </a:r>
          <a:endParaRPr lang="en-US" b="1" dirty="0"/>
        </a:p>
      </dgm:t>
    </dgm:pt>
    <dgm:pt modelId="{BF070198-E772-4D7E-BA85-E4D9962DA83F}" type="parTrans" cxnId="{60217CCC-3E83-4048-99DD-8FA9F88C8FF4}">
      <dgm:prSet/>
      <dgm:spPr/>
      <dgm:t>
        <a:bodyPr/>
        <a:lstStyle/>
        <a:p>
          <a:endParaRPr lang="en-US"/>
        </a:p>
      </dgm:t>
    </dgm:pt>
    <dgm:pt modelId="{7E0D7DC3-0837-4EA6-8532-D4F8E827AF54}" type="sibTrans" cxnId="{60217CCC-3E83-4048-99DD-8FA9F88C8FF4}">
      <dgm:prSet/>
      <dgm:spPr/>
      <dgm:t>
        <a:bodyPr/>
        <a:lstStyle/>
        <a:p>
          <a:endParaRPr lang="en-US"/>
        </a:p>
      </dgm:t>
    </dgm:pt>
    <dgm:pt modelId="{7C039754-914C-4FAC-84B1-6844DCAD05E6}" type="pres">
      <dgm:prSet presAssocID="{AEB68472-1B0F-403F-BF04-938EE5CA80B4}" presName="Name0" presStyleCnt="0">
        <dgm:presLayoutVars>
          <dgm:chPref val="1"/>
          <dgm:dir/>
          <dgm:animOne val="branch"/>
          <dgm:animLvl val="lvl"/>
          <dgm:resizeHandles/>
        </dgm:presLayoutVars>
      </dgm:prSet>
      <dgm:spPr/>
      <dgm:t>
        <a:bodyPr/>
        <a:lstStyle/>
        <a:p>
          <a:endParaRPr lang="en-US"/>
        </a:p>
      </dgm:t>
    </dgm:pt>
    <dgm:pt modelId="{144CDEE9-4490-4C9F-A546-97D90A3DDA16}" type="pres">
      <dgm:prSet presAssocID="{47AD1347-0FBD-4D89-B809-B57606853E3B}" presName="vertOne" presStyleCnt="0"/>
      <dgm:spPr/>
    </dgm:pt>
    <dgm:pt modelId="{D58BD20E-0E0B-48DC-A597-F137B2866196}" type="pres">
      <dgm:prSet presAssocID="{47AD1347-0FBD-4D89-B809-B57606853E3B}" presName="txOne" presStyleLbl="node0" presStyleIdx="0" presStyleCnt="1" custScaleX="88197" custScaleY="40250" custLinFactNeighborX="-50" custLinFactNeighborY="60658">
        <dgm:presLayoutVars>
          <dgm:chPref val="3"/>
        </dgm:presLayoutVars>
      </dgm:prSet>
      <dgm:spPr/>
      <dgm:t>
        <a:bodyPr/>
        <a:lstStyle/>
        <a:p>
          <a:endParaRPr lang="en-US"/>
        </a:p>
      </dgm:t>
    </dgm:pt>
    <dgm:pt modelId="{BEE6D909-09C9-4273-A63F-8E98FDAFE911}" type="pres">
      <dgm:prSet presAssocID="{47AD1347-0FBD-4D89-B809-B57606853E3B}" presName="parTransOne" presStyleCnt="0"/>
      <dgm:spPr/>
    </dgm:pt>
    <dgm:pt modelId="{B2891E67-B55C-4A23-A94D-5FEFC533F35E}" type="pres">
      <dgm:prSet presAssocID="{47AD1347-0FBD-4D89-B809-B57606853E3B}" presName="horzOne" presStyleCnt="0"/>
      <dgm:spPr/>
    </dgm:pt>
    <dgm:pt modelId="{4D762DA9-DD3D-4E14-B736-CD2951386578}" type="pres">
      <dgm:prSet presAssocID="{192F6C33-CC3E-4DFC-B8F5-DC2A950142D1}" presName="vertTwo" presStyleCnt="0"/>
      <dgm:spPr/>
    </dgm:pt>
    <dgm:pt modelId="{A29C34EA-D770-45D7-85B7-9D9547E067C5}" type="pres">
      <dgm:prSet presAssocID="{192F6C33-CC3E-4DFC-B8F5-DC2A950142D1}" presName="txTwo" presStyleLbl="node2" presStyleIdx="0" presStyleCnt="2" custScaleX="89567" custScaleY="45399" custLinFactNeighborX="-495" custLinFactNeighborY="22446">
        <dgm:presLayoutVars>
          <dgm:chPref val="3"/>
        </dgm:presLayoutVars>
      </dgm:prSet>
      <dgm:spPr/>
      <dgm:t>
        <a:bodyPr/>
        <a:lstStyle/>
        <a:p>
          <a:endParaRPr lang="en-US"/>
        </a:p>
      </dgm:t>
    </dgm:pt>
    <dgm:pt modelId="{2AC02F4C-A6AC-48DA-BD2A-C09B4A32760B}" type="pres">
      <dgm:prSet presAssocID="{192F6C33-CC3E-4DFC-B8F5-DC2A950142D1}" presName="parTransTwo" presStyleCnt="0"/>
      <dgm:spPr/>
    </dgm:pt>
    <dgm:pt modelId="{522C0007-D5E5-41C3-B08C-A1911039A68F}" type="pres">
      <dgm:prSet presAssocID="{192F6C33-CC3E-4DFC-B8F5-DC2A950142D1}" presName="horzTwo" presStyleCnt="0"/>
      <dgm:spPr/>
    </dgm:pt>
    <dgm:pt modelId="{63D74828-10F4-412E-8C78-79440B41804B}" type="pres">
      <dgm:prSet presAssocID="{2694EC25-BC3C-431D-945B-F2C7F49CD616}" presName="vertThree" presStyleCnt="0"/>
      <dgm:spPr/>
    </dgm:pt>
    <dgm:pt modelId="{292609E5-D188-4952-91BA-16B1BD127A33}" type="pres">
      <dgm:prSet presAssocID="{2694EC25-BC3C-431D-945B-F2C7F49CD616}" presName="txThree" presStyleLbl="node3" presStyleIdx="0" presStyleCnt="8">
        <dgm:presLayoutVars>
          <dgm:chPref val="3"/>
        </dgm:presLayoutVars>
      </dgm:prSet>
      <dgm:spPr/>
      <dgm:t>
        <a:bodyPr/>
        <a:lstStyle/>
        <a:p>
          <a:endParaRPr lang="en-US"/>
        </a:p>
      </dgm:t>
    </dgm:pt>
    <dgm:pt modelId="{D864F010-3DA5-4437-8DB9-18C81128526D}" type="pres">
      <dgm:prSet presAssocID="{2694EC25-BC3C-431D-945B-F2C7F49CD616}" presName="horzThree" presStyleCnt="0"/>
      <dgm:spPr/>
    </dgm:pt>
    <dgm:pt modelId="{AA0B7C4A-88B3-4F10-997D-9EC22C57398B}" type="pres">
      <dgm:prSet presAssocID="{AA9D4E39-7351-4319-B75D-290C5E96BCF4}" presName="sibSpaceThree" presStyleCnt="0"/>
      <dgm:spPr/>
    </dgm:pt>
    <dgm:pt modelId="{49E77733-0AC8-4B75-9C81-6FC521A98954}" type="pres">
      <dgm:prSet presAssocID="{ED07B7A9-C70B-4B96-BAB8-5F8B2FA62D3A}" presName="vertThree" presStyleCnt="0"/>
      <dgm:spPr/>
    </dgm:pt>
    <dgm:pt modelId="{7C7F003D-2237-46CB-AB28-618B0A7FA391}" type="pres">
      <dgm:prSet presAssocID="{ED07B7A9-C70B-4B96-BAB8-5F8B2FA62D3A}" presName="txThree" presStyleLbl="node3" presStyleIdx="1" presStyleCnt="8">
        <dgm:presLayoutVars>
          <dgm:chPref val="3"/>
        </dgm:presLayoutVars>
      </dgm:prSet>
      <dgm:spPr/>
      <dgm:t>
        <a:bodyPr/>
        <a:lstStyle/>
        <a:p>
          <a:endParaRPr lang="en-US"/>
        </a:p>
      </dgm:t>
    </dgm:pt>
    <dgm:pt modelId="{E9EB3550-BA79-4D69-BFFE-51C9767104CD}" type="pres">
      <dgm:prSet presAssocID="{ED07B7A9-C70B-4B96-BAB8-5F8B2FA62D3A}" presName="horzThree" presStyleCnt="0"/>
      <dgm:spPr/>
    </dgm:pt>
    <dgm:pt modelId="{4C181FCB-DA3E-4D48-872B-522950BD7985}" type="pres">
      <dgm:prSet presAssocID="{A7B6A8C3-7DB0-4A2A-B504-0E837C077B67}" presName="sibSpaceThree" presStyleCnt="0"/>
      <dgm:spPr/>
    </dgm:pt>
    <dgm:pt modelId="{B6A00E44-BBD8-4A84-B614-2F90872EE793}" type="pres">
      <dgm:prSet presAssocID="{566F8D92-870F-49CE-8BC7-C3A383BB1163}" presName="vertThree" presStyleCnt="0"/>
      <dgm:spPr/>
    </dgm:pt>
    <dgm:pt modelId="{66302B64-A576-46E6-B5A2-318439ADA063}" type="pres">
      <dgm:prSet presAssocID="{566F8D92-870F-49CE-8BC7-C3A383BB1163}" presName="txThree" presStyleLbl="node3" presStyleIdx="2" presStyleCnt="8" custLinFactNeighborX="2182" custLinFactNeighborY="-824">
        <dgm:presLayoutVars>
          <dgm:chPref val="3"/>
        </dgm:presLayoutVars>
      </dgm:prSet>
      <dgm:spPr/>
      <dgm:t>
        <a:bodyPr/>
        <a:lstStyle/>
        <a:p>
          <a:endParaRPr lang="en-US"/>
        </a:p>
      </dgm:t>
    </dgm:pt>
    <dgm:pt modelId="{817D9AC5-71BB-4DE9-BF18-E26953DB508C}" type="pres">
      <dgm:prSet presAssocID="{566F8D92-870F-49CE-8BC7-C3A383BB1163}" presName="horzThree" presStyleCnt="0"/>
      <dgm:spPr/>
    </dgm:pt>
    <dgm:pt modelId="{96CEDDAD-0857-4B92-AD59-D32BD9179F80}" type="pres">
      <dgm:prSet presAssocID="{DB3F186B-9CF0-4206-9CC9-A15B8C1F2548}" presName="sibSpaceTwo" presStyleCnt="0"/>
      <dgm:spPr/>
    </dgm:pt>
    <dgm:pt modelId="{5D652088-073C-4337-96A5-FF7DC094596E}" type="pres">
      <dgm:prSet presAssocID="{59CF86F2-4DAD-4D61-97B8-946CB5C7307A}" presName="vertTwo" presStyleCnt="0"/>
      <dgm:spPr/>
    </dgm:pt>
    <dgm:pt modelId="{AA7A5C0F-8528-40D5-8CB2-C972D2D79C3A}" type="pres">
      <dgm:prSet presAssocID="{59CF86F2-4DAD-4D61-97B8-946CB5C7307A}" presName="txTwo" presStyleLbl="node2" presStyleIdx="1" presStyleCnt="2" custScaleX="71758" custScaleY="45399" custLinFactNeighborX="316" custLinFactNeighborY="22446">
        <dgm:presLayoutVars>
          <dgm:chPref val="3"/>
        </dgm:presLayoutVars>
      </dgm:prSet>
      <dgm:spPr/>
      <dgm:t>
        <a:bodyPr/>
        <a:lstStyle/>
        <a:p>
          <a:endParaRPr lang="en-US"/>
        </a:p>
      </dgm:t>
    </dgm:pt>
    <dgm:pt modelId="{A2DF20D3-A782-446A-8E64-FB88F5FC1A54}" type="pres">
      <dgm:prSet presAssocID="{59CF86F2-4DAD-4D61-97B8-946CB5C7307A}" presName="parTransTwo" presStyleCnt="0"/>
      <dgm:spPr/>
    </dgm:pt>
    <dgm:pt modelId="{030750AF-9305-415D-9E49-9982158B816D}" type="pres">
      <dgm:prSet presAssocID="{59CF86F2-4DAD-4D61-97B8-946CB5C7307A}" presName="horzTwo" presStyleCnt="0"/>
      <dgm:spPr/>
    </dgm:pt>
    <dgm:pt modelId="{9015EDB1-D411-42C8-93FA-72922C99972B}" type="pres">
      <dgm:prSet presAssocID="{66A75581-1034-46FD-B3D2-69F9EF7AD158}" presName="vertThree" presStyleCnt="0"/>
      <dgm:spPr/>
    </dgm:pt>
    <dgm:pt modelId="{33648855-34F3-46A4-AFCB-4B4E62A5C6F6}" type="pres">
      <dgm:prSet presAssocID="{66A75581-1034-46FD-B3D2-69F9EF7AD158}" presName="txThree" presStyleLbl="node3" presStyleIdx="3" presStyleCnt="8">
        <dgm:presLayoutVars>
          <dgm:chPref val="3"/>
        </dgm:presLayoutVars>
      </dgm:prSet>
      <dgm:spPr/>
      <dgm:t>
        <a:bodyPr/>
        <a:lstStyle/>
        <a:p>
          <a:endParaRPr lang="en-US"/>
        </a:p>
      </dgm:t>
    </dgm:pt>
    <dgm:pt modelId="{773FC101-64D0-484B-AD3D-C596B86CF9A5}" type="pres">
      <dgm:prSet presAssocID="{66A75581-1034-46FD-B3D2-69F9EF7AD158}" presName="horzThree" presStyleCnt="0"/>
      <dgm:spPr/>
    </dgm:pt>
    <dgm:pt modelId="{203BC015-5ED8-44EC-B422-9DECDDFF14BB}" type="pres">
      <dgm:prSet presAssocID="{8DE9C89C-5AB1-40E7-B098-0FAF672A51DC}" presName="sibSpaceThree" presStyleCnt="0"/>
      <dgm:spPr/>
    </dgm:pt>
    <dgm:pt modelId="{46519CF0-9634-4114-8081-2298CBF8868D}" type="pres">
      <dgm:prSet presAssocID="{01B74FE4-A7FE-4F8F-AF59-CB74CCF9BFA1}" presName="vertThree" presStyleCnt="0"/>
      <dgm:spPr/>
    </dgm:pt>
    <dgm:pt modelId="{79F99AF2-06DB-4CCB-9A52-76885ED45477}" type="pres">
      <dgm:prSet presAssocID="{01B74FE4-A7FE-4F8F-AF59-CB74CCF9BFA1}" presName="txThree" presStyleLbl="node3" presStyleIdx="4" presStyleCnt="8">
        <dgm:presLayoutVars>
          <dgm:chPref val="3"/>
        </dgm:presLayoutVars>
      </dgm:prSet>
      <dgm:spPr/>
      <dgm:t>
        <a:bodyPr/>
        <a:lstStyle/>
        <a:p>
          <a:endParaRPr lang="en-US"/>
        </a:p>
      </dgm:t>
    </dgm:pt>
    <dgm:pt modelId="{F8262BED-798F-44C8-AC18-90B2355ABD39}" type="pres">
      <dgm:prSet presAssocID="{01B74FE4-A7FE-4F8F-AF59-CB74CCF9BFA1}" presName="horzThree" presStyleCnt="0"/>
      <dgm:spPr/>
    </dgm:pt>
    <dgm:pt modelId="{82CEC7E5-0B54-4DA2-8F0D-850402CE488E}" type="pres">
      <dgm:prSet presAssocID="{118389FE-B892-4B26-A9DF-AFD626A9000B}" presName="sibSpaceThree" presStyleCnt="0"/>
      <dgm:spPr/>
    </dgm:pt>
    <dgm:pt modelId="{4EFBCE52-E6BD-434B-9689-F172A034C8E7}" type="pres">
      <dgm:prSet presAssocID="{ED7AF437-B6A7-4214-8CAB-00F52CBF838C}" presName="vertThree" presStyleCnt="0"/>
      <dgm:spPr/>
    </dgm:pt>
    <dgm:pt modelId="{DBD4A3F8-64DC-4631-8D7D-51CBC9A45AEC}" type="pres">
      <dgm:prSet presAssocID="{ED7AF437-B6A7-4214-8CAB-00F52CBF838C}" presName="txThree" presStyleLbl="node3" presStyleIdx="5" presStyleCnt="8">
        <dgm:presLayoutVars>
          <dgm:chPref val="3"/>
        </dgm:presLayoutVars>
      </dgm:prSet>
      <dgm:spPr/>
      <dgm:t>
        <a:bodyPr/>
        <a:lstStyle/>
        <a:p>
          <a:endParaRPr lang="en-US"/>
        </a:p>
      </dgm:t>
    </dgm:pt>
    <dgm:pt modelId="{F05DFBE8-12CA-43EF-A54D-5E4A95A93123}" type="pres">
      <dgm:prSet presAssocID="{ED7AF437-B6A7-4214-8CAB-00F52CBF838C}" presName="horzThree" presStyleCnt="0"/>
      <dgm:spPr/>
    </dgm:pt>
    <dgm:pt modelId="{7B1E3C4D-00AD-4C16-9C66-BCC07D6F4830}" type="pres">
      <dgm:prSet presAssocID="{CF85D4FF-2B9D-44BA-91F0-AE59B09A1AF7}" presName="sibSpaceThree" presStyleCnt="0"/>
      <dgm:spPr/>
    </dgm:pt>
    <dgm:pt modelId="{E8843A3F-5388-4A37-A8C8-D9DA0D79A9E7}" type="pres">
      <dgm:prSet presAssocID="{498A9792-EA15-455F-8034-E2A819AF02F8}" presName="vertThree" presStyleCnt="0"/>
      <dgm:spPr/>
    </dgm:pt>
    <dgm:pt modelId="{A88EB954-99E5-442D-9DB7-35493AEEEEE5}" type="pres">
      <dgm:prSet presAssocID="{498A9792-EA15-455F-8034-E2A819AF02F8}" presName="txThree" presStyleLbl="node3" presStyleIdx="6" presStyleCnt="8">
        <dgm:presLayoutVars>
          <dgm:chPref val="3"/>
        </dgm:presLayoutVars>
      </dgm:prSet>
      <dgm:spPr/>
      <dgm:t>
        <a:bodyPr/>
        <a:lstStyle/>
        <a:p>
          <a:endParaRPr lang="en-US"/>
        </a:p>
      </dgm:t>
    </dgm:pt>
    <dgm:pt modelId="{AB97C0B3-A93F-4623-A400-1CDC9923253F}" type="pres">
      <dgm:prSet presAssocID="{498A9792-EA15-455F-8034-E2A819AF02F8}" presName="horzThree" presStyleCnt="0"/>
      <dgm:spPr/>
    </dgm:pt>
    <dgm:pt modelId="{3013B60A-DDAB-41F8-8C05-C761DD931FAC}" type="pres">
      <dgm:prSet presAssocID="{A403FF07-275B-4E9B-ADAB-8B3AC372A28E}" presName="sibSpaceThree" presStyleCnt="0"/>
      <dgm:spPr/>
    </dgm:pt>
    <dgm:pt modelId="{D426BE91-5919-442D-B5CE-AF720F21ADAF}" type="pres">
      <dgm:prSet presAssocID="{51A9966D-F41F-462F-BB15-3475AEEC8897}" presName="vertThree" presStyleCnt="0"/>
      <dgm:spPr/>
    </dgm:pt>
    <dgm:pt modelId="{4D071A1D-3053-467F-A580-DC447C134552}" type="pres">
      <dgm:prSet presAssocID="{51A9966D-F41F-462F-BB15-3475AEEC8897}" presName="txThree" presStyleLbl="node3" presStyleIdx="7" presStyleCnt="8">
        <dgm:presLayoutVars>
          <dgm:chPref val="3"/>
        </dgm:presLayoutVars>
      </dgm:prSet>
      <dgm:spPr/>
      <dgm:t>
        <a:bodyPr/>
        <a:lstStyle/>
        <a:p>
          <a:endParaRPr lang="en-US"/>
        </a:p>
      </dgm:t>
    </dgm:pt>
    <dgm:pt modelId="{2C8B9599-6631-4483-8F05-C3DADB85F837}" type="pres">
      <dgm:prSet presAssocID="{51A9966D-F41F-462F-BB15-3475AEEC8897}" presName="horzThree" presStyleCnt="0"/>
      <dgm:spPr/>
    </dgm:pt>
  </dgm:ptLst>
  <dgm:cxnLst>
    <dgm:cxn modelId="{5C771EF7-5C28-4BE0-AC83-22B2DCF3FF55}" type="presOf" srcId="{ED07B7A9-C70B-4B96-BAB8-5F8B2FA62D3A}" destId="{7C7F003D-2237-46CB-AB28-618B0A7FA391}" srcOrd="0" destOrd="0" presId="urn:microsoft.com/office/officeart/2005/8/layout/hierarchy4"/>
    <dgm:cxn modelId="{50CDCFC1-080A-407A-970A-F0E434A57934}" srcId="{59CF86F2-4DAD-4D61-97B8-946CB5C7307A}" destId="{ED7AF437-B6A7-4214-8CAB-00F52CBF838C}" srcOrd="2" destOrd="0" parTransId="{BAFC2BC7-D0AC-45CF-9A61-D0213E20D563}" sibTransId="{CF85D4FF-2B9D-44BA-91F0-AE59B09A1AF7}"/>
    <dgm:cxn modelId="{60217CCC-3E83-4048-99DD-8FA9F88C8FF4}" srcId="{59CF86F2-4DAD-4D61-97B8-946CB5C7307A}" destId="{51A9966D-F41F-462F-BB15-3475AEEC8897}" srcOrd="4" destOrd="0" parTransId="{BF070198-E772-4D7E-BA85-E4D9962DA83F}" sibTransId="{7E0D7DC3-0837-4EA6-8532-D4F8E827AF54}"/>
    <dgm:cxn modelId="{543ECA99-242F-46CF-A2BF-9D71F1596111}" type="presOf" srcId="{2694EC25-BC3C-431D-945B-F2C7F49CD616}" destId="{292609E5-D188-4952-91BA-16B1BD127A33}" srcOrd="0" destOrd="0" presId="urn:microsoft.com/office/officeart/2005/8/layout/hierarchy4"/>
    <dgm:cxn modelId="{EDE7D7EB-542D-48E5-8685-BAD4BA628BE9}" srcId="{192F6C33-CC3E-4DFC-B8F5-DC2A950142D1}" destId="{566F8D92-870F-49CE-8BC7-C3A383BB1163}" srcOrd="2" destOrd="0" parTransId="{635A2446-51BF-453E-A74C-49969C8C6352}" sibTransId="{3E8DDA51-A7A2-455E-96BA-B981A62747CF}"/>
    <dgm:cxn modelId="{C5563C6E-29A5-48F2-A27E-CC12DE7B47BE}" type="presOf" srcId="{51A9966D-F41F-462F-BB15-3475AEEC8897}" destId="{4D071A1D-3053-467F-A580-DC447C134552}" srcOrd="0" destOrd="0" presId="urn:microsoft.com/office/officeart/2005/8/layout/hierarchy4"/>
    <dgm:cxn modelId="{48260BA9-5B8F-411C-9C18-5C2B38053529}" srcId="{59CF86F2-4DAD-4D61-97B8-946CB5C7307A}" destId="{66A75581-1034-46FD-B3D2-69F9EF7AD158}" srcOrd="0" destOrd="0" parTransId="{65A9A1F8-362E-4718-B73F-92C8BDB3C644}" sibTransId="{8DE9C89C-5AB1-40E7-B098-0FAF672A51DC}"/>
    <dgm:cxn modelId="{46C90758-D74E-4A7C-A8E1-71AE9407D9A7}" type="presOf" srcId="{59CF86F2-4DAD-4D61-97B8-946CB5C7307A}" destId="{AA7A5C0F-8528-40D5-8CB2-C972D2D79C3A}" srcOrd="0" destOrd="0" presId="urn:microsoft.com/office/officeart/2005/8/layout/hierarchy4"/>
    <dgm:cxn modelId="{8CD3E829-ADAE-4DDE-A53F-A8CD4302F9B3}" srcId="{47AD1347-0FBD-4D89-B809-B57606853E3B}" destId="{59CF86F2-4DAD-4D61-97B8-946CB5C7307A}" srcOrd="1" destOrd="0" parTransId="{CA8B0627-AD1E-430C-A8E0-7800D7E7C6D6}" sibTransId="{E7FBCB76-C08A-4326-9A0A-75AF758EDC59}"/>
    <dgm:cxn modelId="{2E41209C-368E-4239-8B44-DE1D8F4E89EF}" srcId="{59CF86F2-4DAD-4D61-97B8-946CB5C7307A}" destId="{01B74FE4-A7FE-4F8F-AF59-CB74CCF9BFA1}" srcOrd="1" destOrd="0" parTransId="{B827EE40-0C29-46EF-8365-5850F3312AB8}" sibTransId="{118389FE-B892-4B26-A9DF-AFD626A9000B}"/>
    <dgm:cxn modelId="{E602EA4A-E622-4A83-BCD5-15715C3F7FBE}" srcId="{192F6C33-CC3E-4DFC-B8F5-DC2A950142D1}" destId="{2694EC25-BC3C-431D-945B-F2C7F49CD616}" srcOrd="0" destOrd="0" parTransId="{613A8612-C763-4F5E-BFE6-CD1D072ABD53}" sibTransId="{AA9D4E39-7351-4319-B75D-290C5E96BCF4}"/>
    <dgm:cxn modelId="{E2C79DA5-E10D-4F64-A946-E82912AF3174}" srcId="{59CF86F2-4DAD-4D61-97B8-946CB5C7307A}" destId="{498A9792-EA15-455F-8034-E2A819AF02F8}" srcOrd="3" destOrd="0" parTransId="{A8935ABF-4EA9-4158-81AA-022EC276096F}" sibTransId="{A403FF07-275B-4E9B-ADAB-8B3AC372A28E}"/>
    <dgm:cxn modelId="{C0863030-D28C-437E-9523-1116968E0A4E}" type="presOf" srcId="{566F8D92-870F-49CE-8BC7-C3A383BB1163}" destId="{66302B64-A576-46E6-B5A2-318439ADA063}" srcOrd="0" destOrd="0" presId="urn:microsoft.com/office/officeart/2005/8/layout/hierarchy4"/>
    <dgm:cxn modelId="{0411219E-BAD3-41B4-8586-D6E646EC4770}" type="presOf" srcId="{ED7AF437-B6A7-4214-8CAB-00F52CBF838C}" destId="{DBD4A3F8-64DC-4631-8D7D-51CBC9A45AEC}" srcOrd="0" destOrd="0" presId="urn:microsoft.com/office/officeart/2005/8/layout/hierarchy4"/>
    <dgm:cxn modelId="{1A892237-124A-4C89-B47F-9A2DEFB0AC2D}" type="presOf" srcId="{66A75581-1034-46FD-B3D2-69F9EF7AD158}" destId="{33648855-34F3-46A4-AFCB-4B4E62A5C6F6}" srcOrd="0" destOrd="0" presId="urn:microsoft.com/office/officeart/2005/8/layout/hierarchy4"/>
    <dgm:cxn modelId="{FEF8F287-2F3C-4767-B12A-0FA18758F10A}" srcId="{47AD1347-0FBD-4D89-B809-B57606853E3B}" destId="{192F6C33-CC3E-4DFC-B8F5-DC2A950142D1}" srcOrd="0" destOrd="0" parTransId="{281A7D06-F25E-4E4B-9CCC-C2AA3B5DD273}" sibTransId="{DB3F186B-9CF0-4206-9CC9-A15B8C1F2548}"/>
    <dgm:cxn modelId="{FD754B65-72ED-4295-932D-4D40016B19B2}" type="presOf" srcId="{AEB68472-1B0F-403F-BF04-938EE5CA80B4}" destId="{7C039754-914C-4FAC-84B1-6844DCAD05E6}" srcOrd="0" destOrd="0" presId="urn:microsoft.com/office/officeart/2005/8/layout/hierarchy4"/>
    <dgm:cxn modelId="{07015D2E-7884-4E54-8007-5BBB09888905}" type="presOf" srcId="{498A9792-EA15-455F-8034-E2A819AF02F8}" destId="{A88EB954-99E5-442D-9DB7-35493AEEEEE5}" srcOrd="0" destOrd="0" presId="urn:microsoft.com/office/officeart/2005/8/layout/hierarchy4"/>
    <dgm:cxn modelId="{F8C6F889-A53F-41CD-9BA8-5973C15507E1}" srcId="{AEB68472-1B0F-403F-BF04-938EE5CA80B4}" destId="{47AD1347-0FBD-4D89-B809-B57606853E3B}" srcOrd="0" destOrd="0" parTransId="{D92F682F-810E-4AD8-902E-DC9A02AC624A}" sibTransId="{89B6EF69-351F-4029-9ECA-46BDAE6FDB29}"/>
    <dgm:cxn modelId="{30BF7A45-CC25-4C62-93F5-75136249D00D}" type="presOf" srcId="{192F6C33-CC3E-4DFC-B8F5-DC2A950142D1}" destId="{A29C34EA-D770-45D7-85B7-9D9547E067C5}" srcOrd="0" destOrd="0" presId="urn:microsoft.com/office/officeart/2005/8/layout/hierarchy4"/>
    <dgm:cxn modelId="{49BD7D42-F692-43D6-8938-F9AD47846010}" type="presOf" srcId="{01B74FE4-A7FE-4F8F-AF59-CB74CCF9BFA1}" destId="{79F99AF2-06DB-4CCB-9A52-76885ED45477}" srcOrd="0" destOrd="0" presId="urn:microsoft.com/office/officeart/2005/8/layout/hierarchy4"/>
    <dgm:cxn modelId="{E0338EFC-C2FF-4027-84AA-EE45BB63C8A3}" srcId="{192F6C33-CC3E-4DFC-B8F5-DC2A950142D1}" destId="{ED07B7A9-C70B-4B96-BAB8-5F8B2FA62D3A}" srcOrd="1" destOrd="0" parTransId="{659FE289-578B-4AC9-ABFD-02C1B6485BE9}" sibTransId="{A7B6A8C3-7DB0-4A2A-B504-0E837C077B67}"/>
    <dgm:cxn modelId="{EFD7A5DD-A4BE-41DE-8B14-E9729E906F8C}" type="presOf" srcId="{47AD1347-0FBD-4D89-B809-B57606853E3B}" destId="{D58BD20E-0E0B-48DC-A597-F137B2866196}" srcOrd="0" destOrd="0" presId="urn:microsoft.com/office/officeart/2005/8/layout/hierarchy4"/>
    <dgm:cxn modelId="{2904D96B-6897-4474-B7D3-8E46B29DEDA8}" type="presParOf" srcId="{7C039754-914C-4FAC-84B1-6844DCAD05E6}" destId="{144CDEE9-4490-4C9F-A546-97D90A3DDA16}" srcOrd="0" destOrd="0" presId="urn:microsoft.com/office/officeart/2005/8/layout/hierarchy4"/>
    <dgm:cxn modelId="{6CC1F031-27C7-49B8-92EA-9D324ABCC6CD}" type="presParOf" srcId="{144CDEE9-4490-4C9F-A546-97D90A3DDA16}" destId="{D58BD20E-0E0B-48DC-A597-F137B2866196}" srcOrd="0" destOrd="0" presId="urn:microsoft.com/office/officeart/2005/8/layout/hierarchy4"/>
    <dgm:cxn modelId="{2F0BA606-70BA-484E-A960-6142C30A82B0}" type="presParOf" srcId="{144CDEE9-4490-4C9F-A546-97D90A3DDA16}" destId="{BEE6D909-09C9-4273-A63F-8E98FDAFE911}" srcOrd="1" destOrd="0" presId="urn:microsoft.com/office/officeart/2005/8/layout/hierarchy4"/>
    <dgm:cxn modelId="{BC03AB96-7720-4636-9DF7-889359FEFBCF}" type="presParOf" srcId="{144CDEE9-4490-4C9F-A546-97D90A3DDA16}" destId="{B2891E67-B55C-4A23-A94D-5FEFC533F35E}" srcOrd="2" destOrd="0" presId="urn:microsoft.com/office/officeart/2005/8/layout/hierarchy4"/>
    <dgm:cxn modelId="{1C827779-5745-40E6-A297-98BDC4ABF248}" type="presParOf" srcId="{B2891E67-B55C-4A23-A94D-5FEFC533F35E}" destId="{4D762DA9-DD3D-4E14-B736-CD2951386578}" srcOrd="0" destOrd="0" presId="urn:microsoft.com/office/officeart/2005/8/layout/hierarchy4"/>
    <dgm:cxn modelId="{570516E5-FAC6-4ECF-A59A-634FBC406659}" type="presParOf" srcId="{4D762DA9-DD3D-4E14-B736-CD2951386578}" destId="{A29C34EA-D770-45D7-85B7-9D9547E067C5}" srcOrd="0" destOrd="0" presId="urn:microsoft.com/office/officeart/2005/8/layout/hierarchy4"/>
    <dgm:cxn modelId="{6F1D23F9-6BD6-483E-BFE9-928814EAFE03}" type="presParOf" srcId="{4D762DA9-DD3D-4E14-B736-CD2951386578}" destId="{2AC02F4C-A6AC-48DA-BD2A-C09B4A32760B}" srcOrd="1" destOrd="0" presId="urn:microsoft.com/office/officeart/2005/8/layout/hierarchy4"/>
    <dgm:cxn modelId="{19D579C3-9F26-4E16-A483-0040AD8390F3}" type="presParOf" srcId="{4D762DA9-DD3D-4E14-B736-CD2951386578}" destId="{522C0007-D5E5-41C3-B08C-A1911039A68F}" srcOrd="2" destOrd="0" presId="urn:microsoft.com/office/officeart/2005/8/layout/hierarchy4"/>
    <dgm:cxn modelId="{432670F0-B32A-4EB2-B2DF-1D0DE7EAF6D4}" type="presParOf" srcId="{522C0007-D5E5-41C3-B08C-A1911039A68F}" destId="{63D74828-10F4-412E-8C78-79440B41804B}" srcOrd="0" destOrd="0" presId="urn:microsoft.com/office/officeart/2005/8/layout/hierarchy4"/>
    <dgm:cxn modelId="{982DBD10-98B1-437B-900C-3902C645D86A}" type="presParOf" srcId="{63D74828-10F4-412E-8C78-79440B41804B}" destId="{292609E5-D188-4952-91BA-16B1BD127A33}" srcOrd="0" destOrd="0" presId="urn:microsoft.com/office/officeart/2005/8/layout/hierarchy4"/>
    <dgm:cxn modelId="{36D9AF1B-D7AD-4B32-AFE0-D20876C38A47}" type="presParOf" srcId="{63D74828-10F4-412E-8C78-79440B41804B}" destId="{D864F010-3DA5-4437-8DB9-18C81128526D}" srcOrd="1" destOrd="0" presId="urn:microsoft.com/office/officeart/2005/8/layout/hierarchy4"/>
    <dgm:cxn modelId="{B41B0388-427F-4E8E-A708-64C9627EB6C4}" type="presParOf" srcId="{522C0007-D5E5-41C3-B08C-A1911039A68F}" destId="{AA0B7C4A-88B3-4F10-997D-9EC22C57398B}" srcOrd="1" destOrd="0" presId="urn:microsoft.com/office/officeart/2005/8/layout/hierarchy4"/>
    <dgm:cxn modelId="{6A1730EE-437D-4F52-89E1-79F3F022F700}" type="presParOf" srcId="{522C0007-D5E5-41C3-B08C-A1911039A68F}" destId="{49E77733-0AC8-4B75-9C81-6FC521A98954}" srcOrd="2" destOrd="0" presId="urn:microsoft.com/office/officeart/2005/8/layout/hierarchy4"/>
    <dgm:cxn modelId="{0B31FC8D-BA55-43A3-9FBB-2AD609E1A943}" type="presParOf" srcId="{49E77733-0AC8-4B75-9C81-6FC521A98954}" destId="{7C7F003D-2237-46CB-AB28-618B0A7FA391}" srcOrd="0" destOrd="0" presId="urn:microsoft.com/office/officeart/2005/8/layout/hierarchy4"/>
    <dgm:cxn modelId="{9DC16936-B85F-484E-925D-1DA2F405B468}" type="presParOf" srcId="{49E77733-0AC8-4B75-9C81-6FC521A98954}" destId="{E9EB3550-BA79-4D69-BFFE-51C9767104CD}" srcOrd="1" destOrd="0" presId="urn:microsoft.com/office/officeart/2005/8/layout/hierarchy4"/>
    <dgm:cxn modelId="{DB851E59-79F2-41DC-AA38-59C92FCF067F}" type="presParOf" srcId="{522C0007-D5E5-41C3-B08C-A1911039A68F}" destId="{4C181FCB-DA3E-4D48-872B-522950BD7985}" srcOrd="3" destOrd="0" presId="urn:microsoft.com/office/officeart/2005/8/layout/hierarchy4"/>
    <dgm:cxn modelId="{95ED451F-FBCB-4022-82BC-34DAA510B19B}" type="presParOf" srcId="{522C0007-D5E5-41C3-B08C-A1911039A68F}" destId="{B6A00E44-BBD8-4A84-B614-2F90872EE793}" srcOrd="4" destOrd="0" presId="urn:microsoft.com/office/officeart/2005/8/layout/hierarchy4"/>
    <dgm:cxn modelId="{BC7E73DF-C10E-4ADC-98A0-D25280BB8168}" type="presParOf" srcId="{B6A00E44-BBD8-4A84-B614-2F90872EE793}" destId="{66302B64-A576-46E6-B5A2-318439ADA063}" srcOrd="0" destOrd="0" presId="urn:microsoft.com/office/officeart/2005/8/layout/hierarchy4"/>
    <dgm:cxn modelId="{B7725D55-FE6D-48F1-9086-12CABB1BD338}" type="presParOf" srcId="{B6A00E44-BBD8-4A84-B614-2F90872EE793}" destId="{817D9AC5-71BB-4DE9-BF18-E26953DB508C}" srcOrd="1" destOrd="0" presId="urn:microsoft.com/office/officeart/2005/8/layout/hierarchy4"/>
    <dgm:cxn modelId="{E757F888-1892-4332-906C-EC95DD72CFF9}" type="presParOf" srcId="{B2891E67-B55C-4A23-A94D-5FEFC533F35E}" destId="{96CEDDAD-0857-4B92-AD59-D32BD9179F80}" srcOrd="1" destOrd="0" presId="urn:microsoft.com/office/officeart/2005/8/layout/hierarchy4"/>
    <dgm:cxn modelId="{B18C0233-C393-4B4D-903D-C34C7AA7942B}" type="presParOf" srcId="{B2891E67-B55C-4A23-A94D-5FEFC533F35E}" destId="{5D652088-073C-4337-96A5-FF7DC094596E}" srcOrd="2" destOrd="0" presId="urn:microsoft.com/office/officeart/2005/8/layout/hierarchy4"/>
    <dgm:cxn modelId="{EE703EC6-7C11-468D-BA09-8E087AF04B89}" type="presParOf" srcId="{5D652088-073C-4337-96A5-FF7DC094596E}" destId="{AA7A5C0F-8528-40D5-8CB2-C972D2D79C3A}" srcOrd="0" destOrd="0" presId="urn:microsoft.com/office/officeart/2005/8/layout/hierarchy4"/>
    <dgm:cxn modelId="{351FD4B9-FC1B-4C00-B478-0A4D18E6AE0D}" type="presParOf" srcId="{5D652088-073C-4337-96A5-FF7DC094596E}" destId="{A2DF20D3-A782-446A-8E64-FB88F5FC1A54}" srcOrd="1" destOrd="0" presId="urn:microsoft.com/office/officeart/2005/8/layout/hierarchy4"/>
    <dgm:cxn modelId="{0D47495C-0D33-4032-A293-4806BBDD087A}" type="presParOf" srcId="{5D652088-073C-4337-96A5-FF7DC094596E}" destId="{030750AF-9305-415D-9E49-9982158B816D}" srcOrd="2" destOrd="0" presId="urn:microsoft.com/office/officeart/2005/8/layout/hierarchy4"/>
    <dgm:cxn modelId="{546541C6-0617-4614-838E-4F8D1FE44E47}" type="presParOf" srcId="{030750AF-9305-415D-9E49-9982158B816D}" destId="{9015EDB1-D411-42C8-93FA-72922C99972B}" srcOrd="0" destOrd="0" presId="urn:microsoft.com/office/officeart/2005/8/layout/hierarchy4"/>
    <dgm:cxn modelId="{8718FB01-DD9D-4678-BA7E-E87E491DEBD7}" type="presParOf" srcId="{9015EDB1-D411-42C8-93FA-72922C99972B}" destId="{33648855-34F3-46A4-AFCB-4B4E62A5C6F6}" srcOrd="0" destOrd="0" presId="urn:microsoft.com/office/officeart/2005/8/layout/hierarchy4"/>
    <dgm:cxn modelId="{62F83E23-FB7F-4750-8B7F-2AF00426C1B9}" type="presParOf" srcId="{9015EDB1-D411-42C8-93FA-72922C99972B}" destId="{773FC101-64D0-484B-AD3D-C596B86CF9A5}" srcOrd="1" destOrd="0" presId="urn:microsoft.com/office/officeart/2005/8/layout/hierarchy4"/>
    <dgm:cxn modelId="{EAD57739-FBF6-4F23-B87F-6A440C683DCA}" type="presParOf" srcId="{030750AF-9305-415D-9E49-9982158B816D}" destId="{203BC015-5ED8-44EC-B422-9DECDDFF14BB}" srcOrd="1" destOrd="0" presId="urn:microsoft.com/office/officeart/2005/8/layout/hierarchy4"/>
    <dgm:cxn modelId="{FE1052AD-186F-40DE-80CC-E1C262C8A674}" type="presParOf" srcId="{030750AF-9305-415D-9E49-9982158B816D}" destId="{46519CF0-9634-4114-8081-2298CBF8868D}" srcOrd="2" destOrd="0" presId="urn:microsoft.com/office/officeart/2005/8/layout/hierarchy4"/>
    <dgm:cxn modelId="{EBBA89C6-8424-4846-8DD2-A7181A9EE378}" type="presParOf" srcId="{46519CF0-9634-4114-8081-2298CBF8868D}" destId="{79F99AF2-06DB-4CCB-9A52-76885ED45477}" srcOrd="0" destOrd="0" presId="urn:microsoft.com/office/officeart/2005/8/layout/hierarchy4"/>
    <dgm:cxn modelId="{CACFE75A-808B-4425-974F-2B149E6A87A9}" type="presParOf" srcId="{46519CF0-9634-4114-8081-2298CBF8868D}" destId="{F8262BED-798F-44C8-AC18-90B2355ABD39}" srcOrd="1" destOrd="0" presId="urn:microsoft.com/office/officeart/2005/8/layout/hierarchy4"/>
    <dgm:cxn modelId="{4392C7D1-91C2-4609-81E4-ACA44DF8CCF8}" type="presParOf" srcId="{030750AF-9305-415D-9E49-9982158B816D}" destId="{82CEC7E5-0B54-4DA2-8F0D-850402CE488E}" srcOrd="3" destOrd="0" presId="urn:microsoft.com/office/officeart/2005/8/layout/hierarchy4"/>
    <dgm:cxn modelId="{CD7E28E2-BB0B-49D0-A07D-497164A60DFC}" type="presParOf" srcId="{030750AF-9305-415D-9E49-9982158B816D}" destId="{4EFBCE52-E6BD-434B-9689-F172A034C8E7}" srcOrd="4" destOrd="0" presId="urn:microsoft.com/office/officeart/2005/8/layout/hierarchy4"/>
    <dgm:cxn modelId="{65A02811-10C8-4978-911A-899E9CA350A4}" type="presParOf" srcId="{4EFBCE52-E6BD-434B-9689-F172A034C8E7}" destId="{DBD4A3F8-64DC-4631-8D7D-51CBC9A45AEC}" srcOrd="0" destOrd="0" presId="urn:microsoft.com/office/officeart/2005/8/layout/hierarchy4"/>
    <dgm:cxn modelId="{53111CFC-757E-4E93-A83A-0FB55D516FB5}" type="presParOf" srcId="{4EFBCE52-E6BD-434B-9689-F172A034C8E7}" destId="{F05DFBE8-12CA-43EF-A54D-5E4A95A93123}" srcOrd="1" destOrd="0" presId="urn:microsoft.com/office/officeart/2005/8/layout/hierarchy4"/>
    <dgm:cxn modelId="{EF339F64-10AB-41DC-98F4-0F516024AE6A}" type="presParOf" srcId="{030750AF-9305-415D-9E49-9982158B816D}" destId="{7B1E3C4D-00AD-4C16-9C66-BCC07D6F4830}" srcOrd="5" destOrd="0" presId="urn:microsoft.com/office/officeart/2005/8/layout/hierarchy4"/>
    <dgm:cxn modelId="{2216BDD1-C4DF-4954-8A74-B87030AE7FD8}" type="presParOf" srcId="{030750AF-9305-415D-9E49-9982158B816D}" destId="{E8843A3F-5388-4A37-A8C8-D9DA0D79A9E7}" srcOrd="6" destOrd="0" presId="urn:microsoft.com/office/officeart/2005/8/layout/hierarchy4"/>
    <dgm:cxn modelId="{BBE4FEA5-4766-4A16-B28E-484E343F19CC}" type="presParOf" srcId="{E8843A3F-5388-4A37-A8C8-D9DA0D79A9E7}" destId="{A88EB954-99E5-442D-9DB7-35493AEEEEE5}" srcOrd="0" destOrd="0" presId="urn:microsoft.com/office/officeart/2005/8/layout/hierarchy4"/>
    <dgm:cxn modelId="{C18CBC32-FDCA-4A43-AAB3-BCB5824DFAB8}" type="presParOf" srcId="{E8843A3F-5388-4A37-A8C8-D9DA0D79A9E7}" destId="{AB97C0B3-A93F-4623-A400-1CDC9923253F}" srcOrd="1" destOrd="0" presId="urn:microsoft.com/office/officeart/2005/8/layout/hierarchy4"/>
    <dgm:cxn modelId="{A719E906-2471-4FA8-BB20-092D249CC3D8}" type="presParOf" srcId="{030750AF-9305-415D-9E49-9982158B816D}" destId="{3013B60A-DDAB-41F8-8C05-C761DD931FAC}" srcOrd="7" destOrd="0" presId="urn:microsoft.com/office/officeart/2005/8/layout/hierarchy4"/>
    <dgm:cxn modelId="{8D319985-3F3F-4D1D-AB6C-4E05D58C39DC}" type="presParOf" srcId="{030750AF-9305-415D-9E49-9982158B816D}" destId="{D426BE91-5919-442D-B5CE-AF720F21ADAF}" srcOrd="8" destOrd="0" presId="urn:microsoft.com/office/officeart/2005/8/layout/hierarchy4"/>
    <dgm:cxn modelId="{B5A55F97-0D13-478E-A14A-1E960B029094}" type="presParOf" srcId="{D426BE91-5919-442D-B5CE-AF720F21ADAF}" destId="{4D071A1D-3053-467F-A580-DC447C134552}" srcOrd="0" destOrd="0" presId="urn:microsoft.com/office/officeart/2005/8/layout/hierarchy4"/>
    <dgm:cxn modelId="{E3483E54-3835-4844-ABBF-88F0DCD9261A}" type="presParOf" srcId="{D426BE91-5919-442D-B5CE-AF720F21ADAF}" destId="{2C8B9599-6631-4483-8F05-C3DADB85F837}" srcOrd="1" destOrd="0" presId="urn:microsoft.com/office/officeart/2005/8/layout/hierarchy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8BD20E-0E0B-48DC-A597-F137B2866196}">
      <dsp:nvSpPr>
        <dsp:cNvPr id="0" name=""/>
        <dsp:cNvSpPr/>
      </dsp:nvSpPr>
      <dsp:spPr>
        <a:xfrm>
          <a:off x="506749" y="145255"/>
          <a:ext cx="7664611" cy="1003380"/>
        </a:xfrm>
        <a:prstGeom prst="roundRect">
          <a:avLst>
            <a:gd name="adj" fmla="val 10000"/>
          </a:avLst>
        </a:prstGeom>
        <a:solidFill>
          <a:schemeClr val="accent1">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chemeClr val="tx1"/>
              </a:solidFill>
            </a:rPr>
            <a:t>Analyzed Data</a:t>
          </a:r>
          <a:endParaRPr lang="en-US" sz="2800" b="1" kern="1200" dirty="0">
            <a:solidFill>
              <a:schemeClr val="tx1"/>
            </a:solidFill>
          </a:endParaRPr>
        </a:p>
      </dsp:txBody>
      <dsp:txXfrm>
        <a:off x="506749" y="145255"/>
        <a:ext cx="7664611" cy="1003380"/>
      </dsp:txXfrm>
    </dsp:sp>
    <dsp:sp modelId="{A29C34EA-D770-45D7-85B7-9D9547E067C5}">
      <dsp:nvSpPr>
        <dsp:cNvPr id="0" name=""/>
        <dsp:cNvSpPr/>
      </dsp:nvSpPr>
      <dsp:spPr>
        <a:xfrm>
          <a:off x="228587" y="1295401"/>
          <a:ext cx="4208883" cy="1131738"/>
        </a:xfrm>
        <a:prstGeom prst="roundRect">
          <a:avLst>
            <a:gd name="adj" fmla="val 10000"/>
          </a:avLst>
        </a:prstGeom>
        <a:solidFill>
          <a:schemeClr val="accent5">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0" kern="1200" dirty="0" smtClean="0">
              <a:solidFill>
                <a:schemeClr val="tx1"/>
              </a:solidFill>
            </a:rPr>
            <a:t>Knowledge levels</a:t>
          </a:r>
          <a:endParaRPr lang="en-US" sz="3200" b="0" kern="1200" dirty="0">
            <a:solidFill>
              <a:schemeClr val="tx1"/>
            </a:solidFill>
          </a:endParaRPr>
        </a:p>
      </dsp:txBody>
      <dsp:txXfrm>
        <a:off x="228587" y="1295401"/>
        <a:ext cx="4208883" cy="1131738"/>
      </dsp:txXfrm>
    </dsp:sp>
    <dsp:sp modelId="{292609E5-D188-4952-91BA-16B1BD127A33}">
      <dsp:nvSpPr>
        <dsp:cNvPr id="0" name=""/>
        <dsp:cNvSpPr/>
      </dsp:nvSpPr>
      <dsp:spPr>
        <a:xfrm>
          <a:off x="6716" y="2611353"/>
          <a:ext cx="756706" cy="2492871"/>
        </a:xfrm>
        <a:prstGeom prst="roundRect">
          <a:avLst>
            <a:gd name="adj" fmla="val 10000"/>
          </a:avLst>
        </a:prstGeom>
        <a:solidFill>
          <a:schemeClr val="accent5">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solidFill>
                <a:schemeClr val="tx1"/>
              </a:solidFill>
            </a:rPr>
            <a:t>Comparison</a:t>
          </a:r>
          <a:endParaRPr lang="en-US" sz="2100" b="1" kern="1200" dirty="0">
            <a:solidFill>
              <a:schemeClr val="tx1"/>
            </a:solidFill>
          </a:endParaRPr>
        </a:p>
      </dsp:txBody>
      <dsp:txXfrm>
        <a:off x="6716" y="2611353"/>
        <a:ext cx="756706" cy="2492871"/>
      </dsp:txXfrm>
    </dsp:sp>
    <dsp:sp modelId="{7C7F003D-2237-46CB-AB28-618B0A7FA391}">
      <dsp:nvSpPr>
        <dsp:cNvPr id="0" name=""/>
        <dsp:cNvSpPr/>
      </dsp:nvSpPr>
      <dsp:spPr>
        <a:xfrm>
          <a:off x="795204" y="2611353"/>
          <a:ext cx="756706" cy="2492871"/>
        </a:xfrm>
        <a:prstGeom prst="roundRect">
          <a:avLst>
            <a:gd name="adj" fmla="val 10000"/>
          </a:avLst>
        </a:prstGeom>
        <a:solidFill>
          <a:schemeClr val="accent5">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solidFill>
                <a:schemeClr val="tx1"/>
              </a:solidFill>
            </a:rPr>
            <a:t>Overall retention levels</a:t>
          </a:r>
          <a:endParaRPr lang="en-US" sz="2100" b="1" kern="1200" dirty="0">
            <a:solidFill>
              <a:schemeClr val="tx1"/>
            </a:solidFill>
          </a:endParaRPr>
        </a:p>
      </dsp:txBody>
      <dsp:txXfrm>
        <a:off x="795204" y="2611353"/>
        <a:ext cx="756706" cy="2492871"/>
      </dsp:txXfrm>
    </dsp:sp>
    <dsp:sp modelId="{66302B64-A576-46E6-B5A2-318439ADA063}">
      <dsp:nvSpPr>
        <dsp:cNvPr id="0" name=""/>
        <dsp:cNvSpPr/>
      </dsp:nvSpPr>
      <dsp:spPr>
        <a:xfrm>
          <a:off x="1600203" y="2590812"/>
          <a:ext cx="756706" cy="2492871"/>
        </a:xfrm>
        <a:prstGeom prst="roundRect">
          <a:avLst>
            <a:gd name="adj" fmla="val 10000"/>
          </a:avLst>
        </a:prstGeom>
        <a:solidFill>
          <a:schemeClr val="accent5">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solidFill>
                <a:schemeClr val="tx1"/>
              </a:solidFill>
            </a:rPr>
            <a:t>NR Knowledge levels</a:t>
          </a:r>
          <a:endParaRPr lang="en-US" sz="2100" b="1" kern="1200" dirty="0">
            <a:solidFill>
              <a:schemeClr val="tx1"/>
            </a:solidFill>
          </a:endParaRPr>
        </a:p>
      </dsp:txBody>
      <dsp:txXfrm>
        <a:off x="1600203" y="2590812"/>
        <a:ext cx="756706" cy="2492871"/>
      </dsp:txXfrm>
    </dsp:sp>
    <dsp:sp modelId="{E05BE245-9364-4A9F-A8AA-925367C063EA}">
      <dsp:nvSpPr>
        <dsp:cNvPr id="0" name=""/>
        <dsp:cNvSpPr/>
      </dsp:nvSpPr>
      <dsp:spPr>
        <a:xfrm>
          <a:off x="2372180" y="2611353"/>
          <a:ext cx="756706" cy="2492871"/>
        </a:xfrm>
        <a:prstGeom prst="roundRect">
          <a:avLst>
            <a:gd name="adj" fmla="val 10000"/>
          </a:avLst>
        </a:prstGeom>
        <a:solidFill>
          <a:schemeClr val="accent5">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solidFill>
                <a:schemeClr val="tx1"/>
              </a:solidFill>
            </a:rPr>
            <a:t>Care of Newborn knowledge</a:t>
          </a:r>
          <a:endParaRPr lang="en-US" sz="2100" b="1" kern="1200" dirty="0">
            <a:solidFill>
              <a:schemeClr val="tx1"/>
            </a:solidFill>
          </a:endParaRPr>
        </a:p>
      </dsp:txBody>
      <dsp:txXfrm>
        <a:off x="2372180" y="2611353"/>
        <a:ext cx="756706" cy="2492871"/>
      </dsp:txXfrm>
    </dsp:sp>
    <dsp:sp modelId="{7F36083F-6338-419E-A8DD-07E82CB236E0}">
      <dsp:nvSpPr>
        <dsp:cNvPr id="0" name=""/>
        <dsp:cNvSpPr/>
      </dsp:nvSpPr>
      <dsp:spPr>
        <a:xfrm>
          <a:off x="3185162" y="2612528"/>
          <a:ext cx="756706" cy="2492871"/>
        </a:xfrm>
        <a:prstGeom prst="roundRect">
          <a:avLst>
            <a:gd name="adj" fmla="val 10000"/>
          </a:avLst>
        </a:prstGeom>
        <a:solidFill>
          <a:schemeClr val="accent5">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solidFill>
                <a:schemeClr val="tx1"/>
              </a:solidFill>
            </a:rPr>
            <a:t>Prevention of Infection</a:t>
          </a:r>
          <a:endParaRPr lang="en-US" sz="2100" b="1" kern="1200" dirty="0">
            <a:solidFill>
              <a:schemeClr val="tx1"/>
            </a:solidFill>
          </a:endParaRPr>
        </a:p>
      </dsp:txBody>
      <dsp:txXfrm>
        <a:off x="3185162" y="2612528"/>
        <a:ext cx="756706" cy="2492871"/>
      </dsp:txXfrm>
    </dsp:sp>
    <dsp:sp modelId="{49BB38A8-95CE-41F8-A4B9-199D1ACCED86}">
      <dsp:nvSpPr>
        <dsp:cNvPr id="0" name=""/>
        <dsp:cNvSpPr/>
      </dsp:nvSpPr>
      <dsp:spPr>
        <a:xfrm>
          <a:off x="3949156" y="2611353"/>
          <a:ext cx="756706" cy="2492871"/>
        </a:xfrm>
        <a:prstGeom prst="roundRect">
          <a:avLst>
            <a:gd name="adj" fmla="val 10000"/>
          </a:avLst>
        </a:prstGeom>
        <a:solidFill>
          <a:schemeClr val="accent5">
            <a:lumMod val="40000"/>
            <a:lumOff val="6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solidFill>
                <a:schemeClr val="tx1"/>
              </a:solidFill>
            </a:rPr>
            <a:t>Breast Feeding &amp; KMC</a:t>
          </a:r>
          <a:endParaRPr lang="en-US" sz="2100" b="1" kern="1200" dirty="0">
            <a:solidFill>
              <a:schemeClr val="tx1"/>
            </a:solidFill>
          </a:endParaRPr>
        </a:p>
      </dsp:txBody>
      <dsp:txXfrm>
        <a:off x="3949156" y="2611353"/>
        <a:ext cx="756706" cy="2492871"/>
      </dsp:txXfrm>
    </dsp:sp>
    <dsp:sp modelId="{AA7A5C0F-8528-40D5-8CB2-C972D2D79C3A}">
      <dsp:nvSpPr>
        <dsp:cNvPr id="0" name=""/>
        <dsp:cNvSpPr/>
      </dsp:nvSpPr>
      <dsp:spPr>
        <a:xfrm>
          <a:off x="5334007" y="1295401"/>
          <a:ext cx="2806209" cy="1131738"/>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0" kern="1200" dirty="0" smtClean="0"/>
            <a:t>Skill levels</a:t>
          </a:r>
          <a:endParaRPr lang="en-US" sz="2800" b="0" kern="1200" dirty="0"/>
        </a:p>
      </dsp:txBody>
      <dsp:txXfrm>
        <a:off x="5334007" y="1295401"/>
        <a:ext cx="2806209" cy="1131738"/>
      </dsp:txXfrm>
    </dsp:sp>
    <dsp:sp modelId="{33648855-34F3-46A4-AFCB-4B4E62A5C6F6}">
      <dsp:nvSpPr>
        <dsp:cNvPr id="0" name=""/>
        <dsp:cNvSpPr/>
      </dsp:nvSpPr>
      <dsp:spPr>
        <a:xfrm>
          <a:off x="4769425" y="2611353"/>
          <a:ext cx="756706" cy="2492871"/>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t>Comparison </a:t>
          </a:r>
          <a:endParaRPr lang="en-US" sz="2100" b="1" kern="1200" dirty="0"/>
        </a:p>
      </dsp:txBody>
      <dsp:txXfrm>
        <a:off x="4769425" y="2611353"/>
        <a:ext cx="756706" cy="2492871"/>
      </dsp:txXfrm>
    </dsp:sp>
    <dsp:sp modelId="{79F99AF2-06DB-4CCB-9A52-76885ED45477}">
      <dsp:nvSpPr>
        <dsp:cNvPr id="0" name=""/>
        <dsp:cNvSpPr/>
      </dsp:nvSpPr>
      <dsp:spPr>
        <a:xfrm>
          <a:off x="5557913" y="2611353"/>
          <a:ext cx="756706" cy="2492871"/>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t>Overall skill retention</a:t>
          </a:r>
          <a:endParaRPr lang="en-US" sz="2100" b="1" kern="1200" dirty="0"/>
        </a:p>
      </dsp:txBody>
      <dsp:txXfrm>
        <a:off x="5557913" y="2611353"/>
        <a:ext cx="756706" cy="2492871"/>
      </dsp:txXfrm>
    </dsp:sp>
    <dsp:sp modelId="{DBD4A3F8-64DC-4631-8D7D-51CBC9A45AEC}">
      <dsp:nvSpPr>
        <dsp:cNvPr id="0" name=""/>
        <dsp:cNvSpPr/>
      </dsp:nvSpPr>
      <dsp:spPr>
        <a:xfrm>
          <a:off x="6346401" y="2611353"/>
          <a:ext cx="756706" cy="2492871"/>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t>NR-I Preparation </a:t>
          </a:r>
          <a:endParaRPr lang="en-US" sz="2100" b="1" kern="1200" dirty="0"/>
        </a:p>
      </dsp:txBody>
      <dsp:txXfrm>
        <a:off x="6346401" y="2611353"/>
        <a:ext cx="756706" cy="2492871"/>
      </dsp:txXfrm>
    </dsp:sp>
    <dsp:sp modelId="{A88EB954-99E5-442D-9DB7-35493AEEEEE5}">
      <dsp:nvSpPr>
        <dsp:cNvPr id="0" name=""/>
        <dsp:cNvSpPr/>
      </dsp:nvSpPr>
      <dsp:spPr>
        <a:xfrm>
          <a:off x="7134889" y="2611353"/>
          <a:ext cx="756706" cy="2492871"/>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t>NR-II Immediate care</a:t>
          </a:r>
          <a:endParaRPr lang="en-US" sz="2100" b="1" kern="1200" dirty="0"/>
        </a:p>
      </dsp:txBody>
      <dsp:txXfrm>
        <a:off x="7134889" y="2611353"/>
        <a:ext cx="756706" cy="2492871"/>
      </dsp:txXfrm>
    </dsp:sp>
    <dsp:sp modelId="{4D071A1D-3053-467F-A580-DC447C134552}">
      <dsp:nvSpPr>
        <dsp:cNvPr id="0" name=""/>
        <dsp:cNvSpPr/>
      </dsp:nvSpPr>
      <dsp:spPr>
        <a:xfrm>
          <a:off x="7923376" y="2611353"/>
          <a:ext cx="756706" cy="2492871"/>
        </a:xfrm>
        <a:prstGeom prst="roundRect">
          <a:avLst>
            <a:gd name="adj" fmla="val 10000"/>
          </a:avLst>
        </a:prstGeom>
        <a:solidFill>
          <a:schemeClr val="accent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vert270" wrap="square" lIns="80010" tIns="80010" rIns="80010" bIns="80010" numCol="1" spcCol="1270" anchor="ctr" anchorCtr="0">
          <a:noAutofit/>
        </a:bodyPr>
        <a:lstStyle/>
        <a:p>
          <a:pPr lvl="0" algn="ctr" defTabSz="933450">
            <a:lnSpc>
              <a:spcPct val="90000"/>
            </a:lnSpc>
            <a:spcBef>
              <a:spcPct val="0"/>
            </a:spcBef>
            <a:spcAft>
              <a:spcPct val="35000"/>
            </a:spcAft>
          </a:pPr>
          <a:r>
            <a:rPr lang="en-US" sz="2100" b="1" kern="1200" dirty="0" smtClean="0"/>
            <a:t>NR-III </a:t>
          </a:r>
          <a:r>
            <a:rPr lang="en-US" sz="2100" b="1" kern="1200" dirty="0" err="1" smtClean="0"/>
            <a:t>Ambu</a:t>
          </a:r>
          <a:r>
            <a:rPr lang="en-US" sz="2100" b="1" kern="1200" dirty="0" smtClean="0"/>
            <a:t> bag &amp; PPV</a:t>
          </a:r>
          <a:endParaRPr lang="en-US" sz="2100" b="1" kern="1200" dirty="0"/>
        </a:p>
      </dsp:txBody>
      <dsp:txXfrm>
        <a:off x="7923376" y="2611353"/>
        <a:ext cx="756706" cy="249287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602AFC-71C0-4487-9FC6-AACF3DC0BFD7}" type="datetimeFigureOut">
              <a:rPr lang="en-US" smtClean="0"/>
              <a:pPr/>
              <a:t>5/2/2013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7D3767-646A-45A2-8665-4F618523513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97D3767-646A-45A2-8665-4F618523513F}"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CA2D2FC-DE44-4991-AB24-E333294E406B}" type="datetimeFigureOut">
              <a:rPr lang="en-US" smtClean="0"/>
              <a:pPr/>
              <a:t>5/2/2013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A2D2FC-DE44-4991-AB24-E333294E406B}" type="datetimeFigureOut">
              <a:rPr lang="en-US" smtClean="0"/>
              <a:pPr/>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53200" y="6248402"/>
            <a:ext cx="2209800" cy="365125"/>
          </a:xfrm>
        </p:spPr>
        <p:txBody>
          <a:bodyPr/>
          <a:lstStyle/>
          <a:p>
            <a:fld id="{0CA2D2FC-DE44-4991-AB24-E333294E406B}" type="datetimeFigureOut">
              <a:rPr lang="en-US" smtClean="0"/>
              <a:pPr/>
              <a:t>5/2/2013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0CA2D2FC-DE44-4991-AB24-E333294E406B}" type="datetimeFigureOut">
              <a:rPr lang="en-US" smtClean="0"/>
              <a:pPr/>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5467938-0991-4479-809A-105BF06822F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dirty="0"/>
          </a:p>
        </p:txBody>
      </p:sp>
      <p:sp>
        <p:nvSpPr>
          <p:cNvPr id="12" name="Date Placeholder 11"/>
          <p:cNvSpPr>
            <a:spLocks noGrp="1"/>
          </p:cNvSpPr>
          <p:nvPr>
            <p:ph type="dt" sz="half" idx="10"/>
          </p:nvPr>
        </p:nvSpPr>
        <p:spPr/>
        <p:txBody>
          <a:bodyPr/>
          <a:lstStyle/>
          <a:p>
            <a:fld id="{0CA2D2FC-DE44-4991-AB24-E333294E406B}" type="datetimeFigureOut">
              <a:rPr lang="en-US" smtClean="0"/>
              <a:pPr/>
              <a:t>5/2/2013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15467938-0991-4479-809A-105BF06822F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p>
            <a:fld id="{0CA2D2FC-DE44-4991-AB24-E333294E406B}" type="datetimeFigureOut">
              <a:rPr lang="en-US" smtClean="0"/>
              <a:pPr/>
              <a:t>5/2/2013</a:t>
            </a:fld>
            <a:endParaRPr lang="en-US"/>
          </a:p>
        </p:txBody>
      </p:sp>
      <p:sp>
        <p:nvSpPr>
          <p:cNvPr id="10" name="Slide Number Placeholder 9"/>
          <p:cNvSpPr>
            <a:spLocks noGrp="1"/>
          </p:cNvSpPr>
          <p:nvPr>
            <p:ph type="sldNum" sz="quarter" idx="16"/>
          </p:nvPr>
        </p:nvSpPr>
        <p:spPr/>
        <p:txBody>
          <a:bodyPr rtlCol="0"/>
          <a:lstStyle/>
          <a:p>
            <a:fld id="{15467938-0991-4479-809A-105BF06822F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p>
            <a:fld id="{0CA2D2FC-DE44-4991-AB24-E333294E406B}" type="datetimeFigureOut">
              <a:rPr lang="en-US" smtClean="0"/>
              <a:pPr/>
              <a:t>5/2/2013</a:t>
            </a:fld>
            <a:endParaRPr lang="en-US"/>
          </a:p>
        </p:txBody>
      </p:sp>
      <p:sp>
        <p:nvSpPr>
          <p:cNvPr id="12" name="Slide Number Placeholder 11"/>
          <p:cNvSpPr>
            <a:spLocks noGrp="1"/>
          </p:cNvSpPr>
          <p:nvPr>
            <p:ph type="sldNum" sz="quarter" idx="16"/>
          </p:nvPr>
        </p:nvSpPr>
        <p:spPr/>
        <p:txBody>
          <a:bodyPr rtlCol="0"/>
          <a:lstStyle/>
          <a:p>
            <a:fld id="{15467938-0991-4479-809A-105BF06822F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A2D2FC-DE44-4991-AB24-E333294E406B}" type="datetimeFigureOut">
              <a:rPr lang="en-US" smtClean="0"/>
              <a:pPr/>
              <a:t>5/2/2013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A2D2FC-DE44-4991-AB24-E333294E406B}" type="datetimeFigureOut">
              <a:rPr lang="en-US" smtClean="0"/>
              <a:pPr/>
              <a:t>5/2/2013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5467938-0991-4479-809A-105BF06822F5}" type="slidenum">
              <a:rPr lang="en-US" smtClean="0"/>
              <a:pPr/>
              <a:t>‹#›</a:t>
            </a:fld>
            <a:endParaRPr lang="en-US"/>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0CA2D2FC-DE44-4991-AB24-E333294E406B}" type="datetimeFigureOut">
              <a:rPr lang="en-US" smtClean="0"/>
              <a:pPr/>
              <a:t>5/2/2013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5467938-0991-4479-809A-105BF06822F5}" type="slidenum">
              <a:rPr lang="en-US" smtClean="0"/>
              <a:pPr/>
              <a:t>‹#›</a:t>
            </a:fld>
            <a:endParaRPr lang="en-US"/>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descr="sm_pencil.png"/>
          <p:cNvPicPr>
            <a:picLocks noChangeAspect="1"/>
          </p:cNvPicPr>
          <p:nvPr/>
        </p:nvPicPr>
        <p:blipFill>
          <a:blip r:embed="rId2" cstate="print"/>
          <a:stretch>
            <a:fillRect/>
          </a:stretch>
        </p:blipFill>
        <p:spPr>
          <a:xfrm>
            <a:off x="612648" y="1755648"/>
            <a:ext cx="1615307" cy="2145615"/>
          </a:xfrm>
          <a:prstGeom prst="rect">
            <a:avLst/>
          </a:prstGeom>
          <a:ln w="50800" cap="sq" cmpd="dbl">
            <a:solidFill>
              <a:schemeClr val="accent2"/>
            </a:solidFill>
            <a:miter lim="800000"/>
          </a:ln>
        </p:spPr>
      </p:pic>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en-US" smtClean="0"/>
              <a:t>Click to edit Master title style</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Date Placeholder 11"/>
          <p:cNvSpPr>
            <a:spLocks noGrp="1"/>
          </p:cNvSpPr>
          <p:nvPr>
            <p:ph type="dt" sz="half" idx="10"/>
          </p:nvPr>
        </p:nvSpPr>
        <p:spPr>
          <a:xfrm>
            <a:off x="6248400" y="6248400"/>
            <a:ext cx="2667000" cy="365125"/>
          </a:xfrm>
        </p:spPr>
        <p:txBody>
          <a:bodyPr rtlCol="0"/>
          <a:lstStyle/>
          <a:p>
            <a:fld id="{0CA2D2FC-DE44-4991-AB24-E333294E406B}" type="datetimeFigureOut">
              <a:rPr lang="en-US" smtClean="0"/>
              <a:pPr/>
              <a:t>5/2/2013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15467938-0991-4479-809A-105BF06822F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en-US" smtClean="0"/>
              <a:t>Click icon to add picture</a:t>
            </a:r>
            <a:endParaRPr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smtClean="0"/>
              <a:t>Click to edit Master title style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fld id="{0CA2D2FC-DE44-4991-AB24-E333294E406B}" type="datetimeFigureOut">
              <a:rPr lang="en-US" smtClean="0"/>
              <a:pPr/>
              <a:t>5/2/2013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fld id="{15467938-0991-4479-809A-105BF06822F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d"/>
  </p:transition>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alpha val="88000"/>
          </a:schemeClr>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      Dissertation at JHPIEGO</a:t>
            </a:r>
            <a:endParaRPr lang="en-US" dirty="0"/>
          </a:p>
        </p:txBody>
      </p:sp>
      <p:sp>
        <p:nvSpPr>
          <p:cNvPr id="4" name="TextBox 3"/>
          <p:cNvSpPr txBox="1"/>
          <p:nvPr/>
        </p:nvSpPr>
        <p:spPr>
          <a:xfrm>
            <a:off x="2438400" y="609600"/>
            <a:ext cx="4876800" cy="584775"/>
          </a:xfrm>
          <a:prstGeom prst="rect">
            <a:avLst/>
          </a:prstGeom>
          <a:noFill/>
        </p:spPr>
        <p:txBody>
          <a:bodyPr wrap="square" rtlCol="0">
            <a:spAutoFit/>
          </a:bodyPr>
          <a:lstStyle/>
          <a:p>
            <a:pPr algn="ctr"/>
            <a:r>
              <a:rPr lang="en-US" sz="3200" dirty="0" smtClean="0">
                <a:solidFill>
                  <a:schemeClr val="bg1"/>
                </a:solidFill>
                <a:latin typeface="Baskerville Old Face" pitchFamily="18" charset="0"/>
              </a:rPr>
              <a:t>( </a:t>
            </a:r>
            <a:r>
              <a:rPr lang="en-US" sz="3200" dirty="0" smtClean="0">
                <a:solidFill>
                  <a:schemeClr val="bg1"/>
                </a:solidFill>
                <a:latin typeface="Baskerville Old Face" pitchFamily="18" charset="0"/>
              </a:rPr>
              <a:t>1</a:t>
            </a:r>
            <a:r>
              <a:rPr lang="en-US" sz="2800" baseline="30000" dirty="0" smtClean="0">
                <a:solidFill>
                  <a:schemeClr val="bg1"/>
                </a:solidFill>
                <a:latin typeface="Baskerville Old Face" pitchFamily="18" charset="0"/>
              </a:rPr>
              <a:t>st</a:t>
            </a:r>
            <a:r>
              <a:rPr lang="en-US" sz="2800" dirty="0" smtClean="0">
                <a:solidFill>
                  <a:schemeClr val="bg1"/>
                </a:solidFill>
                <a:latin typeface="Baskerville Old Face" pitchFamily="18" charset="0"/>
              </a:rPr>
              <a:t> </a:t>
            </a:r>
            <a:r>
              <a:rPr lang="en-US" sz="3200" dirty="0" smtClean="0">
                <a:solidFill>
                  <a:schemeClr val="bg1"/>
                </a:solidFill>
                <a:latin typeface="Baskerville Old Face" pitchFamily="18" charset="0"/>
              </a:rPr>
              <a:t> Feb– 1</a:t>
            </a:r>
            <a:r>
              <a:rPr lang="en-US" sz="3200" baseline="30000" dirty="0" smtClean="0">
                <a:solidFill>
                  <a:schemeClr val="bg1"/>
                </a:solidFill>
                <a:latin typeface="Baskerville Old Face" pitchFamily="18" charset="0"/>
              </a:rPr>
              <a:t>st</a:t>
            </a:r>
            <a:r>
              <a:rPr lang="en-US" sz="3200" dirty="0" smtClean="0">
                <a:solidFill>
                  <a:schemeClr val="bg1"/>
                </a:solidFill>
                <a:latin typeface="Baskerville Old Face" pitchFamily="18" charset="0"/>
              </a:rPr>
              <a:t> May </a:t>
            </a:r>
            <a:r>
              <a:rPr lang="en-US" sz="3200" dirty="0" smtClean="0">
                <a:solidFill>
                  <a:schemeClr val="bg1"/>
                </a:solidFill>
                <a:latin typeface="Baskerville Old Face" pitchFamily="18" charset="0"/>
              </a:rPr>
              <a:t>‘</a:t>
            </a:r>
            <a:r>
              <a:rPr lang="en-US" sz="3200" dirty="0" smtClean="0">
                <a:solidFill>
                  <a:schemeClr val="bg1"/>
                </a:solidFill>
                <a:latin typeface="Baskerville Old Face" pitchFamily="18" charset="0"/>
              </a:rPr>
              <a:t>13 </a:t>
            </a:r>
            <a:r>
              <a:rPr lang="en-US" sz="3200" dirty="0" smtClean="0">
                <a:solidFill>
                  <a:schemeClr val="bg1"/>
                </a:solidFill>
                <a:latin typeface="Baskerville Old Face" pitchFamily="18" charset="0"/>
              </a:rPr>
              <a:t>)</a:t>
            </a:r>
            <a:endParaRPr lang="en-US" sz="3200" dirty="0">
              <a:solidFill>
                <a:schemeClr val="bg1"/>
              </a:solidFill>
              <a:latin typeface="Baskerville Old Face" pitchFamily="18" charset="0"/>
            </a:endParaRPr>
          </a:p>
        </p:txBody>
      </p:sp>
      <p:pic>
        <p:nvPicPr>
          <p:cNvPr id="1026" name="Picture 2" descr="C:\Users\user\Downloads\Jhpiego Wallies\45595_419417817913_3575745_n.jpg"/>
          <p:cNvPicPr>
            <a:picLocks noChangeAspect="1" noChangeArrowheads="1"/>
          </p:cNvPicPr>
          <p:nvPr/>
        </p:nvPicPr>
        <p:blipFill>
          <a:blip r:embed="rId2"/>
          <a:srcRect/>
          <a:stretch>
            <a:fillRect/>
          </a:stretch>
        </p:blipFill>
        <p:spPr bwMode="auto">
          <a:xfrm>
            <a:off x="457200" y="3048000"/>
            <a:ext cx="8229600" cy="3404558"/>
          </a:xfrm>
          <a:prstGeom prst="rect">
            <a:avLst/>
          </a:prstGeom>
          <a:noFill/>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8153400" cy="990600"/>
          </a:xfrm>
        </p:spPr>
        <p:txBody>
          <a:bodyPr>
            <a:noAutofit/>
          </a:bodyPr>
          <a:lstStyle/>
          <a:p>
            <a:r>
              <a:rPr lang="en-US" sz="2800" b="1" dirty="0" smtClean="0">
                <a:solidFill>
                  <a:srgbClr val="0099FF"/>
                </a:solidFill>
              </a:rPr>
              <a:t>Bihar State Map showing ANMTC/GNMTC </a:t>
            </a:r>
            <a:r>
              <a:rPr lang="en-US" sz="2800" b="1" dirty="0" smtClean="0">
                <a:solidFill>
                  <a:srgbClr val="0099FF"/>
                </a:solidFill>
              </a:rPr>
              <a:t/>
            </a:r>
            <a:br>
              <a:rPr lang="en-US" sz="2800" b="1" dirty="0" smtClean="0">
                <a:solidFill>
                  <a:srgbClr val="0099FF"/>
                </a:solidFill>
              </a:rPr>
            </a:br>
            <a:r>
              <a:rPr lang="en-US" sz="2800" b="1" dirty="0" smtClean="0">
                <a:solidFill>
                  <a:srgbClr val="0099FF"/>
                </a:solidFill>
              </a:rPr>
              <a:t>Schools</a:t>
            </a:r>
            <a:r>
              <a:rPr lang="en-US" sz="2800" b="1" dirty="0" smtClean="0">
                <a:solidFill>
                  <a:srgbClr val="0099FF"/>
                </a:solidFill>
              </a:rPr>
              <a:t/>
            </a:r>
            <a:br>
              <a:rPr lang="en-US" sz="2800" b="1" dirty="0" smtClean="0">
                <a:solidFill>
                  <a:srgbClr val="0099FF"/>
                </a:solidFill>
              </a:rPr>
            </a:br>
            <a:endParaRPr lang="en-IN" sz="2800" dirty="0"/>
          </a:p>
        </p:txBody>
      </p:sp>
      <p:pic>
        <p:nvPicPr>
          <p:cNvPr id="4100" name="Picture 1" descr="bihar"/>
          <p:cNvPicPr>
            <a:picLocks noChangeAspect="1" noChangeArrowheads="1"/>
          </p:cNvPicPr>
          <p:nvPr/>
        </p:nvPicPr>
        <p:blipFill>
          <a:blip r:embed="rId2"/>
          <a:srcRect/>
          <a:stretch>
            <a:fillRect/>
          </a:stretch>
        </p:blipFill>
        <p:spPr bwMode="auto">
          <a:xfrm>
            <a:off x="228600" y="228600"/>
            <a:ext cx="1676400" cy="1879276"/>
          </a:xfrm>
          <a:prstGeom prst="rect">
            <a:avLst/>
          </a:prstGeom>
          <a:noFill/>
        </p:spPr>
      </p:pic>
      <p:sp>
        <p:nvSpPr>
          <p:cNvPr id="5" name="TextBox 149"/>
          <p:cNvSpPr txBox="1"/>
          <p:nvPr/>
        </p:nvSpPr>
        <p:spPr>
          <a:xfrm>
            <a:off x="4800600" y="2133600"/>
            <a:ext cx="3505200" cy="400110"/>
          </a:xfrm>
          <a:prstGeom prst="rect">
            <a:avLst/>
          </a:prstGeom>
          <a:solidFill>
            <a:schemeClr val="tx2">
              <a:lumMod val="40000"/>
              <a:lumOff val="60000"/>
            </a:schemeClr>
          </a:solid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   Study ANMTC’s (5 Facilities)</a:t>
            </a:r>
            <a:endParaRPr lang="en-US" sz="2000" dirty="0"/>
          </a:p>
        </p:txBody>
      </p:sp>
      <p:grpSp>
        <p:nvGrpSpPr>
          <p:cNvPr id="6" name="Group 5"/>
          <p:cNvGrpSpPr/>
          <p:nvPr/>
        </p:nvGrpSpPr>
        <p:grpSpPr>
          <a:xfrm>
            <a:off x="1524000" y="2438400"/>
            <a:ext cx="7315200" cy="4243366"/>
            <a:chOff x="0" y="-74613"/>
            <a:chExt cx="9144000" cy="5337176"/>
          </a:xfrm>
        </p:grpSpPr>
        <p:sp>
          <p:nvSpPr>
            <p:cNvPr id="7" name="Freeform 6"/>
            <p:cNvSpPr>
              <a:spLocks/>
            </p:cNvSpPr>
            <p:nvPr/>
          </p:nvSpPr>
          <p:spPr bwMode="auto">
            <a:xfrm>
              <a:off x="4953000" y="3433763"/>
              <a:ext cx="1352550" cy="930275"/>
            </a:xfrm>
            <a:custGeom>
              <a:avLst/>
              <a:gdLst/>
              <a:ahLst/>
              <a:cxnLst>
                <a:cxn ang="0">
                  <a:pos x="28" y="99"/>
                </a:cxn>
                <a:cxn ang="0">
                  <a:pos x="49" y="78"/>
                </a:cxn>
                <a:cxn ang="0">
                  <a:pos x="63" y="78"/>
                </a:cxn>
                <a:cxn ang="0">
                  <a:pos x="92" y="99"/>
                </a:cxn>
                <a:cxn ang="0">
                  <a:pos x="120" y="120"/>
                </a:cxn>
                <a:cxn ang="0">
                  <a:pos x="127" y="141"/>
                </a:cxn>
                <a:cxn ang="0">
                  <a:pos x="162" y="141"/>
                </a:cxn>
                <a:cxn ang="0">
                  <a:pos x="198" y="134"/>
                </a:cxn>
                <a:cxn ang="0">
                  <a:pos x="240" y="120"/>
                </a:cxn>
                <a:cxn ang="0">
                  <a:pos x="275" y="92"/>
                </a:cxn>
                <a:cxn ang="0">
                  <a:pos x="318" y="64"/>
                </a:cxn>
                <a:cxn ang="0">
                  <a:pos x="360" y="42"/>
                </a:cxn>
                <a:cxn ang="0">
                  <a:pos x="381" y="7"/>
                </a:cxn>
                <a:cxn ang="0">
                  <a:pos x="417" y="14"/>
                </a:cxn>
                <a:cxn ang="0">
                  <a:pos x="438" y="28"/>
                </a:cxn>
                <a:cxn ang="0">
                  <a:pos x="431" y="57"/>
                </a:cxn>
                <a:cxn ang="0">
                  <a:pos x="445" y="85"/>
                </a:cxn>
                <a:cxn ang="0">
                  <a:pos x="445" y="113"/>
                </a:cxn>
                <a:cxn ang="0">
                  <a:pos x="473" y="134"/>
                </a:cxn>
                <a:cxn ang="0">
                  <a:pos x="495" y="156"/>
                </a:cxn>
                <a:cxn ang="0">
                  <a:pos x="509" y="177"/>
                </a:cxn>
                <a:cxn ang="0">
                  <a:pos x="530" y="191"/>
                </a:cxn>
                <a:cxn ang="0">
                  <a:pos x="509" y="212"/>
                </a:cxn>
                <a:cxn ang="0">
                  <a:pos x="516" y="240"/>
                </a:cxn>
                <a:cxn ang="0">
                  <a:pos x="502" y="255"/>
                </a:cxn>
                <a:cxn ang="0">
                  <a:pos x="488" y="269"/>
                </a:cxn>
                <a:cxn ang="0">
                  <a:pos x="480" y="304"/>
                </a:cxn>
                <a:cxn ang="0">
                  <a:pos x="466" y="332"/>
                </a:cxn>
                <a:cxn ang="0">
                  <a:pos x="445" y="361"/>
                </a:cxn>
                <a:cxn ang="0">
                  <a:pos x="424" y="354"/>
                </a:cxn>
                <a:cxn ang="0">
                  <a:pos x="417" y="339"/>
                </a:cxn>
                <a:cxn ang="0">
                  <a:pos x="389" y="339"/>
                </a:cxn>
                <a:cxn ang="0">
                  <a:pos x="389" y="375"/>
                </a:cxn>
                <a:cxn ang="0">
                  <a:pos x="403" y="396"/>
                </a:cxn>
                <a:cxn ang="0">
                  <a:pos x="389" y="396"/>
                </a:cxn>
                <a:cxn ang="0">
                  <a:pos x="374" y="389"/>
                </a:cxn>
                <a:cxn ang="0">
                  <a:pos x="346" y="368"/>
                </a:cxn>
                <a:cxn ang="0">
                  <a:pos x="325" y="332"/>
                </a:cxn>
                <a:cxn ang="0">
                  <a:pos x="297" y="332"/>
                </a:cxn>
                <a:cxn ang="0">
                  <a:pos x="275" y="325"/>
                </a:cxn>
                <a:cxn ang="0">
                  <a:pos x="268" y="304"/>
                </a:cxn>
                <a:cxn ang="0">
                  <a:pos x="261" y="276"/>
                </a:cxn>
                <a:cxn ang="0">
                  <a:pos x="226" y="297"/>
                </a:cxn>
                <a:cxn ang="0">
                  <a:pos x="205" y="325"/>
                </a:cxn>
                <a:cxn ang="0">
                  <a:pos x="162" y="354"/>
                </a:cxn>
                <a:cxn ang="0">
                  <a:pos x="134" y="347"/>
                </a:cxn>
                <a:cxn ang="0">
                  <a:pos x="127" y="339"/>
                </a:cxn>
                <a:cxn ang="0">
                  <a:pos x="92" y="339"/>
                </a:cxn>
                <a:cxn ang="0">
                  <a:pos x="77" y="361"/>
                </a:cxn>
                <a:cxn ang="0">
                  <a:pos x="42" y="368"/>
                </a:cxn>
                <a:cxn ang="0">
                  <a:pos x="21" y="361"/>
                </a:cxn>
                <a:cxn ang="0">
                  <a:pos x="14" y="354"/>
                </a:cxn>
                <a:cxn ang="0">
                  <a:pos x="14" y="325"/>
                </a:cxn>
                <a:cxn ang="0">
                  <a:pos x="7" y="297"/>
                </a:cxn>
                <a:cxn ang="0">
                  <a:pos x="0" y="269"/>
                </a:cxn>
                <a:cxn ang="0">
                  <a:pos x="7" y="240"/>
                </a:cxn>
                <a:cxn ang="0">
                  <a:pos x="14" y="219"/>
                </a:cxn>
                <a:cxn ang="0">
                  <a:pos x="14" y="212"/>
                </a:cxn>
                <a:cxn ang="0">
                  <a:pos x="7" y="191"/>
                </a:cxn>
                <a:cxn ang="0">
                  <a:pos x="14" y="163"/>
                </a:cxn>
                <a:cxn ang="0">
                  <a:pos x="14" y="134"/>
                </a:cxn>
                <a:cxn ang="0">
                  <a:pos x="14" y="106"/>
                </a:cxn>
                <a:cxn ang="0">
                  <a:pos x="14" y="92"/>
                </a:cxn>
              </a:cxnLst>
              <a:rect l="0" t="0" r="r" b="b"/>
              <a:pathLst>
                <a:path w="530" h="403">
                  <a:moveTo>
                    <a:pt x="14" y="92"/>
                  </a:moveTo>
                  <a:lnTo>
                    <a:pt x="28" y="99"/>
                  </a:lnTo>
                  <a:lnTo>
                    <a:pt x="42" y="92"/>
                  </a:lnTo>
                  <a:lnTo>
                    <a:pt x="49" y="78"/>
                  </a:lnTo>
                  <a:lnTo>
                    <a:pt x="56" y="71"/>
                  </a:lnTo>
                  <a:lnTo>
                    <a:pt x="63" y="78"/>
                  </a:lnTo>
                  <a:lnTo>
                    <a:pt x="77" y="85"/>
                  </a:lnTo>
                  <a:lnTo>
                    <a:pt x="92" y="99"/>
                  </a:lnTo>
                  <a:lnTo>
                    <a:pt x="106" y="113"/>
                  </a:lnTo>
                  <a:lnTo>
                    <a:pt x="120" y="120"/>
                  </a:lnTo>
                  <a:lnTo>
                    <a:pt x="127" y="127"/>
                  </a:lnTo>
                  <a:lnTo>
                    <a:pt x="127" y="141"/>
                  </a:lnTo>
                  <a:lnTo>
                    <a:pt x="148" y="141"/>
                  </a:lnTo>
                  <a:lnTo>
                    <a:pt x="162" y="141"/>
                  </a:lnTo>
                  <a:lnTo>
                    <a:pt x="183" y="141"/>
                  </a:lnTo>
                  <a:lnTo>
                    <a:pt x="198" y="134"/>
                  </a:lnTo>
                  <a:lnTo>
                    <a:pt x="226" y="127"/>
                  </a:lnTo>
                  <a:lnTo>
                    <a:pt x="240" y="120"/>
                  </a:lnTo>
                  <a:lnTo>
                    <a:pt x="254" y="106"/>
                  </a:lnTo>
                  <a:lnTo>
                    <a:pt x="275" y="92"/>
                  </a:lnTo>
                  <a:lnTo>
                    <a:pt x="297" y="78"/>
                  </a:lnTo>
                  <a:lnTo>
                    <a:pt x="318" y="64"/>
                  </a:lnTo>
                  <a:lnTo>
                    <a:pt x="332" y="57"/>
                  </a:lnTo>
                  <a:lnTo>
                    <a:pt x="360" y="42"/>
                  </a:lnTo>
                  <a:lnTo>
                    <a:pt x="374" y="21"/>
                  </a:lnTo>
                  <a:lnTo>
                    <a:pt x="381" y="7"/>
                  </a:lnTo>
                  <a:lnTo>
                    <a:pt x="396" y="0"/>
                  </a:lnTo>
                  <a:lnTo>
                    <a:pt x="417" y="14"/>
                  </a:lnTo>
                  <a:lnTo>
                    <a:pt x="431" y="21"/>
                  </a:lnTo>
                  <a:lnTo>
                    <a:pt x="438" y="28"/>
                  </a:lnTo>
                  <a:lnTo>
                    <a:pt x="438" y="42"/>
                  </a:lnTo>
                  <a:lnTo>
                    <a:pt x="431" y="57"/>
                  </a:lnTo>
                  <a:lnTo>
                    <a:pt x="438" y="71"/>
                  </a:lnTo>
                  <a:lnTo>
                    <a:pt x="445" y="85"/>
                  </a:lnTo>
                  <a:lnTo>
                    <a:pt x="445" y="92"/>
                  </a:lnTo>
                  <a:lnTo>
                    <a:pt x="445" y="113"/>
                  </a:lnTo>
                  <a:lnTo>
                    <a:pt x="459" y="127"/>
                  </a:lnTo>
                  <a:lnTo>
                    <a:pt x="473" y="134"/>
                  </a:lnTo>
                  <a:lnTo>
                    <a:pt x="488" y="141"/>
                  </a:lnTo>
                  <a:lnTo>
                    <a:pt x="495" y="156"/>
                  </a:lnTo>
                  <a:lnTo>
                    <a:pt x="502" y="170"/>
                  </a:lnTo>
                  <a:lnTo>
                    <a:pt x="509" y="177"/>
                  </a:lnTo>
                  <a:lnTo>
                    <a:pt x="523" y="184"/>
                  </a:lnTo>
                  <a:lnTo>
                    <a:pt x="530" y="191"/>
                  </a:lnTo>
                  <a:lnTo>
                    <a:pt x="516" y="205"/>
                  </a:lnTo>
                  <a:lnTo>
                    <a:pt x="509" y="212"/>
                  </a:lnTo>
                  <a:lnTo>
                    <a:pt x="502" y="226"/>
                  </a:lnTo>
                  <a:lnTo>
                    <a:pt x="516" y="240"/>
                  </a:lnTo>
                  <a:lnTo>
                    <a:pt x="509" y="255"/>
                  </a:lnTo>
                  <a:lnTo>
                    <a:pt x="502" y="255"/>
                  </a:lnTo>
                  <a:lnTo>
                    <a:pt x="495" y="255"/>
                  </a:lnTo>
                  <a:lnTo>
                    <a:pt x="488" y="269"/>
                  </a:lnTo>
                  <a:lnTo>
                    <a:pt x="480" y="290"/>
                  </a:lnTo>
                  <a:lnTo>
                    <a:pt x="480" y="304"/>
                  </a:lnTo>
                  <a:lnTo>
                    <a:pt x="473" y="318"/>
                  </a:lnTo>
                  <a:lnTo>
                    <a:pt x="466" y="332"/>
                  </a:lnTo>
                  <a:lnTo>
                    <a:pt x="459" y="354"/>
                  </a:lnTo>
                  <a:lnTo>
                    <a:pt x="445" y="361"/>
                  </a:lnTo>
                  <a:lnTo>
                    <a:pt x="438" y="354"/>
                  </a:lnTo>
                  <a:lnTo>
                    <a:pt x="424" y="354"/>
                  </a:lnTo>
                  <a:lnTo>
                    <a:pt x="410" y="354"/>
                  </a:lnTo>
                  <a:lnTo>
                    <a:pt x="417" y="339"/>
                  </a:lnTo>
                  <a:lnTo>
                    <a:pt x="403" y="332"/>
                  </a:lnTo>
                  <a:lnTo>
                    <a:pt x="389" y="339"/>
                  </a:lnTo>
                  <a:lnTo>
                    <a:pt x="381" y="354"/>
                  </a:lnTo>
                  <a:lnTo>
                    <a:pt x="389" y="375"/>
                  </a:lnTo>
                  <a:lnTo>
                    <a:pt x="381" y="382"/>
                  </a:lnTo>
                  <a:lnTo>
                    <a:pt x="403" y="396"/>
                  </a:lnTo>
                  <a:lnTo>
                    <a:pt x="403" y="403"/>
                  </a:lnTo>
                  <a:lnTo>
                    <a:pt x="389" y="396"/>
                  </a:lnTo>
                  <a:lnTo>
                    <a:pt x="381" y="389"/>
                  </a:lnTo>
                  <a:lnTo>
                    <a:pt x="374" y="389"/>
                  </a:lnTo>
                  <a:lnTo>
                    <a:pt x="360" y="375"/>
                  </a:lnTo>
                  <a:lnTo>
                    <a:pt x="346" y="368"/>
                  </a:lnTo>
                  <a:lnTo>
                    <a:pt x="332" y="354"/>
                  </a:lnTo>
                  <a:lnTo>
                    <a:pt x="325" y="332"/>
                  </a:lnTo>
                  <a:lnTo>
                    <a:pt x="311" y="332"/>
                  </a:lnTo>
                  <a:lnTo>
                    <a:pt x="297" y="332"/>
                  </a:lnTo>
                  <a:lnTo>
                    <a:pt x="290" y="325"/>
                  </a:lnTo>
                  <a:lnTo>
                    <a:pt x="275" y="325"/>
                  </a:lnTo>
                  <a:lnTo>
                    <a:pt x="268" y="311"/>
                  </a:lnTo>
                  <a:lnTo>
                    <a:pt x="268" y="304"/>
                  </a:lnTo>
                  <a:lnTo>
                    <a:pt x="268" y="290"/>
                  </a:lnTo>
                  <a:lnTo>
                    <a:pt x="261" y="276"/>
                  </a:lnTo>
                  <a:lnTo>
                    <a:pt x="240" y="283"/>
                  </a:lnTo>
                  <a:lnTo>
                    <a:pt x="226" y="297"/>
                  </a:lnTo>
                  <a:lnTo>
                    <a:pt x="212" y="311"/>
                  </a:lnTo>
                  <a:lnTo>
                    <a:pt x="205" y="325"/>
                  </a:lnTo>
                  <a:lnTo>
                    <a:pt x="191" y="339"/>
                  </a:lnTo>
                  <a:lnTo>
                    <a:pt x="162" y="354"/>
                  </a:lnTo>
                  <a:lnTo>
                    <a:pt x="148" y="354"/>
                  </a:lnTo>
                  <a:lnTo>
                    <a:pt x="134" y="347"/>
                  </a:lnTo>
                  <a:lnTo>
                    <a:pt x="127" y="347"/>
                  </a:lnTo>
                  <a:lnTo>
                    <a:pt x="127" y="339"/>
                  </a:lnTo>
                  <a:lnTo>
                    <a:pt x="99" y="339"/>
                  </a:lnTo>
                  <a:lnTo>
                    <a:pt x="92" y="339"/>
                  </a:lnTo>
                  <a:lnTo>
                    <a:pt x="85" y="354"/>
                  </a:lnTo>
                  <a:lnTo>
                    <a:pt x="77" y="361"/>
                  </a:lnTo>
                  <a:lnTo>
                    <a:pt x="63" y="368"/>
                  </a:lnTo>
                  <a:lnTo>
                    <a:pt x="42" y="368"/>
                  </a:lnTo>
                  <a:lnTo>
                    <a:pt x="35" y="368"/>
                  </a:lnTo>
                  <a:lnTo>
                    <a:pt x="21" y="361"/>
                  </a:lnTo>
                  <a:lnTo>
                    <a:pt x="14" y="361"/>
                  </a:lnTo>
                  <a:lnTo>
                    <a:pt x="14" y="354"/>
                  </a:lnTo>
                  <a:lnTo>
                    <a:pt x="7" y="339"/>
                  </a:lnTo>
                  <a:lnTo>
                    <a:pt x="14" y="325"/>
                  </a:lnTo>
                  <a:lnTo>
                    <a:pt x="14" y="311"/>
                  </a:lnTo>
                  <a:lnTo>
                    <a:pt x="7" y="297"/>
                  </a:lnTo>
                  <a:lnTo>
                    <a:pt x="0" y="290"/>
                  </a:lnTo>
                  <a:lnTo>
                    <a:pt x="0" y="269"/>
                  </a:lnTo>
                  <a:lnTo>
                    <a:pt x="7" y="255"/>
                  </a:lnTo>
                  <a:lnTo>
                    <a:pt x="7" y="240"/>
                  </a:lnTo>
                  <a:lnTo>
                    <a:pt x="7" y="226"/>
                  </a:lnTo>
                  <a:lnTo>
                    <a:pt x="14" y="219"/>
                  </a:lnTo>
                  <a:lnTo>
                    <a:pt x="21" y="212"/>
                  </a:lnTo>
                  <a:lnTo>
                    <a:pt x="14" y="212"/>
                  </a:lnTo>
                  <a:lnTo>
                    <a:pt x="7" y="198"/>
                  </a:lnTo>
                  <a:lnTo>
                    <a:pt x="7" y="191"/>
                  </a:lnTo>
                  <a:lnTo>
                    <a:pt x="7" y="177"/>
                  </a:lnTo>
                  <a:lnTo>
                    <a:pt x="14" y="163"/>
                  </a:lnTo>
                  <a:lnTo>
                    <a:pt x="21" y="149"/>
                  </a:lnTo>
                  <a:lnTo>
                    <a:pt x="14" y="134"/>
                  </a:lnTo>
                  <a:lnTo>
                    <a:pt x="14" y="120"/>
                  </a:lnTo>
                  <a:lnTo>
                    <a:pt x="14" y="106"/>
                  </a:lnTo>
                  <a:lnTo>
                    <a:pt x="14" y="99"/>
                  </a:lnTo>
                  <a:lnTo>
                    <a:pt x="14" y="92"/>
                  </a:lnTo>
                  <a:close/>
                </a:path>
              </a:pathLst>
            </a:custGeom>
            <a:solidFill>
              <a:srgbClr val="FFFF00"/>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8" name="Rectangle 7"/>
            <p:cNvSpPr>
              <a:spLocks noChangeArrowheads="1"/>
            </p:cNvSpPr>
            <p:nvPr/>
          </p:nvSpPr>
          <p:spPr bwMode="auto">
            <a:xfrm>
              <a:off x="5308600" y="1816100"/>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9" name="Rectangle 8"/>
            <p:cNvSpPr>
              <a:spLocks noChangeArrowheads="1"/>
            </p:cNvSpPr>
            <p:nvPr/>
          </p:nvSpPr>
          <p:spPr bwMode="auto">
            <a:xfrm>
              <a:off x="5380038" y="1816100"/>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10" name="Rectangle 9"/>
            <p:cNvSpPr>
              <a:spLocks noChangeArrowheads="1"/>
            </p:cNvSpPr>
            <p:nvPr/>
          </p:nvSpPr>
          <p:spPr bwMode="auto">
            <a:xfrm>
              <a:off x="5416550" y="1816100"/>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11" name="Rectangle 10"/>
            <p:cNvSpPr>
              <a:spLocks noChangeArrowheads="1"/>
            </p:cNvSpPr>
            <p:nvPr/>
          </p:nvSpPr>
          <p:spPr bwMode="auto">
            <a:xfrm>
              <a:off x="5526088" y="1816100"/>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12" name="Rectangle 11"/>
            <p:cNvSpPr>
              <a:spLocks noChangeArrowheads="1"/>
            </p:cNvSpPr>
            <p:nvPr/>
          </p:nvSpPr>
          <p:spPr bwMode="auto">
            <a:xfrm>
              <a:off x="5580062" y="1816100"/>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13" name="Rectangle 12"/>
            <p:cNvSpPr>
              <a:spLocks noChangeArrowheads="1"/>
            </p:cNvSpPr>
            <p:nvPr/>
          </p:nvSpPr>
          <p:spPr bwMode="auto">
            <a:xfrm>
              <a:off x="5614989" y="1816100"/>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14" name="Rectangle 13"/>
            <p:cNvSpPr>
              <a:spLocks noChangeArrowheads="1"/>
            </p:cNvSpPr>
            <p:nvPr/>
          </p:nvSpPr>
          <p:spPr bwMode="auto">
            <a:xfrm>
              <a:off x="5722938" y="1816100"/>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15" name="Rectangle 14"/>
            <p:cNvSpPr>
              <a:spLocks noChangeArrowheads="1"/>
            </p:cNvSpPr>
            <p:nvPr/>
          </p:nvSpPr>
          <p:spPr bwMode="auto">
            <a:xfrm>
              <a:off x="4984750" y="2373313"/>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16" name="Rectangle 15"/>
            <p:cNvSpPr>
              <a:spLocks noChangeArrowheads="1"/>
            </p:cNvSpPr>
            <p:nvPr/>
          </p:nvSpPr>
          <p:spPr bwMode="auto">
            <a:xfrm>
              <a:off x="5040313" y="2373313"/>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17" name="Rectangle 16"/>
            <p:cNvSpPr>
              <a:spLocks noChangeArrowheads="1"/>
            </p:cNvSpPr>
            <p:nvPr/>
          </p:nvSpPr>
          <p:spPr bwMode="auto">
            <a:xfrm>
              <a:off x="5218113" y="2373313"/>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18" name="Freeform 17"/>
            <p:cNvSpPr>
              <a:spLocks/>
            </p:cNvSpPr>
            <p:nvPr/>
          </p:nvSpPr>
          <p:spPr bwMode="auto">
            <a:xfrm>
              <a:off x="2667000" y="2947988"/>
              <a:ext cx="2435225" cy="866775"/>
            </a:xfrm>
            <a:custGeom>
              <a:avLst/>
              <a:gdLst/>
              <a:ahLst/>
              <a:cxnLst>
                <a:cxn ang="0">
                  <a:pos x="304" y="304"/>
                </a:cxn>
                <a:cxn ang="0">
                  <a:pos x="290" y="325"/>
                </a:cxn>
                <a:cxn ang="0">
                  <a:pos x="247" y="332"/>
                </a:cxn>
                <a:cxn ang="0">
                  <a:pos x="226" y="311"/>
                </a:cxn>
                <a:cxn ang="0">
                  <a:pos x="205" y="297"/>
                </a:cxn>
                <a:cxn ang="0">
                  <a:pos x="169" y="311"/>
                </a:cxn>
                <a:cxn ang="0">
                  <a:pos x="148" y="318"/>
                </a:cxn>
                <a:cxn ang="0">
                  <a:pos x="127" y="354"/>
                </a:cxn>
                <a:cxn ang="0">
                  <a:pos x="92" y="361"/>
                </a:cxn>
                <a:cxn ang="0">
                  <a:pos x="42" y="375"/>
                </a:cxn>
                <a:cxn ang="0">
                  <a:pos x="56" y="346"/>
                </a:cxn>
                <a:cxn ang="0">
                  <a:pos x="35" y="332"/>
                </a:cxn>
                <a:cxn ang="0">
                  <a:pos x="7" y="325"/>
                </a:cxn>
                <a:cxn ang="0">
                  <a:pos x="0" y="304"/>
                </a:cxn>
                <a:cxn ang="0">
                  <a:pos x="21" y="255"/>
                </a:cxn>
                <a:cxn ang="0">
                  <a:pos x="42" y="184"/>
                </a:cxn>
                <a:cxn ang="0">
                  <a:pos x="56" y="127"/>
                </a:cxn>
                <a:cxn ang="0">
                  <a:pos x="92" y="78"/>
                </a:cxn>
                <a:cxn ang="0">
                  <a:pos x="120" y="21"/>
                </a:cxn>
                <a:cxn ang="0">
                  <a:pos x="212" y="0"/>
                </a:cxn>
                <a:cxn ang="0">
                  <a:pos x="268" y="28"/>
                </a:cxn>
                <a:cxn ang="0">
                  <a:pos x="290" y="57"/>
                </a:cxn>
                <a:cxn ang="0">
                  <a:pos x="353" y="78"/>
                </a:cxn>
                <a:cxn ang="0">
                  <a:pos x="403" y="120"/>
                </a:cxn>
                <a:cxn ang="0">
                  <a:pos x="466" y="163"/>
                </a:cxn>
                <a:cxn ang="0">
                  <a:pos x="537" y="170"/>
                </a:cxn>
                <a:cxn ang="0">
                  <a:pos x="572" y="148"/>
                </a:cxn>
                <a:cxn ang="0">
                  <a:pos x="608" y="170"/>
                </a:cxn>
                <a:cxn ang="0">
                  <a:pos x="657" y="191"/>
                </a:cxn>
                <a:cxn ang="0">
                  <a:pos x="700" y="177"/>
                </a:cxn>
                <a:cxn ang="0">
                  <a:pos x="728" y="141"/>
                </a:cxn>
                <a:cxn ang="0">
                  <a:pos x="785" y="141"/>
                </a:cxn>
                <a:cxn ang="0">
                  <a:pos x="820" y="163"/>
                </a:cxn>
                <a:cxn ang="0">
                  <a:pos x="848" y="198"/>
                </a:cxn>
                <a:cxn ang="0">
                  <a:pos x="834" y="226"/>
                </a:cxn>
                <a:cxn ang="0">
                  <a:pos x="898" y="240"/>
                </a:cxn>
                <a:cxn ang="0">
                  <a:pos x="933" y="262"/>
                </a:cxn>
                <a:cxn ang="0">
                  <a:pos x="933" y="297"/>
                </a:cxn>
                <a:cxn ang="0">
                  <a:pos x="898" y="297"/>
                </a:cxn>
                <a:cxn ang="0">
                  <a:pos x="855" y="311"/>
                </a:cxn>
                <a:cxn ang="0">
                  <a:pos x="834" y="325"/>
                </a:cxn>
                <a:cxn ang="0">
                  <a:pos x="806" y="332"/>
                </a:cxn>
                <a:cxn ang="0">
                  <a:pos x="770" y="318"/>
                </a:cxn>
                <a:cxn ang="0">
                  <a:pos x="707" y="290"/>
                </a:cxn>
                <a:cxn ang="0">
                  <a:pos x="671" y="283"/>
                </a:cxn>
                <a:cxn ang="0">
                  <a:pos x="650" y="304"/>
                </a:cxn>
                <a:cxn ang="0">
                  <a:pos x="636" y="255"/>
                </a:cxn>
                <a:cxn ang="0">
                  <a:pos x="615" y="247"/>
                </a:cxn>
                <a:cxn ang="0">
                  <a:pos x="558" y="226"/>
                </a:cxn>
                <a:cxn ang="0">
                  <a:pos x="502" y="212"/>
                </a:cxn>
                <a:cxn ang="0">
                  <a:pos x="459" y="240"/>
                </a:cxn>
                <a:cxn ang="0">
                  <a:pos x="410" y="247"/>
                </a:cxn>
                <a:cxn ang="0">
                  <a:pos x="353" y="240"/>
                </a:cxn>
                <a:cxn ang="0">
                  <a:pos x="346" y="283"/>
                </a:cxn>
                <a:cxn ang="0">
                  <a:pos x="339" y="318"/>
                </a:cxn>
              </a:cxnLst>
              <a:rect l="0" t="0" r="r" b="b"/>
              <a:pathLst>
                <a:path w="954" h="375">
                  <a:moveTo>
                    <a:pt x="339" y="318"/>
                  </a:moveTo>
                  <a:lnTo>
                    <a:pt x="325" y="304"/>
                  </a:lnTo>
                  <a:lnTo>
                    <a:pt x="304" y="304"/>
                  </a:lnTo>
                  <a:lnTo>
                    <a:pt x="297" y="304"/>
                  </a:lnTo>
                  <a:lnTo>
                    <a:pt x="290" y="311"/>
                  </a:lnTo>
                  <a:lnTo>
                    <a:pt x="290" y="325"/>
                  </a:lnTo>
                  <a:lnTo>
                    <a:pt x="283" y="325"/>
                  </a:lnTo>
                  <a:lnTo>
                    <a:pt x="261" y="318"/>
                  </a:lnTo>
                  <a:lnTo>
                    <a:pt x="247" y="332"/>
                  </a:lnTo>
                  <a:lnTo>
                    <a:pt x="226" y="332"/>
                  </a:lnTo>
                  <a:lnTo>
                    <a:pt x="226" y="325"/>
                  </a:lnTo>
                  <a:lnTo>
                    <a:pt x="226" y="311"/>
                  </a:lnTo>
                  <a:lnTo>
                    <a:pt x="212" y="304"/>
                  </a:lnTo>
                  <a:lnTo>
                    <a:pt x="212" y="297"/>
                  </a:lnTo>
                  <a:lnTo>
                    <a:pt x="205" y="297"/>
                  </a:lnTo>
                  <a:lnTo>
                    <a:pt x="198" y="311"/>
                  </a:lnTo>
                  <a:lnTo>
                    <a:pt x="177" y="318"/>
                  </a:lnTo>
                  <a:lnTo>
                    <a:pt x="169" y="311"/>
                  </a:lnTo>
                  <a:lnTo>
                    <a:pt x="162" y="325"/>
                  </a:lnTo>
                  <a:lnTo>
                    <a:pt x="155" y="332"/>
                  </a:lnTo>
                  <a:lnTo>
                    <a:pt x="148" y="318"/>
                  </a:lnTo>
                  <a:lnTo>
                    <a:pt x="141" y="325"/>
                  </a:lnTo>
                  <a:lnTo>
                    <a:pt x="134" y="339"/>
                  </a:lnTo>
                  <a:lnTo>
                    <a:pt x="127" y="354"/>
                  </a:lnTo>
                  <a:lnTo>
                    <a:pt x="120" y="368"/>
                  </a:lnTo>
                  <a:lnTo>
                    <a:pt x="106" y="354"/>
                  </a:lnTo>
                  <a:lnTo>
                    <a:pt x="92" y="361"/>
                  </a:lnTo>
                  <a:lnTo>
                    <a:pt x="71" y="361"/>
                  </a:lnTo>
                  <a:lnTo>
                    <a:pt x="56" y="368"/>
                  </a:lnTo>
                  <a:lnTo>
                    <a:pt x="42" y="375"/>
                  </a:lnTo>
                  <a:lnTo>
                    <a:pt x="35" y="368"/>
                  </a:lnTo>
                  <a:lnTo>
                    <a:pt x="42" y="354"/>
                  </a:lnTo>
                  <a:lnTo>
                    <a:pt x="56" y="346"/>
                  </a:lnTo>
                  <a:lnTo>
                    <a:pt x="56" y="339"/>
                  </a:lnTo>
                  <a:lnTo>
                    <a:pt x="42" y="332"/>
                  </a:lnTo>
                  <a:lnTo>
                    <a:pt x="35" y="332"/>
                  </a:lnTo>
                  <a:lnTo>
                    <a:pt x="21" y="339"/>
                  </a:lnTo>
                  <a:lnTo>
                    <a:pt x="0" y="339"/>
                  </a:lnTo>
                  <a:lnTo>
                    <a:pt x="7" y="325"/>
                  </a:lnTo>
                  <a:lnTo>
                    <a:pt x="21" y="318"/>
                  </a:lnTo>
                  <a:lnTo>
                    <a:pt x="14" y="304"/>
                  </a:lnTo>
                  <a:lnTo>
                    <a:pt x="0" y="304"/>
                  </a:lnTo>
                  <a:lnTo>
                    <a:pt x="7" y="290"/>
                  </a:lnTo>
                  <a:lnTo>
                    <a:pt x="14" y="269"/>
                  </a:lnTo>
                  <a:lnTo>
                    <a:pt x="21" y="255"/>
                  </a:lnTo>
                  <a:lnTo>
                    <a:pt x="42" y="226"/>
                  </a:lnTo>
                  <a:lnTo>
                    <a:pt x="42" y="198"/>
                  </a:lnTo>
                  <a:lnTo>
                    <a:pt x="42" y="184"/>
                  </a:lnTo>
                  <a:lnTo>
                    <a:pt x="42" y="170"/>
                  </a:lnTo>
                  <a:lnTo>
                    <a:pt x="49" y="148"/>
                  </a:lnTo>
                  <a:lnTo>
                    <a:pt x="56" y="127"/>
                  </a:lnTo>
                  <a:lnTo>
                    <a:pt x="78" y="113"/>
                  </a:lnTo>
                  <a:lnTo>
                    <a:pt x="85" y="99"/>
                  </a:lnTo>
                  <a:lnTo>
                    <a:pt x="92" y="78"/>
                  </a:lnTo>
                  <a:lnTo>
                    <a:pt x="92" y="57"/>
                  </a:lnTo>
                  <a:lnTo>
                    <a:pt x="106" y="42"/>
                  </a:lnTo>
                  <a:lnTo>
                    <a:pt x="120" y="21"/>
                  </a:lnTo>
                  <a:lnTo>
                    <a:pt x="148" y="14"/>
                  </a:lnTo>
                  <a:lnTo>
                    <a:pt x="169" y="0"/>
                  </a:lnTo>
                  <a:lnTo>
                    <a:pt x="212" y="0"/>
                  </a:lnTo>
                  <a:lnTo>
                    <a:pt x="226" y="7"/>
                  </a:lnTo>
                  <a:lnTo>
                    <a:pt x="254" y="14"/>
                  </a:lnTo>
                  <a:lnTo>
                    <a:pt x="268" y="28"/>
                  </a:lnTo>
                  <a:lnTo>
                    <a:pt x="268" y="35"/>
                  </a:lnTo>
                  <a:lnTo>
                    <a:pt x="283" y="49"/>
                  </a:lnTo>
                  <a:lnTo>
                    <a:pt x="290" y="57"/>
                  </a:lnTo>
                  <a:lnTo>
                    <a:pt x="311" y="71"/>
                  </a:lnTo>
                  <a:lnTo>
                    <a:pt x="332" y="78"/>
                  </a:lnTo>
                  <a:lnTo>
                    <a:pt x="353" y="78"/>
                  </a:lnTo>
                  <a:lnTo>
                    <a:pt x="375" y="92"/>
                  </a:lnTo>
                  <a:lnTo>
                    <a:pt x="389" y="106"/>
                  </a:lnTo>
                  <a:lnTo>
                    <a:pt x="403" y="120"/>
                  </a:lnTo>
                  <a:lnTo>
                    <a:pt x="417" y="141"/>
                  </a:lnTo>
                  <a:lnTo>
                    <a:pt x="438" y="156"/>
                  </a:lnTo>
                  <a:lnTo>
                    <a:pt x="466" y="163"/>
                  </a:lnTo>
                  <a:lnTo>
                    <a:pt x="488" y="170"/>
                  </a:lnTo>
                  <a:lnTo>
                    <a:pt x="516" y="177"/>
                  </a:lnTo>
                  <a:lnTo>
                    <a:pt x="537" y="170"/>
                  </a:lnTo>
                  <a:lnTo>
                    <a:pt x="551" y="163"/>
                  </a:lnTo>
                  <a:lnTo>
                    <a:pt x="565" y="156"/>
                  </a:lnTo>
                  <a:lnTo>
                    <a:pt x="572" y="148"/>
                  </a:lnTo>
                  <a:lnTo>
                    <a:pt x="587" y="148"/>
                  </a:lnTo>
                  <a:lnTo>
                    <a:pt x="601" y="156"/>
                  </a:lnTo>
                  <a:lnTo>
                    <a:pt x="608" y="170"/>
                  </a:lnTo>
                  <a:lnTo>
                    <a:pt x="622" y="177"/>
                  </a:lnTo>
                  <a:lnTo>
                    <a:pt x="636" y="184"/>
                  </a:lnTo>
                  <a:lnTo>
                    <a:pt x="657" y="191"/>
                  </a:lnTo>
                  <a:lnTo>
                    <a:pt x="671" y="191"/>
                  </a:lnTo>
                  <a:lnTo>
                    <a:pt x="693" y="177"/>
                  </a:lnTo>
                  <a:lnTo>
                    <a:pt x="700" y="177"/>
                  </a:lnTo>
                  <a:lnTo>
                    <a:pt x="714" y="163"/>
                  </a:lnTo>
                  <a:lnTo>
                    <a:pt x="728" y="148"/>
                  </a:lnTo>
                  <a:lnTo>
                    <a:pt x="728" y="141"/>
                  </a:lnTo>
                  <a:lnTo>
                    <a:pt x="742" y="134"/>
                  </a:lnTo>
                  <a:lnTo>
                    <a:pt x="770" y="134"/>
                  </a:lnTo>
                  <a:lnTo>
                    <a:pt x="785" y="141"/>
                  </a:lnTo>
                  <a:lnTo>
                    <a:pt x="799" y="141"/>
                  </a:lnTo>
                  <a:lnTo>
                    <a:pt x="813" y="156"/>
                  </a:lnTo>
                  <a:lnTo>
                    <a:pt x="820" y="163"/>
                  </a:lnTo>
                  <a:lnTo>
                    <a:pt x="841" y="170"/>
                  </a:lnTo>
                  <a:lnTo>
                    <a:pt x="848" y="191"/>
                  </a:lnTo>
                  <a:lnTo>
                    <a:pt x="848" y="198"/>
                  </a:lnTo>
                  <a:lnTo>
                    <a:pt x="834" y="198"/>
                  </a:lnTo>
                  <a:lnTo>
                    <a:pt x="834" y="212"/>
                  </a:lnTo>
                  <a:lnTo>
                    <a:pt x="834" y="226"/>
                  </a:lnTo>
                  <a:lnTo>
                    <a:pt x="862" y="219"/>
                  </a:lnTo>
                  <a:lnTo>
                    <a:pt x="877" y="226"/>
                  </a:lnTo>
                  <a:lnTo>
                    <a:pt x="898" y="240"/>
                  </a:lnTo>
                  <a:lnTo>
                    <a:pt x="912" y="247"/>
                  </a:lnTo>
                  <a:lnTo>
                    <a:pt x="926" y="255"/>
                  </a:lnTo>
                  <a:lnTo>
                    <a:pt x="933" y="262"/>
                  </a:lnTo>
                  <a:lnTo>
                    <a:pt x="954" y="269"/>
                  </a:lnTo>
                  <a:lnTo>
                    <a:pt x="940" y="283"/>
                  </a:lnTo>
                  <a:lnTo>
                    <a:pt x="933" y="297"/>
                  </a:lnTo>
                  <a:lnTo>
                    <a:pt x="919" y="304"/>
                  </a:lnTo>
                  <a:lnTo>
                    <a:pt x="905" y="297"/>
                  </a:lnTo>
                  <a:lnTo>
                    <a:pt x="898" y="297"/>
                  </a:lnTo>
                  <a:lnTo>
                    <a:pt x="884" y="297"/>
                  </a:lnTo>
                  <a:lnTo>
                    <a:pt x="862" y="304"/>
                  </a:lnTo>
                  <a:lnTo>
                    <a:pt x="855" y="311"/>
                  </a:lnTo>
                  <a:lnTo>
                    <a:pt x="848" y="325"/>
                  </a:lnTo>
                  <a:lnTo>
                    <a:pt x="841" y="325"/>
                  </a:lnTo>
                  <a:lnTo>
                    <a:pt x="834" y="325"/>
                  </a:lnTo>
                  <a:lnTo>
                    <a:pt x="827" y="332"/>
                  </a:lnTo>
                  <a:lnTo>
                    <a:pt x="813" y="339"/>
                  </a:lnTo>
                  <a:lnTo>
                    <a:pt x="806" y="332"/>
                  </a:lnTo>
                  <a:lnTo>
                    <a:pt x="806" y="318"/>
                  </a:lnTo>
                  <a:lnTo>
                    <a:pt x="785" y="325"/>
                  </a:lnTo>
                  <a:lnTo>
                    <a:pt x="770" y="318"/>
                  </a:lnTo>
                  <a:lnTo>
                    <a:pt x="749" y="304"/>
                  </a:lnTo>
                  <a:lnTo>
                    <a:pt x="721" y="297"/>
                  </a:lnTo>
                  <a:lnTo>
                    <a:pt x="707" y="290"/>
                  </a:lnTo>
                  <a:lnTo>
                    <a:pt x="700" y="269"/>
                  </a:lnTo>
                  <a:lnTo>
                    <a:pt x="686" y="276"/>
                  </a:lnTo>
                  <a:lnTo>
                    <a:pt x="671" y="283"/>
                  </a:lnTo>
                  <a:lnTo>
                    <a:pt x="671" y="290"/>
                  </a:lnTo>
                  <a:lnTo>
                    <a:pt x="664" y="297"/>
                  </a:lnTo>
                  <a:lnTo>
                    <a:pt x="650" y="304"/>
                  </a:lnTo>
                  <a:lnTo>
                    <a:pt x="650" y="290"/>
                  </a:lnTo>
                  <a:lnTo>
                    <a:pt x="650" y="276"/>
                  </a:lnTo>
                  <a:lnTo>
                    <a:pt x="636" y="255"/>
                  </a:lnTo>
                  <a:lnTo>
                    <a:pt x="629" y="262"/>
                  </a:lnTo>
                  <a:lnTo>
                    <a:pt x="622" y="255"/>
                  </a:lnTo>
                  <a:lnTo>
                    <a:pt x="615" y="247"/>
                  </a:lnTo>
                  <a:lnTo>
                    <a:pt x="608" y="240"/>
                  </a:lnTo>
                  <a:lnTo>
                    <a:pt x="587" y="233"/>
                  </a:lnTo>
                  <a:lnTo>
                    <a:pt x="558" y="226"/>
                  </a:lnTo>
                  <a:lnTo>
                    <a:pt x="537" y="219"/>
                  </a:lnTo>
                  <a:lnTo>
                    <a:pt x="516" y="219"/>
                  </a:lnTo>
                  <a:lnTo>
                    <a:pt x="502" y="212"/>
                  </a:lnTo>
                  <a:lnTo>
                    <a:pt x="488" y="212"/>
                  </a:lnTo>
                  <a:lnTo>
                    <a:pt x="474" y="226"/>
                  </a:lnTo>
                  <a:lnTo>
                    <a:pt x="459" y="240"/>
                  </a:lnTo>
                  <a:lnTo>
                    <a:pt x="452" y="247"/>
                  </a:lnTo>
                  <a:lnTo>
                    <a:pt x="424" y="247"/>
                  </a:lnTo>
                  <a:lnTo>
                    <a:pt x="410" y="247"/>
                  </a:lnTo>
                  <a:lnTo>
                    <a:pt x="389" y="247"/>
                  </a:lnTo>
                  <a:lnTo>
                    <a:pt x="375" y="240"/>
                  </a:lnTo>
                  <a:lnTo>
                    <a:pt x="353" y="240"/>
                  </a:lnTo>
                  <a:lnTo>
                    <a:pt x="339" y="255"/>
                  </a:lnTo>
                  <a:lnTo>
                    <a:pt x="346" y="269"/>
                  </a:lnTo>
                  <a:lnTo>
                    <a:pt x="346" y="283"/>
                  </a:lnTo>
                  <a:lnTo>
                    <a:pt x="346" y="290"/>
                  </a:lnTo>
                  <a:lnTo>
                    <a:pt x="339" y="304"/>
                  </a:lnTo>
                  <a:lnTo>
                    <a:pt x="339" y="318"/>
                  </a:lnTo>
                  <a:close/>
                </a:path>
              </a:pathLst>
            </a:custGeom>
            <a:solidFill>
              <a:schemeClr val="accent2">
                <a:lumMod val="60000"/>
                <a:lumOff val="40000"/>
              </a:schemeClr>
            </a:solidFill>
            <a:ln w="11176">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9" name="Freeform 18"/>
            <p:cNvSpPr>
              <a:spLocks/>
            </p:cNvSpPr>
            <p:nvPr/>
          </p:nvSpPr>
          <p:spPr bwMode="auto">
            <a:xfrm>
              <a:off x="1435100" y="3970338"/>
              <a:ext cx="1246188" cy="1014412"/>
            </a:xfrm>
            <a:custGeom>
              <a:avLst/>
              <a:gdLst/>
              <a:ahLst/>
              <a:cxnLst>
                <a:cxn ang="0">
                  <a:pos x="7" y="305"/>
                </a:cxn>
                <a:cxn ang="0">
                  <a:pos x="28" y="262"/>
                </a:cxn>
                <a:cxn ang="0">
                  <a:pos x="71" y="206"/>
                </a:cxn>
                <a:cxn ang="0">
                  <a:pos x="120" y="163"/>
                </a:cxn>
                <a:cxn ang="0">
                  <a:pos x="163" y="121"/>
                </a:cxn>
                <a:cxn ang="0">
                  <a:pos x="191" y="78"/>
                </a:cxn>
                <a:cxn ang="0">
                  <a:pos x="219" y="50"/>
                </a:cxn>
                <a:cxn ang="0">
                  <a:pos x="254" y="36"/>
                </a:cxn>
                <a:cxn ang="0">
                  <a:pos x="283" y="8"/>
                </a:cxn>
                <a:cxn ang="0">
                  <a:pos x="297" y="8"/>
                </a:cxn>
                <a:cxn ang="0">
                  <a:pos x="318" y="22"/>
                </a:cxn>
                <a:cxn ang="0">
                  <a:pos x="361" y="8"/>
                </a:cxn>
                <a:cxn ang="0">
                  <a:pos x="396" y="22"/>
                </a:cxn>
                <a:cxn ang="0">
                  <a:pos x="410" y="22"/>
                </a:cxn>
                <a:cxn ang="0">
                  <a:pos x="445" y="22"/>
                </a:cxn>
                <a:cxn ang="0">
                  <a:pos x="481" y="36"/>
                </a:cxn>
                <a:cxn ang="0">
                  <a:pos x="467" y="50"/>
                </a:cxn>
                <a:cxn ang="0">
                  <a:pos x="467" y="71"/>
                </a:cxn>
                <a:cxn ang="0">
                  <a:pos x="488" y="85"/>
                </a:cxn>
                <a:cxn ang="0">
                  <a:pos x="481" y="107"/>
                </a:cxn>
                <a:cxn ang="0">
                  <a:pos x="474" y="142"/>
                </a:cxn>
                <a:cxn ang="0">
                  <a:pos x="445" y="156"/>
                </a:cxn>
                <a:cxn ang="0">
                  <a:pos x="424" y="170"/>
                </a:cxn>
                <a:cxn ang="0">
                  <a:pos x="452" y="206"/>
                </a:cxn>
                <a:cxn ang="0">
                  <a:pos x="481" y="227"/>
                </a:cxn>
                <a:cxn ang="0">
                  <a:pos x="481" y="262"/>
                </a:cxn>
                <a:cxn ang="0">
                  <a:pos x="474" y="298"/>
                </a:cxn>
                <a:cxn ang="0">
                  <a:pos x="438" y="312"/>
                </a:cxn>
                <a:cxn ang="0">
                  <a:pos x="417" y="340"/>
                </a:cxn>
                <a:cxn ang="0">
                  <a:pos x="389" y="361"/>
                </a:cxn>
                <a:cxn ang="0">
                  <a:pos x="382" y="404"/>
                </a:cxn>
                <a:cxn ang="0">
                  <a:pos x="332" y="411"/>
                </a:cxn>
                <a:cxn ang="0">
                  <a:pos x="304" y="389"/>
                </a:cxn>
                <a:cxn ang="0">
                  <a:pos x="283" y="375"/>
                </a:cxn>
                <a:cxn ang="0">
                  <a:pos x="269" y="404"/>
                </a:cxn>
                <a:cxn ang="0">
                  <a:pos x="240" y="425"/>
                </a:cxn>
                <a:cxn ang="0">
                  <a:pos x="212" y="425"/>
                </a:cxn>
                <a:cxn ang="0">
                  <a:pos x="191" y="389"/>
                </a:cxn>
                <a:cxn ang="0">
                  <a:pos x="177" y="389"/>
                </a:cxn>
                <a:cxn ang="0">
                  <a:pos x="163" y="397"/>
                </a:cxn>
                <a:cxn ang="0">
                  <a:pos x="148" y="397"/>
                </a:cxn>
                <a:cxn ang="0">
                  <a:pos x="127" y="397"/>
                </a:cxn>
                <a:cxn ang="0">
                  <a:pos x="113" y="418"/>
                </a:cxn>
                <a:cxn ang="0">
                  <a:pos x="99" y="432"/>
                </a:cxn>
                <a:cxn ang="0">
                  <a:pos x="92" y="404"/>
                </a:cxn>
                <a:cxn ang="0">
                  <a:pos x="78" y="432"/>
                </a:cxn>
                <a:cxn ang="0">
                  <a:pos x="49" y="418"/>
                </a:cxn>
                <a:cxn ang="0">
                  <a:pos x="35" y="382"/>
                </a:cxn>
                <a:cxn ang="0">
                  <a:pos x="0" y="319"/>
                </a:cxn>
              </a:cxnLst>
              <a:rect l="0" t="0" r="r" b="b"/>
              <a:pathLst>
                <a:path w="488" h="439">
                  <a:moveTo>
                    <a:pt x="0" y="319"/>
                  </a:moveTo>
                  <a:lnTo>
                    <a:pt x="7" y="305"/>
                  </a:lnTo>
                  <a:lnTo>
                    <a:pt x="7" y="283"/>
                  </a:lnTo>
                  <a:lnTo>
                    <a:pt x="28" y="262"/>
                  </a:lnTo>
                  <a:lnTo>
                    <a:pt x="49" y="234"/>
                  </a:lnTo>
                  <a:lnTo>
                    <a:pt x="71" y="206"/>
                  </a:lnTo>
                  <a:lnTo>
                    <a:pt x="92" y="184"/>
                  </a:lnTo>
                  <a:lnTo>
                    <a:pt x="120" y="163"/>
                  </a:lnTo>
                  <a:lnTo>
                    <a:pt x="148" y="142"/>
                  </a:lnTo>
                  <a:lnTo>
                    <a:pt x="163" y="121"/>
                  </a:lnTo>
                  <a:lnTo>
                    <a:pt x="170" y="99"/>
                  </a:lnTo>
                  <a:lnTo>
                    <a:pt x="191" y="78"/>
                  </a:lnTo>
                  <a:lnTo>
                    <a:pt x="198" y="57"/>
                  </a:lnTo>
                  <a:lnTo>
                    <a:pt x="219" y="50"/>
                  </a:lnTo>
                  <a:lnTo>
                    <a:pt x="233" y="43"/>
                  </a:lnTo>
                  <a:lnTo>
                    <a:pt x="254" y="36"/>
                  </a:lnTo>
                  <a:lnTo>
                    <a:pt x="269" y="22"/>
                  </a:lnTo>
                  <a:lnTo>
                    <a:pt x="283" y="8"/>
                  </a:lnTo>
                  <a:lnTo>
                    <a:pt x="290" y="0"/>
                  </a:lnTo>
                  <a:lnTo>
                    <a:pt x="297" y="8"/>
                  </a:lnTo>
                  <a:lnTo>
                    <a:pt x="297" y="22"/>
                  </a:lnTo>
                  <a:lnTo>
                    <a:pt x="318" y="22"/>
                  </a:lnTo>
                  <a:lnTo>
                    <a:pt x="332" y="15"/>
                  </a:lnTo>
                  <a:lnTo>
                    <a:pt x="361" y="8"/>
                  </a:lnTo>
                  <a:lnTo>
                    <a:pt x="375" y="15"/>
                  </a:lnTo>
                  <a:lnTo>
                    <a:pt x="396" y="22"/>
                  </a:lnTo>
                  <a:lnTo>
                    <a:pt x="403" y="15"/>
                  </a:lnTo>
                  <a:lnTo>
                    <a:pt x="410" y="22"/>
                  </a:lnTo>
                  <a:lnTo>
                    <a:pt x="431" y="22"/>
                  </a:lnTo>
                  <a:lnTo>
                    <a:pt x="445" y="22"/>
                  </a:lnTo>
                  <a:lnTo>
                    <a:pt x="467" y="29"/>
                  </a:lnTo>
                  <a:lnTo>
                    <a:pt x="481" y="36"/>
                  </a:lnTo>
                  <a:lnTo>
                    <a:pt x="481" y="50"/>
                  </a:lnTo>
                  <a:lnTo>
                    <a:pt x="467" y="50"/>
                  </a:lnTo>
                  <a:lnTo>
                    <a:pt x="460" y="64"/>
                  </a:lnTo>
                  <a:lnTo>
                    <a:pt x="467" y="71"/>
                  </a:lnTo>
                  <a:lnTo>
                    <a:pt x="474" y="78"/>
                  </a:lnTo>
                  <a:lnTo>
                    <a:pt x="488" y="85"/>
                  </a:lnTo>
                  <a:lnTo>
                    <a:pt x="488" y="99"/>
                  </a:lnTo>
                  <a:lnTo>
                    <a:pt x="481" y="107"/>
                  </a:lnTo>
                  <a:lnTo>
                    <a:pt x="474" y="121"/>
                  </a:lnTo>
                  <a:lnTo>
                    <a:pt x="474" y="142"/>
                  </a:lnTo>
                  <a:lnTo>
                    <a:pt x="460" y="156"/>
                  </a:lnTo>
                  <a:lnTo>
                    <a:pt x="445" y="156"/>
                  </a:lnTo>
                  <a:lnTo>
                    <a:pt x="438" y="170"/>
                  </a:lnTo>
                  <a:lnTo>
                    <a:pt x="424" y="170"/>
                  </a:lnTo>
                  <a:lnTo>
                    <a:pt x="445" y="191"/>
                  </a:lnTo>
                  <a:lnTo>
                    <a:pt x="452" y="206"/>
                  </a:lnTo>
                  <a:lnTo>
                    <a:pt x="467" y="220"/>
                  </a:lnTo>
                  <a:lnTo>
                    <a:pt x="481" y="227"/>
                  </a:lnTo>
                  <a:lnTo>
                    <a:pt x="488" y="248"/>
                  </a:lnTo>
                  <a:lnTo>
                    <a:pt x="481" y="262"/>
                  </a:lnTo>
                  <a:lnTo>
                    <a:pt x="488" y="276"/>
                  </a:lnTo>
                  <a:lnTo>
                    <a:pt x="474" y="298"/>
                  </a:lnTo>
                  <a:lnTo>
                    <a:pt x="452" y="305"/>
                  </a:lnTo>
                  <a:lnTo>
                    <a:pt x="438" y="312"/>
                  </a:lnTo>
                  <a:lnTo>
                    <a:pt x="424" y="326"/>
                  </a:lnTo>
                  <a:lnTo>
                    <a:pt x="417" y="340"/>
                  </a:lnTo>
                  <a:lnTo>
                    <a:pt x="410" y="347"/>
                  </a:lnTo>
                  <a:lnTo>
                    <a:pt x="389" y="361"/>
                  </a:lnTo>
                  <a:lnTo>
                    <a:pt x="389" y="382"/>
                  </a:lnTo>
                  <a:lnTo>
                    <a:pt x="382" y="404"/>
                  </a:lnTo>
                  <a:lnTo>
                    <a:pt x="346" y="411"/>
                  </a:lnTo>
                  <a:lnTo>
                    <a:pt x="332" y="411"/>
                  </a:lnTo>
                  <a:lnTo>
                    <a:pt x="311" y="397"/>
                  </a:lnTo>
                  <a:lnTo>
                    <a:pt x="304" y="389"/>
                  </a:lnTo>
                  <a:lnTo>
                    <a:pt x="297" y="382"/>
                  </a:lnTo>
                  <a:lnTo>
                    <a:pt x="283" y="375"/>
                  </a:lnTo>
                  <a:lnTo>
                    <a:pt x="269" y="382"/>
                  </a:lnTo>
                  <a:lnTo>
                    <a:pt x="269" y="404"/>
                  </a:lnTo>
                  <a:lnTo>
                    <a:pt x="254" y="418"/>
                  </a:lnTo>
                  <a:lnTo>
                    <a:pt x="240" y="425"/>
                  </a:lnTo>
                  <a:lnTo>
                    <a:pt x="226" y="432"/>
                  </a:lnTo>
                  <a:lnTo>
                    <a:pt x="212" y="425"/>
                  </a:lnTo>
                  <a:lnTo>
                    <a:pt x="198" y="404"/>
                  </a:lnTo>
                  <a:lnTo>
                    <a:pt x="191" y="389"/>
                  </a:lnTo>
                  <a:lnTo>
                    <a:pt x="184" y="382"/>
                  </a:lnTo>
                  <a:lnTo>
                    <a:pt x="177" y="389"/>
                  </a:lnTo>
                  <a:lnTo>
                    <a:pt x="177" y="404"/>
                  </a:lnTo>
                  <a:lnTo>
                    <a:pt x="163" y="397"/>
                  </a:lnTo>
                  <a:lnTo>
                    <a:pt x="156" y="389"/>
                  </a:lnTo>
                  <a:lnTo>
                    <a:pt x="148" y="397"/>
                  </a:lnTo>
                  <a:lnTo>
                    <a:pt x="134" y="389"/>
                  </a:lnTo>
                  <a:lnTo>
                    <a:pt x="127" y="397"/>
                  </a:lnTo>
                  <a:lnTo>
                    <a:pt x="113" y="404"/>
                  </a:lnTo>
                  <a:lnTo>
                    <a:pt x="113" y="418"/>
                  </a:lnTo>
                  <a:lnTo>
                    <a:pt x="113" y="439"/>
                  </a:lnTo>
                  <a:lnTo>
                    <a:pt x="99" y="432"/>
                  </a:lnTo>
                  <a:lnTo>
                    <a:pt x="99" y="411"/>
                  </a:lnTo>
                  <a:lnTo>
                    <a:pt x="92" y="404"/>
                  </a:lnTo>
                  <a:lnTo>
                    <a:pt x="85" y="418"/>
                  </a:lnTo>
                  <a:lnTo>
                    <a:pt x="78" y="432"/>
                  </a:lnTo>
                  <a:lnTo>
                    <a:pt x="64" y="439"/>
                  </a:lnTo>
                  <a:lnTo>
                    <a:pt x="49" y="418"/>
                  </a:lnTo>
                  <a:lnTo>
                    <a:pt x="42" y="404"/>
                  </a:lnTo>
                  <a:lnTo>
                    <a:pt x="35" y="382"/>
                  </a:lnTo>
                  <a:lnTo>
                    <a:pt x="7" y="333"/>
                  </a:lnTo>
                  <a:lnTo>
                    <a:pt x="0" y="319"/>
                  </a:lnTo>
                  <a:close/>
                </a:path>
              </a:pathLst>
            </a:custGeom>
            <a:solidFill>
              <a:schemeClr val="bg1"/>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0" name="Freeform 19"/>
            <p:cNvSpPr>
              <a:spLocks/>
            </p:cNvSpPr>
            <p:nvPr/>
          </p:nvSpPr>
          <p:spPr bwMode="auto">
            <a:xfrm>
              <a:off x="2162175" y="3629025"/>
              <a:ext cx="1423988" cy="604838"/>
            </a:xfrm>
            <a:custGeom>
              <a:avLst/>
              <a:gdLst/>
              <a:ahLst/>
              <a:cxnLst>
                <a:cxn ang="0">
                  <a:pos x="184" y="226"/>
                </a:cxn>
                <a:cxn ang="0">
                  <a:pos x="170" y="212"/>
                </a:cxn>
                <a:cxn ang="0">
                  <a:pos x="191" y="198"/>
                </a:cxn>
                <a:cxn ang="0">
                  <a:pos x="177" y="177"/>
                </a:cxn>
                <a:cxn ang="0">
                  <a:pos x="141" y="170"/>
                </a:cxn>
                <a:cxn ang="0">
                  <a:pos x="113" y="163"/>
                </a:cxn>
                <a:cxn ang="0">
                  <a:pos x="85" y="163"/>
                </a:cxn>
                <a:cxn ang="0">
                  <a:pos x="42" y="163"/>
                </a:cxn>
                <a:cxn ang="0">
                  <a:pos x="7" y="170"/>
                </a:cxn>
                <a:cxn ang="0">
                  <a:pos x="0" y="148"/>
                </a:cxn>
                <a:cxn ang="0">
                  <a:pos x="7" y="127"/>
                </a:cxn>
                <a:cxn ang="0">
                  <a:pos x="21" y="99"/>
                </a:cxn>
                <a:cxn ang="0">
                  <a:pos x="56" y="78"/>
                </a:cxn>
                <a:cxn ang="0">
                  <a:pos x="106" y="71"/>
                </a:cxn>
                <a:cxn ang="0">
                  <a:pos x="148" y="42"/>
                </a:cxn>
                <a:cxn ang="0">
                  <a:pos x="177" y="7"/>
                </a:cxn>
                <a:cxn ang="0">
                  <a:pos x="198" y="7"/>
                </a:cxn>
                <a:cxn ang="0">
                  <a:pos x="219" y="21"/>
                </a:cxn>
                <a:cxn ang="0">
                  <a:pos x="198" y="42"/>
                </a:cxn>
                <a:cxn ang="0">
                  <a:pos x="233" y="35"/>
                </a:cxn>
                <a:cxn ang="0">
                  <a:pos x="254" y="42"/>
                </a:cxn>
                <a:cxn ang="0">
                  <a:pos x="240" y="57"/>
                </a:cxn>
                <a:cxn ang="0">
                  <a:pos x="240" y="78"/>
                </a:cxn>
                <a:cxn ang="0">
                  <a:pos x="269" y="64"/>
                </a:cxn>
                <a:cxn ang="0">
                  <a:pos x="304" y="57"/>
                </a:cxn>
                <a:cxn ang="0">
                  <a:pos x="325" y="57"/>
                </a:cxn>
                <a:cxn ang="0">
                  <a:pos x="339" y="28"/>
                </a:cxn>
                <a:cxn ang="0">
                  <a:pos x="353" y="35"/>
                </a:cxn>
                <a:cxn ang="0">
                  <a:pos x="367" y="14"/>
                </a:cxn>
                <a:cxn ang="0">
                  <a:pos x="396" y="14"/>
                </a:cxn>
                <a:cxn ang="0">
                  <a:pos x="410" y="0"/>
                </a:cxn>
                <a:cxn ang="0">
                  <a:pos x="424" y="14"/>
                </a:cxn>
                <a:cxn ang="0">
                  <a:pos x="424" y="35"/>
                </a:cxn>
                <a:cxn ang="0">
                  <a:pos x="459" y="21"/>
                </a:cxn>
                <a:cxn ang="0">
                  <a:pos x="488" y="28"/>
                </a:cxn>
                <a:cxn ang="0">
                  <a:pos x="495" y="7"/>
                </a:cxn>
                <a:cxn ang="0">
                  <a:pos x="523" y="7"/>
                </a:cxn>
                <a:cxn ang="0">
                  <a:pos x="523" y="35"/>
                </a:cxn>
                <a:cxn ang="0">
                  <a:pos x="551" y="42"/>
                </a:cxn>
                <a:cxn ang="0">
                  <a:pos x="530" y="71"/>
                </a:cxn>
                <a:cxn ang="0">
                  <a:pos x="523" y="92"/>
                </a:cxn>
                <a:cxn ang="0">
                  <a:pos x="537" y="120"/>
                </a:cxn>
                <a:cxn ang="0">
                  <a:pos x="530" y="156"/>
                </a:cxn>
                <a:cxn ang="0">
                  <a:pos x="551" y="163"/>
                </a:cxn>
                <a:cxn ang="0">
                  <a:pos x="558" y="191"/>
                </a:cxn>
                <a:cxn ang="0">
                  <a:pos x="551" y="212"/>
                </a:cxn>
                <a:cxn ang="0">
                  <a:pos x="516" y="212"/>
                </a:cxn>
                <a:cxn ang="0">
                  <a:pos x="488" y="226"/>
                </a:cxn>
                <a:cxn ang="0">
                  <a:pos x="452" y="240"/>
                </a:cxn>
                <a:cxn ang="0">
                  <a:pos x="410" y="247"/>
                </a:cxn>
                <a:cxn ang="0">
                  <a:pos x="375" y="240"/>
                </a:cxn>
                <a:cxn ang="0">
                  <a:pos x="332" y="262"/>
                </a:cxn>
                <a:cxn ang="0">
                  <a:pos x="290" y="247"/>
                </a:cxn>
                <a:cxn ang="0">
                  <a:pos x="276" y="226"/>
                </a:cxn>
                <a:cxn ang="0">
                  <a:pos x="247" y="219"/>
                </a:cxn>
                <a:cxn ang="0">
                  <a:pos x="212" y="226"/>
                </a:cxn>
              </a:cxnLst>
              <a:rect l="0" t="0" r="r" b="b"/>
              <a:pathLst>
                <a:path w="558" h="262">
                  <a:moveTo>
                    <a:pt x="198" y="233"/>
                  </a:moveTo>
                  <a:lnTo>
                    <a:pt x="184" y="226"/>
                  </a:lnTo>
                  <a:lnTo>
                    <a:pt x="177" y="219"/>
                  </a:lnTo>
                  <a:lnTo>
                    <a:pt x="170" y="212"/>
                  </a:lnTo>
                  <a:lnTo>
                    <a:pt x="177" y="198"/>
                  </a:lnTo>
                  <a:lnTo>
                    <a:pt x="191" y="198"/>
                  </a:lnTo>
                  <a:lnTo>
                    <a:pt x="191" y="184"/>
                  </a:lnTo>
                  <a:lnTo>
                    <a:pt x="177" y="177"/>
                  </a:lnTo>
                  <a:lnTo>
                    <a:pt x="155" y="170"/>
                  </a:lnTo>
                  <a:lnTo>
                    <a:pt x="141" y="170"/>
                  </a:lnTo>
                  <a:lnTo>
                    <a:pt x="120" y="170"/>
                  </a:lnTo>
                  <a:lnTo>
                    <a:pt x="113" y="163"/>
                  </a:lnTo>
                  <a:lnTo>
                    <a:pt x="106" y="170"/>
                  </a:lnTo>
                  <a:lnTo>
                    <a:pt x="85" y="163"/>
                  </a:lnTo>
                  <a:lnTo>
                    <a:pt x="71" y="156"/>
                  </a:lnTo>
                  <a:lnTo>
                    <a:pt x="42" y="163"/>
                  </a:lnTo>
                  <a:lnTo>
                    <a:pt x="28" y="170"/>
                  </a:lnTo>
                  <a:lnTo>
                    <a:pt x="7" y="170"/>
                  </a:lnTo>
                  <a:lnTo>
                    <a:pt x="7" y="156"/>
                  </a:lnTo>
                  <a:lnTo>
                    <a:pt x="0" y="148"/>
                  </a:lnTo>
                  <a:lnTo>
                    <a:pt x="0" y="141"/>
                  </a:lnTo>
                  <a:lnTo>
                    <a:pt x="7" y="127"/>
                  </a:lnTo>
                  <a:lnTo>
                    <a:pt x="14" y="113"/>
                  </a:lnTo>
                  <a:lnTo>
                    <a:pt x="21" y="99"/>
                  </a:lnTo>
                  <a:lnTo>
                    <a:pt x="35" y="85"/>
                  </a:lnTo>
                  <a:lnTo>
                    <a:pt x="56" y="78"/>
                  </a:lnTo>
                  <a:lnTo>
                    <a:pt x="78" y="71"/>
                  </a:lnTo>
                  <a:lnTo>
                    <a:pt x="106" y="71"/>
                  </a:lnTo>
                  <a:lnTo>
                    <a:pt x="127" y="57"/>
                  </a:lnTo>
                  <a:lnTo>
                    <a:pt x="148" y="42"/>
                  </a:lnTo>
                  <a:lnTo>
                    <a:pt x="170" y="28"/>
                  </a:lnTo>
                  <a:lnTo>
                    <a:pt x="177" y="7"/>
                  </a:lnTo>
                  <a:lnTo>
                    <a:pt x="184" y="0"/>
                  </a:lnTo>
                  <a:lnTo>
                    <a:pt x="198" y="7"/>
                  </a:lnTo>
                  <a:lnTo>
                    <a:pt x="212" y="7"/>
                  </a:lnTo>
                  <a:lnTo>
                    <a:pt x="219" y="21"/>
                  </a:lnTo>
                  <a:lnTo>
                    <a:pt x="205" y="28"/>
                  </a:lnTo>
                  <a:lnTo>
                    <a:pt x="198" y="42"/>
                  </a:lnTo>
                  <a:lnTo>
                    <a:pt x="219" y="42"/>
                  </a:lnTo>
                  <a:lnTo>
                    <a:pt x="233" y="35"/>
                  </a:lnTo>
                  <a:lnTo>
                    <a:pt x="240" y="35"/>
                  </a:lnTo>
                  <a:lnTo>
                    <a:pt x="254" y="42"/>
                  </a:lnTo>
                  <a:lnTo>
                    <a:pt x="254" y="49"/>
                  </a:lnTo>
                  <a:lnTo>
                    <a:pt x="240" y="57"/>
                  </a:lnTo>
                  <a:lnTo>
                    <a:pt x="233" y="71"/>
                  </a:lnTo>
                  <a:lnTo>
                    <a:pt x="240" y="78"/>
                  </a:lnTo>
                  <a:lnTo>
                    <a:pt x="254" y="71"/>
                  </a:lnTo>
                  <a:lnTo>
                    <a:pt x="269" y="64"/>
                  </a:lnTo>
                  <a:lnTo>
                    <a:pt x="290" y="64"/>
                  </a:lnTo>
                  <a:lnTo>
                    <a:pt x="304" y="57"/>
                  </a:lnTo>
                  <a:lnTo>
                    <a:pt x="318" y="71"/>
                  </a:lnTo>
                  <a:lnTo>
                    <a:pt x="325" y="57"/>
                  </a:lnTo>
                  <a:lnTo>
                    <a:pt x="332" y="42"/>
                  </a:lnTo>
                  <a:lnTo>
                    <a:pt x="339" y="28"/>
                  </a:lnTo>
                  <a:lnTo>
                    <a:pt x="346" y="21"/>
                  </a:lnTo>
                  <a:lnTo>
                    <a:pt x="353" y="35"/>
                  </a:lnTo>
                  <a:lnTo>
                    <a:pt x="360" y="28"/>
                  </a:lnTo>
                  <a:lnTo>
                    <a:pt x="367" y="14"/>
                  </a:lnTo>
                  <a:lnTo>
                    <a:pt x="375" y="21"/>
                  </a:lnTo>
                  <a:lnTo>
                    <a:pt x="396" y="14"/>
                  </a:lnTo>
                  <a:lnTo>
                    <a:pt x="403" y="0"/>
                  </a:lnTo>
                  <a:lnTo>
                    <a:pt x="410" y="0"/>
                  </a:lnTo>
                  <a:lnTo>
                    <a:pt x="410" y="7"/>
                  </a:lnTo>
                  <a:lnTo>
                    <a:pt x="424" y="14"/>
                  </a:lnTo>
                  <a:lnTo>
                    <a:pt x="424" y="28"/>
                  </a:lnTo>
                  <a:lnTo>
                    <a:pt x="424" y="35"/>
                  </a:lnTo>
                  <a:lnTo>
                    <a:pt x="445" y="35"/>
                  </a:lnTo>
                  <a:lnTo>
                    <a:pt x="459" y="21"/>
                  </a:lnTo>
                  <a:lnTo>
                    <a:pt x="481" y="28"/>
                  </a:lnTo>
                  <a:lnTo>
                    <a:pt x="488" y="28"/>
                  </a:lnTo>
                  <a:lnTo>
                    <a:pt x="488" y="14"/>
                  </a:lnTo>
                  <a:lnTo>
                    <a:pt x="495" y="7"/>
                  </a:lnTo>
                  <a:lnTo>
                    <a:pt x="502" y="7"/>
                  </a:lnTo>
                  <a:lnTo>
                    <a:pt x="523" y="7"/>
                  </a:lnTo>
                  <a:lnTo>
                    <a:pt x="537" y="21"/>
                  </a:lnTo>
                  <a:lnTo>
                    <a:pt x="523" y="35"/>
                  </a:lnTo>
                  <a:lnTo>
                    <a:pt x="537" y="35"/>
                  </a:lnTo>
                  <a:lnTo>
                    <a:pt x="551" y="42"/>
                  </a:lnTo>
                  <a:lnTo>
                    <a:pt x="530" y="57"/>
                  </a:lnTo>
                  <a:lnTo>
                    <a:pt x="530" y="71"/>
                  </a:lnTo>
                  <a:lnTo>
                    <a:pt x="530" y="85"/>
                  </a:lnTo>
                  <a:lnTo>
                    <a:pt x="523" y="92"/>
                  </a:lnTo>
                  <a:lnTo>
                    <a:pt x="537" y="113"/>
                  </a:lnTo>
                  <a:lnTo>
                    <a:pt x="537" y="120"/>
                  </a:lnTo>
                  <a:lnTo>
                    <a:pt x="523" y="134"/>
                  </a:lnTo>
                  <a:lnTo>
                    <a:pt x="530" y="156"/>
                  </a:lnTo>
                  <a:lnTo>
                    <a:pt x="537" y="156"/>
                  </a:lnTo>
                  <a:lnTo>
                    <a:pt x="551" y="163"/>
                  </a:lnTo>
                  <a:lnTo>
                    <a:pt x="551" y="177"/>
                  </a:lnTo>
                  <a:lnTo>
                    <a:pt x="558" y="191"/>
                  </a:lnTo>
                  <a:lnTo>
                    <a:pt x="558" y="205"/>
                  </a:lnTo>
                  <a:lnTo>
                    <a:pt x="551" y="212"/>
                  </a:lnTo>
                  <a:lnTo>
                    <a:pt x="537" y="219"/>
                  </a:lnTo>
                  <a:lnTo>
                    <a:pt x="516" y="212"/>
                  </a:lnTo>
                  <a:lnTo>
                    <a:pt x="502" y="226"/>
                  </a:lnTo>
                  <a:lnTo>
                    <a:pt x="488" y="226"/>
                  </a:lnTo>
                  <a:lnTo>
                    <a:pt x="466" y="226"/>
                  </a:lnTo>
                  <a:lnTo>
                    <a:pt x="452" y="240"/>
                  </a:lnTo>
                  <a:lnTo>
                    <a:pt x="424" y="255"/>
                  </a:lnTo>
                  <a:lnTo>
                    <a:pt x="410" y="247"/>
                  </a:lnTo>
                  <a:lnTo>
                    <a:pt x="396" y="233"/>
                  </a:lnTo>
                  <a:lnTo>
                    <a:pt x="375" y="240"/>
                  </a:lnTo>
                  <a:lnTo>
                    <a:pt x="353" y="255"/>
                  </a:lnTo>
                  <a:lnTo>
                    <a:pt x="332" y="262"/>
                  </a:lnTo>
                  <a:lnTo>
                    <a:pt x="311" y="255"/>
                  </a:lnTo>
                  <a:lnTo>
                    <a:pt x="290" y="247"/>
                  </a:lnTo>
                  <a:lnTo>
                    <a:pt x="276" y="233"/>
                  </a:lnTo>
                  <a:lnTo>
                    <a:pt x="276" y="226"/>
                  </a:lnTo>
                  <a:lnTo>
                    <a:pt x="261" y="219"/>
                  </a:lnTo>
                  <a:lnTo>
                    <a:pt x="247" y="219"/>
                  </a:lnTo>
                  <a:lnTo>
                    <a:pt x="233" y="219"/>
                  </a:lnTo>
                  <a:lnTo>
                    <a:pt x="212" y="226"/>
                  </a:lnTo>
                  <a:lnTo>
                    <a:pt x="198" y="233"/>
                  </a:lnTo>
                  <a:close/>
                </a:path>
              </a:pathLst>
            </a:custGeom>
            <a:solidFill>
              <a:schemeClr val="bg1"/>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1" name="Freeform 20"/>
            <p:cNvSpPr>
              <a:spLocks/>
            </p:cNvSpPr>
            <p:nvPr/>
          </p:nvSpPr>
          <p:spPr bwMode="auto">
            <a:xfrm>
              <a:off x="1941513" y="4052888"/>
              <a:ext cx="1968500" cy="1209675"/>
            </a:xfrm>
            <a:custGeom>
              <a:avLst/>
              <a:gdLst/>
              <a:ahLst/>
              <a:cxnLst>
                <a:cxn ang="0">
                  <a:pos x="56" y="382"/>
                </a:cxn>
                <a:cxn ang="0">
                  <a:pos x="85" y="339"/>
                </a:cxn>
                <a:cxn ang="0">
                  <a:pos x="113" y="361"/>
                </a:cxn>
                <a:cxn ang="0">
                  <a:pos x="184" y="368"/>
                </a:cxn>
                <a:cxn ang="0">
                  <a:pos x="212" y="311"/>
                </a:cxn>
                <a:cxn ang="0">
                  <a:pos x="240" y="276"/>
                </a:cxn>
                <a:cxn ang="0">
                  <a:pos x="290" y="240"/>
                </a:cxn>
                <a:cxn ang="0">
                  <a:pos x="283" y="191"/>
                </a:cxn>
                <a:cxn ang="0">
                  <a:pos x="247" y="155"/>
                </a:cxn>
                <a:cxn ang="0">
                  <a:pos x="247" y="120"/>
                </a:cxn>
                <a:cxn ang="0">
                  <a:pos x="276" y="85"/>
                </a:cxn>
                <a:cxn ang="0">
                  <a:pos x="290" y="49"/>
                </a:cxn>
                <a:cxn ang="0">
                  <a:pos x="339" y="35"/>
                </a:cxn>
                <a:cxn ang="0">
                  <a:pos x="368" y="49"/>
                </a:cxn>
                <a:cxn ang="0">
                  <a:pos x="424" y="78"/>
                </a:cxn>
                <a:cxn ang="0">
                  <a:pos x="488" y="49"/>
                </a:cxn>
                <a:cxn ang="0">
                  <a:pos x="544" y="56"/>
                </a:cxn>
                <a:cxn ang="0">
                  <a:pos x="594" y="42"/>
                </a:cxn>
                <a:cxn ang="0">
                  <a:pos x="643" y="28"/>
                </a:cxn>
                <a:cxn ang="0">
                  <a:pos x="665" y="0"/>
                </a:cxn>
                <a:cxn ang="0">
                  <a:pos x="686" y="28"/>
                </a:cxn>
                <a:cxn ang="0">
                  <a:pos x="714" y="21"/>
                </a:cxn>
                <a:cxn ang="0">
                  <a:pos x="749" y="42"/>
                </a:cxn>
                <a:cxn ang="0">
                  <a:pos x="771" y="56"/>
                </a:cxn>
                <a:cxn ang="0">
                  <a:pos x="764" y="85"/>
                </a:cxn>
                <a:cxn ang="0">
                  <a:pos x="756" y="113"/>
                </a:cxn>
                <a:cxn ang="0">
                  <a:pos x="735" y="148"/>
                </a:cxn>
                <a:cxn ang="0">
                  <a:pos x="714" y="191"/>
                </a:cxn>
                <a:cxn ang="0">
                  <a:pos x="693" y="226"/>
                </a:cxn>
                <a:cxn ang="0">
                  <a:pos x="728" y="240"/>
                </a:cxn>
                <a:cxn ang="0">
                  <a:pos x="728" y="283"/>
                </a:cxn>
                <a:cxn ang="0">
                  <a:pos x="721" y="304"/>
                </a:cxn>
                <a:cxn ang="0">
                  <a:pos x="721" y="325"/>
                </a:cxn>
                <a:cxn ang="0">
                  <a:pos x="735" y="353"/>
                </a:cxn>
                <a:cxn ang="0">
                  <a:pos x="764" y="375"/>
                </a:cxn>
                <a:cxn ang="0">
                  <a:pos x="693" y="389"/>
                </a:cxn>
                <a:cxn ang="0">
                  <a:pos x="650" y="410"/>
                </a:cxn>
                <a:cxn ang="0">
                  <a:pos x="601" y="438"/>
                </a:cxn>
                <a:cxn ang="0">
                  <a:pos x="594" y="460"/>
                </a:cxn>
                <a:cxn ang="0">
                  <a:pos x="566" y="481"/>
                </a:cxn>
                <a:cxn ang="0">
                  <a:pos x="551" y="460"/>
                </a:cxn>
                <a:cxn ang="0">
                  <a:pos x="516" y="452"/>
                </a:cxn>
                <a:cxn ang="0">
                  <a:pos x="459" y="481"/>
                </a:cxn>
                <a:cxn ang="0">
                  <a:pos x="410" y="445"/>
                </a:cxn>
                <a:cxn ang="0">
                  <a:pos x="389" y="424"/>
                </a:cxn>
                <a:cxn ang="0">
                  <a:pos x="375" y="403"/>
                </a:cxn>
                <a:cxn ang="0">
                  <a:pos x="346" y="382"/>
                </a:cxn>
                <a:cxn ang="0">
                  <a:pos x="311" y="403"/>
                </a:cxn>
                <a:cxn ang="0">
                  <a:pos x="262" y="438"/>
                </a:cxn>
                <a:cxn ang="0">
                  <a:pos x="212" y="460"/>
                </a:cxn>
                <a:cxn ang="0">
                  <a:pos x="177" y="481"/>
                </a:cxn>
                <a:cxn ang="0">
                  <a:pos x="141" y="516"/>
                </a:cxn>
                <a:cxn ang="0">
                  <a:pos x="113" y="509"/>
                </a:cxn>
                <a:cxn ang="0">
                  <a:pos x="71" y="474"/>
                </a:cxn>
                <a:cxn ang="0">
                  <a:pos x="28" y="445"/>
                </a:cxn>
                <a:cxn ang="0">
                  <a:pos x="0" y="403"/>
                </a:cxn>
                <a:cxn ang="0">
                  <a:pos x="28" y="396"/>
                </a:cxn>
              </a:cxnLst>
              <a:rect l="0" t="0" r="r" b="b"/>
              <a:pathLst>
                <a:path w="771" h="523">
                  <a:moveTo>
                    <a:pt x="28" y="396"/>
                  </a:moveTo>
                  <a:lnTo>
                    <a:pt x="42" y="389"/>
                  </a:lnTo>
                  <a:lnTo>
                    <a:pt x="56" y="382"/>
                  </a:lnTo>
                  <a:lnTo>
                    <a:pt x="71" y="368"/>
                  </a:lnTo>
                  <a:lnTo>
                    <a:pt x="71" y="346"/>
                  </a:lnTo>
                  <a:lnTo>
                    <a:pt x="85" y="339"/>
                  </a:lnTo>
                  <a:lnTo>
                    <a:pt x="99" y="346"/>
                  </a:lnTo>
                  <a:lnTo>
                    <a:pt x="106" y="353"/>
                  </a:lnTo>
                  <a:lnTo>
                    <a:pt x="113" y="361"/>
                  </a:lnTo>
                  <a:lnTo>
                    <a:pt x="134" y="375"/>
                  </a:lnTo>
                  <a:lnTo>
                    <a:pt x="148" y="375"/>
                  </a:lnTo>
                  <a:lnTo>
                    <a:pt x="184" y="368"/>
                  </a:lnTo>
                  <a:lnTo>
                    <a:pt x="191" y="346"/>
                  </a:lnTo>
                  <a:lnTo>
                    <a:pt x="191" y="325"/>
                  </a:lnTo>
                  <a:lnTo>
                    <a:pt x="212" y="311"/>
                  </a:lnTo>
                  <a:lnTo>
                    <a:pt x="219" y="304"/>
                  </a:lnTo>
                  <a:lnTo>
                    <a:pt x="226" y="290"/>
                  </a:lnTo>
                  <a:lnTo>
                    <a:pt x="240" y="276"/>
                  </a:lnTo>
                  <a:lnTo>
                    <a:pt x="254" y="269"/>
                  </a:lnTo>
                  <a:lnTo>
                    <a:pt x="276" y="262"/>
                  </a:lnTo>
                  <a:lnTo>
                    <a:pt x="290" y="240"/>
                  </a:lnTo>
                  <a:lnTo>
                    <a:pt x="283" y="226"/>
                  </a:lnTo>
                  <a:lnTo>
                    <a:pt x="290" y="212"/>
                  </a:lnTo>
                  <a:lnTo>
                    <a:pt x="283" y="191"/>
                  </a:lnTo>
                  <a:lnTo>
                    <a:pt x="269" y="184"/>
                  </a:lnTo>
                  <a:lnTo>
                    <a:pt x="254" y="170"/>
                  </a:lnTo>
                  <a:lnTo>
                    <a:pt x="247" y="155"/>
                  </a:lnTo>
                  <a:lnTo>
                    <a:pt x="226" y="134"/>
                  </a:lnTo>
                  <a:lnTo>
                    <a:pt x="240" y="134"/>
                  </a:lnTo>
                  <a:lnTo>
                    <a:pt x="247" y="120"/>
                  </a:lnTo>
                  <a:lnTo>
                    <a:pt x="262" y="120"/>
                  </a:lnTo>
                  <a:lnTo>
                    <a:pt x="276" y="106"/>
                  </a:lnTo>
                  <a:lnTo>
                    <a:pt x="276" y="85"/>
                  </a:lnTo>
                  <a:lnTo>
                    <a:pt x="283" y="71"/>
                  </a:lnTo>
                  <a:lnTo>
                    <a:pt x="290" y="63"/>
                  </a:lnTo>
                  <a:lnTo>
                    <a:pt x="290" y="49"/>
                  </a:lnTo>
                  <a:lnTo>
                    <a:pt x="304" y="42"/>
                  </a:lnTo>
                  <a:lnTo>
                    <a:pt x="325" y="35"/>
                  </a:lnTo>
                  <a:lnTo>
                    <a:pt x="339" y="35"/>
                  </a:lnTo>
                  <a:lnTo>
                    <a:pt x="353" y="35"/>
                  </a:lnTo>
                  <a:lnTo>
                    <a:pt x="368" y="42"/>
                  </a:lnTo>
                  <a:lnTo>
                    <a:pt x="368" y="49"/>
                  </a:lnTo>
                  <a:lnTo>
                    <a:pt x="382" y="63"/>
                  </a:lnTo>
                  <a:lnTo>
                    <a:pt x="403" y="71"/>
                  </a:lnTo>
                  <a:lnTo>
                    <a:pt x="424" y="78"/>
                  </a:lnTo>
                  <a:lnTo>
                    <a:pt x="445" y="71"/>
                  </a:lnTo>
                  <a:lnTo>
                    <a:pt x="467" y="56"/>
                  </a:lnTo>
                  <a:lnTo>
                    <a:pt x="488" y="49"/>
                  </a:lnTo>
                  <a:lnTo>
                    <a:pt x="502" y="63"/>
                  </a:lnTo>
                  <a:lnTo>
                    <a:pt x="516" y="71"/>
                  </a:lnTo>
                  <a:lnTo>
                    <a:pt x="544" y="56"/>
                  </a:lnTo>
                  <a:lnTo>
                    <a:pt x="558" y="42"/>
                  </a:lnTo>
                  <a:lnTo>
                    <a:pt x="580" y="42"/>
                  </a:lnTo>
                  <a:lnTo>
                    <a:pt x="594" y="42"/>
                  </a:lnTo>
                  <a:lnTo>
                    <a:pt x="608" y="28"/>
                  </a:lnTo>
                  <a:lnTo>
                    <a:pt x="629" y="35"/>
                  </a:lnTo>
                  <a:lnTo>
                    <a:pt x="643" y="28"/>
                  </a:lnTo>
                  <a:lnTo>
                    <a:pt x="650" y="21"/>
                  </a:lnTo>
                  <a:lnTo>
                    <a:pt x="657" y="7"/>
                  </a:lnTo>
                  <a:lnTo>
                    <a:pt x="665" y="0"/>
                  </a:lnTo>
                  <a:lnTo>
                    <a:pt x="672" y="21"/>
                  </a:lnTo>
                  <a:lnTo>
                    <a:pt x="672" y="35"/>
                  </a:lnTo>
                  <a:lnTo>
                    <a:pt x="686" y="28"/>
                  </a:lnTo>
                  <a:lnTo>
                    <a:pt x="693" y="21"/>
                  </a:lnTo>
                  <a:lnTo>
                    <a:pt x="700" y="21"/>
                  </a:lnTo>
                  <a:lnTo>
                    <a:pt x="714" y="21"/>
                  </a:lnTo>
                  <a:lnTo>
                    <a:pt x="728" y="35"/>
                  </a:lnTo>
                  <a:lnTo>
                    <a:pt x="742" y="28"/>
                  </a:lnTo>
                  <a:lnTo>
                    <a:pt x="749" y="42"/>
                  </a:lnTo>
                  <a:lnTo>
                    <a:pt x="756" y="49"/>
                  </a:lnTo>
                  <a:lnTo>
                    <a:pt x="764" y="49"/>
                  </a:lnTo>
                  <a:lnTo>
                    <a:pt x="771" y="56"/>
                  </a:lnTo>
                  <a:lnTo>
                    <a:pt x="771" y="63"/>
                  </a:lnTo>
                  <a:lnTo>
                    <a:pt x="771" y="78"/>
                  </a:lnTo>
                  <a:lnTo>
                    <a:pt x="764" y="85"/>
                  </a:lnTo>
                  <a:lnTo>
                    <a:pt x="771" y="99"/>
                  </a:lnTo>
                  <a:lnTo>
                    <a:pt x="764" y="106"/>
                  </a:lnTo>
                  <a:lnTo>
                    <a:pt x="756" y="113"/>
                  </a:lnTo>
                  <a:lnTo>
                    <a:pt x="756" y="127"/>
                  </a:lnTo>
                  <a:lnTo>
                    <a:pt x="742" y="134"/>
                  </a:lnTo>
                  <a:lnTo>
                    <a:pt x="735" y="148"/>
                  </a:lnTo>
                  <a:lnTo>
                    <a:pt x="728" y="155"/>
                  </a:lnTo>
                  <a:lnTo>
                    <a:pt x="721" y="177"/>
                  </a:lnTo>
                  <a:lnTo>
                    <a:pt x="714" y="191"/>
                  </a:lnTo>
                  <a:lnTo>
                    <a:pt x="707" y="205"/>
                  </a:lnTo>
                  <a:lnTo>
                    <a:pt x="693" y="219"/>
                  </a:lnTo>
                  <a:lnTo>
                    <a:pt x="693" y="226"/>
                  </a:lnTo>
                  <a:lnTo>
                    <a:pt x="707" y="233"/>
                  </a:lnTo>
                  <a:lnTo>
                    <a:pt x="714" y="233"/>
                  </a:lnTo>
                  <a:lnTo>
                    <a:pt x="728" y="240"/>
                  </a:lnTo>
                  <a:lnTo>
                    <a:pt x="728" y="262"/>
                  </a:lnTo>
                  <a:lnTo>
                    <a:pt x="728" y="269"/>
                  </a:lnTo>
                  <a:lnTo>
                    <a:pt x="728" y="283"/>
                  </a:lnTo>
                  <a:lnTo>
                    <a:pt x="721" y="283"/>
                  </a:lnTo>
                  <a:lnTo>
                    <a:pt x="714" y="290"/>
                  </a:lnTo>
                  <a:lnTo>
                    <a:pt x="721" y="304"/>
                  </a:lnTo>
                  <a:lnTo>
                    <a:pt x="728" y="311"/>
                  </a:lnTo>
                  <a:lnTo>
                    <a:pt x="721" y="311"/>
                  </a:lnTo>
                  <a:lnTo>
                    <a:pt x="721" y="325"/>
                  </a:lnTo>
                  <a:lnTo>
                    <a:pt x="728" y="332"/>
                  </a:lnTo>
                  <a:lnTo>
                    <a:pt x="735" y="346"/>
                  </a:lnTo>
                  <a:lnTo>
                    <a:pt x="735" y="353"/>
                  </a:lnTo>
                  <a:lnTo>
                    <a:pt x="742" y="361"/>
                  </a:lnTo>
                  <a:lnTo>
                    <a:pt x="764" y="368"/>
                  </a:lnTo>
                  <a:lnTo>
                    <a:pt x="764" y="375"/>
                  </a:lnTo>
                  <a:lnTo>
                    <a:pt x="735" y="382"/>
                  </a:lnTo>
                  <a:lnTo>
                    <a:pt x="700" y="382"/>
                  </a:lnTo>
                  <a:lnTo>
                    <a:pt x="693" y="389"/>
                  </a:lnTo>
                  <a:lnTo>
                    <a:pt x="693" y="403"/>
                  </a:lnTo>
                  <a:lnTo>
                    <a:pt x="679" y="396"/>
                  </a:lnTo>
                  <a:lnTo>
                    <a:pt x="650" y="410"/>
                  </a:lnTo>
                  <a:lnTo>
                    <a:pt x="629" y="424"/>
                  </a:lnTo>
                  <a:lnTo>
                    <a:pt x="608" y="424"/>
                  </a:lnTo>
                  <a:lnTo>
                    <a:pt x="601" y="438"/>
                  </a:lnTo>
                  <a:lnTo>
                    <a:pt x="608" y="438"/>
                  </a:lnTo>
                  <a:lnTo>
                    <a:pt x="615" y="452"/>
                  </a:lnTo>
                  <a:lnTo>
                    <a:pt x="594" y="460"/>
                  </a:lnTo>
                  <a:lnTo>
                    <a:pt x="580" y="467"/>
                  </a:lnTo>
                  <a:lnTo>
                    <a:pt x="566" y="474"/>
                  </a:lnTo>
                  <a:lnTo>
                    <a:pt x="566" y="481"/>
                  </a:lnTo>
                  <a:lnTo>
                    <a:pt x="558" y="481"/>
                  </a:lnTo>
                  <a:lnTo>
                    <a:pt x="551" y="467"/>
                  </a:lnTo>
                  <a:lnTo>
                    <a:pt x="551" y="460"/>
                  </a:lnTo>
                  <a:lnTo>
                    <a:pt x="551" y="452"/>
                  </a:lnTo>
                  <a:lnTo>
                    <a:pt x="537" y="452"/>
                  </a:lnTo>
                  <a:lnTo>
                    <a:pt x="516" y="452"/>
                  </a:lnTo>
                  <a:lnTo>
                    <a:pt x="502" y="467"/>
                  </a:lnTo>
                  <a:lnTo>
                    <a:pt x="481" y="481"/>
                  </a:lnTo>
                  <a:lnTo>
                    <a:pt x="459" y="481"/>
                  </a:lnTo>
                  <a:lnTo>
                    <a:pt x="431" y="481"/>
                  </a:lnTo>
                  <a:lnTo>
                    <a:pt x="417" y="467"/>
                  </a:lnTo>
                  <a:lnTo>
                    <a:pt x="410" y="445"/>
                  </a:lnTo>
                  <a:lnTo>
                    <a:pt x="410" y="424"/>
                  </a:lnTo>
                  <a:lnTo>
                    <a:pt x="396" y="417"/>
                  </a:lnTo>
                  <a:lnTo>
                    <a:pt x="389" y="424"/>
                  </a:lnTo>
                  <a:lnTo>
                    <a:pt x="382" y="431"/>
                  </a:lnTo>
                  <a:lnTo>
                    <a:pt x="368" y="417"/>
                  </a:lnTo>
                  <a:lnTo>
                    <a:pt x="375" y="403"/>
                  </a:lnTo>
                  <a:lnTo>
                    <a:pt x="375" y="389"/>
                  </a:lnTo>
                  <a:lnTo>
                    <a:pt x="361" y="375"/>
                  </a:lnTo>
                  <a:lnTo>
                    <a:pt x="346" y="382"/>
                  </a:lnTo>
                  <a:lnTo>
                    <a:pt x="332" y="389"/>
                  </a:lnTo>
                  <a:lnTo>
                    <a:pt x="318" y="396"/>
                  </a:lnTo>
                  <a:lnTo>
                    <a:pt x="311" y="403"/>
                  </a:lnTo>
                  <a:lnTo>
                    <a:pt x="290" y="410"/>
                  </a:lnTo>
                  <a:lnTo>
                    <a:pt x="269" y="424"/>
                  </a:lnTo>
                  <a:lnTo>
                    <a:pt x="262" y="438"/>
                  </a:lnTo>
                  <a:lnTo>
                    <a:pt x="254" y="460"/>
                  </a:lnTo>
                  <a:lnTo>
                    <a:pt x="233" y="460"/>
                  </a:lnTo>
                  <a:lnTo>
                    <a:pt x="212" y="460"/>
                  </a:lnTo>
                  <a:lnTo>
                    <a:pt x="184" y="452"/>
                  </a:lnTo>
                  <a:lnTo>
                    <a:pt x="191" y="467"/>
                  </a:lnTo>
                  <a:lnTo>
                    <a:pt x="177" y="481"/>
                  </a:lnTo>
                  <a:lnTo>
                    <a:pt x="155" y="481"/>
                  </a:lnTo>
                  <a:lnTo>
                    <a:pt x="148" y="502"/>
                  </a:lnTo>
                  <a:lnTo>
                    <a:pt x="141" y="516"/>
                  </a:lnTo>
                  <a:lnTo>
                    <a:pt x="141" y="523"/>
                  </a:lnTo>
                  <a:lnTo>
                    <a:pt x="134" y="516"/>
                  </a:lnTo>
                  <a:lnTo>
                    <a:pt x="113" y="509"/>
                  </a:lnTo>
                  <a:lnTo>
                    <a:pt x="99" y="502"/>
                  </a:lnTo>
                  <a:lnTo>
                    <a:pt x="85" y="488"/>
                  </a:lnTo>
                  <a:lnTo>
                    <a:pt x="71" y="474"/>
                  </a:lnTo>
                  <a:lnTo>
                    <a:pt x="49" y="467"/>
                  </a:lnTo>
                  <a:lnTo>
                    <a:pt x="35" y="460"/>
                  </a:lnTo>
                  <a:lnTo>
                    <a:pt x="28" y="445"/>
                  </a:lnTo>
                  <a:lnTo>
                    <a:pt x="14" y="424"/>
                  </a:lnTo>
                  <a:lnTo>
                    <a:pt x="0" y="417"/>
                  </a:lnTo>
                  <a:lnTo>
                    <a:pt x="0" y="403"/>
                  </a:lnTo>
                  <a:lnTo>
                    <a:pt x="14" y="396"/>
                  </a:lnTo>
                  <a:lnTo>
                    <a:pt x="14" y="389"/>
                  </a:lnTo>
                  <a:lnTo>
                    <a:pt x="28" y="396"/>
                  </a:lnTo>
                  <a:close/>
                </a:path>
              </a:pathLst>
            </a:custGeom>
            <a:solidFill>
              <a:schemeClr val="accent2">
                <a:lumMod val="60000"/>
                <a:lumOff val="40000"/>
              </a:schemeClr>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2" name="Freeform 21"/>
            <p:cNvSpPr>
              <a:spLocks/>
            </p:cNvSpPr>
            <p:nvPr/>
          </p:nvSpPr>
          <p:spPr bwMode="auto">
            <a:xfrm>
              <a:off x="3709988" y="3970338"/>
              <a:ext cx="1389062" cy="950912"/>
            </a:xfrm>
            <a:custGeom>
              <a:avLst/>
              <a:gdLst/>
              <a:ahLst/>
              <a:cxnLst>
                <a:cxn ang="0">
                  <a:pos x="49" y="397"/>
                </a:cxn>
                <a:cxn ang="0">
                  <a:pos x="42" y="382"/>
                </a:cxn>
                <a:cxn ang="0">
                  <a:pos x="28" y="361"/>
                </a:cxn>
                <a:cxn ang="0">
                  <a:pos x="35" y="347"/>
                </a:cxn>
                <a:cxn ang="0">
                  <a:pos x="21" y="326"/>
                </a:cxn>
                <a:cxn ang="0">
                  <a:pos x="35" y="319"/>
                </a:cxn>
                <a:cxn ang="0">
                  <a:pos x="35" y="298"/>
                </a:cxn>
                <a:cxn ang="0">
                  <a:pos x="21" y="269"/>
                </a:cxn>
                <a:cxn ang="0">
                  <a:pos x="0" y="262"/>
                </a:cxn>
                <a:cxn ang="0">
                  <a:pos x="14" y="241"/>
                </a:cxn>
                <a:cxn ang="0">
                  <a:pos x="28" y="213"/>
                </a:cxn>
                <a:cxn ang="0">
                  <a:pos x="42" y="184"/>
                </a:cxn>
                <a:cxn ang="0">
                  <a:pos x="63" y="163"/>
                </a:cxn>
                <a:cxn ang="0">
                  <a:pos x="71" y="142"/>
                </a:cxn>
                <a:cxn ang="0">
                  <a:pos x="71" y="121"/>
                </a:cxn>
                <a:cxn ang="0">
                  <a:pos x="78" y="99"/>
                </a:cxn>
                <a:cxn ang="0">
                  <a:pos x="113" y="92"/>
                </a:cxn>
                <a:cxn ang="0">
                  <a:pos x="141" y="78"/>
                </a:cxn>
                <a:cxn ang="0">
                  <a:pos x="162" y="71"/>
                </a:cxn>
                <a:cxn ang="0">
                  <a:pos x="184" y="85"/>
                </a:cxn>
                <a:cxn ang="0">
                  <a:pos x="205" y="78"/>
                </a:cxn>
                <a:cxn ang="0">
                  <a:pos x="198" y="64"/>
                </a:cxn>
                <a:cxn ang="0">
                  <a:pos x="233" y="50"/>
                </a:cxn>
                <a:cxn ang="0">
                  <a:pos x="254" y="36"/>
                </a:cxn>
                <a:cxn ang="0">
                  <a:pos x="268" y="29"/>
                </a:cxn>
                <a:cxn ang="0">
                  <a:pos x="261" y="15"/>
                </a:cxn>
                <a:cxn ang="0">
                  <a:pos x="261" y="0"/>
                </a:cxn>
                <a:cxn ang="0">
                  <a:pos x="304" y="15"/>
                </a:cxn>
                <a:cxn ang="0">
                  <a:pos x="332" y="8"/>
                </a:cxn>
                <a:cxn ang="0">
                  <a:pos x="346" y="36"/>
                </a:cxn>
                <a:cxn ang="0">
                  <a:pos x="339" y="57"/>
                </a:cxn>
                <a:cxn ang="0">
                  <a:pos x="353" y="78"/>
                </a:cxn>
                <a:cxn ang="0">
                  <a:pos x="375" y="92"/>
                </a:cxn>
                <a:cxn ang="0">
                  <a:pos x="396" y="99"/>
                </a:cxn>
                <a:cxn ang="0">
                  <a:pos x="396" y="114"/>
                </a:cxn>
                <a:cxn ang="0">
                  <a:pos x="410" y="121"/>
                </a:cxn>
                <a:cxn ang="0">
                  <a:pos x="438" y="149"/>
                </a:cxn>
                <a:cxn ang="0">
                  <a:pos x="459" y="177"/>
                </a:cxn>
                <a:cxn ang="0">
                  <a:pos x="488" y="170"/>
                </a:cxn>
                <a:cxn ang="0">
                  <a:pos x="516" y="198"/>
                </a:cxn>
                <a:cxn ang="0">
                  <a:pos x="530" y="227"/>
                </a:cxn>
                <a:cxn ang="0">
                  <a:pos x="544" y="234"/>
                </a:cxn>
                <a:cxn ang="0">
                  <a:pos x="516" y="255"/>
                </a:cxn>
                <a:cxn ang="0">
                  <a:pos x="488" y="269"/>
                </a:cxn>
                <a:cxn ang="0">
                  <a:pos x="452" y="255"/>
                </a:cxn>
                <a:cxn ang="0">
                  <a:pos x="424" y="220"/>
                </a:cxn>
                <a:cxn ang="0">
                  <a:pos x="382" y="213"/>
                </a:cxn>
                <a:cxn ang="0">
                  <a:pos x="346" y="213"/>
                </a:cxn>
                <a:cxn ang="0">
                  <a:pos x="318" y="220"/>
                </a:cxn>
                <a:cxn ang="0">
                  <a:pos x="297" y="262"/>
                </a:cxn>
                <a:cxn ang="0">
                  <a:pos x="283" y="298"/>
                </a:cxn>
                <a:cxn ang="0">
                  <a:pos x="276" y="326"/>
                </a:cxn>
                <a:cxn ang="0">
                  <a:pos x="268" y="382"/>
                </a:cxn>
                <a:cxn ang="0">
                  <a:pos x="226" y="375"/>
                </a:cxn>
                <a:cxn ang="0">
                  <a:pos x="198" y="397"/>
                </a:cxn>
                <a:cxn ang="0">
                  <a:pos x="177" y="411"/>
                </a:cxn>
                <a:cxn ang="0">
                  <a:pos x="148" y="397"/>
                </a:cxn>
                <a:cxn ang="0">
                  <a:pos x="113" y="411"/>
                </a:cxn>
                <a:cxn ang="0">
                  <a:pos x="92" y="397"/>
                </a:cxn>
                <a:cxn ang="0">
                  <a:pos x="71" y="404"/>
                </a:cxn>
              </a:cxnLst>
              <a:rect l="0" t="0" r="r" b="b"/>
              <a:pathLst>
                <a:path w="544" h="411">
                  <a:moveTo>
                    <a:pt x="71" y="404"/>
                  </a:moveTo>
                  <a:lnTo>
                    <a:pt x="49" y="397"/>
                  </a:lnTo>
                  <a:lnTo>
                    <a:pt x="42" y="389"/>
                  </a:lnTo>
                  <a:lnTo>
                    <a:pt x="42" y="382"/>
                  </a:lnTo>
                  <a:lnTo>
                    <a:pt x="35" y="368"/>
                  </a:lnTo>
                  <a:lnTo>
                    <a:pt x="28" y="361"/>
                  </a:lnTo>
                  <a:lnTo>
                    <a:pt x="28" y="347"/>
                  </a:lnTo>
                  <a:lnTo>
                    <a:pt x="35" y="347"/>
                  </a:lnTo>
                  <a:lnTo>
                    <a:pt x="28" y="340"/>
                  </a:lnTo>
                  <a:lnTo>
                    <a:pt x="21" y="326"/>
                  </a:lnTo>
                  <a:lnTo>
                    <a:pt x="28" y="319"/>
                  </a:lnTo>
                  <a:lnTo>
                    <a:pt x="35" y="319"/>
                  </a:lnTo>
                  <a:lnTo>
                    <a:pt x="35" y="305"/>
                  </a:lnTo>
                  <a:lnTo>
                    <a:pt x="35" y="298"/>
                  </a:lnTo>
                  <a:lnTo>
                    <a:pt x="35" y="276"/>
                  </a:lnTo>
                  <a:lnTo>
                    <a:pt x="21" y="269"/>
                  </a:lnTo>
                  <a:lnTo>
                    <a:pt x="14" y="269"/>
                  </a:lnTo>
                  <a:lnTo>
                    <a:pt x="0" y="262"/>
                  </a:lnTo>
                  <a:lnTo>
                    <a:pt x="0" y="255"/>
                  </a:lnTo>
                  <a:lnTo>
                    <a:pt x="14" y="241"/>
                  </a:lnTo>
                  <a:lnTo>
                    <a:pt x="21" y="227"/>
                  </a:lnTo>
                  <a:lnTo>
                    <a:pt x="28" y="213"/>
                  </a:lnTo>
                  <a:lnTo>
                    <a:pt x="35" y="191"/>
                  </a:lnTo>
                  <a:lnTo>
                    <a:pt x="42" y="184"/>
                  </a:lnTo>
                  <a:lnTo>
                    <a:pt x="49" y="170"/>
                  </a:lnTo>
                  <a:lnTo>
                    <a:pt x="63" y="163"/>
                  </a:lnTo>
                  <a:lnTo>
                    <a:pt x="63" y="149"/>
                  </a:lnTo>
                  <a:lnTo>
                    <a:pt x="71" y="142"/>
                  </a:lnTo>
                  <a:lnTo>
                    <a:pt x="78" y="135"/>
                  </a:lnTo>
                  <a:lnTo>
                    <a:pt x="71" y="121"/>
                  </a:lnTo>
                  <a:lnTo>
                    <a:pt x="78" y="114"/>
                  </a:lnTo>
                  <a:lnTo>
                    <a:pt x="78" y="99"/>
                  </a:lnTo>
                  <a:lnTo>
                    <a:pt x="99" y="99"/>
                  </a:lnTo>
                  <a:lnTo>
                    <a:pt x="113" y="92"/>
                  </a:lnTo>
                  <a:lnTo>
                    <a:pt x="127" y="85"/>
                  </a:lnTo>
                  <a:lnTo>
                    <a:pt x="141" y="78"/>
                  </a:lnTo>
                  <a:lnTo>
                    <a:pt x="155" y="78"/>
                  </a:lnTo>
                  <a:lnTo>
                    <a:pt x="162" y="71"/>
                  </a:lnTo>
                  <a:lnTo>
                    <a:pt x="177" y="71"/>
                  </a:lnTo>
                  <a:lnTo>
                    <a:pt x="184" y="85"/>
                  </a:lnTo>
                  <a:lnTo>
                    <a:pt x="198" y="85"/>
                  </a:lnTo>
                  <a:lnTo>
                    <a:pt x="205" y="78"/>
                  </a:lnTo>
                  <a:lnTo>
                    <a:pt x="198" y="71"/>
                  </a:lnTo>
                  <a:lnTo>
                    <a:pt x="198" y="64"/>
                  </a:lnTo>
                  <a:lnTo>
                    <a:pt x="219" y="57"/>
                  </a:lnTo>
                  <a:lnTo>
                    <a:pt x="233" y="50"/>
                  </a:lnTo>
                  <a:lnTo>
                    <a:pt x="240" y="43"/>
                  </a:lnTo>
                  <a:lnTo>
                    <a:pt x="254" y="36"/>
                  </a:lnTo>
                  <a:lnTo>
                    <a:pt x="254" y="29"/>
                  </a:lnTo>
                  <a:lnTo>
                    <a:pt x="268" y="29"/>
                  </a:lnTo>
                  <a:lnTo>
                    <a:pt x="268" y="22"/>
                  </a:lnTo>
                  <a:lnTo>
                    <a:pt x="261" y="15"/>
                  </a:lnTo>
                  <a:lnTo>
                    <a:pt x="254" y="8"/>
                  </a:lnTo>
                  <a:lnTo>
                    <a:pt x="261" y="0"/>
                  </a:lnTo>
                  <a:lnTo>
                    <a:pt x="283" y="8"/>
                  </a:lnTo>
                  <a:lnTo>
                    <a:pt x="304" y="15"/>
                  </a:lnTo>
                  <a:lnTo>
                    <a:pt x="318" y="15"/>
                  </a:lnTo>
                  <a:lnTo>
                    <a:pt x="332" y="8"/>
                  </a:lnTo>
                  <a:lnTo>
                    <a:pt x="346" y="15"/>
                  </a:lnTo>
                  <a:lnTo>
                    <a:pt x="346" y="36"/>
                  </a:lnTo>
                  <a:lnTo>
                    <a:pt x="346" y="43"/>
                  </a:lnTo>
                  <a:lnTo>
                    <a:pt x="339" y="57"/>
                  </a:lnTo>
                  <a:lnTo>
                    <a:pt x="339" y="71"/>
                  </a:lnTo>
                  <a:lnTo>
                    <a:pt x="353" y="78"/>
                  </a:lnTo>
                  <a:lnTo>
                    <a:pt x="367" y="85"/>
                  </a:lnTo>
                  <a:lnTo>
                    <a:pt x="375" y="92"/>
                  </a:lnTo>
                  <a:lnTo>
                    <a:pt x="389" y="92"/>
                  </a:lnTo>
                  <a:lnTo>
                    <a:pt x="396" y="99"/>
                  </a:lnTo>
                  <a:lnTo>
                    <a:pt x="410" y="114"/>
                  </a:lnTo>
                  <a:lnTo>
                    <a:pt x="396" y="114"/>
                  </a:lnTo>
                  <a:lnTo>
                    <a:pt x="396" y="128"/>
                  </a:lnTo>
                  <a:lnTo>
                    <a:pt x="410" y="121"/>
                  </a:lnTo>
                  <a:lnTo>
                    <a:pt x="424" y="128"/>
                  </a:lnTo>
                  <a:lnTo>
                    <a:pt x="438" y="149"/>
                  </a:lnTo>
                  <a:lnTo>
                    <a:pt x="438" y="170"/>
                  </a:lnTo>
                  <a:lnTo>
                    <a:pt x="459" y="177"/>
                  </a:lnTo>
                  <a:lnTo>
                    <a:pt x="474" y="177"/>
                  </a:lnTo>
                  <a:lnTo>
                    <a:pt x="488" y="170"/>
                  </a:lnTo>
                  <a:lnTo>
                    <a:pt x="502" y="184"/>
                  </a:lnTo>
                  <a:lnTo>
                    <a:pt x="516" y="198"/>
                  </a:lnTo>
                  <a:lnTo>
                    <a:pt x="523" y="213"/>
                  </a:lnTo>
                  <a:lnTo>
                    <a:pt x="530" y="227"/>
                  </a:lnTo>
                  <a:lnTo>
                    <a:pt x="544" y="227"/>
                  </a:lnTo>
                  <a:lnTo>
                    <a:pt x="544" y="234"/>
                  </a:lnTo>
                  <a:lnTo>
                    <a:pt x="530" y="241"/>
                  </a:lnTo>
                  <a:lnTo>
                    <a:pt x="516" y="255"/>
                  </a:lnTo>
                  <a:lnTo>
                    <a:pt x="502" y="262"/>
                  </a:lnTo>
                  <a:lnTo>
                    <a:pt x="488" y="269"/>
                  </a:lnTo>
                  <a:lnTo>
                    <a:pt x="459" y="262"/>
                  </a:lnTo>
                  <a:lnTo>
                    <a:pt x="452" y="255"/>
                  </a:lnTo>
                  <a:lnTo>
                    <a:pt x="438" y="241"/>
                  </a:lnTo>
                  <a:lnTo>
                    <a:pt x="424" y="220"/>
                  </a:lnTo>
                  <a:lnTo>
                    <a:pt x="396" y="213"/>
                  </a:lnTo>
                  <a:lnTo>
                    <a:pt x="382" y="213"/>
                  </a:lnTo>
                  <a:lnTo>
                    <a:pt x="360" y="213"/>
                  </a:lnTo>
                  <a:lnTo>
                    <a:pt x="346" y="213"/>
                  </a:lnTo>
                  <a:lnTo>
                    <a:pt x="332" y="213"/>
                  </a:lnTo>
                  <a:lnTo>
                    <a:pt x="318" y="220"/>
                  </a:lnTo>
                  <a:lnTo>
                    <a:pt x="304" y="241"/>
                  </a:lnTo>
                  <a:lnTo>
                    <a:pt x="297" y="262"/>
                  </a:lnTo>
                  <a:lnTo>
                    <a:pt x="304" y="290"/>
                  </a:lnTo>
                  <a:lnTo>
                    <a:pt x="283" y="298"/>
                  </a:lnTo>
                  <a:lnTo>
                    <a:pt x="276" y="305"/>
                  </a:lnTo>
                  <a:lnTo>
                    <a:pt x="276" y="326"/>
                  </a:lnTo>
                  <a:lnTo>
                    <a:pt x="283" y="354"/>
                  </a:lnTo>
                  <a:lnTo>
                    <a:pt x="268" y="382"/>
                  </a:lnTo>
                  <a:lnTo>
                    <a:pt x="240" y="375"/>
                  </a:lnTo>
                  <a:lnTo>
                    <a:pt x="226" y="375"/>
                  </a:lnTo>
                  <a:lnTo>
                    <a:pt x="212" y="382"/>
                  </a:lnTo>
                  <a:lnTo>
                    <a:pt x="198" y="397"/>
                  </a:lnTo>
                  <a:lnTo>
                    <a:pt x="191" y="397"/>
                  </a:lnTo>
                  <a:lnTo>
                    <a:pt x="177" y="411"/>
                  </a:lnTo>
                  <a:lnTo>
                    <a:pt x="162" y="404"/>
                  </a:lnTo>
                  <a:lnTo>
                    <a:pt x="148" y="397"/>
                  </a:lnTo>
                  <a:lnTo>
                    <a:pt x="134" y="404"/>
                  </a:lnTo>
                  <a:lnTo>
                    <a:pt x="113" y="411"/>
                  </a:lnTo>
                  <a:lnTo>
                    <a:pt x="99" y="411"/>
                  </a:lnTo>
                  <a:lnTo>
                    <a:pt x="92" y="397"/>
                  </a:lnTo>
                  <a:lnTo>
                    <a:pt x="71" y="389"/>
                  </a:lnTo>
                  <a:lnTo>
                    <a:pt x="71" y="404"/>
                  </a:lnTo>
                  <a:close/>
                </a:path>
              </a:pathLst>
            </a:custGeom>
            <a:solidFill>
              <a:schemeClr val="bg1"/>
            </a:solidFill>
            <a:ln w="11176"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3" name="Freeform 22"/>
            <p:cNvSpPr>
              <a:spLocks/>
            </p:cNvSpPr>
            <p:nvPr/>
          </p:nvSpPr>
          <p:spPr bwMode="auto">
            <a:xfrm>
              <a:off x="2228850" y="1830388"/>
              <a:ext cx="1354138" cy="1292225"/>
            </a:xfrm>
            <a:custGeom>
              <a:avLst/>
              <a:gdLst/>
              <a:ahLst/>
              <a:cxnLst>
                <a:cxn ang="0">
                  <a:pos x="255" y="502"/>
                </a:cxn>
                <a:cxn ang="0">
                  <a:pos x="226" y="495"/>
                </a:cxn>
                <a:cxn ang="0">
                  <a:pos x="191" y="474"/>
                </a:cxn>
                <a:cxn ang="0">
                  <a:pos x="149" y="488"/>
                </a:cxn>
                <a:cxn ang="0">
                  <a:pos x="106" y="495"/>
                </a:cxn>
                <a:cxn ang="0">
                  <a:pos x="99" y="460"/>
                </a:cxn>
                <a:cxn ang="0">
                  <a:pos x="78" y="431"/>
                </a:cxn>
                <a:cxn ang="0">
                  <a:pos x="50" y="410"/>
                </a:cxn>
                <a:cxn ang="0">
                  <a:pos x="28" y="389"/>
                </a:cxn>
                <a:cxn ang="0">
                  <a:pos x="21" y="361"/>
                </a:cxn>
                <a:cxn ang="0">
                  <a:pos x="28" y="325"/>
                </a:cxn>
                <a:cxn ang="0">
                  <a:pos x="21" y="297"/>
                </a:cxn>
                <a:cxn ang="0">
                  <a:pos x="0" y="269"/>
                </a:cxn>
                <a:cxn ang="0">
                  <a:pos x="28" y="255"/>
                </a:cxn>
                <a:cxn ang="0">
                  <a:pos x="85" y="262"/>
                </a:cxn>
                <a:cxn ang="0">
                  <a:pos x="113" y="241"/>
                </a:cxn>
                <a:cxn ang="0">
                  <a:pos x="113" y="205"/>
                </a:cxn>
                <a:cxn ang="0">
                  <a:pos x="120" y="184"/>
                </a:cxn>
                <a:cxn ang="0">
                  <a:pos x="127" y="142"/>
                </a:cxn>
                <a:cxn ang="0">
                  <a:pos x="149" y="120"/>
                </a:cxn>
                <a:cxn ang="0">
                  <a:pos x="127" y="85"/>
                </a:cxn>
                <a:cxn ang="0">
                  <a:pos x="156" y="71"/>
                </a:cxn>
                <a:cxn ang="0">
                  <a:pos x="184" y="57"/>
                </a:cxn>
                <a:cxn ang="0">
                  <a:pos x="191" y="0"/>
                </a:cxn>
                <a:cxn ang="0">
                  <a:pos x="205" y="21"/>
                </a:cxn>
                <a:cxn ang="0">
                  <a:pos x="226" y="42"/>
                </a:cxn>
                <a:cxn ang="0">
                  <a:pos x="248" y="64"/>
                </a:cxn>
                <a:cxn ang="0">
                  <a:pos x="276" y="85"/>
                </a:cxn>
                <a:cxn ang="0">
                  <a:pos x="297" y="113"/>
                </a:cxn>
                <a:cxn ang="0">
                  <a:pos x="318" y="120"/>
                </a:cxn>
                <a:cxn ang="0">
                  <a:pos x="325" y="142"/>
                </a:cxn>
                <a:cxn ang="0">
                  <a:pos x="339" y="170"/>
                </a:cxn>
                <a:cxn ang="0">
                  <a:pos x="346" y="198"/>
                </a:cxn>
                <a:cxn ang="0">
                  <a:pos x="346" y="233"/>
                </a:cxn>
                <a:cxn ang="0">
                  <a:pos x="346" y="276"/>
                </a:cxn>
                <a:cxn ang="0">
                  <a:pos x="375" y="283"/>
                </a:cxn>
                <a:cxn ang="0">
                  <a:pos x="396" y="283"/>
                </a:cxn>
                <a:cxn ang="0">
                  <a:pos x="424" y="297"/>
                </a:cxn>
                <a:cxn ang="0">
                  <a:pos x="445" y="318"/>
                </a:cxn>
                <a:cxn ang="0">
                  <a:pos x="460" y="347"/>
                </a:cxn>
                <a:cxn ang="0">
                  <a:pos x="474" y="375"/>
                </a:cxn>
                <a:cxn ang="0">
                  <a:pos x="495" y="403"/>
                </a:cxn>
                <a:cxn ang="0">
                  <a:pos x="509" y="446"/>
                </a:cxn>
                <a:cxn ang="0">
                  <a:pos x="523" y="481"/>
                </a:cxn>
                <a:cxn ang="0">
                  <a:pos x="523" y="502"/>
                </a:cxn>
                <a:cxn ang="0">
                  <a:pos x="530" y="538"/>
                </a:cxn>
                <a:cxn ang="0">
                  <a:pos x="509" y="559"/>
                </a:cxn>
                <a:cxn ang="0">
                  <a:pos x="467" y="538"/>
                </a:cxn>
                <a:cxn ang="0">
                  <a:pos x="445" y="516"/>
                </a:cxn>
                <a:cxn ang="0">
                  <a:pos x="431" y="495"/>
                </a:cxn>
                <a:cxn ang="0">
                  <a:pos x="389" y="481"/>
                </a:cxn>
                <a:cxn ang="0">
                  <a:pos x="325" y="495"/>
                </a:cxn>
                <a:cxn ang="0">
                  <a:pos x="283" y="523"/>
                </a:cxn>
              </a:cxnLst>
              <a:rect l="0" t="0" r="r" b="b"/>
              <a:pathLst>
                <a:path w="530" h="559">
                  <a:moveTo>
                    <a:pt x="269" y="509"/>
                  </a:moveTo>
                  <a:lnTo>
                    <a:pt x="255" y="502"/>
                  </a:lnTo>
                  <a:lnTo>
                    <a:pt x="240" y="502"/>
                  </a:lnTo>
                  <a:lnTo>
                    <a:pt x="226" y="495"/>
                  </a:lnTo>
                  <a:lnTo>
                    <a:pt x="212" y="488"/>
                  </a:lnTo>
                  <a:lnTo>
                    <a:pt x="191" y="474"/>
                  </a:lnTo>
                  <a:lnTo>
                    <a:pt x="163" y="474"/>
                  </a:lnTo>
                  <a:lnTo>
                    <a:pt x="149" y="488"/>
                  </a:lnTo>
                  <a:lnTo>
                    <a:pt x="127" y="495"/>
                  </a:lnTo>
                  <a:lnTo>
                    <a:pt x="106" y="495"/>
                  </a:lnTo>
                  <a:lnTo>
                    <a:pt x="92" y="467"/>
                  </a:lnTo>
                  <a:lnTo>
                    <a:pt x="99" y="460"/>
                  </a:lnTo>
                  <a:lnTo>
                    <a:pt x="92" y="446"/>
                  </a:lnTo>
                  <a:lnTo>
                    <a:pt x="78" y="431"/>
                  </a:lnTo>
                  <a:lnTo>
                    <a:pt x="64" y="417"/>
                  </a:lnTo>
                  <a:lnTo>
                    <a:pt x="50" y="410"/>
                  </a:lnTo>
                  <a:lnTo>
                    <a:pt x="42" y="396"/>
                  </a:lnTo>
                  <a:lnTo>
                    <a:pt x="28" y="389"/>
                  </a:lnTo>
                  <a:lnTo>
                    <a:pt x="21" y="389"/>
                  </a:lnTo>
                  <a:lnTo>
                    <a:pt x="21" y="361"/>
                  </a:lnTo>
                  <a:lnTo>
                    <a:pt x="28" y="347"/>
                  </a:lnTo>
                  <a:lnTo>
                    <a:pt x="28" y="325"/>
                  </a:lnTo>
                  <a:lnTo>
                    <a:pt x="14" y="311"/>
                  </a:lnTo>
                  <a:lnTo>
                    <a:pt x="21" y="297"/>
                  </a:lnTo>
                  <a:lnTo>
                    <a:pt x="14" y="283"/>
                  </a:lnTo>
                  <a:lnTo>
                    <a:pt x="0" y="269"/>
                  </a:lnTo>
                  <a:lnTo>
                    <a:pt x="14" y="262"/>
                  </a:lnTo>
                  <a:lnTo>
                    <a:pt x="28" y="255"/>
                  </a:lnTo>
                  <a:lnTo>
                    <a:pt x="64" y="262"/>
                  </a:lnTo>
                  <a:lnTo>
                    <a:pt x="85" y="262"/>
                  </a:lnTo>
                  <a:lnTo>
                    <a:pt x="106" y="255"/>
                  </a:lnTo>
                  <a:lnTo>
                    <a:pt x="113" y="241"/>
                  </a:lnTo>
                  <a:lnTo>
                    <a:pt x="120" y="226"/>
                  </a:lnTo>
                  <a:lnTo>
                    <a:pt x="113" y="205"/>
                  </a:lnTo>
                  <a:lnTo>
                    <a:pt x="113" y="184"/>
                  </a:lnTo>
                  <a:lnTo>
                    <a:pt x="120" y="184"/>
                  </a:lnTo>
                  <a:lnTo>
                    <a:pt x="120" y="163"/>
                  </a:lnTo>
                  <a:lnTo>
                    <a:pt x="127" y="142"/>
                  </a:lnTo>
                  <a:lnTo>
                    <a:pt x="141" y="134"/>
                  </a:lnTo>
                  <a:lnTo>
                    <a:pt x="149" y="120"/>
                  </a:lnTo>
                  <a:lnTo>
                    <a:pt x="134" y="99"/>
                  </a:lnTo>
                  <a:lnTo>
                    <a:pt x="127" y="85"/>
                  </a:lnTo>
                  <a:lnTo>
                    <a:pt x="134" y="78"/>
                  </a:lnTo>
                  <a:lnTo>
                    <a:pt x="156" y="71"/>
                  </a:lnTo>
                  <a:lnTo>
                    <a:pt x="170" y="64"/>
                  </a:lnTo>
                  <a:lnTo>
                    <a:pt x="184" y="57"/>
                  </a:lnTo>
                  <a:lnTo>
                    <a:pt x="184" y="35"/>
                  </a:lnTo>
                  <a:lnTo>
                    <a:pt x="191" y="0"/>
                  </a:lnTo>
                  <a:lnTo>
                    <a:pt x="191" y="7"/>
                  </a:lnTo>
                  <a:lnTo>
                    <a:pt x="205" y="21"/>
                  </a:lnTo>
                  <a:lnTo>
                    <a:pt x="212" y="28"/>
                  </a:lnTo>
                  <a:lnTo>
                    <a:pt x="226" y="42"/>
                  </a:lnTo>
                  <a:lnTo>
                    <a:pt x="240" y="50"/>
                  </a:lnTo>
                  <a:lnTo>
                    <a:pt x="248" y="64"/>
                  </a:lnTo>
                  <a:lnTo>
                    <a:pt x="262" y="71"/>
                  </a:lnTo>
                  <a:lnTo>
                    <a:pt x="276" y="85"/>
                  </a:lnTo>
                  <a:lnTo>
                    <a:pt x="283" y="99"/>
                  </a:lnTo>
                  <a:lnTo>
                    <a:pt x="297" y="113"/>
                  </a:lnTo>
                  <a:lnTo>
                    <a:pt x="304" y="113"/>
                  </a:lnTo>
                  <a:lnTo>
                    <a:pt x="318" y="120"/>
                  </a:lnTo>
                  <a:lnTo>
                    <a:pt x="325" y="127"/>
                  </a:lnTo>
                  <a:lnTo>
                    <a:pt x="325" y="142"/>
                  </a:lnTo>
                  <a:lnTo>
                    <a:pt x="325" y="156"/>
                  </a:lnTo>
                  <a:lnTo>
                    <a:pt x="339" y="170"/>
                  </a:lnTo>
                  <a:lnTo>
                    <a:pt x="339" y="184"/>
                  </a:lnTo>
                  <a:lnTo>
                    <a:pt x="346" y="198"/>
                  </a:lnTo>
                  <a:lnTo>
                    <a:pt x="346" y="219"/>
                  </a:lnTo>
                  <a:lnTo>
                    <a:pt x="346" y="233"/>
                  </a:lnTo>
                  <a:lnTo>
                    <a:pt x="354" y="255"/>
                  </a:lnTo>
                  <a:lnTo>
                    <a:pt x="346" y="276"/>
                  </a:lnTo>
                  <a:lnTo>
                    <a:pt x="361" y="283"/>
                  </a:lnTo>
                  <a:lnTo>
                    <a:pt x="375" y="283"/>
                  </a:lnTo>
                  <a:lnTo>
                    <a:pt x="382" y="283"/>
                  </a:lnTo>
                  <a:lnTo>
                    <a:pt x="396" y="283"/>
                  </a:lnTo>
                  <a:lnTo>
                    <a:pt x="410" y="290"/>
                  </a:lnTo>
                  <a:lnTo>
                    <a:pt x="424" y="297"/>
                  </a:lnTo>
                  <a:lnTo>
                    <a:pt x="431" y="304"/>
                  </a:lnTo>
                  <a:lnTo>
                    <a:pt x="445" y="318"/>
                  </a:lnTo>
                  <a:lnTo>
                    <a:pt x="453" y="332"/>
                  </a:lnTo>
                  <a:lnTo>
                    <a:pt x="460" y="347"/>
                  </a:lnTo>
                  <a:lnTo>
                    <a:pt x="467" y="361"/>
                  </a:lnTo>
                  <a:lnTo>
                    <a:pt x="474" y="375"/>
                  </a:lnTo>
                  <a:lnTo>
                    <a:pt x="481" y="389"/>
                  </a:lnTo>
                  <a:lnTo>
                    <a:pt x="495" y="403"/>
                  </a:lnTo>
                  <a:lnTo>
                    <a:pt x="502" y="424"/>
                  </a:lnTo>
                  <a:lnTo>
                    <a:pt x="509" y="446"/>
                  </a:lnTo>
                  <a:lnTo>
                    <a:pt x="516" y="467"/>
                  </a:lnTo>
                  <a:lnTo>
                    <a:pt x="523" y="481"/>
                  </a:lnTo>
                  <a:lnTo>
                    <a:pt x="523" y="495"/>
                  </a:lnTo>
                  <a:lnTo>
                    <a:pt x="523" y="502"/>
                  </a:lnTo>
                  <a:lnTo>
                    <a:pt x="530" y="523"/>
                  </a:lnTo>
                  <a:lnTo>
                    <a:pt x="530" y="538"/>
                  </a:lnTo>
                  <a:lnTo>
                    <a:pt x="530" y="559"/>
                  </a:lnTo>
                  <a:lnTo>
                    <a:pt x="509" y="559"/>
                  </a:lnTo>
                  <a:lnTo>
                    <a:pt x="488" y="552"/>
                  </a:lnTo>
                  <a:lnTo>
                    <a:pt x="467" y="538"/>
                  </a:lnTo>
                  <a:lnTo>
                    <a:pt x="460" y="530"/>
                  </a:lnTo>
                  <a:lnTo>
                    <a:pt x="445" y="516"/>
                  </a:lnTo>
                  <a:lnTo>
                    <a:pt x="445" y="509"/>
                  </a:lnTo>
                  <a:lnTo>
                    <a:pt x="431" y="495"/>
                  </a:lnTo>
                  <a:lnTo>
                    <a:pt x="403" y="488"/>
                  </a:lnTo>
                  <a:lnTo>
                    <a:pt x="389" y="481"/>
                  </a:lnTo>
                  <a:lnTo>
                    <a:pt x="346" y="481"/>
                  </a:lnTo>
                  <a:lnTo>
                    <a:pt x="325" y="495"/>
                  </a:lnTo>
                  <a:lnTo>
                    <a:pt x="297" y="502"/>
                  </a:lnTo>
                  <a:lnTo>
                    <a:pt x="283" y="523"/>
                  </a:lnTo>
                  <a:lnTo>
                    <a:pt x="269" y="509"/>
                  </a:lnTo>
                  <a:close/>
                </a:path>
              </a:pathLst>
            </a:custGeom>
            <a:solidFill>
              <a:schemeClr val="tx2">
                <a:lumMod val="40000"/>
                <a:lumOff val="60000"/>
              </a:schemeClr>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4" name="Freeform 23"/>
            <p:cNvSpPr>
              <a:spLocks/>
            </p:cNvSpPr>
            <p:nvPr/>
          </p:nvSpPr>
          <p:spPr bwMode="auto">
            <a:xfrm>
              <a:off x="1471613" y="1862138"/>
              <a:ext cx="1138237" cy="866775"/>
            </a:xfrm>
            <a:custGeom>
              <a:avLst/>
              <a:gdLst/>
              <a:ahLst/>
              <a:cxnLst>
                <a:cxn ang="0">
                  <a:pos x="431" y="85"/>
                </a:cxn>
                <a:cxn ang="0">
                  <a:pos x="438" y="120"/>
                </a:cxn>
                <a:cxn ang="0">
                  <a:pos x="417" y="149"/>
                </a:cxn>
                <a:cxn ang="0">
                  <a:pos x="410" y="170"/>
                </a:cxn>
                <a:cxn ang="0">
                  <a:pos x="417" y="212"/>
                </a:cxn>
                <a:cxn ang="0">
                  <a:pos x="403" y="241"/>
                </a:cxn>
                <a:cxn ang="0">
                  <a:pos x="361" y="248"/>
                </a:cxn>
                <a:cxn ang="0">
                  <a:pos x="311" y="248"/>
                </a:cxn>
                <a:cxn ang="0">
                  <a:pos x="311" y="269"/>
                </a:cxn>
                <a:cxn ang="0">
                  <a:pos x="311" y="297"/>
                </a:cxn>
                <a:cxn ang="0">
                  <a:pos x="325" y="333"/>
                </a:cxn>
                <a:cxn ang="0">
                  <a:pos x="318" y="375"/>
                </a:cxn>
                <a:cxn ang="0">
                  <a:pos x="283" y="361"/>
                </a:cxn>
                <a:cxn ang="0">
                  <a:pos x="255" y="340"/>
                </a:cxn>
                <a:cxn ang="0">
                  <a:pos x="219" y="318"/>
                </a:cxn>
                <a:cxn ang="0">
                  <a:pos x="170" y="304"/>
                </a:cxn>
                <a:cxn ang="0">
                  <a:pos x="134" y="290"/>
                </a:cxn>
                <a:cxn ang="0">
                  <a:pos x="99" y="276"/>
                </a:cxn>
                <a:cxn ang="0">
                  <a:pos x="78" y="248"/>
                </a:cxn>
                <a:cxn ang="0">
                  <a:pos x="64" y="227"/>
                </a:cxn>
                <a:cxn ang="0">
                  <a:pos x="43" y="205"/>
                </a:cxn>
                <a:cxn ang="0">
                  <a:pos x="21" y="191"/>
                </a:cxn>
                <a:cxn ang="0">
                  <a:pos x="14" y="163"/>
                </a:cxn>
                <a:cxn ang="0">
                  <a:pos x="0" y="142"/>
                </a:cxn>
                <a:cxn ang="0">
                  <a:pos x="7" y="120"/>
                </a:cxn>
                <a:cxn ang="0">
                  <a:pos x="0" y="99"/>
                </a:cxn>
                <a:cxn ang="0">
                  <a:pos x="43" y="106"/>
                </a:cxn>
                <a:cxn ang="0">
                  <a:pos x="71" y="99"/>
                </a:cxn>
                <a:cxn ang="0">
                  <a:pos x="92" y="85"/>
                </a:cxn>
                <a:cxn ang="0">
                  <a:pos x="113" y="92"/>
                </a:cxn>
                <a:cxn ang="0">
                  <a:pos x="113" y="50"/>
                </a:cxn>
                <a:cxn ang="0">
                  <a:pos x="113" y="21"/>
                </a:cxn>
                <a:cxn ang="0">
                  <a:pos x="134" y="7"/>
                </a:cxn>
                <a:cxn ang="0">
                  <a:pos x="163" y="21"/>
                </a:cxn>
                <a:cxn ang="0">
                  <a:pos x="198" y="43"/>
                </a:cxn>
                <a:cxn ang="0">
                  <a:pos x="233" y="36"/>
                </a:cxn>
                <a:cxn ang="0">
                  <a:pos x="255" y="36"/>
                </a:cxn>
                <a:cxn ang="0">
                  <a:pos x="276" y="0"/>
                </a:cxn>
                <a:cxn ang="0">
                  <a:pos x="325" y="21"/>
                </a:cxn>
                <a:cxn ang="0">
                  <a:pos x="382" y="43"/>
                </a:cxn>
                <a:cxn ang="0">
                  <a:pos x="417" y="57"/>
                </a:cxn>
                <a:cxn ang="0">
                  <a:pos x="424" y="71"/>
                </a:cxn>
              </a:cxnLst>
              <a:rect l="0" t="0" r="r" b="b"/>
              <a:pathLst>
                <a:path w="446" h="375">
                  <a:moveTo>
                    <a:pt x="424" y="71"/>
                  </a:moveTo>
                  <a:lnTo>
                    <a:pt x="431" y="85"/>
                  </a:lnTo>
                  <a:lnTo>
                    <a:pt x="446" y="106"/>
                  </a:lnTo>
                  <a:lnTo>
                    <a:pt x="438" y="120"/>
                  </a:lnTo>
                  <a:lnTo>
                    <a:pt x="424" y="128"/>
                  </a:lnTo>
                  <a:lnTo>
                    <a:pt x="417" y="149"/>
                  </a:lnTo>
                  <a:lnTo>
                    <a:pt x="417" y="170"/>
                  </a:lnTo>
                  <a:lnTo>
                    <a:pt x="410" y="170"/>
                  </a:lnTo>
                  <a:lnTo>
                    <a:pt x="410" y="191"/>
                  </a:lnTo>
                  <a:lnTo>
                    <a:pt x="417" y="212"/>
                  </a:lnTo>
                  <a:lnTo>
                    <a:pt x="410" y="227"/>
                  </a:lnTo>
                  <a:lnTo>
                    <a:pt x="403" y="241"/>
                  </a:lnTo>
                  <a:lnTo>
                    <a:pt x="382" y="248"/>
                  </a:lnTo>
                  <a:lnTo>
                    <a:pt x="361" y="248"/>
                  </a:lnTo>
                  <a:lnTo>
                    <a:pt x="325" y="241"/>
                  </a:lnTo>
                  <a:lnTo>
                    <a:pt x="311" y="248"/>
                  </a:lnTo>
                  <a:lnTo>
                    <a:pt x="297" y="255"/>
                  </a:lnTo>
                  <a:lnTo>
                    <a:pt x="311" y="269"/>
                  </a:lnTo>
                  <a:lnTo>
                    <a:pt x="318" y="283"/>
                  </a:lnTo>
                  <a:lnTo>
                    <a:pt x="311" y="297"/>
                  </a:lnTo>
                  <a:lnTo>
                    <a:pt x="325" y="311"/>
                  </a:lnTo>
                  <a:lnTo>
                    <a:pt x="325" y="333"/>
                  </a:lnTo>
                  <a:lnTo>
                    <a:pt x="318" y="347"/>
                  </a:lnTo>
                  <a:lnTo>
                    <a:pt x="318" y="375"/>
                  </a:lnTo>
                  <a:lnTo>
                    <a:pt x="297" y="368"/>
                  </a:lnTo>
                  <a:lnTo>
                    <a:pt x="283" y="361"/>
                  </a:lnTo>
                  <a:lnTo>
                    <a:pt x="262" y="354"/>
                  </a:lnTo>
                  <a:lnTo>
                    <a:pt x="255" y="340"/>
                  </a:lnTo>
                  <a:lnTo>
                    <a:pt x="240" y="326"/>
                  </a:lnTo>
                  <a:lnTo>
                    <a:pt x="219" y="318"/>
                  </a:lnTo>
                  <a:lnTo>
                    <a:pt x="198" y="318"/>
                  </a:lnTo>
                  <a:lnTo>
                    <a:pt x="170" y="304"/>
                  </a:lnTo>
                  <a:lnTo>
                    <a:pt x="149" y="297"/>
                  </a:lnTo>
                  <a:lnTo>
                    <a:pt x="134" y="290"/>
                  </a:lnTo>
                  <a:lnTo>
                    <a:pt x="113" y="283"/>
                  </a:lnTo>
                  <a:lnTo>
                    <a:pt x="99" y="276"/>
                  </a:lnTo>
                  <a:lnTo>
                    <a:pt x="85" y="262"/>
                  </a:lnTo>
                  <a:lnTo>
                    <a:pt x="78" y="248"/>
                  </a:lnTo>
                  <a:lnTo>
                    <a:pt x="71" y="241"/>
                  </a:lnTo>
                  <a:lnTo>
                    <a:pt x="64" y="227"/>
                  </a:lnTo>
                  <a:lnTo>
                    <a:pt x="50" y="212"/>
                  </a:lnTo>
                  <a:lnTo>
                    <a:pt x="43" y="205"/>
                  </a:lnTo>
                  <a:lnTo>
                    <a:pt x="21" y="198"/>
                  </a:lnTo>
                  <a:lnTo>
                    <a:pt x="21" y="191"/>
                  </a:lnTo>
                  <a:lnTo>
                    <a:pt x="21" y="177"/>
                  </a:lnTo>
                  <a:lnTo>
                    <a:pt x="14" y="163"/>
                  </a:lnTo>
                  <a:lnTo>
                    <a:pt x="0" y="156"/>
                  </a:lnTo>
                  <a:lnTo>
                    <a:pt x="0" y="142"/>
                  </a:lnTo>
                  <a:lnTo>
                    <a:pt x="0" y="135"/>
                  </a:lnTo>
                  <a:lnTo>
                    <a:pt x="7" y="120"/>
                  </a:lnTo>
                  <a:lnTo>
                    <a:pt x="0" y="106"/>
                  </a:lnTo>
                  <a:lnTo>
                    <a:pt x="0" y="99"/>
                  </a:lnTo>
                  <a:lnTo>
                    <a:pt x="21" y="106"/>
                  </a:lnTo>
                  <a:lnTo>
                    <a:pt x="43" y="106"/>
                  </a:lnTo>
                  <a:lnTo>
                    <a:pt x="57" y="106"/>
                  </a:lnTo>
                  <a:lnTo>
                    <a:pt x="71" y="99"/>
                  </a:lnTo>
                  <a:lnTo>
                    <a:pt x="85" y="85"/>
                  </a:lnTo>
                  <a:lnTo>
                    <a:pt x="92" y="85"/>
                  </a:lnTo>
                  <a:lnTo>
                    <a:pt x="106" y="92"/>
                  </a:lnTo>
                  <a:lnTo>
                    <a:pt x="113" y="92"/>
                  </a:lnTo>
                  <a:lnTo>
                    <a:pt x="113" y="78"/>
                  </a:lnTo>
                  <a:lnTo>
                    <a:pt x="113" y="50"/>
                  </a:lnTo>
                  <a:lnTo>
                    <a:pt x="113" y="28"/>
                  </a:lnTo>
                  <a:lnTo>
                    <a:pt x="113" y="21"/>
                  </a:lnTo>
                  <a:lnTo>
                    <a:pt x="120" y="7"/>
                  </a:lnTo>
                  <a:lnTo>
                    <a:pt x="134" y="7"/>
                  </a:lnTo>
                  <a:lnTo>
                    <a:pt x="149" y="7"/>
                  </a:lnTo>
                  <a:lnTo>
                    <a:pt x="163" y="21"/>
                  </a:lnTo>
                  <a:lnTo>
                    <a:pt x="184" y="36"/>
                  </a:lnTo>
                  <a:lnTo>
                    <a:pt x="198" y="43"/>
                  </a:lnTo>
                  <a:lnTo>
                    <a:pt x="219" y="36"/>
                  </a:lnTo>
                  <a:lnTo>
                    <a:pt x="233" y="36"/>
                  </a:lnTo>
                  <a:lnTo>
                    <a:pt x="240" y="50"/>
                  </a:lnTo>
                  <a:lnTo>
                    <a:pt x="255" y="36"/>
                  </a:lnTo>
                  <a:lnTo>
                    <a:pt x="262" y="14"/>
                  </a:lnTo>
                  <a:lnTo>
                    <a:pt x="276" y="0"/>
                  </a:lnTo>
                  <a:lnTo>
                    <a:pt x="304" y="7"/>
                  </a:lnTo>
                  <a:lnTo>
                    <a:pt x="325" y="21"/>
                  </a:lnTo>
                  <a:lnTo>
                    <a:pt x="361" y="36"/>
                  </a:lnTo>
                  <a:lnTo>
                    <a:pt x="382" y="43"/>
                  </a:lnTo>
                  <a:lnTo>
                    <a:pt x="396" y="50"/>
                  </a:lnTo>
                  <a:lnTo>
                    <a:pt x="417" y="57"/>
                  </a:lnTo>
                  <a:lnTo>
                    <a:pt x="431" y="64"/>
                  </a:lnTo>
                  <a:lnTo>
                    <a:pt x="424" y="71"/>
                  </a:lnTo>
                  <a:close/>
                </a:path>
              </a:pathLst>
            </a:custGeom>
            <a:solidFill>
              <a:schemeClr val="bg1"/>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5" name="Freeform 24"/>
            <p:cNvSpPr>
              <a:spLocks/>
            </p:cNvSpPr>
            <p:nvPr/>
          </p:nvSpPr>
          <p:spPr bwMode="auto">
            <a:xfrm>
              <a:off x="1289050" y="1452563"/>
              <a:ext cx="1427163" cy="557212"/>
            </a:xfrm>
            <a:custGeom>
              <a:avLst/>
              <a:gdLst/>
              <a:ahLst/>
              <a:cxnLst>
                <a:cxn ang="0">
                  <a:pos x="552" y="198"/>
                </a:cxn>
                <a:cxn ang="0">
                  <a:pos x="538" y="227"/>
                </a:cxn>
                <a:cxn ang="0">
                  <a:pos x="502" y="241"/>
                </a:cxn>
                <a:cxn ang="0">
                  <a:pos x="467" y="227"/>
                </a:cxn>
                <a:cxn ang="0">
                  <a:pos x="432" y="213"/>
                </a:cxn>
                <a:cxn ang="0">
                  <a:pos x="375" y="184"/>
                </a:cxn>
                <a:cxn ang="0">
                  <a:pos x="333" y="191"/>
                </a:cxn>
                <a:cxn ang="0">
                  <a:pos x="311" y="227"/>
                </a:cxn>
                <a:cxn ang="0">
                  <a:pos x="290" y="213"/>
                </a:cxn>
                <a:cxn ang="0">
                  <a:pos x="255" y="213"/>
                </a:cxn>
                <a:cxn ang="0">
                  <a:pos x="220" y="184"/>
                </a:cxn>
                <a:cxn ang="0">
                  <a:pos x="191" y="184"/>
                </a:cxn>
                <a:cxn ang="0">
                  <a:pos x="149" y="170"/>
                </a:cxn>
                <a:cxn ang="0">
                  <a:pos x="99" y="156"/>
                </a:cxn>
                <a:cxn ang="0">
                  <a:pos x="85" y="142"/>
                </a:cxn>
                <a:cxn ang="0">
                  <a:pos x="64" y="135"/>
                </a:cxn>
                <a:cxn ang="0">
                  <a:pos x="29" y="128"/>
                </a:cxn>
                <a:cxn ang="0">
                  <a:pos x="0" y="106"/>
                </a:cxn>
                <a:cxn ang="0">
                  <a:pos x="7" y="71"/>
                </a:cxn>
                <a:cxn ang="0">
                  <a:pos x="36" y="78"/>
                </a:cxn>
                <a:cxn ang="0">
                  <a:pos x="57" y="64"/>
                </a:cxn>
                <a:cxn ang="0">
                  <a:pos x="71" y="71"/>
                </a:cxn>
                <a:cxn ang="0">
                  <a:pos x="106" y="64"/>
                </a:cxn>
                <a:cxn ang="0">
                  <a:pos x="121" y="29"/>
                </a:cxn>
                <a:cxn ang="0">
                  <a:pos x="121" y="0"/>
                </a:cxn>
                <a:cxn ang="0">
                  <a:pos x="156" y="0"/>
                </a:cxn>
                <a:cxn ang="0">
                  <a:pos x="177" y="7"/>
                </a:cxn>
                <a:cxn ang="0">
                  <a:pos x="227" y="15"/>
                </a:cxn>
                <a:cxn ang="0">
                  <a:pos x="262" y="15"/>
                </a:cxn>
                <a:cxn ang="0">
                  <a:pos x="297" y="7"/>
                </a:cxn>
                <a:cxn ang="0">
                  <a:pos x="333" y="7"/>
                </a:cxn>
                <a:cxn ang="0">
                  <a:pos x="354" y="15"/>
                </a:cxn>
                <a:cxn ang="0">
                  <a:pos x="382" y="22"/>
                </a:cxn>
                <a:cxn ang="0">
                  <a:pos x="403" y="22"/>
                </a:cxn>
                <a:cxn ang="0">
                  <a:pos x="425" y="43"/>
                </a:cxn>
                <a:cxn ang="0">
                  <a:pos x="418" y="64"/>
                </a:cxn>
                <a:cxn ang="0">
                  <a:pos x="432" y="85"/>
                </a:cxn>
                <a:cxn ang="0">
                  <a:pos x="446" y="99"/>
                </a:cxn>
                <a:cxn ang="0">
                  <a:pos x="474" y="114"/>
                </a:cxn>
                <a:cxn ang="0">
                  <a:pos x="488" y="121"/>
                </a:cxn>
                <a:cxn ang="0">
                  <a:pos x="502" y="128"/>
                </a:cxn>
                <a:cxn ang="0">
                  <a:pos x="538" y="142"/>
                </a:cxn>
                <a:cxn ang="0">
                  <a:pos x="559" y="163"/>
                </a:cxn>
              </a:cxnLst>
              <a:rect l="0" t="0" r="r" b="b"/>
              <a:pathLst>
                <a:path w="559" h="241">
                  <a:moveTo>
                    <a:pt x="559" y="163"/>
                  </a:moveTo>
                  <a:lnTo>
                    <a:pt x="552" y="198"/>
                  </a:lnTo>
                  <a:lnTo>
                    <a:pt x="552" y="220"/>
                  </a:lnTo>
                  <a:lnTo>
                    <a:pt x="538" y="227"/>
                  </a:lnTo>
                  <a:lnTo>
                    <a:pt x="524" y="234"/>
                  </a:lnTo>
                  <a:lnTo>
                    <a:pt x="502" y="241"/>
                  </a:lnTo>
                  <a:lnTo>
                    <a:pt x="488" y="234"/>
                  </a:lnTo>
                  <a:lnTo>
                    <a:pt x="467" y="227"/>
                  </a:lnTo>
                  <a:lnTo>
                    <a:pt x="453" y="220"/>
                  </a:lnTo>
                  <a:lnTo>
                    <a:pt x="432" y="213"/>
                  </a:lnTo>
                  <a:lnTo>
                    <a:pt x="396" y="198"/>
                  </a:lnTo>
                  <a:lnTo>
                    <a:pt x="375" y="184"/>
                  </a:lnTo>
                  <a:lnTo>
                    <a:pt x="347" y="177"/>
                  </a:lnTo>
                  <a:lnTo>
                    <a:pt x="333" y="191"/>
                  </a:lnTo>
                  <a:lnTo>
                    <a:pt x="326" y="213"/>
                  </a:lnTo>
                  <a:lnTo>
                    <a:pt x="311" y="227"/>
                  </a:lnTo>
                  <a:lnTo>
                    <a:pt x="304" y="213"/>
                  </a:lnTo>
                  <a:lnTo>
                    <a:pt x="290" y="213"/>
                  </a:lnTo>
                  <a:lnTo>
                    <a:pt x="269" y="220"/>
                  </a:lnTo>
                  <a:lnTo>
                    <a:pt x="255" y="213"/>
                  </a:lnTo>
                  <a:lnTo>
                    <a:pt x="234" y="198"/>
                  </a:lnTo>
                  <a:lnTo>
                    <a:pt x="220" y="184"/>
                  </a:lnTo>
                  <a:lnTo>
                    <a:pt x="205" y="184"/>
                  </a:lnTo>
                  <a:lnTo>
                    <a:pt x="191" y="184"/>
                  </a:lnTo>
                  <a:lnTo>
                    <a:pt x="170" y="184"/>
                  </a:lnTo>
                  <a:lnTo>
                    <a:pt x="149" y="170"/>
                  </a:lnTo>
                  <a:lnTo>
                    <a:pt x="121" y="170"/>
                  </a:lnTo>
                  <a:lnTo>
                    <a:pt x="99" y="156"/>
                  </a:lnTo>
                  <a:lnTo>
                    <a:pt x="78" y="149"/>
                  </a:lnTo>
                  <a:lnTo>
                    <a:pt x="85" y="142"/>
                  </a:lnTo>
                  <a:lnTo>
                    <a:pt x="78" y="128"/>
                  </a:lnTo>
                  <a:lnTo>
                    <a:pt x="64" y="135"/>
                  </a:lnTo>
                  <a:lnTo>
                    <a:pt x="50" y="128"/>
                  </a:lnTo>
                  <a:lnTo>
                    <a:pt x="29" y="128"/>
                  </a:lnTo>
                  <a:lnTo>
                    <a:pt x="7" y="121"/>
                  </a:lnTo>
                  <a:lnTo>
                    <a:pt x="0" y="106"/>
                  </a:lnTo>
                  <a:lnTo>
                    <a:pt x="0" y="85"/>
                  </a:lnTo>
                  <a:lnTo>
                    <a:pt x="7" y="71"/>
                  </a:lnTo>
                  <a:lnTo>
                    <a:pt x="29" y="71"/>
                  </a:lnTo>
                  <a:lnTo>
                    <a:pt x="36" y="78"/>
                  </a:lnTo>
                  <a:lnTo>
                    <a:pt x="43" y="64"/>
                  </a:lnTo>
                  <a:lnTo>
                    <a:pt x="57" y="64"/>
                  </a:lnTo>
                  <a:lnTo>
                    <a:pt x="64" y="71"/>
                  </a:lnTo>
                  <a:lnTo>
                    <a:pt x="71" y="71"/>
                  </a:lnTo>
                  <a:lnTo>
                    <a:pt x="92" y="71"/>
                  </a:lnTo>
                  <a:lnTo>
                    <a:pt x="106" y="64"/>
                  </a:lnTo>
                  <a:lnTo>
                    <a:pt x="106" y="43"/>
                  </a:lnTo>
                  <a:lnTo>
                    <a:pt x="121" y="29"/>
                  </a:lnTo>
                  <a:lnTo>
                    <a:pt x="121" y="15"/>
                  </a:lnTo>
                  <a:lnTo>
                    <a:pt x="121" y="0"/>
                  </a:lnTo>
                  <a:lnTo>
                    <a:pt x="149" y="7"/>
                  </a:lnTo>
                  <a:lnTo>
                    <a:pt x="156" y="0"/>
                  </a:lnTo>
                  <a:lnTo>
                    <a:pt x="163" y="0"/>
                  </a:lnTo>
                  <a:lnTo>
                    <a:pt x="177" y="7"/>
                  </a:lnTo>
                  <a:lnTo>
                    <a:pt x="198" y="22"/>
                  </a:lnTo>
                  <a:lnTo>
                    <a:pt x="227" y="15"/>
                  </a:lnTo>
                  <a:lnTo>
                    <a:pt x="241" y="22"/>
                  </a:lnTo>
                  <a:lnTo>
                    <a:pt x="262" y="15"/>
                  </a:lnTo>
                  <a:lnTo>
                    <a:pt x="276" y="7"/>
                  </a:lnTo>
                  <a:lnTo>
                    <a:pt x="297" y="7"/>
                  </a:lnTo>
                  <a:lnTo>
                    <a:pt x="311" y="7"/>
                  </a:lnTo>
                  <a:lnTo>
                    <a:pt x="333" y="7"/>
                  </a:lnTo>
                  <a:lnTo>
                    <a:pt x="347" y="7"/>
                  </a:lnTo>
                  <a:lnTo>
                    <a:pt x="354" y="15"/>
                  </a:lnTo>
                  <a:lnTo>
                    <a:pt x="368" y="15"/>
                  </a:lnTo>
                  <a:lnTo>
                    <a:pt x="382" y="22"/>
                  </a:lnTo>
                  <a:lnTo>
                    <a:pt x="396" y="22"/>
                  </a:lnTo>
                  <a:lnTo>
                    <a:pt x="403" y="22"/>
                  </a:lnTo>
                  <a:lnTo>
                    <a:pt x="410" y="29"/>
                  </a:lnTo>
                  <a:lnTo>
                    <a:pt x="425" y="43"/>
                  </a:lnTo>
                  <a:lnTo>
                    <a:pt x="418" y="50"/>
                  </a:lnTo>
                  <a:lnTo>
                    <a:pt x="418" y="64"/>
                  </a:lnTo>
                  <a:lnTo>
                    <a:pt x="425" y="71"/>
                  </a:lnTo>
                  <a:lnTo>
                    <a:pt x="432" y="85"/>
                  </a:lnTo>
                  <a:lnTo>
                    <a:pt x="439" y="92"/>
                  </a:lnTo>
                  <a:lnTo>
                    <a:pt x="446" y="99"/>
                  </a:lnTo>
                  <a:lnTo>
                    <a:pt x="460" y="106"/>
                  </a:lnTo>
                  <a:lnTo>
                    <a:pt x="474" y="114"/>
                  </a:lnTo>
                  <a:lnTo>
                    <a:pt x="481" y="114"/>
                  </a:lnTo>
                  <a:lnTo>
                    <a:pt x="488" y="121"/>
                  </a:lnTo>
                  <a:lnTo>
                    <a:pt x="495" y="121"/>
                  </a:lnTo>
                  <a:lnTo>
                    <a:pt x="502" y="128"/>
                  </a:lnTo>
                  <a:lnTo>
                    <a:pt x="524" y="128"/>
                  </a:lnTo>
                  <a:lnTo>
                    <a:pt x="538" y="142"/>
                  </a:lnTo>
                  <a:lnTo>
                    <a:pt x="552" y="156"/>
                  </a:lnTo>
                  <a:lnTo>
                    <a:pt x="559" y="163"/>
                  </a:lnTo>
                  <a:close/>
                </a:path>
              </a:pathLst>
            </a:custGeom>
            <a:solidFill>
              <a:schemeClr val="tx2">
                <a:lumMod val="40000"/>
                <a:lumOff val="60000"/>
              </a:schemeClr>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6" name="Freeform 25"/>
            <p:cNvSpPr>
              <a:spLocks/>
            </p:cNvSpPr>
            <p:nvPr/>
          </p:nvSpPr>
          <p:spPr bwMode="auto">
            <a:xfrm>
              <a:off x="1209675" y="0"/>
              <a:ext cx="1730375" cy="1552575"/>
            </a:xfrm>
            <a:custGeom>
              <a:avLst/>
              <a:gdLst/>
              <a:ahLst/>
              <a:cxnLst>
                <a:cxn ang="0">
                  <a:pos x="473" y="651"/>
                </a:cxn>
                <a:cxn ang="0">
                  <a:pos x="431" y="644"/>
                </a:cxn>
                <a:cxn ang="0">
                  <a:pos x="417" y="601"/>
                </a:cxn>
                <a:cxn ang="0">
                  <a:pos x="374" y="587"/>
                </a:cxn>
                <a:cxn ang="0">
                  <a:pos x="339" y="552"/>
                </a:cxn>
                <a:cxn ang="0">
                  <a:pos x="318" y="523"/>
                </a:cxn>
                <a:cxn ang="0">
                  <a:pos x="318" y="474"/>
                </a:cxn>
                <a:cxn ang="0">
                  <a:pos x="275" y="467"/>
                </a:cxn>
                <a:cxn ang="0">
                  <a:pos x="240" y="453"/>
                </a:cxn>
                <a:cxn ang="0">
                  <a:pos x="205" y="446"/>
                </a:cxn>
                <a:cxn ang="0">
                  <a:pos x="176" y="417"/>
                </a:cxn>
                <a:cxn ang="0">
                  <a:pos x="183" y="368"/>
                </a:cxn>
                <a:cxn ang="0">
                  <a:pos x="155" y="318"/>
                </a:cxn>
                <a:cxn ang="0">
                  <a:pos x="127" y="297"/>
                </a:cxn>
                <a:cxn ang="0">
                  <a:pos x="120" y="262"/>
                </a:cxn>
                <a:cxn ang="0">
                  <a:pos x="113" y="198"/>
                </a:cxn>
                <a:cxn ang="0">
                  <a:pos x="77" y="170"/>
                </a:cxn>
                <a:cxn ang="0">
                  <a:pos x="84" y="141"/>
                </a:cxn>
                <a:cxn ang="0">
                  <a:pos x="35" y="134"/>
                </a:cxn>
                <a:cxn ang="0">
                  <a:pos x="35" y="106"/>
                </a:cxn>
                <a:cxn ang="0">
                  <a:pos x="21" y="78"/>
                </a:cxn>
                <a:cxn ang="0">
                  <a:pos x="0" y="64"/>
                </a:cxn>
                <a:cxn ang="0">
                  <a:pos x="21" y="50"/>
                </a:cxn>
                <a:cxn ang="0">
                  <a:pos x="70" y="50"/>
                </a:cxn>
                <a:cxn ang="0">
                  <a:pos x="99" y="50"/>
                </a:cxn>
                <a:cxn ang="0">
                  <a:pos x="134" y="57"/>
                </a:cxn>
                <a:cxn ang="0">
                  <a:pos x="162" y="50"/>
                </a:cxn>
                <a:cxn ang="0">
                  <a:pos x="191" y="21"/>
                </a:cxn>
                <a:cxn ang="0">
                  <a:pos x="198" y="0"/>
                </a:cxn>
                <a:cxn ang="0">
                  <a:pos x="233" y="0"/>
                </a:cxn>
                <a:cxn ang="0">
                  <a:pos x="233" y="21"/>
                </a:cxn>
                <a:cxn ang="0">
                  <a:pos x="254" y="35"/>
                </a:cxn>
                <a:cxn ang="0">
                  <a:pos x="268" y="57"/>
                </a:cxn>
                <a:cxn ang="0">
                  <a:pos x="290" y="50"/>
                </a:cxn>
                <a:cxn ang="0">
                  <a:pos x="311" y="64"/>
                </a:cxn>
                <a:cxn ang="0">
                  <a:pos x="325" y="92"/>
                </a:cxn>
                <a:cxn ang="0">
                  <a:pos x="360" y="99"/>
                </a:cxn>
                <a:cxn ang="0">
                  <a:pos x="396" y="106"/>
                </a:cxn>
                <a:cxn ang="0">
                  <a:pos x="417" y="106"/>
                </a:cxn>
                <a:cxn ang="0">
                  <a:pos x="459" y="113"/>
                </a:cxn>
                <a:cxn ang="0">
                  <a:pos x="516" y="120"/>
                </a:cxn>
                <a:cxn ang="0">
                  <a:pos x="565" y="134"/>
                </a:cxn>
                <a:cxn ang="0">
                  <a:pos x="608" y="205"/>
                </a:cxn>
                <a:cxn ang="0">
                  <a:pos x="608" y="226"/>
                </a:cxn>
                <a:cxn ang="0">
                  <a:pos x="601" y="248"/>
                </a:cxn>
                <a:cxn ang="0">
                  <a:pos x="608" y="269"/>
                </a:cxn>
                <a:cxn ang="0">
                  <a:pos x="601" y="297"/>
                </a:cxn>
                <a:cxn ang="0">
                  <a:pos x="594" y="311"/>
                </a:cxn>
                <a:cxn ang="0">
                  <a:pos x="579" y="318"/>
                </a:cxn>
                <a:cxn ang="0">
                  <a:pos x="586" y="339"/>
                </a:cxn>
                <a:cxn ang="0">
                  <a:pos x="650" y="361"/>
                </a:cxn>
                <a:cxn ang="0">
                  <a:pos x="671" y="354"/>
                </a:cxn>
                <a:cxn ang="0">
                  <a:pos x="671" y="368"/>
                </a:cxn>
                <a:cxn ang="0">
                  <a:pos x="643" y="410"/>
                </a:cxn>
                <a:cxn ang="0">
                  <a:pos x="629" y="460"/>
                </a:cxn>
                <a:cxn ang="0">
                  <a:pos x="657" y="502"/>
                </a:cxn>
                <a:cxn ang="0">
                  <a:pos x="643" y="552"/>
                </a:cxn>
                <a:cxn ang="0">
                  <a:pos x="608" y="587"/>
                </a:cxn>
                <a:cxn ang="0">
                  <a:pos x="572" y="587"/>
                </a:cxn>
                <a:cxn ang="0">
                  <a:pos x="509" y="622"/>
                </a:cxn>
                <a:cxn ang="0">
                  <a:pos x="502" y="651"/>
                </a:cxn>
                <a:cxn ang="0">
                  <a:pos x="487" y="658"/>
                </a:cxn>
              </a:cxnLst>
              <a:rect l="0" t="0" r="r" b="b"/>
              <a:pathLst>
                <a:path w="678" h="672">
                  <a:moveTo>
                    <a:pt x="487" y="658"/>
                  </a:moveTo>
                  <a:lnTo>
                    <a:pt x="480" y="651"/>
                  </a:lnTo>
                  <a:lnTo>
                    <a:pt x="473" y="651"/>
                  </a:lnTo>
                  <a:lnTo>
                    <a:pt x="459" y="651"/>
                  </a:lnTo>
                  <a:lnTo>
                    <a:pt x="445" y="644"/>
                  </a:lnTo>
                  <a:lnTo>
                    <a:pt x="431" y="644"/>
                  </a:lnTo>
                  <a:lnTo>
                    <a:pt x="424" y="636"/>
                  </a:lnTo>
                  <a:lnTo>
                    <a:pt x="424" y="622"/>
                  </a:lnTo>
                  <a:lnTo>
                    <a:pt x="417" y="601"/>
                  </a:lnTo>
                  <a:lnTo>
                    <a:pt x="403" y="594"/>
                  </a:lnTo>
                  <a:lnTo>
                    <a:pt x="388" y="594"/>
                  </a:lnTo>
                  <a:lnTo>
                    <a:pt x="374" y="587"/>
                  </a:lnTo>
                  <a:lnTo>
                    <a:pt x="367" y="573"/>
                  </a:lnTo>
                  <a:lnTo>
                    <a:pt x="360" y="559"/>
                  </a:lnTo>
                  <a:lnTo>
                    <a:pt x="339" y="552"/>
                  </a:lnTo>
                  <a:lnTo>
                    <a:pt x="311" y="552"/>
                  </a:lnTo>
                  <a:lnTo>
                    <a:pt x="311" y="545"/>
                  </a:lnTo>
                  <a:lnTo>
                    <a:pt x="318" y="523"/>
                  </a:lnTo>
                  <a:lnTo>
                    <a:pt x="318" y="509"/>
                  </a:lnTo>
                  <a:lnTo>
                    <a:pt x="318" y="488"/>
                  </a:lnTo>
                  <a:lnTo>
                    <a:pt x="318" y="474"/>
                  </a:lnTo>
                  <a:lnTo>
                    <a:pt x="311" y="460"/>
                  </a:lnTo>
                  <a:lnTo>
                    <a:pt x="290" y="453"/>
                  </a:lnTo>
                  <a:lnTo>
                    <a:pt x="275" y="467"/>
                  </a:lnTo>
                  <a:lnTo>
                    <a:pt x="254" y="481"/>
                  </a:lnTo>
                  <a:lnTo>
                    <a:pt x="247" y="467"/>
                  </a:lnTo>
                  <a:lnTo>
                    <a:pt x="240" y="453"/>
                  </a:lnTo>
                  <a:lnTo>
                    <a:pt x="233" y="446"/>
                  </a:lnTo>
                  <a:lnTo>
                    <a:pt x="219" y="438"/>
                  </a:lnTo>
                  <a:lnTo>
                    <a:pt x="205" y="446"/>
                  </a:lnTo>
                  <a:lnTo>
                    <a:pt x="198" y="438"/>
                  </a:lnTo>
                  <a:lnTo>
                    <a:pt x="183" y="424"/>
                  </a:lnTo>
                  <a:lnTo>
                    <a:pt x="176" y="417"/>
                  </a:lnTo>
                  <a:lnTo>
                    <a:pt x="176" y="396"/>
                  </a:lnTo>
                  <a:lnTo>
                    <a:pt x="183" y="389"/>
                  </a:lnTo>
                  <a:lnTo>
                    <a:pt x="183" y="368"/>
                  </a:lnTo>
                  <a:lnTo>
                    <a:pt x="176" y="354"/>
                  </a:lnTo>
                  <a:lnTo>
                    <a:pt x="162" y="332"/>
                  </a:lnTo>
                  <a:lnTo>
                    <a:pt x="155" y="318"/>
                  </a:lnTo>
                  <a:lnTo>
                    <a:pt x="155" y="311"/>
                  </a:lnTo>
                  <a:lnTo>
                    <a:pt x="148" y="297"/>
                  </a:lnTo>
                  <a:lnTo>
                    <a:pt x="127" y="297"/>
                  </a:lnTo>
                  <a:lnTo>
                    <a:pt x="113" y="290"/>
                  </a:lnTo>
                  <a:lnTo>
                    <a:pt x="120" y="283"/>
                  </a:lnTo>
                  <a:lnTo>
                    <a:pt x="120" y="262"/>
                  </a:lnTo>
                  <a:lnTo>
                    <a:pt x="120" y="233"/>
                  </a:lnTo>
                  <a:lnTo>
                    <a:pt x="120" y="219"/>
                  </a:lnTo>
                  <a:lnTo>
                    <a:pt x="113" y="198"/>
                  </a:lnTo>
                  <a:lnTo>
                    <a:pt x="113" y="184"/>
                  </a:lnTo>
                  <a:lnTo>
                    <a:pt x="92" y="177"/>
                  </a:lnTo>
                  <a:lnTo>
                    <a:pt x="77" y="170"/>
                  </a:lnTo>
                  <a:lnTo>
                    <a:pt x="77" y="156"/>
                  </a:lnTo>
                  <a:lnTo>
                    <a:pt x="84" y="149"/>
                  </a:lnTo>
                  <a:lnTo>
                    <a:pt x="84" y="141"/>
                  </a:lnTo>
                  <a:lnTo>
                    <a:pt x="70" y="134"/>
                  </a:lnTo>
                  <a:lnTo>
                    <a:pt x="49" y="141"/>
                  </a:lnTo>
                  <a:lnTo>
                    <a:pt x="35" y="134"/>
                  </a:lnTo>
                  <a:lnTo>
                    <a:pt x="35" y="127"/>
                  </a:lnTo>
                  <a:lnTo>
                    <a:pt x="21" y="120"/>
                  </a:lnTo>
                  <a:lnTo>
                    <a:pt x="35" y="106"/>
                  </a:lnTo>
                  <a:lnTo>
                    <a:pt x="35" y="99"/>
                  </a:lnTo>
                  <a:lnTo>
                    <a:pt x="28" y="85"/>
                  </a:lnTo>
                  <a:lnTo>
                    <a:pt x="21" y="78"/>
                  </a:lnTo>
                  <a:lnTo>
                    <a:pt x="14" y="71"/>
                  </a:lnTo>
                  <a:lnTo>
                    <a:pt x="7" y="64"/>
                  </a:lnTo>
                  <a:lnTo>
                    <a:pt x="0" y="64"/>
                  </a:lnTo>
                  <a:lnTo>
                    <a:pt x="7" y="57"/>
                  </a:lnTo>
                  <a:lnTo>
                    <a:pt x="14" y="50"/>
                  </a:lnTo>
                  <a:lnTo>
                    <a:pt x="21" y="50"/>
                  </a:lnTo>
                  <a:lnTo>
                    <a:pt x="28" y="57"/>
                  </a:lnTo>
                  <a:lnTo>
                    <a:pt x="35" y="57"/>
                  </a:lnTo>
                  <a:lnTo>
                    <a:pt x="70" y="50"/>
                  </a:lnTo>
                  <a:lnTo>
                    <a:pt x="84" y="50"/>
                  </a:lnTo>
                  <a:lnTo>
                    <a:pt x="84" y="57"/>
                  </a:lnTo>
                  <a:lnTo>
                    <a:pt x="99" y="50"/>
                  </a:lnTo>
                  <a:lnTo>
                    <a:pt x="106" y="57"/>
                  </a:lnTo>
                  <a:lnTo>
                    <a:pt x="120" y="50"/>
                  </a:lnTo>
                  <a:lnTo>
                    <a:pt x="134" y="57"/>
                  </a:lnTo>
                  <a:lnTo>
                    <a:pt x="148" y="57"/>
                  </a:lnTo>
                  <a:lnTo>
                    <a:pt x="155" y="57"/>
                  </a:lnTo>
                  <a:lnTo>
                    <a:pt x="162" y="50"/>
                  </a:lnTo>
                  <a:lnTo>
                    <a:pt x="169" y="28"/>
                  </a:lnTo>
                  <a:lnTo>
                    <a:pt x="183" y="21"/>
                  </a:lnTo>
                  <a:lnTo>
                    <a:pt x="191" y="21"/>
                  </a:lnTo>
                  <a:lnTo>
                    <a:pt x="191" y="14"/>
                  </a:lnTo>
                  <a:lnTo>
                    <a:pt x="191" y="0"/>
                  </a:lnTo>
                  <a:lnTo>
                    <a:pt x="198" y="0"/>
                  </a:lnTo>
                  <a:lnTo>
                    <a:pt x="212" y="7"/>
                  </a:lnTo>
                  <a:lnTo>
                    <a:pt x="226" y="0"/>
                  </a:lnTo>
                  <a:lnTo>
                    <a:pt x="233" y="0"/>
                  </a:lnTo>
                  <a:lnTo>
                    <a:pt x="226" y="14"/>
                  </a:lnTo>
                  <a:lnTo>
                    <a:pt x="226" y="21"/>
                  </a:lnTo>
                  <a:lnTo>
                    <a:pt x="233" y="21"/>
                  </a:lnTo>
                  <a:lnTo>
                    <a:pt x="240" y="28"/>
                  </a:lnTo>
                  <a:lnTo>
                    <a:pt x="247" y="35"/>
                  </a:lnTo>
                  <a:lnTo>
                    <a:pt x="254" y="35"/>
                  </a:lnTo>
                  <a:lnTo>
                    <a:pt x="268" y="35"/>
                  </a:lnTo>
                  <a:lnTo>
                    <a:pt x="268" y="50"/>
                  </a:lnTo>
                  <a:lnTo>
                    <a:pt x="268" y="57"/>
                  </a:lnTo>
                  <a:lnTo>
                    <a:pt x="275" y="57"/>
                  </a:lnTo>
                  <a:lnTo>
                    <a:pt x="282" y="50"/>
                  </a:lnTo>
                  <a:lnTo>
                    <a:pt x="290" y="50"/>
                  </a:lnTo>
                  <a:lnTo>
                    <a:pt x="297" y="50"/>
                  </a:lnTo>
                  <a:lnTo>
                    <a:pt x="304" y="50"/>
                  </a:lnTo>
                  <a:lnTo>
                    <a:pt x="311" y="64"/>
                  </a:lnTo>
                  <a:lnTo>
                    <a:pt x="318" y="71"/>
                  </a:lnTo>
                  <a:lnTo>
                    <a:pt x="318" y="85"/>
                  </a:lnTo>
                  <a:lnTo>
                    <a:pt x="325" y="92"/>
                  </a:lnTo>
                  <a:lnTo>
                    <a:pt x="332" y="92"/>
                  </a:lnTo>
                  <a:lnTo>
                    <a:pt x="339" y="99"/>
                  </a:lnTo>
                  <a:lnTo>
                    <a:pt x="360" y="99"/>
                  </a:lnTo>
                  <a:lnTo>
                    <a:pt x="374" y="106"/>
                  </a:lnTo>
                  <a:lnTo>
                    <a:pt x="388" y="99"/>
                  </a:lnTo>
                  <a:lnTo>
                    <a:pt x="396" y="106"/>
                  </a:lnTo>
                  <a:lnTo>
                    <a:pt x="403" y="106"/>
                  </a:lnTo>
                  <a:lnTo>
                    <a:pt x="410" y="106"/>
                  </a:lnTo>
                  <a:lnTo>
                    <a:pt x="417" y="106"/>
                  </a:lnTo>
                  <a:lnTo>
                    <a:pt x="438" y="106"/>
                  </a:lnTo>
                  <a:lnTo>
                    <a:pt x="452" y="113"/>
                  </a:lnTo>
                  <a:lnTo>
                    <a:pt x="459" y="113"/>
                  </a:lnTo>
                  <a:lnTo>
                    <a:pt x="466" y="113"/>
                  </a:lnTo>
                  <a:lnTo>
                    <a:pt x="487" y="120"/>
                  </a:lnTo>
                  <a:lnTo>
                    <a:pt x="516" y="120"/>
                  </a:lnTo>
                  <a:lnTo>
                    <a:pt x="523" y="120"/>
                  </a:lnTo>
                  <a:lnTo>
                    <a:pt x="551" y="127"/>
                  </a:lnTo>
                  <a:lnTo>
                    <a:pt x="565" y="134"/>
                  </a:lnTo>
                  <a:lnTo>
                    <a:pt x="572" y="149"/>
                  </a:lnTo>
                  <a:lnTo>
                    <a:pt x="579" y="149"/>
                  </a:lnTo>
                  <a:lnTo>
                    <a:pt x="608" y="205"/>
                  </a:lnTo>
                  <a:lnTo>
                    <a:pt x="608" y="212"/>
                  </a:lnTo>
                  <a:lnTo>
                    <a:pt x="608" y="219"/>
                  </a:lnTo>
                  <a:lnTo>
                    <a:pt x="608" y="226"/>
                  </a:lnTo>
                  <a:lnTo>
                    <a:pt x="608" y="233"/>
                  </a:lnTo>
                  <a:lnTo>
                    <a:pt x="608" y="240"/>
                  </a:lnTo>
                  <a:lnTo>
                    <a:pt x="601" y="248"/>
                  </a:lnTo>
                  <a:lnTo>
                    <a:pt x="608" y="255"/>
                  </a:lnTo>
                  <a:lnTo>
                    <a:pt x="608" y="262"/>
                  </a:lnTo>
                  <a:lnTo>
                    <a:pt x="608" y="269"/>
                  </a:lnTo>
                  <a:lnTo>
                    <a:pt x="608" y="276"/>
                  </a:lnTo>
                  <a:lnTo>
                    <a:pt x="601" y="290"/>
                  </a:lnTo>
                  <a:lnTo>
                    <a:pt x="601" y="297"/>
                  </a:lnTo>
                  <a:lnTo>
                    <a:pt x="594" y="297"/>
                  </a:lnTo>
                  <a:lnTo>
                    <a:pt x="594" y="304"/>
                  </a:lnTo>
                  <a:lnTo>
                    <a:pt x="594" y="311"/>
                  </a:lnTo>
                  <a:lnTo>
                    <a:pt x="586" y="311"/>
                  </a:lnTo>
                  <a:lnTo>
                    <a:pt x="586" y="318"/>
                  </a:lnTo>
                  <a:lnTo>
                    <a:pt x="579" y="318"/>
                  </a:lnTo>
                  <a:lnTo>
                    <a:pt x="579" y="325"/>
                  </a:lnTo>
                  <a:lnTo>
                    <a:pt x="579" y="332"/>
                  </a:lnTo>
                  <a:lnTo>
                    <a:pt x="586" y="339"/>
                  </a:lnTo>
                  <a:lnTo>
                    <a:pt x="594" y="339"/>
                  </a:lnTo>
                  <a:lnTo>
                    <a:pt x="629" y="354"/>
                  </a:lnTo>
                  <a:lnTo>
                    <a:pt x="650" y="361"/>
                  </a:lnTo>
                  <a:lnTo>
                    <a:pt x="657" y="361"/>
                  </a:lnTo>
                  <a:lnTo>
                    <a:pt x="664" y="354"/>
                  </a:lnTo>
                  <a:lnTo>
                    <a:pt x="671" y="354"/>
                  </a:lnTo>
                  <a:lnTo>
                    <a:pt x="678" y="361"/>
                  </a:lnTo>
                  <a:lnTo>
                    <a:pt x="678" y="368"/>
                  </a:lnTo>
                  <a:lnTo>
                    <a:pt x="671" y="368"/>
                  </a:lnTo>
                  <a:lnTo>
                    <a:pt x="664" y="382"/>
                  </a:lnTo>
                  <a:lnTo>
                    <a:pt x="657" y="396"/>
                  </a:lnTo>
                  <a:lnTo>
                    <a:pt x="643" y="410"/>
                  </a:lnTo>
                  <a:lnTo>
                    <a:pt x="629" y="424"/>
                  </a:lnTo>
                  <a:lnTo>
                    <a:pt x="615" y="446"/>
                  </a:lnTo>
                  <a:lnTo>
                    <a:pt x="629" y="460"/>
                  </a:lnTo>
                  <a:lnTo>
                    <a:pt x="643" y="474"/>
                  </a:lnTo>
                  <a:lnTo>
                    <a:pt x="650" y="488"/>
                  </a:lnTo>
                  <a:lnTo>
                    <a:pt x="657" y="502"/>
                  </a:lnTo>
                  <a:lnTo>
                    <a:pt x="650" y="516"/>
                  </a:lnTo>
                  <a:lnTo>
                    <a:pt x="643" y="537"/>
                  </a:lnTo>
                  <a:lnTo>
                    <a:pt x="643" y="552"/>
                  </a:lnTo>
                  <a:lnTo>
                    <a:pt x="636" y="566"/>
                  </a:lnTo>
                  <a:lnTo>
                    <a:pt x="622" y="573"/>
                  </a:lnTo>
                  <a:lnTo>
                    <a:pt x="608" y="587"/>
                  </a:lnTo>
                  <a:lnTo>
                    <a:pt x="601" y="594"/>
                  </a:lnTo>
                  <a:lnTo>
                    <a:pt x="586" y="587"/>
                  </a:lnTo>
                  <a:lnTo>
                    <a:pt x="572" y="587"/>
                  </a:lnTo>
                  <a:lnTo>
                    <a:pt x="551" y="601"/>
                  </a:lnTo>
                  <a:lnTo>
                    <a:pt x="523" y="608"/>
                  </a:lnTo>
                  <a:lnTo>
                    <a:pt x="509" y="622"/>
                  </a:lnTo>
                  <a:lnTo>
                    <a:pt x="509" y="636"/>
                  </a:lnTo>
                  <a:lnTo>
                    <a:pt x="509" y="644"/>
                  </a:lnTo>
                  <a:lnTo>
                    <a:pt x="502" y="651"/>
                  </a:lnTo>
                  <a:lnTo>
                    <a:pt x="502" y="658"/>
                  </a:lnTo>
                  <a:lnTo>
                    <a:pt x="502" y="672"/>
                  </a:lnTo>
                  <a:lnTo>
                    <a:pt x="487" y="658"/>
                  </a:lnTo>
                  <a:close/>
                </a:path>
              </a:pathLst>
            </a:custGeom>
            <a:solidFill>
              <a:schemeClr val="tx2">
                <a:lumMod val="40000"/>
                <a:lumOff val="60000"/>
              </a:schemeClr>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7" name="Freeform 26"/>
            <p:cNvSpPr>
              <a:spLocks/>
            </p:cNvSpPr>
            <p:nvPr/>
          </p:nvSpPr>
          <p:spPr bwMode="auto">
            <a:xfrm>
              <a:off x="2357438" y="817563"/>
              <a:ext cx="1441450" cy="1273175"/>
            </a:xfrm>
            <a:custGeom>
              <a:avLst/>
              <a:gdLst/>
              <a:ahLst/>
              <a:cxnLst>
                <a:cxn ang="0">
                  <a:pos x="523" y="466"/>
                </a:cxn>
                <a:cxn ang="0">
                  <a:pos x="502" y="473"/>
                </a:cxn>
                <a:cxn ang="0">
                  <a:pos x="530" y="502"/>
                </a:cxn>
                <a:cxn ang="0">
                  <a:pos x="487" y="502"/>
                </a:cxn>
                <a:cxn ang="0">
                  <a:pos x="438" y="495"/>
                </a:cxn>
                <a:cxn ang="0">
                  <a:pos x="381" y="495"/>
                </a:cxn>
                <a:cxn ang="0">
                  <a:pos x="304" y="495"/>
                </a:cxn>
                <a:cxn ang="0">
                  <a:pos x="268" y="544"/>
                </a:cxn>
                <a:cxn ang="0">
                  <a:pos x="233" y="537"/>
                </a:cxn>
                <a:cxn ang="0">
                  <a:pos x="198" y="502"/>
                </a:cxn>
                <a:cxn ang="0">
                  <a:pos x="162" y="466"/>
                </a:cxn>
                <a:cxn ang="0">
                  <a:pos x="134" y="431"/>
                </a:cxn>
                <a:cxn ang="0">
                  <a:pos x="84" y="403"/>
                </a:cxn>
                <a:cxn ang="0">
                  <a:pos x="63" y="389"/>
                </a:cxn>
                <a:cxn ang="0">
                  <a:pos x="28" y="374"/>
                </a:cxn>
                <a:cxn ang="0">
                  <a:pos x="7" y="346"/>
                </a:cxn>
                <a:cxn ang="0">
                  <a:pos x="7" y="318"/>
                </a:cxn>
                <a:cxn ang="0">
                  <a:pos x="14" y="290"/>
                </a:cxn>
                <a:cxn ang="0">
                  <a:pos x="28" y="254"/>
                </a:cxn>
                <a:cxn ang="0">
                  <a:pos x="91" y="233"/>
                </a:cxn>
                <a:cxn ang="0">
                  <a:pos x="127" y="219"/>
                </a:cxn>
                <a:cxn ang="0">
                  <a:pos x="148" y="183"/>
                </a:cxn>
                <a:cxn ang="0">
                  <a:pos x="155" y="134"/>
                </a:cxn>
                <a:cxn ang="0">
                  <a:pos x="120" y="92"/>
                </a:cxn>
                <a:cxn ang="0">
                  <a:pos x="162" y="42"/>
                </a:cxn>
                <a:cxn ang="0">
                  <a:pos x="183" y="14"/>
                </a:cxn>
                <a:cxn ang="0">
                  <a:pos x="205" y="0"/>
                </a:cxn>
                <a:cxn ang="0">
                  <a:pos x="226" y="7"/>
                </a:cxn>
                <a:cxn ang="0">
                  <a:pos x="275" y="35"/>
                </a:cxn>
                <a:cxn ang="0">
                  <a:pos x="311" y="42"/>
                </a:cxn>
                <a:cxn ang="0">
                  <a:pos x="311" y="63"/>
                </a:cxn>
                <a:cxn ang="0">
                  <a:pos x="332" y="77"/>
                </a:cxn>
                <a:cxn ang="0">
                  <a:pos x="353" y="84"/>
                </a:cxn>
                <a:cxn ang="0">
                  <a:pos x="374" y="92"/>
                </a:cxn>
                <a:cxn ang="0">
                  <a:pos x="353" y="106"/>
                </a:cxn>
                <a:cxn ang="0">
                  <a:pos x="374" y="113"/>
                </a:cxn>
                <a:cxn ang="0">
                  <a:pos x="388" y="113"/>
                </a:cxn>
                <a:cxn ang="0">
                  <a:pos x="403" y="106"/>
                </a:cxn>
                <a:cxn ang="0">
                  <a:pos x="438" y="106"/>
                </a:cxn>
                <a:cxn ang="0">
                  <a:pos x="466" y="113"/>
                </a:cxn>
                <a:cxn ang="0">
                  <a:pos x="466" y="134"/>
                </a:cxn>
                <a:cxn ang="0">
                  <a:pos x="480" y="176"/>
                </a:cxn>
                <a:cxn ang="0">
                  <a:pos x="502" y="176"/>
                </a:cxn>
                <a:cxn ang="0">
                  <a:pos x="516" y="212"/>
                </a:cxn>
                <a:cxn ang="0">
                  <a:pos x="516" y="247"/>
                </a:cxn>
                <a:cxn ang="0">
                  <a:pos x="523" y="275"/>
                </a:cxn>
                <a:cxn ang="0">
                  <a:pos x="516" y="297"/>
                </a:cxn>
                <a:cxn ang="0">
                  <a:pos x="509" y="353"/>
                </a:cxn>
                <a:cxn ang="0">
                  <a:pos x="480" y="389"/>
                </a:cxn>
                <a:cxn ang="0">
                  <a:pos x="502" y="431"/>
                </a:cxn>
                <a:cxn ang="0">
                  <a:pos x="551" y="445"/>
                </a:cxn>
              </a:cxnLst>
              <a:rect l="0" t="0" r="r" b="b"/>
              <a:pathLst>
                <a:path w="565" h="551">
                  <a:moveTo>
                    <a:pt x="565" y="466"/>
                  </a:moveTo>
                  <a:lnTo>
                    <a:pt x="537" y="473"/>
                  </a:lnTo>
                  <a:lnTo>
                    <a:pt x="523" y="466"/>
                  </a:lnTo>
                  <a:lnTo>
                    <a:pt x="502" y="459"/>
                  </a:lnTo>
                  <a:lnTo>
                    <a:pt x="494" y="459"/>
                  </a:lnTo>
                  <a:lnTo>
                    <a:pt x="502" y="473"/>
                  </a:lnTo>
                  <a:lnTo>
                    <a:pt x="523" y="480"/>
                  </a:lnTo>
                  <a:lnTo>
                    <a:pt x="537" y="488"/>
                  </a:lnTo>
                  <a:lnTo>
                    <a:pt x="530" y="502"/>
                  </a:lnTo>
                  <a:lnTo>
                    <a:pt x="523" y="516"/>
                  </a:lnTo>
                  <a:lnTo>
                    <a:pt x="509" y="509"/>
                  </a:lnTo>
                  <a:lnTo>
                    <a:pt x="487" y="502"/>
                  </a:lnTo>
                  <a:lnTo>
                    <a:pt x="466" y="488"/>
                  </a:lnTo>
                  <a:lnTo>
                    <a:pt x="459" y="502"/>
                  </a:lnTo>
                  <a:lnTo>
                    <a:pt x="438" y="495"/>
                  </a:lnTo>
                  <a:lnTo>
                    <a:pt x="410" y="495"/>
                  </a:lnTo>
                  <a:lnTo>
                    <a:pt x="395" y="488"/>
                  </a:lnTo>
                  <a:lnTo>
                    <a:pt x="381" y="495"/>
                  </a:lnTo>
                  <a:lnTo>
                    <a:pt x="360" y="488"/>
                  </a:lnTo>
                  <a:lnTo>
                    <a:pt x="325" y="495"/>
                  </a:lnTo>
                  <a:lnTo>
                    <a:pt x="304" y="495"/>
                  </a:lnTo>
                  <a:lnTo>
                    <a:pt x="282" y="502"/>
                  </a:lnTo>
                  <a:lnTo>
                    <a:pt x="275" y="530"/>
                  </a:lnTo>
                  <a:lnTo>
                    <a:pt x="268" y="544"/>
                  </a:lnTo>
                  <a:lnTo>
                    <a:pt x="254" y="551"/>
                  </a:lnTo>
                  <a:lnTo>
                    <a:pt x="247" y="551"/>
                  </a:lnTo>
                  <a:lnTo>
                    <a:pt x="233" y="537"/>
                  </a:lnTo>
                  <a:lnTo>
                    <a:pt x="226" y="523"/>
                  </a:lnTo>
                  <a:lnTo>
                    <a:pt x="212" y="509"/>
                  </a:lnTo>
                  <a:lnTo>
                    <a:pt x="198" y="502"/>
                  </a:lnTo>
                  <a:lnTo>
                    <a:pt x="190" y="488"/>
                  </a:lnTo>
                  <a:lnTo>
                    <a:pt x="176" y="480"/>
                  </a:lnTo>
                  <a:lnTo>
                    <a:pt x="162" y="466"/>
                  </a:lnTo>
                  <a:lnTo>
                    <a:pt x="155" y="459"/>
                  </a:lnTo>
                  <a:lnTo>
                    <a:pt x="141" y="445"/>
                  </a:lnTo>
                  <a:lnTo>
                    <a:pt x="134" y="431"/>
                  </a:lnTo>
                  <a:lnTo>
                    <a:pt x="120" y="417"/>
                  </a:lnTo>
                  <a:lnTo>
                    <a:pt x="106" y="403"/>
                  </a:lnTo>
                  <a:lnTo>
                    <a:pt x="84" y="403"/>
                  </a:lnTo>
                  <a:lnTo>
                    <a:pt x="77" y="396"/>
                  </a:lnTo>
                  <a:lnTo>
                    <a:pt x="70" y="396"/>
                  </a:lnTo>
                  <a:lnTo>
                    <a:pt x="63" y="389"/>
                  </a:lnTo>
                  <a:lnTo>
                    <a:pt x="56" y="389"/>
                  </a:lnTo>
                  <a:lnTo>
                    <a:pt x="42" y="381"/>
                  </a:lnTo>
                  <a:lnTo>
                    <a:pt x="28" y="374"/>
                  </a:lnTo>
                  <a:lnTo>
                    <a:pt x="21" y="367"/>
                  </a:lnTo>
                  <a:lnTo>
                    <a:pt x="14" y="360"/>
                  </a:lnTo>
                  <a:lnTo>
                    <a:pt x="7" y="346"/>
                  </a:lnTo>
                  <a:lnTo>
                    <a:pt x="0" y="339"/>
                  </a:lnTo>
                  <a:lnTo>
                    <a:pt x="0" y="325"/>
                  </a:lnTo>
                  <a:lnTo>
                    <a:pt x="7" y="318"/>
                  </a:lnTo>
                  <a:lnTo>
                    <a:pt x="7" y="304"/>
                  </a:lnTo>
                  <a:lnTo>
                    <a:pt x="7" y="297"/>
                  </a:lnTo>
                  <a:lnTo>
                    <a:pt x="14" y="290"/>
                  </a:lnTo>
                  <a:lnTo>
                    <a:pt x="14" y="282"/>
                  </a:lnTo>
                  <a:lnTo>
                    <a:pt x="14" y="268"/>
                  </a:lnTo>
                  <a:lnTo>
                    <a:pt x="28" y="254"/>
                  </a:lnTo>
                  <a:lnTo>
                    <a:pt x="56" y="247"/>
                  </a:lnTo>
                  <a:lnTo>
                    <a:pt x="77" y="233"/>
                  </a:lnTo>
                  <a:lnTo>
                    <a:pt x="91" y="233"/>
                  </a:lnTo>
                  <a:lnTo>
                    <a:pt x="106" y="240"/>
                  </a:lnTo>
                  <a:lnTo>
                    <a:pt x="113" y="233"/>
                  </a:lnTo>
                  <a:lnTo>
                    <a:pt x="127" y="219"/>
                  </a:lnTo>
                  <a:lnTo>
                    <a:pt x="141" y="212"/>
                  </a:lnTo>
                  <a:lnTo>
                    <a:pt x="148" y="198"/>
                  </a:lnTo>
                  <a:lnTo>
                    <a:pt x="148" y="183"/>
                  </a:lnTo>
                  <a:lnTo>
                    <a:pt x="155" y="162"/>
                  </a:lnTo>
                  <a:lnTo>
                    <a:pt x="162" y="148"/>
                  </a:lnTo>
                  <a:lnTo>
                    <a:pt x="155" y="134"/>
                  </a:lnTo>
                  <a:lnTo>
                    <a:pt x="148" y="120"/>
                  </a:lnTo>
                  <a:lnTo>
                    <a:pt x="134" y="106"/>
                  </a:lnTo>
                  <a:lnTo>
                    <a:pt x="120" y="92"/>
                  </a:lnTo>
                  <a:lnTo>
                    <a:pt x="134" y="70"/>
                  </a:lnTo>
                  <a:lnTo>
                    <a:pt x="148" y="56"/>
                  </a:lnTo>
                  <a:lnTo>
                    <a:pt x="162" y="42"/>
                  </a:lnTo>
                  <a:lnTo>
                    <a:pt x="169" y="28"/>
                  </a:lnTo>
                  <a:lnTo>
                    <a:pt x="176" y="14"/>
                  </a:lnTo>
                  <a:lnTo>
                    <a:pt x="183" y="14"/>
                  </a:lnTo>
                  <a:lnTo>
                    <a:pt x="190" y="14"/>
                  </a:lnTo>
                  <a:lnTo>
                    <a:pt x="198" y="7"/>
                  </a:lnTo>
                  <a:lnTo>
                    <a:pt x="205" y="0"/>
                  </a:lnTo>
                  <a:lnTo>
                    <a:pt x="212" y="0"/>
                  </a:lnTo>
                  <a:lnTo>
                    <a:pt x="219" y="0"/>
                  </a:lnTo>
                  <a:lnTo>
                    <a:pt x="226" y="7"/>
                  </a:lnTo>
                  <a:lnTo>
                    <a:pt x="240" y="28"/>
                  </a:lnTo>
                  <a:lnTo>
                    <a:pt x="268" y="35"/>
                  </a:lnTo>
                  <a:lnTo>
                    <a:pt x="275" y="35"/>
                  </a:lnTo>
                  <a:lnTo>
                    <a:pt x="282" y="35"/>
                  </a:lnTo>
                  <a:lnTo>
                    <a:pt x="296" y="42"/>
                  </a:lnTo>
                  <a:lnTo>
                    <a:pt x="311" y="42"/>
                  </a:lnTo>
                  <a:lnTo>
                    <a:pt x="318" y="49"/>
                  </a:lnTo>
                  <a:lnTo>
                    <a:pt x="318" y="56"/>
                  </a:lnTo>
                  <a:lnTo>
                    <a:pt x="311" y="63"/>
                  </a:lnTo>
                  <a:lnTo>
                    <a:pt x="311" y="70"/>
                  </a:lnTo>
                  <a:lnTo>
                    <a:pt x="339" y="77"/>
                  </a:lnTo>
                  <a:lnTo>
                    <a:pt x="332" y="77"/>
                  </a:lnTo>
                  <a:lnTo>
                    <a:pt x="332" y="84"/>
                  </a:lnTo>
                  <a:lnTo>
                    <a:pt x="346" y="84"/>
                  </a:lnTo>
                  <a:lnTo>
                    <a:pt x="353" y="84"/>
                  </a:lnTo>
                  <a:lnTo>
                    <a:pt x="360" y="84"/>
                  </a:lnTo>
                  <a:lnTo>
                    <a:pt x="367" y="92"/>
                  </a:lnTo>
                  <a:lnTo>
                    <a:pt x="374" y="92"/>
                  </a:lnTo>
                  <a:lnTo>
                    <a:pt x="367" y="99"/>
                  </a:lnTo>
                  <a:lnTo>
                    <a:pt x="360" y="99"/>
                  </a:lnTo>
                  <a:lnTo>
                    <a:pt x="353" y="106"/>
                  </a:lnTo>
                  <a:lnTo>
                    <a:pt x="353" y="120"/>
                  </a:lnTo>
                  <a:lnTo>
                    <a:pt x="374" y="120"/>
                  </a:lnTo>
                  <a:lnTo>
                    <a:pt x="374" y="113"/>
                  </a:lnTo>
                  <a:lnTo>
                    <a:pt x="381" y="113"/>
                  </a:lnTo>
                  <a:lnTo>
                    <a:pt x="381" y="120"/>
                  </a:lnTo>
                  <a:lnTo>
                    <a:pt x="388" y="113"/>
                  </a:lnTo>
                  <a:lnTo>
                    <a:pt x="395" y="113"/>
                  </a:lnTo>
                  <a:lnTo>
                    <a:pt x="395" y="106"/>
                  </a:lnTo>
                  <a:lnTo>
                    <a:pt x="403" y="106"/>
                  </a:lnTo>
                  <a:lnTo>
                    <a:pt x="410" y="106"/>
                  </a:lnTo>
                  <a:lnTo>
                    <a:pt x="417" y="99"/>
                  </a:lnTo>
                  <a:lnTo>
                    <a:pt x="438" y="106"/>
                  </a:lnTo>
                  <a:lnTo>
                    <a:pt x="466" y="106"/>
                  </a:lnTo>
                  <a:lnTo>
                    <a:pt x="473" y="106"/>
                  </a:lnTo>
                  <a:lnTo>
                    <a:pt x="466" y="113"/>
                  </a:lnTo>
                  <a:lnTo>
                    <a:pt x="466" y="120"/>
                  </a:lnTo>
                  <a:lnTo>
                    <a:pt x="473" y="127"/>
                  </a:lnTo>
                  <a:lnTo>
                    <a:pt x="466" y="134"/>
                  </a:lnTo>
                  <a:lnTo>
                    <a:pt x="459" y="148"/>
                  </a:lnTo>
                  <a:lnTo>
                    <a:pt x="466" y="155"/>
                  </a:lnTo>
                  <a:lnTo>
                    <a:pt x="480" y="176"/>
                  </a:lnTo>
                  <a:lnTo>
                    <a:pt x="487" y="183"/>
                  </a:lnTo>
                  <a:lnTo>
                    <a:pt x="494" y="176"/>
                  </a:lnTo>
                  <a:lnTo>
                    <a:pt x="502" y="176"/>
                  </a:lnTo>
                  <a:lnTo>
                    <a:pt x="523" y="183"/>
                  </a:lnTo>
                  <a:lnTo>
                    <a:pt x="523" y="198"/>
                  </a:lnTo>
                  <a:lnTo>
                    <a:pt x="516" y="212"/>
                  </a:lnTo>
                  <a:lnTo>
                    <a:pt x="516" y="219"/>
                  </a:lnTo>
                  <a:lnTo>
                    <a:pt x="516" y="240"/>
                  </a:lnTo>
                  <a:lnTo>
                    <a:pt x="516" y="247"/>
                  </a:lnTo>
                  <a:lnTo>
                    <a:pt x="516" y="254"/>
                  </a:lnTo>
                  <a:lnTo>
                    <a:pt x="523" y="268"/>
                  </a:lnTo>
                  <a:lnTo>
                    <a:pt x="523" y="275"/>
                  </a:lnTo>
                  <a:lnTo>
                    <a:pt x="523" y="282"/>
                  </a:lnTo>
                  <a:lnTo>
                    <a:pt x="530" y="297"/>
                  </a:lnTo>
                  <a:lnTo>
                    <a:pt x="516" y="297"/>
                  </a:lnTo>
                  <a:lnTo>
                    <a:pt x="523" y="318"/>
                  </a:lnTo>
                  <a:lnTo>
                    <a:pt x="509" y="332"/>
                  </a:lnTo>
                  <a:lnTo>
                    <a:pt x="509" y="353"/>
                  </a:lnTo>
                  <a:lnTo>
                    <a:pt x="502" y="360"/>
                  </a:lnTo>
                  <a:lnTo>
                    <a:pt x="480" y="374"/>
                  </a:lnTo>
                  <a:lnTo>
                    <a:pt x="480" y="389"/>
                  </a:lnTo>
                  <a:lnTo>
                    <a:pt x="487" y="403"/>
                  </a:lnTo>
                  <a:lnTo>
                    <a:pt x="494" y="417"/>
                  </a:lnTo>
                  <a:lnTo>
                    <a:pt x="502" y="431"/>
                  </a:lnTo>
                  <a:lnTo>
                    <a:pt x="516" y="431"/>
                  </a:lnTo>
                  <a:lnTo>
                    <a:pt x="537" y="438"/>
                  </a:lnTo>
                  <a:lnTo>
                    <a:pt x="551" y="445"/>
                  </a:lnTo>
                  <a:lnTo>
                    <a:pt x="565" y="466"/>
                  </a:lnTo>
                  <a:close/>
                </a:path>
              </a:pathLst>
            </a:custGeom>
            <a:solidFill>
              <a:schemeClr val="tx2">
                <a:lumMod val="40000"/>
                <a:lumOff val="60000"/>
              </a:schemeClr>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8" name="Freeform 27"/>
            <p:cNvSpPr>
              <a:spLocks/>
            </p:cNvSpPr>
            <p:nvPr/>
          </p:nvSpPr>
          <p:spPr bwMode="auto">
            <a:xfrm>
              <a:off x="3005138" y="1862138"/>
              <a:ext cx="1552575" cy="769937"/>
            </a:xfrm>
            <a:custGeom>
              <a:avLst/>
              <a:gdLst/>
              <a:ahLst/>
              <a:cxnLst>
                <a:cxn ang="0">
                  <a:pos x="120" y="283"/>
                </a:cxn>
                <a:cxn ang="0">
                  <a:pos x="92" y="269"/>
                </a:cxn>
                <a:cxn ang="0">
                  <a:pos x="71" y="269"/>
                </a:cxn>
                <a:cxn ang="0">
                  <a:pos x="42" y="262"/>
                </a:cxn>
                <a:cxn ang="0">
                  <a:pos x="42" y="219"/>
                </a:cxn>
                <a:cxn ang="0">
                  <a:pos x="42" y="184"/>
                </a:cxn>
                <a:cxn ang="0">
                  <a:pos x="35" y="156"/>
                </a:cxn>
                <a:cxn ang="0">
                  <a:pos x="21" y="128"/>
                </a:cxn>
                <a:cxn ang="0">
                  <a:pos x="14" y="106"/>
                </a:cxn>
                <a:cxn ang="0">
                  <a:pos x="14" y="92"/>
                </a:cxn>
                <a:cxn ang="0">
                  <a:pos x="28" y="50"/>
                </a:cxn>
                <a:cxn ang="0">
                  <a:pos x="71" y="43"/>
                </a:cxn>
                <a:cxn ang="0">
                  <a:pos x="127" y="43"/>
                </a:cxn>
                <a:cxn ang="0">
                  <a:pos x="156" y="43"/>
                </a:cxn>
                <a:cxn ang="0">
                  <a:pos x="205" y="50"/>
                </a:cxn>
                <a:cxn ang="0">
                  <a:pos x="233" y="50"/>
                </a:cxn>
                <a:cxn ang="0">
                  <a:pos x="269" y="64"/>
                </a:cxn>
                <a:cxn ang="0">
                  <a:pos x="283" y="36"/>
                </a:cxn>
                <a:cxn ang="0">
                  <a:pos x="248" y="21"/>
                </a:cxn>
                <a:cxn ang="0">
                  <a:pos x="248" y="7"/>
                </a:cxn>
                <a:cxn ang="0">
                  <a:pos x="283" y="21"/>
                </a:cxn>
                <a:cxn ang="0">
                  <a:pos x="318" y="36"/>
                </a:cxn>
                <a:cxn ang="0">
                  <a:pos x="347" y="43"/>
                </a:cxn>
                <a:cxn ang="0">
                  <a:pos x="375" y="71"/>
                </a:cxn>
                <a:cxn ang="0">
                  <a:pos x="403" y="64"/>
                </a:cxn>
                <a:cxn ang="0">
                  <a:pos x="445" y="14"/>
                </a:cxn>
                <a:cxn ang="0">
                  <a:pos x="481" y="0"/>
                </a:cxn>
                <a:cxn ang="0">
                  <a:pos x="516" y="28"/>
                </a:cxn>
                <a:cxn ang="0">
                  <a:pos x="544" y="50"/>
                </a:cxn>
                <a:cxn ang="0">
                  <a:pos x="580" y="50"/>
                </a:cxn>
                <a:cxn ang="0">
                  <a:pos x="587" y="71"/>
                </a:cxn>
                <a:cxn ang="0">
                  <a:pos x="580" y="92"/>
                </a:cxn>
                <a:cxn ang="0">
                  <a:pos x="580" y="113"/>
                </a:cxn>
                <a:cxn ang="0">
                  <a:pos x="594" y="142"/>
                </a:cxn>
                <a:cxn ang="0">
                  <a:pos x="608" y="170"/>
                </a:cxn>
                <a:cxn ang="0">
                  <a:pos x="587" y="198"/>
                </a:cxn>
                <a:cxn ang="0">
                  <a:pos x="580" y="219"/>
                </a:cxn>
                <a:cxn ang="0">
                  <a:pos x="580" y="248"/>
                </a:cxn>
                <a:cxn ang="0">
                  <a:pos x="559" y="255"/>
                </a:cxn>
                <a:cxn ang="0">
                  <a:pos x="530" y="283"/>
                </a:cxn>
                <a:cxn ang="0">
                  <a:pos x="523" y="318"/>
                </a:cxn>
                <a:cxn ang="0">
                  <a:pos x="495" y="333"/>
                </a:cxn>
                <a:cxn ang="0">
                  <a:pos x="438" y="333"/>
                </a:cxn>
                <a:cxn ang="0">
                  <a:pos x="396" y="326"/>
                </a:cxn>
                <a:cxn ang="0">
                  <a:pos x="347" y="318"/>
                </a:cxn>
                <a:cxn ang="0">
                  <a:pos x="297" y="304"/>
                </a:cxn>
                <a:cxn ang="0">
                  <a:pos x="283" y="276"/>
                </a:cxn>
                <a:cxn ang="0">
                  <a:pos x="255" y="269"/>
                </a:cxn>
                <a:cxn ang="0">
                  <a:pos x="219" y="269"/>
                </a:cxn>
                <a:cxn ang="0">
                  <a:pos x="184" y="276"/>
                </a:cxn>
                <a:cxn ang="0">
                  <a:pos x="156" y="290"/>
                </a:cxn>
                <a:cxn ang="0">
                  <a:pos x="127" y="290"/>
                </a:cxn>
              </a:cxnLst>
              <a:rect l="0" t="0" r="r" b="b"/>
              <a:pathLst>
                <a:path w="608" h="333">
                  <a:moveTo>
                    <a:pt x="127" y="290"/>
                  </a:moveTo>
                  <a:lnTo>
                    <a:pt x="120" y="283"/>
                  </a:lnTo>
                  <a:lnTo>
                    <a:pt x="106" y="276"/>
                  </a:lnTo>
                  <a:lnTo>
                    <a:pt x="92" y="269"/>
                  </a:lnTo>
                  <a:lnTo>
                    <a:pt x="78" y="269"/>
                  </a:lnTo>
                  <a:lnTo>
                    <a:pt x="71" y="269"/>
                  </a:lnTo>
                  <a:lnTo>
                    <a:pt x="57" y="269"/>
                  </a:lnTo>
                  <a:lnTo>
                    <a:pt x="42" y="262"/>
                  </a:lnTo>
                  <a:lnTo>
                    <a:pt x="50" y="241"/>
                  </a:lnTo>
                  <a:lnTo>
                    <a:pt x="42" y="219"/>
                  </a:lnTo>
                  <a:lnTo>
                    <a:pt x="42" y="205"/>
                  </a:lnTo>
                  <a:lnTo>
                    <a:pt x="42" y="184"/>
                  </a:lnTo>
                  <a:lnTo>
                    <a:pt x="35" y="170"/>
                  </a:lnTo>
                  <a:lnTo>
                    <a:pt x="35" y="156"/>
                  </a:lnTo>
                  <a:lnTo>
                    <a:pt x="21" y="142"/>
                  </a:lnTo>
                  <a:lnTo>
                    <a:pt x="21" y="128"/>
                  </a:lnTo>
                  <a:lnTo>
                    <a:pt x="21" y="113"/>
                  </a:lnTo>
                  <a:lnTo>
                    <a:pt x="14" y="106"/>
                  </a:lnTo>
                  <a:lnTo>
                    <a:pt x="0" y="99"/>
                  </a:lnTo>
                  <a:lnTo>
                    <a:pt x="14" y="92"/>
                  </a:lnTo>
                  <a:lnTo>
                    <a:pt x="21" y="78"/>
                  </a:lnTo>
                  <a:lnTo>
                    <a:pt x="28" y="50"/>
                  </a:lnTo>
                  <a:lnTo>
                    <a:pt x="50" y="43"/>
                  </a:lnTo>
                  <a:lnTo>
                    <a:pt x="71" y="43"/>
                  </a:lnTo>
                  <a:lnTo>
                    <a:pt x="106" y="36"/>
                  </a:lnTo>
                  <a:lnTo>
                    <a:pt x="127" y="43"/>
                  </a:lnTo>
                  <a:lnTo>
                    <a:pt x="141" y="36"/>
                  </a:lnTo>
                  <a:lnTo>
                    <a:pt x="156" y="43"/>
                  </a:lnTo>
                  <a:lnTo>
                    <a:pt x="184" y="43"/>
                  </a:lnTo>
                  <a:lnTo>
                    <a:pt x="205" y="50"/>
                  </a:lnTo>
                  <a:lnTo>
                    <a:pt x="212" y="36"/>
                  </a:lnTo>
                  <a:lnTo>
                    <a:pt x="233" y="50"/>
                  </a:lnTo>
                  <a:lnTo>
                    <a:pt x="255" y="57"/>
                  </a:lnTo>
                  <a:lnTo>
                    <a:pt x="269" y="64"/>
                  </a:lnTo>
                  <a:lnTo>
                    <a:pt x="276" y="50"/>
                  </a:lnTo>
                  <a:lnTo>
                    <a:pt x="283" y="36"/>
                  </a:lnTo>
                  <a:lnTo>
                    <a:pt x="269" y="28"/>
                  </a:lnTo>
                  <a:lnTo>
                    <a:pt x="248" y="21"/>
                  </a:lnTo>
                  <a:lnTo>
                    <a:pt x="240" y="7"/>
                  </a:lnTo>
                  <a:lnTo>
                    <a:pt x="248" y="7"/>
                  </a:lnTo>
                  <a:lnTo>
                    <a:pt x="269" y="14"/>
                  </a:lnTo>
                  <a:lnTo>
                    <a:pt x="283" y="21"/>
                  </a:lnTo>
                  <a:lnTo>
                    <a:pt x="311" y="14"/>
                  </a:lnTo>
                  <a:lnTo>
                    <a:pt x="318" y="36"/>
                  </a:lnTo>
                  <a:lnTo>
                    <a:pt x="332" y="28"/>
                  </a:lnTo>
                  <a:lnTo>
                    <a:pt x="347" y="43"/>
                  </a:lnTo>
                  <a:lnTo>
                    <a:pt x="361" y="64"/>
                  </a:lnTo>
                  <a:lnTo>
                    <a:pt x="375" y="71"/>
                  </a:lnTo>
                  <a:lnTo>
                    <a:pt x="389" y="78"/>
                  </a:lnTo>
                  <a:lnTo>
                    <a:pt x="403" y="64"/>
                  </a:lnTo>
                  <a:lnTo>
                    <a:pt x="417" y="43"/>
                  </a:lnTo>
                  <a:lnTo>
                    <a:pt x="445" y="14"/>
                  </a:lnTo>
                  <a:lnTo>
                    <a:pt x="467" y="7"/>
                  </a:lnTo>
                  <a:lnTo>
                    <a:pt x="481" y="0"/>
                  </a:lnTo>
                  <a:lnTo>
                    <a:pt x="502" y="21"/>
                  </a:lnTo>
                  <a:lnTo>
                    <a:pt x="516" y="28"/>
                  </a:lnTo>
                  <a:lnTo>
                    <a:pt x="530" y="43"/>
                  </a:lnTo>
                  <a:lnTo>
                    <a:pt x="544" y="50"/>
                  </a:lnTo>
                  <a:lnTo>
                    <a:pt x="566" y="50"/>
                  </a:lnTo>
                  <a:lnTo>
                    <a:pt x="580" y="50"/>
                  </a:lnTo>
                  <a:lnTo>
                    <a:pt x="594" y="57"/>
                  </a:lnTo>
                  <a:lnTo>
                    <a:pt x="587" y="71"/>
                  </a:lnTo>
                  <a:lnTo>
                    <a:pt x="580" y="85"/>
                  </a:lnTo>
                  <a:lnTo>
                    <a:pt x="580" y="92"/>
                  </a:lnTo>
                  <a:lnTo>
                    <a:pt x="587" y="106"/>
                  </a:lnTo>
                  <a:lnTo>
                    <a:pt x="580" y="113"/>
                  </a:lnTo>
                  <a:lnTo>
                    <a:pt x="587" y="128"/>
                  </a:lnTo>
                  <a:lnTo>
                    <a:pt x="594" y="142"/>
                  </a:lnTo>
                  <a:lnTo>
                    <a:pt x="601" y="156"/>
                  </a:lnTo>
                  <a:lnTo>
                    <a:pt x="608" y="170"/>
                  </a:lnTo>
                  <a:lnTo>
                    <a:pt x="601" y="191"/>
                  </a:lnTo>
                  <a:lnTo>
                    <a:pt x="587" y="198"/>
                  </a:lnTo>
                  <a:lnTo>
                    <a:pt x="580" y="205"/>
                  </a:lnTo>
                  <a:lnTo>
                    <a:pt x="580" y="219"/>
                  </a:lnTo>
                  <a:lnTo>
                    <a:pt x="573" y="234"/>
                  </a:lnTo>
                  <a:lnTo>
                    <a:pt x="580" y="248"/>
                  </a:lnTo>
                  <a:lnTo>
                    <a:pt x="573" y="255"/>
                  </a:lnTo>
                  <a:lnTo>
                    <a:pt x="559" y="255"/>
                  </a:lnTo>
                  <a:lnTo>
                    <a:pt x="544" y="269"/>
                  </a:lnTo>
                  <a:lnTo>
                    <a:pt x="530" y="283"/>
                  </a:lnTo>
                  <a:lnTo>
                    <a:pt x="523" y="297"/>
                  </a:lnTo>
                  <a:lnTo>
                    <a:pt x="523" y="318"/>
                  </a:lnTo>
                  <a:lnTo>
                    <a:pt x="523" y="326"/>
                  </a:lnTo>
                  <a:lnTo>
                    <a:pt x="495" y="333"/>
                  </a:lnTo>
                  <a:lnTo>
                    <a:pt x="474" y="333"/>
                  </a:lnTo>
                  <a:lnTo>
                    <a:pt x="438" y="333"/>
                  </a:lnTo>
                  <a:lnTo>
                    <a:pt x="417" y="326"/>
                  </a:lnTo>
                  <a:lnTo>
                    <a:pt x="396" y="326"/>
                  </a:lnTo>
                  <a:lnTo>
                    <a:pt x="361" y="311"/>
                  </a:lnTo>
                  <a:lnTo>
                    <a:pt x="347" y="318"/>
                  </a:lnTo>
                  <a:lnTo>
                    <a:pt x="325" y="311"/>
                  </a:lnTo>
                  <a:lnTo>
                    <a:pt x="297" y="304"/>
                  </a:lnTo>
                  <a:lnTo>
                    <a:pt x="283" y="290"/>
                  </a:lnTo>
                  <a:lnTo>
                    <a:pt x="283" y="276"/>
                  </a:lnTo>
                  <a:lnTo>
                    <a:pt x="276" y="262"/>
                  </a:lnTo>
                  <a:lnTo>
                    <a:pt x="255" y="269"/>
                  </a:lnTo>
                  <a:lnTo>
                    <a:pt x="240" y="276"/>
                  </a:lnTo>
                  <a:lnTo>
                    <a:pt x="219" y="269"/>
                  </a:lnTo>
                  <a:lnTo>
                    <a:pt x="198" y="269"/>
                  </a:lnTo>
                  <a:lnTo>
                    <a:pt x="184" y="276"/>
                  </a:lnTo>
                  <a:lnTo>
                    <a:pt x="163" y="283"/>
                  </a:lnTo>
                  <a:lnTo>
                    <a:pt x="156" y="290"/>
                  </a:lnTo>
                  <a:lnTo>
                    <a:pt x="141" y="304"/>
                  </a:lnTo>
                  <a:lnTo>
                    <a:pt x="127" y="290"/>
                  </a:lnTo>
                  <a:close/>
                </a:path>
              </a:pathLst>
            </a:custGeom>
            <a:solidFill>
              <a:schemeClr val="accent3">
                <a:lumMod val="60000"/>
                <a:lumOff val="40000"/>
              </a:schemeClr>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29" name="Freeform 28"/>
            <p:cNvSpPr>
              <a:spLocks/>
            </p:cNvSpPr>
            <p:nvPr/>
          </p:nvSpPr>
          <p:spPr bwMode="auto">
            <a:xfrm>
              <a:off x="3365500" y="2468563"/>
              <a:ext cx="976313" cy="882650"/>
            </a:xfrm>
            <a:custGeom>
              <a:avLst/>
              <a:gdLst/>
              <a:ahLst/>
              <a:cxnLst>
                <a:cxn ang="0">
                  <a:pos x="85" y="247"/>
                </a:cxn>
                <a:cxn ang="0">
                  <a:pos x="78" y="219"/>
                </a:cxn>
                <a:cxn ang="0">
                  <a:pos x="71" y="191"/>
                </a:cxn>
                <a:cxn ang="0">
                  <a:pos x="57" y="148"/>
                </a:cxn>
                <a:cxn ang="0">
                  <a:pos x="36" y="113"/>
                </a:cxn>
                <a:cxn ang="0">
                  <a:pos x="22" y="85"/>
                </a:cxn>
                <a:cxn ang="0">
                  <a:pos x="8" y="56"/>
                </a:cxn>
                <a:cxn ang="0">
                  <a:pos x="15" y="28"/>
                </a:cxn>
                <a:cxn ang="0">
                  <a:pos x="43" y="14"/>
                </a:cxn>
                <a:cxn ang="0">
                  <a:pos x="78" y="7"/>
                </a:cxn>
                <a:cxn ang="0">
                  <a:pos x="114" y="7"/>
                </a:cxn>
                <a:cxn ang="0">
                  <a:pos x="142" y="14"/>
                </a:cxn>
                <a:cxn ang="0">
                  <a:pos x="156" y="42"/>
                </a:cxn>
                <a:cxn ang="0">
                  <a:pos x="206" y="56"/>
                </a:cxn>
                <a:cxn ang="0">
                  <a:pos x="255" y="64"/>
                </a:cxn>
                <a:cxn ang="0">
                  <a:pos x="297" y="71"/>
                </a:cxn>
                <a:cxn ang="0">
                  <a:pos x="354" y="71"/>
                </a:cxn>
                <a:cxn ang="0">
                  <a:pos x="382" y="71"/>
                </a:cxn>
                <a:cxn ang="0">
                  <a:pos x="368" y="113"/>
                </a:cxn>
                <a:cxn ang="0">
                  <a:pos x="368" y="155"/>
                </a:cxn>
                <a:cxn ang="0">
                  <a:pos x="382" y="191"/>
                </a:cxn>
                <a:cxn ang="0">
                  <a:pos x="368" y="226"/>
                </a:cxn>
                <a:cxn ang="0">
                  <a:pos x="340" y="247"/>
                </a:cxn>
                <a:cxn ang="0">
                  <a:pos x="326" y="290"/>
                </a:cxn>
                <a:cxn ang="0">
                  <a:pos x="326" y="318"/>
                </a:cxn>
                <a:cxn ang="0">
                  <a:pos x="333" y="332"/>
                </a:cxn>
                <a:cxn ang="0">
                  <a:pos x="304" y="353"/>
                </a:cxn>
                <a:cxn ang="0">
                  <a:pos x="283" y="368"/>
                </a:cxn>
                <a:cxn ang="0">
                  <a:pos x="248" y="382"/>
                </a:cxn>
                <a:cxn ang="0">
                  <a:pos x="198" y="368"/>
                </a:cxn>
                <a:cxn ang="0">
                  <a:pos x="149" y="346"/>
                </a:cxn>
                <a:cxn ang="0">
                  <a:pos x="121" y="311"/>
                </a:cxn>
                <a:cxn ang="0">
                  <a:pos x="85" y="283"/>
                </a:cxn>
              </a:cxnLst>
              <a:rect l="0" t="0" r="r" b="b"/>
              <a:pathLst>
                <a:path w="382" h="382">
                  <a:moveTo>
                    <a:pt x="85" y="262"/>
                  </a:moveTo>
                  <a:lnTo>
                    <a:pt x="85" y="247"/>
                  </a:lnTo>
                  <a:lnTo>
                    <a:pt x="78" y="226"/>
                  </a:lnTo>
                  <a:lnTo>
                    <a:pt x="78" y="219"/>
                  </a:lnTo>
                  <a:lnTo>
                    <a:pt x="78" y="205"/>
                  </a:lnTo>
                  <a:lnTo>
                    <a:pt x="71" y="191"/>
                  </a:lnTo>
                  <a:lnTo>
                    <a:pt x="64" y="170"/>
                  </a:lnTo>
                  <a:lnTo>
                    <a:pt x="57" y="148"/>
                  </a:lnTo>
                  <a:lnTo>
                    <a:pt x="50" y="127"/>
                  </a:lnTo>
                  <a:lnTo>
                    <a:pt x="36" y="113"/>
                  </a:lnTo>
                  <a:lnTo>
                    <a:pt x="29" y="99"/>
                  </a:lnTo>
                  <a:lnTo>
                    <a:pt x="22" y="85"/>
                  </a:lnTo>
                  <a:lnTo>
                    <a:pt x="15" y="71"/>
                  </a:lnTo>
                  <a:lnTo>
                    <a:pt x="8" y="56"/>
                  </a:lnTo>
                  <a:lnTo>
                    <a:pt x="0" y="42"/>
                  </a:lnTo>
                  <a:lnTo>
                    <a:pt x="15" y="28"/>
                  </a:lnTo>
                  <a:lnTo>
                    <a:pt x="22" y="21"/>
                  </a:lnTo>
                  <a:lnTo>
                    <a:pt x="43" y="14"/>
                  </a:lnTo>
                  <a:lnTo>
                    <a:pt x="57" y="7"/>
                  </a:lnTo>
                  <a:lnTo>
                    <a:pt x="78" y="7"/>
                  </a:lnTo>
                  <a:lnTo>
                    <a:pt x="99" y="14"/>
                  </a:lnTo>
                  <a:lnTo>
                    <a:pt x="114" y="7"/>
                  </a:lnTo>
                  <a:lnTo>
                    <a:pt x="135" y="0"/>
                  </a:lnTo>
                  <a:lnTo>
                    <a:pt x="142" y="14"/>
                  </a:lnTo>
                  <a:lnTo>
                    <a:pt x="142" y="28"/>
                  </a:lnTo>
                  <a:lnTo>
                    <a:pt x="156" y="42"/>
                  </a:lnTo>
                  <a:lnTo>
                    <a:pt x="184" y="49"/>
                  </a:lnTo>
                  <a:lnTo>
                    <a:pt x="206" y="56"/>
                  </a:lnTo>
                  <a:lnTo>
                    <a:pt x="220" y="49"/>
                  </a:lnTo>
                  <a:lnTo>
                    <a:pt x="255" y="64"/>
                  </a:lnTo>
                  <a:lnTo>
                    <a:pt x="276" y="64"/>
                  </a:lnTo>
                  <a:lnTo>
                    <a:pt x="297" y="71"/>
                  </a:lnTo>
                  <a:lnTo>
                    <a:pt x="333" y="71"/>
                  </a:lnTo>
                  <a:lnTo>
                    <a:pt x="354" y="71"/>
                  </a:lnTo>
                  <a:lnTo>
                    <a:pt x="382" y="64"/>
                  </a:lnTo>
                  <a:lnTo>
                    <a:pt x="382" y="71"/>
                  </a:lnTo>
                  <a:lnTo>
                    <a:pt x="368" y="99"/>
                  </a:lnTo>
                  <a:lnTo>
                    <a:pt x="368" y="113"/>
                  </a:lnTo>
                  <a:lnTo>
                    <a:pt x="368" y="134"/>
                  </a:lnTo>
                  <a:lnTo>
                    <a:pt x="368" y="155"/>
                  </a:lnTo>
                  <a:lnTo>
                    <a:pt x="375" y="170"/>
                  </a:lnTo>
                  <a:lnTo>
                    <a:pt x="382" y="191"/>
                  </a:lnTo>
                  <a:lnTo>
                    <a:pt x="368" y="205"/>
                  </a:lnTo>
                  <a:lnTo>
                    <a:pt x="368" y="226"/>
                  </a:lnTo>
                  <a:lnTo>
                    <a:pt x="354" y="233"/>
                  </a:lnTo>
                  <a:lnTo>
                    <a:pt x="340" y="247"/>
                  </a:lnTo>
                  <a:lnTo>
                    <a:pt x="326" y="269"/>
                  </a:lnTo>
                  <a:lnTo>
                    <a:pt x="326" y="290"/>
                  </a:lnTo>
                  <a:lnTo>
                    <a:pt x="319" y="304"/>
                  </a:lnTo>
                  <a:lnTo>
                    <a:pt x="326" y="318"/>
                  </a:lnTo>
                  <a:lnTo>
                    <a:pt x="333" y="325"/>
                  </a:lnTo>
                  <a:lnTo>
                    <a:pt x="333" y="332"/>
                  </a:lnTo>
                  <a:lnTo>
                    <a:pt x="319" y="353"/>
                  </a:lnTo>
                  <a:lnTo>
                    <a:pt x="304" y="353"/>
                  </a:lnTo>
                  <a:lnTo>
                    <a:pt x="297" y="361"/>
                  </a:lnTo>
                  <a:lnTo>
                    <a:pt x="283" y="368"/>
                  </a:lnTo>
                  <a:lnTo>
                    <a:pt x="269" y="375"/>
                  </a:lnTo>
                  <a:lnTo>
                    <a:pt x="248" y="382"/>
                  </a:lnTo>
                  <a:lnTo>
                    <a:pt x="220" y="375"/>
                  </a:lnTo>
                  <a:lnTo>
                    <a:pt x="198" y="368"/>
                  </a:lnTo>
                  <a:lnTo>
                    <a:pt x="170" y="361"/>
                  </a:lnTo>
                  <a:lnTo>
                    <a:pt x="149" y="346"/>
                  </a:lnTo>
                  <a:lnTo>
                    <a:pt x="135" y="325"/>
                  </a:lnTo>
                  <a:lnTo>
                    <a:pt x="121" y="311"/>
                  </a:lnTo>
                  <a:lnTo>
                    <a:pt x="107" y="297"/>
                  </a:lnTo>
                  <a:lnTo>
                    <a:pt x="85" y="283"/>
                  </a:lnTo>
                  <a:lnTo>
                    <a:pt x="85" y="262"/>
                  </a:lnTo>
                  <a:close/>
                </a:path>
              </a:pathLst>
            </a:custGeom>
            <a:solidFill>
              <a:schemeClr val="accent3">
                <a:lumMod val="60000"/>
                <a:lumOff val="40000"/>
              </a:schemeClr>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0" name="Freeform 29"/>
            <p:cNvSpPr>
              <a:spLocks/>
            </p:cNvSpPr>
            <p:nvPr/>
          </p:nvSpPr>
          <p:spPr bwMode="auto">
            <a:xfrm>
              <a:off x="4572000" y="2871788"/>
              <a:ext cx="1316038" cy="865187"/>
            </a:xfrm>
            <a:custGeom>
              <a:avLst/>
              <a:gdLst/>
              <a:ahLst/>
              <a:cxnLst>
                <a:cxn ang="0">
                  <a:pos x="481" y="290"/>
                </a:cxn>
                <a:cxn ang="0">
                  <a:pos x="446" y="311"/>
                </a:cxn>
                <a:cxn ang="0">
                  <a:pos x="403" y="339"/>
                </a:cxn>
                <a:cxn ang="0">
                  <a:pos x="375" y="360"/>
                </a:cxn>
                <a:cxn ang="0">
                  <a:pos x="332" y="374"/>
                </a:cxn>
                <a:cxn ang="0">
                  <a:pos x="297" y="374"/>
                </a:cxn>
                <a:cxn ang="0">
                  <a:pos x="276" y="360"/>
                </a:cxn>
                <a:cxn ang="0">
                  <a:pos x="255" y="346"/>
                </a:cxn>
                <a:cxn ang="0">
                  <a:pos x="226" y="318"/>
                </a:cxn>
                <a:cxn ang="0">
                  <a:pos x="205" y="304"/>
                </a:cxn>
                <a:cxn ang="0">
                  <a:pos x="191" y="290"/>
                </a:cxn>
                <a:cxn ang="0">
                  <a:pos x="170" y="275"/>
                </a:cxn>
                <a:cxn ang="0">
                  <a:pos x="135" y="254"/>
                </a:cxn>
                <a:cxn ang="0">
                  <a:pos x="92" y="254"/>
                </a:cxn>
                <a:cxn ang="0">
                  <a:pos x="92" y="226"/>
                </a:cxn>
                <a:cxn ang="0">
                  <a:pos x="106" y="219"/>
                </a:cxn>
                <a:cxn ang="0">
                  <a:pos x="78" y="191"/>
                </a:cxn>
                <a:cxn ang="0">
                  <a:pos x="57" y="169"/>
                </a:cxn>
                <a:cxn ang="0">
                  <a:pos x="28" y="162"/>
                </a:cxn>
                <a:cxn ang="0">
                  <a:pos x="0" y="155"/>
                </a:cxn>
                <a:cxn ang="0">
                  <a:pos x="36" y="134"/>
                </a:cxn>
                <a:cxn ang="0">
                  <a:pos x="71" y="127"/>
                </a:cxn>
                <a:cxn ang="0">
                  <a:pos x="64" y="92"/>
                </a:cxn>
                <a:cxn ang="0">
                  <a:pos x="78" y="77"/>
                </a:cxn>
                <a:cxn ang="0">
                  <a:pos x="99" y="92"/>
                </a:cxn>
                <a:cxn ang="0">
                  <a:pos x="113" y="85"/>
                </a:cxn>
                <a:cxn ang="0">
                  <a:pos x="149" y="99"/>
                </a:cxn>
                <a:cxn ang="0">
                  <a:pos x="163" y="113"/>
                </a:cxn>
                <a:cxn ang="0">
                  <a:pos x="177" y="92"/>
                </a:cxn>
                <a:cxn ang="0">
                  <a:pos x="170" y="70"/>
                </a:cxn>
                <a:cxn ang="0">
                  <a:pos x="177" y="49"/>
                </a:cxn>
                <a:cxn ang="0">
                  <a:pos x="198" y="42"/>
                </a:cxn>
                <a:cxn ang="0">
                  <a:pos x="241" y="35"/>
                </a:cxn>
                <a:cxn ang="0">
                  <a:pos x="262" y="21"/>
                </a:cxn>
                <a:cxn ang="0">
                  <a:pos x="226" y="7"/>
                </a:cxn>
                <a:cxn ang="0">
                  <a:pos x="255" y="0"/>
                </a:cxn>
                <a:cxn ang="0">
                  <a:pos x="283" y="14"/>
                </a:cxn>
                <a:cxn ang="0">
                  <a:pos x="276" y="42"/>
                </a:cxn>
                <a:cxn ang="0">
                  <a:pos x="297" y="56"/>
                </a:cxn>
                <a:cxn ang="0">
                  <a:pos x="332" y="77"/>
                </a:cxn>
                <a:cxn ang="0">
                  <a:pos x="368" y="92"/>
                </a:cxn>
                <a:cxn ang="0">
                  <a:pos x="382" y="113"/>
                </a:cxn>
                <a:cxn ang="0">
                  <a:pos x="382" y="148"/>
                </a:cxn>
                <a:cxn ang="0">
                  <a:pos x="382" y="184"/>
                </a:cxn>
                <a:cxn ang="0">
                  <a:pos x="410" y="212"/>
                </a:cxn>
                <a:cxn ang="0">
                  <a:pos x="439" y="205"/>
                </a:cxn>
                <a:cxn ang="0">
                  <a:pos x="467" y="226"/>
                </a:cxn>
                <a:cxn ang="0">
                  <a:pos x="502" y="254"/>
                </a:cxn>
                <a:cxn ang="0">
                  <a:pos x="509" y="275"/>
                </a:cxn>
              </a:cxnLst>
              <a:rect l="0" t="0" r="r" b="b"/>
              <a:pathLst>
                <a:path w="516" h="374">
                  <a:moveTo>
                    <a:pt x="509" y="275"/>
                  </a:moveTo>
                  <a:lnTo>
                    <a:pt x="481" y="290"/>
                  </a:lnTo>
                  <a:lnTo>
                    <a:pt x="467" y="297"/>
                  </a:lnTo>
                  <a:lnTo>
                    <a:pt x="446" y="311"/>
                  </a:lnTo>
                  <a:lnTo>
                    <a:pt x="424" y="325"/>
                  </a:lnTo>
                  <a:lnTo>
                    <a:pt x="403" y="339"/>
                  </a:lnTo>
                  <a:lnTo>
                    <a:pt x="389" y="353"/>
                  </a:lnTo>
                  <a:lnTo>
                    <a:pt x="375" y="360"/>
                  </a:lnTo>
                  <a:lnTo>
                    <a:pt x="347" y="367"/>
                  </a:lnTo>
                  <a:lnTo>
                    <a:pt x="332" y="374"/>
                  </a:lnTo>
                  <a:lnTo>
                    <a:pt x="311" y="374"/>
                  </a:lnTo>
                  <a:lnTo>
                    <a:pt x="297" y="374"/>
                  </a:lnTo>
                  <a:lnTo>
                    <a:pt x="276" y="374"/>
                  </a:lnTo>
                  <a:lnTo>
                    <a:pt x="276" y="360"/>
                  </a:lnTo>
                  <a:lnTo>
                    <a:pt x="269" y="353"/>
                  </a:lnTo>
                  <a:lnTo>
                    <a:pt x="255" y="346"/>
                  </a:lnTo>
                  <a:lnTo>
                    <a:pt x="241" y="332"/>
                  </a:lnTo>
                  <a:lnTo>
                    <a:pt x="226" y="318"/>
                  </a:lnTo>
                  <a:lnTo>
                    <a:pt x="212" y="311"/>
                  </a:lnTo>
                  <a:lnTo>
                    <a:pt x="205" y="304"/>
                  </a:lnTo>
                  <a:lnTo>
                    <a:pt x="212" y="297"/>
                  </a:lnTo>
                  <a:lnTo>
                    <a:pt x="191" y="290"/>
                  </a:lnTo>
                  <a:lnTo>
                    <a:pt x="184" y="283"/>
                  </a:lnTo>
                  <a:lnTo>
                    <a:pt x="170" y="275"/>
                  </a:lnTo>
                  <a:lnTo>
                    <a:pt x="156" y="268"/>
                  </a:lnTo>
                  <a:lnTo>
                    <a:pt x="135" y="254"/>
                  </a:lnTo>
                  <a:lnTo>
                    <a:pt x="120" y="247"/>
                  </a:lnTo>
                  <a:lnTo>
                    <a:pt x="92" y="254"/>
                  </a:lnTo>
                  <a:lnTo>
                    <a:pt x="92" y="240"/>
                  </a:lnTo>
                  <a:lnTo>
                    <a:pt x="92" y="226"/>
                  </a:lnTo>
                  <a:lnTo>
                    <a:pt x="106" y="226"/>
                  </a:lnTo>
                  <a:lnTo>
                    <a:pt x="106" y="219"/>
                  </a:lnTo>
                  <a:lnTo>
                    <a:pt x="99" y="198"/>
                  </a:lnTo>
                  <a:lnTo>
                    <a:pt x="78" y="191"/>
                  </a:lnTo>
                  <a:lnTo>
                    <a:pt x="71" y="184"/>
                  </a:lnTo>
                  <a:lnTo>
                    <a:pt x="57" y="169"/>
                  </a:lnTo>
                  <a:lnTo>
                    <a:pt x="43" y="169"/>
                  </a:lnTo>
                  <a:lnTo>
                    <a:pt x="28" y="162"/>
                  </a:lnTo>
                  <a:lnTo>
                    <a:pt x="0" y="162"/>
                  </a:lnTo>
                  <a:lnTo>
                    <a:pt x="0" y="155"/>
                  </a:lnTo>
                  <a:lnTo>
                    <a:pt x="7" y="148"/>
                  </a:lnTo>
                  <a:lnTo>
                    <a:pt x="36" y="134"/>
                  </a:lnTo>
                  <a:lnTo>
                    <a:pt x="50" y="141"/>
                  </a:lnTo>
                  <a:lnTo>
                    <a:pt x="71" y="127"/>
                  </a:lnTo>
                  <a:lnTo>
                    <a:pt x="71" y="113"/>
                  </a:lnTo>
                  <a:lnTo>
                    <a:pt x="64" y="92"/>
                  </a:lnTo>
                  <a:lnTo>
                    <a:pt x="71" y="85"/>
                  </a:lnTo>
                  <a:lnTo>
                    <a:pt x="78" y="77"/>
                  </a:lnTo>
                  <a:lnTo>
                    <a:pt x="92" y="85"/>
                  </a:lnTo>
                  <a:lnTo>
                    <a:pt x="99" y="92"/>
                  </a:lnTo>
                  <a:lnTo>
                    <a:pt x="106" y="85"/>
                  </a:lnTo>
                  <a:lnTo>
                    <a:pt x="113" y="85"/>
                  </a:lnTo>
                  <a:lnTo>
                    <a:pt x="135" y="85"/>
                  </a:lnTo>
                  <a:lnTo>
                    <a:pt x="149" y="99"/>
                  </a:lnTo>
                  <a:lnTo>
                    <a:pt x="156" y="113"/>
                  </a:lnTo>
                  <a:lnTo>
                    <a:pt x="163" y="113"/>
                  </a:lnTo>
                  <a:lnTo>
                    <a:pt x="177" y="99"/>
                  </a:lnTo>
                  <a:lnTo>
                    <a:pt x="177" y="92"/>
                  </a:lnTo>
                  <a:lnTo>
                    <a:pt x="184" y="77"/>
                  </a:lnTo>
                  <a:lnTo>
                    <a:pt x="170" y="70"/>
                  </a:lnTo>
                  <a:lnTo>
                    <a:pt x="170" y="63"/>
                  </a:lnTo>
                  <a:lnTo>
                    <a:pt x="177" y="49"/>
                  </a:lnTo>
                  <a:lnTo>
                    <a:pt x="184" y="42"/>
                  </a:lnTo>
                  <a:lnTo>
                    <a:pt x="198" y="42"/>
                  </a:lnTo>
                  <a:lnTo>
                    <a:pt x="226" y="35"/>
                  </a:lnTo>
                  <a:lnTo>
                    <a:pt x="241" y="35"/>
                  </a:lnTo>
                  <a:lnTo>
                    <a:pt x="262" y="28"/>
                  </a:lnTo>
                  <a:lnTo>
                    <a:pt x="262" y="21"/>
                  </a:lnTo>
                  <a:lnTo>
                    <a:pt x="248" y="7"/>
                  </a:lnTo>
                  <a:lnTo>
                    <a:pt x="226" y="7"/>
                  </a:lnTo>
                  <a:lnTo>
                    <a:pt x="226" y="0"/>
                  </a:lnTo>
                  <a:lnTo>
                    <a:pt x="255" y="0"/>
                  </a:lnTo>
                  <a:lnTo>
                    <a:pt x="269" y="7"/>
                  </a:lnTo>
                  <a:lnTo>
                    <a:pt x="283" y="14"/>
                  </a:lnTo>
                  <a:lnTo>
                    <a:pt x="283" y="35"/>
                  </a:lnTo>
                  <a:lnTo>
                    <a:pt x="276" y="42"/>
                  </a:lnTo>
                  <a:lnTo>
                    <a:pt x="297" y="49"/>
                  </a:lnTo>
                  <a:lnTo>
                    <a:pt x="297" y="56"/>
                  </a:lnTo>
                  <a:lnTo>
                    <a:pt x="311" y="77"/>
                  </a:lnTo>
                  <a:lnTo>
                    <a:pt x="332" y="77"/>
                  </a:lnTo>
                  <a:lnTo>
                    <a:pt x="354" y="85"/>
                  </a:lnTo>
                  <a:lnTo>
                    <a:pt x="368" y="92"/>
                  </a:lnTo>
                  <a:lnTo>
                    <a:pt x="389" y="92"/>
                  </a:lnTo>
                  <a:lnTo>
                    <a:pt x="382" y="113"/>
                  </a:lnTo>
                  <a:lnTo>
                    <a:pt x="382" y="127"/>
                  </a:lnTo>
                  <a:lnTo>
                    <a:pt x="382" y="148"/>
                  </a:lnTo>
                  <a:lnTo>
                    <a:pt x="382" y="162"/>
                  </a:lnTo>
                  <a:lnTo>
                    <a:pt x="382" y="184"/>
                  </a:lnTo>
                  <a:lnTo>
                    <a:pt x="403" y="191"/>
                  </a:lnTo>
                  <a:lnTo>
                    <a:pt x="410" y="212"/>
                  </a:lnTo>
                  <a:lnTo>
                    <a:pt x="431" y="219"/>
                  </a:lnTo>
                  <a:lnTo>
                    <a:pt x="439" y="205"/>
                  </a:lnTo>
                  <a:lnTo>
                    <a:pt x="453" y="212"/>
                  </a:lnTo>
                  <a:lnTo>
                    <a:pt x="467" y="226"/>
                  </a:lnTo>
                  <a:lnTo>
                    <a:pt x="488" y="240"/>
                  </a:lnTo>
                  <a:lnTo>
                    <a:pt x="502" y="254"/>
                  </a:lnTo>
                  <a:lnTo>
                    <a:pt x="516" y="261"/>
                  </a:lnTo>
                  <a:lnTo>
                    <a:pt x="509" y="275"/>
                  </a:lnTo>
                  <a:close/>
                </a:path>
              </a:pathLst>
            </a:custGeom>
            <a:solidFill>
              <a:srgbClr val="FFFF00"/>
            </a:solidFill>
            <a:ln w="11176">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1" name="Freeform 30"/>
            <p:cNvSpPr>
              <a:spLocks/>
            </p:cNvSpPr>
            <p:nvPr/>
          </p:nvSpPr>
          <p:spPr bwMode="auto">
            <a:xfrm>
              <a:off x="4179888" y="2419350"/>
              <a:ext cx="1517650" cy="963613"/>
            </a:xfrm>
            <a:custGeom>
              <a:avLst/>
              <a:gdLst/>
              <a:ahLst/>
              <a:cxnLst>
                <a:cxn ang="0">
                  <a:pos x="141" y="374"/>
                </a:cxn>
                <a:cxn ang="0">
                  <a:pos x="113" y="403"/>
                </a:cxn>
                <a:cxn ang="0">
                  <a:pos x="84" y="417"/>
                </a:cxn>
                <a:cxn ang="0">
                  <a:pos x="49" y="410"/>
                </a:cxn>
                <a:cxn ang="0">
                  <a:pos x="21" y="396"/>
                </a:cxn>
                <a:cxn ang="0">
                  <a:pos x="0" y="374"/>
                </a:cxn>
                <a:cxn ang="0">
                  <a:pos x="14" y="346"/>
                </a:cxn>
                <a:cxn ang="0">
                  <a:pos x="0" y="325"/>
                </a:cxn>
                <a:cxn ang="0">
                  <a:pos x="7" y="290"/>
                </a:cxn>
                <a:cxn ang="0">
                  <a:pos x="35" y="254"/>
                </a:cxn>
                <a:cxn ang="0">
                  <a:pos x="49" y="226"/>
                </a:cxn>
                <a:cxn ang="0">
                  <a:pos x="56" y="191"/>
                </a:cxn>
                <a:cxn ang="0">
                  <a:pos x="49" y="155"/>
                </a:cxn>
                <a:cxn ang="0">
                  <a:pos x="49" y="120"/>
                </a:cxn>
                <a:cxn ang="0">
                  <a:pos x="63" y="77"/>
                </a:cxn>
                <a:cxn ang="0">
                  <a:pos x="70" y="42"/>
                </a:cxn>
                <a:cxn ang="0">
                  <a:pos x="99" y="14"/>
                </a:cxn>
                <a:cxn ang="0">
                  <a:pos x="120" y="7"/>
                </a:cxn>
                <a:cxn ang="0">
                  <a:pos x="127" y="7"/>
                </a:cxn>
                <a:cxn ang="0">
                  <a:pos x="162" y="28"/>
                </a:cxn>
                <a:cxn ang="0">
                  <a:pos x="219" y="35"/>
                </a:cxn>
                <a:cxn ang="0">
                  <a:pos x="240" y="63"/>
                </a:cxn>
                <a:cxn ang="0">
                  <a:pos x="268" y="85"/>
                </a:cxn>
                <a:cxn ang="0">
                  <a:pos x="311" y="99"/>
                </a:cxn>
                <a:cxn ang="0">
                  <a:pos x="346" y="99"/>
                </a:cxn>
                <a:cxn ang="0">
                  <a:pos x="389" y="120"/>
                </a:cxn>
                <a:cxn ang="0">
                  <a:pos x="431" y="127"/>
                </a:cxn>
                <a:cxn ang="0">
                  <a:pos x="473" y="127"/>
                </a:cxn>
                <a:cxn ang="0">
                  <a:pos x="487" y="155"/>
                </a:cxn>
                <a:cxn ang="0">
                  <a:pos x="480" y="184"/>
                </a:cxn>
                <a:cxn ang="0">
                  <a:pos x="502" y="212"/>
                </a:cxn>
                <a:cxn ang="0">
                  <a:pos x="516" y="219"/>
                </a:cxn>
                <a:cxn ang="0">
                  <a:pos x="551" y="240"/>
                </a:cxn>
                <a:cxn ang="0">
                  <a:pos x="579" y="240"/>
                </a:cxn>
                <a:cxn ang="0">
                  <a:pos x="586" y="247"/>
                </a:cxn>
                <a:cxn ang="0">
                  <a:pos x="565" y="268"/>
                </a:cxn>
                <a:cxn ang="0">
                  <a:pos x="544" y="290"/>
                </a:cxn>
                <a:cxn ang="0">
                  <a:pos x="509" y="283"/>
                </a:cxn>
                <a:cxn ang="0">
                  <a:pos x="466" y="275"/>
                </a:cxn>
                <a:cxn ang="0">
                  <a:pos x="452" y="247"/>
                </a:cxn>
                <a:cxn ang="0">
                  <a:pos x="438" y="233"/>
                </a:cxn>
                <a:cxn ang="0">
                  <a:pos x="424" y="205"/>
                </a:cxn>
                <a:cxn ang="0">
                  <a:pos x="381" y="198"/>
                </a:cxn>
                <a:cxn ang="0">
                  <a:pos x="403" y="205"/>
                </a:cxn>
                <a:cxn ang="0">
                  <a:pos x="417" y="226"/>
                </a:cxn>
                <a:cxn ang="0">
                  <a:pos x="381" y="233"/>
                </a:cxn>
                <a:cxn ang="0">
                  <a:pos x="339" y="240"/>
                </a:cxn>
                <a:cxn ang="0">
                  <a:pos x="325" y="261"/>
                </a:cxn>
                <a:cxn ang="0">
                  <a:pos x="339" y="275"/>
                </a:cxn>
                <a:cxn ang="0">
                  <a:pos x="332" y="297"/>
                </a:cxn>
                <a:cxn ang="0">
                  <a:pos x="311" y="311"/>
                </a:cxn>
                <a:cxn ang="0">
                  <a:pos x="290" y="283"/>
                </a:cxn>
                <a:cxn ang="0">
                  <a:pos x="261" y="283"/>
                </a:cxn>
                <a:cxn ang="0">
                  <a:pos x="247" y="283"/>
                </a:cxn>
                <a:cxn ang="0">
                  <a:pos x="226" y="283"/>
                </a:cxn>
                <a:cxn ang="0">
                  <a:pos x="226" y="311"/>
                </a:cxn>
                <a:cxn ang="0">
                  <a:pos x="205" y="339"/>
                </a:cxn>
                <a:cxn ang="0">
                  <a:pos x="162" y="346"/>
                </a:cxn>
                <a:cxn ang="0">
                  <a:pos x="155" y="360"/>
                </a:cxn>
              </a:cxnLst>
              <a:rect l="0" t="0" r="r" b="b"/>
              <a:pathLst>
                <a:path w="594" h="417">
                  <a:moveTo>
                    <a:pt x="141" y="367"/>
                  </a:moveTo>
                  <a:lnTo>
                    <a:pt x="141" y="374"/>
                  </a:lnTo>
                  <a:lnTo>
                    <a:pt x="127" y="389"/>
                  </a:lnTo>
                  <a:lnTo>
                    <a:pt x="113" y="403"/>
                  </a:lnTo>
                  <a:lnTo>
                    <a:pt x="106" y="403"/>
                  </a:lnTo>
                  <a:lnTo>
                    <a:pt x="84" y="417"/>
                  </a:lnTo>
                  <a:lnTo>
                    <a:pt x="70" y="417"/>
                  </a:lnTo>
                  <a:lnTo>
                    <a:pt x="49" y="410"/>
                  </a:lnTo>
                  <a:lnTo>
                    <a:pt x="35" y="403"/>
                  </a:lnTo>
                  <a:lnTo>
                    <a:pt x="21" y="396"/>
                  </a:lnTo>
                  <a:lnTo>
                    <a:pt x="14" y="382"/>
                  </a:lnTo>
                  <a:lnTo>
                    <a:pt x="0" y="374"/>
                  </a:lnTo>
                  <a:lnTo>
                    <a:pt x="14" y="353"/>
                  </a:lnTo>
                  <a:lnTo>
                    <a:pt x="14" y="346"/>
                  </a:lnTo>
                  <a:lnTo>
                    <a:pt x="7" y="339"/>
                  </a:lnTo>
                  <a:lnTo>
                    <a:pt x="0" y="325"/>
                  </a:lnTo>
                  <a:lnTo>
                    <a:pt x="7" y="311"/>
                  </a:lnTo>
                  <a:lnTo>
                    <a:pt x="7" y="290"/>
                  </a:lnTo>
                  <a:lnTo>
                    <a:pt x="21" y="268"/>
                  </a:lnTo>
                  <a:lnTo>
                    <a:pt x="35" y="254"/>
                  </a:lnTo>
                  <a:lnTo>
                    <a:pt x="49" y="247"/>
                  </a:lnTo>
                  <a:lnTo>
                    <a:pt x="49" y="226"/>
                  </a:lnTo>
                  <a:lnTo>
                    <a:pt x="63" y="212"/>
                  </a:lnTo>
                  <a:lnTo>
                    <a:pt x="56" y="191"/>
                  </a:lnTo>
                  <a:lnTo>
                    <a:pt x="49" y="176"/>
                  </a:lnTo>
                  <a:lnTo>
                    <a:pt x="49" y="155"/>
                  </a:lnTo>
                  <a:lnTo>
                    <a:pt x="49" y="134"/>
                  </a:lnTo>
                  <a:lnTo>
                    <a:pt x="49" y="120"/>
                  </a:lnTo>
                  <a:lnTo>
                    <a:pt x="63" y="92"/>
                  </a:lnTo>
                  <a:lnTo>
                    <a:pt x="63" y="77"/>
                  </a:lnTo>
                  <a:lnTo>
                    <a:pt x="63" y="56"/>
                  </a:lnTo>
                  <a:lnTo>
                    <a:pt x="70" y="42"/>
                  </a:lnTo>
                  <a:lnTo>
                    <a:pt x="84" y="28"/>
                  </a:lnTo>
                  <a:lnTo>
                    <a:pt x="99" y="14"/>
                  </a:lnTo>
                  <a:lnTo>
                    <a:pt x="113" y="14"/>
                  </a:lnTo>
                  <a:lnTo>
                    <a:pt x="120" y="7"/>
                  </a:lnTo>
                  <a:lnTo>
                    <a:pt x="113" y="0"/>
                  </a:lnTo>
                  <a:lnTo>
                    <a:pt x="127" y="7"/>
                  </a:lnTo>
                  <a:lnTo>
                    <a:pt x="141" y="21"/>
                  </a:lnTo>
                  <a:lnTo>
                    <a:pt x="162" y="28"/>
                  </a:lnTo>
                  <a:lnTo>
                    <a:pt x="191" y="28"/>
                  </a:lnTo>
                  <a:lnTo>
                    <a:pt x="219" y="35"/>
                  </a:lnTo>
                  <a:lnTo>
                    <a:pt x="226" y="56"/>
                  </a:lnTo>
                  <a:lnTo>
                    <a:pt x="240" y="63"/>
                  </a:lnTo>
                  <a:lnTo>
                    <a:pt x="261" y="70"/>
                  </a:lnTo>
                  <a:lnTo>
                    <a:pt x="268" y="85"/>
                  </a:lnTo>
                  <a:lnTo>
                    <a:pt x="290" y="85"/>
                  </a:lnTo>
                  <a:lnTo>
                    <a:pt x="311" y="99"/>
                  </a:lnTo>
                  <a:lnTo>
                    <a:pt x="325" y="99"/>
                  </a:lnTo>
                  <a:lnTo>
                    <a:pt x="346" y="99"/>
                  </a:lnTo>
                  <a:lnTo>
                    <a:pt x="367" y="113"/>
                  </a:lnTo>
                  <a:lnTo>
                    <a:pt x="389" y="120"/>
                  </a:lnTo>
                  <a:lnTo>
                    <a:pt x="410" y="127"/>
                  </a:lnTo>
                  <a:lnTo>
                    <a:pt x="431" y="127"/>
                  </a:lnTo>
                  <a:lnTo>
                    <a:pt x="452" y="127"/>
                  </a:lnTo>
                  <a:lnTo>
                    <a:pt x="473" y="127"/>
                  </a:lnTo>
                  <a:lnTo>
                    <a:pt x="480" y="134"/>
                  </a:lnTo>
                  <a:lnTo>
                    <a:pt x="487" y="155"/>
                  </a:lnTo>
                  <a:lnTo>
                    <a:pt x="487" y="169"/>
                  </a:lnTo>
                  <a:lnTo>
                    <a:pt x="480" y="184"/>
                  </a:lnTo>
                  <a:lnTo>
                    <a:pt x="487" y="198"/>
                  </a:lnTo>
                  <a:lnTo>
                    <a:pt x="502" y="212"/>
                  </a:lnTo>
                  <a:lnTo>
                    <a:pt x="509" y="226"/>
                  </a:lnTo>
                  <a:lnTo>
                    <a:pt x="516" y="219"/>
                  </a:lnTo>
                  <a:lnTo>
                    <a:pt x="537" y="226"/>
                  </a:lnTo>
                  <a:lnTo>
                    <a:pt x="551" y="240"/>
                  </a:lnTo>
                  <a:lnTo>
                    <a:pt x="565" y="240"/>
                  </a:lnTo>
                  <a:lnTo>
                    <a:pt x="579" y="240"/>
                  </a:lnTo>
                  <a:lnTo>
                    <a:pt x="594" y="240"/>
                  </a:lnTo>
                  <a:lnTo>
                    <a:pt x="586" y="247"/>
                  </a:lnTo>
                  <a:lnTo>
                    <a:pt x="579" y="261"/>
                  </a:lnTo>
                  <a:lnTo>
                    <a:pt x="565" y="268"/>
                  </a:lnTo>
                  <a:lnTo>
                    <a:pt x="551" y="275"/>
                  </a:lnTo>
                  <a:lnTo>
                    <a:pt x="544" y="290"/>
                  </a:lnTo>
                  <a:lnTo>
                    <a:pt x="523" y="290"/>
                  </a:lnTo>
                  <a:lnTo>
                    <a:pt x="509" y="283"/>
                  </a:lnTo>
                  <a:lnTo>
                    <a:pt x="487" y="275"/>
                  </a:lnTo>
                  <a:lnTo>
                    <a:pt x="466" y="275"/>
                  </a:lnTo>
                  <a:lnTo>
                    <a:pt x="452" y="254"/>
                  </a:lnTo>
                  <a:lnTo>
                    <a:pt x="452" y="247"/>
                  </a:lnTo>
                  <a:lnTo>
                    <a:pt x="431" y="240"/>
                  </a:lnTo>
                  <a:lnTo>
                    <a:pt x="438" y="233"/>
                  </a:lnTo>
                  <a:lnTo>
                    <a:pt x="438" y="212"/>
                  </a:lnTo>
                  <a:lnTo>
                    <a:pt x="424" y="205"/>
                  </a:lnTo>
                  <a:lnTo>
                    <a:pt x="410" y="198"/>
                  </a:lnTo>
                  <a:lnTo>
                    <a:pt x="381" y="198"/>
                  </a:lnTo>
                  <a:lnTo>
                    <a:pt x="381" y="205"/>
                  </a:lnTo>
                  <a:lnTo>
                    <a:pt x="403" y="205"/>
                  </a:lnTo>
                  <a:lnTo>
                    <a:pt x="417" y="219"/>
                  </a:lnTo>
                  <a:lnTo>
                    <a:pt x="417" y="226"/>
                  </a:lnTo>
                  <a:lnTo>
                    <a:pt x="396" y="233"/>
                  </a:lnTo>
                  <a:lnTo>
                    <a:pt x="381" y="233"/>
                  </a:lnTo>
                  <a:lnTo>
                    <a:pt x="353" y="240"/>
                  </a:lnTo>
                  <a:lnTo>
                    <a:pt x="339" y="240"/>
                  </a:lnTo>
                  <a:lnTo>
                    <a:pt x="332" y="247"/>
                  </a:lnTo>
                  <a:lnTo>
                    <a:pt x="325" y="261"/>
                  </a:lnTo>
                  <a:lnTo>
                    <a:pt x="325" y="268"/>
                  </a:lnTo>
                  <a:lnTo>
                    <a:pt x="339" y="275"/>
                  </a:lnTo>
                  <a:lnTo>
                    <a:pt x="332" y="290"/>
                  </a:lnTo>
                  <a:lnTo>
                    <a:pt x="332" y="297"/>
                  </a:lnTo>
                  <a:lnTo>
                    <a:pt x="318" y="311"/>
                  </a:lnTo>
                  <a:lnTo>
                    <a:pt x="311" y="311"/>
                  </a:lnTo>
                  <a:lnTo>
                    <a:pt x="304" y="297"/>
                  </a:lnTo>
                  <a:lnTo>
                    <a:pt x="290" y="283"/>
                  </a:lnTo>
                  <a:lnTo>
                    <a:pt x="268" y="283"/>
                  </a:lnTo>
                  <a:lnTo>
                    <a:pt x="261" y="283"/>
                  </a:lnTo>
                  <a:lnTo>
                    <a:pt x="254" y="290"/>
                  </a:lnTo>
                  <a:lnTo>
                    <a:pt x="247" y="283"/>
                  </a:lnTo>
                  <a:lnTo>
                    <a:pt x="233" y="275"/>
                  </a:lnTo>
                  <a:lnTo>
                    <a:pt x="226" y="283"/>
                  </a:lnTo>
                  <a:lnTo>
                    <a:pt x="219" y="290"/>
                  </a:lnTo>
                  <a:lnTo>
                    <a:pt x="226" y="311"/>
                  </a:lnTo>
                  <a:lnTo>
                    <a:pt x="226" y="325"/>
                  </a:lnTo>
                  <a:lnTo>
                    <a:pt x="205" y="339"/>
                  </a:lnTo>
                  <a:lnTo>
                    <a:pt x="191" y="332"/>
                  </a:lnTo>
                  <a:lnTo>
                    <a:pt x="162" y="346"/>
                  </a:lnTo>
                  <a:lnTo>
                    <a:pt x="155" y="353"/>
                  </a:lnTo>
                  <a:lnTo>
                    <a:pt x="155" y="360"/>
                  </a:lnTo>
                  <a:lnTo>
                    <a:pt x="141" y="367"/>
                  </a:lnTo>
                  <a:close/>
                </a:path>
              </a:pathLst>
            </a:custGeom>
            <a:solidFill>
              <a:srgbClr val="FFFF00"/>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2" name="Freeform 31"/>
            <p:cNvSpPr>
              <a:spLocks/>
            </p:cNvSpPr>
            <p:nvPr/>
          </p:nvSpPr>
          <p:spPr bwMode="auto">
            <a:xfrm>
              <a:off x="4451350" y="1781175"/>
              <a:ext cx="1319213" cy="1193800"/>
            </a:xfrm>
            <a:custGeom>
              <a:avLst/>
              <a:gdLst/>
              <a:ahLst/>
              <a:cxnLst>
                <a:cxn ang="0">
                  <a:pos x="473" y="516"/>
                </a:cxn>
                <a:cxn ang="0">
                  <a:pos x="445" y="516"/>
                </a:cxn>
                <a:cxn ang="0">
                  <a:pos x="410" y="495"/>
                </a:cxn>
                <a:cxn ang="0">
                  <a:pos x="396" y="488"/>
                </a:cxn>
                <a:cxn ang="0">
                  <a:pos x="374" y="460"/>
                </a:cxn>
                <a:cxn ang="0">
                  <a:pos x="381" y="431"/>
                </a:cxn>
                <a:cxn ang="0">
                  <a:pos x="367" y="403"/>
                </a:cxn>
                <a:cxn ang="0">
                  <a:pos x="325" y="403"/>
                </a:cxn>
                <a:cxn ang="0">
                  <a:pos x="283" y="396"/>
                </a:cxn>
                <a:cxn ang="0">
                  <a:pos x="240" y="375"/>
                </a:cxn>
                <a:cxn ang="0">
                  <a:pos x="205" y="375"/>
                </a:cxn>
                <a:cxn ang="0">
                  <a:pos x="162" y="361"/>
                </a:cxn>
                <a:cxn ang="0">
                  <a:pos x="134" y="339"/>
                </a:cxn>
                <a:cxn ang="0">
                  <a:pos x="113" y="311"/>
                </a:cxn>
                <a:cxn ang="0">
                  <a:pos x="56" y="304"/>
                </a:cxn>
                <a:cxn ang="0">
                  <a:pos x="21" y="283"/>
                </a:cxn>
                <a:cxn ang="0">
                  <a:pos x="7" y="269"/>
                </a:cxn>
                <a:cxn ang="0">
                  <a:pos x="14" y="240"/>
                </a:cxn>
                <a:cxn ang="0">
                  <a:pos x="35" y="226"/>
                </a:cxn>
                <a:cxn ang="0">
                  <a:pos x="35" y="191"/>
                </a:cxn>
                <a:cxn ang="0">
                  <a:pos x="21" y="163"/>
                </a:cxn>
                <a:cxn ang="0">
                  <a:pos x="21" y="141"/>
                </a:cxn>
                <a:cxn ang="0">
                  <a:pos x="14" y="120"/>
                </a:cxn>
                <a:cxn ang="0">
                  <a:pos x="28" y="92"/>
                </a:cxn>
                <a:cxn ang="0">
                  <a:pos x="35" y="78"/>
                </a:cxn>
                <a:cxn ang="0">
                  <a:pos x="7" y="63"/>
                </a:cxn>
                <a:cxn ang="0">
                  <a:pos x="14" y="56"/>
                </a:cxn>
                <a:cxn ang="0">
                  <a:pos x="7" y="21"/>
                </a:cxn>
                <a:cxn ang="0">
                  <a:pos x="21" y="0"/>
                </a:cxn>
                <a:cxn ang="0">
                  <a:pos x="56" y="7"/>
                </a:cxn>
                <a:cxn ang="0">
                  <a:pos x="63" y="14"/>
                </a:cxn>
                <a:cxn ang="0">
                  <a:pos x="70" y="35"/>
                </a:cxn>
                <a:cxn ang="0">
                  <a:pos x="99" y="56"/>
                </a:cxn>
                <a:cxn ang="0">
                  <a:pos x="106" y="85"/>
                </a:cxn>
                <a:cxn ang="0">
                  <a:pos x="99" y="113"/>
                </a:cxn>
                <a:cxn ang="0">
                  <a:pos x="148" y="120"/>
                </a:cxn>
                <a:cxn ang="0">
                  <a:pos x="184" y="99"/>
                </a:cxn>
                <a:cxn ang="0">
                  <a:pos x="219" y="99"/>
                </a:cxn>
                <a:cxn ang="0">
                  <a:pos x="226" y="127"/>
                </a:cxn>
                <a:cxn ang="0">
                  <a:pos x="247" y="163"/>
                </a:cxn>
                <a:cxn ang="0">
                  <a:pos x="283" y="170"/>
                </a:cxn>
                <a:cxn ang="0">
                  <a:pos x="311" y="170"/>
                </a:cxn>
                <a:cxn ang="0">
                  <a:pos x="353" y="155"/>
                </a:cxn>
                <a:cxn ang="0">
                  <a:pos x="389" y="163"/>
                </a:cxn>
                <a:cxn ang="0">
                  <a:pos x="410" y="184"/>
                </a:cxn>
                <a:cxn ang="0">
                  <a:pos x="438" y="212"/>
                </a:cxn>
                <a:cxn ang="0">
                  <a:pos x="452" y="240"/>
                </a:cxn>
                <a:cxn ang="0">
                  <a:pos x="473" y="262"/>
                </a:cxn>
                <a:cxn ang="0">
                  <a:pos x="495" y="283"/>
                </a:cxn>
                <a:cxn ang="0">
                  <a:pos x="502" y="311"/>
                </a:cxn>
                <a:cxn ang="0">
                  <a:pos x="495" y="339"/>
                </a:cxn>
                <a:cxn ang="0">
                  <a:pos x="502" y="368"/>
                </a:cxn>
                <a:cxn ang="0">
                  <a:pos x="480" y="368"/>
                </a:cxn>
                <a:cxn ang="0">
                  <a:pos x="466" y="396"/>
                </a:cxn>
                <a:cxn ang="0">
                  <a:pos x="473" y="417"/>
                </a:cxn>
                <a:cxn ang="0">
                  <a:pos x="495" y="438"/>
                </a:cxn>
                <a:cxn ang="0">
                  <a:pos x="509" y="474"/>
                </a:cxn>
                <a:cxn ang="0">
                  <a:pos x="516" y="502"/>
                </a:cxn>
                <a:cxn ang="0">
                  <a:pos x="509" y="516"/>
                </a:cxn>
              </a:cxnLst>
              <a:rect l="0" t="0" r="r" b="b"/>
              <a:pathLst>
                <a:path w="516" h="516">
                  <a:moveTo>
                    <a:pt x="488" y="516"/>
                  </a:moveTo>
                  <a:lnTo>
                    <a:pt x="473" y="516"/>
                  </a:lnTo>
                  <a:lnTo>
                    <a:pt x="459" y="516"/>
                  </a:lnTo>
                  <a:lnTo>
                    <a:pt x="445" y="516"/>
                  </a:lnTo>
                  <a:lnTo>
                    <a:pt x="431" y="502"/>
                  </a:lnTo>
                  <a:lnTo>
                    <a:pt x="410" y="495"/>
                  </a:lnTo>
                  <a:lnTo>
                    <a:pt x="403" y="502"/>
                  </a:lnTo>
                  <a:lnTo>
                    <a:pt x="396" y="488"/>
                  </a:lnTo>
                  <a:lnTo>
                    <a:pt x="381" y="474"/>
                  </a:lnTo>
                  <a:lnTo>
                    <a:pt x="374" y="460"/>
                  </a:lnTo>
                  <a:lnTo>
                    <a:pt x="381" y="445"/>
                  </a:lnTo>
                  <a:lnTo>
                    <a:pt x="381" y="431"/>
                  </a:lnTo>
                  <a:lnTo>
                    <a:pt x="374" y="410"/>
                  </a:lnTo>
                  <a:lnTo>
                    <a:pt x="367" y="403"/>
                  </a:lnTo>
                  <a:lnTo>
                    <a:pt x="346" y="403"/>
                  </a:lnTo>
                  <a:lnTo>
                    <a:pt x="325" y="403"/>
                  </a:lnTo>
                  <a:lnTo>
                    <a:pt x="304" y="403"/>
                  </a:lnTo>
                  <a:lnTo>
                    <a:pt x="283" y="396"/>
                  </a:lnTo>
                  <a:lnTo>
                    <a:pt x="261" y="389"/>
                  </a:lnTo>
                  <a:lnTo>
                    <a:pt x="240" y="375"/>
                  </a:lnTo>
                  <a:lnTo>
                    <a:pt x="219" y="375"/>
                  </a:lnTo>
                  <a:lnTo>
                    <a:pt x="205" y="375"/>
                  </a:lnTo>
                  <a:lnTo>
                    <a:pt x="184" y="361"/>
                  </a:lnTo>
                  <a:lnTo>
                    <a:pt x="162" y="361"/>
                  </a:lnTo>
                  <a:lnTo>
                    <a:pt x="155" y="346"/>
                  </a:lnTo>
                  <a:lnTo>
                    <a:pt x="134" y="339"/>
                  </a:lnTo>
                  <a:lnTo>
                    <a:pt x="120" y="332"/>
                  </a:lnTo>
                  <a:lnTo>
                    <a:pt x="113" y="311"/>
                  </a:lnTo>
                  <a:lnTo>
                    <a:pt x="85" y="304"/>
                  </a:lnTo>
                  <a:lnTo>
                    <a:pt x="56" y="304"/>
                  </a:lnTo>
                  <a:lnTo>
                    <a:pt x="35" y="297"/>
                  </a:lnTo>
                  <a:lnTo>
                    <a:pt x="21" y="283"/>
                  </a:lnTo>
                  <a:lnTo>
                    <a:pt x="7" y="276"/>
                  </a:lnTo>
                  <a:lnTo>
                    <a:pt x="7" y="269"/>
                  </a:lnTo>
                  <a:lnTo>
                    <a:pt x="14" y="254"/>
                  </a:lnTo>
                  <a:lnTo>
                    <a:pt x="14" y="240"/>
                  </a:lnTo>
                  <a:lnTo>
                    <a:pt x="21" y="233"/>
                  </a:lnTo>
                  <a:lnTo>
                    <a:pt x="35" y="226"/>
                  </a:lnTo>
                  <a:lnTo>
                    <a:pt x="42" y="205"/>
                  </a:lnTo>
                  <a:lnTo>
                    <a:pt x="35" y="191"/>
                  </a:lnTo>
                  <a:lnTo>
                    <a:pt x="28" y="177"/>
                  </a:lnTo>
                  <a:lnTo>
                    <a:pt x="21" y="163"/>
                  </a:lnTo>
                  <a:lnTo>
                    <a:pt x="14" y="148"/>
                  </a:lnTo>
                  <a:lnTo>
                    <a:pt x="21" y="141"/>
                  </a:lnTo>
                  <a:lnTo>
                    <a:pt x="14" y="127"/>
                  </a:lnTo>
                  <a:lnTo>
                    <a:pt x="14" y="120"/>
                  </a:lnTo>
                  <a:lnTo>
                    <a:pt x="21" y="106"/>
                  </a:lnTo>
                  <a:lnTo>
                    <a:pt x="28" y="92"/>
                  </a:lnTo>
                  <a:lnTo>
                    <a:pt x="35" y="85"/>
                  </a:lnTo>
                  <a:lnTo>
                    <a:pt x="35" y="78"/>
                  </a:lnTo>
                  <a:lnTo>
                    <a:pt x="21" y="71"/>
                  </a:lnTo>
                  <a:lnTo>
                    <a:pt x="7" y="63"/>
                  </a:lnTo>
                  <a:lnTo>
                    <a:pt x="0" y="63"/>
                  </a:lnTo>
                  <a:lnTo>
                    <a:pt x="14" y="56"/>
                  </a:lnTo>
                  <a:lnTo>
                    <a:pt x="7" y="35"/>
                  </a:lnTo>
                  <a:lnTo>
                    <a:pt x="7" y="21"/>
                  </a:lnTo>
                  <a:lnTo>
                    <a:pt x="21" y="14"/>
                  </a:lnTo>
                  <a:lnTo>
                    <a:pt x="21" y="0"/>
                  </a:lnTo>
                  <a:lnTo>
                    <a:pt x="42" y="7"/>
                  </a:lnTo>
                  <a:lnTo>
                    <a:pt x="56" y="7"/>
                  </a:lnTo>
                  <a:lnTo>
                    <a:pt x="56" y="0"/>
                  </a:lnTo>
                  <a:lnTo>
                    <a:pt x="63" y="14"/>
                  </a:lnTo>
                  <a:lnTo>
                    <a:pt x="63" y="35"/>
                  </a:lnTo>
                  <a:lnTo>
                    <a:pt x="70" y="35"/>
                  </a:lnTo>
                  <a:lnTo>
                    <a:pt x="92" y="49"/>
                  </a:lnTo>
                  <a:lnTo>
                    <a:pt x="99" y="56"/>
                  </a:lnTo>
                  <a:lnTo>
                    <a:pt x="99" y="71"/>
                  </a:lnTo>
                  <a:lnTo>
                    <a:pt x="106" y="85"/>
                  </a:lnTo>
                  <a:lnTo>
                    <a:pt x="99" y="92"/>
                  </a:lnTo>
                  <a:lnTo>
                    <a:pt x="99" y="113"/>
                  </a:lnTo>
                  <a:lnTo>
                    <a:pt x="120" y="120"/>
                  </a:lnTo>
                  <a:lnTo>
                    <a:pt x="148" y="120"/>
                  </a:lnTo>
                  <a:lnTo>
                    <a:pt x="169" y="113"/>
                  </a:lnTo>
                  <a:lnTo>
                    <a:pt x="184" y="99"/>
                  </a:lnTo>
                  <a:lnTo>
                    <a:pt x="205" y="99"/>
                  </a:lnTo>
                  <a:lnTo>
                    <a:pt x="219" y="99"/>
                  </a:lnTo>
                  <a:lnTo>
                    <a:pt x="226" y="113"/>
                  </a:lnTo>
                  <a:lnTo>
                    <a:pt x="226" y="127"/>
                  </a:lnTo>
                  <a:lnTo>
                    <a:pt x="240" y="134"/>
                  </a:lnTo>
                  <a:lnTo>
                    <a:pt x="247" y="163"/>
                  </a:lnTo>
                  <a:lnTo>
                    <a:pt x="254" y="177"/>
                  </a:lnTo>
                  <a:lnTo>
                    <a:pt x="283" y="170"/>
                  </a:lnTo>
                  <a:lnTo>
                    <a:pt x="290" y="170"/>
                  </a:lnTo>
                  <a:lnTo>
                    <a:pt x="311" y="170"/>
                  </a:lnTo>
                  <a:lnTo>
                    <a:pt x="332" y="163"/>
                  </a:lnTo>
                  <a:lnTo>
                    <a:pt x="353" y="155"/>
                  </a:lnTo>
                  <a:lnTo>
                    <a:pt x="374" y="155"/>
                  </a:lnTo>
                  <a:lnTo>
                    <a:pt x="389" y="163"/>
                  </a:lnTo>
                  <a:lnTo>
                    <a:pt x="389" y="177"/>
                  </a:lnTo>
                  <a:lnTo>
                    <a:pt x="410" y="184"/>
                  </a:lnTo>
                  <a:lnTo>
                    <a:pt x="424" y="198"/>
                  </a:lnTo>
                  <a:lnTo>
                    <a:pt x="438" y="212"/>
                  </a:lnTo>
                  <a:lnTo>
                    <a:pt x="445" y="226"/>
                  </a:lnTo>
                  <a:lnTo>
                    <a:pt x="452" y="240"/>
                  </a:lnTo>
                  <a:lnTo>
                    <a:pt x="459" y="254"/>
                  </a:lnTo>
                  <a:lnTo>
                    <a:pt x="473" y="262"/>
                  </a:lnTo>
                  <a:lnTo>
                    <a:pt x="488" y="276"/>
                  </a:lnTo>
                  <a:lnTo>
                    <a:pt x="495" y="283"/>
                  </a:lnTo>
                  <a:lnTo>
                    <a:pt x="495" y="297"/>
                  </a:lnTo>
                  <a:lnTo>
                    <a:pt x="502" y="311"/>
                  </a:lnTo>
                  <a:lnTo>
                    <a:pt x="495" y="318"/>
                  </a:lnTo>
                  <a:lnTo>
                    <a:pt x="495" y="339"/>
                  </a:lnTo>
                  <a:lnTo>
                    <a:pt x="502" y="353"/>
                  </a:lnTo>
                  <a:lnTo>
                    <a:pt x="502" y="368"/>
                  </a:lnTo>
                  <a:lnTo>
                    <a:pt x="495" y="368"/>
                  </a:lnTo>
                  <a:lnTo>
                    <a:pt x="480" y="368"/>
                  </a:lnTo>
                  <a:lnTo>
                    <a:pt x="473" y="382"/>
                  </a:lnTo>
                  <a:lnTo>
                    <a:pt x="466" y="396"/>
                  </a:lnTo>
                  <a:lnTo>
                    <a:pt x="459" y="410"/>
                  </a:lnTo>
                  <a:lnTo>
                    <a:pt x="473" y="417"/>
                  </a:lnTo>
                  <a:lnTo>
                    <a:pt x="488" y="424"/>
                  </a:lnTo>
                  <a:lnTo>
                    <a:pt x="495" y="438"/>
                  </a:lnTo>
                  <a:lnTo>
                    <a:pt x="502" y="452"/>
                  </a:lnTo>
                  <a:lnTo>
                    <a:pt x="509" y="474"/>
                  </a:lnTo>
                  <a:lnTo>
                    <a:pt x="516" y="488"/>
                  </a:lnTo>
                  <a:lnTo>
                    <a:pt x="516" y="502"/>
                  </a:lnTo>
                  <a:lnTo>
                    <a:pt x="509" y="509"/>
                  </a:lnTo>
                  <a:lnTo>
                    <a:pt x="509" y="516"/>
                  </a:lnTo>
                  <a:lnTo>
                    <a:pt x="488" y="516"/>
                  </a:lnTo>
                  <a:close/>
                </a:path>
              </a:pathLst>
            </a:custGeom>
            <a:solidFill>
              <a:srgbClr val="FFFF00"/>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3" name="Freeform 32"/>
            <p:cNvSpPr>
              <a:spLocks/>
            </p:cNvSpPr>
            <p:nvPr/>
          </p:nvSpPr>
          <p:spPr bwMode="auto">
            <a:xfrm>
              <a:off x="4595813" y="1389063"/>
              <a:ext cx="1733550" cy="1079500"/>
            </a:xfrm>
            <a:custGeom>
              <a:avLst/>
              <a:gdLst/>
              <a:ahLst/>
              <a:cxnLst>
                <a:cxn ang="0">
                  <a:pos x="417" y="432"/>
                </a:cxn>
                <a:cxn ang="0">
                  <a:pos x="389" y="396"/>
                </a:cxn>
                <a:cxn ang="0">
                  <a:pos x="354" y="354"/>
                </a:cxn>
                <a:cxn ang="0">
                  <a:pos x="318" y="325"/>
                </a:cxn>
                <a:cxn ang="0">
                  <a:pos x="255" y="340"/>
                </a:cxn>
                <a:cxn ang="0">
                  <a:pos x="198" y="347"/>
                </a:cxn>
                <a:cxn ang="0">
                  <a:pos x="170" y="297"/>
                </a:cxn>
                <a:cxn ang="0">
                  <a:pos x="149" y="269"/>
                </a:cxn>
                <a:cxn ang="0">
                  <a:pos x="92" y="290"/>
                </a:cxn>
                <a:cxn ang="0">
                  <a:pos x="43" y="262"/>
                </a:cxn>
                <a:cxn ang="0">
                  <a:pos x="43" y="226"/>
                </a:cxn>
                <a:cxn ang="0">
                  <a:pos x="7" y="205"/>
                </a:cxn>
                <a:cxn ang="0">
                  <a:pos x="0" y="156"/>
                </a:cxn>
                <a:cxn ang="0">
                  <a:pos x="7" y="134"/>
                </a:cxn>
                <a:cxn ang="0">
                  <a:pos x="21" y="120"/>
                </a:cxn>
                <a:cxn ang="0">
                  <a:pos x="36" y="78"/>
                </a:cxn>
                <a:cxn ang="0">
                  <a:pos x="50" y="43"/>
                </a:cxn>
                <a:cxn ang="0">
                  <a:pos x="64" y="50"/>
                </a:cxn>
                <a:cxn ang="0">
                  <a:pos x="57" y="71"/>
                </a:cxn>
                <a:cxn ang="0">
                  <a:pos x="78" y="64"/>
                </a:cxn>
                <a:cxn ang="0">
                  <a:pos x="92" y="57"/>
                </a:cxn>
                <a:cxn ang="0">
                  <a:pos x="113" y="43"/>
                </a:cxn>
                <a:cxn ang="0">
                  <a:pos x="135" y="43"/>
                </a:cxn>
                <a:cxn ang="0">
                  <a:pos x="135" y="21"/>
                </a:cxn>
                <a:cxn ang="0">
                  <a:pos x="163" y="14"/>
                </a:cxn>
                <a:cxn ang="0">
                  <a:pos x="212" y="7"/>
                </a:cxn>
                <a:cxn ang="0">
                  <a:pos x="248" y="28"/>
                </a:cxn>
                <a:cxn ang="0">
                  <a:pos x="276" y="43"/>
                </a:cxn>
                <a:cxn ang="0">
                  <a:pos x="311" y="35"/>
                </a:cxn>
                <a:cxn ang="0">
                  <a:pos x="333" y="57"/>
                </a:cxn>
                <a:cxn ang="0">
                  <a:pos x="368" y="35"/>
                </a:cxn>
                <a:cxn ang="0">
                  <a:pos x="410" y="35"/>
                </a:cxn>
                <a:cxn ang="0">
                  <a:pos x="446" y="50"/>
                </a:cxn>
                <a:cxn ang="0">
                  <a:pos x="467" y="64"/>
                </a:cxn>
                <a:cxn ang="0">
                  <a:pos x="523" y="92"/>
                </a:cxn>
                <a:cxn ang="0">
                  <a:pos x="552" y="92"/>
                </a:cxn>
                <a:cxn ang="0">
                  <a:pos x="573" y="120"/>
                </a:cxn>
                <a:cxn ang="0">
                  <a:pos x="608" y="134"/>
                </a:cxn>
                <a:cxn ang="0">
                  <a:pos x="637" y="149"/>
                </a:cxn>
                <a:cxn ang="0">
                  <a:pos x="665" y="163"/>
                </a:cxn>
                <a:cxn ang="0">
                  <a:pos x="672" y="184"/>
                </a:cxn>
                <a:cxn ang="0">
                  <a:pos x="622" y="219"/>
                </a:cxn>
                <a:cxn ang="0">
                  <a:pos x="580" y="248"/>
                </a:cxn>
                <a:cxn ang="0">
                  <a:pos x="538" y="276"/>
                </a:cxn>
                <a:cxn ang="0">
                  <a:pos x="531" y="304"/>
                </a:cxn>
                <a:cxn ang="0">
                  <a:pos x="502" y="325"/>
                </a:cxn>
                <a:cxn ang="0">
                  <a:pos x="474" y="333"/>
                </a:cxn>
                <a:cxn ang="0">
                  <a:pos x="481" y="368"/>
                </a:cxn>
                <a:cxn ang="0">
                  <a:pos x="502" y="368"/>
                </a:cxn>
                <a:cxn ang="0">
                  <a:pos x="538" y="382"/>
                </a:cxn>
                <a:cxn ang="0">
                  <a:pos x="488" y="389"/>
                </a:cxn>
                <a:cxn ang="0">
                  <a:pos x="460" y="439"/>
                </a:cxn>
                <a:cxn ang="0">
                  <a:pos x="439" y="453"/>
                </a:cxn>
              </a:cxnLst>
              <a:rect l="0" t="0" r="r" b="b"/>
              <a:pathLst>
                <a:path w="679" h="467">
                  <a:moveTo>
                    <a:pt x="439" y="453"/>
                  </a:moveTo>
                  <a:lnTo>
                    <a:pt x="432" y="446"/>
                  </a:lnTo>
                  <a:lnTo>
                    <a:pt x="417" y="432"/>
                  </a:lnTo>
                  <a:lnTo>
                    <a:pt x="403" y="424"/>
                  </a:lnTo>
                  <a:lnTo>
                    <a:pt x="396" y="410"/>
                  </a:lnTo>
                  <a:lnTo>
                    <a:pt x="389" y="396"/>
                  </a:lnTo>
                  <a:lnTo>
                    <a:pt x="382" y="382"/>
                  </a:lnTo>
                  <a:lnTo>
                    <a:pt x="368" y="368"/>
                  </a:lnTo>
                  <a:lnTo>
                    <a:pt x="354" y="354"/>
                  </a:lnTo>
                  <a:lnTo>
                    <a:pt x="333" y="347"/>
                  </a:lnTo>
                  <a:lnTo>
                    <a:pt x="333" y="333"/>
                  </a:lnTo>
                  <a:lnTo>
                    <a:pt x="318" y="325"/>
                  </a:lnTo>
                  <a:lnTo>
                    <a:pt x="297" y="325"/>
                  </a:lnTo>
                  <a:lnTo>
                    <a:pt x="276" y="333"/>
                  </a:lnTo>
                  <a:lnTo>
                    <a:pt x="255" y="340"/>
                  </a:lnTo>
                  <a:lnTo>
                    <a:pt x="234" y="340"/>
                  </a:lnTo>
                  <a:lnTo>
                    <a:pt x="227" y="340"/>
                  </a:lnTo>
                  <a:lnTo>
                    <a:pt x="198" y="347"/>
                  </a:lnTo>
                  <a:lnTo>
                    <a:pt x="191" y="333"/>
                  </a:lnTo>
                  <a:lnTo>
                    <a:pt x="184" y="304"/>
                  </a:lnTo>
                  <a:lnTo>
                    <a:pt x="170" y="297"/>
                  </a:lnTo>
                  <a:lnTo>
                    <a:pt x="170" y="283"/>
                  </a:lnTo>
                  <a:lnTo>
                    <a:pt x="163" y="269"/>
                  </a:lnTo>
                  <a:lnTo>
                    <a:pt x="149" y="269"/>
                  </a:lnTo>
                  <a:lnTo>
                    <a:pt x="128" y="269"/>
                  </a:lnTo>
                  <a:lnTo>
                    <a:pt x="113" y="283"/>
                  </a:lnTo>
                  <a:lnTo>
                    <a:pt x="92" y="290"/>
                  </a:lnTo>
                  <a:lnTo>
                    <a:pt x="64" y="290"/>
                  </a:lnTo>
                  <a:lnTo>
                    <a:pt x="43" y="283"/>
                  </a:lnTo>
                  <a:lnTo>
                    <a:pt x="43" y="262"/>
                  </a:lnTo>
                  <a:lnTo>
                    <a:pt x="50" y="255"/>
                  </a:lnTo>
                  <a:lnTo>
                    <a:pt x="43" y="241"/>
                  </a:lnTo>
                  <a:lnTo>
                    <a:pt x="43" y="226"/>
                  </a:lnTo>
                  <a:lnTo>
                    <a:pt x="36" y="219"/>
                  </a:lnTo>
                  <a:lnTo>
                    <a:pt x="14" y="205"/>
                  </a:lnTo>
                  <a:lnTo>
                    <a:pt x="7" y="205"/>
                  </a:lnTo>
                  <a:lnTo>
                    <a:pt x="7" y="184"/>
                  </a:lnTo>
                  <a:lnTo>
                    <a:pt x="0" y="170"/>
                  </a:lnTo>
                  <a:lnTo>
                    <a:pt x="0" y="156"/>
                  </a:lnTo>
                  <a:lnTo>
                    <a:pt x="21" y="149"/>
                  </a:lnTo>
                  <a:lnTo>
                    <a:pt x="21" y="142"/>
                  </a:lnTo>
                  <a:lnTo>
                    <a:pt x="7" y="134"/>
                  </a:lnTo>
                  <a:lnTo>
                    <a:pt x="7" y="127"/>
                  </a:lnTo>
                  <a:lnTo>
                    <a:pt x="21" y="127"/>
                  </a:lnTo>
                  <a:lnTo>
                    <a:pt x="21" y="120"/>
                  </a:lnTo>
                  <a:lnTo>
                    <a:pt x="29" y="106"/>
                  </a:lnTo>
                  <a:lnTo>
                    <a:pt x="29" y="92"/>
                  </a:lnTo>
                  <a:lnTo>
                    <a:pt x="36" y="78"/>
                  </a:lnTo>
                  <a:lnTo>
                    <a:pt x="43" y="64"/>
                  </a:lnTo>
                  <a:lnTo>
                    <a:pt x="50" y="50"/>
                  </a:lnTo>
                  <a:lnTo>
                    <a:pt x="50" y="43"/>
                  </a:lnTo>
                  <a:lnTo>
                    <a:pt x="57" y="43"/>
                  </a:lnTo>
                  <a:lnTo>
                    <a:pt x="64" y="43"/>
                  </a:lnTo>
                  <a:lnTo>
                    <a:pt x="64" y="50"/>
                  </a:lnTo>
                  <a:lnTo>
                    <a:pt x="71" y="57"/>
                  </a:lnTo>
                  <a:lnTo>
                    <a:pt x="64" y="57"/>
                  </a:lnTo>
                  <a:lnTo>
                    <a:pt x="57" y="71"/>
                  </a:lnTo>
                  <a:lnTo>
                    <a:pt x="64" y="71"/>
                  </a:lnTo>
                  <a:lnTo>
                    <a:pt x="71" y="71"/>
                  </a:lnTo>
                  <a:lnTo>
                    <a:pt x="78" y="64"/>
                  </a:lnTo>
                  <a:lnTo>
                    <a:pt x="85" y="64"/>
                  </a:lnTo>
                  <a:lnTo>
                    <a:pt x="92" y="64"/>
                  </a:lnTo>
                  <a:lnTo>
                    <a:pt x="92" y="57"/>
                  </a:lnTo>
                  <a:lnTo>
                    <a:pt x="99" y="57"/>
                  </a:lnTo>
                  <a:lnTo>
                    <a:pt x="106" y="50"/>
                  </a:lnTo>
                  <a:lnTo>
                    <a:pt x="113" y="43"/>
                  </a:lnTo>
                  <a:lnTo>
                    <a:pt x="120" y="43"/>
                  </a:lnTo>
                  <a:lnTo>
                    <a:pt x="128" y="43"/>
                  </a:lnTo>
                  <a:lnTo>
                    <a:pt x="135" y="43"/>
                  </a:lnTo>
                  <a:lnTo>
                    <a:pt x="135" y="35"/>
                  </a:lnTo>
                  <a:lnTo>
                    <a:pt x="135" y="28"/>
                  </a:lnTo>
                  <a:lnTo>
                    <a:pt x="135" y="21"/>
                  </a:lnTo>
                  <a:lnTo>
                    <a:pt x="142" y="14"/>
                  </a:lnTo>
                  <a:lnTo>
                    <a:pt x="149" y="7"/>
                  </a:lnTo>
                  <a:lnTo>
                    <a:pt x="163" y="14"/>
                  </a:lnTo>
                  <a:lnTo>
                    <a:pt x="177" y="0"/>
                  </a:lnTo>
                  <a:lnTo>
                    <a:pt x="191" y="0"/>
                  </a:lnTo>
                  <a:lnTo>
                    <a:pt x="212" y="7"/>
                  </a:lnTo>
                  <a:lnTo>
                    <a:pt x="219" y="7"/>
                  </a:lnTo>
                  <a:lnTo>
                    <a:pt x="219" y="14"/>
                  </a:lnTo>
                  <a:lnTo>
                    <a:pt x="248" y="28"/>
                  </a:lnTo>
                  <a:lnTo>
                    <a:pt x="262" y="28"/>
                  </a:lnTo>
                  <a:lnTo>
                    <a:pt x="269" y="43"/>
                  </a:lnTo>
                  <a:lnTo>
                    <a:pt x="276" y="43"/>
                  </a:lnTo>
                  <a:lnTo>
                    <a:pt x="290" y="35"/>
                  </a:lnTo>
                  <a:lnTo>
                    <a:pt x="297" y="35"/>
                  </a:lnTo>
                  <a:lnTo>
                    <a:pt x="311" y="35"/>
                  </a:lnTo>
                  <a:lnTo>
                    <a:pt x="311" y="50"/>
                  </a:lnTo>
                  <a:lnTo>
                    <a:pt x="325" y="57"/>
                  </a:lnTo>
                  <a:lnTo>
                    <a:pt x="333" y="57"/>
                  </a:lnTo>
                  <a:lnTo>
                    <a:pt x="340" y="50"/>
                  </a:lnTo>
                  <a:lnTo>
                    <a:pt x="347" y="35"/>
                  </a:lnTo>
                  <a:lnTo>
                    <a:pt x="368" y="35"/>
                  </a:lnTo>
                  <a:lnTo>
                    <a:pt x="375" y="43"/>
                  </a:lnTo>
                  <a:lnTo>
                    <a:pt x="389" y="35"/>
                  </a:lnTo>
                  <a:lnTo>
                    <a:pt x="410" y="35"/>
                  </a:lnTo>
                  <a:lnTo>
                    <a:pt x="410" y="43"/>
                  </a:lnTo>
                  <a:lnTo>
                    <a:pt x="424" y="50"/>
                  </a:lnTo>
                  <a:lnTo>
                    <a:pt x="446" y="50"/>
                  </a:lnTo>
                  <a:lnTo>
                    <a:pt x="453" y="64"/>
                  </a:lnTo>
                  <a:lnTo>
                    <a:pt x="460" y="64"/>
                  </a:lnTo>
                  <a:lnTo>
                    <a:pt x="467" y="64"/>
                  </a:lnTo>
                  <a:lnTo>
                    <a:pt x="474" y="71"/>
                  </a:lnTo>
                  <a:lnTo>
                    <a:pt x="488" y="71"/>
                  </a:lnTo>
                  <a:lnTo>
                    <a:pt x="523" y="92"/>
                  </a:lnTo>
                  <a:lnTo>
                    <a:pt x="531" y="92"/>
                  </a:lnTo>
                  <a:lnTo>
                    <a:pt x="545" y="92"/>
                  </a:lnTo>
                  <a:lnTo>
                    <a:pt x="552" y="92"/>
                  </a:lnTo>
                  <a:lnTo>
                    <a:pt x="559" y="99"/>
                  </a:lnTo>
                  <a:lnTo>
                    <a:pt x="559" y="106"/>
                  </a:lnTo>
                  <a:lnTo>
                    <a:pt x="573" y="120"/>
                  </a:lnTo>
                  <a:lnTo>
                    <a:pt x="580" y="127"/>
                  </a:lnTo>
                  <a:lnTo>
                    <a:pt x="601" y="134"/>
                  </a:lnTo>
                  <a:lnTo>
                    <a:pt x="608" y="134"/>
                  </a:lnTo>
                  <a:lnTo>
                    <a:pt x="615" y="142"/>
                  </a:lnTo>
                  <a:lnTo>
                    <a:pt x="622" y="142"/>
                  </a:lnTo>
                  <a:lnTo>
                    <a:pt x="637" y="149"/>
                  </a:lnTo>
                  <a:lnTo>
                    <a:pt x="651" y="156"/>
                  </a:lnTo>
                  <a:lnTo>
                    <a:pt x="658" y="156"/>
                  </a:lnTo>
                  <a:lnTo>
                    <a:pt x="665" y="163"/>
                  </a:lnTo>
                  <a:lnTo>
                    <a:pt x="672" y="163"/>
                  </a:lnTo>
                  <a:lnTo>
                    <a:pt x="679" y="170"/>
                  </a:lnTo>
                  <a:lnTo>
                    <a:pt x="672" y="184"/>
                  </a:lnTo>
                  <a:lnTo>
                    <a:pt x="665" y="191"/>
                  </a:lnTo>
                  <a:lnTo>
                    <a:pt x="644" y="205"/>
                  </a:lnTo>
                  <a:lnTo>
                    <a:pt x="622" y="219"/>
                  </a:lnTo>
                  <a:lnTo>
                    <a:pt x="601" y="233"/>
                  </a:lnTo>
                  <a:lnTo>
                    <a:pt x="594" y="233"/>
                  </a:lnTo>
                  <a:lnTo>
                    <a:pt x="580" y="248"/>
                  </a:lnTo>
                  <a:lnTo>
                    <a:pt x="566" y="262"/>
                  </a:lnTo>
                  <a:lnTo>
                    <a:pt x="552" y="269"/>
                  </a:lnTo>
                  <a:lnTo>
                    <a:pt x="538" y="276"/>
                  </a:lnTo>
                  <a:lnTo>
                    <a:pt x="531" y="283"/>
                  </a:lnTo>
                  <a:lnTo>
                    <a:pt x="531" y="290"/>
                  </a:lnTo>
                  <a:lnTo>
                    <a:pt x="531" y="304"/>
                  </a:lnTo>
                  <a:lnTo>
                    <a:pt x="523" y="311"/>
                  </a:lnTo>
                  <a:lnTo>
                    <a:pt x="516" y="318"/>
                  </a:lnTo>
                  <a:lnTo>
                    <a:pt x="502" y="325"/>
                  </a:lnTo>
                  <a:lnTo>
                    <a:pt x="488" y="318"/>
                  </a:lnTo>
                  <a:lnTo>
                    <a:pt x="481" y="325"/>
                  </a:lnTo>
                  <a:lnTo>
                    <a:pt x="474" y="333"/>
                  </a:lnTo>
                  <a:lnTo>
                    <a:pt x="467" y="340"/>
                  </a:lnTo>
                  <a:lnTo>
                    <a:pt x="467" y="354"/>
                  </a:lnTo>
                  <a:lnTo>
                    <a:pt x="481" y="368"/>
                  </a:lnTo>
                  <a:lnTo>
                    <a:pt x="495" y="361"/>
                  </a:lnTo>
                  <a:lnTo>
                    <a:pt x="502" y="361"/>
                  </a:lnTo>
                  <a:lnTo>
                    <a:pt x="502" y="368"/>
                  </a:lnTo>
                  <a:lnTo>
                    <a:pt x="516" y="361"/>
                  </a:lnTo>
                  <a:lnTo>
                    <a:pt x="538" y="375"/>
                  </a:lnTo>
                  <a:lnTo>
                    <a:pt x="538" y="382"/>
                  </a:lnTo>
                  <a:lnTo>
                    <a:pt x="538" y="389"/>
                  </a:lnTo>
                  <a:lnTo>
                    <a:pt x="509" y="389"/>
                  </a:lnTo>
                  <a:lnTo>
                    <a:pt x="488" y="389"/>
                  </a:lnTo>
                  <a:lnTo>
                    <a:pt x="481" y="403"/>
                  </a:lnTo>
                  <a:lnTo>
                    <a:pt x="467" y="424"/>
                  </a:lnTo>
                  <a:lnTo>
                    <a:pt x="460" y="439"/>
                  </a:lnTo>
                  <a:lnTo>
                    <a:pt x="446" y="453"/>
                  </a:lnTo>
                  <a:lnTo>
                    <a:pt x="439" y="467"/>
                  </a:lnTo>
                  <a:lnTo>
                    <a:pt x="439" y="453"/>
                  </a:lnTo>
                  <a:close/>
                </a:path>
              </a:pathLst>
            </a:custGeom>
            <a:solidFill>
              <a:schemeClr val="accent3">
                <a:lumMod val="60000"/>
                <a:lumOff val="40000"/>
              </a:schemeClr>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4" name="Freeform 33"/>
            <p:cNvSpPr>
              <a:spLocks/>
            </p:cNvSpPr>
            <p:nvPr/>
          </p:nvSpPr>
          <p:spPr bwMode="auto">
            <a:xfrm>
              <a:off x="6127750" y="2319338"/>
              <a:ext cx="922338" cy="1079500"/>
            </a:xfrm>
            <a:custGeom>
              <a:avLst/>
              <a:gdLst/>
              <a:ahLst/>
              <a:cxnLst>
                <a:cxn ang="0">
                  <a:pos x="149" y="446"/>
                </a:cxn>
                <a:cxn ang="0">
                  <a:pos x="156" y="410"/>
                </a:cxn>
                <a:cxn ang="0">
                  <a:pos x="156" y="382"/>
                </a:cxn>
                <a:cxn ang="0">
                  <a:pos x="149" y="354"/>
                </a:cxn>
                <a:cxn ang="0">
                  <a:pos x="120" y="347"/>
                </a:cxn>
                <a:cxn ang="0">
                  <a:pos x="135" y="318"/>
                </a:cxn>
                <a:cxn ang="0">
                  <a:pos x="170" y="304"/>
                </a:cxn>
                <a:cxn ang="0">
                  <a:pos x="170" y="283"/>
                </a:cxn>
                <a:cxn ang="0">
                  <a:pos x="163" y="262"/>
                </a:cxn>
                <a:cxn ang="0">
                  <a:pos x="170" y="219"/>
                </a:cxn>
                <a:cxn ang="0">
                  <a:pos x="170" y="191"/>
                </a:cxn>
                <a:cxn ang="0">
                  <a:pos x="135" y="177"/>
                </a:cxn>
                <a:cxn ang="0">
                  <a:pos x="92" y="177"/>
                </a:cxn>
                <a:cxn ang="0">
                  <a:pos x="57" y="170"/>
                </a:cxn>
                <a:cxn ang="0">
                  <a:pos x="43" y="142"/>
                </a:cxn>
                <a:cxn ang="0">
                  <a:pos x="14" y="128"/>
                </a:cxn>
                <a:cxn ang="0">
                  <a:pos x="0" y="99"/>
                </a:cxn>
                <a:cxn ang="0">
                  <a:pos x="14" y="71"/>
                </a:cxn>
                <a:cxn ang="0">
                  <a:pos x="29" y="64"/>
                </a:cxn>
                <a:cxn ang="0">
                  <a:pos x="50" y="64"/>
                </a:cxn>
                <a:cxn ang="0">
                  <a:pos x="57" y="29"/>
                </a:cxn>
                <a:cxn ang="0">
                  <a:pos x="78" y="0"/>
                </a:cxn>
                <a:cxn ang="0">
                  <a:pos x="99" y="7"/>
                </a:cxn>
                <a:cxn ang="0">
                  <a:pos x="142" y="7"/>
                </a:cxn>
                <a:cxn ang="0">
                  <a:pos x="184" y="7"/>
                </a:cxn>
                <a:cxn ang="0">
                  <a:pos x="219" y="14"/>
                </a:cxn>
                <a:cxn ang="0">
                  <a:pos x="262" y="29"/>
                </a:cxn>
                <a:cxn ang="0">
                  <a:pos x="304" y="36"/>
                </a:cxn>
                <a:cxn ang="0">
                  <a:pos x="340" y="36"/>
                </a:cxn>
                <a:cxn ang="0">
                  <a:pos x="361" y="57"/>
                </a:cxn>
                <a:cxn ang="0">
                  <a:pos x="340" y="71"/>
                </a:cxn>
                <a:cxn ang="0">
                  <a:pos x="325" y="85"/>
                </a:cxn>
                <a:cxn ang="0">
                  <a:pos x="311" y="92"/>
                </a:cxn>
                <a:cxn ang="0">
                  <a:pos x="311" y="106"/>
                </a:cxn>
                <a:cxn ang="0">
                  <a:pos x="276" y="120"/>
                </a:cxn>
                <a:cxn ang="0">
                  <a:pos x="276" y="142"/>
                </a:cxn>
                <a:cxn ang="0">
                  <a:pos x="290" y="163"/>
                </a:cxn>
                <a:cxn ang="0">
                  <a:pos x="304" y="191"/>
                </a:cxn>
                <a:cxn ang="0">
                  <a:pos x="290" y="219"/>
                </a:cxn>
                <a:cxn ang="0">
                  <a:pos x="283" y="262"/>
                </a:cxn>
                <a:cxn ang="0">
                  <a:pos x="304" y="283"/>
                </a:cxn>
                <a:cxn ang="0">
                  <a:pos x="297" y="311"/>
                </a:cxn>
                <a:cxn ang="0">
                  <a:pos x="304" y="354"/>
                </a:cxn>
                <a:cxn ang="0">
                  <a:pos x="311" y="389"/>
                </a:cxn>
                <a:cxn ang="0">
                  <a:pos x="318" y="403"/>
                </a:cxn>
                <a:cxn ang="0">
                  <a:pos x="347" y="417"/>
                </a:cxn>
                <a:cxn ang="0">
                  <a:pos x="333" y="439"/>
                </a:cxn>
                <a:cxn ang="0">
                  <a:pos x="297" y="446"/>
                </a:cxn>
                <a:cxn ang="0">
                  <a:pos x="269" y="446"/>
                </a:cxn>
                <a:cxn ang="0">
                  <a:pos x="255" y="460"/>
                </a:cxn>
                <a:cxn ang="0">
                  <a:pos x="226" y="432"/>
                </a:cxn>
                <a:cxn ang="0">
                  <a:pos x="205" y="432"/>
                </a:cxn>
                <a:cxn ang="0">
                  <a:pos x="191" y="453"/>
                </a:cxn>
                <a:cxn ang="0">
                  <a:pos x="170" y="453"/>
                </a:cxn>
                <a:cxn ang="0">
                  <a:pos x="149" y="467"/>
                </a:cxn>
              </a:cxnLst>
              <a:rect l="0" t="0" r="r" b="b"/>
              <a:pathLst>
                <a:path w="361" h="467">
                  <a:moveTo>
                    <a:pt x="149" y="453"/>
                  </a:moveTo>
                  <a:lnTo>
                    <a:pt x="149" y="446"/>
                  </a:lnTo>
                  <a:lnTo>
                    <a:pt x="149" y="432"/>
                  </a:lnTo>
                  <a:lnTo>
                    <a:pt x="156" y="410"/>
                  </a:lnTo>
                  <a:lnTo>
                    <a:pt x="156" y="396"/>
                  </a:lnTo>
                  <a:lnTo>
                    <a:pt x="156" y="382"/>
                  </a:lnTo>
                  <a:lnTo>
                    <a:pt x="156" y="368"/>
                  </a:lnTo>
                  <a:lnTo>
                    <a:pt x="149" y="354"/>
                  </a:lnTo>
                  <a:lnTo>
                    <a:pt x="142" y="347"/>
                  </a:lnTo>
                  <a:lnTo>
                    <a:pt x="120" y="347"/>
                  </a:lnTo>
                  <a:lnTo>
                    <a:pt x="127" y="333"/>
                  </a:lnTo>
                  <a:lnTo>
                    <a:pt x="135" y="318"/>
                  </a:lnTo>
                  <a:lnTo>
                    <a:pt x="149" y="318"/>
                  </a:lnTo>
                  <a:lnTo>
                    <a:pt x="170" y="304"/>
                  </a:lnTo>
                  <a:lnTo>
                    <a:pt x="170" y="290"/>
                  </a:lnTo>
                  <a:lnTo>
                    <a:pt x="170" y="283"/>
                  </a:lnTo>
                  <a:lnTo>
                    <a:pt x="163" y="269"/>
                  </a:lnTo>
                  <a:lnTo>
                    <a:pt x="163" y="262"/>
                  </a:lnTo>
                  <a:lnTo>
                    <a:pt x="170" y="241"/>
                  </a:lnTo>
                  <a:lnTo>
                    <a:pt x="170" y="219"/>
                  </a:lnTo>
                  <a:lnTo>
                    <a:pt x="177" y="205"/>
                  </a:lnTo>
                  <a:lnTo>
                    <a:pt x="170" y="191"/>
                  </a:lnTo>
                  <a:lnTo>
                    <a:pt x="156" y="177"/>
                  </a:lnTo>
                  <a:lnTo>
                    <a:pt x="135" y="177"/>
                  </a:lnTo>
                  <a:lnTo>
                    <a:pt x="113" y="177"/>
                  </a:lnTo>
                  <a:lnTo>
                    <a:pt x="92" y="177"/>
                  </a:lnTo>
                  <a:lnTo>
                    <a:pt x="71" y="177"/>
                  </a:lnTo>
                  <a:lnTo>
                    <a:pt x="57" y="170"/>
                  </a:lnTo>
                  <a:lnTo>
                    <a:pt x="57" y="156"/>
                  </a:lnTo>
                  <a:lnTo>
                    <a:pt x="43" y="142"/>
                  </a:lnTo>
                  <a:lnTo>
                    <a:pt x="29" y="135"/>
                  </a:lnTo>
                  <a:lnTo>
                    <a:pt x="14" y="128"/>
                  </a:lnTo>
                  <a:lnTo>
                    <a:pt x="7" y="113"/>
                  </a:lnTo>
                  <a:lnTo>
                    <a:pt x="0" y="99"/>
                  </a:lnTo>
                  <a:lnTo>
                    <a:pt x="7" y="85"/>
                  </a:lnTo>
                  <a:lnTo>
                    <a:pt x="14" y="71"/>
                  </a:lnTo>
                  <a:lnTo>
                    <a:pt x="21" y="64"/>
                  </a:lnTo>
                  <a:lnTo>
                    <a:pt x="29" y="64"/>
                  </a:lnTo>
                  <a:lnTo>
                    <a:pt x="36" y="64"/>
                  </a:lnTo>
                  <a:lnTo>
                    <a:pt x="50" y="64"/>
                  </a:lnTo>
                  <a:lnTo>
                    <a:pt x="57" y="50"/>
                  </a:lnTo>
                  <a:lnTo>
                    <a:pt x="57" y="29"/>
                  </a:lnTo>
                  <a:lnTo>
                    <a:pt x="71" y="14"/>
                  </a:lnTo>
                  <a:lnTo>
                    <a:pt x="78" y="0"/>
                  </a:lnTo>
                  <a:lnTo>
                    <a:pt x="92" y="0"/>
                  </a:lnTo>
                  <a:lnTo>
                    <a:pt x="99" y="7"/>
                  </a:lnTo>
                  <a:lnTo>
                    <a:pt x="120" y="7"/>
                  </a:lnTo>
                  <a:lnTo>
                    <a:pt x="142" y="7"/>
                  </a:lnTo>
                  <a:lnTo>
                    <a:pt x="163" y="7"/>
                  </a:lnTo>
                  <a:lnTo>
                    <a:pt x="184" y="7"/>
                  </a:lnTo>
                  <a:lnTo>
                    <a:pt x="198" y="7"/>
                  </a:lnTo>
                  <a:lnTo>
                    <a:pt x="219" y="14"/>
                  </a:lnTo>
                  <a:lnTo>
                    <a:pt x="241" y="21"/>
                  </a:lnTo>
                  <a:lnTo>
                    <a:pt x="262" y="29"/>
                  </a:lnTo>
                  <a:lnTo>
                    <a:pt x="283" y="29"/>
                  </a:lnTo>
                  <a:lnTo>
                    <a:pt x="304" y="36"/>
                  </a:lnTo>
                  <a:lnTo>
                    <a:pt x="318" y="36"/>
                  </a:lnTo>
                  <a:lnTo>
                    <a:pt x="340" y="36"/>
                  </a:lnTo>
                  <a:lnTo>
                    <a:pt x="347" y="43"/>
                  </a:lnTo>
                  <a:lnTo>
                    <a:pt x="361" y="57"/>
                  </a:lnTo>
                  <a:lnTo>
                    <a:pt x="347" y="57"/>
                  </a:lnTo>
                  <a:lnTo>
                    <a:pt x="340" y="71"/>
                  </a:lnTo>
                  <a:lnTo>
                    <a:pt x="333" y="78"/>
                  </a:lnTo>
                  <a:lnTo>
                    <a:pt x="325" y="85"/>
                  </a:lnTo>
                  <a:lnTo>
                    <a:pt x="311" y="78"/>
                  </a:lnTo>
                  <a:lnTo>
                    <a:pt x="311" y="92"/>
                  </a:lnTo>
                  <a:lnTo>
                    <a:pt x="318" y="99"/>
                  </a:lnTo>
                  <a:lnTo>
                    <a:pt x="311" y="106"/>
                  </a:lnTo>
                  <a:lnTo>
                    <a:pt x="290" y="113"/>
                  </a:lnTo>
                  <a:lnTo>
                    <a:pt x="276" y="120"/>
                  </a:lnTo>
                  <a:lnTo>
                    <a:pt x="269" y="128"/>
                  </a:lnTo>
                  <a:lnTo>
                    <a:pt x="276" y="142"/>
                  </a:lnTo>
                  <a:lnTo>
                    <a:pt x="283" y="149"/>
                  </a:lnTo>
                  <a:lnTo>
                    <a:pt x="290" y="163"/>
                  </a:lnTo>
                  <a:lnTo>
                    <a:pt x="290" y="170"/>
                  </a:lnTo>
                  <a:lnTo>
                    <a:pt x="304" y="191"/>
                  </a:lnTo>
                  <a:lnTo>
                    <a:pt x="297" y="205"/>
                  </a:lnTo>
                  <a:lnTo>
                    <a:pt x="290" y="219"/>
                  </a:lnTo>
                  <a:lnTo>
                    <a:pt x="283" y="241"/>
                  </a:lnTo>
                  <a:lnTo>
                    <a:pt x="283" y="262"/>
                  </a:lnTo>
                  <a:lnTo>
                    <a:pt x="290" y="276"/>
                  </a:lnTo>
                  <a:lnTo>
                    <a:pt x="304" y="283"/>
                  </a:lnTo>
                  <a:lnTo>
                    <a:pt x="304" y="297"/>
                  </a:lnTo>
                  <a:lnTo>
                    <a:pt x="297" y="311"/>
                  </a:lnTo>
                  <a:lnTo>
                    <a:pt x="297" y="333"/>
                  </a:lnTo>
                  <a:lnTo>
                    <a:pt x="304" y="354"/>
                  </a:lnTo>
                  <a:lnTo>
                    <a:pt x="311" y="375"/>
                  </a:lnTo>
                  <a:lnTo>
                    <a:pt x="311" y="389"/>
                  </a:lnTo>
                  <a:lnTo>
                    <a:pt x="311" y="403"/>
                  </a:lnTo>
                  <a:lnTo>
                    <a:pt x="318" y="403"/>
                  </a:lnTo>
                  <a:lnTo>
                    <a:pt x="333" y="410"/>
                  </a:lnTo>
                  <a:lnTo>
                    <a:pt x="347" y="417"/>
                  </a:lnTo>
                  <a:lnTo>
                    <a:pt x="340" y="425"/>
                  </a:lnTo>
                  <a:lnTo>
                    <a:pt x="333" y="439"/>
                  </a:lnTo>
                  <a:lnTo>
                    <a:pt x="318" y="446"/>
                  </a:lnTo>
                  <a:lnTo>
                    <a:pt x="297" y="446"/>
                  </a:lnTo>
                  <a:lnTo>
                    <a:pt x="283" y="453"/>
                  </a:lnTo>
                  <a:lnTo>
                    <a:pt x="269" y="446"/>
                  </a:lnTo>
                  <a:lnTo>
                    <a:pt x="262" y="439"/>
                  </a:lnTo>
                  <a:lnTo>
                    <a:pt x="255" y="460"/>
                  </a:lnTo>
                  <a:lnTo>
                    <a:pt x="234" y="446"/>
                  </a:lnTo>
                  <a:lnTo>
                    <a:pt x="226" y="432"/>
                  </a:lnTo>
                  <a:lnTo>
                    <a:pt x="219" y="425"/>
                  </a:lnTo>
                  <a:lnTo>
                    <a:pt x="205" y="432"/>
                  </a:lnTo>
                  <a:lnTo>
                    <a:pt x="205" y="446"/>
                  </a:lnTo>
                  <a:lnTo>
                    <a:pt x="191" y="453"/>
                  </a:lnTo>
                  <a:lnTo>
                    <a:pt x="177" y="446"/>
                  </a:lnTo>
                  <a:lnTo>
                    <a:pt x="170" y="453"/>
                  </a:lnTo>
                  <a:lnTo>
                    <a:pt x="163" y="460"/>
                  </a:lnTo>
                  <a:lnTo>
                    <a:pt x="149" y="467"/>
                  </a:lnTo>
                  <a:lnTo>
                    <a:pt x="149" y="453"/>
                  </a:lnTo>
                  <a:close/>
                </a:path>
              </a:pathLst>
            </a:custGeom>
            <a:solidFill>
              <a:schemeClr val="bg1"/>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5" name="Freeform 34"/>
            <p:cNvSpPr>
              <a:spLocks/>
            </p:cNvSpPr>
            <p:nvPr/>
          </p:nvSpPr>
          <p:spPr bwMode="auto">
            <a:xfrm>
              <a:off x="7158038" y="2616200"/>
              <a:ext cx="1604962" cy="1125538"/>
            </a:xfrm>
            <a:custGeom>
              <a:avLst/>
              <a:gdLst/>
              <a:ahLst/>
              <a:cxnLst>
                <a:cxn ang="0">
                  <a:pos x="226" y="403"/>
                </a:cxn>
                <a:cxn ang="0">
                  <a:pos x="177" y="388"/>
                </a:cxn>
                <a:cxn ang="0">
                  <a:pos x="127" y="360"/>
                </a:cxn>
                <a:cxn ang="0">
                  <a:pos x="92" y="374"/>
                </a:cxn>
                <a:cxn ang="0">
                  <a:pos x="50" y="388"/>
                </a:cxn>
                <a:cxn ang="0">
                  <a:pos x="21" y="374"/>
                </a:cxn>
                <a:cxn ang="0">
                  <a:pos x="21" y="332"/>
                </a:cxn>
                <a:cxn ang="0">
                  <a:pos x="0" y="311"/>
                </a:cxn>
                <a:cxn ang="0">
                  <a:pos x="43" y="268"/>
                </a:cxn>
                <a:cxn ang="0">
                  <a:pos x="64" y="219"/>
                </a:cxn>
                <a:cxn ang="0">
                  <a:pos x="57" y="162"/>
                </a:cxn>
                <a:cxn ang="0">
                  <a:pos x="120" y="162"/>
                </a:cxn>
                <a:cxn ang="0">
                  <a:pos x="184" y="162"/>
                </a:cxn>
                <a:cxn ang="0">
                  <a:pos x="248" y="169"/>
                </a:cxn>
                <a:cxn ang="0">
                  <a:pos x="311" y="162"/>
                </a:cxn>
                <a:cxn ang="0">
                  <a:pos x="368" y="120"/>
                </a:cxn>
                <a:cxn ang="0">
                  <a:pos x="424" y="113"/>
                </a:cxn>
                <a:cxn ang="0">
                  <a:pos x="439" y="63"/>
                </a:cxn>
                <a:cxn ang="0">
                  <a:pos x="432" y="14"/>
                </a:cxn>
                <a:cxn ang="0">
                  <a:pos x="467" y="35"/>
                </a:cxn>
                <a:cxn ang="0">
                  <a:pos x="502" y="42"/>
                </a:cxn>
                <a:cxn ang="0">
                  <a:pos x="509" y="63"/>
                </a:cxn>
                <a:cxn ang="0">
                  <a:pos x="516" y="99"/>
                </a:cxn>
                <a:cxn ang="0">
                  <a:pos x="559" y="127"/>
                </a:cxn>
                <a:cxn ang="0">
                  <a:pos x="587" y="148"/>
                </a:cxn>
                <a:cxn ang="0">
                  <a:pos x="615" y="169"/>
                </a:cxn>
                <a:cxn ang="0">
                  <a:pos x="608" y="212"/>
                </a:cxn>
                <a:cxn ang="0">
                  <a:pos x="594" y="254"/>
                </a:cxn>
                <a:cxn ang="0">
                  <a:pos x="615" y="282"/>
                </a:cxn>
                <a:cxn ang="0">
                  <a:pos x="615" y="304"/>
                </a:cxn>
                <a:cxn ang="0">
                  <a:pos x="566" y="289"/>
                </a:cxn>
                <a:cxn ang="0">
                  <a:pos x="530" y="268"/>
                </a:cxn>
                <a:cxn ang="0">
                  <a:pos x="495" y="297"/>
                </a:cxn>
                <a:cxn ang="0">
                  <a:pos x="474" y="325"/>
                </a:cxn>
                <a:cxn ang="0">
                  <a:pos x="424" y="339"/>
                </a:cxn>
                <a:cxn ang="0">
                  <a:pos x="424" y="388"/>
                </a:cxn>
                <a:cxn ang="0">
                  <a:pos x="439" y="410"/>
                </a:cxn>
                <a:cxn ang="0">
                  <a:pos x="453" y="438"/>
                </a:cxn>
                <a:cxn ang="0">
                  <a:pos x="474" y="466"/>
                </a:cxn>
                <a:cxn ang="0">
                  <a:pos x="439" y="487"/>
                </a:cxn>
                <a:cxn ang="0">
                  <a:pos x="403" y="466"/>
                </a:cxn>
                <a:cxn ang="0">
                  <a:pos x="354" y="438"/>
                </a:cxn>
                <a:cxn ang="0">
                  <a:pos x="297" y="417"/>
                </a:cxn>
                <a:cxn ang="0">
                  <a:pos x="276" y="417"/>
                </a:cxn>
              </a:cxnLst>
              <a:rect l="0" t="0" r="r" b="b"/>
              <a:pathLst>
                <a:path w="629" h="487">
                  <a:moveTo>
                    <a:pt x="248" y="417"/>
                  </a:moveTo>
                  <a:lnTo>
                    <a:pt x="234" y="403"/>
                  </a:lnTo>
                  <a:lnTo>
                    <a:pt x="226" y="403"/>
                  </a:lnTo>
                  <a:lnTo>
                    <a:pt x="205" y="396"/>
                  </a:lnTo>
                  <a:lnTo>
                    <a:pt x="184" y="396"/>
                  </a:lnTo>
                  <a:lnTo>
                    <a:pt x="177" y="388"/>
                  </a:lnTo>
                  <a:lnTo>
                    <a:pt x="156" y="381"/>
                  </a:lnTo>
                  <a:lnTo>
                    <a:pt x="135" y="367"/>
                  </a:lnTo>
                  <a:lnTo>
                    <a:pt x="127" y="360"/>
                  </a:lnTo>
                  <a:lnTo>
                    <a:pt x="120" y="367"/>
                  </a:lnTo>
                  <a:lnTo>
                    <a:pt x="106" y="367"/>
                  </a:lnTo>
                  <a:lnTo>
                    <a:pt x="92" y="374"/>
                  </a:lnTo>
                  <a:lnTo>
                    <a:pt x="78" y="388"/>
                  </a:lnTo>
                  <a:lnTo>
                    <a:pt x="57" y="396"/>
                  </a:lnTo>
                  <a:lnTo>
                    <a:pt x="50" y="388"/>
                  </a:lnTo>
                  <a:lnTo>
                    <a:pt x="43" y="388"/>
                  </a:lnTo>
                  <a:lnTo>
                    <a:pt x="21" y="381"/>
                  </a:lnTo>
                  <a:lnTo>
                    <a:pt x="21" y="374"/>
                  </a:lnTo>
                  <a:lnTo>
                    <a:pt x="14" y="353"/>
                  </a:lnTo>
                  <a:lnTo>
                    <a:pt x="21" y="339"/>
                  </a:lnTo>
                  <a:lnTo>
                    <a:pt x="21" y="332"/>
                  </a:lnTo>
                  <a:lnTo>
                    <a:pt x="14" y="332"/>
                  </a:lnTo>
                  <a:lnTo>
                    <a:pt x="7" y="332"/>
                  </a:lnTo>
                  <a:lnTo>
                    <a:pt x="0" y="311"/>
                  </a:lnTo>
                  <a:lnTo>
                    <a:pt x="14" y="304"/>
                  </a:lnTo>
                  <a:lnTo>
                    <a:pt x="29" y="282"/>
                  </a:lnTo>
                  <a:lnTo>
                    <a:pt x="43" y="268"/>
                  </a:lnTo>
                  <a:lnTo>
                    <a:pt x="50" y="247"/>
                  </a:lnTo>
                  <a:lnTo>
                    <a:pt x="57" y="233"/>
                  </a:lnTo>
                  <a:lnTo>
                    <a:pt x="64" y="219"/>
                  </a:lnTo>
                  <a:lnTo>
                    <a:pt x="71" y="198"/>
                  </a:lnTo>
                  <a:lnTo>
                    <a:pt x="64" y="176"/>
                  </a:lnTo>
                  <a:lnTo>
                    <a:pt x="57" y="162"/>
                  </a:lnTo>
                  <a:lnTo>
                    <a:pt x="71" y="155"/>
                  </a:lnTo>
                  <a:lnTo>
                    <a:pt x="92" y="162"/>
                  </a:lnTo>
                  <a:lnTo>
                    <a:pt x="120" y="162"/>
                  </a:lnTo>
                  <a:lnTo>
                    <a:pt x="135" y="169"/>
                  </a:lnTo>
                  <a:lnTo>
                    <a:pt x="163" y="162"/>
                  </a:lnTo>
                  <a:lnTo>
                    <a:pt x="184" y="162"/>
                  </a:lnTo>
                  <a:lnTo>
                    <a:pt x="212" y="169"/>
                  </a:lnTo>
                  <a:lnTo>
                    <a:pt x="226" y="162"/>
                  </a:lnTo>
                  <a:lnTo>
                    <a:pt x="248" y="169"/>
                  </a:lnTo>
                  <a:lnTo>
                    <a:pt x="269" y="176"/>
                  </a:lnTo>
                  <a:lnTo>
                    <a:pt x="283" y="162"/>
                  </a:lnTo>
                  <a:lnTo>
                    <a:pt x="311" y="162"/>
                  </a:lnTo>
                  <a:lnTo>
                    <a:pt x="325" y="148"/>
                  </a:lnTo>
                  <a:lnTo>
                    <a:pt x="340" y="134"/>
                  </a:lnTo>
                  <a:lnTo>
                    <a:pt x="368" y="120"/>
                  </a:lnTo>
                  <a:lnTo>
                    <a:pt x="382" y="106"/>
                  </a:lnTo>
                  <a:lnTo>
                    <a:pt x="403" y="106"/>
                  </a:lnTo>
                  <a:lnTo>
                    <a:pt x="424" y="113"/>
                  </a:lnTo>
                  <a:lnTo>
                    <a:pt x="446" y="106"/>
                  </a:lnTo>
                  <a:lnTo>
                    <a:pt x="446" y="84"/>
                  </a:lnTo>
                  <a:lnTo>
                    <a:pt x="439" y="63"/>
                  </a:lnTo>
                  <a:lnTo>
                    <a:pt x="439" y="49"/>
                  </a:lnTo>
                  <a:lnTo>
                    <a:pt x="432" y="28"/>
                  </a:lnTo>
                  <a:lnTo>
                    <a:pt x="432" y="14"/>
                  </a:lnTo>
                  <a:lnTo>
                    <a:pt x="439" y="0"/>
                  </a:lnTo>
                  <a:lnTo>
                    <a:pt x="453" y="21"/>
                  </a:lnTo>
                  <a:lnTo>
                    <a:pt x="467" y="35"/>
                  </a:lnTo>
                  <a:lnTo>
                    <a:pt x="474" y="35"/>
                  </a:lnTo>
                  <a:lnTo>
                    <a:pt x="488" y="42"/>
                  </a:lnTo>
                  <a:lnTo>
                    <a:pt x="502" y="42"/>
                  </a:lnTo>
                  <a:lnTo>
                    <a:pt x="502" y="49"/>
                  </a:lnTo>
                  <a:lnTo>
                    <a:pt x="502" y="56"/>
                  </a:lnTo>
                  <a:lnTo>
                    <a:pt x="509" y="63"/>
                  </a:lnTo>
                  <a:lnTo>
                    <a:pt x="509" y="70"/>
                  </a:lnTo>
                  <a:lnTo>
                    <a:pt x="516" y="84"/>
                  </a:lnTo>
                  <a:lnTo>
                    <a:pt x="516" y="99"/>
                  </a:lnTo>
                  <a:lnTo>
                    <a:pt x="530" y="106"/>
                  </a:lnTo>
                  <a:lnTo>
                    <a:pt x="538" y="113"/>
                  </a:lnTo>
                  <a:lnTo>
                    <a:pt x="559" y="127"/>
                  </a:lnTo>
                  <a:lnTo>
                    <a:pt x="573" y="127"/>
                  </a:lnTo>
                  <a:lnTo>
                    <a:pt x="580" y="134"/>
                  </a:lnTo>
                  <a:lnTo>
                    <a:pt x="587" y="148"/>
                  </a:lnTo>
                  <a:lnTo>
                    <a:pt x="594" y="155"/>
                  </a:lnTo>
                  <a:lnTo>
                    <a:pt x="608" y="155"/>
                  </a:lnTo>
                  <a:lnTo>
                    <a:pt x="615" y="169"/>
                  </a:lnTo>
                  <a:lnTo>
                    <a:pt x="622" y="183"/>
                  </a:lnTo>
                  <a:lnTo>
                    <a:pt x="615" y="198"/>
                  </a:lnTo>
                  <a:lnTo>
                    <a:pt x="608" y="212"/>
                  </a:lnTo>
                  <a:lnTo>
                    <a:pt x="615" y="226"/>
                  </a:lnTo>
                  <a:lnTo>
                    <a:pt x="601" y="240"/>
                  </a:lnTo>
                  <a:lnTo>
                    <a:pt x="594" y="254"/>
                  </a:lnTo>
                  <a:lnTo>
                    <a:pt x="601" y="261"/>
                  </a:lnTo>
                  <a:lnTo>
                    <a:pt x="608" y="275"/>
                  </a:lnTo>
                  <a:lnTo>
                    <a:pt x="615" y="282"/>
                  </a:lnTo>
                  <a:lnTo>
                    <a:pt x="629" y="289"/>
                  </a:lnTo>
                  <a:lnTo>
                    <a:pt x="622" y="304"/>
                  </a:lnTo>
                  <a:lnTo>
                    <a:pt x="615" y="304"/>
                  </a:lnTo>
                  <a:lnTo>
                    <a:pt x="615" y="297"/>
                  </a:lnTo>
                  <a:lnTo>
                    <a:pt x="587" y="289"/>
                  </a:lnTo>
                  <a:lnTo>
                    <a:pt x="566" y="289"/>
                  </a:lnTo>
                  <a:lnTo>
                    <a:pt x="566" y="282"/>
                  </a:lnTo>
                  <a:lnTo>
                    <a:pt x="552" y="275"/>
                  </a:lnTo>
                  <a:lnTo>
                    <a:pt x="530" y="268"/>
                  </a:lnTo>
                  <a:lnTo>
                    <a:pt x="516" y="282"/>
                  </a:lnTo>
                  <a:lnTo>
                    <a:pt x="502" y="282"/>
                  </a:lnTo>
                  <a:lnTo>
                    <a:pt x="495" y="297"/>
                  </a:lnTo>
                  <a:lnTo>
                    <a:pt x="488" y="304"/>
                  </a:lnTo>
                  <a:lnTo>
                    <a:pt x="488" y="332"/>
                  </a:lnTo>
                  <a:lnTo>
                    <a:pt x="474" y="325"/>
                  </a:lnTo>
                  <a:lnTo>
                    <a:pt x="460" y="339"/>
                  </a:lnTo>
                  <a:lnTo>
                    <a:pt x="446" y="346"/>
                  </a:lnTo>
                  <a:lnTo>
                    <a:pt x="424" y="339"/>
                  </a:lnTo>
                  <a:lnTo>
                    <a:pt x="424" y="360"/>
                  </a:lnTo>
                  <a:lnTo>
                    <a:pt x="417" y="367"/>
                  </a:lnTo>
                  <a:lnTo>
                    <a:pt x="424" y="388"/>
                  </a:lnTo>
                  <a:lnTo>
                    <a:pt x="432" y="396"/>
                  </a:lnTo>
                  <a:lnTo>
                    <a:pt x="432" y="403"/>
                  </a:lnTo>
                  <a:lnTo>
                    <a:pt x="439" y="410"/>
                  </a:lnTo>
                  <a:lnTo>
                    <a:pt x="446" y="424"/>
                  </a:lnTo>
                  <a:lnTo>
                    <a:pt x="446" y="431"/>
                  </a:lnTo>
                  <a:lnTo>
                    <a:pt x="453" y="438"/>
                  </a:lnTo>
                  <a:lnTo>
                    <a:pt x="460" y="445"/>
                  </a:lnTo>
                  <a:lnTo>
                    <a:pt x="467" y="452"/>
                  </a:lnTo>
                  <a:lnTo>
                    <a:pt x="474" y="466"/>
                  </a:lnTo>
                  <a:lnTo>
                    <a:pt x="467" y="480"/>
                  </a:lnTo>
                  <a:lnTo>
                    <a:pt x="453" y="487"/>
                  </a:lnTo>
                  <a:lnTo>
                    <a:pt x="439" y="487"/>
                  </a:lnTo>
                  <a:lnTo>
                    <a:pt x="424" y="487"/>
                  </a:lnTo>
                  <a:lnTo>
                    <a:pt x="417" y="473"/>
                  </a:lnTo>
                  <a:lnTo>
                    <a:pt x="403" y="466"/>
                  </a:lnTo>
                  <a:lnTo>
                    <a:pt x="389" y="452"/>
                  </a:lnTo>
                  <a:lnTo>
                    <a:pt x="375" y="445"/>
                  </a:lnTo>
                  <a:lnTo>
                    <a:pt x="354" y="438"/>
                  </a:lnTo>
                  <a:lnTo>
                    <a:pt x="340" y="431"/>
                  </a:lnTo>
                  <a:lnTo>
                    <a:pt x="318" y="431"/>
                  </a:lnTo>
                  <a:lnTo>
                    <a:pt x="297" y="417"/>
                  </a:lnTo>
                  <a:lnTo>
                    <a:pt x="290" y="410"/>
                  </a:lnTo>
                  <a:lnTo>
                    <a:pt x="283" y="410"/>
                  </a:lnTo>
                  <a:lnTo>
                    <a:pt x="276" y="417"/>
                  </a:lnTo>
                  <a:lnTo>
                    <a:pt x="262" y="417"/>
                  </a:lnTo>
                  <a:lnTo>
                    <a:pt x="248" y="417"/>
                  </a:lnTo>
                  <a:close/>
                </a:path>
              </a:pathLst>
            </a:custGeom>
            <a:solidFill>
              <a:srgbClr val="99CC00"/>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6" name="Freeform 35"/>
            <p:cNvSpPr>
              <a:spLocks/>
            </p:cNvSpPr>
            <p:nvPr/>
          </p:nvSpPr>
          <p:spPr bwMode="auto">
            <a:xfrm>
              <a:off x="5562600" y="2941638"/>
              <a:ext cx="974725" cy="835025"/>
            </a:xfrm>
            <a:custGeom>
              <a:avLst/>
              <a:gdLst/>
              <a:ahLst/>
              <a:cxnLst>
                <a:cxn ang="0">
                  <a:pos x="255" y="346"/>
                </a:cxn>
                <a:cxn ang="0">
                  <a:pos x="226" y="332"/>
                </a:cxn>
                <a:cxn ang="0">
                  <a:pos x="212" y="297"/>
                </a:cxn>
                <a:cxn ang="0">
                  <a:pos x="205" y="276"/>
                </a:cxn>
                <a:cxn ang="0">
                  <a:pos x="205" y="247"/>
                </a:cxn>
                <a:cxn ang="0">
                  <a:pos x="198" y="226"/>
                </a:cxn>
                <a:cxn ang="0">
                  <a:pos x="163" y="205"/>
                </a:cxn>
                <a:cxn ang="0">
                  <a:pos x="141" y="226"/>
                </a:cxn>
                <a:cxn ang="0">
                  <a:pos x="120" y="226"/>
                </a:cxn>
                <a:cxn ang="0">
                  <a:pos x="85" y="198"/>
                </a:cxn>
                <a:cxn ang="0">
                  <a:pos x="57" y="177"/>
                </a:cxn>
                <a:cxn ang="0">
                  <a:pos x="28" y="184"/>
                </a:cxn>
                <a:cxn ang="0">
                  <a:pos x="0" y="156"/>
                </a:cxn>
                <a:cxn ang="0">
                  <a:pos x="0" y="120"/>
                </a:cxn>
                <a:cxn ang="0">
                  <a:pos x="0" y="85"/>
                </a:cxn>
                <a:cxn ang="0">
                  <a:pos x="14" y="49"/>
                </a:cxn>
                <a:cxn ang="0">
                  <a:pos x="42" y="35"/>
                </a:cxn>
                <a:cxn ang="0">
                  <a:pos x="57" y="14"/>
                </a:cxn>
                <a:cxn ang="0">
                  <a:pos x="78" y="7"/>
                </a:cxn>
                <a:cxn ang="0">
                  <a:pos x="99" y="7"/>
                </a:cxn>
                <a:cxn ang="0">
                  <a:pos x="113" y="21"/>
                </a:cxn>
                <a:cxn ang="0">
                  <a:pos x="127" y="57"/>
                </a:cxn>
                <a:cxn ang="0">
                  <a:pos x="156" y="78"/>
                </a:cxn>
                <a:cxn ang="0">
                  <a:pos x="198" y="78"/>
                </a:cxn>
                <a:cxn ang="0">
                  <a:pos x="240" y="64"/>
                </a:cxn>
                <a:cxn ang="0">
                  <a:pos x="269" y="64"/>
                </a:cxn>
                <a:cxn ang="0">
                  <a:pos x="290" y="64"/>
                </a:cxn>
                <a:cxn ang="0">
                  <a:pos x="311" y="57"/>
                </a:cxn>
                <a:cxn ang="0">
                  <a:pos x="325" y="71"/>
                </a:cxn>
                <a:cxn ang="0">
                  <a:pos x="346" y="78"/>
                </a:cxn>
                <a:cxn ang="0">
                  <a:pos x="375" y="85"/>
                </a:cxn>
                <a:cxn ang="0">
                  <a:pos x="382" y="113"/>
                </a:cxn>
                <a:cxn ang="0">
                  <a:pos x="382" y="141"/>
                </a:cxn>
                <a:cxn ang="0">
                  <a:pos x="375" y="177"/>
                </a:cxn>
                <a:cxn ang="0">
                  <a:pos x="375" y="198"/>
                </a:cxn>
                <a:cxn ang="0">
                  <a:pos x="375" y="233"/>
                </a:cxn>
                <a:cxn ang="0">
                  <a:pos x="382" y="269"/>
                </a:cxn>
                <a:cxn ang="0">
                  <a:pos x="353" y="283"/>
                </a:cxn>
                <a:cxn ang="0">
                  <a:pos x="339" y="304"/>
                </a:cxn>
                <a:cxn ang="0">
                  <a:pos x="318" y="325"/>
                </a:cxn>
                <a:cxn ang="0">
                  <a:pos x="290" y="339"/>
                </a:cxn>
                <a:cxn ang="0">
                  <a:pos x="269" y="346"/>
                </a:cxn>
              </a:cxnLst>
              <a:rect l="0" t="0" r="r" b="b"/>
              <a:pathLst>
                <a:path w="382" h="361">
                  <a:moveTo>
                    <a:pt x="262" y="361"/>
                  </a:moveTo>
                  <a:lnTo>
                    <a:pt x="255" y="346"/>
                  </a:lnTo>
                  <a:lnTo>
                    <a:pt x="240" y="339"/>
                  </a:lnTo>
                  <a:lnTo>
                    <a:pt x="226" y="332"/>
                  </a:lnTo>
                  <a:lnTo>
                    <a:pt x="212" y="318"/>
                  </a:lnTo>
                  <a:lnTo>
                    <a:pt x="212" y="297"/>
                  </a:lnTo>
                  <a:lnTo>
                    <a:pt x="212" y="290"/>
                  </a:lnTo>
                  <a:lnTo>
                    <a:pt x="205" y="276"/>
                  </a:lnTo>
                  <a:lnTo>
                    <a:pt x="198" y="262"/>
                  </a:lnTo>
                  <a:lnTo>
                    <a:pt x="205" y="247"/>
                  </a:lnTo>
                  <a:lnTo>
                    <a:pt x="205" y="233"/>
                  </a:lnTo>
                  <a:lnTo>
                    <a:pt x="198" y="226"/>
                  </a:lnTo>
                  <a:lnTo>
                    <a:pt x="184" y="219"/>
                  </a:lnTo>
                  <a:lnTo>
                    <a:pt x="163" y="205"/>
                  </a:lnTo>
                  <a:lnTo>
                    <a:pt x="148" y="212"/>
                  </a:lnTo>
                  <a:lnTo>
                    <a:pt x="141" y="226"/>
                  </a:lnTo>
                  <a:lnTo>
                    <a:pt x="134" y="233"/>
                  </a:lnTo>
                  <a:lnTo>
                    <a:pt x="120" y="226"/>
                  </a:lnTo>
                  <a:lnTo>
                    <a:pt x="106" y="212"/>
                  </a:lnTo>
                  <a:lnTo>
                    <a:pt x="85" y="198"/>
                  </a:lnTo>
                  <a:lnTo>
                    <a:pt x="71" y="184"/>
                  </a:lnTo>
                  <a:lnTo>
                    <a:pt x="57" y="177"/>
                  </a:lnTo>
                  <a:lnTo>
                    <a:pt x="49" y="191"/>
                  </a:lnTo>
                  <a:lnTo>
                    <a:pt x="28" y="184"/>
                  </a:lnTo>
                  <a:lnTo>
                    <a:pt x="21" y="163"/>
                  </a:lnTo>
                  <a:lnTo>
                    <a:pt x="0" y="156"/>
                  </a:lnTo>
                  <a:lnTo>
                    <a:pt x="0" y="134"/>
                  </a:lnTo>
                  <a:lnTo>
                    <a:pt x="0" y="120"/>
                  </a:lnTo>
                  <a:lnTo>
                    <a:pt x="0" y="99"/>
                  </a:lnTo>
                  <a:lnTo>
                    <a:pt x="0" y="85"/>
                  </a:lnTo>
                  <a:lnTo>
                    <a:pt x="7" y="64"/>
                  </a:lnTo>
                  <a:lnTo>
                    <a:pt x="14" y="49"/>
                  </a:lnTo>
                  <a:lnTo>
                    <a:pt x="28" y="42"/>
                  </a:lnTo>
                  <a:lnTo>
                    <a:pt x="42" y="35"/>
                  </a:lnTo>
                  <a:lnTo>
                    <a:pt x="49" y="21"/>
                  </a:lnTo>
                  <a:lnTo>
                    <a:pt x="57" y="14"/>
                  </a:lnTo>
                  <a:lnTo>
                    <a:pt x="78" y="14"/>
                  </a:lnTo>
                  <a:lnTo>
                    <a:pt x="78" y="7"/>
                  </a:lnTo>
                  <a:lnTo>
                    <a:pt x="85" y="0"/>
                  </a:lnTo>
                  <a:lnTo>
                    <a:pt x="99" y="7"/>
                  </a:lnTo>
                  <a:lnTo>
                    <a:pt x="99" y="14"/>
                  </a:lnTo>
                  <a:lnTo>
                    <a:pt x="113" y="21"/>
                  </a:lnTo>
                  <a:lnTo>
                    <a:pt x="113" y="42"/>
                  </a:lnTo>
                  <a:lnTo>
                    <a:pt x="127" y="57"/>
                  </a:lnTo>
                  <a:lnTo>
                    <a:pt x="134" y="64"/>
                  </a:lnTo>
                  <a:lnTo>
                    <a:pt x="156" y="78"/>
                  </a:lnTo>
                  <a:lnTo>
                    <a:pt x="177" y="78"/>
                  </a:lnTo>
                  <a:lnTo>
                    <a:pt x="198" y="78"/>
                  </a:lnTo>
                  <a:lnTo>
                    <a:pt x="219" y="71"/>
                  </a:lnTo>
                  <a:lnTo>
                    <a:pt x="240" y="64"/>
                  </a:lnTo>
                  <a:lnTo>
                    <a:pt x="255" y="64"/>
                  </a:lnTo>
                  <a:lnTo>
                    <a:pt x="269" y="64"/>
                  </a:lnTo>
                  <a:lnTo>
                    <a:pt x="269" y="71"/>
                  </a:lnTo>
                  <a:lnTo>
                    <a:pt x="290" y="64"/>
                  </a:lnTo>
                  <a:lnTo>
                    <a:pt x="297" y="57"/>
                  </a:lnTo>
                  <a:lnTo>
                    <a:pt x="311" y="57"/>
                  </a:lnTo>
                  <a:lnTo>
                    <a:pt x="318" y="64"/>
                  </a:lnTo>
                  <a:lnTo>
                    <a:pt x="325" y="71"/>
                  </a:lnTo>
                  <a:lnTo>
                    <a:pt x="339" y="78"/>
                  </a:lnTo>
                  <a:lnTo>
                    <a:pt x="346" y="78"/>
                  </a:lnTo>
                  <a:lnTo>
                    <a:pt x="368" y="78"/>
                  </a:lnTo>
                  <a:lnTo>
                    <a:pt x="375" y="85"/>
                  </a:lnTo>
                  <a:lnTo>
                    <a:pt x="382" y="99"/>
                  </a:lnTo>
                  <a:lnTo>
                    <a:pt x="382" y="113"/>
                  </a:lnTo>
                  <a:lnTo>
                    <a:pt x="382" y="127"/>
                  </a:lnTo>
                  <a:lnTo>
                    <a:pt x="382" y="141"/>
                  </a:lnTo>
                  <a:lnTo>
                    <a:pt x="375" y="163"/>
                  </a:lnTo>
                  <a:lnTo>
                    <a:pt x="375" y="177"/>
                  </a:lnTo>
                  <a:lnTo>
                    <a:pt x="375" y="184"/>
                  </a:lnTo>
                  <a:lnTo>
                    <a:pt x="375" y="198"/>
                  </a:lnTo>
                  <a:lnTo>
                    <a:pt x="375" y="219"/>
                  </a:lnTo>
                  <a:lnTo>
                    <a:pt x="375" y="233"/>
                  </a:lnTo>
                  <a:lnTo>
                    <a:pt x="382" y="247"/>
                  </a:lnTo>
                  <a:lnTo>
                    <a:pt x="382" y="269"/>
                  </a:lnTo>
                  <a:lnTo>
                    <a:pt x="375" y="276"/>
                  </a:lnTo>
                  <a:lnTo>
                    <a:pt x="353" y="283"/>
                  </a:lnTo>
                  <a:lnTo>
                    <a:pt x="346" y="290"/>
                  </a:lnTo>
                  <a:lnTo>
                    <a:pt x="339" y="304"/>
                  </a:lnTo>
                  <a:lnTo>
                    <a:pt x="332" y="318"/>
                  </a:lnTo>
                  <a:lnTo>
                    <a:pt x="318" y="325"/>
                  </a:lnTo>
                  <a:lnTo>
                    <a:pt x="304" y="339"/>
                  </a:lnTo>
                  <a:lnTo>
                    <a:pt x="290" y="339"/>
                  </a:lnTo>
                  <a:lnTo>
                    <a:pt x="276" y="346"/>
                  </a:lnTo>
                  <a:lnTo>
                    <a:pt x="269" y="346"/>
                  </a:lnTo>
                  <a:lnTo>
                    <a:pt x="262" y="361"/>
                  </a:lnTo>
                  <a:close/>
                </a:path>
              </a:pathLst>
            </a:custGeom>
            <a:solidFill>
              <a:schemeClr val="bg1"/>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7" name="Freeform 36"/>
            <p:cNvSpPr>
              <a:spLocks/>
            </p:cNvSpPr>
            <p:nvPr/>
          </p:nvSpPr>
          <p:spPr bwMode="auto">
            <a:xfrm>
              <a:off x="1343025" y="2900363"/>
              <a:ext cx="1604963" cy="931862"/>
            </a:xfrm>
            <a:custGeom>
              <a:avLst/>
              <a:gdLst/>
              <a:ahLst/>
              <a:cxnLst>
                <a:cxn ang="0">
                  <a:pos x="28" y="92"/>
                </a:cxn>
                <a:cxn ang="0">
                  <a:pos x="70" y="71"/>
                </a:cxn>
                <a:cxn ang="0">
                  <a:pos x="84" y="35"/>
                </a:cxn>
                <a:cxn ang="0">
                  <a:pos x="106" y="14"/>
                </a:cxn>
                <a:cxn ang="0">
                  <a:pos x="148" y="14"/>
                </a:cxn>
                <a:cxn ang="0">
                  <a:pos x="155" y="35"/>
                </a:cxn>
                <a:cxn ang="0">
                  <a:pos x="191" y="49"/>
                </a:cxn>
                <a:cxn ang="0">
                  <a:pos x="226" y="49"/>
                </a:cxn>
                <a:cxn ang="0">
                  <a:pos x="240" y="42"/>
                </a:cxn>
                <a:cxn ang="0">
                  <a:pos x="247" y="7"/>
                </a:cxn>
                <a:cxn ang="0">
                  <a:pos x="289" y="7"/>
                </a:cxn>
                <a:cxn ang="0">
                  <a:pos x="325" y="28"/>
                </a:cxn>
                <a:cxn ang="0">
                  <a:pos x="360" y="42"/>
                </a:cxn>
                <a:cxn ang="0">
                  <a:pos x="381" y="28"/>
                </a:cxn>
                <a:cxn ang="0">
                  <a:pos x="417" y="14"/>
                </a:cxn>
                <a:cxn ang="0">
                  <a:pos x="452" y="21"/>
                </a:cxn>
                <a:cxn ang="0">
                  <a:pos x="495" y="14"/>
                </a:cxn>
                <a:cxn ang="0">
                  <a:pos x="537" y="0"/>
                </a:cxn>
                <a:cxn ang="0">
                  <a:pos x="572" y="21"/>
                </a:cxn>
                <a:cxn ang="0">
                  <a:pos x="601" y="28"/>
                </a:cxn>
                <a:cxn ang="0">
                  <a:pos x="622" y="42"/>
                </a:cxn>
                <a:cxn ang="0">
                  <a:pos x="615" y="64"/>
                </a:cxn>
                <a:cxn ang="0">
                  <a:pos x="608" y="106"/>
                </a:cxn>
                <a:cxn ang="0">
                  <a:pos x="579" y="134"/>
                </a:cxn>
                <a:cxn ang="0">
                  <a:pos x="565" y="177"/>
                </a:cxn>
                <a:cxn ang="0">
                  <a:pos x="565" y="205"/>
                </a:cxn>
                <a:cxn ang="0">
                  <a:pos x="544" y="262"/>
                </a:cxn>
                <a:cxn ang="0">
                  <a:pos x="530" y="297"/>
                </a:cxn>
                <a:cxn ang="0">
                  <a:pos x="509" y="304"/>
                </a:cxn>
                <a:cxn ang="0">
                  <a:pos x="495" y="332"/>
                </a:cxn>
                <a:cxn ang="0">
                  <a:pos x="452" y="361"/>
                </a:cxn>
                <a:cxn ang="0">
                  <a:pos x="403" y="375"/>
                </a:cxn>
                <a:cxn ang="0">
                  <a:pos x="360" y="389"/>
                </a:cxn>
                <a:cxn ang="0">
                  <a:pos x="339" y="403"/>
                </a:cxn>
                <a:cxn ang="0">
                  <a:pos x="311" y="382"/>
                </a:cxn>
                <a:cxn ang="0">
                  <a:pos x="268" y="368"/>
                </a:cxn>
                <a:cxn ang="0">
                  <a:pos x="247" y="346"/>
                </a:cxn>
                <a:cxn ang="0">
                  <a:pos x="247" y="311"/>
                </a:cxn>
                <a:cxn ang="0">
                  <a:pos x="212" y="290"/>
                </a:cxn>
                <a:cxn ang="0">
                  <a:pos x="198" y="262"/>
                </a:cxn>
                <a:cxn ang="0">
                  <a:pos x="155" y="233"/>
                </a:cxn>
                <a:cxn ang="0">
                  <a:pos x="141" y="198"/>
                </a:cxn>
                <a:cxn ang="0">
                  <a:pos x="127" y="163"/>
                </a:cxn>
                <a:cxn ang="0">
                  <a:pos x="77" y="148"/>
                </a:cxn>
                <a:cxn ang="0">
                  <a:pos x="0" y="113"/>
                </a:cxn>
              </a:cxnLst>
              <a:rect l="0" t="0" r="r" b="b"/>
              <a:pathLst>
                <a:path w="629" h="403">
                  <a:moveTo>
                    <a:pt x="0" y="113"/>
                  </a:moveTo>
                  <a:lnTo>
                    <a:pt x="28" y="92"/>
                  </a:lnTo>
                  <a:lnTo>
                    <a:pt x="49" y="78"/>
                  </a:lnTo>
                  <a:lnTo>
                    <a:pt x="70" y="71"/>
                  </a:lnTo>
                  <a:lnTo>
                    <a:pt x="77" y="56"/>
                  </a:lnTo>
                  <a:lnTo>
                    <a:pt x="84" y="35"/>
                  </a:lnTo>
                  <a:lnTo>
                    <a:pt x="92" y="21"/>
                  </a:lnTo>
                  <a:lnTo>
                    <a:pt x="106" y="14"/>
                  </a:lnTo>
                  <a:lnTo>
                    <a:pt x="134" y="14"/>
                  </a:lnTo>
                  <a:lnTo>
                    <a:pt x="148" y="14"/>
                  </a:lnTo>
                  <a:lnTo>
                    <a:pt x="162" y="21"/>
                  </a:lnTo>
                  <a:lnTo>
                    <a:pt x="155" y="35"/>
                  </a:lnTo>
                  <a:lnTo>
                    <a:pt x="169" y="49"/>
                  </a:lnTo>
                  <a:lnTo>
                    <a:pt x="191" y="49"/>
                  </a:lnTo>
                  <a:lnTo>
                    <a:pt x="212" y="56"/>
                  </a:lnTo>
                  <a:lnTo>
                    <a:pt x="226" y="49"/>
                  </a:lnTo>
                  <a:lnTo>
                    <a:pt x="240" y="49"/>
                  </a:lnTo>
                  <a:lnTo>
                    <a:pt x="240" y="42"/>
                  </a:lnTo>
                  <a:lnTo>
                    <a:pt x="247" y="21"/>
                  </a:lnTo>
                  <a:lnTo>
                    <a:pt x="247" y="7"/>
                  </a:lnTo>
                  <a:lnTo>
                    <a:pt x="275" y="0"/>
                  </a:lnTo>
                  <a:lnTo>
                    <a:pt x="289" y="7"/>
                  </a:lnTo>
                  <a:lnTo>
                    <a:pt x="297" y="28"/>
                  </a:lnTo>
                  <a:lnTo>
                    <a:pt x="325" y="28"/>
                  </a:lnTo>
                  <a:lnTo>
                    <a:pt x="339" y="42"/>
                  </a:lnTo>
                  <a:lnTo>
                    <a:pt x="360" y="42"/>
                  </a:lnTo>
                  <a:lnTo>
                    <a:pt x="381" y="35"/>
                  </a:lnTo>
                  <a:lnTo>
                    <a:pt x="381" y="28"/>
                  </a:lnTo>
                  <a:lnTo>
                    <a:pt x="396" y="21"/>
                  </a:lnTo>
                  <a:lnTo>
                    <a:pt x="417" y="14"/>
                  </a:lnTo>
                  <a:lnTo>
                    <a:pt x="431" y="14"/>
                  </a:lnTo>
                  <a:lnTo>
                    <a:pt x="452" y="21"/>
                  </a:lnTo>
                  <a:lnTo>
                    <a:pt x="473" y="21"/>
                  </a:lnTo>
                  <a:lnTo>
                    <a:pt x="495" y="14"/>
                  </a:lnTo>
                  <a:lnTo>
                    <a:pt x="509" y="0"/>
                  </a:lnTo>
                  <a:lnTo>
                    <a:pt x="537" y="0"/>
                  </a:lnTo>
                  <a:lnTo>
                    <a:pt x="558" y="14"/>
                  </a:lnTo>
                  <a:lnTo>
                    <a:pt x="572" y="21"/>
                  </a:lnTo>
                  <a:lnTo>
                    <a:pt x="586" y="28"/>
                  </a:lnTo>
                  <a:lnTo>
                    <a:pt x="601" y="28"/>
                  </a:lnTo>
                  <a:lnTo>
                    <a:pt x="615" y="35"/>
                  </a:lnTo>
                  <a:lnTo>
                    <a:pt x="622" y="42"/>
                  </a:lnTo>
                  <a:lnTo>
                    <a:pt x="629" y="49"/>
                  </a:lnTo>
                  <a:lnTo>
                    <a:pt x="615" y="64"/>
                  </a:lnTo>
                  <a:lnTo>
                    <a:pt x="615" y="85"/>
                  </a:lnTo>
                  <a:lnTo>
                    <a:pt x="608" y="106"/>
                  </a:lnTo>
                  <a:lnTo>
                    <a:pt x="601" y="120"/>
                  </a:lnTo>
                  <a:lnTo>
                    <a:pt x="579" y="134"/>
                  </a:lnTo>
                  <a:lnTo>
                    <a:pt x="572" y="155"/>
                  </a:lnTo>
                  <a:lnTo>
                    <a:pt x="565" y="177"/>
                  </a:lnTo>
                  <a:lnTo>
                    <a:pt x="565" y="191"/>
                  </a:lnTo>
                  <a:lnTo>
                    <a:pt x="565" y="205"/>
                  </a:lnTo>
                  <a:lnTo>
                    <a:pt x="565" y="233"/>
                  </a:lnTo>
                  <a:lnTo>
                    <a:pt x="544" y="262"/>
                  </a:lnTo>
                  <a:lnTo>
                    <a:pt x="537" y="276"/>
                  </a:lnTo>
                  <a:lnTo>
                    <a:pt x="530" y="297"/>
                  </a:lnTo>
                  <a:lnTo>
                    <a:pt x="523" y="311"/>
                  </a:lnTo>
                  <a:lnTo>
                    <a:pt x="509" y="304"/>
                  </a:lnTo>
                  <a:lnTo>
                    <a:pt x="502" y="311"/>
                  </a:lnTo>
                  <a:lnTo>
                    <a:pt x="495" y="332"/>
                  </a:lnTo>
                  <a:lnTo>
                    <a:pt x="473" y="346"/>
                  </a:lnTo>
                  <a:lnTo>
                    <a:pt x="452" y="361"/>
                  </a:lnTo>
                  <a:lnTo>
                    <a:pt x="431" y="375"/>
                  </a:lnTo>
                  <a:lnTo>
                    <a:pt x="403" y="375"/>
                  </a:lnTo>
                  <a:lnTo>
                    <a:pt x="381" y="382"/>
                  </a:lnTo>
                  <a:lnTo>
                    <a:pt x="360" y="389"/>
                  </a:lnTo>
                  <a:lnTo>
                    <a:pt x="346" y="403"/>
                  </a:lnTo>
                  <a:lnTo>
                    <a:pt x="339" y="403"/>
                  </a:lnTo>
                  <a:lnTo>
                    <a:pt x="325" y="389"/>
                  </a:lnTo>
                  <a:lnTo>
                    <a:pt x="311" y="382"/>
                  </a:lnTo>
                  <a:lnTo>
                    <a:pt x="289" y="375"/>
                  </a:lnTo>
                  <a:lnTo>
                    <a:pt x="268" y="368"/>
                  </a:lnTo>
                  <a:lnTo>
                    <a:pt x="254" y="361"/>
                  </a:lnTo>
                  <a:lnTo>
                    <a:pt x="247" y="346"/>
                  </a:lnTo>
                  <a:lnTo>
                    <a:pt x="247" y="332"/>
                  </a:lnTo>
                  <a:lnTo>
                    <a:pt x="247" y="311"/>
                  </a:lnTo>
                  <a:lnTo>
                    <a:pt x="233" y="297"/>
                  </a:lnTo>
                  <a:lnTo>
                    <a:pt x="212" y="290"/>
                  </a:lnTo>
                  <a:lnTo>
                    <a:pt x="212" y="276"/>
                  </a:lnTo>
                  <a:lnTo>
                    <a:pt x="198" y="262"/>
                  </a:lnTo>
                  <a:lnTo>
                    <a:pt x="141" y="254"/>
                  </a:lnTo>
                  <a:lnTo>
                    <a:pt x="155" y="233"/>
                  </a:lnTo>
                  <a:lnTo>
                    <a:pt x="148" y="219"/>
                  </a:lnTo>
                  <a:lnTo>
                    <a:pt x="141" y="198"/>
                  </a:lnTo>
                  <a:lnTo>
                    <a:pt x="134" y="170"/>
                  </a:lnTo>
                  <a:lnTo>
                    <a:pt x="127" y="163"/>
                  </a:lnTo>
                  <a:lnTo>
                    <a:pt x="84" y="155"/>
                  </a:lnTo>
                  <a:lnTo>
                    <a:pt x="77" y="148"/>
                  </a:lnTo>
                  <a:lnTo>
                    <a:pt x="63" y="141"/>
                  </a:lnTo>
                  <a:lnTo>
                    <a:pt x="0" y="113"/>
                  </a:lnTo>
                  <a:close/>
                </a:path>
              </a:pathLst>
            </a:custGeom>
            <a:solidFill>
              <a:schemeClr val="accent2">
                <a:lumMod val="60000"/>
                <a:lumOff val="40000"/>
              </a:schemeClr>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8" name="Freeform 37"/>
            <p:cNvSpPr>
              <a:spLocks/>
            </p:cNvSpPr>
            <p:nvPr/>
          </p:nvSpPr>
          <p:spPr bwMode="auto">
            <a:xfrm>
              <a:off x="990600" y="3205163"/>
              <a:ext cx="776288" cy="490537"/>
            </a:xfrm>
            <a:custGeom>
              <a:avLst/>
              <a:gdLst/>
              <a:ahLst/>
              <a:cxnLst>
                <a:cxn ang="0">
                  <a:pos x="149" y="0"/>
                </a:cxn>
                <a:cxn ang="0">
                  <a:pos x="156" y="7"/>
                </a:cxn>
                <a:cxn ang="0">
                  <a:pos x="163" y="14"/>
                </a:cxn>
                <a:cxn ang="0">
                  <a:pos x="184" y="14"/>
                </a:cxn>
                <a:cxn ang="0">
                  <a:pos x="191" y="14"/>
                </a:cxn>
                <a:cxn ang="0">
                  <a:pos x="212" y="28"/>
                </a:cxn>
                <a:cxn ang="0">
                  <a:pos x="226" y="35"/>
                </a:cxn>
                <a:cxn ang="0">
                  <a:pos x="233" y="42"/>
                </a:cxn>
                <a:cxn ang="0">
                  <a:pos x="276" y="50"/>
                </a:cxn>
                <a:cxn ang="0">
                  <a:pos x="283" y="57"/>
                </a:cxn>
                <a:cxn ang="0">
                  <a:pos x="290" y="85"/>
                </a:cxn>
                <a:cxn ang="0">
                  <a:pos x="297" y="106"/>
                </a:cxn>
                <a:cxn ang="0">
                  <a:pos x="304" y="120"/>
                </a:cxn>
                <a:cxn ang="0">
                  <a:pos x="290" y="141"/>
                </a:cxn>
                <a:cxn ang="0">
                  <a:pos x="269" y="134"/>
                </a:cxn>
                <a:cxn ang="0">
                  <a:pos x="248" y="141"/>
                </a:cxn>
                <a:cxn ang="0">
                  <a:pos x="226" y="141"/>
                </a:cxn>
                <a:cxn ang="0">
                  <a:pos x="198" y="134"/>
                </a:cxn>
                <a:cxn ang="0">
                  <a:pos x="198" y="156"/>
                </a:cxn>
                <a:cxn ang="0">
                  <a:pos x="198" y="177"/>
                </a:cxn>
                <a:cxn ang="0">
                  <a:pos x="191" y="198"/>
                </a:cxn>
                <a:cxn ang="0">
                  <a:pos x="177" y="212"/>
                </a:cxn>
                <a:cxn ang="0">
                  <a:pos x="156" y="212"/>
                </a:cxn>
                <a:cxn ang="0">
                  <a:pos x="127" y="198"/>
                </a:cxn>
                <a:cxn ang="0">
                  <a:pos x="106" y="191"/>
                </a:cxn>
                <a:cxn ang="0">
                  <a:pos x="85" y="184"/>
                </a:cxn>
                <a:cxn ang="0">
                  <a:pos x="71" y="170"/>
                </a:cxn>
                <a:cxn ang="0">
                  <a:pos x="57" y="156"/>
                </a:cxn>
                <a:cxn ang="0">
                  <a:pos x="35" y="141"/>
                </a:cxn>
                <a:cxn ang="0">
                  <a:pos x="21" y="134"/>
                </a:cxn>
                <a:cxn ang="0">
                  <a:pos x="14" y="127"/>
                </a:cxn>
                <a:cxn ang="0">
                  <a:pos x="0" y="120"/>
                </a:cxn>
                <a:cxn ang="0">
                  <a:pos x="21" y="113"/>
                </a:cxn>
                <a:cxn ang="0">
                  <a:pos x="28" y="99"/>
                </a:cxn>
                <a:cxn ang="0">
                  <a:pos x="50" y="99"/>
                </a:cxn>
                <a:cxn ang="0">
                  <a:pos x="50" y="92"/>
                </a:cxn>
                <a:cxn ang="0">
                  <a:pos x="35" y="78"/>
                </a:cxn>
                <a:cxn ang="0">
                  <a:pos x="57" y="71"/>
                </a:cxn>
                <a:cxn ang="0">
                  <a:pos x="71" y="64"/>
                </a:cxn>
                <a:cxn ang="0">
                  <a:pos x="78" y="42"/>
                </a:cxn>
                <a:cxn ang="0">
                  <a:pos x="99" y="28"/>
                </a:cxn>
                <a:cxn ang="0">
                  <a:pos x="120" y="14"/>
                </a:cxn>
                <a:cxn ang="0">
                  <a:pos x="149" y="0"/>
                </a:cxn>
              </a:cxnLst>
              <a:rect l="0" t="0" r="r" b="b"/>
              <a:pathLst>
                <a:path w="304" h="212">
                  <a:moveTo>
                    <a:pt x="149" y="0"/>
                  </a:moveTo>
                  <a:lnTo>
                    <a:pt x="156" y="7"/>
                  </a:lnTo>
                  <a:lnTo>
                    <a:pt x="163" y="14"/>
                  </a:lnTo>
                  <a:lnTo>
                    <a:pt x="184" y="14"/>
                  </a:lnTo>
                  <a:lnTo>
                    <a:pt x="191" y="14"/>
                  </a:lnTo>
                  <a:lnTo>
                    <a:pt x="212" y="28"/>
                  </a:lnTo>
                  <a:lnTo>
                    <a:pt x="226" y="35"/>
                  </a:lnTo>
                  <a:lnTo>
                    <a:pt x="233" y="42"/>
                  </a:lnTo>
                  <a:lnTo>
                    <a:pt x="276" y="50"/>
                  </a:lnTo>
                  <a:lnTo>
                    <a:pt x="283" y="57"/>
                  </a:lnTo>
                  <a:lnTo>
                    <a:pt x="290" y="85"/>
                  </a:lnTo>
                  <a:lnTo>
                    <a:pt x="297" y="106"/>
                  </a:lnTo>
                  <a:lnTo>
                    <a:pt x="304" y="120"/>
                  </a:lnTo>
                  <a:lnTo>
                    <a:pt x="290" y="141"/>
                  </a:lnTo>
                  <a:lnTo>
                    <a:pt x="269" y="134"/>
                  </a:lnTo>
                  <a:lnTo>
                    <a:pt x="248" y="141"/>
                  </a:lnTo>
                  <a:lnTo>
                    <a:pt x="226" y="141"/>
                  </a:lnTo>
                  <a:lnTo>
                    <a:pt x="198" y="134"/>
                  </a:lnTo>
                  <a:lnTo>
                    <a:pt x="198" y="156"/>
                  </a:lnTo>
                  <a:lnTo>
                    <a:pt x="198" y="177"/>
                  </a:lnTo>
                  <a:lnTo>
                    <a:pt x="191" y="198"/>
                  </a:lnTo>
                  <a:lnTo>
                    <a:pt x="177" y="212"/>
                  </a:lnTo>
                  <a:lnTo>
                    <a:pt x="156" y="212"/>
                  </a:lnTo>
                  <a:lnTo>
                    <a:pt x="127" y="198"/>
                  </a:lnTo>
                  <a:lnTo>
                    <a:pt x="106" y="191"/>
                  </a:lnTo>
                  <a:lnTo>
                    <a:pt x="85" y="184"/>
                  </a:lnTo>
                  <a:lnTo>
                    <a:pt x="71" y="170"/>
                  </a:lnTo>
                  <a:lnTo>
                    <a:pt x="57" y="156"/>
                  </a:lnTo>
                  <a:lnTo>
                    <a:pt x="35" y="141"/>
                  </a:lnTo>
                  <a:lnTo>
                    <a:pt x="21" y="134"/>
                  </a:lnTo>
                  <a:lnTo>
                    <a:pt x="14" y="127"/>
                  </a:lnTo>
                  <a:lnTo>
                    <a:pt x="0" y="120"/>
                  </a:lnTo>
                  <a:lnTo>
                    <a:pt x="21" y="113"/>
                  </a:lnTo>
                  <a:lnTo>
                    <a:pt x="28" y="99"/>
                  </a:lnTo>
                  <a:lnTo>
                    <a:pt x="50" y="99"/>
                  </a:lnTo>
                  <a:lnTo>
                    <a:pt x="50" y="92"/>
                  </a:lnTo>
                  <a:lnTo>
                    <a:pt x="35" y="78"/>
                  </a:lnTo>
                  <a:lnTo>
                    <a:pt x="57" y="71"/>
                  </a:lnTo>
                  <a:lnTo>
                    <a:pt x="71" y="64"/>
                  </a:lnTo>
                  <a:lnTo>
                    <a:pt x="78" y="42"/>
                  </a:lnTo>
                  <a:lnTo>
                    <a:pt x="99" y="28"/>
                  </a:lnTo>
                  <a:lnTo>
                    <a:pt x="120" y="14"/>
                  </a:lnTo>
                  <a:lnTo>
                    <a:pt x="149" y="0"/>
                  </a:lnTo>
                  <a:close/>
                </a:path>
              </a:pathLst>
            </a:custGeom>
            <a:solidFill>
              <a:schemeClr val="bg1"/>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39" name="Freeform 38"/>
            <p:cNvSpPr>
              <a:spLocks/>
            </p:cNvSpPr>
            <p:nvPr/>
          </p:nvSpPr>
          <p:spPr bwMode="auto">
            <a:xfrm>
              <a:off x="5631521" y="2273300"/>
              <a:ext cx="955675" cy="850900"/>
            </a:xfrm>
            <a:custGeom>
              <a:avLst/>
              <a:gdLst/>
              <a:ahLst/>
              <a:cxnLst>
                <a:cxn ang="0">
                  <a:pos x="219" y="85"/>
                </a:cxn>
                <a:cxn ang="0">
                  <a:pos x="205" y="106"/>
                </a:cxn>
                <a:cxn ang="0">
                  <a:pos x="205" y="134"/>
                </a:cxn>
                <a:cxn ang="0">
                  <a:pos x="227" y="156"/>
                </a:cxn>
                <a:cxn ang="0">
                  <a:pos x="255" y="177"/>
                </a:cxn>
                <a:cxn ang="0">
                  <a:pos x="269" y="198"/>
                </a:cxn>
                <a:cxn ang="0">
                  <a:pos x="311" y="198"/>
                </a:cxn>
                <a:cxn ang="0">
                  <a:pos x="354" y="198"/>
                </a:cxn>
                <a:cxn ang="0">
                  <a:pos x="375" y="226"/>
                </a:cxn>
                <a:cxn ang="0">
                  <a:pos x="368" y="262"/>
                </a:cxn>
                <a:cxn ang="0">
                  <a:pos x="361" y="290"/>
                </a:cxn>
                <a:cxn ang="0">
                  <a:pos x="368" y="311"/>
                </a:cxn>
                <a:cxn ang="0">
                  <a:pos x="347" y="339"/>
                </a:cxn>
                <a:cxn ang="0">
                  <a:pos x="325" y="354"/>
                </a:cxn>
                <a:cxn ang="0">
                  <a:pos x="311" y="368"/>
                </a:cxn>
                <a:cxn ang="0">
                  <a:pos x="290" y="354"/>
                </a:cxn>
                <a:cxn ang="0">
                  <a:pos x="269" y="347"/>
                </a:cxn>
                <a:cxn ang="0">
                  <a:pos x="241" y="361"/>
                </a:cxn>
                <a:cxn ang="0">
                  <a:pos x="227" y="354"/>
                </a:cxn>
                <a:cxn ang="0">
                  <a:pos x="191" y="361"/>
                </a:cxn>
                <a:cxn ang="0">
                  <a:pos x="149" y="368"/>
                </a:cxn>
                <a:cxn ang="0">
                  <a:pos x="106" y="354"/>
                </a:cxn>
                <a:cxn ang="0">
                  <a:pos x="85" y="332"/>
                </a:cxn>
                <a:cxn ang="0">
                  <a:pos x="71" y="304"/>
                </a:cxn>
                <a:cxn ang="0">
                  <a:pos x="57" y="290"/>
                </a:cxn>
                <a:cxn ang="0">
                  <a:pos x="50" y="262"/>
                </a:cxn>
                <a:cxn ang="0">
                  <a:pos x="36" y="226"/>
                </a:cxn>
                <a:cxn ang="0">
                  <a:pos x="14" y="205"/>
                </a:cxn>
                <a:cxn ang="0">
                  <a:pos x="7" y="184"/>
                </a:cxn>
                <a:cxn ang="0">
                  <a:pos x="21" y="156"/>
                </a:cxn>
                <a:cxn ang="0">
                  <a:pos x="43" y="156"/>
                </a:cxn>
                <a:cxn ang="0">
                  <a:pos x="36" y="127"/>
                </a:cxn>
                <a:cxn ang="0">
                  <a:pos x="43" y="99"/>
                </a:cxn>
                <a:cxn ang="0">
                  <a:pos x="43" y="71"/>
                </a:cxn>
                <a:cxn ang="0">
                  <a:pos x="64" y="42"/>
                </a:cxn>
                <a:cxn ang="0">
                  <a:pos x="85" y="7"/>
                </a:cxn>
                <a:cxn ang="0">
                  <a:pos x="135" y="7"/>
                </a:cxn>
                <a:cxn ang="0">
                  <a:pos x="177" y="28"/>
                </a:cxn>
                <a:cxn ang="0">
                  <a:pos x="227" y="85"/>
                </a:cxn>
              </a:cxnLst>
              <a:rect l="0" t="0" r="r" b="b"/>
              <a:pathLst>
                <a:path w="375" h="368">
                  <a:moveTo>
                    <a:pt x="227" y="85"/>
                  </a:moveTo>
                  <a:lnTo>
                    <a:pt x="219" y="85"/>
                  </a:lnTo>
                  <a:lnTo>
                    <a:pt x="212" y="92"/>
                  </a:lnTo>
                  <a:lnTo>
                    <a:pt x="205" y="106"/>
                  </a:lnTo>
                  <a:lnTo>
                    <a:pt x="198" y="120"/>
                  </a:lnTo>
                  <a:lnTo>
                    <a:pt x="205" y="134"/>
                  </a:lnTo>
                  <a:lnTo>
                    <a:pt x="212" y="149"/>
                  </a:lnTo>
                  <a:lnTo>
                    <a:pt x="227" y="156"/>
                  </a:lnTo>
                  <a:lnTo>
                    <a:pt x="241" y="163"/>
                  </a:lnTo>
                  <a:lnTo>
                    <a:pt x="255" y="177"/>
                  </a:lnTo>
                  <a:lnTo>
                    <a:pt x="255" y="191"/>
                  </a:lnTo>
                  <a:lnTo>
                    <a:pt x="269" y="198"/>
                  </a:lnTo>
                  <a:lnTo>
                    <a:pt x="290" y="198"/>
                  </a:lnTo>
                  <a:lnTo>
                    <a:pt x="311" y="198"/>
                  </a:lnTo>
                  <a:lnTo>
                    <a:pt x="333" y="198"/>
                  </a:lnTo>
                  <a:lnTo>
                    <a:pt x="354" y="198"/>
                  </a:lnTo>
                  <a:lnTo>
                    <a:pt x="368" y="212"/>
                  </a:lnTo>
                  <a:lnTo>
                    <a:pt x="375" y="226"/>
                  </a:lnTo>
                  <a:lnTo>
                    <a:pt x="368" y="240"/>
                  </a:lnTo>
                  <a:lnTo>
                    <a:pt x="368" y="262"/>
                  </a:lnTo>
                  <a:lnTo>
                    <a:pt x="361" y="283"/>
                  </a:lnTo>
                  <a:lnTo>
                    <a:pt x="361" y="290"/>
                  </a:lnTo>
                  <a:lnTo>
                    <a:pt x="368" y="304"/>
                  </a:lnTo>
                  <a:lnTo>
                    <a:pt x="368" y="311"/>
                  </a:lnTo>
                  <a:lnTo>
                    <a:pt x="368" y="325"/>
                  </a:lnTo>
                  <a:lnTo>
                    <a:pt x="347" y="339"/>
                  </a:lnTo>
                  <a:lnTo>
                    <a:pt x="333" y="339"/>
                  </a:lnTo>
                  <a:lnTo>
                    <a:pt x="325" y="354"/>
                  </a:lnTo>
                  <a:lnTo>
                    <a:pt x="318" y="368"/>
                  </a:lnTo>
                  <a:lnTo>
                    <a:pt x="311" y="368"/>
                  </a:lnTo>
                  <a:lnTo>
                    <a:pt x="297" y="361"/>
                  </a:lnTo>
                  <a:lnTo>
                    <a:pt x="290" y="354"/>
                  </a:lnTo>
                  <a:lnTo>
                    <a:pt x="283" y="347"/>
                  </a:lnTo>
                  <a:lnTo>
                    <a:pt x="269" y="347"/>
                  </a:lnTo>
                  <a:lnTo>
                    <a:pt x="262" y="354"/>
                  </a:lnTo>
                  <a:lnTo>
                    <a:pt x="241" y="361"/>
                  </a:lnTo>
                  <a:lnTo>
                    <a:pt x="241" y="354"/>
                  </a:lnTo>
                  <a:lnTo>
                    <a:pt x="227" y="354"/>
                  </a:lnTo>
                  <a:lnTo>
                    <a:pt x="212" y="354"/>
                  </a:lnTo>
                  <a:lnTo>
                    <a:pt x="191" y="361"/>
                  </a:lnTo>
                  <a:lnTo>
                    <a:pt x="170" y="368"/>
                  </a:lnTo>
                  <a:lnTo>
                    <a:pt x="149" y="368"/>
                  </a:lnTo>
                  <a:lnTo>
                    <a:pt x="128" y="368"/>
                  </a:lnTo>
                  <a:lnTo>
                    <a:pt x="106" y="354"/>
                  </a:lnTo>
                  <a:lnTo>
                    <a:pt x="99" y="347"/>
                  </a:lnTo>
                  <a:lnTo>
                    <a:pt x="85" y="332"/>
                  </a:lnTo>
                  <a:lnTo>
                    <a:pt x="85" y="311"/>
                  </a:lnTo>
                  <a:lnTo>
                    <a:pt x="71" y="304"/>
                  </a:lnTo>
                  <a:lnTo>
                    <a:pt x="71" y="297"/>
                  </a:lnTo>
                  <a:lnTo>
                    <a:pt x="57" y="290"/>
                  </a:lnTo>
                  <a:lnTo>
                    <a:pt x="57" y="276"/>
                  </a:lnTo>
                  <a:lnTo>
                    <a:pt x="50" y="262"/>
                  </a:lnTo>
                  <a:lnTo>
                    <a:pt x="43" y="240"/>
                  </a:lnTo>
                  <a:lnTo>
                    <a:pt x="36" y="226"/>
                  </a:lnTo>
                  <a:lnTo>
                    <a:pt x="29" y="212"/>
                  </a:lnTo>
                  <a:lnTo>
                    <a:pt x="14" y="205"/>
                  </a:lnTo>
                  <a:lnTo>
                    <a:pt x="0" y="198"/>
                  </a:lnTo>
                  <a:lnTo>
                    <a:pt x="7" y="184"/>
                  </a:lnTo>
                  <a:lnTo>
                    <a:pt x="14" y="170"/>
                  </a:lnTo>
                  <a:lnTo>
                    <a:pt x="21" y="156"/>
                  </a:lnTo>
                  <a:lnTo>
                    <a:pt x="36" y="156"/>
                  </a:lnTo>
                  <a:lnTo>
                    <a:pt x="43" y="156"/>
                  </a:lnTo>
                  <a:lnTo>
                    <a:pt x="43" y="141"/>
                  </a:lnTo>
                  <a:lnTo>
                    <a:pt x="36" y="127"/>
                  </a:lnTo>
                  <a:lnTo>
                    <a:pt x="36" y="106"/>
                  </a:lnTo>
                  <a:lnTo>
                    <a:pt x="43" y="99"/>
                  </a:lnTo>
                  <a:lnTo>
                    <a:pt x="36" y="85"/>
                  </a:lnTo>
                  <a:lnTo>
                    <a:pt x="43" y="71"/>
                  </a:lnTo>
                  <a:lnTo>
                    <a:pt x="57" y="57"/>
                  </a:lnTo>
                  <a:lnTo>
                    <a:pt x="64" y="42"/>
                  </a:lnTo>
                  <a:lnTo>
                    <a:pt x="78" y="21"/>
                  </a:lnTo>
                  <a:lnTo>
                    <a:pt x="85" y="7"/>
                  </a:lnTo>
                  <a:lnTo>
                    <a:pt x="106" y="7"/>
                  </a:lnTo>
                  <a:lnTo>
                    <a:pt x="135" y="7"/>
                  </a:lnTo>
                  <a:lnTo>
                    <a:pt x="135" y="0"/>
                  </a:lnTo>
                  <a:lnTo>
                    <a:pt x="177" y="28"/>
                  </a:lnTo>
                  <a:lnTo>
                    <a:pt x="205" y="57"/>
                  </a:lnTo>
                  <a:lnTo>
                    <a:pt x="227" y="85"/>
                  </a:lnTo>
                  <a:close/>
                </a:path>
              </a:pathLst>
            </a:custGeom>
            <a:solidFill>
              <a:srgbClr val="FFFF00"/>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0" name="Freeform 39"/>
            <p:cNvSpPr>
              <a:spLocks/>
            </p:cNvSpPr>
            <p:nvPr/>
          </p:nvSpPr>
          <p:spPr bwMode="auto">
            <a:xfrm>
              <a:off x="5791200" y="1528763"/>
              <a:ext cx="1371600" cy="947737"/>
            </a:xfrm>
            <a:custGeom>
              <a:avLst/>
              <a:gdLst/>
              <a:ahLst/>
              <a:cxnLst>
                <a:cxn ang="0">
                  <a:pos x="452" y="382"/>
                </a:cxn>
                <a:cxn ang="0">
                  <a:pos x="417" y="375"/>
                </a:cxn>
                <a:cxn ang="0">
                  <a:pos x="375" y="367"/>
                </a:cxn>
                <a:cxn ang="0">
                  <a:pos x="332" y="353"/>
                </a:cxn>
                <a:cxn ang="0">
                  <a:pos x="297" y="353"/>
                </a:cxn>
                <a:cxn ang="0">
                  <a:pos x="254" y="353"/>
                </a:cxn>
                <a:cxn ang="0">
                  <a:pos x="226" y="346"/>
                </a:cxn>
                <a:cxn ang="0">
                  <a:pos x="205" y="360"/>
                </a:cxn>
                <a:cxn ang="0">
                  <a:pos x="191" y="396"/>
                </a:cxn>
                <a:cxn ang="0">
                  <a:pos x="170" y="410"/>
                </a:cxn>
                <a:cxn ang="0">
                  <a:pos x="141" y="382"/>
                </a:cxn>
                <a:cxn ang="0">
                  <a:pos x="71" y="325"/>
                </a:cxn>
                <a:cxn ang="0">
                  <a:pos x="49" y="304"/>
                </a:cxn>
                <a:cxn ang="0">
                  <a:pos x="35" y="304"/>
                </a:cxn>
                <a:cxn ang="0">
                  <a:pos x="14" y="311"/>
                </a:cxn>
                <a:cxn ang="0">
                  <a:pos x="0" y="283"/>
                </a:cxn>
                <a:cxn ang="0">
                  <a:pos x="14" y="268"/>
                </a:cxn>
                <a:cxn ang="0">
                  <a:pos x="35" y="268"/>
                </a:cxn>
                <a:cxn ang="0">
                  <a:pos x="56" y="254"/>
                </a:cxn>
                <a:cxn ang="0">
                  <a:pos x="64" y="233"/>
                </a:cxn>
                <a:cxn ang="0">
                  <a:pos x="71" y="219"/>
                </a:cxn>
                <a:cxn ang="0">
                  <a:pos x="99" y="205"/>
                </a:cxn>
                <a:cxn ang="0">
                  <a:pos x="127" y="176"/>
                </a:cxn>
                <a:cxn ang="0">
                  <a:pos x="155" y="162"/>
                </a:cxn>
                <a:cxn ang="0">
                  <a:pos x="198" y="134"/>
                </a:cxn>
                <a:cxn ang="0">
                  <a:pos x="212" y="113"/>
                </a:cxn>
                <a:cxn ang="0">
                  <a:pos x="226" y="120"/>
                </a:cxn>
                <a:cxn ang="0">
                  <a:pos x="240" y="106"/>
                </a:cxn>
                <a:cxn ang="0">
                  <a:pos x="269" y="106"/>
                </a:cxn>
                <a:cxn ang="0">
                  <a:pos x="297" y="106"/>
                </a:cxn>
                <a:cxn ang="0">
                  <a:pos x="318" y="92"/>
                </a:cxn>
                <a:cxn ang="0">
                  <a:pos x="332" y="92"/>
                </a:cxn>
                <a:cxn ang="0">
                  <a:pos x="360" y="70"/>
                </a:cxn>
                <a:cxn ang="0">
                  <a:pos x="375" y="49"/>
                </a:cxn>
                <a:cxn ang="0">
                  <a:pos x="389" y="49"/>
                </a:cxn>
                <a:cxn ang="0">
                  <a:pos x="417" y="42"/>
                </a:cxn>
                <a:cxn ang="0">
                  <a:pos x="431" y="35"/>
                </a:cxn>
                <a:cxn ang="0">
                  <a:pos x="431" y="21"/>
                </a:cxn>
                <a:cxn ang="0">
                  <a:pos x="438" y="0"/>
                </a:cxn>
                <a:cxn ang="0">
                  <a:pos x="459" y="35"/>
                </a:cxn>
                <a:cxn ang="0">
                  <a:pos x="467" y="63"/>
                </a:cxn>
                <a:cxn ang="0">
                  <a:pos x="474" y="92"/>
                </a:cxn>
                <a:cxn ang="0">
                  <a:pos x="488" y="113"/>
                </a:cxn>
                <a:cxn ang="0">
                  <a:pos x="516" y="127"/>
                </a:cxn>
                <a:cxn ang="0">
                  <a:pos x="537" y="134"/>
                </a:cxn>
                <a:cxn ang="0">
                  <a:pos x="523" y="162"/>
                </a:cxn>
                <a:cxn ang="0">
                  <a:pos x="516" y="226"/>
                </a:cxn>
                <a:cxn ang="0">
                  <a:pos x="516" y="297"/>
                </a:cxn>
                <a:cxn ang="0">
                  <a:pos x="516" y="332"/>
                </a:cxn>
                <a:cxn ang="0">
                  <a:pos x="502" y="353"/>
                </a:cxn>
                <a:cxn ang="0">
                  <a:pos x="481" y="389"/>
                </a:cxn>
                <a:cxn ang="0">
                  <a:pos x="481" y="389"/>
                </a:cxn>
              </a:cxnLst>
              <a:rect l="0" t="0" r="r" b="b"/>
              <a:pathLst>
                <a:path w="537" h="410">
                  <a:moveTo>
                    <a:pt x="481" y="389"/>
                  </a:moveTo>
                  <a:lnTo>
                    <a:pt x="452" y="382"/>
                  </a:lnTo>
                  <a:lnTo>
                    <a:pt x="438" y="382"/>
                  </a:lnTo>
                  <a:lnTo>
                    <a:pt x="417" y="375"/>
                  </a:lnTo>
                  <a:lnTo>
                    <a:pt x="396" y="375"/>
                  </a:lnTo>
                  <a:lnTo>
                    <a:pt x="375" y="367"/>
                  </a:lnTo>
                  <a:lnTo>
                    <a:pt x="353" y="360"/>
                  </a:lnTo>
                  <a:lnTo>
                    <a:pt x="332" y="353"/>
                  </a:lnTo>
                  <a:lnTo>
                    <a:pt x="318" y="353"/>
                  </a:lnTo>
                  <a:lnTo>
                    <a:pt x="297" y="353"/>
                  </a:lnTo>
                  <a:lnTo>
                    <a:pt x="276" y="353"/>
                  </a:lnTo>
                  <a:lnTo>
                    <a:pt x="254" y="353"/>
                  </a:lnTo>
                  <a:lnTo>
                    <a:pt x="233" y="353"/>
                  </a:lnTo>
                  <a:lnTo>
                    <a:pt x="226" y="346"/>
                  </a:lnTo>
                  <a:lnTo>
                    <a:pt x="212" y="346"/>
                  </a:lnTo>
                  <a:lnTo>
                    <a:pt x="205" y="360"/>
                  </a:lnTo>
                  <a:lnTo>
                    <a:pt x="191" y="375"/>
                  </a:lnTo>
                  <a:lnTo>
                    <a:pt x="191" y="396"/>
                  </a:lnTo>
                  <a:lnTo>
                    <a:pt x="184" y="410"/>
                  </a:lnTo>
                  <a:lnTo>
                    <a:pt x="170" y="410"/>
                  </a:lnTo>
                  <a:lnTo>
                    <a:pt x="163" y="410"/>
                  </a:lnTo>
                  <a:lnTo>
                    <a:pt x="141" y="382"/>
                  </a:lnTo>
                  <a:lnTo>
                    <a:pt x="113" y="353"/>
                  </a:lnTo>
                  <a:lnTo>
                    <a:pt x="71" y="325"/>
                  </a:lnTo>
                  <a:lnTo>
                    <a:pt x="71" y="318"/>
                  </a:lnTo>
                  <a:lnTo>
                    <a:pt x="49" y="304"/>
                  </a:lnTo>
                  <a:lnTo>
                    <a:pt x="35" y="311"/>
                  </a:lnTo>
                  <a:lnTo>
                    <a:pt x="35" y="304"/>
                  </a:lnTo>
                  <a:lnTo>
                    <a:pt x="28" y="304"/>
                  </a:lnTo>
                  <a:lnTo>
                    <a:pt x="14" y="311"/>
                  </a:lnTo>
                  <a:lnTo>
                    <a:pt x="0" y="297"/>
                  </a:lnTo>
                  <a:lnTo>
                    <a:pt x="0" y="283"/>
                  </a:lnTo>
                  <a:lnTo>
                    <a:pt x="7" y="276"/>
                  </a:lnTo>
                  <a:lnTo>
                    <a:pt x="14" y="268"/>
                  </a:lnTo>
                  <a:lnTo>
                    <a:pt x="21" y="261"/>
                  </a:lnTo>
                  <a:lnTo>
                    <a:pt x="35" y="268"/>
                  </a:lnTo>
                  <a:lnTo>
                    <a:pt x="49" y="261"/>
                  </a:lnTo>
                  <a:lnTo>
                    <a:pt x="56" y="254"/>
                  </a:lnTo>
                  <a:lnTo>
                    <a:pt x="64" y="247"/>
                  </a:lnTo>
                  <a:lnTo>
                    <a:pt x="64" y="233"/>
                  </a:lnTo>
                  <a:lnTo>
                    <a:pt x="64" y="226"/>
                  </a:lnTo>
                  <a:lnTo>
                    <a:pt x="71" y="219"/>
                  </a:lnTo>
                  <a:lnTo>
                    <a:pt x="85" y="212"/>
                  </a:lnTo>
                  <a:lnTo>
                    <a:pt x="99" y="205"/>
                  </a:lnTo>
                  <a:lnTo>
                    <a:pt x="113" y="191"/>
                  </a:lnTo>
                  <a:lnTo>
                    <a:pt x="127" y="176"/>
                  </a:lnTo>
                  <a:lnTo>
                    <a:pt x="134" y="176"/>
                  </a:lnTo>
                  <a:lnTo>
                    <a:pt x="155" y="162"/>
                  </a:lnTo>
                  <a:lnTo>
                    <a:pt x="177" y="148"/>
                  </a:lnTo>
                  <a:lnTo>
                    <a:pt x="198" y="134"/>
                  </a:lnTo>
                  <a:lnTo>
                    <a:pt x="205" y="127"/>
                  </a:lnTo>
                  <a:lnTo>
                    <a:pt x="212" y="113"/>
                  </a:lnTo>
                  <a:lnTo>
                    <a:pt x="219" y="120"/>
                  </a:lnTo>
                  <a:lnTo>
                    <a:pt x="226" y="120"/>
                  </a:lnTo>
                  <a:lnTo>
                    <a:pt x="233" y="113"/>
                  </a:lnTo>
                  <a:lnTo>
                    <a:pt x="240" y="106"/>
                  </a:lnTo>
                  <a:lnTo>
                    <a:pt x="240" y="92"/>
                  </a:lnTo>
                  <a:lnTo>
                    <a:pt x="269" y="106"/>
                  </a:lnTo>
                  <a:lnTo>
                    <a:pt x="290" y="106"/>
                  </a:lnTo>
                  <a:lnTo>
                    <a:pt x="297" y="106"/>
                  </a:lnTo>
                  <a:lnTo>
                    <a:pt x="311" y="99"/>
                  </a:lnTo>
                  <a:lnTo>
                    <a:pt x="318" y="92"/>
                  </a:lnTo>
                  <a:lnTo>
                    <a:pt x="325" y="92"/>
                  </a:lnTo>
                  <a:lnTo>
                    <a:pt x="332" y="92"/>
                  </a:lnTo>
                  <a:lnTo>
                    <a:pt x="339" y="70"/>
                  </a:lnTo>
                  <a:lnTo>
                    <a:pt x="360" y="70"/>
                  </a:lnTo>
                  <a:lnTo>
                    <a:pt x="360" y="56"/>
                  </a:lnTo>
                  <a:lnTo>
                    <a:pt x="375" y="49"/>
                  </a:lnTo>
                  <a:lnTo>
                    <a:pt x="382" y="49"/>
                  </a:lnTo>
                  <a:lnTo>
                    <a:pt x="389" y="49"/>
                  </a:lnTo>
                  <a:lnTo>
                    <a:pt x="403" y="42"/>
                  </a:lnTo>
                  <a:lnTo>
                    <a:pt x="417" y="42"/>
                  </a:lnTo>
                  <a:lnTo>
                    <a:pt x="431" y="28"/>
                  </a:lnTo>
                  <a:lnTo>
                    <a:pt x="431" y="35"/>
                  </a:lnTo>
                  <a:lnTo>
                    <a:pt x="431" y="28"/>
                  </a:lnTo>
                  <a:lnTo>
                    <a:pt x="431" y="21"/>
                  </a:lnTo>
                  <a:lnTo>
                    <a:pt x="438" y="21"/>
                  </a:lnTo>
                  <a:lnTo>
                    <a:pt x="438" y="0"/>
                  </a:lnTo>
                  <a:lnTo>
                    <a:pt x="459" y="0"/>
                  </a:lnTo>
                  <a:lnTo>
                    <a:pt x="459" y="35"/>
                  </a:lnTo>
                  <a:lnTo>
                    <a:pt x="467" y="42"/>
                  </a:lnTo>
                  <a:lnTo>
                    <a:pt x="467" y="63"/>
                  </a:lnTo>
                  <a:lnTo>
                    <a:pt x="474" y="85"/>
                  </a:lnTo>
                  <a:lnTo>
                    <a:pt x="474" y="92"/>
                  </a:lnTo>
                  <a:lnTo>
                    <a:pt x="474" y="99"/>
                  </a:lnTo>
                  <a:lnTo>
                    <a:pt x="488" y="113"/>
                  </a:lnTo>
                  <a:lnTo>
                    <a:pt x="509" y="127"/>
                  </a:lnTo>
                  <a:lnTo>
                    <a:pt x="516" y="127"/>
                  </a:lnTo>
                  <a:lnTo>
                    <a:pt x="523" y="134"/>
                  </a:lnTo>
                  <a:lnTo>
                    <a:pt x="537" y="134"/>
                  </a:lnTo>
                  <a:lnTo>
                    <a:pt x="530" y="141"/>
                  </a:lnTo>
                  <a:lnTo>
                    <a:pt x="523" y="162"/>
                  </a:lnTo>
                  <a:lnTo>
                    <a:pt x="516" y="176"/>
                  </a:lnTo>
                  <a:lnTo>
                    <a:pt x="516" y="226"/>
                  </a:lnTo>
                  <a:lnTo>
                    <a:pt x="516" y="247"/>
                  </a:lnTo>
                  <a:lnTo>
                    <a:pt x="516" y="297"/>
                  </a:lnTo>
                  <a:lnTo>
                    <a:pt x="516" y="311"/>
                  </a:lnTo>
                  <a:lnTo>
                    <a:pt x="516" y="332"/>
                  </a:lnTo>
                  <a:lnTo>
                    <a:pt x="509" y="339"/>
                  </a:lnTo>
                  <a:lnTo>
                    <a:pt x="502" y="353"/>
                  </a:lnTo>
                  <a:lnTo>
                    <a:pt x="495" y="367"/>
                  </a:lnTo>
                  <a:lnTo>
                    <a:pt x="481" y="389"/>
                  </a:lnTo>
                  <a:lnTo>
                    <a:pt x="474" y="382"/>
                  </a:lnTo>
                  <a:lnTo>
                    <a:pt x="481" y="389"/>
                  </a:lnTo>
                  <a:close/>
                </a:path>
              </a:pathLst>
            </a:custGeom>
            <a:solidFill>
              <a:schemeClr val="bg1"/>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1" name="Freeform 40"/>
            <p:cNvSpPr>
              <a:spLocks/>
            </p:cNvSpPr>
            <p:nvPr/>
          </p:nvSpPr>
          <p:spPr bwMode="auto">
            <a:xfrm>
              <a:off x="6815138" y="1765300"/>
              <a:ext cx="1136650" cy="882650"/>
            </a:xfrm>
            <a:custGeom>
              <a:avLst/>
              <a:gdLst/>
              <a:ahLst/>
              <a:cxnLst>
                <a:cxn ang="0">
                  <a:pos x="0" y="368"/>
                </a:cxn>
                <a:cxn ang="0">
                  <a:pos x="21" y="353"/>
                </a:cxn>
                <a:cxn ang="0">
                  <a:pos x="49" y="339"/>
                </a:cxn>
                <a:cxn ang="0">
                  <a:pos x="42" y="318"/>
                </a:cxn>
                <a:cxn ang="0">
                  <a:pos x="64" y="318"/>
                </a:cxn>
                <a:cxn ang="0">
                  <a:pos x="78" y="297"/>
                </a:cxn>
                <a:cxn ang="0">
                  <a:pos x="78" y="283"/>
                </a:cxn>
                <a:cxn ang="0">
                  <a:pos x="99" y="247"/>
                </a:cxn>
                <a:cxn ang="0">
                  <a:pos x="113" y="226"/>
                </a:cxn>
                <a:cxn ang="0">
                  <a:pos x="113" y="191"/>
                </a:cxn>
                <a:cxn ang="0">
                  <a:pos x="113" y="120"/>
                </a:cxn>
                <a:cxn ang="0">
                  <a:pos x="120" y="56"/>
                </a:cxn>
                <a:cxn ang="0">
                  <a:pos x="134" y="28"/>
                </a:cxn>
                <a:cxn ang="0">
                  <a:pos x="141" y="21"/>
                </a:cxn>
                <a:cxn ang="0">
                  <a:pos x="163" y="21"/>
                </a:cxn>
                <a:cxn ang="0">
                  <a:pos x="184" y="21"/>
                </a:cxn>
                <a:cxn ang="0">
                  <a:pos x="198" y="49"/>
                </a:cxn>
                <a:cxn ang="0">
                  <a:pos x="226" y="49"/>
                </a:cxn>
                <a:cxn ang="0">
                  <a:pos x="240" y="63"/>
                </a:cxn>
                <a:cxn ang="0">
                  <a:pos x="254" y="56"/>
                </a:cxn>
                <a:cxn ang="0">
                  <a:pos x="261" y="35"/>
                </a:cxn>
                <a:cxn ang="0">
                  <a:pos x="276" y="21"/>
                </a:cxn>
                <a:cxn ang="0">
                  <a:pos x="311" y="7"/>
                </a:cxn>
                <a:cxn ang="0">
                  <a:pos x="325" y="7"/>
                </a:cxn>
                <a:cxn ang="0">
                  <a:pos x="360" y="0"/>
                </a:cxn>
                <a:cxn ang="0">
                  <a:pos x="375" y="7"/>
                </a:cxn>
                <a:cxn ang="0">
                  <a:pos x="396" y="21"/>
                </a:cxn>
                <a:cxn ang="0">
                  <a:pos x="410" y="35"/>
                </a:cxn>
                <a:cxn ang="0">
                  <a:pos x="417" y="63"/>
                </a:cxn>
                <a:cxn ang="0">
                  <a:pos x="431" y="120"/>
                </a:cxn>
                <a:cxn ang="0">
                  <a:pos x="438" y="170"/>
                </a:cxn>
                <a:cxn ang="0">
                  <a:pos x="438" y="219"/>
                </a:cxn>
                <a:cxn ang="0">
                  <a:pos x="410" y="297"/>
                </a:cxn>
                <a:cxn ang="0">
                  <a:pos x="325" y="332"/>
                </a:cxn>
                <a:cxn ang="0">
                  <a:pos x="219" y="339"/>
                </a:cxn>
                <a:cxn ang="0">
                  <a:pos x="148" y="346"/>
                </a:cxn>
                <a:cxn ang="0">
                  <a:pos x="49" y="375"/>
                </a:cxn>
                <a:cxn ang="0">
                  <a:pos x="14" y="382"/>
                </a:cxn>
              </a:cxnLst>
              <a:rect l="0" t="0" r="r" b="b"/>
              <a:pathLst>
                <a:path w="445" h="382">
                  <a:moveTo>
                    <a:pt x="7" y="382"/>
                  </a:moveTo>
                  <a:lnTo>
                    <a:pt x="0" y="368"/>
                  </a:lnTo>
                  <a:lnTo>
                    <a:pt x="7" y="360"/>
                  </a:lnTo>
                  <a:lnTo>
                    <a:pt x="21" y="353"/>
                  </a:lnTo>
                  <a:lnTo>
                    <a:pt x="42" y="346"/>
                  </a:lnTo>
                  <a:lnTo>
                    <a:pt x="49" y="339"/>
                  </a:lnTo>
                  <a:lnTo>
                    <a:pt x="42" y="332"/>
                  </a:lnTo>
                  <a:lnTo>
                    <a:pt x="42" y="318"/>
                  </a:lnTo>
                  <a:lnTo>
                    <a:pt x="56" y="325"/>
                  </a:lnTo>
                  <a:lnTo>
                    <a:pt x="64" y="318"/>
                  </a:lnTo>
                  <a:lnTo>
                    <a:pt x="71" y="311"/>
                  </a:lnTo>
                  <a:lnTo>
                    <a:pt x="78" y="297"/>
                  </a:lnTo>
                  <a:lnTo>
                    <a:pt x="92" y="297"/>
                  </a:lnTo>
                  <a:lnTo>
                    <a:pt x="78" y="283"/>
                  </a:lnTo>
                  <a:lnTo>
                    <a:pt x="92" y="261"/>
                  </a:lnTo>
                  <a:lnTo>
                    <a:pt x="99" y="247"/>
                  </a:lnTo>
                  <a:lnTo>
                    <a:pt x="106" y="233"/>
                  </a:lnTo>
                  <a:lnTo>
                    <a:pt x="113" y="226"/>
                  </a:lnTo>
                  <a:lnTo>
                    <a:pt x="113" y="205"/>
                  </a:lnTo>
                  <a:lnTo>
                    <a:pt x="113" y="191"/>
                  </a:lnTo>
                  <a:lnTo>
                    <a:pt x="113" y="141"/>
                  </a:lnTo>
                  <a:lnTo>
                    <a:pt x="113" y="120"/>
                  </a:lnTo>
                  <a:lnTo>
                    <a:pt x="113" y="70"/>
                  </a:lnTo>
                  <a:lnTo>
                    <a:pt x="120" y="56"/>
                  </a:lnTo>
                  <a:lnTo>
                    <a:pt x="127" y="35"/>
                  </a:lnTo>
                  <a:lnTo>
                    <a:pt x="134" y="28"/>
                  </a:lnTo>
                  <a:lnTo>
                    <a:pt x="141" y="28"/>
                  </a:lnTo>
                  <a:lnTo>
                    <a:pt x="141" y="21"/>
                  </a:lnTo>
                  <a:lnTo>
                    <a:pt x="155" y="21"/>
                  </a:lnTo>
                  <a:lnTo>
                    <a:pt x="163" y="21"/>
                  </a:lnTo>
                  <a:lnTo>
                    <a:pt x="177" y="21"/>
                  </a:lnTo>
                  <a:lnTo>
                    <a:pt x="184" y="21"/>
                  </a:lnTo>
                  <a:lnTo>
                    <a:pt x="198" y="28"/>
                  </a:lnTo>
                  <a:lnTo>
                    <a:pt x="198" y="49"/>
                  </a:lnTo>
                  <a:lnTo>
                    <a:pt x="212" y="49"/>
                  </a:lnTo>
                  <a:lnTo>
                    <a:pt x="226" y="49"/>
                  </a:lnTo>
                  <a:lnTo>
                    <a:pt x="233" y="56"/>
                  </a:lnTo>
                  <a:lnTo>
                    <a:pt x="240" y="63"/>
                  </a:lnTo>
                  <a:lnTo>
                    <a:pt x="247" y="63"/>
                  </a:lnTo>
                  <a:lnTo>
                    <a:pt x="254" y="56"/>
                  </a:lnTo>
                  <a:lnTo>
                    <a:pt x="261" y="56"/>
                  </a:lnTo>
                  <a:lnTo>
                    <a:pt x="261" y="35"/>
                  </a:lnTo>
                  <a:lnTo>
                    <a:pt x="269" y="28"/>
                  </a:lnTo>
                  <a:lnTo>
                    <a:pt x="276" y="21"/>
                  </a:lnTo>
                  <a:lnTo>
                    <a:pt x="297" y="14"/>
                  </a:lnTo>
                  <a:lnTo>
                    <a:pt x="311" y="7"/>
                  </a:lnTo>
                  <a:lnTo>
                    <a:pt x="318" y="7"/>
                  </a:lnTo>
                  <a:lnTo>
                    <a:pt x="325" y="7"/>
                  </a:lnTo>
                  <a:lnTo>
                    <a:pt x="339" y="0"/>
                  </a:lnTo>
                  <a:lnTo>
                    <a:pt x="360" y="0"/>
                  </a:lnTo>
                  <a:lnTo>
                    <a:pt x="368" y="7"/>
                  </a:lnTo>
                  <a:lnTo>
                    <a:pt x="375" y="7"/>
                  </a:lnTo>
                  <a:lnTo>
                    <a:pt x="382" y="14"/>
                  </a:lnTo>
                  <a:lnTo>
                    <a:pt x="396" y="21"/>
                  </a:lnTo>
                  <a:lnTo>
                    <a:pt x="403" y="28"/>
                  </a:lnTo>
                  <a:lnTo>
                    <a:pt x="410" y="35"/>
                  </a:lnTo>
                  <a:lnTo>
                    <a:pt x="424" y="35"/>
                  </a:lnTo>
                  <a:lnTo>
                    <a:pt x="417" y="63"/>
                  </a:lnTo>
                  <a:lnTo>
                    <a:pt x="424" y="78"/>
                  </a:lnTo>
                  <a:lnTo>
                    <a:pt x="431" y="120"/>
                  </a:lnTo>
                  <a:lnTo>
                    <a:pt x="438" y="141"/>
                  </a:lnTo>
                  <a:lnTo>
                    <a:pt x="438" y="170"/>
                  </a:lnTo>
                  <a:lnTo>
                    <a:pt x="445" y="184"/>
                  </a:lnTo>
                  <a:lnTo>
                    <a:pt x="438" y="219"/>
                  </a:lnTo>
                  <a:lnTo>
                    <a:pt x="431" y="269"/>
                  </a:lnTo>
                  <a:lnTo>
                    <a:pt x="410" y="297"/>
                  </a:lnTo>
                  <a:lnTo>
                    <a:pt x="396" y="318"/>
                  </a:lnTo>
                  <a:lnTo>
                    <a:pt x="325" y="332"/>
                  </a:lnTo>
                  <a:lnTo>
                    <a:pt x="283" y="325"/>
                  </a:lnTo>
                  <a:lnTo>
                    <a:pt x="219" y="339"/>
                  </a:lnTo>
                  <a:lnTo>
                    <a:pt x="170" y="346"/>
                  </a:lnTo>
                  <a:lnTo>
                    <a:pt x="148" y="346"/>
                  </a:lnTo>
                  <a:lnTo>
                    <a:pt x="78" y="375"/>
                  </a:lnTo>
                  <a:lnTo>
                    <a:pt x="49" y="375"/>
                  </a:lnTo>
                  <a:lnTo>
                    <a:pt x="28" y="382"/>
                  </a:lnTo>
                  <a:lnTo>
                    <a:pt x="14" y="382"/>
                  </a:lnTo>
                  <a:lnTo>
                    <a:pt x="7" y="382"/>
                  </a:lnTo>
                  <a:close/>
                </a:path>
              </a:pathLst>
            </a:custGeom>
            <a:solidFill>
              <a:schemeClr val="bg1"/>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2" name="Freeform 41"/>
            <p:cNvSpPr>
              <a:spLocks/>
            </p:cNvSpPr>
            <p:nvPr/>
          </p:nvSpPr>
          <p:spPr bwMode="auto">
            <a:xfrm>
              <a:off x="7880350" y="1568450"/>
              <a:ext cx="1263650" cy="819150"/>
            </a:xfrm>
            <a:custGeom>
              <a:avLst/>
              <a:gdLst/>
              <a:ahLst/>
              <a:cxnLst>
                <a:cxn ang="0">
                  <a:pos x="14" y="205"/>
                </a:cxn>
                <a:cxn ang="0">
                  <a:pos x="7" y="120"/>
                </a:cxn>
                <a:cxn ang="0">
                  <a:pos x="28" y="120"/>
                </a:cxn>
                <a:cxn ang="0">
                  <a:pos x="50" y="113"/>
                </a:cxn>
                <a:cxn ang="0">
                  <a:pos x="71" y="99"/>
                </a:cxn>
                <a:cxn ang="0">
                  <a:pos x="92" y="99"/>
                </a:cxn>
                <a:cxn ang="0">
                  <a:pos x="120" y="106"/>
                </a:cxn>
                <a:cxn ang="0">
                  <a:pos x="141" y="85"/>
                </a:cxn>
                <a:cxn ang="0">
                  <a:pos x="163" y="71"/>
                </a:cxn>
                <a:cxn ang="0">
                  <a:pos x="177" y="85"/>
                </a:cxn>
                <a:cxn ang="0">
                  <a:pos x="198" y="78"/>
                </a:cxn>
                <a:cxn ang="0">
                  <a:pos x="226" y="56"/>
                </a:cxn>
                <a:cxn ang="0">
                  <a:pos x="233" y="78"/>
                </a:cxn>
                <a:cxn ang="0">
                  <a:pos x="247" y="85"/>
                </a:cxn>
                <a:cxn ang="0">
                  <a:pos x="255" y="106"/>
                </a:cxn>
                <a:cxn ang="0">
                  <a:pos x="297" y="134"/>
                </a:cxn>
                <a:cxn ang="0">
                  <a:pos x="318" y="141"/>
                </a:cxn>
                <a:cxn ang="0">
                  <a:pos x="332" y="113"/>
                </a:cxn>
                <a:cxn ang="0">
                  <a:pos x="361" y="99"/>
                </a:cxn>
                <a:cxn ang="0">
                  <a:pos x="368" y="78"/>
                </a:cxn>
                <a:cxn ang="0">
                  <a:pos x="375" y="56"/>
                </a:cxn>
                <a:cxn ang="0">
                  <a:pos x="382" y="28"/>
                </a:cxn>
                <a:cxn ang="0">
                  <a:pos x="396" y="7"/>
                </a:cxn>
                <a:cxn ang="0">
                  <a:pos x="417" y="0"/>
                </a:cxn>
                <a:cxn ang="0">
                  <a:pos x="438" y="7"/>
                </a:cxn>
                <a:cxn ang="0">
                  <a:pos x="410" y="28"/>
                </a:cxn>
                <a:cxn ang="0">
                  <a:pos x="417" y="56"/>
                </a:cxn>
                <a:cxn ang="0">
                  <a:pos x="438" y="71"/>
                </a:cxn>
                <a:cxn ang="0">
                  <a:pos x="467" y="99"/>
                </a:cxn>
                <a:cxn ang="0">
                  <a:pos x="431" y="113"/>
                </a:cxn>
                <a:cxn ang="0">
                  <a:pos x="467" y="127"/>
                </a:cxn>
                <a:cxn ang="0">
                  <a:pos x="495" y="127"/>
                </a:cxn>
                <a:cxn ang="0">
                  <a:pos x="460" y="155"/>
                </a:cxn>
                <a:cxn ang="0">
                  <a:pos x="431" y="191"/>
                </a:cxn>
                <a:cxn ang="0">
                  <a:pos x="396" y="212"/>
                </a:cxn>
                <a:cxn ang="0">
                  <a:pos x="361" y="233"/>
                </a:cxn>
                <a:cxn ang="0">
                  <a:pos x="318" y="255"/>
                </a:cxn>
                <a:cxn ang="0">
                  <a:pos x="297" y="276"/>
                </a:cxn>
                <a:cxn ang="0">
                  <a:pos x="269" y="297"/>
                </a:cxn>
                <a:cxn ang="0">
                  <a:pos x="262" y="311"/>
                </a:cxn>
                <a:cxn ang="0">
                  <a:pos x="276" y="339"/>
                </a:cxn>
                <a:cxn ang="0">
                  <a:pos x="240" y="354"/>
                </a:cxn>
                <a:cxn ang="0">
                  <a:pos x="219" y="339"/>
                </a:cxn>
                <a:cxn ang="0">
                  <a:pos x="198" y="332"/>
                </a:cxn>
                <a:cxn ang="0">
                  <a:pos x="149" y="297"/>
                </a:cxn>
                <a:cxn ang="0">
                  <a:pos x="99" y="276"/>
                </a:cxn>
                <a:cxn ang="0">
                  <a:pos x="57" y="262"/>
                </a:cxn>
                <a:cxn ang="0">
                  <a:pos x="21" y="255"/>
                </a:cxn>
              </a:cxnLst>
              <a:rect l="0" t="0" r="r" b="b"/>
              <a:pathLst>
                <a:path w="495" h="354">
                  <a:moveTo>
                    <a:pt x="21" y="255"/>
                  </a:moveTo>
                  <a:lnTo>
                    <a:pt x="21" y="226"/>
                  </a:lnTo>
                  <a:lnTo>
                    <a:pt x="14" y="205"/>
                  </a:lnTo>
                  <a:lnTo>
                    <a:pt x="7" y="163"/>
                  </a:lnTo>
                  <a:lnTo>
                    <a:pt x="0" y="148"/>
                  </a:lnTo>
                  <a:lnTo>
                    <a:pt x="7" y="120"/>
                  </a:lnTo>
                  <a:lnTo>
                    <a:pt x="7" y="127"/>
                  </a:lnTo>
                  <a:lnTo>
                    <a:pt x="21" y="127"/>
                  </a:lnTo>
                  <a:lnTo>
                    <a:pt x="28" y="120"/>
                  </a:lnTo>
                  <a:lnTo>
                    <a:pt x="35" y="120"/>
                  </a:lnTo>
                  <a:lnTo>
                    <a:pt x="50" y="120"/>
                  </a:lnTo>
                  <a:lnTo>
                    <a:pt x="50" y="113"/>
                  </a:lnTo>
                  <a:lnTo>
                    <a:pt x="57" y="113"/>
                  </a:lnTo>
                  <a:lnTo>
                    <a:pt x="64" y="106"/>
                  </a:lnTo>
                  <a:lnTo>
                    <a:pt x="71" y="99"/>
                  </a:lnTo>
                  <a:lnTo>
                    <a:pt x="64" y="92"/>
                  </a:lnTo>
                  <a:lnTo>
                    <a:pt x="78" y="92"/>
                  </a:lnTo>
                  <a:lnTo>
                    <a:pt x="92" y="99"/>
                  </a:lnTo>
                  <a:lnTo>
                    <a:pt x="106" y="106"/>
                  </a:lnTo>
                  <a:lnTo>
                    <a:pt x="113" y="106"/>
                  </a:lnTo>
                  <a:lnTo>
                    <a:pt x="120" y="106"/>
                  </a:lnTo>
                  <a:lnTo>
                    <a:pt x="127" y="106"/>
                  </a:lnTo>
                  <a:lnTo>
                    <a:pt x="141" y="92"/>
                  </a:lnTo>
                  <a:lnTo>
                    <a:pt x="141" y="85"/>
                  </a:lnTo>
                  <a:lnTo>
                    <a:pt x="149" y="78"/>
                  </a:lnTo>
                  <a:lnTo>
                    <a:pt x="149" y="64"/>
                  </a:lnTo>
                  <a:lnTo>
                    <a:pt x="163" y="71"/>
                  </a:lnTo>
                  <a:lnTo>
                    <a:pt x="170" y="78"/>
                  </a:lnTo>
                  <a:lnTo>
                    <a:pt x="177" y="78"/>
                  </a:lnTo>
                  <a:lnTo>
                    <a:pt x="177" y="85"/>
                  </a:lnTo>
                  <a:lnTo>
                    <a:pt x="191" y="92"/>
                  </a:lnTo>
                  <a:lnTo>
                    <a:pt x="191" y="85"/>
                  </a:lnTo>
                  <a:lnTo>
                    <a:pt x="198" y="78"/>
                  </a:lnTo>
                  <a:lnTo>
                    <a:pt x="198" y="71"/>
                  </a:lnTo>
                  <a:lnTo>
                    <a:pt x="212" y="64"/>
                  </a:lnTo>
                  <a:lnTo>
                    <a:pt x="226" y="56"/>
                  </a:lnTo>
                  <a:lnTo>
                    <a:pt x="226" y="64"/>
                  </a:lnTo>
                  <a:lnTo>
                    <a:pt x="233" y="71"/>
                  </a:lnTo>
                  <a:lnTo>
                    <a:pt x="233" y="78"/>
                  </a:lnTo>
                  <a:lnTo>
                    <a:pt x="226" y="78"/>
                  </a:lnTo>
                  <a:lnTo>
                    <a:pt x="233" y="85"/>
                  </a:lnTo>
                  <a:lnTo>
                    <a:pt x="247" y="85"/>
                  </a:lnTo>
                  <a:lnTo>
                    <a:pt x="240" y="92"/>
                  </a:lnTo>
                  <a:lnTo>
                    <a:pt x="247" y="99"/>
                  </a:lnTo>
                  <a:lnTo>
                    <a:pt x="255" y="106"/>
                  </a:lnTo>
                  <a:lnTo>
                    <a:pt x="276" y="113"/>
                  </a:lnTo>
                  <a:lnTo>
                    <a:pt x="290" y="120"/>
                  </a:lnTo>
                  <a:lnTo>
                    <a:pt x="297" y="134"/>
                  </a:lnTo>
                  <a:lnTo>
                    <a:pt x="304" y="141"/>
                  </a:lnTo>
                  <a:lnTo>
                    <a:pt x="311" y="141"/>
                  </a:lnTo>
                  <a:lnTo>
                    <a:pt x="318" y="141"/>
                  </a:lnTo>
                  <a:lnTo>
                    <a:pt x="318" y="127"/>
                  </a:lnTo>
                  <a:lnTo>
                    <a:pt x="325" y="120"/>
                  </a:lnTo>
                  <a:lnTo>
                    <a:pt x="332" y="113"/>
                  </a:lnTo>
                  <a:lnTo>
                    <a:pt x="339" y="113"/>
                  </a:lnTo>
                  <a:lnTo>
                    <a:pt x="354" y="99"/>
                  </a:lnTo>
                  <a:lnTo>
                    <a:pt x="361" y="99"/>
                  </a:lnTo>
                  <a:lnTo>
                    <a:pt x="368" y="92"/>
                  </a:lnTo>
                  <a:lnTo>
                    <a:pt x="361" y="85"/>
                  </a:lnTo>
                  <a:lnTo>
                    <a:pt x="368" y="78"/>
                  </a:lnTo>
                  <a:lnTo>
                    <a:pt x="368" y="71"/>
                  </a:lnTo>
                  <a:lnTo>
                    <a:pt x="375" y="71"/>
                  </a:lnTo>
                  <a:lnTo>
                    <a:pt x="375" y="56"/>
                  </a:lnTo>
                  <a:lnTo>
                    <a:pt x="368" y="35"/>
                  </a:lnTo>
                  <a:lnTo>
                    <a:pt x="375" y="28"/>
                  </a:lnTo>
                  <a:lnTo>
                    <a:pt x="382" y="28"/>
                  </a:lnTo>
                  <a:lnTo>
                    <a:pt x="389" y="28"/>
                  </a:lnTo>
                  <a:lnTo>
                    <a:pt x="389" y="14"/>
                  </a:lnTo>
                  <a:lnTo>
                    <a:pt x="396" y="7"/>
                  </a:lnTo>
                  <a:lnTo>
                    <a:pt x="403" y="7"/>
                  </a:lnTo>
                  <a:lnTo>
                    <a:pt x="410" y="7"/>
                  </a:lnTo>
                  <a:lnTo>
                    <a:pt x="417" y="0"/>
                  </a:lnTo>
                  <a:lnTo>
                    <a:pt x="431" y="0"/>
                  </a:lnTo>
                  <a:lnTo>
                    <a:pt x="438" y="0"/>
                  </a:lnTo>
                  <a:lnTo>
                    <a:pt x="438" y="7"/>
                  </a:lnTo>
                  <a:lnTo>
                    <a:pt x="431" y="14"/>
                  </a:lnTo>
                  <a:lnTo>
                    <a:pt x="424" y="21"/>
                  </a:lnTo>
                  <a:lnTo>
                    <a:pt x="410" y="28"/>
                  </a:lnTo>
                  <a:lnTo>
                    <a:pt x="410" y="35"/>
                  </a:lnTo>
                  <a:lnTo>
                    <a:pt x="410" y="49"/>
                  </a:lnTo>
                  <a:lnTo>
                    <a:pt x="417" y="56"/>
                  </a:lnTo>
                  <a:lnTo>
                    <a:pt x="431" y="56"/>
                  </a:lnTo>
                  <a:lnTo>
                    <a:pt x="431" y="71"/>
                  </a:lnTo>
                  <a:lnTo>
                    <a:pt x="438" y="71"/>
                  </a:lnTo>
                  <a:lnTo>
                    <a:pt x="453" y="85"/>
                  </a:lnTo>
                  <a:lnTo>
                    <a:pt x="460" y="92"/>
                  </a:lnTo>
                  <a:lnTo>
                    <a:pt x="467" y="99"/>
                  </a:lnTo>
                  <a:lnTo>
                    <a:pt x="453" y="106"/>
                  </a:lnTo>
                  <a:lnTo>
                    <a:pt x="438" y="106"/>
                  </a:lnTo>
                  <a:lnTo>
                    <a:pt x="431" y="113"/>
                  </a:lnTo>
                  <a:lnTo>
                    <a:pt x="438" y="120"/>
                  </a:lnTo>
                  <a:lnTo>
                    <a:pt x="453" y="127"/>
                  </a:lnTo>
                  <a:lnTo>
                    <a:pt x="467" y="127"/>
                  </a:lnTo>
                  <a:lnTo>
                    <a:pt x="481" y="127"/>
                  </a:lnTo>
                  <a:lnTo>
                    <a:pt x="481" y="134"/>
                  </a:lnTo>
                  <a:lnTo>
                    <a:pt x="495" y="127"/>
                  </a:lnTo>
                  <a:lnTo>
                    <a:pt x="488" y="141"/>
                  </a:lnTo>
                  <a:lnTo>
                    <a:pt x="474" y="155"/>
                  </a:lnTo>
                  <a:lnTo>
                    <a:pt x="460" y="155"/>
                  </a:lnTo>
                  <a:lnTo>
                    <a:pt x="453" y="170"/>
                  </a:lnTo>
                  <a:lnTo>
                    <a:pt x="445" y="177"/>
                  </a:lnTo>
                  <a:lnTo>
                    <a:pt x="431" y="191"/>
                  </a:lnTo>
                  <a:lnTo>
                    <a:pt x="417" y="198"/>
                  </a:lnTo>
                  <a:lnTo>
                    <a:pt x="410" y="205"/>
                  </a:lnTo>
                  <a:lnTo>
                    <a:pt x="396" y="212"/>
                  </a:lnTo>
                  <a:lnTo>
                    <a:pt x="382" y="226"/>
                  </a:lnTo>
                  <a:lnTo>
                    <a:pt x="375" y="226"/>
                  </a:lnTo>
                  <a:lnTo>
                    <a:pt x="361" y="233"/>
                  </a:lnTo>
                  <a:lnTo>
                    <a:pt x="339" y="247"/>
                  </a:lnTo>
                  <a:lnTo>
                    <a:pt x="332" y="262"/>
                  </a:lnTo>
                  <a:lnTo>
                    <a:pt x="318" y="255"/>
                  </a:lnTo>
                  <a:lnTo>
                    <a:pt x="304" y="269"/>
                  </a:lnTo>
                  <a:lnTo>
                    <a:pt x="297" y="269"/>
                  </a:lnTo>
                  <a:lnTo>
                    <a:pt x="297" y="276"/>
                  </a:lnTo>
                  <a:lnTo>
                    <a:pt x="297" y="290"/>
                  </a:lnTo>
                  <a:lnTo>
                    <a:pt x="276" y="283"/>
                  </a:lnTo>
                  <a:lnTo>
                    <a:pt x="269" y="297"/>
                  </a:lnTo>
                  <a:lnTo>
                    <a:pt x="269" y="304"/>
                  </a:lnTo>
                  <a:lnTo>
                    <a:pt x="255" y="304"/>
                  </a:lnTo>
                  <a:lnTo>
                    <a:pt x="262" y="311"/>
                  </a:lnTo>
                  <a:lnTo>
                    <a:pt x="276" y="325"/>
                  </a:lnTo>
                  <a:lnTo>
                    <a:pt x="269" y="332"/>
                  </a:lnTo>
                  <a:lnTo>
                    <a:pt x="276" y="339"/>
                  </a:lnTo>
                  <a:lnTo>
                    <a:pt x="269" y="346"/>
                  </a:lnTo>
                  <a:lnTo>
                    <a:pt x="247" y="346"/>
                  </a:lnTo>
                  <a:lnTo>
                    <a:pt x="240" y="354"/>
                  </a:lnTo>
                  <a:lnTo>
                    <a:pt x="233" y="354"/>
                  </a:lnTo>
                  <a:lnTo>
                    <a:pt x="226" y="346"/>
                  </a:lnTo>
                  <a:lnTo>
                    <a:pt x="219" y="339"/>
                  </a:lnTo>
                  <a:lnTo>
                    <a:pt x="219" y="332"/>
                  </a:lnTo>
                  <a:lnTo>
                    <a:pt x="212" y="339"/>
                  </a:lnTo>
                  <a:lnTo>
                    <a:pt x="198" y="332"/>
                  </a:lnTo>
                  <a:lnTo>
                    <a:pt x="191" y="318"/>
                  </a:lnTo>
                  <a:lnTo>
                    <a:pt x="163" y="304"/>
                  </a:lnTo>
                  <a:lnTo>
                    <a:pt x="149" y="297"/>
                  </a:lnTo>
                  <a:lnTo>
                    <a:pt x="127" y="283"/>
                  </a:lnTo>
                  <a:lnTo>
                    <a:pt x="120" y="283"/>
                  </a:lnTo>
                  <a:lnTo>
                    <a:pt x="99" y="276"/>
                  </a:lnTo>
                  <a:lnTo>
                    <a:pt x="85" y="269"/>
                  </a:lnTo>
                  <a:lnTo>
                    <a:pt x="71" y="269"/>
                  </a:lnTo>
                  <a:lnTo>
                    <a:pt x="57" y="262"/>
                  </a:lnTo>
                  <a:lnTo>
                    <a:pt x="35" y="262"/>
                  </a:lnTo>
                  <a:lnTo>
                    <a:pt x="28" y="255"/>
                  </a:lnTo>
                  <a:lnTo>
                    <a:pt x="21" y="255"/>
                  </a:lnTo>
                  <a:close/>
                </a:path>
              </a:pathLst>
            </a:custGeom>
            <a:solidFill>
              <a:srgbClr val="99CC00"/>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3" name="Freeform 42"/>
            <p:cNvSpPr>
              <a:spLocks/>
            </p:cNvSpPr>
            <p:nvPr/>
          </p:nvSpPr>
          <p:spPr bwMode="auto">
            <a:xfrm>
              <a:off x="6832600" y="2159000"/>
              <a:ext cx="1589088" cy="1273175"/>
            </a:xfrm>
            <a:custGeom>
              <a:avLst/>
              <a:gdLst/>
              <a:ahLst/>
              <a:cxnLst>
                <a:cxn ang="0">
                  <a:pos x="28" y="261"/>
                </a:cxn>
                <a:cxn ang="0">
                  <a:pos x="14" y="233"/>
                </a:cxn>
                <a:cxn ang="0">
                  <a:pos x="0" y="212"/>
                </a:cxn>
                <a:cxn ang="0">
                  <a:pos x="21" y="212"/>
                </a:cxn>
                <a:cxn ang="0">
                  <a:pos x="71" y="205"/>
                </a:cxn>
                <a:cxn ang="0">
                  <a:pos x="163" y="176"/>
                </a:cxn>
                <a:cxn ang="0">
                  <a:pos x="276" y="155"/>
                </a:cxn>
                <a:cxn ang="0">
                  <a:pos x="389" y="148"/>
                </a:cxn>
                <a:cxn ang="0">
                  <a:pos x="424" y="99"/>
                </a:cxn>
                <a:cxn ang="0">
                  <a:pos x="438" y="14"/>
                </a:cxn>
                <a:cxn ang="0">
                  <a:pos x="438" y="0"/>
                </a:cxn>
                <a:cxn ang="0">
                  <a:pos x="467" y="7"/>
                </a:cxn>
                <a:cxn ang="0">
                  <a:pos x="495" y="14"/>
                </a:cxn>
                <a:cxn ang="0">
                  <a:pos x="530" y="28"/>
                </a:cxn>
                <a:cxn ang="0">
                  <a:pos x="559" y="42"/>
                </a:cxn>
                <a:cxn ang="0">
                  <a:pos x="601" y="63"/>
                </a:cxn>
                <a:cxn ang="0">
                  <a:pos x="622" y="84"/>
                </a:cxn>
                <a:cxn ang="0">
                  <a:pos x="601" y="106"/>
                </a:cxn>
                <a:cxn ang="0">
                  <a:pos x="580" y="141"/>
                </a:cxn>
                <a:cxn ang="0">
                  <a:pos x="573" y="183"/>
                </a:cxn>
                <a:cxn ang="0">
                  <a:pos x="559" y="190"/>
                </a:cxn>
                <a:cxn ang="0">
                  <a:pos x="566" y="198"/>
                </a:cxn>
                <a:cxn ang="0">
                  <a:pos x="559" y="226"/>
                </a:cxn>
                <a:cxn ang="0">
                  <a:pos x="566" y="261"/>
                </a:cxn>
                <a:cxn ang="0">
                  <a:pos x="573" y="304"/>
                </a:cxn>
                <a:cxn ang="0">
                  <a:pos x="530" y="304"/>
                </a:cxn>
                <a:cxn ang="0">
                  <a:pos x="495" y="318"/>
                </a:cxn>
                <a:cxn ang="0">
                  <a:pos x="452" y="346"/>
                </a:cxn>
                <a:cxn ang="0">
                  <a:pos x="410" y="360"/>
                </a:cxn>
                <a:cxn ang="0">
                  <a:pos x="375" y="367"/>
                </a:cxn>
                <a:cxn ang="0">
                  <a:pos x="339" y="367"/>
                </a:cxn>
                <a:cxn ang="0">
                  <a:pos x="290" y="360"/>
                </a:cxn>
                <a:cxn ang="0">
                  <a:pos x="247" y="360"/>
                </a:cxn>
                <a:cxn ang="0">
                  <a:pos x="198" y="353"/>
                </a:cxn>
                <a:cxn ang="0">
                  <a:pos x="191" y="374"/>
                </a:cxn>
                <a:cxn ang="0">
                  <a:pos x="191" y="417"/>
                </a:cxn>
                <a:cxn ang="0">
                  <a:pos x="177" y="445"/>
                </a:cxn>
                <a:cxn ang="0">
                  <a:pos x="156" y="480"/>
                </a:cxn>
                <a:cxn ang="0">
                  <a:pos x="127" y="509"/>
                </a:cxn>
                <a:cxn ang="0">
                  <a:pos x="127" y="537"/>
                </a:cxn>
                <a:cxn ang="0">
                  <a:pos x="106" y="537"/>
                </a:cxn>
                <a:cxn ang="0">
                  <a:pos x="85" y="551"/>
                </a:cxn>
                <a:cxn ang="0">
                  <a:pos x="71" y="544"/>
                </a:cxn>
                <a:cxn ang="0">
                  <a:pos x="64" y="516"/>
                </a:cxn>
                <a:cxn ang="0">
                  <a:pos x="64" y="495"/>
                </a:cxn>
                <a:cxn ang="0">
                  <a:pos x="57" y="480"/>
                </a:cxn>
                <a:cxn ang="0">
                  <a:pos x="35" y="473"/>
                </a:cxn>
                <a:cxn ang="0">
                  <a:pos x="35" y="445"/>
                </a:cxn>
                <a:cxn ang="0">
                  <a:pos x="21" y="403"/>
                </a:cxn>
                <a:cxn ang="0">
                  <a:pos x="28" y="367"/>
                </a:cxn>
                <a:cxn ang="0">
                  <a:pos x="14" y="346"/>
                </a:cxn>
                <a:cxn ang="0">
                  <a:pos x="7" y="311"/>
                </a:cxn>
                <a:cxn ang="0">
                  <a:pos x="21" y="275"/>
                </a:cxn>
              </a:cxnLst>
              <a:rect l="0" t="0" r="r" b="b"/>
              <a:pathLst>
                <a:path w="622" h="551">
                  <a:moveTo>
                    <a:pt x="21" y="275"/>
                  </a:moveTo>
                  <a:lnTo>
                    <a:pt x="28" y="261"/>
                  </a:lnTo>
                  <a:lnTo>
                    <a:pt x="14" y="240"/>
                  </a:lnTo>
                  <a:lnTo>
                    <a:pt x="14" y="233"/>
                  </a:lnTo>
                  <a:lnTo>
                    <a:pt x="7" y="219"/>
                  </a:lnTo>
                  <a:lnTo>
                    <a:pt x="0" y="212"/>
                  </a:lnTo>
                  <a:lnTo>
                    <a:pt x="7" y="212"/>
                  </a:lnTo>
                  <a:lnTo>
                    <a:pt x="21" y="212"/>
                  </a:lnTo>
                  <a:lnTo>
                    <a:pt x="42" y="205"/>
                  </a:lnTo>
                  <a:lnTo>
                    <a:pt x="71" y="205"/>
                  </a:lnTo>
                  <a:lnTo>
                    <a:pt x="141" y="176"/>
                  </a:lnTo>
                  <a:lnTo>
                    <a:pt x="163" y="176"/>
                  </a:lnTo>
                  <a:lnTo>
                    <a:pt x="212" y="169"/>
                  </a:lnTo>
                  <a:lnTo>
                    <a:pt x="276" y="155"/>
                  </a:lnTo>
                  <a:lnTo>
                    <a:pt x="318" y="162"/>
                  </a:lnTo>
                  <a:lnTo>
                    <a:pt x="389" y="148"/>
                  </a:lnTo>
                  <a:lnTo>
                    <a:pt x="403" y="127"/>
                  </a:lnTo>
                  <a:lnTo>
                    <a:pt x="424" y="99"/>
                  </a:lnTo>
                  <a:lnTo>
                    <a:pt x="431" y="49"/>
                  </a:lnTo>
                  <a:lnTo>
                    <a:pt x="438" y="14"/>
                  </a:lnTo>
                  <a:lnTo>
                    <a:pt x="431" y="0"/>
                  </a:lnTo>
                  <a:lnTo>
                    <a:pt x="438" y="0"/>
                  </a:lnTo>
                  <a:lnTo>
                    <a:pt x="445" y="7"/>
                  </a:lnTo>
                  <a:lnTo>
                    <a:pt x="467" y="7"/>
                  </a:lnTo>
                  <a:lnTo>
                    <a:pt x="481" y="14"/>
                  </a:lnTo>
                  <a:lnTo>
                    <a:pt x="495" y="14"/>
                  </a:lnTo>
                  <a:lnTo>
                    <a:pt x="509" y="21"/>
                  </a:lnTo>
                  <a:lnTo>
                    <a:pt x="530" y="28"/>
                  </a:lnTo>
                  <a:lnTo>
                    <a:pt x="537" y="28"/>
                  </a:lnTo>
                  <a:lnTo>
                    <a:pt x="559" y="42"/>
                  </a:lnTo>
                  <a:lnTo>
                    <a:pt x="573" y="49"/>
                  </a:lnTo>
                  <a:lnTo>
                    <a:pt x="601" y="63"/>
                  </a:lnTo>
                  <a:lnTo>
                    <a:pt x="608" y="77"/>
                  </a:lnTo>
                  <a:lnTo>
                    <a:pt x="622" y="84"/>
                  </a:lnTo>
                  <a:lnTo>
                    <a:pt x="615" y="91"/>
                  </a:lnTo>
                  <a:lnTo>
                    <a:pt x="601" y="106"/>
                  </a:lnTo>
                  <a:lnTo>
                    <a:pt x="587" y="120"/>
                  </a:lnTo>
                  <a:lnTo>
                    <a:pt x="580" y="141"/>
                  </a:lnTo>
                  <a:lnTo>
                    <a:pt x="573" y="162"/>
                  </a:lnTo>
                  <a:lnTo>
                    <a:pt x="573" y="183"/>
                  </a:lnTo>
                  <a:lnTo>
                    <a:pt x="566" y="183"/>
                  </a:lnTo>
                  <a:lnTo>
                    <a:pt x="559" y="190"/>
                  </a:lnTo>
                  <a:lnTo>
                    <a:pt x="566" y="190"/>
                  </a:lnTo>
                  <a:lnTo>
                    <a:pt x="566" y="198"/>
                  </a:lnTo>
                  <a:lnTo>
                    <a:pt x="559" y="212"/>
                  </a:lnTo>
                  <a:lnTo>
                    <a:pt x="559" y="226"/>
                  </a:lnTo>
                  <a:lnTo>
                    <a:pt x="566" y="247"/>
                  </a:lnTo>
                  <a:lnTo>
                    <a:pt x="566" y="261"/>
                  </a:lnTo>
                  <a:lnTo>
                    <a:pt x="573" y="282"/>
                  </a:lnTo>
                  <a:lnTo>
                    <a:pt x="573" y="304"/>
                  </a:lnTo>
                  <a:lnTo>
                    <a:pt x="551" y="311"/>
                  </a:lnTo>
                  <a:lnTo>
                    <a:pt x="530" y="304"/>
                  </a:lnTo>
                  <a:lnTo>
                    <a:pt x="509" y="304"/>
                  </a:lnTo>
                  <a:lnTo>
                    <a:pt x="495" y="318"/>
                  </a:lnTo>
                  <a:lnTo>
                    <a:pt x="467" y="332"/>
                  </a:lnTo>
                  <a:lnTo>
                    <a:pt x="452" y="346"/>
                  </a:lnTo>
                  <a:lnTo>
                    <a:pt x="438" y="360"/>
                  </a:lnTo>
                  <a:lnTo>
                    <a:pt x="410" y="360"/>
                  </a:lnTo>
                  <a:lnTo>
                    <a:pt x="396" y="374"/>
                  </a:lnTo>
                  <a:lnTo>
                    <a:pt x="375" y="367"/>
                  </a:lnTo>
                  <a:lnTo>
                    <a:pt x="353" y="360"/>
                  </a:lnTo>
                  <a:lnTo>
                    <a:pt x="339" y="367"/>
                  </a:lnTo>
                  <a:lnTo>
                    <a:pt x="311" y="360"/>
                  </a:lnTo>
                  <a:lnTo>
                    <a:pt x="290" y="360"/>
                  </a:lnTo>
                  <a:lnTo>
                    <a:pt x="262" y="367"/>
                  </a:lnTo>
                  <a:lnTo>
                    <a:pt x="247" y="360"/>
                  </a:lnTo>
                  <a:lnTo>
                    <a:pt x="219" y="360"/>
                  </a:lnTo>
                  <a:lnTo>
                    <a:pt x="198" y="353"/>
                  </a:lnTo>
                  <a:lnTo>
                    <a:pt x="184" y="360"/>
                  </a:lnTo>
                  <a:lnTo>
                    <a:pt x="191" y="374"/>
                  </a:lnTo>
                  <a:lnTo>
                    <a:pt x="198" y="396"/>
                  </a:lnTo>
                  <a:lnTo>
                    <a:pt x="191" y="417"/>
                  </a:lnTo>
                  <a:lnTo>
                    <a:pt x="184" y="431"/>
                  </a:lnTo>
                  <a:lnTo>
                    <a:pt x="177" y="445"/>
                  </a:lnTo>
                  <a:lnTo>
                    <a:pt x="170" y="466"/>
                  </a:lnTo>
                  <a:lnTo>
                    <a:pt x="156" y="480"/>
                  </a:lnTo>
                  <a:lnTo>
                    <a:pt x="141" y="502"/>
                  </a:lnTo>
                  <a:lnTo>
                    <a:pt x="127" y="509"/>
                  </a:lnTo>
                  <a:lnTo>
                    <a:pt x="134" y="530"/>
                  </a:lnTo>
                  <a:lnTo>
                    <a:pt x="127" y="537"/>
                  </a:lnTo>
                  <a:lnTo>
                    <a:pt x="113" y="537"/>
                  </a:lnTo>
                  <a:lnTo>
                    <a:pt x="106" y="537"/>
                  </a:lnTo>
                  <a:lnTo>
                    <a:pt x="92" y="544"/>
                  </a:lnTo>
                  <a:lnTo>
                    <a:pt x="85" y="551"/>
                  </a:lnTo>
                  <a:lnTo>
                    <a:pt x="71" y="551"/>
                  </a:lnTo>
                  <a:lnTo>
                    <a:pt x="71" y="544"/>
                  </a:lnTo>
                  <a:lnTo>
                    <a:pt x="71" y="530"/>
                  </a:lnTo>
                  <a:lnTo>
                    <a:pt x="64" y="516"/>
                  </a:lnTo>
                  <a:lnTo>
                    <a:pt x="64" y="502"/>
                  </a:lnTo>
                  <a:lnTo>
                    <a:pt x="64" y="495"/>
                  </a:lnTo>
                  <a:lnTo>
                    <a:pt x="71" y="487"/>
                  </a:lnTo>
                  <a:lnTo>
                    <a:pt x="57" y="480"/>
                  </a:lnTo>
                  <a:lnTo>
                    <a:pt x="42" y="473"/>
                  </a:lnTo>
                  <a:lnTo>
                    <a:pt x="35" y="473"/>
                  </a:lnTo>
                  <a:lnTo>
                    <a:pt x="35" y="459"/>
                  </a:lnTo>
                  <a:lnTo>
                    <a:pt x="35" y="445"/>
                  </a:lnTo>
                  <a:lnTo>
                    <a:pt x="28" y="424"/>
                  </a:lnTo>
                  <a:lnTo>
                    <a:pt x="21" y="403"/>
                  </a:lnTo>
                  <a:lnTo>
                    <a:pt x="21" y="381"/>
                  </a:lnTo>
                  <a:lnTo>
                    <a:pt x="28" y="367"/>
                  </a:lnTo>
                  <a:lnTo>
                    <a:pt x="28" y="353"/>
                  </a:lnTo>
                  <a:lnTo>
                    <a:pt x="14" y="346"/>
                  </a:lnTo>
                  <a:lnTo>
                    <a:pt x="7" y="332"/>
                  </a:lnTo>
                  <a:lnTo>
                    <a:pt x="7" y="311"/>
                  </a:lnTo>
                  <a:lnTo>
                    <a:pt x="14" y="289"/>
                  </a:lnTo>
                  <a:lnTo>
                    <a:pt x="21" y="275"/>
                  </a:lnTo>
                  <a:close/>
                </a:path>
              </a:pathLst>
            </a:custGeom>
            <a:solidFill>
              <a:srgbClr val="99CC00"/>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4" name="Freeform 43"/>
            <p:cNvSpPr>
              <a:spLocks/>
            </p:cNvSpPr>
            <p:nvPr/>
          </p:nvSpPr>
          <p:spPr bwMode="auto">
            <a:xfrm>
              <a:off x="156943" y="3433763"/>
              <a:ext cx="1011238" cy="1457325"/>
            </a:xfrm>
            <a:custGeom>
              <a:avLst/>
              <a:gdLst/>
              <a:ahLst/>
              <a:cxnLst>
                <a:cxn ang="0">
                  <a:pos x="141" y="601"/>
                </a:cxn>
                <a:cxn ang="0">
                  <a:pos x="149" y="573"/>
                </a:cxn>
                <a:cxn ang="0">
                  <a:pos x="149" y="545"/>
                </a:cxn>
                <a:cxn ang="0">
                  <a:pos x="120" y="524"/>
                </a:cxn>
                <a:cxn ang="0">
                  <a:pos x="134" y="509"/>
                </a:cxn>
                <a:cxn ang="0">
                  <a:pos x="113" y="488"/>
                </a:cxn>
                <a:cxn ang="0">
                  <a:pos x="99" y="467"/>
                </a:cxn>
                <a:cxn ang="0">
                  <a:pos x="64" y="453"/>
                </a:cxn>
                <a:cxn ang="0">
                  <a:pos x="57" y="417"/>
                </a:cxn>
                <a:cxn ang="0">
                  <a:pos x="35" y="382"/>
                </a:cxn>
                <a:cxn ang="0">
                  <a:pos x="35" y="340"/>
                </a:cxn>
                <a:cxn ang="0">
                  <a:pos x="21" y="311"/>
                </a:cxn>
                <a:cxn ang="0">
                  <a:pos x="14" y="276"/>
                </a:cxn>
                <a:cxn ang="0">
                  <a:pos x="0" y="255"/>
                </a:cxn>
                <a:cxn ang="0">
                  <a:pos x="21" y="205"/>
                </a:cxn>
                <a:cxn ang="0">
                  <a:pos x="28" y="170"/>
                </a:cxn>
                <a:cxn ang="0">
                  <a:pos x="35" y="142"/>
                </a:cxn>
                <a:cxn ang="0">
                  <a:pos x="57" y="120"/>
                </a:cxn>
                <a:cxn ang="0">
                  <a:pos x="71" y="92"/>
                </a:cxn>
                <a:cxn ang="0">
                  <a:pos x="92" y="85"/>
                </a:cxn>
                <a:cxn ang="0">
                  <a:pos x="113" y="85"/>
                </a:cxn>
                <a:cxn ang="0">
                  <a:pos x="141" y="71"/>
                </a:cxn>
                <a:cxn ang="0">
                  <a:pos x="177" y="50"/>
                </a:cxn>
                <a:cxn ang="0">
                  <a:pos x="219" y="43"/>
                </a:cxn>
                <a:cxn ang="0">
                  <a:pos x="248" y="21"/>
                </a:cxn>
                <a:cxn ang="0">
                  <a:pos x="269" y="0"/>
                </a:cxn>
                <a:cxn ang="0">
                  <a:pos x="297" y="0"/>
                </a:cxn>
                <a:cxn ang="0">
                  <a:pos x="325" y="7"/>
                </a:cxn>
                <a:cxn ang="0">
                  <a:pos x="346" y="21"/>
                </a:cxn>
                <a:cxn ang="0">
                  <a:pos x="382" y="50"/>
                </a:cxn>
                <a:cxn ang="0">
                  <a:pos x="375" y="99"/>
                </a:cxn>
                <a:cxn ang="0">
                  <a:pos x="346" y="177"/>
                </a:cxn>
                <a:cxn ang="0">
                  <a:pos x="325" y="234"/>
                </a:cxn>
                <a:cxn ang="0">
                  <a:pos x="354" y="269"/>
                </a:cxn>
                <a:cxn ang="0">
                  <a:pos x="325" y="333"/>
                </a:cxn>
                <a:cxn ang="0">
                  <a:pos x="290" y="361"/>
                </a:cxn>
                <a:cxn ang="0">
                  <a:pos x="276" y="425"/>
                </a:cxn>
                <a:cxn ang="0">
                  <a:pos x="297" y="474"/>
                </a:cxn>
                <a:cxn ang="0">
                  <a:pos x="276" y="538"/>
                </a:cxn>
                <a:cxn ang="0">
                  <a:pos x="283" y="587"/>
                </a:cxn>
                <a:cxn ang="0">
                  <a:pos x="283" y="616"/>
                </a:cxn>
                <a:cxn ang="0">
                  <a:pos x="276" y="630"/>
                </a:cxn>
                <a:cxn ang="0">
                  <a:pos x="219" y="623"/>
                </a:cxn>
                <a:cxn ang="0">
                  <a:pos x="156" y="616"/>
                </a:cxn>
                <a:cxn ang="0">
                  <a:pos x="127" y="608"/>
                </a:cxn>
              </a:cxnLst>
              <a:rect l="0" t="0" r="r" b="b"/>
              <a:pathLst>
                <a:path w="396" h="630">
                  <a:moveTo>
                    <a:pt x="127" y="608"/>
                  </a:moveTo>
                  <a:lnTo>
                    <a:pt x="141" y="601"/>
                  </a:lnTo>
                  <a:lnTo>
                    <a:pt x="149" y="587"/>
                  </a:lnTo>
                  <a:lnTo>
                    <a:pt x="149" y="573"/>
                  </a:lnTo>
                  <a:lnTo>
                    <a:pt x="156" y="559"/>
                  </a:lnTo>
                  <a:lnTo>
                    <a:pt x="149" y="545"/>
                  </a:lnTo>
                  <a:lnTo>
                    <a:pt x="134" y="538"/>
                  </a:lnTo>
                  <a:lnTo>
                    <a:pt x="120" y="524"/>
                  </a:lnTo>
                  <a:lnTo>
                    <a:pt x="134" y="517"/>
                  </a:lnTo>
                  <a:lnTo>
                    <a:pt x="134" y="509"/>
                  </a:lnTo>
                  <a:lnTo>
                    <a:pt x="120" y="502"/>
                  </a:lnTo>
                  <a:lnTo>
                    <a:pt x="113" y="488"/>
                  </a:lnTo>
                  <a:lnTo>
                    <a:pt x="113" y="467"/>
                  </a:lnTo>
                  <a:lnTo>
                    <a:pt x="99" y="467"/>
                  </a:lnTo>
                  <a:lnTo>
                    <a:pt x="85" y="460"/>
                  </a:lnTo>
                  <a:lnTo>
                    <a:pt x="64" y="453"/>
                  </a:lnTo>
                  <a:lnTo>
                    <a:pt x="57" y="439"/>
                  </a:lnTo>
                  <a:lnTo>
                    <a:pt x="57" y="417"/>
                  </a:lnTo>
                  <a:lnTo>
                    <a:pt x="50" y="396"/>
                  </a:lnTo>
                  <a:lnTo>
                    <a:pt x="35" y="382"/>
                  </a:lnTo>
                  <a:lnTo>
                    <a:pt x="28" y="368"/>
                  </a:lnTo>
                  <a:lnTo>
                    <a:pt x="35" y="340"/>
                  </a:lnTo>
                  <a:lnTo>
                    <a:pt x="28" y="326"/>
                  </a:lnTo>
                  <a:lnTo>
                    <a:pt x="21" y="311"/>
                  </a:lnTo>
                  <a:lnTo>
                    <a:pt x="21" y="290"/>
                  </a:lnTo>
                  <a:lnTo>
                    <a:pt x="14" y="276"/>
                  </a:lnTo>
                  <a:lnTo>
                    <a:pt x="0" y="262"/>
                  </a:lnTo>
                  <a:lnTo>
                    <a:pt x="0" y="255"/>
                  </a:lnTo>
                  <a:lnTo>
                    <a:pt x="14" y="234"/>
                  </a:lnTo>
                  <a:lnTo>
                    <a:pt x="21" y="205"/>
                  </a:lnTo>
                  <a:lnTo>
                    <a:pt x="35" y="191"/>
                  </a:lnTo>
                  <a:lnTo>
                    <a:pt x="28" y="170"/>
                  </a:lnTo>
                  <a:lnTo>
                    <a:pt x="28" y="149"/>
                  </a:lnTo>
                  <a:lnTo>
                    <a:pt x="35" y="142"/>
                  </a:lnTo>
                  <a:lnTo>
                    <a:pt x="42" y="128"/>
                  </a:lnTo>
                  <a:lnTo>
                    <a:pt x="57" y="120"/>
                  </a:lnTo>
                  <a:lnTo>
                    <a:pt x="64" y="106"/>
                  </a:lnTo>
                  <a:lnTo>
                    <a:pt x="71" y="92"/>
                  </a:lnTo>
                  <a:lnTo>
                    <a:pt x="78" y="92"/>
                  </a:lnTo>
                  <a:lnTo>
                    <a:pt x="92" y="85"/>
                  </a:lnTo>
                  <a:lnTo>
                    <a:pt x="106" y="92"/>
                  </a:lnTo>
                  <a:lnTo>
                    <a:pt x="113" y="85"/>
                  </a:lnTo>
                  <a:lnTo>
                    <a:pt x="127" y="78"/>
                  </a:lnTo>
                  <a:lnTo>
                    <a:pt x="141" y="71"/>
                  </a:lnTo>
                  <a:lnTo>
                    <a:pt x="156" y="57"/>
                  </a:lnTo>
                  <a:lnTo>
                    <a:pt x="177" y="50"/>
                  </a:lnTo>
                  <a:lnTo>
                    <a:pt x="198" y="50"/>
                  </a:lnTo>
                  <a:lnTo>
                    <a:pt x="219" y="43"/>
                  </a:lnTo>
                  <a:lnTo>
                    <a:pt x="233" y="29"/>
                  </a:lnTo>
                  <a:lnTo>
                    <a:pt x="248" y="21"/>
                  </a:lnTo>
                  <a:lnTo>
                    <a:pt x="262" y="14"/>
                  </a:lnTo>
                  <a:lnTo>
                    <a:pt x="269" y="0"/>
                  </a:lnTo>
                  <a:lnTo>
                    <a:pt x="290" y="0"/>
                  </a:lnTo>
                  <a:lnTo>
                    <a:pt x="297" y="0"/>
                  </a:lnTo>
                  <a:lnTo>
                    <a:pt x="311" y="0"/>
                  </a:lnTo>
                  <a:lnTo>
                    <a:pt x="325" y="7"/>
                  </a:lnTo>
                  <a:lnTo>
                    <a:pt x="332" y="14"/>
                  </a:lnTo>
                  <a:lnTo>
                    <a:pt x="346" y="21"/>
                  </a:lnTo>
                  <a:lnTo>
                    <a:pt x="368" y="36"/>
                  </a:lnTo>
                  <a:lnTo>
                    <a:pt x="382" y="50"/>
                  </a:lnTo>
                  <a:lnTo>
                    <a:pt x="396" y="64"/>
                  </a:lnTo>
                  <a:lnTo>
                    <a:pt x="375" y="99"/>
                  </a:lnTo>
                  <a:lnTo>
                    <a:pt x="346" y="149"/>
                  </a:lnTo>
                  <a:lnTo>
                    <a:pt x="346" y="177"/>
                  </a:lnTo>
                  <a:lnTo>
                    <a:pt x="325" y="212"/>
                  </a:lnTo>
                  <a:lnTo>
                    <a:pt x="325" y="234"/>
                  </a:lnTo>
                  <a:lnTo>
                    <a:pt x="332" y="255"/>
                  </a:lnTo>
                  <a:lnTo>
                    <a:pt x="354" y="269"/>
                  </a:lnTo>
                  <a:lnTo>
                    <a:pt x="346" y="297"/>
                  </a:lnTo>
                  <a:lnTo>
                    <a:pt x="325" y="333"/>
                  </a:lnTo>
                  <a:lnTo>
                    <a:pt x="304" y="361"/>
                  </a:lnTo>
                  <a:lnTo>
                    <a:pt x="290" y="361"/>
                  </a:lnTo>
                  <a:lnTo>
                    <a:pt x="269" y="396"/>
                  </a:lnTo>
                  <a:lnTo>
                    <a:pt x="276" y="425"/>
                  </a:lnTo>
                  <a:lnTo>
                    <a:pt x="283" y="446"/>
                  </a:lnTo>
                  <a:lnTo>
                    <a:pt x="297" y="474"/>
                  </a:lnTo>
                  <a:lnTo>
                    <a:pt x="290" y="509"/>
                  </a:lnTo>
                  <a:lnTo>
                    <a:pt x="276" y="538"/>
                  </a:lnTo>
                  <a:lnTo>
                    <a:pt x="283" y="566"/>
                  </a:lnTo>
                  <a:lnTo>
                    <a:pt x="283" y="587"/>
                  </a:lnTo>
                  <a:lnTo>
                    <a:pt x="283" y="594"/>
                  </a:lnTo>
                  <a:lnTo>
                    <a:pt x="283" y="616"/>
                  </a:lnTo>
                  <a:lnTo>
                    <a:pt x="283" y="630"/>
                  </a:lnTo>
                  <a:lnTo>
                    <a:pt x="276" y="630"/>
                  </a:lnTo>
                  <a:lnTo>
                    <a:pt x="248" y="630"/>
                  </a:lnTo>
                  <a:lnTo>
                    <a:pt x="219" y="623"/>
                  </a:lnTo>
                  <a:lnTo>
                    <a:pt x="184" y="623"/>
                  </a:lnTo>
                  <a:lnTo>
                    <a:pt x="156" y="616"/>
                  </a:lnTo>
                  <a:lnTo>
                    <a:pt x="120" y="616"/>
                  </a:lnTo>
                  <a:lnTo>
                    <a:pt x="127" y="608"/>
                  </a:lnTo>
                  <a:close/>
                </a:path>
              </a:pathLst>
            </a:custGeom>
            <a:solidFill>
              <a:schemeClr val="bg1"/>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5" name="Freeform 44"/>
            <p:cNvSpPr>
              <a:spLocks/>
            </p:cNvSpPr>
            <p:nvPr/>
          </p:nvSpPr>
          <p:spPr bwMode="auto">
            <a:xfrm>
              <a:off x="838200" y="3467100"/>
              <a:ext cx="1371600" cy="1423988"/>
            </a:xfrm>
            <a:custGeom>
              <a:avLst/>
              <a:gdLst/>
              <a:ahLst/>
              <a:cxnLst>
                <a:cxn ang="0">
                  <a:pos x="148" y="57"/>
                </a:cxn>
                <a:cxn ang="0">
                  <a:pos x="198" y="78"/>
                </a:cxn>
                <a:cxn ang="0">
                  <a:pos x="233" y="64"/>
                </a:cxn>
                <a:cxn ang="0">
                  <a:pos x="240" y="22"/>
                </a:cxn>
                <a:cxn ang="0">
                  <a:pos x="268" y="7"/>
                </a:cxn>
                <a:cxn ang="0">
                  <a:pos x="311" y="0"/>
                </a:cxn>
                <a:cxn ang="0">
                  <a:pos x="353" y="15"/>
                </a:cxn>
                <a:cxn ang="0">
                  <a:pos x="389" y="15"/>
                </a:cxn>
                <a:cxn ang="0">
                  <a:pos x="403" y="43"/>
                </a:cxn>
                <a:cxn ang="0">
                  <a:pos x="438" y="64"/>
                </a:cxn>
                <a:cxn ang="0">
                  <a:pos x="438" y="99"/>
                </a:cxn>
                <a:cxn ang="0">
                  <a:pos x="459" y="121"/>
                </a:cxn>
                <a:cxn ang="0">
                  <a:pos x="502" y="135"/>
                </a:cxn>
                <a:cxn ang="0">
                  <a:pos x="530" y="156"/>
                </a:cxn>
                <a:cxn ang="0">
                  <a:pos x="530" y="170"/>
                </a:cxn>
                <a:cxn ang="0">
                  <a:pos x="516" y="198"/>
                </a:cxn>
                <a:cxn ang="0">
                  <a:pos x="509" y="213"/>
                </a:cxn>
                <a:cxn ang="0">
                  <a:pos x="480" y="241"/>
                </a:cxn>
                <a:cxn ang="0">
                  <a:pos x="445" y="255"/>
                </a:cxn>
                <a:cxn ang="0">
                  <a:pos x="417" y="283"/>
                </a:cxn>
                <a:cxn ang="0">
                  <a:pos x="389" y="326"/>
                </a:cxn>
                <a:cxn ang="0">
                  <a:pos x="346" y="368"/>
                </a:cxn>
                <a:cxn ang="0">
                  <a:pos x="297" y="411"/>
                </a:cxn>
                <a:cxn ang="0">
                  <a:pos x="254" y="467"/>
                </a:cxn>
                <a:cxn ang="0">
                  <a:pos x="233" y="510"/>
                </a:cxn>
                <a:cxn ang="0">
                  <a:pos x="233" y="538"/>
                </a:cxn>
                <a:cxn ang="0">
                  <a:pos x="169" y="573"/>
                </a:cxn>
                <a:cxn ang="0">
                  <a:pos x="148" y="587"/>
                </a:cxn>
                <a:cxn ang="0">
                  <a:pos x="106" y="602"/>
                </a:cxn>
                <a:cxn ang="0">
                  <a:pos x="42" y="616"/>
                </a:cxn>
                <a:cxn ang="0">
                  <a:pos x="14" y="602"/>
                </a:cxn>
                <a:cxn ang="0">
                  <a:pos x="14" y="573"/>
                </a:cxn>
                <a:cxn ang="0">
                  <a:pos x="7" y="524"/>
                </a:cxn>
                <a:cxn ang="0">
                  <a:pos x="28" y="460"/>
                </a:cxn>
                <a:cxn ang="0">
                  <a:pos x="7" y="411"/>
                </a:cxn>
                <a:cxn ang="0">
                  <a:pos x="21" y="347"/>
                </a:cxn>
                <a:cxn ang="0">
                  <a:pos x="56" y="319"/>
                </a:cxn>
                <a:cxn ang="0">
                  <a:pos x="85" y="255"/>
                </a:cxn>
                <a:cxn ang="0">
                  <a:pos x="56" y="220"/>
                </a:cxn>
                <a:cxn ang="0">
                  <a:pos x="77" y="163"/>
                </a:cxn>
                <a:cxn ang="0">
                  <a:pos x="106" y="85"/>
                </a:cxn>
              </a:cxnLst>
              <a:rect l="0" t="0" r="r" b="b"/>
              <a:pathLst>
                <a:path w="537" h="616">
                  <a:moveTo>
                    <a:pt x="127" y="50"/>
                  </a:moveTo>
                  <a:lnTo>
                    <a:pt x="148" y="57"/>
                  </a:lnTo>
                  <a:lnTo>
                    <a:pt x="169" y="64"/>
                  </a:lnTo>
                  <a:lnTo>
                    <a:pt x="198" y="78"/>
                  </a:lnTo>
                  <a:lnTo>
                    <a:pt x="219" y="78"/>
                  </a:lnTo>
                  <a:lnTo>
                    <a:pt x="233" y="64"/>
                  </a:lnTo>
                  <a:lnTo>
                    <a:pt x="240" y="43"/>
                  </a:lnTo>
                  <a:lnTo>
                    <a:pt x="240" y="22"/>
                  </a:lnTo>
                  <a:lnTo>
                    <a:pt x="240" y="0"/>
                  </a:lnTo>
                  <a:lnTo>
                    <a:pt x="268" y="7"/>
                  </a:lnTo>
                  <a:lnTo>
                    <a:pt x="290" y="7"/>
                  </a:lnTo>
                  <a:lnTo>
                    <a:pt x="311" y="0"/>
                  </a:lnTo>
                  <a:lnTo>
                    <a:pt x="332" y="7"/>
                  </a:lnTo>
                  <a:lnTo>
                    <a:pt x="353" y="15"/>
                  </a:lnTo>
                  <a:lnTo>
                    <a:pt x="367" y="15"/>
                  </a:lnTo>
                  <a:lnTo>
                    <a:pt x="389" y="15"/>
                  </a:lnTo>
                  <a:lnTo>
                    <a:pt x="403" y="29"/>
                  </a:lnTo>
                  <a:lnTo>
                    <a:pt x="403" y="43"/>
                  </a:lnTo>
                  <a:lnTo>
                    <a:pt x="424" y="50"/>
                  </a:lnTo>
                  <a:lnTo>
                    <a:pt x="438" y="64"/>
                  </a:lnTo>
                  <a:lnTo>
                    <a:pt x="438" y="85"/>
                  </a:lnTo>
                  <a:lnTo>
                    <a:pt x="438" y="99"/>
                  </a:lnTo>
                  <a:lnTo>
                    <a:pt x="445" y="114"/>
                  </a:lnTo>
                  <a:lnTo>
                    <a:pt x="459" y="121"/>
                  </a:lnTo>
                  <a:lnTo>
                    <a:pt x="480" y="128"/>
                  </a:lnTo>
                  <a:lnTo>
                    <a:pt x="502" y="135"/>
                  </a:lnTo>
                  <a:lnTo>
                    <a:pt x="516" y="142"/>
                  </a:lnTo>
                  <a:lnTo>
                    <a:pt x="530" y="156"/>
                  </a:lnTo>
                  <a:lnTo>
                    <a:pt x="537" y="156"/>
                  </a:lnTo>
                  <a:lnTo>
                    <a:pt x="530" y="170"/>
                  </a:lnTo>
                  <a:lnTo>
                    <a:pt x="523" y="184"/>
                  </a:lnTo>
                  <a:lnTo>
                    <a:pt x="516" y="198"/>
                  </a:lnTo>
                  <a:lnTo>
                    <a:pt x="516" y="205"/>
                  </a:lnTo>
                  <a:lnTo>
                    <a:pt x="509" y="213"/>
                  </a:lnTo>
                  <a:lnTo>
                    <a:pt x="495" y="227"/>
                  </a:lnTo>
                  <a:lnTo>
                    <a:pt x="480" y="241"/>
                  </a:lnTo>
                  <a:lnTo>
                    <a:pt x="459" y="248"/>
                  </a:lnTo>
                  <a:lnTo>
                    <a:pt x="445" y="255"/>
                  </a:lnTo>
                  <a:lnTo>
                    <a:pt x="424" y="262"/>
                  </a:lnTo>
                  <a:lnTo>
                    <a:pt x="417" y="283"/>
                  </a:lnTo>
                  <a:lnTo>
                    <a:pt x="396" y="304"/>
                  </a:lnTo>
                  <a:lnTo>
                    <a:pt x="389" y="326"/>
                  </a:lnTo>
                  <a:lnTo>
                    <a:pt x="374" y="347"/>
                  </a:lnTo>
                  <a:lnTo>
                    <a:pt x="346" y="368"/>
                  </a:lnTo>
                  <a:lnTo>
                    <a:pt x="318" y="389"/>
                  </a:lnTo>
                  <a:lnTo>
                    <a:pt x="297" y="411"/>
                  </a:lnTo>
                  <a:lnTo>
                    <a:pt x="275" y="439"/>
                  </a:lnTo>
                  <a:lnTo>
                    <a:pt x="254" y="467"/>
                  </a:lnTo>
                  <a:lnTo>
                    <a:pt x="233" y="488"/>
                  </a:lnTo>
                  <a:lnTo>
                    <a:pt x="233" y="510"/>
                  </a:lnTo>
                  <a:lnTo>
                    <a:pt x="226" y="524"/>
                  </a:lnTo>
                  <a:lnTo>
                    <a:pt x="233" y="538"/>
                  </a:lnTo>
                  <a:lnTo>
                    <a:pt x="184" y="559"/>
                  </a:lnTo>
                  <a:lnTo>
                    <a:pt x="169" y="573"/>
                  </a:lnTo>
                  <a:lnTo>
                    <a:pt x="155" y="587"/>
                  </a:lnTo>
                  <a:lnTo>
                    <a:pt x="148" y="587"/>
                  </a:lnTo>
                  <a:lnTo>
                    <a:pt x="141" y="594"/>
                  </a:lnTo>
                  <a:lnTo>
                    <a:pt x="106" y="602"/>
                  </a:lnTo>
                  <a:lnTo>
                    <a:pt x="70" y="609"/>
                  </a:lnTo>
                  <a:lnTo>
                    <a:pt x="42" y="616"/>
                  </a:lnTo>
                  <a:lnTo>
                    <a:pt x="14" y="616"/>
                  </a:lnTo>
                  <a:lnTo>
                    <a:pt x="14" y="602"/>
                  </a:lnTo>
                  <a:lnTo>
                    <a:pt x="14" y="580"/>
                  </a:lnTo>
                  <a:lnTo>
                    <a:pt x="14" y="573"/>
                  </a:lnTo>
                  <a:lnTo>
                    <a:pt x="14" y="552"/>
                  </a:lnTo>
                  <a:lnTo>
                    <a:pt x="7" y="524"/>
                  </a:lnTo>
                  <a:lnTo>
                    <a:pt x="21" y="495"/>
                  </a:lnTo>
                  <a:lnTo>
                    <a:pt x="28" y="460"/>
                  </a:lnTo>
                  <a:lnTo>
                    <a:pt x="14" y="432"/>
                  </a:lnTo>
                  <a:lnTo>
                    <a:pt x="7" y="411"/>
                  </a:lnTo>
                  <a:lnTo>
                    <a:pt x="0" y="382"/>
                  </a:lnTo>
                  <a:lnTo>
                    <a:pt x="21" y="347"/>
                  </a:lnTo>
                  <a:lnTo>
                    <a:pt x="35" y="347"/>
                  </a:lnTo>
                  <a:lnTo>
                    <a:pt x="56" y="319"/>
                  </a:lnTo>
                  <a:lnTo>
                    <a:pt x="77" y="283"/>
                  </a:lnTo>
                  <a:lnTo>
                    <a:pt x="85" y="255"/>
                  </a:lnTo>
                  <a:lnTo>
                    <a:pt x="63" y="241"/>
                  </a:lnTo>
                  <a:lnTo>
                    <a:pt x="56" y="220"/>
                  </a:lnTo>
                  <a:lnTo>
                    <a:pt x="56" y="198"/>
                  </a:lnTo>
                  <a:lnTo>
                    <a:pt x="77" y="163"/>
                  </a:lnTo>
                  <a:lnTo>
                    <a:pt x="77" y="135"/>
                  </a:lnTo>
                  <a:lnTo>
                    <a:pt x="106" y="85"/>
                  </a:lnTo>
                  <a:lnTo>
                    <a:pt x="127" y="50"/>
                  </a:lnTo>
                  <a:close/>
                </a:path>
              </a:pathLst>
            </a:custGeom>
            <a:solidFill>
              <a:schemeClr val="bg1"/>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6" name="Freeform 45"/>
            <p:cNvSpPr>
              <a:spLocks/>
            </p:cNvSpPr>
            <p:nvPr/>
          </p:nvSpPr>
          <p:spPr bwMode="auto">
            <a:xfrm>
              <a:off x="4724400" y="4071938"/>
              <a:ext cx="1423988" cy="1160462"/>
            </a:xfrm>
            <a:custGeom>
              <a:avLst/>
              <a:gdLst/>
              <a:ahLst/>
              <a:cxnLst>
                <a:cxn ang="0">
                  <a:pos x="134" y="191"/>
                </a:cxn>
                <a:cxn ang="0">
                  <a:pos x="120" y="162"/>
                </a:cxn>
                <a:cxn ang="0">
                  <a:pos x="92" y="134"/>
                </a:cxn>
                <a:cxn ang="0">
                  <a:pos x="63" y="141"/>
                </a:cxn>
                <a:cxn ang="0">
                  <a:pos x="42" y="113"/>
                </a:cxn>
                <a:cxn ang="0">
                  <a:pos x="14" y="85"/>
                </a:cxn>
                <a:cxn ang="0">
                  <a:pos x="0" y="78"/>
                </a:cxn>
                <a:cxn ang="0">
                  <a:pos x="28" y="71"/>
                </a:cxn>
                <a:cxn ang="0">
                  <a:pos x="63" y="71"/>
                </a:cxn>
                <a:cxn ang="0">
                  <a:pos x="106" y="85"/>
                </a:cxn>
                <a:cxn ang="0">
                  <a:pos x="127" y="92"/>
                </a:cxn>
                <a:cxn ang="0">
                  <a:pos x="155" y="92"/>
                </a:cxn>
                <a:cxn ang="0">
                  <a:pos x="177" y="78"/>
                </a:cxn>
                <a:cxn ang="0">
                  <a:pos x="191" y="63"/>
                </a:cxn>
                <a:cxn ang="0">
                  <a:pos x="219" y="71"/>
                </a:cxn>
                <a:cxn ang="0">
                  <a:pos x="240" y="78"/>
                </a:cxn>
                <a:cxn ang="0">
                  <a:pos x="283" y="63"/>
                </a:cxn>
                <a:cxn ang="0">
                  <a:pos x="304" y="35"/>
                </a:cxn>
                <a:cxn ang="0">
                  <a:pos x="332" y="7"/>
                </a:cxn>
                <a:cxn ang="0">
                  <a:pos x="360" y="14"/>
                </a:cxn>
                <a:cxn ang="0">
                  <a:pos x="360" y="35"/>
                </a:cxn>
                <a:cxn ang="0">
                  <a:pos x="382" y="49"/>
                </a:cxn>
                <a:cxn ang="0">
                  <a:pos x="403" y="56"/>
                </a:cxn>
                <a:cxn ang="0">
                  <a:pos x="424" y="78"/>
                </a:cxn>
                <a:cxn ang="0">
                  <a:pos x="452" y="99"/>
                </a:cxn>
                <a:cxn ang="0">
                  <a:pos x="473" y="113"/>
                </a:cxn>
                <a:cxn ang="0">
                  <a:pos x="495" y="127"/>
                </a:cxn>
                <a:cxn ang="0">
                  <a:pos x="495" y="162"/>
                </a:cxn>
                <a:cxn ang="0">
                  <a:pos x="481" y="191"/>
                </a:cxn>
                <a:cxn ang="0">
                  <a:pos x="495" y="205"/>
                </a:cxn>
                <a:cxn ang="0">
                  <a:pos x="509" y="240"/>
                </a:cxn>
                <a:cxn ang="0">
                  <a:pos x="530" y="262"/>
                </a:cxn>
                <a:cxn ang="0">
                  <a:pos x="551" y="290"/>
                </a:cxn>
                <a:cxn ang="0">
                  <a:pos x="558" y="318"/>
                </a:cxn>
                <a:cxn ang="0">
                  <a:pos x="530" y="339"/>
                </a:cxn>
                <a:cxn ang="0">
                  <a:pos x="516" y="353"/>
                </a:cxn>
                <a:cxn ang="0">
                  <a:pos x="495" y="375"/>
                </a:cxn>
                <a:cxn ang="0">
                  <a:pos x="473" y="396"/>
                </a:cxn>
                <a:cxn ang="0">
                  <a:pos x="473" y="431"/>
                </a:cxn>
                <a:cxn ang="0">
                  <a:pos x="459" y="445"/>
                </a:cxn>
                <a:cxn ang="0">
                  <a:pos x="452" y="467"/>
                </a:cxn>
                <a:cxn ang="0">
                  <a:pos x="445" y="488"/>
                </a:cxn>
                <a:cxn ang="0">
                  <a:pos x="431" y="488"/>
                </a:cxn>
                <a:cxn ang="0">
                  <a:pos x="396" y="460"/>
                </a:cxn>
                <a:cxn ang="0">
                  <a:pos x="346" y="431"/>
                </a:cxn>
                <a:cxn ang="0">
                  <a:pos x="318" y="410"/>
                </a:cxn>
                <a:cxn ang="0">
                  <a:pos x="346" y="382"/>
                </a:cxn>
                <a:cxn ang="0">
                  <a:pos x="339" y="353"/>
                </a:cxn>
                <a:cxn ang="0">
                  <a:pos x="325" y="339"/>
                </a:cxn>
                <a:cxn ang="0">
                  <a:pos x="304" y="332"/>
                </a:cxn>
                <a:cxn ang="0">
                  <a:pos x="275" y="318"/>
                </a:cxn>
                <a:cxn ang="0">
                  <a:pos x="254" y="339"/>
                </a:cxn>
                <a:cxn ang="0">
                  <a:pos x="219" y="318"/>
                </a:cxn>
                <a:cxn ang="0">
                  <a:pos x="205" y="290"/>
                </a:cxn>
                <a:cxn ang="0">
                  <a:pos x="205" y="247"/>
                </a:cxn>
                <a:cxn ang="0">
                  <a:pos x="169" y="226"/>
                </a:cxn>
                <a:cxn ang="0">
                  <a:pos x="155" y="205"/>
                </a:cxn>
                <a:cxn ang="0">
                  <a:pos x="148" y="191"/>
                </a:cxn>
              </a:cxnLst>
              <a:rect l="0" t="0" r="r" b="b"/>
              <a:pathLst>
                <a:path w="558" h="502">
                  <a:moveTo>
                    <a:pt x="148" y="191"/>
                  </a:moveTo>
                  <a:lnTo>
                    <a:pt x="134" y="191"/>
                  </a:lnTo>
                  <a:lnTo>
                    <a:pt x="127" y="177"/>
                  </a:lnTo>
                  <a:lnTo>
                    <a:pt x="120" y="162"/>
                  </a:lnTo>
                  <a:lnTo>
                    <a:pt x="106" y="148"/>
                  </a:lnTo>
                  <a:lnTo>
                    <a:pt x="92" y="134"/>
                  </a:lnTo>
                  <a:lnTo>
                    <a:pt x="78" y="141"/>
                  </a:lnTo>
                  <a:lnTo>
                    <a:pt x="63" y="141"/>
                  </a:lnTo>
                  <a:lnTo>
                    <a:pt x="42" y="134"/>
                  </a:lnTo>
                  <a:lnTo>
                    <a:pt x="42" y="113"/>
                  </a:lnTo>
                  <a:lnTo>
                    <a:pt x="28" y="92"/>
                  </a:lnTo>
                  <a:lnTo>
                    <a:pt x="14" y="85"/>
                  </a:lnTo>
                  <a:lnTo>
                    <a:pt x="0" y="92"/>
                  </a:lnTo>
                  <a:lnTo>
                    <a:pt x="0" y="78"/>
                  </a:lnTo>
                  <a:lnTo>
                    <a:pt x="14" y="78"/>
                  </a:lnTo>
                  <a:lnTo>
                    <a:pt x="28" y="71"/>
                  </a:lnTo>
                  <a:lnTo>
                    <a:pt x="49" y="71"/>
                  </a:lnTo>
                  <a:lnTo>
                    <a:pt x="63" y="71"/>
                  </a:lnTo>
                  <a:lnTo>
                    <a:pt x="85" y="71"/>
                  </a:lnTo>
                  <a:lnTo>
                    <a:pt x="106" y="85"/>
                  </a:lnTo>
                  <a:lnTo>
                    <a:pt x="113" y="85"/>
                  </a:lnTo>
                  <a:lnTo>
                    <a:pt x="127" y="92"/>
                  </a:lnTo>
                  <a:lnTo>
                    <a:pt x="134" y="92"/>
                  </a:lnTo>
                  <a:lnTo>
                    <a:pt x="155" y="92"/>
                  </a:lnTo>
                  <a:lnTo>
                    <a:pt x="169" y="85"/>
                  </a:lnTo>
                  <a:lnTo>
                    <a:pt x="177" y="78"/>
                  </a:lnTo>
                  <a:lnTo>
                    <a:pt x="184" y="63"/>
                  </a:lnTo>
                  <a:lnTo>
                    <a:pt x="191" y="63"/>
                  </a:lnTo>
                  <a:lnTo>
                    <a:pt x="219" y="63"/>
                  </a:lnTo>
                  <a:lnTo>
                    <a:pt x="219" y="71"/>
                  </a:lnTo>
                  <a:lnTo>
                    <a:pt x="226" y="71"/>
                  </a:lnTo>
                  <a:lnTo>
                    <a:pt x="240" y="78"/>
                  </a:lnTo>
                  <a:lnTo>
                    <a:pt x="254" y="78"/>
                  </a:lnTo>
                  <a:lnTo>
                    <a:pt x="283" y="63"/>
                  </a:lnTo>
                  <a:lnTo>
                    <a:pt x="297" y="49"/>
                  </a:lnTo>
                  <a:lnTo>
                    <a:pt x="304" y="35"/>
                  </a:lnTo>
                  <a:lnTo>
                    <a:pt x="318" y="21"/>
                  </a:lnTo>
                  <a:lnTo>
                    <a:pt x="332" y="7"/>
                  </a:lnTo>
                  <a:lnTo>
                    <a:pt x="353" y="0"/>
                  </a:lnTo>
                  <a:lnTo>
                    <a:pt x="360" y="14"/>
                  </a:lnTo>
                  <a:lnTo>
                    <a:pt x="360" y="28"/>
                  </a:lnTo>
                  <a:lnTo>
                    <a:pt x="360" y="35"/>
                  </a:lnTo>
                  <a:lnTo>
                    <a:pt x="367" y="49"/>
                  </a:lnTo>
                  <a:lnTo>
                    <a:pt x="382" y="49"/>
                  </a:lnTo>
                  <a:lnTo>
                    <a:pt x="389" y="56"/>
                  </a:lnTo>
                  <a:lnTo>
                    <a:pt x="403" y="56"/>
                  </a:lnTo>
                  <a:lnTo>
                    <a:pt x="417" y="56"/>
                  </a:lnTo>
                  <a:lnTo>
                    <a:pt x="424" y="78"/>
                  </a:lnTo>
                  <a:lnTo>
                    <a:pt x="438" y="92"/>
                  </a:lnTo>
                  <a:lnTo>
                    <a:pt x="452" y="99"/>
                  </a:lnTo>
                  <a:lnTo>
                    <a:pt x="466" y="113"/>
                  </a:lnTo>
                  <a:lnTo>
                    <a:pt x="473" y="113"/>
                  </a:lnTo>
                  <a:lnTo>
                    <a:pt x="481" y="120"/>
                  </a:lnTo>
                  <a:lnTo>
                    <a:pt x="495" y="127"/>
                  </a:lnTo>
                  <a:lnTo>
                    <a:pt x="502" y="141"/>
                  </a:lnTo>
                  <a:lnTo>
                    <a:pt x="495" y="162"/>
                  </a:lnTo>
                  <a:lnTo>
                    <a:pt x="495" y="177"/>
                  </a:lnTo>
                  <a:lnTo>
                    <a:pt x="481" y="191"/>
                  </a:lnTo>
                  <a:lnTo>
                    <a:pt x="481" y="198"/>
                  </a:lnTo>
                  <a:lnTo>
                    <a:pt x="495" y="205"/>
                  </a:lnTo>
                  <a:lnTo>
                    <a:pt x="509" y="219"/>
                  </a:lnTo>
                  <a:lnTo>
                    <a:pt x="509" y="240"/>
                  </a:lnTo>
                  <a:lnTo>
                    <a:pt x="509" y="247"/>
                  </a:lnTo>
                  <a:lnTo>
                    <a:pt x="530" y="262"/>
                  </a:lnTo>
                  <a:lnTo>
                    <a:pt x="544" y="276"/>
                  </a:lnTo>
                  <a:lnTo>
                    <a:pt x="551" y="290"/>
                  </a:lnTo>
                  <a:lnTo>
                    <a:pt x="551" y="304"/>
                  </a:lnTo>
                  <a:lnTo>
                    <a:pt x="558" y="318"/>
                  </a:lnTo>
                  <a:lnTo>
                    <a:pt x="544" y="325"/>
                  </a:lnTo>
                  <a:lnTo>
                    <a:pt x="530" y="339"/>
                  </a:lnTo>
                  <a:lnTo>
                    <a:pt x="530" y="346"/>
                  </a:lnTo>
                  <a:lnTo>
                    <a:pt x="516" y="353"/>
                  </a:lnTo>
                  <a:lnTo>
                    <a:pt x="516" y="368"/>
                  </a:lnTo>
                  <a:lnTo>
                    <a:pt x="495" y="375"/>
                  </a:lnTo>
                  <a:lnTo>
                    <a:pt x="481" y="382"/>
                  </a:lnTo>
                  <a:lnTo>
                    <a:pt x="473" y="396"/>
                  </a:lnTo>
                  <a:lnTo>
                    <a:pt x="466" y="410"/>
                  </a:lnTo>
                  <a:lnTo>
                    <a:pt x="473" y="431"/>
                  </a:lnTo>
                  <a:lnTo>
                    <a:pt x="473" y="445"/>
                  </a:lnTo>
                  <a:lnTo>
                    <a:pt x="459" y="445"/>
                  </a:lnTo>
                  <a:lnTo>
                    <a:pt x="452" y="452"/>
                  </a:lnTo>
                  <a:lnTo>
                    <a:pt x="452" y="467"/>
                  </a:lnTo>
                  <a:lnTo>
                    <a:pt x="452" y="481"/>
                  </a:lnTo>
                  <a:lnTo>
                    <a:pt x="445" y="488"/>
                  </a:lnTo>
                  <a:lnTo>
                    <a:pt x="445" y="502"/>
                  </a:lnTo>
                  <a:lnTo>
                    <a:pt x="431" y="488"/>
                  </a:lnTo>
                  <a:lnTo>
                    <a:pt x="410" y="474"/>
                  </a:lnTo>
                  <a:lnTo>
                    <a:pt x="396" y="460"/>
                  </a:lnTo>
                  <a:lnTo>
                    <a:pt x="367" y="445"/>
                  </a:lnTo>
                  <a:lnTo>
                    <a:pt x="346" y="431"/>
                  </a:lnTo>
                  <a:lnTo>
                    <a:pt x="325" y="417"/>
                  </a:lnTo>
                  <a:lnTo>
                    <a:pt x="318" y="410"/>
                  </a:lnTo>
                  <a:lnTo>
                    <a:pt x="332" y="389"/>
                  </a:lnTo>
                  <a:lnTo>
                    <a:pt x="346" y="382"/>
                  </a:lnTo>
                  <a:lnTo>
                    <a:pt x="339" y="361"/>
                  </a:lnTo>
                  <a:lnTo>
                    <a:pt x="339" y="353"/>
                  </a:lnTo>
                  <a:lnTo>
                    <a:pt x="339" y="339"/>
                  </a:lnTo>
                  <a:lnTo>
                    <a:pt x="325" y="339"/>
                  </a:lnTo>
                  <a:lnTo>
                    <a:pt x="318" y="339"/>
                  </a:lnTo>
                  <a:lnTo>
                    <a:pt x="304" y="332"/>
                  </a:lnTo>
                  <a:lnTo>
                    <a:pt x="290" y="325"/>
                  </a:lnTo>
                  <a:lnTo>
                    <a:pt x="275" y="318"/>
                  </a:lnTo>
                  <a:lnTo>
                    <a:pt x="275" y="332"/>
                  </a:lnTo>
                  <a:lnTo>
                    <a:pt x="254" y="339"/>
                  </a:lnTo>
                  <a:lnTo>
                    <a:pt x="233" y="332"/>
                  </a:lnTo>
                  <a:lnTo>
                    <a:pt x="219" y="318"/>
                  </a:lnTo>
                  <a:lnTo>
                    <a:pt x="198" y="304"/>
                  </a:lnTo>
                  <a:lnTo>
                    <a:pt x="205" y="290"/>
                  </a:lnTo>
                  <a:lnTo>
                    <a:pt x="212" y="269"/>
                  </a:lnTo>
                  <a:lnTo>
                    <a:pt x="205" y="247"/>
                  </a:lnTo>
                  <a:lnTo>
                    <a:pt x="184" y="226"/>
                  </a:lnTo>
                  <a:lnTo>
                    <a:pt x="169" y="226"/>
                  </a:lnTo>
                  <a:lnTo>
                    <a:pt x="148" y="219"/>
                  </a:lnTo>
                  <a:lnTo>
                    <a:pt x="155" y="205"/>
                  </a:lnTo>
                  <a:lnTo>
                    <a:pt x="148" y="198"/>
                  </a:lnTo>
                  <a:lnTo>
                    <a:pt x="148" y="191"/>
                  </a:lnTo>
                  <a:close/>
                </a:path>
              </a:pathLst>
            </a:custGeom>
            <a:solidFill>
              <a:schemeClr val="bg1"/>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7" name="Freeform 46"/>
            <p:cNvSpPr>
              <a:spLocks/>
            </p:cNvSpPr>
            <p:nvPr/>
          </p:nvSpPr>
          <p:spPr bwMode="auto">
            <a:xfrm>
              <a:off x="4953000" y="3433763"/>
              <a:ext cx="1352550" cy="930275"/>
            </a:xfrm>
            <a:custGeom>
              <a:avLst/>
              <a:gdLst/>
              <a:ahLst/>
              <a:cxnLst>
                <a:cxn ang="0">
                  <a:pos x="28" y="99"/>
                </a:cxn>
                <a:cxn ang="0">
                  <a:pos x="49" y="78"/>
                </a:cxn>
                <a:cxn ang="0">
                  <a:pos x="63" y="78"/>
                </a:cxn>
                <a:cxn ang="0">
                  <a:pos x="92" y="99"/>
                </a:cxn>
                <a:cxn ang="0">
                  <a:pos x="120" y="120"/>
                </a:cxn>
                <a:cxn ang="0">
                  <a:pos x="127" y="141"/>
                </a:cxn>
                <a:cxn ang="0">
                  <a:pos x="162" y="141"/>
                </a:cxn>
                <a:cxn ang="0">
                  <a:pos x="198" y="134"/>
                </a:cxn>
                <a:cxn ang="0">
                  <a:pos x="240" y="120"/>
                </a:cxn>
                <a:cxn ang="0">
                  <a:pos x="275" y="92"/>
                </a:cxn>
                <a:cxn ang="0">
                  <a:pos x="318" y="64"/>
                </a:cxn>
                <a:cxn ang="0">
                  <a:pos x="360" y="42"/>
                </a:cxn>
                <a:cxn ang="0">
                  <a:pos x="381" y="7"/>
                </a:cxn>
                <a:cxn ang="0">
                  <a:pos x="417" y="14"/>
                </a:cxn>
                <a:cxn ang="0">
                  <a:pos x="438" y="28"/>
                </a:cxn>
                <a:cxn ang="0">
                  <a:pos x="431" y="57"/>
                </a:cxn>
                <a:cxn ang="0">
                  <a:pos x="445" y="85"/>
                </a:cxn>
                <a:cxn ang="0">
                  <a:pos x="445" y="113"/>
                </a:cxn>
                <a:cxn ang="0">
                  <a:pos x="473" y="134"/>
                </a:cxn>
                <a:cxn ang="0">
                  <a:pos x="495" y="156"/>
                </a:cxn>
                <a:cxn ang="0">
                  <a:pos x="509" y="177"/>
                </a:cxn>
                <a:cxn ang="0">
                  <a:pos x="530" y="191"/>
                </a:cxn>
                <a:cxn ang="0">
                  <a:pos x="509" y="212"/>
                </a:cxn>
                <a:cxn ang="0">
                  <a:pos x="516" y="240"/>
                </a:cxn>
                <a:cxn ang="0">
                  <a:pos x="502" y="255"/>
                </a:cxn>
                <a:cxn ang="0">
                  <a:pos x="488" y="269"/>
                </a:cxn>
                <a:cxn ang="0">
                  <a:pos x="480" y="304"/>
                </a:cxn>
                <a:cxn ang="0">
                  <a:pos x="466" y="332"/>
                </a:cxn>
                <a:cxn ang="0">
                  <a:pos x="445" y="361"/>
                </a:cxn>
                <a:cxn ang="0">
                  <a:pos x="424" y="354"/>
                </a:cxn>
                <a:cxn ang="0">
                  <a:pos x="417" y="339"/>
                </a:cxn>
                <a:cxn ang="0">
                  <a:pos x="389" y="339"/>
                </a:cxn>
                <a:cxn ang="0">
                  <a:pos x="389" y="375"/>
                </a:cxn>
                <a:cxn ang="0">
                  <a:pos x="403" y="396"/>
                </a:cxn>
                <a:cxn ang="0">
                  <a:pos x="389" y="396"/>
                </a:cxn>
                <a:cxn ang="0">
                  <a:pos x="374" y="389"/>
                </a:cxn>
                <a:cxn ang="0">
                  <a:pos x="346" y="368"/>
                </a:cxn>
                <a:cxn ang="0">
                  <a:pos x="325" y="332"/>
                </a:cxn>
                <a:cxn ang="0">
                  <a:pos x="297" y="332"/>
                </a:cxn>
                <a:cxn ang="0">
                  <a:pos x="275" y="325"/>
                </a:cxn>
                <a:cxn ang="0">
                  <a:pos x="268" y="304"/>
                </a:cxn>
                <a:cxn ang="0">
                  <a:pos x="261" y="276"/>
                </a:cxn>
                <a:cxn ang="0">
                  <a:pos x="226" y="297"/>
                </a:cxn>
                <a:cxn ang="0">
                  <a:pos x="205" y="325"/>
                </a:cxn>
                <a:cxn ang="0">
                  <a:pos x="162" y="354"/>
                </a:cxn>
                <a:cxn ang="0">
                  <a:pos x="134" y="347"/>
                </a:cxn>
                <a:cxn ang="0">
                  <a:pos x="127" y="339"/>
                </a:cxn>
                <a:cxn ang="0">
                  <a:pos x="92" y="339"/>
                </a:cxn>
                <a:cxn ang="0">
                  <a:pos x="77" y="361"/>
                </a:cxn>
                <a:cxn ang="0">
                  <a:pos x="42" y="368"/>
                </a:cxn>
                <a:cxn ang="0">
                  <a:pos x="21" y="361"/>
                </a:cxn>
                <a:cxn ang="0">
                  <a:pos x="14" y="354"/>
                </a:cxn>
                <a:cxn ang="0">
                  <a:pos x="14" y="325"/>
                </a:cxn>
                <a:cxn ang="0">
                  <a:pos x="7" y="297"/>
                </a:cxn>
                <a:cxn ang="0">
                  <a:pos x="0" y="269"/>
                </a:cxn>
                <a:cxn ang="0">
                  <a:pos x="7" y="240"/>
                </a:cxn>
                <a:cxn ang="0">
                  <a:pos x="14" y="219"/>
                </a:cxn>
                <a:cxn ang="0">
                  <a:pos x="14" y="212"/>
                </a:cxn>
                <a:cxn ang="0">
                  <a:pos x="7" y="191"/>
                </a:cxn>
                <a:cxn ang="0">
                  <a:pos x="14" y="163"/>
                </a:cxn>
                <a:cxn ang="0">
                  <a:pos x="14" y="134"/>
                </a:cxn>
                <a:cxn ang="0">
                  <a:pos x="14" y="106"/>
                </a:cxn>
                <a:cxn ang="0">
                  <a:pos x="14" y="92"/>
                </a:cxn>
              </a:cxnLst>
              <a:rect l="0" t="0" r="r" b="b"/>
              <a:pathLst>
                <a:path w="530" h="403">
                  <a:moveTo>
                    <a:pt x="14" y="92"/>
                  </a:moveTo>
                  <a:lnTo>
                    <a:pt x="28" y="99"/>
                  </a:lnTo>
                  <a:lnTo>
                    <a:pt x="42" y="92"/>
                  </a:lnTo>
                  <a:lnTo>
                    <a:pt x="49" y="78"/>
                  </a:lnTo>
                  <a:lnTo>
                    <a:pt x="56" y="71"/>
                  </a:lnTo>
                  <a:lnTo>
                    <a:pt x="63" y="78"/>
                  </a:lnTo>
                  <a:lnTo>
                    <a:pt x="77" y="85"/>
                  </a:lnTo>
                  <a:lnTo>
                    <a:pt x="92" y="99"/>
                  </a:lnTo>
                  <a:lnTo>
                    <a:pt x="106" y="113"/>
                  </a:lnTo>
                  <a:lnTo>
                    <a:pt x="120" y="120"/>
                  </a:lnTo>
                  <a:lnTo>
                    <a:pt x="127" y="127"/>
                  </a:lnTo>
                  <a:lnTo>
                    <a:pt x="127" y="141"/>
                  </a:lnTo>
                  <a:lnTo>
                    <a:pt x="148" y="141"/>
                  </a:lnTo>
                  <a:lnTo>
                    <a:pt x="162" y="141"/>
                  </a:lnTo>
                  <a:lnTo>
                    <a:pt x="183" y="141"/>
                  </a:lnTo>
                  <a:lnTo>
                    <a:pt x="198" y="134"/>
                  </a:lnTo>
                  <a:lnTo>
                    <a:pt x="226" y="127"/>
                  </a:lnTo>
                  <a:lnTo>
                    <a:pt x="240" y="120"/>
                  </a:lnTo>
                  <a:lnTo>
                    <a:pt x="254" y="106"/>
                  </a:lnTo>
                  <a:lnTo>
                    <a:pt x="275" y="92"/>
                  </a:lnTo>
                  <a:lnTo>
                    <a:pt x="297" y="78"/>
                  </a:lnTo>
                  <a:lnTo>
                    <a:pt x="318" y="64"/>
                  </a:lnTo>
                  <a:lnTo>
                    <a:pt x="332" y="57"/>
                  </a:lnTo>
                  <a:lnTo>
                    <a:pt x="360" y="42"/>
                  </a:lnTo>
                  <a:lnTo>
                    <a:pt x="374" y="21"/>
                  </a:lnTo>
                  <a:lnTo>
                    <a:pt x="381" y="7"/>
                  </a:lnTo>
                  <a:lnTo>
                    <a:pt x="396" y="0"/>
                  </a:lnTo>
                  <a:lnTo>
                    <a:pt x="417" y="14"/>
                  </a:lnTo>
                  <a:lnTo>
                    <a:pt x="431" y="21"/>
                  </a:lnTo>
                  <a:lnTo>
                    <a:pt x="438" y="28"/>
                  </a:lnTo>
                  <a:lnTo>
                    <a:pt x="438" y="42"/>
                  </a:lnTo>
                  <a:lnTo>
                    <a:pt x="431" y="57"/>
                  </a:lnTo>
                  <a:lnTo>
                    <a:pt x="438" y="71"/>
                  </a:lnTo>
                  <a:lnTo>
                    <a:pt x="445" y="85"/>
                  </a:lnTo>
                  <a:lnTo>
                    <a:pt x="445" y="92"/>
                  </a:lnTo>
                  <a:lnTo>
                    <a:pt x="445" y="113"/>
                  </a:lnTo>
                  <a:lnTo>
                    <a:pt x="459" y="127"/>
                  </a:lnTo>
                  <a:lnTo>
                    <a:pt x="473" y="134"/>
                  </a:lnTo>
                  <a:lnTo>
                    <a:pt x="488" y="141"/>
                  </a:lnTo>
                  <a:lnTo>
                    <a:pt x="495" y="156"/>
                  </a:lnTo>
                  <a:lnTo>
                    <a:pt x="502" y="170"/>
                  </a:lnTo>
                  <a:lnTo>
                    <a:pt x="509" y="177"/>
                  </a:lnTo>
                  <a:lnTo>
                    <a:pt x="523" y="184"/>
                  </a:lnTo>
                  <a:lnTo>
                    <a:pt x="530" y="191"/>
                  </a:lnTo>
                  <a:lnTo>
                    <a:pt x="516" y="205"/>
                  </a:lnTo>
                  <a:lnTo>
                    <a:pt x="509" y="212"/>
                  </a:lnTo>
                  <a:lnTo>
                    <a:pt x="502" y="226"/>
                  </a:lnTo>
                  <a:lnTo>
                    <a:pt x="516" y="240"/>
                  </a:lnTo>
                  <a:lnTo>
                    <a:pt x="509" y="255"/>
                  </a:lnTo>
                  <a:lnTo>
                    <a:pt x="502" y="255"/>
                  </a:lnTo>
                  <a:lnTo>
                    <a:pt x="495" y="255"/>
                  </a:lnTo>
                  <a:lnTo>
                    <a:pt x="488" y="269"/>
                  </a:lnTo>
                  <a:lnTo>
                    <a:pt x="480" y="290"/>
                  </a:lnTo>
                  <a:lnTo>
                    <a:pt x="480" y="304"/>
                  </a:lnTo>
                  <a:lnTo>
                    <a:pt x="473" y="318"/>
                  </a:lnTo>
                  <a:lnTo>
                    <a:pt x="466" y="332"/>
                  </a:lnTo>
                  <a:lnTo>
                    <a:pt x="459" y="354"/>
                  </a:lnTo>
                  <a:lnTo>
                    <a:pt x="445" y="361"/>
                  </a:lnTo>
                  <a:lnTo>
                    <a:pt x="438" y="354"/>
                  </a:lnTo>
                  <a:lnTo>
                    <a:pt x="424" y="354"/>
                  </a:lnTo>
                  <a:lnTo>
                    <a:pt x="410" y="354"/>
                  </a:lnTo>
                  <a:lnTo>
                    <a:pt x="417" y="339"/>
                  </a:lnTo>
                  <a:lnTo>
                    <a:pt x="403" y="332"/>
                  </a:lnTo>
                  <a:lnTo>
                    <a:pt x="389" y="339"/>
                  </a:lnTo>
                  <a:lnTo>
                    <a:pt x="381" y="354"/>
                  </a:lnTo>
                  <a:lnTo>
                    <a:pt x="389" y="375"/>
                  </a:lnTo>
                  <a:lnTo>
                    <a:pt x="381" y="382"/>
                  </a:lnTo>
                  <a:lnTo>
                    <a:pt x="403" y="396"/>
                  </a:lnTo>
                  <a:lnTo>
                    <a:pt x="403" y="403"/>
                  </a:lnTo>
                  <a:lnTo>
                    <a:pt x="389" y="396"/>
                  </a:lnTo>
                  <a:lnTo>
                    <a:pt x="381" y="389"/>
                  </a:lnTo>
                  <a:lnTo>
                    <a:pt x="374" y="389"/>
                  </a:lnTo>
                  <a:lnTo>
                    <a:pt x="360" y="375"/>
                  </a:lnTo>
                  <a:lnTo>
                    <a:pt x="346" y="368"/>
                  </a:lnTo>
                  <a:lnTo>
                    <a:pt x="332" y="354"/>
                  </a:lnTo>
                  <a:lnTo>
                    <a:pt x="325" y="332"/>
                  </a:lnTo>
                  <a:lnTo>
                    <a:pt x="311" y="332"/>
                  </a:lnTo>
                  <a:lnTo>
                    <a:pt x="297" y="332"/>
                  </a:lnTo>
                  <a:lnTo>
                    <a:pt x="290" y="325"/>
                  </a:lnTo>
                  <a:lnTo>
                    <a:pt x="275" y="325"/>
                  </a:lnTo>
                  <a:lnTo>
                    <a:pt x="268" y="311"/>
                  </a:lnTo>
                  <a:lnTo>
                    <a:pt x="268" y="304"/>
                  </a:lnTo>
                  <a:lnTo>
                    <a:pt x="268" y="290"/>
                  </a:lnTo>
                  <a:lnTo>
                    <a:pt x="261" y="276"/>
                  </a:lnTo>
                  <a:lnTo>
                    <a:pt x="240" y="283"/>
                  </a:lnTo>
                  <a:lnTo>
                    <a:pt x="226" y="297"/>
                  </a:lnTo>
                  <a:lnTo>
                    <a:pt x="212" y="311"/>
                  </a:lnTo>
                  <a:lnTo>
                    <a:pt x="205" y="325"/>
                  </a:lnTo>
                  <a:lnTo>
                    <a:pt x="191" y="339"/>
                  </a:lnTo>
                  <a:lnTo>
                    <a:pt x="162" y="354"/>
                  </a:lnTo>
                  <a:lnTo>
                    <a:pt x="148" y="354"/>
                  </a:lnTo>
                  <a:lnTo>
                    <a:pt x="134" y="347"/>
                  </a:lnTo>
                  <a:lnTo>
                    <a:pt x="127" y="347"/>
                  </a:lnTo>
                  <a:lnTo>
                    <a:pt x="127" y="339"/>
                  </a:lnTo>
                  <a:lnTo>
                    <a:pt x="99" y="339"/>
                  </a:lnTo>
                  <a:lnTo>
                    <a:pt x="92" y="339"/>
                  </a:lnTo>
                  <a:lnTo>
                    <a:pt x="85" y="354"/>
                  </a:lnTo>
                  <a:lnTo>
                    <a:pt x="77" y="361"/>
                  </a:lnTo>
                  <a:lnTo>
                    <a:pt x="63" y="368"/>
                  </a:lnTo>
                  <a:lnTo>
                    <a:pt x="42" y="368"/>
                  </a:lnTo>
                  <a:lnTo>
                    <a:pt x="35" y="368"/>
                  </a:lnTo>
                  <a:lnTo>
                    <a:pt x="21" y="361"/>
                  </a:lnTo>
                  <a:lnTo>
                    <a:pt x="14" y="361"/>
                  </a:lnTo>
                  <a:lnTo>
                    <a:pt x="14" y="354"/>
                  </a:lnTo>
                  <a:lnTo>
                    <a:pt x="7" y="339"/>
                  </a:lnTo>
                  <a:lnTo>
                    <a:pt x="14" y="325"/>
                  </a:lnTo>
                  <a:lnTo>
                    <a:pt x="14" y="311"/>
                  </a:lnTo>
                  <a:lnTo>
                    <a:pt x="7" y="297"/>
                  </a:lnTo>
                  <a:lnTo>
                    <a:pt x="0" y="290"/>
                  </a:lnTo>
                  <a:lnTo>
                    <a:pt x="0" y="269"/>
                  </a:lnTo>
                  <a:lnTo>
                    <a:pt x="7" y="255"/>
                  </a:lnTo>
                  <a:lnTo>
                    <a:pt x="7" y="240"/>
                  </a:lnTo>
                  <a:lnTo>
                    <a:pt x="7" y="226"/>
                  </a:lnTo>
                  <a:lnTo>
                    <a:pt x="14" y="219"/>
                  </a:lnTo>
                  <a:lnTo>
                    <a:pt x="21" y="212"/>
                  </a:lnTo>
                  <a:lnTo>
                    <a:pt x="14" y="212"/>
                  </a:lnTo>
                  <a:lnTo>
                    <a:pt x="7" y="198"/>
                  </a:lnTo>
                  <a:lnTo>
                    <a:pt x="7" y="191"/>
                  </a:lnTo>
                  <a:lnTo>
                    <a:pt x="7" y="177"/>
                  </a:lnTo>
                  <a:lnTo>
                    <a:pt x="14" y="163"/>
                  </a:lnTo>
                  <a:lnTo>
                    <a:pt x="21" y="149"/>
                  </a:lnTo>
                  <a:lnTo>
                    <a:pt x="14" y="134"/>
                  </a:lnTo>
                  <a:lnTo>
                    <a:pt x="14" y="120"/>
                  </a:lnTo>
                  <a:lnTo>
                    <a:pt x="14" y="106"/>
                  </a:lnTo>
                  <a:lnTo>
                    <a:pt x="14" y="99"/>
                  </a:lnTo>
                  <a:lnTo>
                    <a:pt x="14" y="92"/>
                  </a:lnTo>
                  <a:close/>
                </a:path>
              </a:pathLst>
            </a:custGeom>
            <a:no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8" name="Freeform 47"/>
            <p:cNvSpPr>
              <a:spLocks/>
            </p:cNvSpPr>
            <p:nvPr/>
          </p:nvSpPr>
          <p:spPr bwMode="auto">
            <a:xfrm>
              <a:off x="3497482" y="3432175"/>
              <a:ext cx="1011238" cy="766763"/>
            </a:xfrm>
            <a:custGeom>
              <a:avLst/>
              <a:gdLst/>
              <a:ahLst/>
              <a:cxnLst>
                <a:cxn ang="0">
                  <a:pos x="346" y="255"/>
                </a:cxn>
                <a:cxn ang="0">
                  <a:pos x="332" y="262"/>
                </a:cxn>
                <a:cxn ang="0">
                  <a:pos x="318" y="276"/>
                </a:cxn>
                <a:cxn ang="0">
                  <a:pos x="297" y="290"/>
                </a:cxn>
                <a:cxn ang="0">
                  <a:pos x="276" y="304"/>
                </a:cxn>
                <a:cxn ang="0">
                  <a:pos x="276" y="318"/>
                </a:cxn>
                <a:cxn ang="0">
                  <a:pos x="255" y="304"/>
                </a:cxn>
                <a:cxn ang="0">
                  <a:pos x="233" y="311"/>
                </a:cxn>
                <a:cxn ang="0">
                  <a:pos x="205" y="318"/>
                </a:cxn>
                <a:cxn ang="0">
                  <a:pos x="177" y="332"/>
                </a:cxn>
                <a:cxn ang="0">
                  <a:pos x="156" y="325"/>
                </a:cxn>
                <a:cxn ang="0">
                  <a:pos x="141" y="318"/>
                </a:cxn>
                <a:cxn ang="0">
                  <a:pos x="127" y="297"/>
                </a:cxn>
                <a:cxn ang="0">
                  <a:pos x="99" y="290"/>
                </a:cxn>
                <a:cxn ang="0">
                  <a:pos x="78" y="290"/>
                </a:cxn>
                <a:cxn ang="0">
                  <a:pos x="57" y="304"/>
                </a:cxn>
                <a:cxn ang="0">
                  <a:pos x="50" y="269"/>
                </a:cxn>
                <a:cxn ang="0">
                  <a:pos x="35" y="290"/>
                </a:cxn>
                <a:cxn ang="0">
                  <a:pos x="28" y="262"/>
                </a:cxn>
                <a:cxn ang="0">
                  <a:pos x="14" y="241"/>
                </a:cxn>
                <a:cxn ang="0">
                  <a:pos x="0" y="219"/>
                </a:cxn>
                <a:cxn ang="0">
                  <a:pos x="14" y="198"/>
                </a:cxn>
                <a:cxn ang="0">
                  <a:pos x="7" y="170"/>
                </a:cxn>
                <a:cxn ang="0">
                  <a:pos x="7" y="142"/>
                </a:cxn>
                <a:cxn ang="0">
                  <a:pos x="14" y="120"/>
                </a:cxn>
                <a:cxn ang="0">
                  <a:pos x="14" y="106"/>
                </a:cxn>
                <a:cxn ang="0">
                  <a:pos x="21" y="78"/>
                </a:cxn>
                <a:cxn ang="0">
                  <a:pos x="21" y="57"/>
                </a:cxn>
                <a:cxn ang="0">
                  <a:pos x="28" y="28"/>
                </a:cxn>
                <a:cxn ang="0">
                  <a:pos x="64" y="35"/>
                </a:cxn>
                <a:cxn ang="0">
                  <a:pos x="99" y="35"/>
                </a:cxn>
                <a:cxn ang="0">
                  <a:pos x="134" y="28"/>
                </a:cxn>
                <a:cxn ang="0">
                  <a:pos x="163" y="0"/>
                </a:cxn>
                <a:cxn ang="0">
                  <a:pos x="191" y="7"/>
                </a:cxn>
                <a:cxn ang="0">
                  <a:pos x="233" y="14"/>
                </a:cxn>
                <a:cxn ang="0">
                  <a:pos x="283" y="28"/>
                </a:cxn>
                <a:cxn ang="0">
                  <a:pos x="297" y="43"/>
                </a:cxn>
                <a:cxn ang="0">
                  <a:pos x="311" y="43"/>
                </a:cxn>
                <a:cxn ang="0">
                  <a:pos x="325" y="78"/>
                </a:cxn>
                <a:cxn ang="0">
                  <a:pos x="339" y="85"/>
                </a:cxn>
                <a:cxn ang="0">
                  <a:pos x="346" y="71"/>
                </a:cxn>
                <a:cxn ang="0">
                  <a:pos x="375" y="57"/>
                </a:cxn>
                <a:cxn ang="0">
                  <a:pos x="396" y="85"/>
                </a:cxn>
                <a:cxn ang="0">
                  <a:pos x="389" y="106"/>
                </a:cxn>
                <a:cxn ang="0">
                  <a:pos x="389" y="120"/>
                </a:cxn>
                <a:cxn ang="0">
                  <a:pos x="382" y="149"/>
                </a:cxn>
                <a:cxn ang="0">
                  <a:pos x="389" y="184"/>
                </a:cxn>
                <a:cxn ang="0">
                  <a:pos x="375" y="205"/>
                </a:cxn>
                <a:cxn ang="0">
                  <a:pos x="346" y="219"/>
                </a:cxn>
                <a:cxn ang="0">
                  <a:pos x="311" y="226"/>
                </a:cxn>
                <a:cxn ang="0">
                  <a:pos x="332" y="241"/>
                </a:cxn>
              </a:cxnLst>
              <a:rect l="0" t="0" r="r" b="b"/>
              <a:pathLst>
                <a:path w="396" h="332">
                  <a:moveTo>
                    <a:pt x="339" y="248"/>
                  </a:moveTo>
                  <a:lnTo>
                    <a:pt x="346" y="255"/>
                  </a:lnTo>
                  <a:lnTo>
                    <a:pt x="346" y="262"/>
                  </a:lnTo>
                  <a:lnTo>
                    <a:pt x="332" y="262"/>
                  </a:lnTo>
                  <a:lnTo>
                    <a:pt x="332" y="269"/>
                  </a:lnTo>
                  <a:lnTo>
                    <a:pt x="318" y="276"/>
                  </a:lnTo>
                  <a:lnTo>
                    <a:pt x="311" y="283"/>
                  </a:lnTo>
                  <a:lnTo>
                    <a:pt x="297" y="290"/>
                  </a:lnTo>
                  <a:lnTo>
                    <a:pt x="276" y="297"/>
                  </a:lnTo>
                  <a:lnTo>
                    <a:pt x="276" y="304"/>
                  </a:lnTo>
                  <a:lnTo>
                    <a:pt x="283" y="311"/>
                  </a:lnTo>
                  <a:lnTo>
                    <a:pt x="276" y="318"/>
                  </a:lnTo>
                  <a:lnTo>
                    <a:pt x="262" y="318"/>
                  </a:lnTo>
                  <a:lnTo>
                    <a:pt x="255" y="304"/>
                  </a:lnTo>
                  <a:lnTo>
                    <a:pt x="240" y="304"/>
                  </a:lnTo>
                  <a:lnTo>
                    <a:pt x="233" y="311"/>
                  </a:lnTo>
                  <a:lnTo>
                    <a:pt x="219" y="311"/>
                  </a:lnTo>
                  <a:lnTo>
                    <a:pt x="205" y="318"/>
                  </a:lnTo>
                  <a:lnTo>
                    <a:pt x="191" y="325"/>
                  </a:lnTo>
                  <a:lnTo>
                    <a:pt x="177" y="332"/>
                  </a:lnTo>
                  <a:lnTo>
                    <a:pt x="156" y="332"/>
                  </a:lnTo>
                  <a:lnTo>
                    <a:pt x="156" y="325"/>
                  </a:lnTo>
                  <a:lnTo>
                    <a:pt x="149" y="318"/>
                  </a:lnTo>
                  <a:lnTo>
                    <a:pt x="141" y="318"/>
                  </a:lnTo>
                  <a:lnTo>
                    <a:pt x="134" y="311"/>
                  </a:lnTo>
                  <a:lnTo>
                    <a:pt x="127" y="297"/>
                  </a:lnTo>
                  <a:lnTo>
                    <a:pt x="113" y="304"/>
                  </a:lnTo>
                  <a:lnTo>
                    <a:pt x="99" y="290"/>
                  </a:lnTo>
                  <a:lnTo>
                    <a:pt x="85" y="290"/>
                  </a:lnTo>
                  <a:lnTo>
                    <a:pt x="78" y="290"/>
                  </a:lnTo>
                  <a:lnTo>
                    <a:pt x="71" y="297"/>
                  </a:lnTo>
                  <a:lnTo>
                    <a:pt x="57" y="304"/>
                  </a:lnTo>
                  <a:lnTo>
                    <a:pt x="57" y="290"/>
                  </a:lnTo>
                  <a:lnTo>
                    <a:pt x="50" y="269"/>
                  </a:lnTo>
                  <a:lnTo>
                    <a:pt x="42" y="276"/>
                  </a:lnTo>
                  <a:lnTo>
                    <a:pt x="35" y="290"/>
                  </a:lnTo>
                  <a:lnTo>
                    <a:pt x="35" y="276"/>
                  </a:lnTo>
                  <a:lnTo>
                    <a:pt x="28" y="262"/>
                  </a:lnTo>
                  <a:lnTo>
                    <a:pt x="28" y="248"/>
                  </a:lnTo>
                  <a:lnTo>
                    <a:pt x="14" y="241"/>
                  </a:lnTo>
                  <a:lnTo>
                    <a:pt x="7" y="241"/>
                  </a:lnTo>
                  <a:lnTo>
                    <a:pt x="0" y="219"/>
                  </a:lnTo>
                  <a:lnTo>
                    <a:pt x="14" y="205"/>
                  </a:lnTo>
                  <a:lnTo>
                    <a:pt x="14" y="198"/>
                  </a:lnTo>
                  <a:lnTo>
                    <a:pt x="0" y="177"/>
                  </a:lnTo>
                  <a:lnTo>
                    <a:pt x="7" y="170"/>
                  </a:lnTo>
                  <a:lnTo>
                    <a:pt x="7" y="156"/>
                  </a:lnTo>
                  <a:lnTo>
                    <a:pt x="7" y="142"/>
                  </a:lnTo>
                  <a:lnTo>
                    <a:pt x="28" y="127"/>
                  </a:lnTo>
                  <a:lnTo>
                    <a:pt x="14" y="120"/>
                  </a:lnTo>
                  <a:lnTo>
                    <a:pt x="0" y="120"/>
                  </a:lnTo>
                  <a:lnTo>
                    <a:pt x="14" y="106"/>
                  </a:lnTo>
                  <a:lnTo>
                    <a:pt x="14" y="92"/>
                  </a:lnTo>
                  <a:lnTo>
                    <a:pt x="21" y="78"/>
                  </a:lnTo>
                  <a:lnTo>
                    <a:pt x="21" y="71"/>
                  </a:lnTo>
                  <a:lnTo>
                    <a:pt x="21" y="57"/>
                  </a:lnTo>
                  <a:lnTo>
                    <a:pt x="14" y="43"/>
                  </a:lnTo>
                  <a:lnTo>
                    <a:pt x="28" y="28"/>
                  </a:lnTo>
                  <a:lnTo>
                    <a:pt x="50" y="28"/>
                  </a:lnTo>
                  <a:lnTo>
                    <a:pt x="64" y="35"/>
                  </a:lnTo>
                  <a:lnTo>
                    <a:pt x="85" y="35"/>
                  </a:lnTo>
                  <a:lnTo>
                    <a:pt x="99" y="35"/>
                  </a:lnTo>
                  <a:lnTo>
                    <a:pt x="127" y="35"/>
                  </a:lnTo>
                  <a:lnTo>
                    <a:pt x="134" y="28"/>
                  </a:lnTo>
                  <a:lnTo>
                    <a:pt x="149" y="14"/>
                  </a:lnTo>
                  <a:lnTo>
                    <a:pt x="163" y="0"/>
                  </a:lnTo>
                  <a:lnTo>
                    <a:pt x="177" y="0"/>
                  </a:lnTo>
                  <a:lnTo>
                    <a:pt x="191" y="7"/>
                  </a:lnTo>
                  <a:lnTo>
                    <a:pt x="212" y="7"/>
                  </a:lnTo>
                  <a:lnTo>
                    <a:pt x="233" y="14"/>
                  </a:lnTo>
                  <a:lnTo>
                    <a:pt x="262" y="21"/>
                  </a:lnTo>
                  <a:lnTo>
                    <a:pt x="283" y="28"/>
                  </a:lnTo>
                  <a:lnTo>
                    <a:pt x="290" y="35"/>
                  </a:lnTo>
                  <a:lnTo>
                    <a:pt x="297" y="43"/>
                  </a:lnTo>
                  <a:lnTo>
                    <a:pt x="304" y="50"/>
                  </a:lnTo>
                  <a:lnTo>
                    <a:pt x="311" y="43"/>
                  </a:lnTo>
                  <a:lnTo>
                    <a:pt x="325" y="64"/>
                  </a:lnTo>
                  <a:lnTo>
                    <a:pt x="325" y="78"/>
                  </a:lnTo>
                  <a:lnTo>
                    <a:pt x="325" y="92"/>
                  </a:lnTo>
                  <a:lnTo>
                    <a:pt x="339" y="85"/>
                  </a:lnTo>
                  <a:lnTo>
                    <a:pt x="346" y="78"/>
                  </a:lnTo>
                  <a:lnTo>
                    <a:pt x="346" y="71"/>
                  </a:lnTo>
                  <a:lnTo>
                    <a:pt x="361" y="64"/>
                  </a:lnTo>
                  <a:lnTo>
                    <a:pt x="375" y="57"/>
                  </a:lnTo>
                  <a:lnTo>
                    <a:pt x="382" y="78"/>
                  </a:lnTo>
                  <a:lnTo>
                    <a:pt x="396" y="85"/>
                  </a:lnTo>
                  <a:lnTo>
                    <a:pt x="389" y="99"/>
                  </a:lnTo>
                  <a:lnTo>
                    <a:pt x="389" y="106"/>
                  </a:lnTo>
                  <a:lnTo>
                    <a:pt x="389" y="113"/>
                  </a:lnTo>
                  <a:lnTo>
                    <a:pt x="389" y="120"/>
                  </a:lnTo>
                  <a:lnTo>
                    <a:pt x="389" y="127"/>
                  </a:lnTo>
                  <a:lnTo>
                    <a:pt x="382" y="149"/>
                  </a:lnTo>
                  <a:lnTo>
                    <a:pt x="396" y="163"/>
                  </a:lnTo>
                  <a:lnTo>
                    <a:pt x="389" y="184"/>
                  </a:lnTo>
                  <a:lnTo>
                    <a:pt x="382" y="184"/>
                  </a:lnTo>
                  <a:lnTo>
                    <a:pt x="375" y="205"/>
                  </a:lnTo>
                  <a:lnTo>
                    <a:pt x="361" y="212"/>
                  </a:lnTo>
                  <a:lnTo>
                    <a:pt x="346" y="219"/>
                  </a:lnTo>
                  <a:lnTo>
                    <a:pt x="325" y="219"/>
                  </a:lnTo>
                  <a:lnTo>
                    <a:pt x="311" y="226"/>
                  </a:lnTo>
                  <a:lnTo>
                    <a:pt x="311" y="241"/>
                  </a:lnTo>
                  <a:lnTo>
                    <a:pt x="332" y="241"/>
                  </a:lnTo>
                  <a:lnTo>
                    <a:pt x="339" y="248"/>
                  </a:lnTo>
                  <a:close/>
                </a:path>
              </a:pathLst>
            </a:custGeom>
            <a:solidFill>
              <a:schemeClr val="accent2">
                <a:lumMod val="60000"/>
                <a:lumOff val="40000"/>
              </a:schemeClr>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49" name="Freeform 48"/>
            <p:cNvSpPr>
              <a:spLocks/>
            </p:cNvSpPr>
            <p:nvPr/>
          </p:nvSpPr>
          <p:spPr bwMode="auto">
            <a:xfrm>
              <a:off x="4329113" y="3633788"/>
              <a:ext cx="452437" cy="376237"/>
            </a:xfrm>
            <a:custGeom>
              <a:avLst/>
              <a:gdLst/>
              <a:ahLst/>
              <a:cxnLst>
                <a:cxn ang="0">
                  <a:pos x="113" y="163"/>
                </a:cxn>
                <a:cxn ang="0">
                  <a:pos x="99" y="156"/>
                </a:cxn>
                <a:cxn ang="0">
                  <a:pos x="85" y="163"/>
                </a:cxn>
                <a:cxn ang="0">
                  <a:pos x="71" y="163"/>
                </a:cxn>
                <a:cxn ang="0">
                  <a:pos x="50" y="156"/>
                </a:cxn>
                <a:cxn ang="0">
                  <a:pos x="28" y="148"/>
                </a:cxn>
                <a:cxn ang="0">
                  <a:pos x="21" y="156"/>
                </a:cxn>
                <a:cxn ang="0">
                  <a:pos x="0" y="156"/>
                </a:cxn>
                <a:cxn ang="0">
                  <a:pos x="0" y="141"/>
                </a:cxn>
                <a:cxn ang="0">
                  <a:pos x="14" y="134"/>
                </a:cxn>
                <a:cxn ang="0">
                  <a:pos x="35" y="134"/>
                </a:cxn>
                <a:cxn ang="0">
                  <a:pos x="50" y="127"/>
                </a:cxn>
                <a:cxn ang="0">
                  <a:pos x="64" y="120"/>
                </a:cxn>
                <a:cxn ang="0">
                  <a:pos x="71" y="99"/>
                </a:cxn>
                <a:cxn ang="0">
                  <a:pos x="78" y="99"/>
                </a:cxn>
                <a:cxn ang="0">
                  <a:pos x="85" y="78"/>
                </a:cxn>
                <a:cxn ang="0">
                  <a:pos x="71" y="64"/>
                </a:cxn>
                <a:cxn ang="0">
                  <a:pos x="78" y="42"/>
                </a:cxn>
                <a:cxn ang="0">
                  <a:pos x="78" y="35"/>
                </a:cxn>
                <a:cxn ang="0">
                  <a:pos x="78" y="28"/>
                </a:cxn>
                <a:cxn ang="0">
                  <a:pos x="78" y="21"/>
                </a:cxn>
                <a:cxn ang="0">
                  <a:pos x="78" y="14"/>
                </a:cxn>
                <a:cxn ang="0">
                  <a:pos x="85" y="0"/>
                </a:cxn>
                <a:cxn ang="0">
                  <a:pos x="113" y="7"/>
                </a:cxn>
                <a:cxn ang="0">
                  <a:pos x="134" y="21"/>
                </a:cxn>
                <a:cxn ang="0">
                  <a:pos x="149" y="28"/>
                </a:cxn>
                <a:cxn ang="0">
                  <a:pos x="170" y="21"/>
                </a:cxn>
                <a:cxn ang="0">
                  <a:pos x="170" y="35"/>
                </a:cxn>
                <a:cxn ang="0">
                  <a:pos x="177" y="42"/>
                </a:cxn>
                <a:cxn ang="0">
                  <a:pos x="177" y="49"/>
                </a:cxn>
                <a:cxn ang="0">
                  <a:pos x="170" y="57"/>
                </a:cxn>
                <a:cxn ang="0">
                  <a:pos x="170" y="64"/>
                </a:cxn>
                <a:cxn ang="0">
                  <a:pos x="170" y="71"/>
                </a:cxn>
                <a:cxn ang="0">
                  <a:pos x="163" y="85"/>
                </a:cxn>
                <a:cxn ang="0">
                  <a:pos x="163" y="92"/>
                </a:cxn>
                <a:cxn ang="0">
                  <a:pos x="163" y="106"/>
                </a:cxn>
                <a:cxn ang="0">
                  <a:pos x="156" y="120"/>
                </a:cxn>
                <a:cxn ang="0">
                  <a:pos x="134" y="134"/>
                </a:cxn>
                <a:cxn ang="0">
                  <a:pos x="127" y="148"/>
                </a:cxn>
                <a:cxn ang="0">
                  <a:pos x="120" y="148"/>
                </a:cxn>
                <a:cxn ang="0">
                  <a:pos x="120" y="156"/>
                </a:cxn>
                <a:cxn ang="0">
                  <a:pos x="113" y="163"/>
                </a:cxn>
              </a:cxnLst>
              <a:rect l="0" t="0" r="r" b="b"/>
              <a:pathLst>
                <a:path w="177" h="163">
                  <a:moveTo>
                    <a:pt x="113" y="163"/>
                  </a:moveTo>
                  <a:lnTo>
                    <a:pt x="99" y="156"/>
                  </a:lnTo>
                  <a:lnTo>
                    <a:pt x="85" y="163"/>
                  </a:lnTo>
                  <a:lnTo>
                    <a:pt x="71" y="163"/>
                  </a:lnTo>
                  <a:lnTo>
                    <a:pt x="50" y="156"/>
                  </a:lnTo>
                  <a:lnTo>
                    <a:pt x="28" y="148"/>
                  </a:lnTo>
                  <a:lnTo>
                    <a:pt x="21" y="156"/>
                  </a:lnTo>
                  <a:lnTo>
                    <a:pt x="0" y="156"/>
                  </a:lnTo>
                  <a:lnTo>
                    <a:pt x="0" y="141"/>
                  </a:lnTo>
                  <a:lnTo>
                    <a:pt x="14" y="134"/>
                  </a:lnTo>
                  <a:lnTo>
                    <a:pt x="35" y="134"/>
                  </a:lnTo>
                  <a:lnTo>
                    <a:pt x="50" y="127"/>
                  </a:lnTo>
                  <a:lnTo>
                    <a:pt x="64" y="120"/>
                  </a:lnTo>
                  <a:lnTo>
                    <a:pt x="71" y="99"/>
                  </a:lnTo>
                  <a:lnTo>
                    <a:pt x="78" y="99"/>
                  </a:lnTo>
                  <a:lnTo>
                    <a:pt x="85" y="78"/>
                  </a:lnTo>
                  <a:lnTo>
                    <a:pt x="71" y="64"/>
                  </a:lnTo>
                  <a:lnTo>
                    <a:pt x="78" y="42"/>
                  </a:lnTo>
                  <a:lnTo>
                    <a:pt x="78" y="35"/>
                  </a:lnTo>
                  <a:lnTo>
                    <a:pt x="78" y="28"/>
                  </a:lnTo>
                  <a:lnTo>
                    <a:pt x="78" y="21"/>
                  </a:lnTo>
                  <a:lnTo>
                    <a:pt x="78" y="14"/>
                  </a:lnTo>
                  <a:lnTo>
                    <a:pt x="85" y="0"/>
                  </a:lnTo>
                  <a:lnTo>
                    <a:pt x="113" y="7"/>
                  </a:lnTo>
                  <a:lnTo>
                    <a:pt x="134" y="21"/>
                  </a:lnTo>
                  <a:lnTo>
                    <a:pt x="149" y="28"/>
                  </a:lnTo>
                  <a:lnTo>
                    <a:pt x="170" y="21"/>
                  </a:lnTo>
                  <a:lnTo>
                    <a:pt x="170" y="35"/>
                  </a:lnTo>
                  <a:lnTo>
                    <a:pt x="177" y="42"/>
                  </a:lnTo>
                  <a:lnTo>
                    <a:pt x="177" y="49"/>
                  </a:lnTo>
                  <a:lnTo>
                    <a:pt x="170" y="57"/>
                  </a:lnTo>
                  <a:lnTo>
                    <a:pt x="170" y="64"/>
                  </a:lnTo>
                  <a:lnTo>
                    <a:pt x="170" y="71"/>
                  </a:lnTo>
                  <a:lnTo>
                    <a:pt x="163" y="85"/>
                  </a:lnTo>
                  <a:lnTo>
                    <a:pt x="163" y="92"/>
                  </a:lnTo>
                  <a:lnTo>
                    <a:pt x="163" y="106"/>
                  </a:lnTo>
                  <a:lnTo>
                    <a:pt x="156" y="120"/>
                  </a:lnTo>
                  <a:lnTo>
                    <a:pt x="134" y="134"/>
                  </a:lnTo>
                  <a:lnTo>
                    <a:pt x="127" y="148"/>
                  </a:lnTo>
                  <a:lnTo>
                    <a:pt x="120" y="148"/>
                  </a:lnTo>
                  <a:lnTo>
                    <a:pt x="120" y="156"/>
                  </a:lnTo>
                  <a:lnTo>
                    <a:pt x="113" y="163"/>
                  </a:lnTo>
                  <a:close/>
                </a:path>
              </a:pathLst>
            </a:custGeom>
            <a:no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0" name="Freeform 49"/>
            <p:cNvSpPr>
              <a:spLocks/>
            </p:cNvSpPr>
            <p:nvPr/>
          </p:nvSpPr>
          <p:spPr bwMode="auto">
            <a:xfrm>
              <a:off x="4572000" y="3648295"/>
              <a:ext cx="433388" cy="620712"/>
            </a:xfrm>
            <a:custGeom>
              <a:avLst/>
              <a:gdLst/>
              <a:ahLst/>
              <a:cxnLst>
                <a:cxn ang="0">
                  <a:pos x="71" y="262"/>
                </a:cxn>
                <a:cxn ang="0">
                  <a:pos x="57" y="247"/>
                </a:cxn>
                <a:cxn ang="0">
                  <a:pos x="50" y="240"/>
                </a:cxn>
                <a:cxn ang="0">
                  <a:pos x="36" y="240"/>
                </a:cxn>
                <a:cxn ang="0">
                  <a:pos x="28" y="233"/>
                </a:cxn>
                <a:cxn ang="0">
                  <a:pos x="14" y="226"/>
                </a:cxn>
                <a:cxn ang="0">
                  <a:pos x="0" y="219"/>
                </a:cxn>
                <a:cxn ang="0">
                  <a:pos x="0" y="205"/>
                </a:cxn>
                <a:cxn ang="0">
                  <a:pos x="7" y="191"/>
                </a:cxn>
                <a:cxn ang="0">
                  <a:pos x="7" y="184"/>
                </a:cxn>
                <a:cxn ang="0">
                  <a:pos x="7" y="163"/>
                </a:cxn>
                <a:cxn ang="0">
                  <a:pos x="14" y="156"/>
                </a:cxn>
                <a:cxn ang="0">
                  <a:pos x="14" y="148"/>
                </a:cxn>
                <a:cxn ang="0">
                  <a:pos x="21" y="148"/>
                </a:cxn>
                <a:cxn ang="0">
                  <a:pos x="28" y="134"/>
                </a:cxn>
                <a:cxn ang="0">
                  <a:pos x="50" y="120"/>
                </a:cxn>
                <a:cxn ang="0">
                  <a:pos x="57" y="106"/>
                </a:cxn>
                <a:cxn ang="0">
                  <a:pos x="57" y="92"/>
                </a:cxn>
                <a:cxn ang="0">
                  <a:pos x="57" y="85"/>
                </a:cxn>
                <a:cxn ang="0">
                  <a:pos x="64" y="71"/>
                </a:cxn>
                <a:cxn ang="0">
                  <a:pos x="64" y="64"/>
                </a:cxn>
                <a:cxn ang="0">
                  <a:pos x="64" y="57"/>
                </a:cxn>
                <a:cxn ang="0">
                  <a:pos x="71" y="49"/>
                </a:cxn>
                <a:cxn ang="0">
                  <a:pos x="71" y="42"/>
                </a:cxn>
                <a:cxn ang="0">
                  <a:pos x="85" y="35"/>
                </a:cxn>
                <a:cxn ang="0">
                  <a:pos x="92" y="28"/>
                </a:cxn>
                <a:cxn ang="0">
                  <a:pos x="99" y="28"/>
                </a:cxn>
                <a:cxn ang="0">
                  <a:pos x="106" y="28"/>
                </a:cxn>
                <a:cxn ang="0">
                  <a:pos x="113" y="14"/>
                </a:cxn>
                <a:cxn ang="0">
                  <a:pos x="120" y="7"/>
                </a:cxn>
                <a:cxn ang="0">
                  <a:pos x="142" y="0"/>
                </a:cxn>
                <a:cxn ang="0">
                  <a:pos x="156" y="0"/>
                </a:cxn>
                <a:cxn ang="0">
                  <a:pos x="163" y="0"/>
                </a:cxn>
                <a:cxn ang="0">
                  <a:pos x="163" y="7"/>
                </a:cxn>
                <a:cxn ang="0">
                  <a:pos x="163" y="14"/>
                </a:cxn>
                <a:cxn ang="0">
                  <a:pos x="163" y="28"/>
                </a:cxn>
                <a:cxn ang="0">
                  <a:pos x="163" y="42"/>
                </a:cxn>
                <a:cxn ang="0">
                  <a:pos x="170" y="57"/>
                </a:cxn>
                <a:cxn ang="0">
                  <a:pos x="163" y="71"/>
                </a:cxn>
                <a:cxn ang="0">
                  <a:pos x="156" y="85"/>
                </a:cxn>
                <a:cxn ang="0">
                  <a:pos x="156" y="99"/>
                </a:cxn>
                <a:cxn ang="0">
                  <a:pos x="156" y="106"/>
                </a:cxn>
                <a:cxn ang="0">
                  <a:pos x="163" y="120"/>
                </a:cxn>
                <a:cxn ang="0">
                  <a:pos x="170" y="120"/>
                </a:cxn>
                <a:cxn ang="0">
                  <a:pos x="163" y="127"/>
                </a:cxn>
                <a:cxn ang="0">
                  <a:pos x="156" y="134"/>
                </a:cxn>
                <a:cxn ang="0">
                  <a:pos x="156" y="148"/>
                </a:cxn>
                <a:cxn ang="0">
                  <a:pos x="156" y="163"/>
                </a:cxn>
                <a:cxn ang="0">
                  <a:pos x="149" y="177"/>
                </a:cxn>
                <a:cxn ang="0">
                  <a:pos x="149" y="198"/>
                </a:cxn>
                <a:cxn ang="0">
                  <a:pos x="156" y="205"/>
                </a:cxn>
                <a:cxn ang="0">
                  <a:pos x="163" y="219"/>
                </a:cxn>
                <a:cxn ang="0">
                  <a:pos x="163" y="233"/>
                </a:cxn>
                <a:cxn ang="0">
                  <a:pos x="156" y="247"/>
                </a:cxn>
                <a:cxn ang="0">
                  <a:pos x="163" y="262"/>
                </a:cxn>
                <a:cxn ang="0">
                  <a:pos x="163" y="269"/>
                </a:cxn>
                <a:cxn ang="0">
                  <a:pos x="142" y="255"/>
                </a:cxn>
                <a:cxn ang="0">
                  <a:pos x="120" y="255"/>
                </a:cxn>
                <a:cxn ang="0">
                  <a:pos x="106" y="255"/>
                </a:cxn>
                <a:cxn ang="0">
                  <a:pos x="85" y="255"/>
                </a:cxn>
                <a:cxn ang="0">
                  <a:pos x="71" y="262"/>
                </a:cxn>
              </a:cxnLst>
              <a:rect l="0" t="0" r="r" b="b"/>
              <a:pathLst>
                <a:path w="170" h="269">
                  <a:moveTo>
                    <a:pt x="71" y="262"/>
                  </a:moveTo>
                  <a:lnTo>
                    <a:pt x="57" y="247"/>
                  </a:lnTo>
                  <a:lnTo>
                    <a:pt x="50" y="240"/>
                  </a:lnTo>
                  <a:lnTo>
                    <a:pt x="36" y="240"/>
                  </a:lnTo>
                  <a:lnTo>
                    <a:pt x="28" y="233"/>
                  </a:lnTo>
                  <a:lnTo>
                    <a:pt x="14" y="226"/>
                  </a:lnTo>
                  <a:lnTo>
                    <a:pt x="0" y="219"/>
                  </a:lnTo>
                  <a:lnTo>
                    <a:pt x="0" y="205"/>
                  </a:lnTo>
                  <a:lnTo>
                    <a:pt x="7" y="191"/>
                  </a:lnTo>
                  <a:lnTo>
                    <a:pt x="7" y="184"/>
                  </a:lnTo>
                  <a:lnTo>
                    <a:pt x="7" y="163"/>
                  </a:lnTo>
                  <a:lnTo>
                    <a:pt x="14" y="156"/>
                  </a:lnTo>
                  <a:lnTo>
                    <a:pt x="14" y="148"/>
                  </a:lnTo>
                  <a:lnTo>
                    <a:pt x="21" y="148"/>
                  </a:lnTo>
                  <a:lnTo>
                    <a:pt x="28" y="134"/>
                  </a:lnTo>
                  <a:lnTo>
                    <a:pt x="50" y="120"/>
                  </a:lnTo>
                  <a:lnTo>
                    <a:pt x="57" y="106"/>
                  </a:lnTo>
                  <a:lnTo>
                    <a:pt x="57" y="92"/>
                  </a:lnTo>
                  <a:lnTo>
                    <a:pt x="57" y="85"/>
                  </a:lnTo>
                  <a:lnTo>
                    <a:pt x="64" y="71"/>
                  </a:lnTo>
                  <a:lnTo>
                    <a:pt x="64" y="64"/>
                  </a:lnTo>
                  <a:lnTo>
                    <a:pt x="64" y="57"/>
                  </a:lnTo>
                  <a:lnTo>
                    <a:pt x="71" y="49"/>
                  </a:lnTo>
                  <a:lnTo>
                    <a:pt x="71" y="42"/>
                  </a:lnTo>
                  <a:lnTo>
                    <a:pt x="85" y="35"/>
                  </a:lnTo>
                  <a:lnTo>
                    <a:pt x="92" y="28"/>
                  </a:lnTo>
                  <a:lnTo>
                    <a:pt x="99" y="28"/>
                  </a:lnTo>
                  <a:lnTo>
                    <a:pt x="106" y="28"/>
                  </a:lnTo>
                  <a:lnTo>
                    <a:pt x="113" y="14"/>
                  </a:lnTo>
                  <a:lnTo>
                    <a:pt x="120" y="7"/>
                  </a:lnTo>
                  <a:lnTo>
                    <a:pt x="142" y="0"/>
                  </a:lnTo>
                  <a:lnTo>
                    <a:pt x="156" y="0"/>
                  </a:lnTo>
                  <a:lnTo>
                    <a:pt x="163" y="0"/>
                  </a:lnTo>
                  <a:lnTo>
                    <a:pt x="163" y="7"/>
                  </a:lnTo>
                  <a:lnTo>
                    <a:pt x="163" y="14"/>
                  </a:lnTo>
                  <a:lnTo>
                    <a:pt x="163" y="28"/>
                  </a:lnTo>
                  <a:lnTo>
                    <a:pt x="163" y="42"/>
                  </a:lnTo>
                  <a:lnTo>
                    <a:pt x="170" y="57"/>
                  </a:lnTo>
                  <a:lnTo>
                    <a:pt x="163" y="71"/>
                  </a:lnTo>
                  <a:lnTo>
                    <a:pt x="156" y="85"/>
                  </a:lnTo>
                  <a:lnTo>
                    <a:pt x="156" y="99"/>
                  </a:lnTo>
                  <a:lnTo>
                    <a:pt x="156" y="106"/>
                  </a:lnTo>
                  <a:lnTo>
                    <a:pt x="163" y="120"/>
                  </a:lnTo>
                  <a:lnTo>
                    <a:pt x="170" y="120"/>
                  </a:lnTo>
                  <a:lnTo>
                    <a:pt x="163" y="127"/>
                  </a:lnTo>
                  <a:lnTo>
                    <a:pt x="156" y="134"/>
                  </a:lnTo>
                  <a:lnTo>
                    <a:pt x="156" y="148"/>
                  </a:lnTo>
                  <a:lnTo>
                    <a:pt x="156" y="163"/>
                  </a:lnTo>
                  <a:lnTo>
                    <a:pt x="149" y="177"/>
                  </a:lnTo>
                  <a:lnTo>
                    <a:pt x="149" y="198"/>
                  </a:lnTo>
                  <a:lnTo>
                    <a:pt x="156" y="205"/>
                  </a:lnTo>
                  <a:lnTo>
                    <a:pt x="163" y="219"/>
                  </a:lnTo>
                  <a:lnTo>
                    <a:pt x="163" y="233"/>
                  </a:lnTo>
                  <a:lnTo>
                    <a:pt x="156" y="247"/>
                  </a:lnTo>
                  <a:lnTo>
                    <a:pt x="163" y="262"/>
                  </a:lnTo>
                  <a:lnTo>
                    <a:pt x="163" y="269"/>
                  </a:lnTo>
                  <a:lnTo>
                    <a:pt x="142" y="255"/>
                  </a:lnTo>
                  <a:lnTo>
                    <a:pt x="120" y="255"/>
                  </a:lnTo>
                  <a:lnTo>
                    <a:pt x="106" y="255"/>
                  </a:lnTo>
                  <a:lnTo>
                    <a:pt x="85" y="255"/>
                  </a:lnTo>
                  <a:lnTo>
                    <a:pt x="71" y="262"/>
                  </a:lnTo>
                  <a:close/>
                </a:path>
              </a:pathLst>
            </a:custGeom>
            <a:solidFill>
              <a:schemeClr val="bg1"/>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1" name="Freeform 50"/>
            <p:cNvSpPr>
              <a:spLocks/>
            </p:cNvSpPr>
            <p:nvPr/>
          </p:nvSpPr>
          <p:spPr bwMode="auto">
            <a:xfrm>
              <a:off x="6221413" y="3284538"/>
              <a:ext cx="1606550" cy="752475"/>
            </a:xfrm>
            <a:custGeom>
              <a:avLst/>
              <a:gdLst/>
              <a:ahLst/>
              <a:cxnLst>
                <a:cxn ang="0">
                  <a:pos x="21" y="297"/>
                </a:cxn>
                <a:cxn ang="0">
                  <a:pos x="21" y="262"/>
                </a:cxn>
                <a:cxn ang="0">
                  <a:pos x="14" y="234"/>
                </a:cxn>
                <a:cxn ang="0">
                  <a:pos x="7" y="198"/>
                </a:cxn>
                <a:cxn ang="0">
                  <a:pos x="42" y="191"/>
                </a:cxn>
                <a:cxn ang="0">
                  <a:pos x="77" y="156"/>
                </a:cxn>
                <a:cxn ang="0">
                  <a:pos x="113" y="128"/>
                </a:cxn>
                <a:cxn ang="0">
                  <a:pos x="113" y="85"/>
                </a:cxn>
                <a:cxn ang="0">
                  <a:pos x="127" y="43"/>
                </a:cxn>
                <a:cxn ang="0">
                  <a:pos x="155" y="36"/>
                </a:cxn>
                <a:cxn ang="0">
                  <a:pos x="183" y="8"/>
                </a:cxn>
                <a:cxn ang="0">
                  <a:pos x="219" y="43"/>
                </a:cxn>
                <a:cxn ang="0">
                  <a:pos x="247" y="36"/>
                </a:cxn>
                <a:cxn ang="0">
                  <a:pos x="297" y="22"/>
                </a:cxn>
                <a:cxn ang="0">
                  <a:pos x="304" y="8"/>
                </a:cxn>
                <a:cxn ang="0">
                  <a:pos x="311" y="43"/>
                </a:cxn>
                <a:cxn ang="0">
                  <a:pos x="325" y="64"/>
                </a:cxn>
                <a:cxn ang="0">
                  <a:pos x="353" y="50"/>
                </a:cxn>
                <a:cxn ang="0">
                  <a:pos x="381" y="43"/>
                </a:cxn>
                <a:cxn ang="0">
                  <a:pos x="381" y="64"/>
                </a:cxn>
                <a:cxn ang="0">
                  <a:pos x="410" y="99"/>
                </a:cxn>
                <a:cxn ang="0">
                  <a:pos x="445" y="99"/>
                </a:cxn>
                <a:cxn ang="0">
                  <a:pos x="487" y="78"/>
                </a:cxn>
                <a:cxn ang="0">
                  <a:pos x="523" y="92"/>
                </a:cxn>
                <a:cxn ang="0">
                  <a:pos x="572" y="107"/>
                </a:cxn>
                <a:cxn ang="0">
                  <a:pos x="615" y="128"/>
                </a:cxn>
                <a:cxn ang="0">
                  <a:pos x="622" y="156"/>
                </a:cxn>
                <a:cxn ang="0">
                  <a:pos x="586" y="163"/>
                </a:cxn>
                <a:cxn ang="0">
                  <a:pos x="579" y="184"/>
                </a:cxn>
                <a:cxn ang="0">
                  <a:pos x="565" y="220"/>
                </a:cxn>
                <a:cxn ang="0">
                  <a:pos x="530" y="206"/>
                </a:cxn>
                <a:cxn ang="0">
                  <a:pos x="502" y="213"/>
                </a:cxn>
                <a:cxn ang="0">
                  <a:pos x="466" y="234"/>
                </a:cxn>
                <a:cxn ang="0">
                  <a:pos x="459" y="269"/>
                </a:cxn>
                <a:cxn ang="0">
                  <a:pos x="445" y="297"/>
                </a:cxn>
                <a:cxn ang="0">
                  <a:pos x="403" y="297"/>
                </a:cxn>
                <a:cxn ang="0">
                  <a:pos x="367" y="319"/>
                </a:cxn>
                <a:cxn ang="0">
                  <a:pos x="339" y="305"/>
                </a:cxn>
                <a:cxn ang="0">
                  <a:pos x="282" y="297"/>
                </a:cxn>
                <a:cxn ang="0">
                  <a:pos x="226" y="319"/>
                </a:cxn>
                <a:cxn ang="0">
                  <a:pos x="169" y="319"/>
                </a:cxn>
                <a:cxn ang="0">
                  <a:pos x="84" y="326"/>
                </a:cxn>
                <a:cxn ang="0">
                  <a:pos x="42" y="326"/>
                </a:cxn>
                <a:cxn ang="0">
                  <a:pos x="7" y="312"/>
                </a:cxn>
              </a:cxnLst>
              <a:rect l="0" t="0" r="r" b="b"/>
              <a:pathLst>
                <a:path w="629" h="326">
                  <a:moveTo>
                    <a:pt x="7" y="312"/>
                  </a:moveTo>
                  <a:lnTo>
                    <a:pt x="14" y="312"/>
                  </a:lnTo>
                  <a:lnTo>
                    <a:pt x="21" y="297"/>
                  </a:lnTo>
                  <a:lnTo>
                    <a:pt x="7" y="283"/>
                  </a:lnTo>
                  <a:lnTo>
                    <a:pt x="14" y="269"/>
                  </a:lnTo>
                  <a:lnTo>
                    <a:pt x="21" y="262"/>
                  </a:lnTo>
                  <a:lnTo>
                    <a:pt x="35" y="248"/>
                  </a:lnTo>
                  <a:lnTo>
                    <a:pt x="28" y="241"/>
                  </a:lnTo>
                  <a:lnTo>
                    <a:pt x="14" y="234"/>
                  </a:lnTo>
                  <a:lnTo>
                    <a:pt x="7" y="227"/>
                  </a:lnTo>
                  <a:lnTo>
                    <a:pt x="0" y="213"/>
                  </a:lnTo>
                  <a:lnTo>
                    <a:pt x="7" y="198"/>
                  </a:lnTo>
                  <a:lnTo>
                    <a:pt x="14" y="198"/>
                  </a:lnTo>
                  <a:lnTo>
                    <a:pt x="28" y="191"/>
                  </a:lnTo>
                  <a:lnTo>
                    <a:pt x="42" y="191"/>
                  </a:lnTo>
                  <a:lnTo>
                    <a:pt x="56" y="177"/>
                  </a:lnTo>
                  <a:lnTo>
                    <a:pt x="70" y="170"/>
                  </a:lnTo>
                  <a:lnTo>
                    <a:pt x="77" y="156"/>
                  </a:lnTo>
                  <a:lnTo>
                    <a:pt x="84" y="142"/>
                  </a:lnTo>
                  <a:lnTo>
                    <a:pt x="91" y="135"/>
                  </a:lnTo>
                  <a:lnTo>
                    <a:pt x="113" y="128"/>
                  </a:lnTo>
                  <a:lnTo>
                    <a:pt x="120" y="121"/>
                  </a:lnTo>
                  <a:lnTo>
                    <a:pt x="120" y="99"/>
                  </a:lnTo>
                  <a:lnTo>
                    <a:pt x="113" y="85"/>
                  </a:lnTo>
                  <a:lnTo>
                    <a:pt x="113" y="71"/>
                  </a:lnTo>
                  <a:lnTo>
                    <a:pt x="113" y="50"/>
                  </a:lnTo>
                  <a:lnTo>
                    <a:pt x="127" y="43"/>
                  </a:lnTo>
                  <a:lnTo>
                    <a:pt x="134" y="36"/>
                  </a:lnTo>
                  <a:lnTo>
                    <a:pt x="141" y="29"/>
                  </a:lnTo>
                  <a:lnTo>
                    <a:pt x="155" y="36"/>
                  </a:lnTo>
                  <a:lnTo>
                    <a:pt x="169" y="29"/>
                  </a:lnTo>
                  <a:lnTo>
                    <a:pt x="169" y="15"/>
                  </a:lnTo>
                  <a:lnTo>
                    <a:pt x="183" y="8"/>
                  </a:lnTo>
                  <a:lnTo>
                    <a:pt x="190" y="15"/>
                  </a:lnTo>
                  <a:lnTo>
                    <a:pt x="198" y="29"/>
                  </a:lnTo>
                  <a:lnTo>
                    <a:pt x="219" y="43"/>
                  </a:lnTo>
                  <a:lnTo>
                    <a:pt x="226" y="22"/>
                  </a:lnTo>
                  <a:lnTo>
                    <a:pt x="233" y="29"/>
                  </a:lnTo>
                  <a:lnTo>
                    <a:pt x="247" y="36"/>
                  </a:lnTo>
                  <a:lnTo>
                    <a:pt x="261" y="29"/>
                  </a:lnTo>
                  <a:lnTo>
                    <a:pt x="282" y="29"/>
                  </a:lnTo>
                  <a:lnTo>
                    <a:pt x="297" y="22"/>
                  </a:lnTo>
                  <a:lnTo>
                    <a:pt x="304" y="8"/>
                  </a:lnTo>
                  <a:lnTo>
                    <a:pt x="311" y="0"/>
                  </a:lnTo>
                  <a:lnTo>
                    <a:pt x="304" y="8"/>
                  </a:lnTo>
                  <a:lnTo>
                    <a:pt x="304" y="15"/>
                  </a:lnTo>
                  <a:lnTo>
                    <a:pt x="304" y="29"/>
                  </a:lnTo>
                  <a:lnTo>
                    <a:pt x="311" y="43"/>
                  </a:lnTo>
                  <a:lnTo>
                    <a:pt x="311" y="57"/>
                  </a:lnTo>
                  <a:lnTo>
                    <a:pt x="311" y="64"/>
                  </a:lnTo>
                  <a:lnTo>
                    <a:pt x="325" y="64"/>
                  </a:lnTo>
                  <a:lnTo>
                    <a:pt x="332" y="57"/>
                  </a:lnTo>
                  <a:lnTo>
                    <a:pt x="346" y="50"/>
                  </a:lnTo>
                  <a:lnTo>
                    <a:pt x="353" y="50"/>
                  </a:lnTo>
                  <a:lnTo>
                    <a:pt x="367" y="50"/>
                  </a:lnTo>
                  <a:lnTo>
                    <a:pt x="374" y="43"/>
                  </a:lnTo>
                  <a:lnTo>
                    <a:pt x="381" y="43"/>
                  </a:lnTo>
                  <a:lnTo>
                    <a:pt x="388" y="43"/>
                  </a:lnTo>
                  <a:lnTo>
                    <a:pt x="388" y="50"/>
                  </a:lnTo>
                  <a:lnTo>
                    <a:pt x="381" y="64"/>
                  </a:lnTo>
                  <a:lnTo>
                    <a:pt x="388" y="85"/>
                  </a:lnTo>
                  <a:lnTo>
                    <a:pt x="388" y="92"/>
                  </a:lnTo>
                  <a:lnTo>
                    <a:pt x="410" y="99"/>
                  </a:lnTo>
                  <a:lnTo>
                    <a:pt x="417" y="99"/>
                  </a:lnTo>
                  <a:lnTo>
                    <a:pt x="424" y="107"/>
                  </a:lnTo>
                  <a:lnTo>
                    <a:pt x="445" y="99"/>
                  </a:lnTo>
                  <a:lnTo>
                    <a:pt x="459" y="85"/>
                  </a:lnTo>
                  <a:lnTo>
                    <a:pt x="473" y="78"/>
                  </a:lnTo>
                  <a:lnTo>
                    <a:pt x="487" y="78"/>
                  </a:lnTo>
                  <a:lnTo>
                    <a:pt x="494" y="71"/>
                  </a:lnTo>
                  <a:lnTo>
                    <a:pt x="502" y="78"/>
                  </a:lnTo>
                  <a:lnTo>
                    <a:pt x="523" y="92"/>
                  </a:lnTo>
                  <a:lnTo>
                    <a:pt x="544" y="99"/>
                  </a:lnTo>
                  <a:lnTo>
                    <a:pt x="551" y="107"/>
                  </a:lnTo>
                  <a:lnTo>
                    <a:pt x="572" y="107"/>
                  </a:lnTo>
                  <a:lnTo>
                    <a:pt x="593" y="114"/>
                  </a:lnTo>
                  <a:lnTo>
                    <a:pt x="601" y="114"/>
                  </a:lnTo>
                  <a:lnTo>
                    <a:pt x="615" y="128"/>
                  </a:lnTo>
                  <a:lnTo>
                    <a:pt x="629" y="128"/>
                  </a:lnTo>
                  <a:lnTo>
                    <a:pt x="622" y="142"/>
                  </a:lnTo>
                  <a:lnTo>
                    <a:pt x="622" y="156"/>
                  </a:lnTo>
                  <a:lnTo>
                    <a:pt x="601" y="149"/>
                  </a:lnTo>
                  <a:lnTo>
                    <a:pt x="593" y="149"/>
                  </a:lnTo>
                  <a:lnTo>
                    <a:pt x="586" y="163"/>
                  </a:lnTo>
                  <a:lnTo>
                    <a:pt x="593" y="177"/>
                  </a:lnTo>
                  <a:lnTo>
                    <a:pt x="593" y="184"/>
                  </a:lnTo>
                  <a:lnTo>
                    <a:pt x="579" y="184"/>
                  </a:lnTo>
                  <a:lnTo>
                    <a:pt x="572" y="191"/>
                  </a:lnTo>
                  <a:lnTo>
                    <a:pt x="572" y="206"/>
                  </a:lnTo>
                  <a:lnTo>
                    <a:pt x="565" y="220"/>
                  </a:lnTo>
                  <a:lnTo>
                    <a:pt x="551" y="220"/>
                  </a:lnTo>
                  <a:lnTo>
                    <a:pt x="544" y="213"/>
                  </a:lnTo>
                  <a:lnTo>
                    <a:pt x="530" y="206"/>
                  </a:lnTo>
                  <a:lnTo>
                    <a:pt x="523" y="198"/>
                  </a:lnTo>
                  <a:lnTo>
                    <a:pt x="509" y="206"/>
                  </a:lnTo>
                  <a:lnTo>
                    <a:pt x="502" y="213"/>
                  </a:lnTo>
                  <a:lnTo>
                    <a:pt x="480" y="213"/>
                  </a:lnTo>
                  <a:lnTo>
                    <a:pt x="473" y="220"/>
                  </a:lnTo>
                  <a:lnTo>
                    <a:pt x="466" y="234"/>
                  </a:lnTo>
                  <a:lnTo>
                    <a:pt x="473" y="248"/>
                  </a:lnTo>
                  <a:lnTo>
                    <a:pt x="466" y="255"/>
                  </a:lnTo>
                  <a:lnTo>
                    <a:pt x="459" y="269"/>
                  </a:lnTo>
                  <a:lnTo>
                    <a:pt x="452" y="283"/>
                  </a:lnTo>
                  <a:lnTo>
                    <a:pt x="452" y="297"/>
                  </a:lnTo>
                  <a:lnTo>
                    <a:pt x="445" y="297"/>
                  </a:lnTo>
                  <a:lnTo>
                    <a:pt x="431" y="297"/>
                  </a:lnTo>
                  <a:lnTo>
                    <a:pt x="417" y="297"/>
                  </a:lnTo>
                  <a:lnTo>
                    <a:pt x="403" y="297"/>
                  </a:lnTo>
                  <a:lnTo>
                    <a:pt x="388" y="305"/>
                  </a:lnTo>
                  <a:lnTo>
                    <a:pt x="381" y="312"/>
                  </a:lnTo>
                  <a:lnTo>
                    <a:pt x="367" y="319"/>
                  </a:lnTo>
                  <a:lnTo>
                    <a:pt x="360" y="326"/>
                  </a:lnTo>
                  <a:lnTo>
                    <a:pt x="353" y="319"/>
                  </a:lnTo>
                  <a:lnTo>
                    <a:pt x="339" y="305"/>
                  </a:lnTo>
                  <a:lnTo>
                    <a:pt x="325" y="305"/>
                  </a:lnTo>
                  <a:lnTo>
                    <a:pt x="304" y="297"/>
                  </a:lnTo>
                  <a:lnTo>
                    <a:pt x="282" y="297"/>
                  </a:lnTo>
                  <a:lnTo>
                    <a:pt x="254" y="305"/>
                  </a:lnTo>
                  <a:lnTo>
                    <a:pt x="233" y="312"/>
                  </a:lnTo>
                  <a:lnTo>
                    <a:pt x="226" y="319"/>
                  </a:lnTo>
                  <a:lnTo>
                    <a:pt x="219" y="319"/>
                  </a:lnTo>
                  <a:lnTo>
                    <a:pt x="198" y="326"/>
                  </a:lnTo>
                  <a:lnTo>
                    <a:pt x="169" y="319"/>
                  </a:lnTo>
                  <a:lnTo>
                    <a:pt x="127" y="319"/>
                  </a:lnTo>
                  <a:lnTo>
                    <a:pt x="113" y="319"/>
                  </a:lnTo>
                  <a:lnTo>
                    <a:pt x="84" y="326"/>
                  </a:lnTo>
                  <a:lnTo>
                    <a:pt x="70" y="326"/>
                  </a:lnTo>
                  <a:lnTo>
                    <a:pt x="56" y="326"/>
                  </a:lnTo>
                  <a:lnTo>
                    <a:pt x="42" y="326"/>
                  </a:lnTo>
                  <a:lnTo>
                    <a:pt x="28" y="319"/>
                  </a:lnTo>
                  <a:lnTo>
                    <a:pt x="14" y="312"/>
                  </a:lnTo>
                  <a:lnTo>
                    <a:pt x="7" y="312"/>
                  </a:lnTo>
                  <a:close/>
                </a:path>
              </a:pathLst>
            </a:custGeom>
            <a:solidFill>
              <a:srgbClr val="99CC00"/>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2" name="Freeform 51"/>
            <p:cNvSpPr>
              <a:spLocks/>
            </p:cNvSpPr>
            <p:nvPr/>
          </p:nvSpPr>
          <p:spPr bwMode="auto">
            <a:xfrm>
              <a:off x="5929532" y="3967163"/>
              <a:ext cx="1209675" cy="917575"/>
            </a:xfrm>
            <a:custGeom>
              <a:avLst/>
              <a:gdLst/>
              <a:ahLst/>
              <a:cxnLst>
                <a:cxn ang="0">
                  <a:pos x="78" y="326"/>
                </a:cxn>
                <a:cxn ang="0">
                  <a:pos x="57" y="298"/>
                </a:cxn>
                <a:cxn ang="0">
                  <a:pos x="36" y="276"/>
                </a:cxn>
                <a:cxn ang="0">
                  <a:pos x="22" y="241"/>
                </a:cxn>
                <a:cxn ang="0">
                  <a:pos x="8" y="227"/>
                </a:cxn>
                <a:cxn ang="0">
                  <a:pos x="22" y="198"/>
                </a:cxn>
                <a:cxn ang="0">
                  <a:pos x="22" y="163"/>
                </a:cxn>
                <a:cxn ang="0">
                  <a:pos x="0" y="142"/>
                </a:cxn>
                <a:cxn ang="0">
                  <a:pos x="0" y="114"/>
                </a:cxn>
                <a:cxn ang="0">
                  <a:pos x="22" y="92"/>
                </a:cxn>
                <a:cxn ang="0">
                  <a:pos x="29" y="114"/>
                </a:cxn>
                <a:cxn ang="0">
                  <a:pos x="57" y="114"/>
                </a:cxn>
                <a:cxn ang="0">
                  <a:pos x="78" y="114"/>
                </a:cxn>
                <a:cxn ang="0">
                  <a:pos x="92" y="78"/>
                </a:cxn>
                <a:cxn ang="0">
                  <a:pos x="99" y="50"/>
                </a:cxn>
                <a:cxn ang="0">
                  <a:pos x="114" y="15"/>
                </a:cxn>
                <a:cxn ang="0">
                  <a:pos x="128" y="15"/>
                </a:cxn>
                <a:cxn ang="0">
                  <a:pos x="156" y="29"/>
                </a:cxn>
                <a:cxn ang="0">
                  <a:pos x="184" y="29"/>
                </a:cxn>
                <a:cxn ang="0">
                  <a:pos x="227" y="22"/>
                </a:cxn>
                <a:cxn ang="0">
                  <a:pos x="283" y="22"/>
                </a:cxn>
                <a:cxn ang="0">
                  <a:pos x="333" y="22"/>
                </a:cxn>
                <a:cxn ang="0">
                  <a:pos x="347" y="15"/>
                </a:cxn>
                <a:cxn ang="0">
                  <a:pos x="396" y="0"/>
                </a:cxn>
                <a:cxn ang="0">
                  <a:pos x="439" y="8"/>
                </a:cxn>
                <a:cxn ang="0">
                  <a:pos x="467" y="22"/>
                </a:cxn>
                <a:cxn ang="0">
                  <a:pos x="467" y="36"/>
                </a:cxn>
                <a:cxn ang="0">
                  <a:pos x="460" y="57"/>
                </a:cxn>
                <a:cxn ang="0">
                  <a:pos x="453" y="71"/>
                </a:cxn>
                <a:cxn ang="0">
                  <a:pos x="453" y="114"/>
                </a:cxn>
                <a:cxn ang="0">
                  <a:pos x="453" y="149"/>
                </a:cxn>
                <a:cxn ang="0">
                  <a:pos x="439" y="177"/>
                </a:cxn>
                <a:cxn ang="0">
                  <a:pos x="432" y="198"/>
                </a:cxn>
                <a:cxn ang="0">
                  <a:pos x="425" y="213"/>
                </a:cxn>
                <a:cxn ang="0">
                  <a:pos x="425" y="241"/>
                </a:cxn>
                <a:cxn ang="0">
                  <a:pos x="418" y="283"/>
                </a:cxn>
                <a:cxn ang="0">
                  <a:pos x="396" y="319"/>
                </a:cxn>
                <a:cxn ang="0">
                  <a:pos x="396" y="347"/>
                </a:cxn>
                <a:cxn ang="0">
                  <a:pos x="361" y="347"/>
                </a:cxn>
                <a:cxn ang="0">
                  <a:pos x="326" y="340"/>
                </a:cxn>
                <a:cxn ang="0">
                  <a:pos x="312" y="333"/>
                </a:cxn>
                <a:cxn ang="0">
                  <a:pos x="290" y="368"/>
                </a:cxn>
                <a:cxn ang="0">
                  <a:pos x="297" y="397"/>
                </a:cxn>
                <a:cxn ang="0">
                  <a:pos x="276" y="382"/>
                </a:cxn>
                <a:cxn ang="0">
                  <a:pos x="248" y="389"/>
                </a:cxn>
                <a:cxn ang="0">
                  <a:pos x="220" y="368"/>
                </a:cxn>
                <a:cxn ang="0">
                  <a:pos x="198" y="347"/>
                </a:cxn>
                <a:cxn ang="0">
                  <a:pos x="170" y="368"/>
                </a:cxn>
                <a:cxn ang="0">
                  <a:pos x="142" y="375"/>
                </a:cxn>
                <a:cxn ang="0">
                  <a:pos x="114" y="382"/>
                </a:cxn>
                <a:cxn ang="0">
                  <a:pos x="92" y="361"/>
                </a:cxn>
                <a:cxn ang="0">
                  <a:pos x="78" y="340"/>
                </a:cxn>
              </a:cxnLst>
              <a:rect l="0" t="0" r="r" b="b"/>
              <a:pathLst>
                <a:path w="474" h="397">
                  <a:moveTo>
                    <a:pt x="78" y="340"/>
                  </a:moveTo>
                  <a:lnTo>
                    <a:pt x="78" y="326"/>
                  </a:lnTo>
                  <a:lnTo>
                    <a:pt x="71" y="312"/>
                  </a:lnTo>
                  <a:lnTo>
                    <a:pt x="57" y="298"/>
                  </a:lnTo>
                  <a:lnTo>
                    <a:pt x="36" y="283"/>
                  </a:lnTo>
                  <a:lnTo>
                    <a:pt x="36" y="276"/>
                  </a:lnTo>
                  <a:lnTo>
                    <a:pt x="36" y="255"/>
                  </a:lnTo>
                  <a:lnTo>
                    <a:pt x="22" y="241"/>
                  </a:lnTo>
                  <a:lnTo>
                    <a:pt x="8" y="234"/>
                  </a:lnTo>
                  <a:lnTo>
                    <a:pt x="8" y="227"/>
                  </a:lnTo>
                  <a:lnTo>
                    <a:pt x="22" y="213"/>
                  </a:lnTo>
                  <a:lnTo>
                    <a:pt x="22" y="198"/>
                  </a:lnTo>
                  <a:lnTo>
                    <a:pt x="29" y="177"/>
                  </a:lnTo>
                  <a:lnTo>
                    <a:pt x="22" y="163"/>
                  </a:lnTo>
                  <a:lnTo>
                    <a:pt x="22" y="156"/>
                  </a:lnTo>
                  <a:lnTo>
                    <a:pt x="0" y="142"/>
                  </a:lnTo>
                  <a:lnTo>
                    <a:pt x="8" y="135"/>
                  </a:lnTo>
                  <a:lnTo>
                    <a:pt x="0" y="114"/>
                  </a:lnTo>
                  <a:lnTo>
                    <a:pt x="8" y="99"/>
                  </a:lnTo>
                  <a:lnTo>
                    <a:pt x="22" y="92"/>
                  </a:lnTo>
                  <a:lnTo>
                    <a:pt x="36" y="99"/>
                  </a:lnTo>
                  <a:lnTo>
                    <a:pt x="29" y="114"/>
                  </a:lnTo>
                  <a:lnTo>
                    <a:pt x="43" y="114"/>
                  </a:lnTo>
                  <a:lnTo>
                    <a:pt x="57" y="114"/>
                  </a:lnTo>
                  <a:lnTo>
                    <a:pt x="64" y="121"/>
                  </a:lnTo>
                  <a:lnTo>
                    <a:pt x="78" y="114"/>
                  </a:lnTo>
                  <a:lnTo>
                    <a:pt x="85" y="92"/>
                  </a:lnTo>
                  <a:lnTo>
                    <a:pt x="92" y="78"/>
                  </a:lnTo>
                  <a:lnTo>
                    <a:pt x="99" y="64"/>
                  </a:lnTo>
                  <a:lnTo>
                    <a:pt x="99" y="50"/>
                  </a:lnTo>
                  <a:lnTo>
                    <a:pt x="107" y="29"/>
                  </a:lnTo>
                  <a:lnTo>
                    <a:pt x="114" y="15"/>
                  </a:lnTo>
                  <a:lnTo>
                    <a:pt x="121" y="15"/>
                  </a:lnTo>
                  <a:lnTo>
                    <a:pt x="128" y="15"/>
                  </a:lnTo>
                  <a:lnTo>
                    <a:pt x="142" y="22"/>
                  </a:lnTo>
                  <a:lnTo>
                    <a:pt x="156" y="29"/>
                  </a:lnTo>
                  <a:lnTo>
                    <a:pt x="170" y="29"/>
                  </a:lnTo>
                  <a:lnTo>
                    <a:pt x="184" y="29"/>
                  </a:lnTo>
                  <a:lnTo>
                    <a:pt x="198" y="29"/>
                  </a:lnTo>
                  <a:lnTo>
                    <a:pt x="227" y="22"/>
                  </a:lnTo>
                  <a:lnTo>
                    <a:pt x="241" y="22"/>
                  </a:lnTo>
                  <a:lnTo>
                    <a:pt x="283" y="22"/>
                  </a:lnTo>
                  <a:lnTo>
                    <a:pt x="312" y="29"/>
                  </a:lnTo>
                  <a:lnTo>
                    <a:pt x="333" y="22"/>
                  </a:lnTo>
                  <a:lnTo>
                    <a:pt x="340" y="22"/>
                  </a:lnTo>
                  <a:lnTo>
                    <a:pt x="347" y="15"/>
                  </a:lnTo>
                  <a:lnTo>
                    <a:pt x="368" y="8"/>
                  </a:lnTo>
                  <a:lnTo>
                    <a:pt x="396" y="0"/>
                  </a:lnTo>
                  <a:lnTo>
                    <a:pt x="418" y="0"/>
                  </a:lnTo>
                  <a:lnTo>
                    <a:pt x="439" y="8"/>
                  </a:lnTo>
                  <a:lnTo>
                    <a:pt x="453" y="8"/>
                  </a:lnTo>
                  <a:lnTo>
                    <a:pt x="467" y="22"/>
                  </a:lnTo>
                  <a:lnTo>
                    <a:pt x="474" y="29"/>
                  </a:lnTo>
                  <a:lnTo>
                    <a:pt x="467" y="36"/>
                  </a:lnTo>
                  <a:lnTo>
                    <a:pt x="460" y="50"/>
                  </a:lnTo>
                  <a:lnTo>
                    <a:pt x="460" y="57"/>
                  </a:lnTo>
                  <a:lnTo>
                    <a:pt x="460" y="71"/>
                  </a:lnTo>
                  <a:lnTo>
                    <a:pt x="453" y="71"/>
                  </a:lnTo>
                  <a:lnTo>
                    <a:pt x="453" y="85"/>
                  </a:lnTo>
                  <a:lnTo>
                    <a:pt x="453" y="114"/>
                  </a:lnTo>
                  <a:lnTo>
                    <a:pt x="453" y="128"/>
                  </a:lnTo>
                  <a:lnTo>
                    <a:pt x="453" y="149"/>
                  </a:lnTo>
                  <a:lnTo>
                    <a:pt x="446" y="163"/>
                  </a:lnTo>
                  <a:lnTo>
                    <a:pt x="439" y="177"/>
                  </a:lnTo>
                  <a:lnTo>
                    <a:pt x="439" y="184"/>
                  </a:lnTo>
                  <a:lnTo>
                    <a:pt x="432" y="198"/>
                  </a:lnTo>
                  <a:lnTo>
                    <a:pt x="425" y="206"/>
                  </a:lnTo>
                  <a:lnTo>
                    <a:pt x="425" y="213"/>
                  </a:lnTo>
                  <a:lnTo>
                    <a:pt x="432" y="220"/>
                  </a:lnTo>
                  <a:lnTo>
                    <a:pt x="425" y="241"/>
                  </a:lnTo>
                  <a:lnTo>
                    <a:pt x="425" y="262"/>
                  </a:lnTo>
                  <a:lnTo>
                    <a:pt x="418" y="283"/>
                  </a:lnTo>
                  <a:lnTo>
                    <a:pt x="403" y="305"/>
                  </a:lnTo>
                  <a:lnTo>
                    <a:pt x="396" y="319"/>
                  </a:lnTo>
                  <a:lnTo>
                    <a:pt x="396" y="333"/>
                  </a:lnTo>
                  <a:lnTo>
                    <a:pt x="396" y="347"/>
                  </a:lnTo>
                  <a:lnTo>
                    <a:pt x="375" y="347"/>
                  </a:lnTo>
                  <a:lnTo>
                    <a:pt x="361" y="347"/>
                  </a:lnTo>
                  <a:lnTo>
                    <a:pt x="340" y="340"/>
                  </a:lnTo>
                  <a:lnTo>
                    <a:pt x="326" y="340"/>
                  </a:lnTo>
                  <a:lnTo>
                    <a:pt x="319" y="326"/>
                  </a:lnTo>
                  <a:lnTo>
                    <a:pt x="312" y="333"/>
                  </a:lnTo>
                  <a:lnTo>
                    <a:pt x="290" y="354"/>
                  </a:lnTo>
                  <a:lnTo>
                    <a:pt x="290" y="368"/>
                  </a:lnTo>
                  <a:lnTo>
                    <a:pt x="290" y="382"/>
                  </a:lnTo>
                  <a:lnTo>
                    <a:pt x="297" y="397"/>
                  </a:lnTo>
                  <a:lnTo>
                    <a:pt x="283" y="389"/>
                  </a:lnTo>
                  <a:lnTo>
                    <a:pt x="276" y="382"/>
                  </a:lnTo>
                  <a:lnTo>
                    <a:pt x="262" y="389"/>
                  </a:lnTo>
                  <a:lnTo>
                    <a:pt x="248" y="389"/>
                  </a:lnTo>
                  <a:lnTo>
                    <a:pt x="227" y="382"/>
                  </a:lnTo>
                  <a:lnTo>
                    <a:pt x="220" y="368"/>
                  </a:lnTo>
                  <a:lnTo>
                    <a:pt x="213" y="354"/>
                  </a:lnTo>
                  <a:lnTo>
                    <a:pt x="198" y="347"/>
                  </a:lnTo>
                  <a:lnTo>
                    <a:pt x="184" y="347"/>
                  </a:lnTo>
                  <a:lnTo>
                    <a:pt x="170" y="368"/>
                  </a:lnTo>
                  <a:lnTo>
                    <a:pt x="163" y="375"/>
                  </a:lnTo>
                  <a:lnTo>
                    <a:pt x="142" y="375"/>
                  </a:lnTo>
                  <a:lnTo>
                    <a:pt x="128" y="382"/>
                  </a:lnTo>
                  <a:lnTo>
                    <a:pt x="114" y="382"/>
                  </a:lnTo>
                  <a:lnTo>
                    <a:pt x="99" y="368"/>
                  </a:lnTo>
                  <a:lnTo>
                    <a:pt x="92" y="361"/>
                  </a:lnTo>
                  <a:lnTo>
                    <a:pt x="85" y="354"/>
                  </a:lnTo>
                  <a:lnTo>
                    <a:pt x="78" y="340"/>
                  </a:lnTo>
                  <a:close/>
                </a:path>
              </a:pathLst>
            </a:custGeom>
            <a:solidFill>
              <a:schemeClr val="bg1"/>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3" name="Freeform 52"/>
            <p:cNvSpPr>
              <a:spLocks/>
            </p:cNvSpPr>
            <p:nvPr/>
          </p:nvSpPr>
          <p:spPr bwMode="auto">
            <a:xfrm>
              <a:off x="3582988" y="1046163"/>
              <a:ext cx="1139825" cy="996950"/>
            </a:xfrm>
            <a:custGeom>
              <a:avLst/>
              <a:gdLst/>
              <a:ahLst/>
              <a:cxnLst>
                <a:cxn ang="0">
                  <a:pos x="361" y="318"/>
                </a:cxn>
                <a:cxn ang="0">
                  <a:pos x="347" y="353"/>
                </a:cxn>
                <a:cxn ang="0">
                  <a:pos x="347" y="381"/>
                </a:cxn>
                <a:cxn ang="0">
                  <a:pos x="375" y="403"/>
                </a:cxn>
                <a:cxn ang="0">
                  <a:pos x="340" y="403"/>
                </a:cxn>
                <a:cxn ang="0">
                  <a:pos x="290" y="381"/>
                </a:cxn>
                <a:cxn ang="0">
                  <a:pos x="241" y="360"/>
                </a:cxn>
                <a:cxn ang="0">
                  <a:pos x="177" y="417"/>
                </a:cxn>
                <a:cxn ang="0">
                  <a:pos x="135" y="417"/>
                </a:cxn>
                <a:cxn ang="0">
                  <a:pos x="92" y="389"/>
                </a:cxn>
                <a:cxn ang="0">
                  <a:pos x="36" y="332"/>
                </a:cxn>
                <a:cxn ang="0">
                  <a:pos x="7" y="304"/>
                </a:cxn>
                <a:cxn ang="0">
                  <a:pos x="22" y="261"/>
                </a:cxn>
                <a:cxn ang="0">
                  <a:pos x="50" y="261"/>
                </a:cxn>
                <a:cxn ang="0">
                  <a:pos x="78" y="268"/>
                </a:cxn>
                <a:cxn ang="0">
                  <a:pos x="106" y="261"/>
                </a:cxn>
                <a:cxn ang="0">
                  <a:pos x="99" y="226"/>
                </a:cxn>
                <a:cxn ang="0">
                  <a:pos x="142" y="226"/>
                </a:cxn>
                <a:cxn ang="0">
                  <a:pos x="142" y="191"/>
                </a:cxn>
                <a:cxn ang="0">
                  <a:pos x="142" y="162"/>
                </a:cxn>
                <a:cxn ang="0">
                  <a:pos x="142" y="134"/>
                </a:cxn>
                <a:cxn ang="0">
                  <a:pos x="135" y="106"/>
                </a:cxn>
                <a:cxn ang="0">
                  <a:pos x="128" y="70"/>
                </a:cxn>
                <a:cxn ang="0">
                  <a:pos x="163" y="63"/>
                </a:cxn>
                <a:cxn ang="0">
                  <a:pos x="191" y="56"/>
                </a:cxn>
                <a:cxn ang="0">
                  <a:pos x="205" y="49"/>
                </a:cxn>
                <a:cxn ang="0">
                  <a:pos x="227" y="42"/>
                </a:cxn>
                <a:cxn ang="0">
                  <a:pos x="255" y="21"/>
                </a:cxn>
                <a:cxn ang="0">
                  <a:pos x="269" y="21"/>
                </a:cxn>
                <a:cxn ang="0">
                  <a:pos x="290" y="0"/>
                </a:cxn>
                <a:cxn ang="0">
                  <a:pos x="311" y="14"/>
                </a:cxn>
                <a:cxn ang="0">
                  <a:pos x="340" y="28"/>
                </a:cxn>
                <a:cxn ang="0">
                  <a:pos x="368" y="42"/>
                </a:cxn>
                <a:cxn ang="0">
                  <a:pos x="375" y="70"/>
                </a:cxn>
                <a:cxn ang="0">
                  <a:pos x="375" y="106"/>
                </a:cxn>
                <a:cxn ang="0">
                  <a:pos x="368" y="141"/>
                </a:cxn>
                <a:cxn ang="0">
                  <a:pos x="382" y="162"/>
                </a:cxn>
                <a:cxn ang="0">
                  <a:pos x="417" y="176"/>
                </a:cxn>
                <a:cxn ang="0">
                  <a:pos x="439" y="212"/>
                </a:cxn>
                <a:cxn ang="0">
                  <a:pos x="425" y="254"/>
                </a:cxn>
                <a:cxn ang="0">
                  <a:pos x="403" y="275"/>
                </a:cxn>
                <a:cxn ang="0">
                  <a:pos x="417" y="297"/>
                </a:cxn>
                <a:cxn ang="0">
                  <a:pos x="396" y="325"/>
                </a:cxn>
              </a:cxnLst>
              <a:rect l="0" t="0" r="r" b="b"/>
              <a:pathLst>
                <a:path w="446" h="431">
                  <a:moveTo>
                    <a:pt x="396" y="325"/>
                  </a:moveTo>
                  <a:lnTo>
                    <a:pt x="382" y="325"/>
                  </a:lnTo>
                  <a:lnTo>
                    <a:pt x="361" y="318"/>
                  </a:lnTo>
                  <a:lnTo>
                    <a:pt x="361" y="332"/>
                  </a:lnTo>
                  <a:lnTo>
                    <a:pt x="347" y="339"/>
                  </a:lnTo>
                  <a:lnTo>
                    <a:pt x="347" y="353"/>
                  </a:lnTo>
                  <a:lnTo>
                    <a:pt x="354" y="374"/>
                  </a:lnTo>
                  <a:lnTo>
                    <a:pt x="340" y="381"/>
                  </a:lnTo>
                  <a:lnTo>
                    <a:pt x="347" y="381"/>
                  </a:lnTo>
                  <a:lnTo>
                    <a:pt x="361" y="389"/>
                  </a:lnTo>
                  <a:lnTo>
                    <a:pt x="375" y="396"/>
                  </a:lnTo>
                  <a:lnTo>
                    <a:pt x="375" y="403"/>
                  </a:lnTo>
                  <a:lnTo>
                    <a:pt x="368" y="410"/>
                  </a:lnTo>
                  <a:lnTo>
                    <a:pt x="354" y="403"/>
                  </a:lnTo>
                  <a:lnTo>
                    <a:pt x="340" y="403"/>
                  </a:lnTo>
                  <a:lnTo>
                    <a:pt x="318" y="403"/>
                  </a:lnTo>
                  <a:lnTo>
                    <a:pt x="304" y="396"/>
                  </a:lnTo>
                  <a:lnTo>
                    <a:pt x="290" y="381"/>
                  </a:lnTo>
                  <a:lnTo>
                    <a:pt x="276" y="374"/>
                  </a:lnTo>
                  <a:lnTo>
                    <a:pt x="255" y="353"/>
                  </a:lnTo>
                  <a:lnTo>
                    <a:pt x="241" y="360"/>
                  </a:lnTo>
                  <a:lnTo>
                    <a:pt x="219" y="367"/>
                  </a:lnTo>
                  <a:lnTo>
                    <a:pt x="191" y="396"/>
                  </a:lnTo>
                  <a:lnTo>
                    <a:pt x="177" y="417"/>
                  </a:lnTo>
                  <a:lnTo>
                    <a:pt x="163" y="431"/>
                  </a:lnTo>
                  <a:lnTo>
                    <a:pt x="149" y="424"/>
                  </a:lnTo>
                  <a:lnTo>
                    <a:pt x="135" y="417"/>
                  </a:lnTo>
                  <a:lnTo>
                    <a:pt x="121" y="396"/>
                  </a:lnTo>
                  <a:lnTo>
                    <a:pt x="106" y="381"/>
                  </a:lnTo>
                  <a:lnTo>
                    <a:pt x="92" y="389"/>
                  </a:lnTo>
                  <a:lnTo>
                    <a:pt x="71" y="346"/>
                  </a:lnTo>
                  <a:lnTo>
                    <a:pt x="57" y="339"/>
                  </a:lnTo>
                  <a:lnTo>
                    <a:pt x="36" y="332"/>
                  </a:lnTo>
                  <a:lnTo>
                    <a:pt x="22" y="332"/>
                  </a:lnTo>
                  <a:lnTo>
                    <a:pt x="14" y="318"/>
                  </a:lnTo>
                  <a:lnTo>
                    <a:pt x="7" y="304"/>
                  </a:lnTo>
                  <a:lnTo>
                    <a:pt x="0" y="290"/>
                  </a:lnTo>
                  <a:lnTo>
                    <a:pt x="0" y="275"/>
                  </a:lnTo>
                  <a:lnTo>
                    <a:pt x="22" y="261"/>
                  </a:lnTo>
                  <a:lnTo>
                    <a:pt x="29" y="254"/>
                  </a:lnTo>
                  <a:lnTo>
                    <a:pt x="36" y="254"/>
                  </a:lnTo>
                  <a:lnTo>
                    <a:pt x="50" y="261"/>
                  </a:lnTo>
                  <a:lnTo>
                    <a:pt x="64" y="261"/>
                  </a:lnTo>
                  <a:lnTo>
                    <a:pt x="71" y="268"/>
                  </a:lnTo>
                  <a:lnTo>
                    <a:pt x="78" y="268"/>
                  </a:lnTo>
                  <a:lnTo>
                    <a:pt x="92" y="268"/>
                  </a:lnTo>
                  <a:lnTo>
                    <a:pt x="99" y="268"/>
                  </a:lnTo>
                  <a:lnTo>
                    <a:pt x="106" y="261"/>
                  </a:lnTo>
                  <a:lnTo>
                    <a:pt x="106" y="247"/>
                  </a:lnTo>
                  <a:lnTo>
                    <a:pt x="99" y="240"/>
                  </a:lnTo>
                  <a:lnTo>
                    <a:pt x="99" y="226"/>
                  </a:lnTo>
                  <a:lnTo>
                    <a:pt x="106" y="219"/>
                  </a:lnTo>
                  <a:lnTo>
                    <a:pt x="121" y="219"/>
                  </a:lnTo>
                  <a:lnTo>
                    <a:pt x="142" y="226"/>
                  </a:lnTo>
                  <a:lnTo>
                    <a:pt x="142" y="219"/>
                  </a:lnTo>
                  <a:lnTo>
                    <a:pt x="149" y="205"/>
                  </a:lnTo>
                  <a:lnTo>
                    <a:pt x="142" y="191"/>
                  </a:lnTo>
                  <a:lnTo>
                    <a:pt x="135" y="176"/>
                  </a:lnTo>
                  <a:lnTo>
                    <a:pt x="142" y="169"/>
                  </a:lnTo>
                  <a:lnTo>
                    <a:pt x="142" y="162"/>
                  </a:lnTo>
                  <a:lnTo>
                    <a:pt x="149" y="148"/>
                  </a:lnTo>
                  <a:lnTo>
                    <a:pt x="142" y="141"/>
                  </a:lnTo>
                  <a:lnTo>
                    <a:pt x="142" y="134"/>
                  </a:lnTo>
                  <a:lnTo>
                    <a:pt x="135" y="120"/>
                  </a:lnTo>
                  <a:lnTo>
                    <a:pt x="135" y="113"/>
                  </a:lnTo>
                  <a:lnTo>
                    <a:pt x="135" y="106"/>
                  </a:lnTo>
                  <a:lnTo>
                    <a:pt x="135" y="92"/>
                  </a:lnTo>
                  <a:lnTo>
                    <a:pt x="128" y="84"/>
                  </a:lnTo>
                  <a:lnTo>
                    <a:pt x="128" y="70"/>
                  </a:lnTo>
                  <a:lnTo>
                    <a:pt x="135" y="70"/>
                  </a:lnTo>
                  <a:lnTo>
                    <a:pt x="142" y="63"/>
                  </a:lnTo>
                  <a:lnTo>
                    <a:pt x="163" y="63"/>
                  </a:lnTo>
                  <a:lnTo>
                    <a:pt x="177" y="63"/>
                  </a:lnTo>
                  <a:lnTo>
                    <a:pt x="184" y="63"/>
                  </a:lnTo>
                  <a:lnTo>
                    <a:pt x="191" y="56"/>
                  </a:lnTo>
                  <a:lnTo>
                    <a:pt x="191" y="49"/>
                  </a:lnTo>
                  <a:lnTo>
                    <a:pt x="198" y="49"/>
                  </a:lnTo>
                  <a:lnTo>
                    <a:pt x="205" y="49"/>
                  </a:lnTo>
                  <a:lnTo>
                    <a:pt x="212" y="42"/>
                  </a:lnTo>
                  <a:lnTo>
                    <a:pt x="219" y="42"/>
                  </a:lnTo>
                  <a:lnTo>
                    <a:pt x="227" y="42"/>
                  </a:lnTo>
                  <a:lnTo>
                    <a:pt x="241" y="28"/>
                  </a:lnTo>
                  <a:lnTo>
                    <a:pt x="248" y="21"/>
                  </a:lnTo>
                  <a:lnTo>
                    <a:pt x="255" y="21"/>
                  </a:lnTo>
                  <a:lnTo>
                    <a:pt x="262" y="14"/>
                  </a:lnTo>
                  <a:lnTo>
                    <a:pt x="269" y="14"/>
                  </a:lnTo>
                  <a:lnTo>
                    <a:pt x="269" y="21"/>
                  </a:lnTo>
                  <a:lnTo>
                    <a:pt x="276" y="21"/>
                  </a:lnTo>
                  <a:lnTo>
                    <a:pt x="283" y="14"/>
                  </a:lnTo>
                  <a:lnTo>
                    <a:pt x="290" y="0"/>
                  </a:lnTo>
                  <a:lnTo>
                    <a:pt x="297" y="0"/>
                  </a:lnTo>
                  <a:lnTo>
                    <a:pt x="304" y="7"/>
                  </a:lnTo>
                  <a:lnTo>
                    <a:pt x="311" y="14"/>
                  </a:lnTo>
                  <a:lnTo>
                    <a:pt x="311" y="21"/>
                  </a:lnTo>
                  <a:lnTo>
                    <a:pt x="333" y="21"/>
                  </a:lnTo>
                  <a:lnTo>
                    <a:pt x="340" y="28"/>
                  </a:lnTo>
                  <a:lnTo>
                    <a:pt x="347" y="28"/>
                  </a:lnTo>
                  <a:lnTo>
                    <a:pt x="361" y="42"/>
                  </a:lnTo>
                  <a:lnTo>
                    <a:pt x="368" y="42"/>
                  </a:lnTo>
                  <a:lnTo>
                    <a:pt x="368" y="49"/>
                  </a:lnTo>
                  <a:lnTo>
                    <a:pt x="375" y="56"/>
                  </a:lnTo>
                  <a:lnTo>
                    <a:pt x="375" y="70"/>
                  </a:lnTo>
                  <a:lnTo>
                    <a:pt x="368" y="84"/>
                  </a:lnTo>
                  <a:lnTo>
                    <a:pt x="375" y="99"/>
                  </a:lnTo>
                  <a:lnTo>
                    <a:pt x="375" y="106"/>
                  </a:lnTo>
                  <a:lnTo>
                    <a:pt x="368" y="106"/>
                  </a:lnTo>
                  <a:lnTo>
                    <a:pt x="368" y="134"/>
                  </a:lnTo>
                  <a:lnTo>
                    <a:pt x="368" y="141"/>
                  </a:lnTo>
                  <a:lnTo>
                    <a:pt x="375" y="148"/>
                  </a:lnTo>
                  <a:lnTo>
                    <a:pt x="375" y="155"/>
                  </a:lnTo>
                  <a:lnTo>
                    <a:pt x="382" y="162"/>
                  </a:lnTo>
                  <a:lnTo>
                    <a:pt x="382" y="169"/>
                  </a:lnTo>
                  <a:lnTo>
                    <a:pt x="403" y="176"/>
                  </a:lnTo>
                  <a:lnTo>
                    <a:pt x="417" y="176"/>
                  </a:lnTo>
                  <a:lnTo>
                    <a:pt x="432" y="191"/>
                  </a:lnTo>
                  <a:lnTo>
                    <a:pt x="446" y="198"/>
                  </a:lnTo>
                  <a:lnTo>
                    <a:pt x="439" y="212"/>
                  </a:lnTo>
                  <a:lnTo>
                    <a:pt x="432" y="226"/>
                  </a:lnTo>
                  <a:lnTo>
                    <a:pt x="425" y="240"/>
                  </a:lnTo>
                  <a:lnTo>
                    <a:pt x="425" y="254"/>
                  </a:lnTo>
                  <a:lnTo>
                    <a:pt x="417" y="268"/>
                  </a:lnTo>
                  <a:lnTo>
                    <a:pt x="417" y="275"/>
                  </a:lnTo>
                  <a:lnTo>
                    <a:pt x="403" y="275"/>
                  </a:lnTo>
                  <a:lnTo>
                    <a:pt x="403" y="282"/>
                  </a:lnTo>
                  <a:lnTo>
                    <a:pt x="417" y="290"/>
                  </a:lnTo>
                  <a:lnTo>
                    <a:pt x="417" y="297"/>
                  </a:lnTo>
                  <a:lnTo>
                    <a:pt x="396" y="304"/>
                  </a:lnTo>
                  <a:lnTo>
                    <a:pt x="396" y="318"/>
                  </a:lnTo>
                  <a:lnTo>
                    <a:pt x="396" y="325"/>
                  </a:lnTo>
                  <a:close/>
                </a:path>
              </a:pathLst>
            </a:custGeom>
            <a:solidFill>
              <a:schemeClr val="tx2">
                <a:lumMod val="40000"/>
                <a:lumOff val="60000"/>
              </a:schemeClr>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4" name="Freeform 53"/>
            <p:cNvSpPr>
              <a:spLocks/>
            </p:cNvSpPr>
            <p:nvPr/>
          </p:nvSpPr>
          <p:spPr bwMode="auto">
            <a:xfrm>
              <a:off x="3657600" y="1223963"/>
              <a:ext cx="306388" cy="457200"/>
            </a:xfrm>
            <a:custGeom>
              <a:avLst/>
              <a:gdLst/>
              <a:ahLst/>
              <a:cxnLst>
                <a:cxn ang="0">
                  <a:pos x="0" y="184"/>
                </a:cxn>
                <a:cxn ang="0">
                  <a:pos x="0" y="163"/>
                </a:cxn>
                <a:cxn ang="0">
                  <a:pos x="14" y="149"/>
                </a:cxn>
                <a:cxn ang="0">
                  <a:pos x="7" y="128"/>
                </a:cxn>
                <a:cxn ang="0">
                  <a:pos x="21" y="128"/>
                </a:cxn>
                <a:cxn ang="0">
                  <a:pos x="14" y="113"/>
                </a:cxn>
                <a:cxn ang="0">
                  <a:pos x="14" y="106"/>
                </a:cxn>
                <a:cxn ang="0">
                  <a:pos x="14" y="99"/>
                </a:cxn>
                <a:cxn ang="0">
                  <a:pos x="7" y="85"/>
                </a:cxn>
                <a:cxn ang="0">
                  <a:pos x="7" y="78"/>
                </a:cxn>
                <a:cxn ang="0">
                  <a:pos x="7" y="71"/>
                </a:cxn>
                <a:cxn ang="0">
                  <a:pos x="7" y="50"/>
                </a:cxn>
                <a:cxn ang="0">
                  <a:pos x="7" y="43"/>
                </a:cxn>
                <a:cxn ang="0">
                  <a:pos x="14" y="29"/>
                </a:cxn>
                <a:cxn ang="0">
                  <a:pos x="14" y="14"/>
                </a:cxn>
                <a:cxn ang="0">
                  <a:pos x="35" y="14"/>
                </a:cxn>
                <a:cxn ang="0">
                  <a:pos x="49" y="22"/>
                </a:cxn>
                <a:cxn ang="0">
                  <a:pos x="56" y="22"/>
                </a:cxn>
                <a:cxn ang="0">
                  <a:pos x="63" y="22"/>
                </a:cxn>
                <a:cxn ang="0">
                  <a:pos x="77" y="14"/>
                </a:cxn>
                <a:cxn ang="0">
                  <a:pos x="84" y="14"/>
                </a:cxn>
                <a:cxn ang="0">
                  <a:pos x="99" y="0"/>
                </a:cxn>
                <a:cxn ang="0">
                  <a:pos x="99" y="14"/>
                </a:cxn>
                <a:cxn ang="0">
                  <a:pos x="106" y="22"/>
                </a:cxn>
                <a:cxn ang="0">
                  <a:pos x="106" y="36"/>
                </a:cxn>
                <a:cxn ang="0">
                  <a:pos x="106" y="43"/>
                </a:cxn>
                <a:cxn ang="0">
                  <a:pos x="106" y="50"/>
                </a:cxn>
                <a:cxn ang="0">
                  <a:pos x="113" y="64"/>
                </a:cxn>
                <a:cxn ang="0">
                  <a:pos x="113" y="71"/>
                </a:cxn>
                <a:cxn ang="0">
                  <a:pos x="120" y="78"/>
                </a:cxn>
                <a:cxn ang="0">
                  <a:pos x="113" y="92"/>
                </a:cxn>
                <a:cxn ang="0">
                  <a:pos x="113" y="99"/>
                </a:cxn>
                <a:cxn ang="0">
                  <a:pos x="106" y="106"/>
                </a:cxn>
                <a:cxn ang="0">
                  <a:pos x="113" y="121"/>
                </a:cxn>
                <a:cxn ang="0">
                  <a:pos x="120" y="135"/>
                </a:cxn>
                <a:cxn ang="0">
                  <a:pos x="113" y="149"/>
                </a:cxn>
                <a:cxn ang="0">
                  <a:pos x="113" y="156"/>
                </a:cxn>
                <a:cxn ang="0">
                  <a:pos x="92" y="149"/>
                </a:cxn>
                <a:cxn ang="0">
                  <a:pos x="77" y="149"/>
                </a:cxn>
                <a:cxn ang="0">
                  <a:pos x="70" y="156"/>
                </a:cxn>
                <a:cxn ang="0">
                  <a:pos x="70" y="170"/>
                </a:cxn>
                <a:cxn ang="0">
                  <a:pos x="77" y="177"/>
                </a:cxn>
                <a:cxn ang="0">
                  <a:pos x="77" y="191"/>
                </a:cxn>
                <a:cxn ang="0">
                  <a:pos x="70" y="198"/>
                </a:cxn>
                <a:cxn ang="0">
                  <a:pos x="63" y="198"/>
                </a:cxn>
                <a:cxn ang="0">
                  <a:pos x="49" y="198"/>
                </a:cxn>
                <a:cxn ang="0">
                  <a:pos x="42" y="198"/>
                </a:cxn>
                <a:cxn ang="0">
                  <a:pos x="35" y="191"/>
                </a:cxn>
                <a:cxn ang="0">
                  <a:pos x="21" y="191"/>
                </a:cxn>
                <a:cxn ang="0">
                  <a:pos x="7" y="184"/>
                </a:cxn>
                <a:cxn ang="0">
                  <a:pos x="0" y="184"/>
                </a:cxn>
              </a:cxnLst>
              <a:rect l="0" t="0" r="r" b="b"/>
              <a:pathLst>
                <a:path w="120" h="198">
                  <a:moveTo>
                    <a:pt x="0" y="184"/>
                  </a:moveTo>
                  <a:lnTo>
                    <a:pt x="0" y="163"/>
                  </a:lnTo>
                  <a:lnTo>
                    <a:pt x="14" y="149"/>
                  </a:lnTo>
                  <a:lnTo>
                    <a:pt x="7" y="128"/>
                  </a:lnTo>
                  <a:lnTo>
                    <a:pt x="21" y="128"/>
                  </a:lnTo>
                  <a:lnTo>
                    <a:pt x="14" y="113"/>
                  </a:lnTo>
                  <a:lnTo>
                    <a:pt x="14" y="106"/>
                  </a:lnTo>
                  <a:lnTo>
                    <a:pt x="14" y="99"/>
                  </a:lnTo>
                  <a:lnTo>
                    <a:pt x="7" y="85"/>
                  </a:lnTo>
                  <a:lnTo>
                    <a:pt x="7" y="78"/>
                  </a:lnTo>
                  <a:lnTo>
                    <a:pt x="7" y="71"/>
                  </a:lnTo>
                  <a:lnTo>
                    <a:pt x="7" y="50"/>
                  </a:lnTo>
                  <a:lnTo>
                    <a:pt x="7" y="43"/>
                  </a:lnTo>
                  <a:lnTo>
                    <a:pt x="14" y="29"/>
                  </a:lnTo>
                  <a:lnTo>
                    <a:pt x="14" y="14"/>
                  </a:lnTo>
                  <a:lnTo>
                    <a:pt x="35" y="14"/>
                  </a:lnTo>
                  <a:lnTo>
                    <a:pt x="49" y="22"/>
                  </a:lnTo>
                  <a:lnTo>
                    <a:pt x="56" y="22"/>
                  </a:lnTo>
                  <a:lnTo>
                    <a:pt x="63" y="22"/>
                  </a:lnTo>
                  <a:lnTo>
                    <a:pt x="77" y="14"/>
                  </a:lnTo>
                  <a:lnTo>
                    <a:pt x="84" y="14"/>
                  </a:lnTo>
                  <a:lnTo>
                    <a:pt x="99" y="0"/>
                  </a:lnTo>
                  <a:lnTo>
                    <a:pt x="99" y="14"/>
                  </a:lnTo>
                  <a:lnTo>
                    <a:pt x="106" y="22"/>
                  </a:lnTo>
                  <a:lnTo>
                    <a:pt x="106" y="36"/>
                  </a:lnTo>
                  <a:lnTo>
                    <a:pt x="106" y="43"/>
                  </a:lnTo>
                  <a:lnTo>
                    <a:pt x="106" y="50"/>
                  </a:lnTo>
                  <a:lnTo>
                    <a:pt x="113" y="64"/>
                  </a:lnTo>
                  <a:lnTo>
                    <a:pt x="113" y="71"/>
                  </a:lnTo>
                  <a:lnTo>
                    <a:pt x="120" y="78"/>
                  </a:lnTo>
                  <a:lnTo>
                    <a:pt x="113" y="92"/>
                  </a:lnTo>
                  <a:lnTo>
                    <a:pt x="113" y="99"/>
                  </a:lnTo>
                  <a:lnTo>
                    <a:pt x="106" y="106"/>
                  </a:lnTo>
                  <a:lnTo>
                    <a:pt x="113" y="121"/>
                  </a:lnTo>
                  <a:lnTo>
                    <a:pt x="120" y="135"/>
                  </a:lnTo>
                  <a:lnTo>
                    <a:pt x="113" y="149"/>
                  </a:lnTo>
                  <a:lnTo>
                    <a:pt x="113" y="156"/>
                  </a:lnTo>
                  <a:lnTo>
                    <a:pt x="92" y="149"/>
                  </a:lnTo>
                  <a:lnTo>
                    <a:pt x="77" y="149"/>
                  </a:lnTo>
                  <a:lnTo>
                    <a:pt x="70" y="156"/>
                  </a:lnTo>
                  <a:lnTo>
                    <a:pt x="70" y="170"/>
                  </a:lnTo>
                  <a:lnTo>
                    <a:pt x="77" y="177"/>
                  </a:lnTo>
                  <a:lnTo>
                    <a:pt x="77" y="191"/>
                  </a:lnTo>
                  <a:lnTo>
                    <a:pt x="70" y="198"/>
                  </a:lnTo>
                  <a:lnTo>
                    <a:pt x="63" y="198"/>
                  </a:lnTo>
                  <a:lnTo>
                    <a:pt x="49" y="198"/>
                  </a:lnTo>
                  <a:lnTo>
                    <a:pt x="42" y="198"/>
                  </a:lnTo>
                  <a:lnTo>
                    <a:pt x="35" y="191"/>
                  </a:lnTo>
                  <a:lnTo>
                    <a:pt x="21" y="191"/>
                  </a:lnTo>
                  <a:lnTo>
                    <a:pt x="7" y="184"/>
                  </a:lnTo>
                  <a:lnTo>
                    <a:pt x="0" y="184"/>
                  </a:lnTo>
                  <a:close/>
                </a:path>
              </a:pathLst>
            </a:custGeom>
            <a:solidFill>
              <a:schemeClr val="bg1"/>
            </a:solidFill>
            <a:ln w="11113" cap="flat" cmpd="sng">
              <a:solidFill>
                <a:srgbClr val="000000"/>
              </a:solidFill>
              <a:prstDash val="solid"/>
              <a:round/>
              <a:headEnd type="none" w="med" len="med"/>
              <a:tailEnd type="none" w="med" len="me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55" name="Rectangle 54"/>
            <p:cNvSpPr>
              <a:spLocks noChangeArrowheads="1"/>
            </p:cNvSpPr>
            <p:nvPr/>
          </p:nvSpPr>
          <p:spPr bwMode="auto">
            <a:xfrm>
              <a:off x="5468938" y="1816100"/>
              <a:ext cx="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endParaRPr lang="en-IN" sz="1000">
                <a:latin typeface="Times New Roman" pitchFamily="18" charset="0"/>
              </a:endParaRPr>
            </a:p>
          </p:txBody>
        </p:sp>
        <p:sp>
          <p:nvSpPr>
            <p:cNvPr id="56" name="Rectangle 55"/>
            <p:cNvSpPr>
              <a:spLocks noChangeArrowheads="1"/>
            </p:cNvSpPr>
            <p:nvPr/>
          </p:nvSpPr>
          <p:spPr bwMode="auto">
            <a:xfrm>
              <a:off x="1981200" y="609600"/>
              <a:ext cx="31750" cy="152400"/>
            </a:xfrm>
            <a:prstGeom prst="rect">
              <a:avLst/>
            </a:prstGeom>
            <a:noFill/>
            <a:ln w="9525">
              <a:noFill/>
              <a:miter lim="800000"/>
              <a:headEnd/>
              <a:tailEnd/>
            </a:ln>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solidFill>
                    <a:srgbClr val="000000"/>
                  </a:solidFill>
                  <a:latin typeface="Times New Roman" pitchFamily="18" charset="0"/>
                </a:rPr>
                <a:t> </a:t>
              </a:r>
              <a:endParaRPr lang="en-US" sz="1000">
                <a:latin typeface="Times New Roman" pitchFamily="18" charset="0"/>
              </a:endParaRPr>
            </a:p>
          </p:txBody>
        </p:sp>
        <p:sp>
          <p:nvSpPr>
            <p:cNvPr id="57" name="Text Box 52"/>
            <p:cNvSpPr txBox="1">
              <a:spLocks noChangeArrowheads="1"/>
            </p:cNvSpPr>
            <p:nvPr/>
          </p:nvSpPr>
          <p:spPr bwMode="auto">
            <a:xfrm>
              <a:off x="2573338" y="1325563"/>
              <a:ext cx="838200"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East</a:t>
              </a:r>
              <a:r>
                <a:rPr lang="en-US" sz="1000">
                  <a:solidFill>
                    <a:srgbClr val="FF0000"/>
                  </a:solidFill>
                  <a:latin typeface="Times New Roman" pitchFamily="18" charset="0"/>
                </a:rPr>
                <a:t> </a:t>
              </a:r>
              <a:r>
                <a:rPr lang="en-US" sz="1000">
                  <a:latin typeface="Times New Roman" pitchFamily="18" charset="0"/>
                </a:rPr>
                <a:t>Champaran</a:t>
              </a:r>
            </a:p>
          </p:txBody>
        </p:sp>
        <p:sp>
          <p:nvSpPr>
            <p:cNvPr id="58" name="Text Box 53"/>
            <p:cNvSpPr txBox="1">
              <a:spLocks noChangeArrowheads="1"/>
            </p:cNvSpPr>
            <p:nvPr/>
          </p:nvSpPr>
          <p:spPr bwMode="auto">
            <a:xfrm>
              <a:off x="3798888" y="1658938"/>
              <a:ext cx="736600" cy="152400"/>
            </a:xfrm>
            <a:prstGeom prst="rect">
              <a:avLst/>
            </a:prstGeom>
            <a:noFill/>
            <a:ln w="9525">
              <a:noFill/>
              <a:miter lim="800000"/>
              <a:headEnd/>
              <a:tailEnd/>
            </a:ln>
            <a:effectLst/>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Sitamarhi</a:t>
              </a:r>
            </a:p>
          </p:txBody>
        </p:sp>
        <p:sp>
          <p:nvSpPr>
            <p:cNvPr id="59" name="Text Box 54"/>
            <p:cNvSpPr txBox="1">
              <a:spLocks noChangeArrowheads="1"/>
            </p:cNvSpPr>
            <p:nvPr/>
          </p:nvSpPr>
          <p:spPr bwMode="auto">
            <a:xfrm>
              <a:off x="5029200" y="1681163"/>
              <a:ext cx="577850"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Madhubani</a:t>
              </a:r>
            </a:p>
          </p:txBody>
        </p:sp>
        <p:sp>
          <p:nvSpPr>
            <p:cNvPr id="60" name="Text Box 55"/>
            <p:cNvSpPr txBox="1">
              <a:spLocks noChangeArrowheads="1"/>
            </p:cNvSpPr>
            <p:nvPr/>
          </p:nvSpPr>
          <p:spPr bwMode="auto">
            <a:xfrm>
              <a:off x="6496051" y="1881188"/>
              <a:ext cx="354013"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Supaul</a:t>
              </a:r>
            </a:p>
          </p:txBody>
        </p:sp>
        <p:sp>
          <p:nvSpPr>
            <p:cNvPr id="61" name="Text Box 56"/>
            <p:cNvSpPr txBox="1">
              <a:spLocks noChangeArrowheads="1"/>
            </p:cNvSpPr>
            <p:nvPr/>
          </p:nvSpPr>
          <p:spPr bwMode="auto">
            <a:xfrm>
              <a:off x="7353300" y="1992313"/>
              <a:ext cx="328613"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Araria</a:t>
              </a:r>
            </a:p>
          </p:txBody>
        </p:sp>
        <p:sp>
          <p:nvSpPr>
            <p:cNvPr id="62" name="Text Box 57"/>
            <p:cNvSpPr txBox="1">
              <a:spLocks noChangeArrowheads="1"/>
            </p:cNvSpPr>
            <p:nvPr/>
          </p:nvSpPr>
          <p:spPr bwMode="auto">
            <a:xfrm>
              <a:off x="8089900" y="1881188"/>
              <a:ext cx="579438"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Kishanganj</a:t>
              </a:r>
            </a:p>
          </p:txBody>
        </p:sp>
        <p:sp>
          <p:nvSpPr>
            <p:cNvPr id="63" name="Text Box 58"/>
            <p:cNvSpPr txBox="1">
              <a:spLocks noChangeArrowheads="1"/>
            </p:cNvSpPr>
            <p:nvPr/>
          </p:nvSpPr>
          <p:spPr bwMode="auto">
            <a:xfrm>
              <a:off x="7423150" y="2608263"/>
              <a:ext cx="331788"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Purnia</a:t>
              </a:r>
            </a:p>
          </p:txBody>
        </p:sp>
        <p:sp>
          <p:nvSpPr>
            <p:cNvPr id="64" name="Text Box 59"/>
            <p:cNvSpPr txBox="1">
              <a:spLocks noChangeArrowheads="1"/>
            </p:cNvSpPr>
            <p:nvPr/>
          </p:nvSpPr>
          <p:spPr bwMode="auto">
            <a:xfrm>
              <a:off x="7721600" y="3211513"/>
              <a:ext cx="382588"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Katihar</a:t>
              </a:r>
            </a:p>
          </p:txBody>
        </p:sp>
        <p:sp>
          <p:nvSpPr>
            <p:cNvPr id="65" name="Text Box 60"/>
            <p:cNvSpPr txBox="1">
              <a:spLocks noChangeArrowheads="1"/>
            </p:cNvSpPr>
            <p:nvPr/>
          </p:nvSpPr>
          <p:spPr bwMode="auto">
            <a:xfrm>
              <a:off x="4902200" y="2435225"/>
              <a:ext cx="560388"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Darbhanga</a:t>
              </a:r>
            </a:p>
          </p:txBody>
        </p:sp>
        <p:sp>
          <p:nvSpPr>
            <p:cNvPr id="66" name="Text Box 61"/>
            <p:cNvSpPr txBox="1">
              <a:spLocks noChangeArrowheads="1"/>
            </p:cNvSpPr>
            <p:nvPr/>
          </p:nvSpPr>
          <p:spPr bwMode="auto">
            <a:xfrm>
              <a:off x="3554413" y="2103438"/>
              <a:ext cx="647700"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Muzaffarpur</a:t>
              </a:r>
            </a:p>
          </p:txBody>
        </p:sp>
        <p:sp>
          <p:nvSpPr>
            <p:cNvPr id="67" name="Text Box 62"/>
            <p:cNvSpPr txBox="1">
              <a:spLocks noChangeArrowheads="1"/>
            </p:cNvSpPr>
            <p:nvPr/>
          </p:nvSpPr>
          <p:spPr bwMode="auto">
            <a:xfrm>
              <a:off x="3657600" y="1300163"/>
              <a:ext cx="614363" cy="152400"/>
            </a:xfrm>
            <a:prstGeom prst="rect">
              <a:avLst/>
            </a:prstGeom>
            <a:noFill/>
            <a:ln w="9525">
              <a:noFill/>
              <a:miter lim="800000"/>
              <a:headEnd/>
              <a:tailEnd/>
            </a:ln>
            <a:effectLst/>
          </p:spPr>
          <p:txBody>
            <a:bodyPr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Sheohar</a:t>
              </a:r>
            </a:p>
          </p:txBody>
        </p:sp>
        <p:sp>
          <p:nvSpPr>
            <p:cNvPr id="68" name="Text Box 63"/>
            <p:cNvSpPr txBox="1">
              <a:spLocks noChangeArrowheads="1"/>
            </p:cNvSpPr>
            <p:nvPr/>
          </p:nvSpPr>
          <p:spPr bwMode="auto">
            <a:xfrm>
              <a:off x="2941638" y="2657475"/>
              <a:ext cx="290511"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Saran</a:t>
              </a:r>
            </a:p>
          </p:txBody>
        </p:sp>
        <p:sp>
          <p:nvSpPr>
            <p:cNvPr id="69" name="Text Box 64"/>
            <p:cNvSpPr txBox="1">
              <a:spLocks noChangeArrowheads="1"/>
            </p:cNvSpPr>
            <p:nvPr/>
          </p:nvSpPr>
          <p:spPr bwMode="auto">
            <a:xfrm>
              <a:off x="1868488" y="2144713"/>
              <a:ext cx="317500"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Siwan</a:t>
              </a:r>
            </a:p>
          </p:txBody>
        </p:sp>
        <p:sp>
          <p:nvSpPr>
            <p:cNvPr id="70" name="Text Box 65"/>
            <p:cNvSpPr txBox="1">
              <a:spLocks noChangeArrowheads="1"/>
            </p:cNvSpPr>
            <p:nvPr/>
          </p:nvSpPr>
          <p:spPr bwMode="auto">
            <a:xfrm>
              <a:off x="3676651" y="2657475"/>
              <a:ext cx="423863"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dirty="0" err="1">
                  <a:latin typeface="Times New Roman" pitchFamily="18" charset="0"/>
                </a:rPr>
                <a:t>Vaishali</a:t>
              </a:r>
              <a:endParaRPr lang="en-US" sz="1000" dirty="0">
                <a:latin typeface="Times New Roman" pitchFamily="18" charset="0"/>
              </a:endParaRPr>
            </a:p>
          </p:txBody>
        </p:sp>
        <p:sp>
          <p:nvSpPr>
            <p:cNvPr id="71" name="Text Box 66"/>
            <p:cNvSpPr txBox="1">
              <a:spLocks noChangeArrowheads="1"/>
            </p:cNvSpPr>
            <p:nvPr/>
          </p:nvSpPr>
          <p:spPr bwMode="auto">
            <a:xfrm>
              <a:off x="4411663" y="2768600"/>
              <a:ext cx="571500"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Samastipur</a:t>
              </a:r>
            </a:p>
          </p:txBody>
        </p:sp>
        <p:sp>
          <p:nvSpPr>
            <p:cNvPr id="72" name="Text Box 67"/>
            <p:cNvSpPr txBox="1">
              <a:spLocks noChangeArrowheads="1"/>
            </p:cNvSpPr>
            <p:nvPr/>
          </p:nvSpPr>
          <p:spPr bwMode="auto">
            <a:xfrm>
              <a:off x="5884862" y="2768600"/>
              <a:ext cx="396876" cy="152400"/>
            </a:xfrm>
            <a:prstGeom prst="rect">
              <a:avLst/>
            </a:prstGeom>
            <a:solidFill>
              <a:schemeClr val="bg1"/>
            </a:solid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dirty="0" err="1">
                  <a:latin typeface="Times New Roman" pitchFamily="18" charset="0"/>
                </a:rPr>
                <a:t>Saharsa</a:t>
              </a:r>
              <a:endParaRPr lang="en-US" sz="1000" dirty="0">
                <a:latin typeface="Times New Roman" pitchFamily="18" charset="0"/>
              </a:endParaRPr>
            </a:p>
          </p:txBody>
        </p:sp>
        <p:sp>
          <p:nvSpPr>
            <p:cNvPr id="73" name="Text Box 68"/>
            <p:cNvSpPr txBox="1">
              <a:spLocks noChangeArrowheads="1"/>
            </p:cNvSpPr>
            <p:nvPr/>
          </p:nvSpPr>
          <p:spPr bwMode="auto">
            <a:xfrm>
              <a:off x="6253163" y="2435225"/>
              <a:ext cx="579437"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Madhepura</a:t>
              </a:r>
            </a:p>
          </p:txBody>
        </p:sp>
        <p:sp>
          <p:nvSpPr>
            <p:cNvPr id="74" name="Text Box 69"/>
            <p:cNvSpPr txBox="1">
              <a:spLocks noChangeArrowheads="1"/>
            </p:cNvSpPr>
            <p:nvPr/>
          </p:nvSpPr>
          <p:spPr bwMode="auto">
            <a:xfrm>
              <a:off x="1676400" y="1600200"/>
              <a:ext cx="528638"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Gopalganj</a:t>
              </a:r>
            </a:p>
          </p:txBody>
        </p:sp>
        <p:sp>
          <p:nvSpPr>
            <p:cNvPr id="75" name="Text Box 70"/>
            <p:cNvSpPr txBox="1">
              <a:spLocks noChangeArrowheads="1"/>
            </p:cNvSpPr>
            <p:nvPr/>
          </p:nvSpPr>
          <p:spPr bwMode="auto">
            <a:xfrm>
              <a:off x="1960562" y="3211513"/>
              <a:ext cx="415925"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Bhojpur</a:t>
              </a:r>
            </a:p>
          </p:txBody>
        </p:sp>
        <p:sp>
          <p:nvSpPr>
            <p:cNvPr id="76" name="Text Box 71"/>
            <p:cNvSpPr txBox="1">
              <a:spLocks noChangeArrowheads="1"/>
            </p:cNvSpPr>
            <p:nvPr/>
          </p:nvSpPr>
          <p:spPr bwMode="auto">
            <a:xfrm>
              <a:off x="1301750" y="3878263"/>
              <a:ext cx="354013"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Rohtas</a:t>
              </a:r>
            </a:p>
          </p:txBody>
        </p:sp>
        <p:sp>
          <p:nvSpPr>
            <p:cNvPr id="77" name="Text Box 72"/>
            <p:cNvSpPr txBox="1">
              <a:spLocks noChangeArrowheads="1"/>
            </p:cNvSpPr>
            <p:nvPr/>
          </p:nvSpPr>
          <p:spPr bwMode="auto">
            <a:xfrm>
              <a:off x="368300" y="3989388"/>
              <a:ext cx="388938"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Kaimur</a:t>
              </a:r>
            </a:p>
          </p:txBody>
        </p:sp>
        <p:sp>
          <p:nvSpPr>
            <p:cNvPr id="78" name="Text Box 73"/>
            <p:cNvSpPr txBox="1">
              <a:spLocks noChangeArrowheads="1"/>
            </p:cNvSpPr>
            <p:nvPr/>
          </p:nvSpPr>
          <p:spPr bwMode="auto">
            <a:xfrm>
              <a:off x="1198562" y="3322638"/>
              <a:ext cx="311150"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Buxar</a:t>
              </a:r>
            </a:p>
          </p:txBody>
        </p:sp>
        <p:sp>
          <p:nvSpPr>
            <p:cNvPr id="79" name="Text Box 74"/>
            <p:cNvSpPr txBox="1">
              <a:spLocks noChangeArrowheads="1"/>
            </p:cNvSpPr>
            <p:nvPr/>
          </p:nvSpPr>
          <p:spPr bwMode="auto">
            <a:xfrm>
              <a:off x="3186113" y="3211513"/>
              <a:ext cx="282576"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Patna</a:t>
              </a:r>
            </a:p>
          </p:txBody>
        </p:sp>
        <p:sp>
          <p:nvSpPr>
            <p:cNvPr id="80" name="Text Box 75"/>
            <p:cNvSpPr txBox="1">
              <a:spLocks noChangeArrowheads="1"/>
            </p:cNvSpPr>
            <p:nvPr/>
          </p:nvSpPr>
          <p:spPr bwMode="auto">
            <a:xfrm>
              <a:off x="2973388" y="3878263"/>
              <a:ext cx="531812"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Jehanabad</a:t>
              </a:r>
            </a:p>
          </p:txBody>
        </p:sp>
        <p:sp>
          <p:nvSpPr>
            <p:cNvPr id="81" name="Text Box 76"/>
            <p:cNvSpPr txBox="1">
              <a:spLocks noChangeArrowheads="1"/>
            </p:cNvSpPr>
            <p:nvPr/>
          </p:nvSpPr>
          <p:spPr bwMode="auto">
            <a:xfrm>
              <a:off x="2941638" y="4432300"/>
              <a:ext cx="269875"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Gaya</a:t>
              </a:r>
            </a:p>
          </p:txBody>
        </p:sp>
        <p:sp>
          <p:nvSpPr>
            <p:cNvPr id="82" name="Text Box 77"/>
            <p:cNvSpPr txBox="1">
              <a:spLocks noChangeArrowheads="1"/>
            </p:cNvSpPr>
            <p:nvPr/>
          </p:nvSpPr>
          <p:spPr bwMode="auto">
            <a:xfrm>
              <a:off x="1716088" y="4432300"/>
              <a:ext cx="625476"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Aurangabad</a:t>
              </a:r>
            </a:p>
          </p:txBody>
        </p:sp>
        <p:sp>
          <p:nvSpPr>
            <p:cNvPr id="83" name="Text Box 78"/>
            <p:cNvSpPr txBox="1">
              <a:spLocks noChangeArrowheads="1"/>
            </p:cNvSpPr>
            <p:nvPr/>
          </p:nvSpPr>
          <p:spPr bwMode="auto">
            <a:xfrm>
              <a:off x="3798888" y="3656013"/>
              <a:ext cx="425450"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dirty="0" err="1">
                  <a:latin typeface="Times New Roman" pitchFamily="18" charset="0"/>
                </a:rPr>
                <a:t>Nalanda</a:t>
              </a:r>
              <a:endParaRPr lang="en-US" sz="1000" dirty="0">
                <a:latin typeface="Times New Roman" pitchFamily="18" charset="0"/>
              </a:endParaRPr>
            </a:p>
          </p:txBody>
        </p:sp>
        <p:sp>
          <p:nvSpPr>
            <p:cNvPr id="84" name="Text Box 79"/>
            <p:cNvSpPr txBox="1">
              <a:spLocks noChangeArrowheads="1"/>
            </p:cNvSpPr>
            <p:nvPr/>
          </p:nvSpPr>
          <p:spPr bwMode="auto">
            <a:xfrm>
              <a:off x="4167189" y="4211638"/>
              <a:ext cx="419100"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Nawada</a:t>
              </a:r>
            </a:p>
          </p:txBody>
        </p:sp>
        <p:sp>
          <p:nvSpPr>
            <p:cNvPr id="85" name="Text Box 80"/>
            <p:cNvSpPr txBox="1">
              <a:spLocks noChangeArrowheads="1"/>
            </p:cNvSpPr>
            <p:nvPr/>
          </p:nvSpPr>
          <p:spPr bwMode="auto">
            <a:xfrm>
              <a:off x="5410200" y="4424363"/>
              <a:ext cx="303213"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Jamui</a:t>
              </a:r>
            </a:p>
          </p:txBody>
        </p:sp>
        <p:sp>
          <p:nvSpPr>
            <p:cNvPr id="86" name="Text Box 81"/>
            <p:cNvSpPr txBox="1">
              <a:spLocks noChangeArrowheads="1"/>
            </p:cNvSpPr>
            <p:nvPr/>
          </p:nvSpPr>
          <p:spPr bwMode="auto">
            <a:xfrm>
              <a:off x="6253163" y="4211638"/>
              <a:ext cx="325438"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Banka</a:t>
              </a:r>
            </a:p>
          </p:txBody>
        </p:sp>
        <p:sp>
          <p:nvSpPr>
            <p:cNvPr id="87" name="Text Box 82"/>
            <p:cNvSpPr txBox="1">
              <a:spLocks noChangeArrowheads="1"/>
            </p:cNvSpPr>
            <p:nvPr/>
          </p:nvSpPr>
          <p:spPr bwMode="auto">
            <a:xfrm>
              <a:off x="5410200" y="3795713"/>
              <a:ext cx="403224"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Munger</a:t>
              </a:r>
            </a:p>
          </p:txBody>
        </p:sp>
        <p:sp>
          <p:nvSpPr>
            <p:cNvPr id="88" name="Text Box 83"/>
            <p:cNvSpPr txBox="1">
              <a:spLocks noChangeArrowheads="1"/>
            </p:cNvSpPr>
            <p:nvPr/>
          </p:nvSpPr>
          <p:spPr bwMode="auto">
            <a:xfrm>
              <a:off x="4572000" y="3967163"/>
              <a:ext cx="538163"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Lakhisarai</a:t>
              </a:r>
            </a:p>
          </p:txBody>
        </p:sp>
        <p:sp>
          <p:nvSpPr>
            <p:cNvPr id="89" name="Text Box 84"/>
            <p:cNvSpPr txBox="1">
              <a:spLocks noChangeArrowheads="1"/>
            </p:cNvSpPr>
            <p:nvPr/>
          </p:nvSpPr>
          <p:spPr bwMode="auto">
            <a:xfrm>
              <a:off x="4902200" y="3322638"/>
              <a:ext cx="509589"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Begusarai</a:t>
              </a:r>
            </a:p>
          </p:txBody>
        </p:sp>
        <p:sp>
          <p:nvSpPr>
            <p:cNvPr id="90" name="Text Box 85"/>
            <p:cNvSpPr txBox="1">
              <a:spLocks noChangeArrowheads="1"/>
            </p:cNvSpPr>
            <p:nvPr/>
          </p:nvSpPr>
          <p:spPr bwMode="auto">
            <a:xfrm>
              <a:off x="6618288" y="3656013"/>
              <a:ext cx="530225"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Bhagalpur</a:t>
              </a:r>
            </a:p>
          </p:txBody>
        </p:sp>
        <p:sp>
          <p:nvSpPr>
            <p:cNvPr id="91" name="Text Box 86"/>
            <p:cNvSpPr txBox="1">
              <a:spLocks noChangeArrowheads="1"/>
            </p:cNvSpPr>
            <p:nvPr/>
          </p:nvSpPr>
          <p:spPr bwMode="auto">
            <a:xfrm>
              <a:off x="5884862" y="3211513"/>
              <a:ext cx="468312"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Khagaria</a:t>
              </a:r>
            </a:p>
          </p:txBody>
        </p:sp>
        <p:sp>
          <p:nvSpPr>
            <p:cNvPr id="92" name="Text Box 87"/>
            <p:cNvSpPr txBox="1">
              <a:spLocks noChangeArrowheads="1"/>
            </p:cNvSpPr>
            <p:nvPr/>
          </p:nvSpPr>
          <p:spPr bwMode="auto">
            <a:xfrm>
              <a:off x="1503362" y="401638"/>
              <a:ext cx="879475"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West Champaran</a:t>
              </a:r>
            </a:p>
          </p:txBody>
        </p:sp>
        <p:sp>
          <p:nvSpPr>
            <p:cNvPr id="93" name="Freeform 92"/>
            <p:cNvSpPr>
              <a:spLocks/>
            </p:cNvSpPr>
            <p:nvPr/>
          </p:nvSpPr>
          <p:spPr bwMode="auto">
            <a:xfrm>
              <a:off x="458568" y="2931235"/>
              <a:ext cx="8166100" cy="1163637"/>
            </a:xfrm>
            <a:custGeom>
              <a:avLst/>
              <a:gdLst/>
              <a:ahLst/>
              <a:cxnLst>
                <a:cxn ang="0">
                  <a:pos x="3198" y="504"/>
                </a:cxn>
                <a:cxn ang="0">
                  <a:pos x="3120" y="456"/>
                </a:cxn>
                <a:cxn ang="0">
                  <a:pos x="3060" y="372"/>
                </a:cxn>
                <a:cxn ang="0">
                  <a:pos x="3042" y="366"/>
                </a:cxn>
                <a:cxn ang="0">
                  <a:pos x="3000" y="342"/>
                </a:cxn>
                <a:cxn ang="0">
                  <a:pos x="2922" y="306"/>
                </a:cxn>
                <a:cxn ang="0">
                  <a:pos x="2910" y="288"/>
                </a:cxn>
                <a:cxn ang="0">
                  <a:pos x="2892" y="294"/>
                </a:cxn>
                <a:cxn ang="0">
                  <a:pos x="2856" y="276"/>
                </a:cxn>
                <a:cxn ang="0">
                  <a:pos x="2778" y="264"/>
                </a:cxn>
                <a:cxn ang="0">
                  <a:pos x="2670" y="276"/>
                </a:cxn>
                <a:cxn ang="0">
                  <a:pos x="2640" y="270"/>
                </a:cxn>
                <a:cxn ang="0">
                  <a:pos x="2604" y="246"/>
                </a:cxn>
                <a:cxn ang="0">
                  <a:pos x="2496" y="252"/>
                </a:cxn>
                <a:cxn ang="0">
                  <a:pos x="2418" y="228"/>
                </a:cxn>
                <a:cxn ang="0">
                  <a:pos x="2370" y="246"/>
                </a:cxn>
                <a:cxn ang="0">
                  <a:pos x="2340" y="306"/>
                </a:cxn>
                <a:cxn ang="0">
                  <a:pos x="2298" y="354"/>
                </a:cxn>
                <a:cxn ang="0">
                  <a:pos x="2262" y="366"/>
                </a:cxn>
                <a:cxn ang="0">
                  <a:pos x="2214" y="330"/>
                </a:cxn>
                <a:cxn ang="0">
                  <a:pos x="2202" y="294"/>
                </a:cxn>
                <a:cxn ang="0">
                  <a:pos x="2166" y="216"/>
                </a:cxn>
                <a:cxn ang="0">
                  <a:pos x="2148" y="222"/>
                </a:cxn>
                <a:cxn ang="0">
                  <a:pos x="2136" y="258"/>
                </a:cxn>
                <a:cxn ang="0">
                  <a:pos x="1986" y="342"/>
                </a:cxn>
                <a:cxn ang="0">
                  <a:pos x="1848" y="294"/>
                </a:cxn>
                <a:cxn ang="0">
                  <a:pos x="1788" y="282"/>
                </a:cxn>
                <a:cxn ang="0">
                  <a:pos x="1710" y="240"/>
                </a:cxn>
                <a:cxn ang="0">
                  <a:pos x="1704" y="192"/>
                </a:cxn>
                <a:cxn ang="0">
                  <a:pos x="1674" y="186"/>
                </a:cxn>
                <a:cxn ang="0">
                  <a:pos x="1620" y="162"/>
                </a:cxn>
                <a:cxn ang="0">
                  <a:pos x="1566" y="192"/>
                </a:cxn>
                <a:cxn ang="0">
                  <a:pos x="1530" y="204"/>
                </a:cxn>
                <a:cxn ang="0">
                  <a:pos x="1446" y="168"/>
                </a:cxn>
                <a:cxn ang="0">
                  <a:pos x="1392" y="210"/>
                </a:cxn>
                <a:cxn ang="0">
                  <a:pos x="1272" y="156"/>
                </a:cxn>
                <a:cxn ang="0">
                  <a:pos x="1248" y="120"/>
                </a:cxn>
                <a:cxn ang="0">
                  <a:pos x="1158" y="78"/>
                </a:cxn>
                <a:cxn ang="0">
                  <a:pos x="1080" y="42"/>
                </a:cxn>
                <a:cxn ang="0">
                  <a:pos x="1044" y="24"/>
                </a:cxn>
                <a:cxn ang="0">
                  <a:pos x="960" y="48"/>
                </a:cxn>
                <a:cxn ang="0">
                  <a:pos x="912" y="42"/>
                </a:cxn>
                <a:cxn ang="0">
                  <a:pos x="840" y="0"/>
                </a:cxn>
                <a:cxn ang="0">
                  <a:pos x="744" y="48"/>
                </a:cxn>
                <a:cxn ang="0">
                  <a:pos x="672" y="54"/>
                </a:cxn>
                <a:cxn ang="0">
                  <a:pos x="618" y="12"/>
                </a:cxn>
                <a:cxn ang="0">
                  <a:pos x="558" y="60"/>
                </a:cxn>
                <a:cxn ang="0">
                  <a:pos x="480" y="24"/>
                </a:cxn>
                <a:cxn ang="0">
                  <a:pos x="360" y="108"/>
                </a:cxn>
                <a:cxn ang="0">
                  <a:pos x="204" y="84"/>
                </a:cxn>
                <a:cxn ang="0">
                  <a:pos x="0" y="138"/>
                </a:cxn>
              </a:cxnLst>
              <a:rect l="0" t="0" r="r" b="b"/>
              <a:pathLst>
                <a:path w="3198" h="504">
                  <a:moveTo>
                    <a:pt x="3198" y="504"/>
                  </a:moveTo>
                  <a:cubicBezTo>
                    <a:pt x="3164" y="453"/>
                    <a:pt x="3180" y="471"/>
                    <a:pt x="3120" y="456"/>
                  </a:cubicBezTo>
                  <a:cubicBezTo>
                    <a:pt x="3089" y="436"/>
                    <a:pt x="3080" y="402"/>
                    <a:pt x="3060" y="372"/>
                  </a:cubicBezTo>
                  <a:cubicBezTo>
                    <a:pt x="3056" y="367"/>
                    <a:pt x="3048" y="369"/>
                    <a:pt x="3042" y="366"/>
                  </a:cubicBezTo>
                  <a:cubicBezTo>
                    <a:pt x="3028" y="359"/>
                    <a:pt x="3014" y="349"/>
                    <a:pt x="3000" y="342"/>
                  </a:cubicBezTo>
                  <a:cubicBezTo>
                    <a:pt x="2981" y="313"/>
                    <a:pt x="2954" y="317"/>
                    <a:pt x="2922" y="306"/>
                  </a:cubicBezTo>
                  <a:cubicBezTo>
                    <a:pt x="2918" y="300"/>
                    <a:pt x="2917" y="291"/>
                    <a:pt x="2910" y="288"/>
                  </a:cubicBezTo>
                  <a:cubicBezTo>
                    <a:pt x="2904" y="286"/>
                    <a:pt x="2898" y="294"/>
                    <a:pt x="2892" y="294"/>
                  </a:cubicBezTo>
                  <a:cubicBezTo>
                    <a:pt x="2873" y="294"/>
                    <a:pt x="2872" y="282"/>
                    <a:pt x="2856" y="276"/>
                  </a:cubicBezTo>
                  <a:cubicBezTo>
                    <a:pt x="2842" y="271"/>
                    <a:pt x="2785" y="265"/>
                    <a:pt x="2778" y="264"/>
                  </a:cubicBezTo>
                  <a:cubicBezTo>
                    <a:pt x="2747" y="254"/>
                    <a:pt x="2702" y="272"/>
                    <a:pt x="2670" y="276"/>
                  </a:cubicBezTo>
                  <a:cubicBezTo>
                    <a:pt x="2660" y="274"/>
                    <a:pt x="2649" y="274"/>
                    <a:pt x="2640" y="270"/>
                  </a:cubicBezTo>
                  <a:cubicBezTo>
                    <a:pt x="2627" y="264"/>
                    <a:pt x="2604" y="246"/>
                    <a:pt x="2604" y="246"/>
                  </a:cubicBezTo>
                  <a:cubicBezTo>
                    <a:pt x="2557" y="252"/>
                    <a:pt x="2542" y="259"/>
                    <a:pt x="2496" y="252"/>
                  </a:cubicBezTo>
                  <a:cubicBezTo>
                    <a:pt x="2470" y="243"/>
                    <a:pt x="2444" y="237"/>
                    <a:pt x="2418" y="228"/>
                  </a:cubicBezTo>
                  <a:cubicBezTo>
                    <a:pt x="2407" y="230"/>
                    <a:pt x="2378" y="232"/>
                    <a:pt x="2370" y="246"/>
                  </a:cubicBezTo>
                  <a:cubicBezTo>
                    <a:pt x="2351" y="280"/>
                    <a:pt x="2378" y="281"/>
                    <a:pt x="2340" y="306"/>
                  </a:cubicBezTo>
                  <a:cubicBezTo>
                    <a:pt x="2325" y="329"/>
                    <a:pt x="2322" y="343"/>
                    <a:pt x="2298" y="354"/>
                  </a:cubicBezTo>
                  <a:cubicBezTo>
                    <a:pt x="2286" y="359"/>
                    <a:pt x="2262" y="366"/>
                    <a:pt x="2262" y="366"/>
                  </a:cubicBezTo>
                  <a:cubicBezTo>
                    <a:pt x="2241" y="359"/>
                    <a:pt x="2224" y="352"/>
                    <a:pt x="2214" y="330"/>
                  </a:cubicBezTo>
                  <a:cubicBezTo>
                    <a:pt x="2209" y="318"/>
                    <a:pt x="2202" y="294"/>
                    <a:pt x="2202" y="294"/>
                  </a:cubicBezTo>
                  <a:cubicBezTo>
                    <a:pt x="2197" y="253"/>
                    <a:pt x="2205" y="229"/>
                    <a:pt x="2166" y="216"/>
                  </a:cubicBezTo>
                  <a:cubicBezTo>
                    <a:pt x="2160" y="218"/>
                    <a:pt x="2152" y="217"/>
                    <a:pt x="2148" y="222"/>
                  </a:cubicBezTo>
                  <a:cubicBezTo>
                    <a:pt x="2141" y="232"/>
                    <a:pt x="2148" y="254"/>
                    <a:pt x="2136" y="258"/>
                  </a:cubicBezTo>
                  <a:cubicBezTo>
                    <a:pt x="2079" y="277"/>
                    <a:pt x="2042" y="323"/>
                    <a:pt x="1986" y="342"/>
                  </a:cubicBezTo>
                  <a:cubicBezTo>
                    <a:pt x="1873" y="334"/>
                    <a:pt x="1918" y="341"/>
                    <a:pt x="1848" y="294"/>
                  </a:cubicBezTo>
                  <a:cubicBezTo>
                    <a:pt x="1819" y="301"/>
                    <a:pt x="1813" y="298"/>
                    <a:pt x="1788" y="282"/>
                  </a:cubicBezTo>
                  <a:cubicBezTo>
                    <a:pt x="1770" y="255"/>
                    <a:pt x="1741" y="246"/>
                    <a:pt x="1710" y="240"/>
                  </a:cubicBezTo>
                  <a:cubicBezTo>
                    <a:pt x="1708" y="224"/>
                    <a:pt x="1713" y="205"/>
                    <a:pt x="1704" y="192"/>
                  </a:cubicBezTo>
                  <a:cubicBezTo>
                    <a:pt x="1698" y="184"/>
                    <a:pt x="1684" y="190"/>
                    <a:pt x="1674" y="186"/>
                  </a:cubicBezTo>
                  <a:cubicBezTo>
                    <a:pt x="1656" y="179"/>
                    <a:pt x="1620" y="162"/>
                    <a:pt x="1620" y="162"/>
                  </a:cubicBezTo>
                  <a:cubicBezTo>
                    <a:pt x="1600" y="169"/>
                    <a:pt x="1586" y="185"/>
                    <a:pt x="1566" y="192"/>
                  </a:cubicBezTo>
                  <a:cubicBezTo>
                    <a:pt x="1554" y="196"/>
                    <a:pt x="1530" y="204"/>
                    <a:pt x="1530" y="204"/>
                  </a:cubicBezTo>
                  <a:cubicBezTo>
                    <a:pt x="1482" y="198"/>
                    <a:pt x="1477" y="199"/>
                    <a:pt x="1446" y="168"/>
                  </a:cubicBezTo>
                  <a:cubicBezTo>
                    <a:pt x="1427" y="181"/>
                    <a:pt x="1411" y="197"/>
                    <a:pt x="1392" y="210"/>
                  </a:cubicBezTo>
                  <a:cubicBezTo>
                    <a:pt x="1336" y="202"/>
                    <a:pt x="1318" y="179"/>
                    <a:pt x="1272" y="156"/>
                  </a:cubicBezTo>
                  <a:cubicBezTo>
                    <a:pt x="1264" y="144"/>
                    <a:pt x="1262" y="125"/>
                    <a:pt x="1248" y="120"/>
                  </a:cubicBezTo>
                  <a:cubicBezTo>
                    <a:pt x="1217" y="110"/>
                    <a:pt x="1185" y="96"/>
                    <a:pt x="1158" y="78"/>
                  </a:cubicBezTo>
                  <a:cubicBezTo>
                    <a:pt x="1137" y="47"/>
                    <a:pt x="1111" y="58"/>
                    <a:pt x="1080" y="42"/>
                  </a:cubicBezTo>
                  <a:cubicBezTo>
                    <a:pt x="1033" y="19"/>
                    <a:pt x="1089" y="39"/>
                    <a:pt x="1044" y="24"/>
                  </a:cubicBezTo>
                  <a:cubicBezTo>
                    <a:pt x="1011" y="29"/>
                    <a:pt x="988" y="30"/>
                    <a:pt x="960" y="48"/>
                  </a:cubicBezTo>
                  <a:cubicBezTo>
                    <a:pt x="944" y="46"/>
                    <a:pt x="927" y="47"/>
                    <a:pt x="912" y="42"/>
                  </a:cubicBezTo>
                  <a:cubicBezTo>
                    <a:pt x="885" y="32"/>
                    <a:pt x="867" y="9"/>
                    <a:pt x="840" y="0"/>
                  </a:cubicBezTo>
                  <a:cubicBezTo>
                    <a:pt x="856" y="48"/>
                    <a:pt x="772" y="45"/>
                    <a:pt x="744" y="48"/>
                  </a:cubicBezTo>
                  <a:cubicBezTo>
                    <a:pt x="715" y="58"/>
                    <a:pt x="702" y="60"/>
                    <a:pt x="672" y="54"/>
                  </a:cubicBezTo>
                  <a:cubicBezTo>
                    <a:pt x="657" y="32"/>
                    <a:pt x="643" y="20"/>
                    <a:pt x="618" y="12"/>
                  </a:cubicBezTo>
                  <a:cubicBezTo>
                    <a:pt x="608" y="41"/>
                    <a:pt x="585" y="51"/>
                    <a:pt x="558" y="60"/>
                  </a:cubicBezTo>
                  <a:cubicBezTo>
                    <a:pt x="528" y="50"/>
                    <a:pt x="506" y="42"/>
                    <a:pt x="480" y="24"/>
                  </a:cubicBezTo>
                  <a:cubicBezTo>
                    <a:pt x="417" y="37"/>
                    <a:pt x="420" y="88"/>
                    <a:pt x="360" y="108"/>
                  </a:cubicBezTo>
                  <a:cubicBezTo>
                    <a:pt x="307" y="101"/>
                    <a:pt x="258" y="91"/>
                    <a:pt x="204" y="84"/>
                  </a:cubicBezTo>
                  <a:cubicBezTo>
                    <a:pt x="144" y="44"/>
                    <a:pt x="83" y="138"/>
                    <a:pt x="0" y="138"/>
                  </a:cubicBezTo>
                </a:path>
              </a:pathLst>
            </a:custGeom>
            <a:noFill/>
            <a:ln w="50800" cmpd="sng">
              <a:solidFill>
                <a:schemeClr val="tx2">
                  <a:lumMod val="75000"/>
                </a:schemeClr>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4" name="Freeform 93"/>
            <p:cNvSpPr>
              <a:spLocks/>
            </p:cNvSpPr>
            <p:nvPr/>
          </p:nvSpPr>
          <p:spPr bwMode="auto">
            <a:xfrm>
              <a:off x="1135063" y="2128838"/>
              <a:ext cx="1377950" cy="862012"/>
            </a:xfrm>
            <a:custGeom>
              <a:avLst/>
              <a:gdLst/>
              <a:ahLst/>
              <a:cxnLst>
                <a:cxn ang="0">
                  <a:pos x="540" y="373"/>
                </a:cxn>
                <a:cxn ang="0">
                  <a:pos x="510" y="307"/>
                </a:cxn>
                <a:cxn ang="0">
                  <a:pos x="474" y="283"/>
                </a:cxn>
                <a:cxn ang="0">
                  <a:pos x="408" y="253"/>
                </a:cxn>
                <a:cxn ang="0">
                  <a:pos x="336" y="205"/>
                </a:cxn>
                <a:cxn ang="0">
                  <a:pos x="198" y="145"/>
                </a:cxn>
                <a:cxn ang="0">
                  <a:pos x="168" y="91"/>
                </a:cxn>
                <a:cxn ang="0">
                  <a:pos x="156" y="55"/>
                </a:cxn>
                <a:cxn ang="0">
                  <a:pos x="138" y="49"/>
                </a:cxn>
                <a:cxn ang="0">
                  <a:pos x="24" y="13"/>
                </a:cxn>
                <a:cxn ang="0">
                  <a:pos x="0" y="1"/>
                </a:cxn>
              </a:cxnLst>
              <a:rect l="0" t="0" r="r" b="b"/>
              <a:pathLst>
                <a:path w="540" h="373">
                  <a:moveTo>
                    <a:pt x="540" y="373"/>
                  </a:moveTo>
                  <a:cubicBezTo>
                    <a:pt x="531" y="329"/>
                    <a:pt x="540" y="351"/>
                    <a:pt x="510" y="307"/>
                  </a:cubicBezTo>
                  <a:cubicBezTo>
                    <a:pt x="502" y="295"/>
                    <a:pt x="474" y="283"/>
                    <a:pt x="474" y="283"/>
                  </a:cubicBezTo>
                  <a:cubicBezTo>
                    <a:pt x="456" y="257"/>
                    <a:pt x="436" y="262"/>
                    <a:pt x="408" y="253"/>
                  </a:cubicBezTo>
                  <a:cubicBezTo>
                    <a:pt x="382" y="219"/>
                    <a:pt x="367" y="226"/>
                    <a:pt x="336" y="205"/>
                  </a:cubicBezTo>
                  <a:cubicBezTo>
                    <a:pt x="308" y="162"/>
                    <a:pt x="240" y="173"/>
                    <a:pt x="198" y="145"/>
                  </a:cubicBezTo>
                  <a:cubicBezTo>
                    <a:pt x="183" y="101"/>
                    <a:pt x="195" y="118"/>
                    <a:pt x="168" y="91"/>
                  </a:cubicBezTo>
                  <a:cubicBezTo>
                    <a:pt x="164" y="79"/>
                    <a:pt x="163" y="65"/>
                    <a:pt x="156" y="55"/>
                  </a:cubicBezTo>
                  <a:cubicBezTo>
                    <a:pt x="152" y="50"/>
                    <a:pt x="144" y="51"/>
                    <a:pt x="138" y="49"/>
                  </a:cubicBezTo>
                  <a:cubicBezTo>
                    <a:pt x="100" y="33"/>
                    <a:pt x="65" y="20"/>
                    <a:pt x="24" y="13"/>
                  </a:cubicBezTo>
                  <a:cubicBezTo>
                    <a:pt x="4" y="0"/>
                    <a:pt x="13" y="1"/>
                    <a:pt x="0" y="1"/>
                  </a:cubicBezTo>
                </a:path>
              </a:pathLst>
            </a:custGeom>
            <a:noFill/>
            <a:ln w="50800" cap="flat" cmpd="sng">
              <a:solidFill>
                <a:schemeClr val="tx2">
                  <a:lumMod val="75000"/>
                </a:schemeClr>
              </a:solidFill>
              <a:prstDash val="solid"/>
              <a:round/>
              <a:headEnd type="none" w="med" len="med"/>
              <a:tailEnd type="none" w="med" len="me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5" name="Freeform 94"/>
            <p:cNvSpPr>
              <a:spLocks/>
            </p:cNvSpPr>
            <p:nvPr/>
          </p:nvSpPr>
          <p:spPr bwMode="auto">
            <a:xfrm>
              <a:off x="0" y="2990850"/>
              <a:ext cx="2971800" cy="1968500"/>
            </a:xfrm>
            <a:custGeom>
              <a:avLst/>
              <a:gdLst/>
              <a:ahLst/>
              <a:cxnLst>
                <a:cxn ang="0">
                  <a:pos x="1164" y="0"/>
                </a:cxn>
                <a:cxn ang="0">
                  <a:pos x="1152" y="24"/>
                </a:cxn>
                <a:cxn ang="0">
                  <a:pos x="1140" y="66"/>
                </a:cxn>
                <a:cxn ang="0">
                  <a:pos x="1086" y="162"/>
                </a:cxn>
                <a:cxn ang="0">
                  <a:pos x="1062" y="252"/>
                </a:cxn>
                <a:cxn ang="0">
                  <a:pos x="1044" y="258"/>
                </a:cxn>
                <a:cxn ang="0">
                  <a:pos x="1008" y="288"/>
                </a:cxn>
                <a:cxn ang="0">
                  <a:pos x="882" y="366"/>
                </a:cxn>
                <a:cxn ang="0">
                  <a:pos x="810" y="438"/>
                </a:cxn>
                <a:cxn ang="0">
                  <a:pos x="762" y="486"/>
                </a:cxn>
                <a:cxn ang="0">
                  <a:pos x="708" y="552"/>
                </a:cxn>
                <a:cxn ang="0">
                  <a:pos x="696" y="570"/>
                </a:cxn>
                <a:cxn ang="0">
                  <a:pos x="660" y="594"/>
                </a:cxn>
                <a:cxn ang="0">
                  <a:pos x="648" y="612"/>
                </a:cxn>
                <a:cxn ang="0">
                  <a:pos x="630" y="624"/>
                </a:cxn>
                <a:cxn ang="0">
                  <a:pos x="576" y="690"/>
                </a:cxn>
                <a:cxn ang="0">
                  <a:pos x="534" y="762"/>
                </a:cxn>
                <a:cxn ang="0">
                  <a:pos x="480" y="786"/>
                </a:cxn>
                <a:cxn ang="0">
                  <a:pos x="342" y="828"/>
                </a:cxn>
                <a:cxn ang="0">
                  <a:pos x="198" y="822"/>
                </a:cxn>
                <a:cxn ang="0">
                  <a:pos x="102" y="816"/>
                </a:cxn>
                <a:cxn ang="0">
                  <a:pos x="0" y="852"/>
                </a:cxn>
              </a:cxnLst>
              <a:rect l="0" t="0" r="r" b="b"/>
              <a:pathLst>
                <a:path w="1164" h="852">
                  <a:moveTo>
                    <a:pt x="1164" y="0"/>
                  </a:moveTo>
                  <a:cubicBezTo>
                    <a:pt x="1160" y="8"/>
                    <a:pt x="1155" y="16"/>
                    <a:pt x="1152" y="24"/>
                  </a:cubicBezTo>
                  <a:cubicBezTo>
                    <a:pt x="1147" y="38"/>
                    <a:pt x="1146" y="53"/>
                    <a:pt x="1140" y="66"/>
                  </a:cubicBezTo>
                  <a:cubicBezTo>
                    <a:pt x="1124" y="101"/>
                    <a:pt x="1099" y="124"/>
                    <a:pt x="1086" y="162"/>
                  </a:cubicBezTo>
                  <a:cubicBezTo>
                    <a:pt x="1080" y="180"/>
                    <a:pt x="1072" y="242"/>
                    <a:pt x="1062" y="252"/>
                  </a:cubicBezTo>
                  <a:cubicBezTo>
                    <a:pt x="1058" y="256"/>
                    <a:pt x="1050" y="255"/>
                    <a:pt x="1044" y="258"/>
                  </a:cubicBezTo>
                  <a:cubicBezTo>
                    <a:pt x="1027" y="266"/>
                    <a:pt x="1021" y="275"/>
                    <a:pt x="1008" y="288"/>
                  </a:cubicBezTo>
                  <a:cubicBezTo>
                    <a:pt x="988" y="349"/>
                    <a:pt x="936" y="353"/>
                    <a:pt x="882" y="366"/>
                  </a:cubicBezTo>
                  <a:cubicBezTo>
                    <a:pt x="872" y="397"/>
                    <a:pt x="837" y="420"/>
                    <a:pt x="810" y="438"/>
                  </a:cubicBezTo>
                  <a:cubicBezTo>
                    <a:pt x="790" y="452"/>
                    <a:pt x="783" y="472"/>
                    <a:pt x="762" y="486"/>
                  </a:cubicBezTo>
                  <a:cubicBezTo>
                    <a:pt x="743" y="514"/>
                    <a:pt x="735" y="534"/>
                    <a:pt x="708" y="552"/>
                  </a:cubicBezTo>
                  <a:cubicBezTo>
                    <a:pt x="704" y="558"/>
                    <a:pt x="701" y="565"/>
                    <a:pt x="696" y="570"/>
                  </a:cubicBezTo>
                  <a:cubicBezTo>
                    <a:pt x="685" y="579"/>
                    <a:pt x="660" y="594"/>
                    <a:pt x="660" y="594"/>
                  </a:cubicBezTo>
                  <a:cubicBezTo>
                    <a:pt x="656" y="600"/>
                    <a:pt x="653" y="607"/>
                    <a:pt x="648" y="612"/>
                  </a:cubicBezTo>
                  <a:cubicBezTo>
                    <a:pt x="643" y="617"/>
                    <a:pt x="635" y="619"/>
                    <a:pt x="630" y="624"/>
                  </a:cubicBezTo>
                  <a:cubicBezTo>
                    <a:pt x="607" y="651"/>
                    <a:pt x="604" y="671"/>
                    <a:pt x="576" y="690"/>
                  </a:cubicBezTo>
                  <a:cubicBezTo>
                    <a:pt x="560" y="714"/>
                    <a:pt x="551" y="737"/>
                    <a:pt x="534" y="762"/>
                  </a:cubicBezTo>
                  <a:cubicBezTo>
                    <a:pt x="526" y="774"/>
                    <a:pt x="487" y="784"/>
                    <a:pt x="480" y="786"/>
                  </a:cubicBezTo>
                  <a:cubicBezTo>
                    <a:pt x="434" y="801"/>
                    <a:pt x="389" y="816"/>
                    <a:pt x="342" y="828"/>
                  </a:cubicBezTo>
                  <a:cubicBezTo>
                    <a:pt x="305" y="825"/>
                    <a:pt x="231" y="833"/>
                    <a:pt x="198" y="822"/>
                  </a:cubicBezTo>
                  <a:cubicBezTo>
                    <a:pt x="166" y="833"/>
                    <a:pt x="134" y="827"/>
                    <a:pt x="102" y="816"/>
                  </a:cubicBezTo>
                  <a:cubicBezTo>
                    <a:pt x="61" y="823"/>
                    <a:pt x="35" y="834"/>
                    <a:pt x="0" y="852"/>
                  </a:cubicBezTo>
                </a:path>
              </a:pathLst>
            </a:custGeom>
            <a:noFill/>
            <a:ln w="50800" cap="flat" cmpd="sng">
              <a:solidFill>
                <a:schemeClr val="tx2">
                  <a:lumMod val="75000"/>
                </a:schemeClr>
              </a:solidFill>
              <a:prstDash val="solid"/>
              <a:round/>
              <a:headEnd type="none" w="med" len="med"/>
              <a:tailEnd type="none" w="med" len="me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6" name="Freeform 95"/>
            <p:cNvSpPr>
              <a:spLocks/>
            </p:cNvSpPr>
            <p:nvPr/>
          </p:nvSpPr>
          <p:spPr bwMode="auto">
            <a:xfrm>
              <a:off x="1854200" y="979488"/>
              <a:ext cx="1738313" cy="2163762"/>
            </a:xfrm>
            <a:custGeom>
              <a:avLst/>
              <a:gdLst/>
              <a:ahLst/>
              <a:cxnLst>
                <a:cxn ang="0">
                  <a:pos x="672" y="936"/>
                </a:cxn>
                <a:cxn ang="0">
                  <a:pos x="666" y="870"/>
                </a:cxn>
                <a:cxn ang="0">
                  <a:pos x="618" y="708"/>
                </a:cxn>
                <a:cxn ang="0">
                  <a:pos x="498" y="642"/>
                </a:cxn>
                <a:cxn ang="0">
                  <a:pos x="396" y="420"/>
                </a:cxn>
                <a:cxn ang="0">
                  <a:pos x="360" y="372"/>
                </a:cxn>
                <a:cxn ang="0">
                  <a:pos x="324" y="360"/>
                </a:cxn>
                <a:cxn ang="0">
                  <a:pos x="216" y="294"/>
                </a:cxn>
                <a:cxn ang="0">
                  <a:pos x="192" y="240"/>
                </a:cxn>
                <a:cxn ang="0">
                  <a:pos x="156" y="216"/>
                </a:cxn>
                <a:cxn ang="0">
                  <a:pos x="90" y="132"/>
                </a:cxn>
                <a:cxn ang="0">
                  <a:pos x="30" y="24"/>
                </a:cxn>
                <a:cxn ang="0">
                  <a:pos x="0" y="0"/>
                </a:cxn>
              </a:cxnLst>
              <a:rect l="0" t="0" r="r" b="b"/>
              <a:pathLst>
                <a:path w="680" h="936">
                  <a:moveTo>
                    <a:pt x="672" y="936"/>
                  </a:moveTo>
                  <a:cubicBezTo>
                    <a:pt x="680" y="911"/>
                    <a:pt x="672" y="895"/>
                    <a:pt x="666" y="870"/>
                  </a:cubicBezTo>
                  <a:cubicBezTo>
                    <a:pt x="654" y="822"/>
                    <a:pt x="654" y="744"/>
                    <a:pt x="618" y="708"/>
                  </a:cubicBezTo>
                  <a:cubicBezTo>
                    <a:pt x="587" y="677"/>
                    <a:pt x="535" y="666"/>
                    <a:pt x="498" y="642"/>
                  </a:cubicBezTo>
                  <a:cubicBezTo>
                    <a:pt x="477" y="559"/>
                    <a:pt x="473" y="471"/>
                    <a:pt x="396" y="420"/>
                  </a:cubicBezTo>
                  <a:cubicBezTo>
                    <a:pt x="389" y="399"/>
                    <a:pt x="382" y="382"/>
                    <a:pt x="360" y="372"/>
                  </a:cubicBezTo>
                  <a:cubicBezTo>
                    <a:pt x="348" y="367"/>
                    <a:pt x="324" y="360"/>
                    <a:pt x="324" y="360"/>
                  </a:cubicBezTo>
                  <a:cubicBezTo>
                    <a:pt x="298" y="322"/>
                    <a:pt x="259" y="305"/>
                    <a:pt x="216" y="294"/>
                  </a:cubicBezTo>
                  <a:cubicBezTo>
                    <a:pt x="165" y="260"/>
                    <a:pt x="241" y="317"/>
                    <a:pt x="192" y="240"/>
                  </a:cubicBezTo>
                  <a:cubicBezTo>
                    <a:pt x="184" y="228"/>
                    <a:pt x="156" y="216"/>
                    <a:pt x="156" y="216"/>
                  </a:cubicBezTo>
                  <a:cubicBezTo>
                    <a:pt x="147" y="144"/>
                    <a:pt x="146" y="169"/>
                    <a:pt x="90" y="132"/>
                  </a:cubicBezTo>
                  <a:cubicBezTo>
                    <a:pt x="81" y="106"/>
                    <a:pt x="52" y="38"/>
                    <a:pt x="30" y="24"/>
                  </a:cubicBezTo>
                  <a:cubicBezTo>
                    <a:pt x="7" y="9"/>
                    <a:pt x="17" y="17"/>
                    <a:pt x="0" y="0"/>
                  </a:cubicBezTo>
                </a:path>
              </a:pathLst>
            </a:custGeom>
            <a:noFill/>
            <a:ln w="50800" cap="flat" cmpd="sng">
              <a:solidFill>
                <a:schemeClr val="tx2">
                  <a:lumMod val="75000"/>
                </a:schemeClr>
              </a:solidFill>
              <a:prstDash val="solid"/>
              <a:round/>
              <a:headEnd type="none" w="med" len="med"/>
              <a:tailEnd type="none" w="med" len="me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7" name="Freeform 96"/>
            <p:cNvSpPr>
              <a:spLocks/>
            </p:cNvSpPr>
            <p:nvPr/>
          </p:nvSpPr>
          <p:spPr bwMode="auto">
            <a:xfrm>
              <a:off x="1135063" y="-74613"/>
              <a:ext cx="781050" cy="1123951"/>
            </a:xfrm>
            <a:custGeom>
              <a:avLst/>
              <a:gdLst/>
              <a:ahLst/>
              <a:cxnLst>
                <a:cxn ang="0">
                  <a:pos x="306" y="486"/>
                </a:cxn>
                <a:cxn ang="0">
                  <a:pos x="234" y="426"/>
                </a:cxn>
                <a:cxn ang="0">
                  <a:pos x="138" y="324"/>
                </a:cxn>
                <a:cxn ang="0">
                  <a:pos x="72" y="186"/>
                </a:cxn>
                <a:cxn ang="0">
                  <a:pos x="60" y="168"/>
                </a:cxn>
                <a:cxn ang="0">
                  <a:pos x="42" y="162"/>
                </a:cxn>
                <a:cxn ang="0">
                  <a:pos x="0" y="90"/>
                </a:cxn>
                <a:cxn ang="0">
                  <a:pos x="24" y="0"/>
                </a:cxn>
              </a:cxnLst>
              <a:rect l="0" t="0" r="r" b="b"/>
              <a:pathLst>
                <a:path w="306" h="486">
                  <a:moveTo>
                    <a:pt x="306" y="486"/>
                  </a:moveTo>
                  <a:cubicBezTo>
                    <a:pt x="284" y="464"/>
                    <a:pt x="254" y="451"/>
                    <a:pt x="234" y="426"/>
                  </a:cubicBezTo>
                  <a:cubicBezTo>
                    <a:pt x="194" y="374"/>
                    <a:pt x="201" y="345"/>
                    <a:pt x="138" y="324"/>
                  </a:cubicBezTo>
                  <a:cubicBezTo>
                    <a:pt x="111" y="283"/>
                    <a:pt x="114" y="214"/>
                    <a:pt x="72" y="186"/>
                  </a:cubicBezTo>
                  <a:cubicBezTo>
                    <a:pt x="68" y="180"/>
                    <a:pt x="66" y="173"/>
                    <a:pt x="60" y="168"/>
                  </a:cubicBezTo>
                  <a:cubicBezTo>
                    <a:pt x="55" y="164"/>
                    <a:pt x="46" y="166"/>
                    <a:pt x="42" y="162"/>
                  </a:cubicBezTo>
                  <a:cubicBezTo>
                    <a:pt x="20" y="140"/>
                    <a:pt x="16" y="114"/>
                    <a:pt x="0" y="90"/>
                  </a:cubicBezTo>
                  <a:cubicBezTo>
                    <a:pt x="7" y="60"/>
                    <a:pt x="24" y="31"/>
                    <a:pt x="24" y="0"/>
                  </a:cubicBezTo>
                </a:path>
              </a:pathLst>
            </a:custGeom>
            <a:noFill/>
            <a:ln w="50800" cap="flat" cmpd="sng">
              <a:solidFill>
                <a:schemeClr val="tx2">
                  <a:lumMod val="75000"/>
                </a:schemeClr>
              </a:solidFill>
              <a:prstDash val="solid"/>
              <a:round/>
              <a:headEnd type="none" w="med" len="med"/>
              <a:tailEnd type="none" w="med" len="me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8" name="Oval 97"/>
            <p:cNvSpPr>
              <a:spLocks noChangeArrowheads="1"/>
            </p:cNvSpPr>
            <p:nvPr/>
          </p:nvSpPr>
          <p:spPr bwMode="auto">
            <a:xfrm>
              <a:off x="4038600" y="2209800"/>
              <a:ext cx="152400" cy="147637"/>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9" name="Text Box 99"/>
            <p:cNvSpPr txBox="1">
              <a:spLocks noChangeArrowheads="1"/>
            </p:cNvSpPr>
            <p:nvPr/>
          </p:nvSpPr>
          <p:spPr bwMode="auto">
            <a:xfrm>
              <a:off x="2438400" y="3814763"/>
              <a:ext cx="319089"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Arwal</a:t>
              </a:r>
            </a:p>
          </p:txBody>
        </p:sp>
        <p:sp>
          <p:nvSpPr>
            <p:cNvPr id="100" name="Freeform 99"/>
            <p:cNvSpPr>
              <a:spLocks/>
            </p:cNvSpPr>
            <p:nvPr/>
          </p:nvSpPr>
          <p:spPr bwMode="auto">
            <a:xfrm>
              <a:off x="2895600" y="3789363"/>
              <a:ext cx="90488" cy="406400"/>
            </a:xfrm>
            <a:custGeom>
              <a:avLst/>
              <a:gdLst/>
              <a:ahLst/>
              <a:cxnLst>
                <a:cxn ang="0">
                  <a:pos x="0" y="256"/>
                </a:cxn>
                <a:cxn ang="0">
                  <a:pos x="0" y="112"/>
                </a:cxn>
                <a:cxn ang="0">
                  <a:pos x="57" y="0"/>
                </a:cxn>
                <a:cxn ang="0">
                  <a:pos x="48" y="16"/>
                </a:cxn>
              </a:cxnLst>
              <a:rect l="0" t="0" r="r" b="b"/>
              <a:pathLst>
                <a:path w="57" h="256">
                  <a:moveTo>
                    <a:pt x="0" y="256"/>
                  </a:moveTo>
                  <a:lnTo>
                    <a:pt x="0" y="112"/>
                  </a:lnTo>
                  <a:lnTo>
                    <a:pt x="57" y="0"/>
                  </a:lnTo>
                  <a:lnTo>
                    <a:pt x="48" y="16"/>
                  </a:lnTo>
                </a:path>
              </a:pathLst>
            </a:cu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1" name="Freeform 100"/>
            <p:cNvSpPr>
              <a:spLocks/>
            </p:cNvSpPr>
            <p:nvPr/>
          </p:nvSpPr>
          <p:spPr bwMode="auto">
            <a:xfrm>
              <a:off x="4301196" y="3633788"/>
              <a:ext cx="452438" cy="376237"/>
            </a:xfrm>
            <a:custGeom>
              <a:avLst/>
              <a:gdLst/>
              <a:ahLst/>
              <a:cxnLst>
                <a:cxn ang="0">
                  <a:pos x="113" y="163"/>
                </a:cxn>
                <a:cxn ang="0">
                  <a:pos x="99" y="156"/>
                </a:cxn>
                <a:cxn ang="0">
                  <a:pos x="85" y="163"/>
                </a:cxn>
                <a:cxn ang="0">
                  <a:pos x="71" y="163"/>
                </a:cxn>
                <a:cxn ang="0">
                  <a:pos x="50" y="156"/>
                </a:cxn>
                <a:cxn ang="0">
                  <a:pos x="28" y="148"/>
                </a:cxn>
                <a:cxn ang="0">
                  <a:pos x="21" y="156"/>
                </a:cxn>
                <a:cxn ang="0">
                  <a:pos x="0" y="156"/>
                </a:cxn>
                <a:cxn ang="0">
                  <a:pos x="0" y="141"/>
                </a:cxn>
                <a:cxn ang="0">
                  <a:pos x="14" y="134"/>
                </a:cxn>
                <a:cxn ang="0">
                  <a:pos x="35" y="134"/>
                </a:cxn>
                <a:cxn ang="0">
                  <a:pos x="50" y="127"/>
                </a:cxn>
                <a:cxn ang="0">
                  <a:pos x="64" y="120"/>
                </a:cxn>
                <a:cxn ang="0">
                  <a:pos x="71" y="99"/>
                </a:cxn>
                <a:cxn ang="0">
                  <a:pos x="78" y="99"/>
                </a:cxn>
                <a:cxn ang="0">
                  <a:pos x="85" y="78"/>
                </a:cxn>
                <a:cxn ang="0">
                  <a:pos x="71" y="64"/>
                </a:cxn>
                <a:cxn ang="0">
                  <a:pos x="78" y="42"/>
                </a:cxn>
                <a:cxn ang="0">
                  <a:pos x="78" y="35"/>
                </a:cxn>
                <a:cxn ang="0">
                  <a:pos x="78" y="28"/>
                </a:cxn>
                <a:cxn ang="0">
                  <a:pos x="78" y="21"/>
                </a:cxn>
                <a:cxn ang="0">
                  <a:pos x="78" y="14"/>
                </a:cxn>
                <a:cxn ang="0">
                  <a:pos x="85" y="0"/>
                </a:cxn>
                <a:cxn ang="0">
                  <a:pos x="113" y="7"/>
                </a:cxn>
                <a:cxn ang="0">
                  <a:pos x="134" y="21"/>
                </a:cxn>
                <a:cxn ang="0">
                  <a:pos x="149" y="28"/>
                </a:cxn>
                <a:cxn ang="0">
                  <a:pos x="170" y="21"/>
                </a:cxn>
                <a:cxn ang="0">
                  <a:pos x="170" y="35"/>
                </a:cxn>
                <a:cxn ang="0">
                  <a:pos x="177" y="42"/>
                </a:cxn>
                <a:cxn ang="0">
                  <a:pos x="177" y="49"/>
                </a:cxn>
                <a:cxn ang="0">
                  <a:pos x="170" y="57"/>
                </a:cxn>
                <a:cxn ang="0">
                  <a:pos x="170" y="64"/>
                </a:cxn>
                <a:cxn ang="0">
                  <a:pos x="170" y="71"/>
                </a:cxn>
                <a:cxn ang="0">
                  <a:pos x="163" y="85"/>
                </a:cxn>
                <a:cxn ang="0">
                  <a:pos x="163" y="92"/>
                </a:cxn>
                <a:cxn ang="0">
                  <a:pos x="163" y="106"/>
                </a:cxn>
                <a:cxn ang="0">
                  <a:pos x="156" y="120"/>
                </a:cxn>
                <a:cxn ang="0">
                  <a:pos x="134" y="134"/>
                </a:cxn>
                <a:cxn ang="0">
                  <a:pos x="127" y="148"/>
                </a:cxn>
                <a:cxn ang="0">
                  <a:pos x="120" y="148"/>
                </a:cxn>
                <a:cxn ang="0">
                  <a:pos x="120" y="156"/>
                </a:cxn>
                <a:cxn ang="0">
                  <a:pos x="113" y="163"/>
                </a:cxn>
              </a:cxnLst>
              <a:rect l="0" t="0" r="r" b="b"/>
              <a:pathLst>
                <a:path w="177" h="163">
                  <a:moveTo>
                    <a:pt x="113" y="163"/>
                  </a:moveTo>
                  <a:lnTo>
                    <a:pt x="99" y="156"/>
                  </a:lnTo>
                  <a:lnTo>
                    <a:pt x="85" y="163"/>
                  </a:lnTo>
                  <a:lnTo>
                    <a:pt x="71" y="163"/>
                  </a:lnTo>
                  <a:lnTo>
                    <a:pt x="50" y="156"/>
                  </a:lnTo>
                  <a:lnTo>
                    <a:pt x="28" y="148"/>
                  </a:lnTo>
                  <a:lnTo>
                    <a:pt x="21" y="156"/>
                  </a:lnTo>
                  <a:lnTo>
                    <a:pt x="0" y="156"/>
                  </a:lnTo>
                  <a:lnTo>
                    <a:pt x="0" y="141"/>
                  </a:lnTo>
                  <a:lnTo>
                    <a:pt x="14" y="134"/>
                  </a:lnTo>
                  <a:lnTo>
                    <a:pt x="35" y="134"/>
                  </a:lnTo>
                  <a:lnTo>
                    <a:pt x="50" y="127"/>
                  </a:lnTo>
                  <a:lnTo>
                    <a:pt x="64" y="120"/>
                  </a:lnTo>
                  <a:lnTo>
                    <a:pt x="71" y="99"/>
                  </a:lnTo>
                  <a:lnTo>
                    <a:pt x="78" y="99"/>
                  </a:lnTo>
                  <a:lnTo>
                    <a:pt x="85" y="78"/>
                  </a:lnTo>
                  <a:lnTo>
                    <a:pt x="71" y="64"/>
                  </a:lnTo>
                  <a:lnTo>
                    <a:pt x="78" y="42"/>
                  </a:lnTo>
                  <a:lnTo>
                    <a:pt x="78" y="35"/>
                  </a:lnTo>
                  <a:lnTo>
                    <a:pt x="78" y="28"/>
                  </a:lnTo>
                  <a:lnTo>
                    <a:pt x="78" y="21"/>
                  </a:lnTo>
                  <a:lnTo>
                    <a:pt x="78" y="14"/>
                  </a:lnTo>
                  <a:lnTo>
                    <a:pt x="85" y="0"/>
                  </a:lnTo>
                  <a:lnTo>
                    <a:pt x="113" y="7"/>
                  </a:lnTo>
                  <a:lnTo>
                    <a:pt x="134" y="21"/>
                  </a:lnTo>
                  <a:lnTo>
                    <a:pt x="149" y="28"/>
                  </a:lnTo>
                  <a:lnTo>
                    <a:pt x="170" y="21"/>
                  </a:lnTo>
                  <a:lnTo>
                    <a:pt x="170" y="35"/>
                  </a:lnTo>
                  <a:lnTo>
                    <a:pt x="177" y="42"/>
                  </a:lnTo>
                  <a:lnTo>
                    <a:pt x="177" y="49"/>
                  </a:lnTo>
                  <a:lnTo>
                    <a:pt x="170" y="57"/>
                  </a:lnTo>
                  <a:lnTo>
                    <a:pt x="170" y="64"/>
                  </a:lnTo>
                  <a:lnTo>
                    <a:pt x="170" y="71"/>
                  </a:lnTo>
                  <a:lnTo>
                    <a:pt x="163" y="85"/>
                  </a:lnTo>
                  <a:lnTo>
                    <a:pt x="163" y="92"/>
                  </a:lnTo>
                  <a:lnTo>
                    <a:pt x="163" y="106"/>
                  </a:lnTo>
                  <a:lnTo>
                    <a:pt x="156" y="120"/>
                  </a:lnTo>
                  <a:lnTo>
                    <a:pt x="134" y="134"/>
                  </a:lnTo>
                  <a:lnTo>
                    <a:pt x="127" y="148"/>
                  </a:lnTo>
                  <a:lnTo>
                    <a:pt x="120" y="148"/>
                  </a:lnTo>
                  <a:lnTo>
                    <a:pt x="120" y="156"/>
                  </a:lnTo>
                  <a:lnTo>
                    <a:pt x="113" y="163"/>
                  </a:lnTo>
                  <a:close/>
                </a:path>
              </a:pathLst>
            </a:custGeom>
            <a:solidFill>
              <a:schemeClr val="bg1"/>
            </a:solidFill>
            <a:ln w="11113">
              <a:solidFill>
                <a:srgbClr val="000000"/>
              </a:solidFill>
              <a:prstDash val="solid"/>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2" name="Text Box 107"/>
            <p:cNvSpPr txBox="1">
              <a:spLocks noChangeArrowheads="1"/>
            </p:cNvSpPr>
            <p:nvPr/>
          </p:nvSpPr>
          <p:spPr bwMode="auto">
            <a:xfrm>
              <a:off x="4419600" y="3662363"/>
              <a:ext cx="579438" cy="152400"/>
            </a:xfrm>
            <a:prstGeom prst="rect">
              <a:avLst/>
            </a:prstGeom>
            <a:noFill/>
            <a:ln w="9525">
              <a:noFill/>
              <a:miter lim="800000"/>
              <a:headEnd/>
              <a:tailEnd/>
            </a:ln>
            <a:effectLst/>
          </p:spPr>
          <p:txBody>
            <a:bodyPr wrap="none" lIns="0" tIns="0" rIns="0" bIns="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hangingPunct="0"/>
              <a:r>
                <a:rPr lang="en-US" sz="1000">
                  <a:latin typeface="Times New Roman" pitchFamily="18" charset="0"/>
                </a:rPr>
                <a:t>Sheikhpura</a:t>
              </a:r>
            </a:p>
          </p:txBody>
        </p:sp>
        <p:sp>
          <p:nvSpPr>
            <p:cNvPr id="103" name="Oval 102"/>
            <p:cNvSpPr>
              <a:spLocks noChangeArrowheads="1"/>
            </p:cNvSpPr>
            <p:nvPr/>
          </p:nvSpPr>
          <p:spPr bwMode="auto">
            <a:xfrm>
              <a:off x="5257800" y="1828800"/>
              <a:ext cx="152400" cy="147637"/>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4" name="Oval 103"/>
            <p:cNvSpPr>
              <a:spLocks noChangeArrowheads="1"/>
            </p:cNvSpPr>
            <p:nvPr/>
          </p:nvSpPr>
          <p:spPr bwMode="auto">
            <a:xfrm>
              <a:off x="5919788" y="2519363"/>
              <a:ext cx="152400" cy="147637"/>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5" name="Oval 104"/>
            <p:cNvSpPr>
              <a:spLocks noChangeArrowheads="1"/>
            </p:cNvSpPr>
            <p:nvPr/>
          </p:nvSpPr>
          <p:spPr bwMode="auto">
            <a:xfrm>
              <a:off x="3862388" y="2847975"/>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6" name="Oval 105"/>
            <p:cNvSpPr>
              <a:spLocks noChangeArrowheads="1"/>
            </p:cNvSpPr>
            <p:nvPr/>
          </p:nvSpPr>
          <p:spPr bwMode="auto">
            <a:xfrm>
              <a:off x="7210425" y="2671763"/>
              <a:ext cx="152400" cy="147637"/>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7" name="Oval 106"/>
            <p:cNvSpPr>
              <a:spLocks noChangeArrowheads="1"/>
            </p:cNvSpPr>
            <p:nvPr/>
          </p:nvSpPr>
          <p:spPr bwMode="auto">
            <a:xfrm>
              <a:off x="2819400" y="24384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8" name="Oval 107"/>
            <p:cNvSpPr>
              <a:spLocks noChangeArrowheads="1"/>
            </p:cNvSpPr>
            <p:nvPr/>
          </p:nvSpPr>
          <p:spPr bwMode="auto">
            <a:xfrm>
              <a:off x="5791200" y="38100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09" name="Oval 108"/>
            <p:cNvSpPr>
              <a:spLocks noChangeArrowheads="1"/>
            </p:cNvSpPr>
            <p:nvPr/>
          </p:nvSpPr>
          <p:spPr bwMode="auto">
            <a:xfrm>
              <a:off x="6781800" y="38100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0" name="Oval 109"/>
            <p:cNvSpPr>
              <a:spLocks noChangeArrowheads="1"/>
            </p:cNvSpPr>
            <p:nvPr/>
          </p:nvSpPr>
          <p:spPr bwMode="auto">
            <a:xfrm>
              <a:off x="2438400" y="32004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1" name="Oval 110"/>
            <p:cNvSpPr>
              <a:spLocks noChangeArrowheads="1"/>
            </p:cNvSpPr>
            <p:nvPr/>
          </p:nvSpPr>
          <p:spPr bwMode="auto">
            <a:xfrm>
              <a:off x="2895600" y="34290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2" name="Oval 111"/>
            <p:cNvSpPr>
              <a:spLocks noChangeArrowheads="1"/>
            </p:cNvSpPr>
            <p:nvPr/>
          </p:nvSpPr>
          <p:spPr bwMode="auto">
            <a:xfrm>
              <a:off x="2971800" y="32004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3" name="Oval 112"/>
            <p:cNvSpPr>
              <a:spLocks noChangeArrowheads="1"/>
            </p:cNvSpPr>
            <p:nvPr/>
          </p:nvSpPr>
          <p:spPr bwMode="auto">
            <a:xfrm>
              <a:off x="3276600" y="45720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4" name="Oval 113"/>
            <p:cNvSpPr>
              <a:spLocks noChangeArrowheads="1"/>
            </p:cNvSpPr>
            <p:nvPr/>
          </p:nvSpPr>
          <p:spPr bwMode="auto">
            <a:xfrm>
              <a:off x="3886200" y="38100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5" name="Oval 114"/>
            <p:cNvSpPr>
              <a:spLocks noChangeArrowheads="1"/>
            </p:cNvSpPr>
            <p:nvPr/>
          </p:nvSpPr>
          <p:spPr bwMode="auto">
            <a:xfrm>
              <a:off x="4114800" y="15240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6" name="Oval 115"/>
            <p:cNvSpPr>
              <a:spLocks noChangeArrowheads="1"/>
            </p:cNvSpPr>
            <p:nvPr/>
          </p:nvSpPr>
          <p:spPr bwMode="auto">
            <a:xfrm>
              <a:off x="2133600" y="16764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7" name="Oval 116"/>
            <p:cNvSpPr>
              <a:spLocks noChangeArrowheads="1"/>
            </p:cNvSpPr>
            <p:nvPr/>
          </p:nvSpPr>
          <p:spPr bwMode="auto">
            <a:xfrm>
              <a:off x="2971800" y="14478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8" name="Oval 117"/>
            <p:cNvSpPr>
              <a:spLocks noChangeArrowheads="1"/>
            </p:cNvSpPr>
            <p:nvPr/>
          </p:nvSpPr>
          <p:spPr bwMode="auto">
            <a:xfrm>
              <a:off x="2133600" y="6858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19" name="Oval 118"/>
            <p:cNvSpPr>
              <a:spLocks noChangeArrowheads="1"/>
            </p:cNvSpPr>
            <p:nvPr/>
          </p:nvSpPr>
          <p:spPr bwMode="auto">
            <a:xfrm>
              <a:off x="4572000" y="26670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0" name="Oval 119"/>
            <p:cNvSpPr>
              <a:spLocks noChangeArrowheads="1"/>
            </p:cNvSpPr>
            <p:nvPr/>
          </p:nvSpPr>
          <p:spPr bwMode="auto">
            <a:xfrm>
              <a:off x="5181600" y="32004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1" name="Oval 120"/>
            <p:cNvSpPr>
              <a:spLocks noChangeArrowheads="1"/>
            </p:cNvSpPr>
            <p:nvPr/>
          </p:nvSpPr>
          <p:spPr bwMode="auto">
            <a:xfrm>
              <a:off x="8001000" y="30480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2" name="Oval 121"/>
            <p:cNvSpPr>
              <a:spLocks noChangeArrowheads="1"/>
            </p:cNvSpPr>
            <p:nvPr/>
          </p:nvSpPr>
          <p:spPr bwMode="auto">
            <a:xfrm>
              <a:off x="8305800" y="2057400"/>
              <a:ext cx="152400" cy="147638"/>
            </a:xfrm>
            <a:prstGeom prst="ellipse">
              <a:avLst/>
            </a:prstGeom>
            <a:solidFill>
              <a:srgbClr val="FF66CC"/>
            </a:solidFill>
            <a:ln w="9525">
              <a:solidFill>
                <a:schemeClr val="tx1"/>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123" name="4-Point Star 122"/>
            <p:cNvSpPr/>
            <p:nvPr/>
          </p:nvSpPr>
          <p:spPr>
            <a:xfrm>
              <a:off x="3200400" y="4419600"/>
              <a:ext cx="152400" cy="152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4" name="4-Point Star 123"/>
            <p:cNvSpPr/>
            <p:nvPr/>
          </p:nvSpPr>
          <p:spPr>
            <a:xfrm>
              <a:off x="7010400" y="3657600"/>
              <a:ext cx="152400" cy="152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5" name="4-Point Star 124"/>
            <p:cNvSpPr/>
            <p:nvPr/>
          </p:nvSpPr>
          <p:spPr>
            <a:xfrm>
              <a:off x="5181600" y="2362200"/>
              <a:ext cx="152400" cy="152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6" name="4-Point Star 125"/>
            <p:cNvSpPr/>
            <p:nvPr/>
          </p:nvSpPr>
          <p:spPr>
            <a:xfrm>
              <a:off x="3810000" y="2209800"/>
              <a:ext cx="152400" cy="152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7" name="4-Point Star 126"/>
            <p:cNvSpPr/>
            <p:nvPr/>
          </p:nvSpPr>
          <p:spPr>
            <a:xfrm>
              <a:off x="3200400" y="3200400"/>
              <a:ext cx="152400" cy="152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8" name="4-Point Star 127"/>
            <p:cNvSpPr/>
            <p:nvPr/>
          </p:nvSpPr>
          <p:spPr>
            <a:xfrm>
              <a:off x="3352800" y="3429000"/>
              <a:ext cx="152400" cy="1524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9" name="4-Point Star 128"/>
            <p:cNvSpPr/>
            <p:nvPr/>
          </p:nvSpPr>
          <p:spPr>
            <a:xfrm>
              <a:off x="3124200" y="3352800"/>
              <a:ext cx="152400" cy="152400"/>
            </a:xfrm>
            <a:prstGeom prst="star4">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sp>
        <p:nvSpPr>
          <p:cNvPr id="4101" name="AutoShape 5"/>
          <p:cNvSpPr>
            <a:spLocks noChangeArrowheads="1"/>
          </p:cNvSpPr>
          <p:nvPr/>
        </p:nvSpPr>
        <p:spPr bwMode="auto">
          <a:xfrm rot="3372549">
            <a:off x="774548" y="1915027"/>
            <a:ext cx="1936750" cy="147637"/>
          </a:xfrm>
          <a:prstGeom prst="rightArrow">
            <a:avLst>
              <a:gd name="adj1" fmla="val 50000"/>
              <a:gd name="adj2" fmla="val 327958"/>
            </a:avLst>
          </a:prstGeom>
          <a:solidFill>
            <a:srgbClr val="C0504D"/>
          </a:solidFill>
          <a:ln w="38100">
            <a:solidFill>
              <a:srgbClr val="F2F2F2"/>
            </a:solidFill>
            <a:miter lim="800000"/>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endParaRPr lang="en-IN"/>
          </a:p>
        </p:txBody>
      </p:sp>
      <p:sp>
        <p:nvSpPr>
          <p:cNvPr id="4103" name="Rectangle 7"/>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sp>
        <p:nvSpPr>
          <p:cNvPr id="4104" name="Rectangle 8"/>
          <p:cNvSpPr>
            <a:spLocks noChangeArrowheads="1"/>
          </p:cNvSpPr>
          <p:nvPr/>
        </p:nvSpPr>
        <p:spPr bwMode="auto">
          <a:xfrm>
            <a:off x="0" y="259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5" name="Rectangle 9"/>
          <p:cNvSpPr>
            <a:spLocks noChangeArrowheads="1"/>
          </p:cNvSpPr>
          <p:nvPr/>
        </p:nvSpPr>
        <p:spPr bwMode="auto">
          <a:xfrm>
            <a:off x="0" y="34194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6" name="Rectangle 10"/>
          <p:cNvSpPr>
            <a:spLocks noChangeArrowheads="1"/>
          </p:cNvSpPr>
          <p:nvPr/>
        </p:nvSpPr>
        <p:spPr bwMode="auto">
          <a:xfrm>
            <a:off x="0" y="71723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09600" y="1676400"/>
            <a:ext cx="8153400" cy="5486400"/>
          </a:xfrm>
          <a:prstGeom prst="rect">
            <a:avLst/>
          </a:prstGeom>
        </p:spPr>
        <p:txBody>
          <a:bodyPr vert="horz">
            <a:normAutofit/>
          </a:bodyPr>
          <a:lstStyle/>
          <a:p>
            <a:pPr marL="320040" lvl="0" indent="-320040">
              <a:spcBef>
                <a:spcPts val="700"/>
              </a:spcBef>
              <a:buClr>
                <a:schemeClr val="accent2"/>
              </a:buClr>
              <a:buSzPct val="60000"/>
              <a:buFont typeface="Wingdings"/>
              <a:buChar char=""/>
              <a:defRPr/>
            </a:pPr>
            <a:r>
              <a:rPr lang="en-US" sz="2800" dirty="0" smtClean="0"/>
              <a:t>ANMs and GNMs are the pillars of the primary health </a:t>
            </a:r>
            <a:r>
              <a:rPr lang="en-US" sz="2800" dirty="0" smtClean="0"/>
              <a:t>care</a:t>
            </a:r>
          </a:p>
          <a:p>
            <a:pPr marL="320040" lvl="0" indent="-320040">
              <a:spcBef>
                <a:spcPts val="700"/>
              </a:spcBef>
              <a:buClr>
                <a:schemeClr val="accent2"/>
              </a:buClr>
              <a:buSzPct val="60000"/>
              <a:buFont typeface="Wingdings"/>
              <a:buChar char=""/>
              <a:defRPr/>
            </a:pPr>
            <a:r>
              <a:rPr lang="en-US" sz="2800" dirty="0" smtClean="0"/>
              <a:t>This </a:t>
            </a:r>
            <a:r>
              <a:rPr lang="en-US" sz="2800" dirty="0" smtClean="0"/>
              <a:t>project which mainly focuses on the improving the quality of the nursing </a:t>
            </a:r>
            <a:r>
              <a:rPr lang="en-US" sz="2800" dirty="0" smtClean="0"/>
              <a:t>education which in turn produces the competent and skilled midwives</a:t>
            </a:r>
          </a:p>
          <a:p>
            <a:pPr marL="320040" lvl="0" indent="-320040">
              <a:spcBef>
                <a:spcPts val="700"/>
              </a:spcBef>
              <a:buClr>
                <a:schemeClr val="accent2"/>
              </a:buClr>
              <a:buSzPct val="60000"/>
              <a:buFont typeface="Wingdings"/>
              <a:buChar char=""/>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Hence the effective</a:t>
            </a:r>
            <a:r>
              <a:rPr kumimoji="0" lang="en-US" sz="2800" b="0" i="0" u="none" strike="noStrike" kern="1200" cap="none" spc="0" normalizeH="0" noProof="0" dirty="0" smtClean="0">
                <a:ln>
                  <a:noFill/>
                </a:ln>
                <a:solidFill>
                  <a:schemeClr val="tx1"/>
                </a:solidFill>
                <a:effectLst/>
                <a:uLnTx/>
                <a:uFillTx/>
                <a:latin typeface="+mn-lt"/>
                <a:ea typeface="+mn-ea"/>
                <a:cs typeface="+mn-cs"/>
              </a:rPr>
              <a:t> implementation of this project is highly essential</a:t>
            </a:r>
          </a:p>
          <a:p>
            <a:pPr marL="320040" lvl="0" indent="-320040">
              <a:spcBef>
                <a:spcPts val="700"/>
              </a:spcBef>
              <a:buClr>
                <a:schemeClr val="accent2"/>
              </a:buClr>
              <a:buSzPct val="60000"/>
              <a:buFont typeface="Wingdings"/>
              <a:buChar char=""/>
              <a:defRPr/>
            </a:pPr>
            <a:r>
              <a:rPr lang="en-US" sz="2800" baseline="0" dirty="0" smtClean="0"/>
              <a:t>As</a:t>
            </a:r>
            <a:r>
              <a:rPr lang="en-US" sz="2800" dirty="0" smtClean="0"/>
              <a:t> the present study gives the detailed present status of selected ANMTCs and provide action plan for improving performance, hence it is essential to conduct the present study</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itle 1"/>
          <p:cNvSpPr txBox="1">
            <a:spLocks/>
          </p:cNvSpPr>
          <p:nvPr/>
        </p:nvSpPr>
        <p:spPr>
          <a:xfrm>
            <a:off x="457200" y="228600"/>
            <a:ext cx="8308848" cy="990600"/>
          </a:xfrm>
          <a:prstGeom prst="rect">
            <a:avLst/>
          </a:prstGeom>
        </p:spPr>
        <p:txBody>
          <a:bodyPr vert="horz"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i="0" u="none" strike="noStrike" kern="1200" cap="none" spc="0" normalizeH="0" baseline="0" noProof="0" dirty="0" smtClean="0">
                <a:ln>
                  <a:noFill/>
                </a:ln>
                <a:effectLst/>
                <a:uLnTx/>
                <a:uFillTx/>
                <a:latin typeface="+mj-lt"/>
                <a:ea typeface="+mj-ea"/>
                <a:cs typeface="+mj-cs"/>
              </a:rPr>
              <a:t>Rationale:</a:t>
            </a:r>
            <a:endParaRPr kumimoji="0" lang="en-US" sz="4400" i="0" u="none" strike="noStrike" kern="1200" cap="none" spc="0" normalizeH="0" baseline="0" noProof="0" dirty="0">
              <a:ln>
                <a:noFill/>
              </a:ln>
              <a:effectLst/>
              <a:uLnTx/>
              <a:uFillTx/>
              <a:latin typeface="+mj-lt"/>
              <a:ea typeface="+mj-ea"/>
              <a:cs typeface="+mj-cs"/>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sz="quarter" idx="1"/>
          </p:nvPr>
        </p:nvSpPr>
        <p:spPr>
          <a:xfrm>
            <a:off x="609600" y="1828800"/>
            <a:ext cx="8153400" cy="4495800"/>
          </a:xfrm>
        </p:spPr>
        <p:txBody>
          <a:bodyPr/>
          <a:lstStyle/>
          <a:p>
            <a:pPr>
              <a:buNone/>
            </a:pPr>
            <a:r>
              <a:rPr lang="en-US" b="1" u="sng" dirty="0" smtClean="0"/>
              <a:t>GENERAL OBJECTIVE:</a:t>
            </a:r>
          </a:p>
          <a:p>
            <a:pPr>
              <a:buNone/>
            </a:pPr>
            <a:endParaRPr lang="en-US" dirty="0" smtClean="0"/>
          </a:p>
          <a:p>
            <a:pPr>
              <a:buNone/>
            </a:pPr>
            <a:r>
              <a:rPr lang="en-US" dirty="0" smtClean="0"/>
              <a:t>	</a:t>
            </a:r>
            <a:r>
              <a:rPr lang="en-US" dirty="0" smtClean="0"/>
              <a:t>To assess the gaps between standards achieved and what need to be achieved in selected ANMTC’s and deriving the actionable points to achieve the maximum standards to strengthen the pre service education for nursing and midwifery cadre in Bihar</a:t>
            </a:r>
            <a:endParaRPr lang="en-IN" dirty="0" smtClean="0"/>
          </a:p>
          <a:p>
            <a:pPr>
              <a:buNone/>
            </a:pPr>
            <a:endParaRPr lang="en-US" dirty="0" smtClean="0"/>
          </a:p>
          <a:p>
            <a:endParaRPr lang="en-US"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Specific Objectives:</a:t>
            </a:r>
            <a:endParaRPr lang="en-US" sz="4000" dirty="0"/>
          </a:p>
        </p:txBody>
      </p:sp>
      <p:sp>
        <p:nvSpPr>
          <p:cNvPr id="3" name="Content Placeholder 2"/>
          <p:cNvSpPr>
            <a:spLocks noGrp="1"/>
          </p:cNvSpPr>
          <p:nvPr>
            <p:ph sz="quarter" idx="1"/>
          </p:nvPr>
        </p:nvSpPr>
        <p:spPr>
          <a:xfrm>
            <a:off x="609600" y="1828800"/>
            <a:ext cx="8226552" cy="5257800"/>
          </a:xfrm>
        </p:spPr>
        <p:txBody>
          <a:bodyPr>
            <a:normAutofit/>
          </a:bodyPr>
          <a:lstStyle/>
          <a:p>
            <a:pPr lvl="0"/>
            <a:r>
              <a:rPr lang="en-US" sz="2800" dirty="0" smtClean="0"/>
              <a:t>To compare the results achieved during base line and 1</a:t>
            </a:r>
            <a:r>
              <a:rPr lang="en-US" sz="2800" baseline="30000" dirty="0" smtClean="0"/>
              <a:t>st</a:t>
            </a:r>
            <a:r>
              <a:rPr lang="en-US" sz="2800" dirty="0" smtClean="0"/>
              <a:t> internal assessment of ANMTC’s in various sections.</a:t>
            </a:r>
            <a:endParaRPr lang="en-IN" sz="2800" dirty="0" smtClean="0"/>
          </a:p>
          <a:p>
            <a:pPr lvl="0"/>
            <a:r>
              <a:rPr lang="en-US" sz="2800" dirty="0" smtClean="0"/>
              <a:t>To rule out the existing gaps which needs improvement and deriving the action plan for the same.</a:t>
            </a:r>
            <a:endParaRPr lang="en-IN" sz="2800" dirty="0" smtClean="0"/>
          </a:p>
          <a:p>
            <a:pPr lvl="0"/>
            <a:r>
              <a:rPr lang="en-US" sz="2800" dirty="0" smtClean="0"/>
              <a:t>To determine the factors which helped to improve the performance standards of the ANMTC’s</a:t>
            </a:r>
            <a:endParaRPr lang="en-IN" sz="2800" dirty="0" smtClean="0"/>
          </a:p>
          <a:p>
            <a:pPr lvl="0"/>
            <a:r>
              <a:rPr lang="en-US" sz="2800" dirty="0" smtClean="0"/>
              <a:t>To develop the clear actionable points for each and every standard which helps to achieve more standards </a:t>
            </a:r>
            <a:endParaRPr lang="en-IN" sz="2800" dirty="0" smtClean="0"/>
          </a:p>
          <a:p>
            <a:pPr>
              <a:buNone/>
            </a:pPr>
            <a:endParaRPr lang="en-US" sz="2800"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sz="quarter" idx="1"/>
          </p:nvPr>
        </p:nvSpPr>
        <p:spPr>
          <a:xfrm>
            <a:off x="533400" y="1752600"/>
            <a:ext cx="8226552" cy="4876800"/>
          </a:xfrm>
        </p:spPr>
        <p:txBody>
          <a:bodyPr>
            <a:normAutofit fontScale="92500" lnSpcReduction="20000"/>
          </a:bodyPr>
          <a:lstStyle/>
          <a:p>
            <a:r>
              <a:rPr lang="en-US" sz="3200" b="1" dirty="0" smtClean="0"/>
              <a:t>Study Design</a:t>
            </a:r>
            <a:r>
              <a:rPr lang="en-US" sz="3200" dirty="0" smtClean="0"/>
              <a:t>: Descriptive, Cross - Sectional study.</a:t>
            </a:r>
          </a:p>
          <a:p>
            <a:pPr>
              <a:buFontTx/>
              <a:buNone/>
            </a:pPr>
            <a:endParaRPr lang="en-US" sz="3200" dirty="0" smtClean="0"/>
          </a:p>
          <a:p>
            <a:r>
              <a:rPr lang="en-US" sz="3200" b="1" dirty="0" smtClean="0"/>
              <a:t>Study area</a:t>
            </a:r>
            <a:r>
              <a:rPr lang="en-US" sz="3200" dirty="0" smtClean="0"/>
              <a:t>: </a:t>
            </a:r>
            <a:endParaRPr lang="en-US" sz="3200" dirty="0" smtClean="0"/>
          </a:p>
          <a:p>
            <a:pPr lvl="1"/>
            <a:r>
              <a:rPr lang="en-US" dirty="0" smtClean="0"/>
              <a:t>ANMTC-</a:t>
            </a:r>
            <a:r>
              <a:rPr lang="en-US" dirty="0" err="1" smtClean="0"/>
              <a:t>Bettiah</a:t>
            </a:r>
            <a:r>
              <a:rPr lang="en-US" dirty="0" smtClean="0"/>
              <a:t>, </a:t>
            </a:r>
          </a:p>
          <a:p>
            <a:pPr lvl="1"/>
            <a:r>
              <a:rPr lang="en-US" dirty="0" smtClean="0"/>
              <a:t>ANMTC-</a:t>
            </a:r>
            <a:r>
              <a:rPr lang="en-US" dirty="0" err="1" smtClean="0"/>
              <a:t>Gopalganj</a:t>
            </a:r>
            <a:r>
              <a:rPr lang="en-US" dirty="0" smtClean="0"/>
              <a:t>, </a:t>
            </a:r>
          </a:p>
          <a:p>
            <a:pPr lvl="1"/>
            <a:r>
              <a:rPr lang="en-US" dirty="0" smtClean="0"/>
              <a:t>ANMTC-</a:t>
            </a:r>
            <a:r>
              <a:rPr lang="en-US" dirty="0" err="1" smtClean="0"/>
              <a:t>Chapra</a:t>
            </a:r>
            <a:r>
              <a:rPr lang="en-US" dirty="0" smtClean="0"/>
              <a:t>, </a:t>
            </a:r>
          </a:p>
          <a:p>
            <a:pPr lvl="1"/>
            <a:r>
              <a:rPr lang="en-US" dirty="0" smtClean="0"/>
              <a:t>ANMTC-</a:t>
            </a:r>
            <a:r>
              <a:rPr lang="en-US" dirty="0" err="1" smtClean="0"/>
              <a:t>Motihari</a:t>
            </a:r>
            <a:r>
              <a:rPr lang="en-US" dirty="0" smtClean="0"/>
              <a:t> and </a:t>
            </a:r>
          </a:p>
          <a:p>
            <a:pPr lvl="1"/>
            <a:r>
              <a:rPr lang="en-US" dirty="0" smtClean="0"/>
              <a:t>ANMTC – </a:t>
            </a:r>
            <a:r>
              <a:rPr lang="en-US" dirty="0" err="1" smtClean="0"/>
              <a:t>Sitamarhi</a:t>
            </a:r>
            <a:r>
              <a:rPr lang="en-US" dirty="0" smtClean="0"/>
              <a:t> </a:t>
            </a:r>
            <a:r>
              <a:rPr lang="en-US" dirty="0" smtClean="0"/>
              <a:t>of Bihar. </a:t>
            </a:r>
            <a:endParaRPr lang="en-US" dirty="0" smtClean="0"/>
          </a:p>
          <a:p>
            <a:pPr>
              <a:buNone/>
            </a:pPr>
            <a:r>
              <a:rPr lang="en-US" sz="3200" dirty="0" smtClean="0"/>
              <a:t>   </a:t>
            </a:r>
          </a:p>
          <a:p>
            <a:r>
              <a:rPr lang="en-US" sz="3200" b="1" dirty="0" smtClean="0"/>
              <a:t>Sample and sample design</a:t>
            </a:r>
            <a:r>
              <a:rPr lang="en-US" sz="3200" dirty="0" smtClean="0"/>
              <a:t>: </a:t>
            </a:r>
            <a:r>
              <a:rPr lang="en-US" sz="3200" b="1" dirty="0" smtClean="0"/>
              <a:t>Purposive sampling </a:t>
            </a:r>
            <a:r>
              <a:rPr lang="en-US" sz="3200" dirty="0" smtClean="0"/>
              <a:t>was </a:t>
            </a:r>
            <a:r>
              <a:rPr lang="en-US" sz="3200" dirty="0" smtClean="0"/>
              <a:t>used.</a:t>
            </a:r>
            <a:r>
              <a:rPr lang="en-US" sz="3200" dirty="0" smtClean="0"/>
              <a:t> </a:t>
            </a:r>
            <a:r>
              <a:rPr lang="en-US" sz="3200" dirty="0" smtClean="0"/>
              <a:t>All districts were selected which are under one </a:t>
            </a:r>
            <a:r>
              <a:rPr lang="en-US" sz="3200" dirty="0" err="1" smtClean="0"/>
              <a:t>Jhpiego</a:t>
            </a:r>
            <a:r>
              <a:rPr lang="en-US" sz="3200" dirty="0" smtClean="0"/>
              <a:t> field officer.</a:t>
            </a:r>
            <a:endParaRPr lang="en-US" sz="3200" dirty="0" smtClean="0"/>
          </a:p>
          <a:p>
            <a:endParaRPr lang="en-US" sz="3200" dirty="0" smtClean="0"/>
          </a:p>
          <a:p>
            <a:endParaRPr lang="en-US"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a:r>
              <a:rPr lang="en-US" sz="3200" b="1" dirty="0" smtClean="0"/>
              <a:t>Study Tool</a:t>
            </a:r>
            <a:endParaRPr lang="en-US" sz="3200" dirty="0" smtClean="0"/>
          </a:p>
        </p:txBody>
      </p:sp>
      <p:sp>
        <p:nvSpPr>
          <p:cNvPr id="3" name="Content Placeholder 2"/>
          <p:cNvSpPr>
            <a:spLocks noGrp="1"/>
          </p:cNvSpPr>
          <p:nvPr>
            <p:ph idx="1"/>
          </p:nvPr>
        </p:nvSpPr>
        <p:spPr/>
        <p:txBody>
          <a:bodyPr rtlCol="0">
            <a:normAutofit/>
          </a:bodyPr>
          <a:lstStyle/>
          <a:p>
            <a:pPr>
              <a:defRPr/>
            </a:pPr>
            <a:endParaRPr lang="en-US" dirty="0" smtClean="0"/>
          </a:p>
          <a:p>
            <a:pPr>
              <a:defRPr/>
            </a:pPr>
            <a:r>
              <a:rPr lang="en-US" dirty="0" smtClean="0"/>
              <a:t>The </a:t>
            </a:r>
            <a:r>
              <a:rPr lang="en-US" dirty="0" smtClean="0"/>
              <a:t>Study Tool: Performance Standards </a:t>
            </a:r>
            <a:r>
              <a:rPr lang="en-US" dirty="0" smtClean="0"/>
              <a:t>for School of Nursing in Bihar</a:t>
            </a:r>
            <a:r>
              <a:rPr lang="en-US" dirty="0" smtClean="0"/>
              <a:t> </a:t>
            </a:r>
          </a:p>
          <a:p>
            <a:r>
              <a:rPr lang="en-US" dirty="0" smtClean="0"/>
              <a:t>Performance standards =78</a:t>
            </a:r>
          </a:p>
          <a:p>
            <a:r>
              <a:rPr lang="en-US" dirty="0" smtClean="0"/>
              <a:t>Verification criteria for each standard</a:t>
            </a:r>
          </a:p>
          <a:p>
            <a:r>
              <a:rPr lang="en-US" dirty="0" smtClean="0"/>
              <a:t>Categorized into 5 sections</a:t>
            </a:r>
          </a:p>
          <a:p>
            <a:pPr fontAlgn="auto">
              <a:spcAft>
                <a:spcPts val="0"/>
              </a:spcAft>
              <a:buFont typeface="Arial" pitchFamily="34" charset="0"/>
              <a:buChar char="•"/>
              <a:defRPr/>
            </a:pPr>
            <a:endParaRPr lang="en-US" dirty="0" smtClean="0"/>
          </a:p>
          <a:p>
            <a:pPr fontAlgn="auto">
              <a:spcAft>
                <a:spcPts val="0"/>
              </a:spcAft>
              <a:buNone/>
              <a:defRPr/>
            </a:pPr>
            <a:endParaRPr lang="en-US" dirty="0" smtClean="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57200" y="1676400"/>
          <a:ext cx="7924800" cy="4495797"/>
        </p:xfrm>
        <a:graphic>
          <a:graphicData uri="http://schemas.openxmlformats.org/drawingml/2006/table">
            <a:tbl>
              <a:tblPr>
                <a:tableStyleId>{08FB837D-C827-4EFA-A057-4D05807E0F7C}</a:tableStyleId>
              </a:tblPr>
              <a:tblGrid>
                <a:gridCol w="908670"/>
                <a:gridCol w="5139204"/>
                <a:gridCol w="1876926"/>
              </a:tblGrid>
              <a:tr h="623399">
                <a:tc>
                  <a:txBody>
                    <a:bodyPr/>
                    <a:lstStyle/>
                    <a:p>
                      <a:pPr marL="0" marR="0" algn="ctr">
                        <a:lnSpc>
                          <a:spcPct val="115000"/>
                        </a:lnSpc>
                        <a:spcBef>
                          <a:spcPts val="0"/>
                        </a:spcBef>
                        <a:spcAft>
                          <a:spcPts val="0"/>
                        </a:spcAft>
                        <a:tabLst>
                          <a:tab pos="571500" algn="l"/>
                        </a:tabLst>
                      </a:pPr>
                      <a:r>
                        <a:rPr lang="en-US" sz="1800" b="1" dirty="0"/>
                        <a:t>Sec. no</a:t>
                      </a:r>
                      <a:endParaRPr lang="en-US" sz="16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tabLst>
                          <a:tab pos="571500" algn="l"/>
                        </a:tabLst>
                      </a:pPr>
                      <a:r>
                        <a:rPr lang="en-US" sz="1800" b="1" dirty="0" smtClean="0"/>
                        <a:t>Categories</a:t>
                      </a:r>
                      <a:r>
                        <a:rPr lang="en-US" sz="1800" b="1" baseline="0" dirty="0" smtClean="0"/>
                        <a:t> </a:t>
                      </a:r>
                      <a:endParaRPr lang="en-US" sz="1600" b="1"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tabLst>
                          <a:tab pos="571500" algn="l"/>
                        </a:tabLst>
                      </a:pPr>
                      <a:r>
                        <a:rPr lang="en-US" sz="1800" b="1" dirty="0"/>
                        <a:t>No. of standards</a:t>
                      </a:r>
                      <a:endParaRPr lang="en-US" sz="1600" b="1" dirty="0">
                        <a:latin typeface="Calibri"/>
                        <a:ea typeface="Calibri"/>
                        <a:cs typeface="Times New Roman"/>
                      </a:endParaRPr>
                    </a:p>
                  </a:txBody>
                  <a:tcPr marL="68580" marR="68580" marT="0" marB="0"/>
                </a:tc>
              </a:tr>
              <a:tr h="623399">
                <a:tc>
                  <a:txBody>
                    <a:bodyPr/>
                    <a:lstStyle/>
                    <a:p>
                      <a:pPr marL="0" marR="0" algn="just">
                        <a:lnSpc>
                          <a:spcPct val="115000"/>
                        </a:lnSpc>
                        <a:spcBef>
                          <a:spcPts val="0"/>
                        </a:spcBef>
                        <a:spcAft>
                          <a:spcPts val="0"/>
                        </a:spcAft>
                        <a:tabLst>
                          <a:tab pos="571500" algn="l"/>
                        </a:tabLst>
                      </a:pPr>
                      <a:r>
                        <a:rPr lang="en-US" sz="1800" dirty="0"/>
                        <a:t>1</a:t>
                      </a:r>
                      <a:endParaRPr lang="en-US" sz="16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tabLst>
                          <a:tab pos="571500" algn="l"/>
                        </a:tabLst>
                      </a:pPr>
                      <a:r>
                        <a:rPr lang="en-US" sz="1800" dirty="0"/>
                        <a:t>Classroom and Practical Instruction</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t>15</a:t>
                      </a:r>
                      <a:endParaRPr lang="en-US" sz="1600" dirty="0">
                        <a:latin typeface="Calibri"/>
                        <a:ea typeface="Calibri"/>
                        <a:cs typeface="Times New Roman"/>
                      </a:endParaRPr>
                    </a:p>
                  </a:txBody>
                  <a:tcPr marL="68580" marR="68580" marT="0" marB="0"/>
                </a:tc>
              </a:tr>
              <a:tr h="623399">
                <a:tc>
                  <a:txBody>
                    <a:bodyPr/>
                    <a:lstStyle/>
                    <a:p>
                      <a:pPr marL="0" marR="0" algn="just">
                        <a:lnSpc>
                          <a:spcPct val="115000"/>
                        </a:lnSpc>
                        <a:spcBef>
                          <a:spcPts val="0"/>
                        </a:spcBef>
                        <a:spcAft>
                          <a:spcPts val="0"/>
                        </a:spcAft>
                        <a:tabLst>
                          <a:tab pos="571500" algn="l"/>
                        </a:tabLst>
                      </a:pPr>
                      <a:r>
                        <a:rPr lang="en-US" sz="1800" dirty="0"/>
                        <a:t>2</a:t>
                      </a:r>
                      <a:endParaRPr lang="en-US" sz="16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tabLst>
                          <a:tab pos="571500" algn="l"/>
                        </a:tabLst>
                      </a:pPr>
                      <a:r>
                        <a:rPr lang="en-US" sz="1800" dirty="0"/>
                        <a:t> Clinical Instruction and practice </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t>17</a:t>
                      </a:r>
                      <a:endParaRPr lang="en-US" sz="1600" dirty="0">
                        <a:latin typeface="Calibri"/>
                        <a:ea typeface="Calibri"/>
                        <a:cs typeface="Times New Roman"/>
                      </a:endParaRPr>
                    </a:p>
                  </a:txBody>
                  <a:tcPr marL="68580" marR="68580" marT="0" marB="0"/>
                </a:tc>
              </a:tr>
              <a:tr h="623399">
                <a:tc>
                  <a:txBody>
                    <a:bodyPr/>
                    <a:lstStyle/>
                    <a:p>
                      <a:pPr marL="0" marR="0" algn="just">
                        <a:lnSpc>
                          <a:spcPct val="115000"/>
                        </a:lnSpc>
                        <a:spcBef>
                          <a:spcPts val="0"/>
                        </a:spcBef>
                        <a:spcAft>
                          <a:spcPts val="0"/>
                        </a:spcAft>
                        <a:tabLst>
                          <a:tab pos="571500" algn="l"/>
                        </a:tabLst>
                      </a:pPr>
                      <a:r>
                        <a:rPr lang="en-US" sz="1800" dirty="0"/>
                        <a:t>3</a:t>
                      </a:r>
                      <a:endParaRPr lang="en-US" sz="16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tabLst>
                          <a:tab pos="571500" algn="l"/>
                        </a:tabLst>
                      </a:pPr>
                      <a:r>
                        <a:rPr lang="en-US" sz="1800" dirty="0"/>
                        <a:t>School infrastructure and training materials </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t>11</a:t>
                      </a:r>
                      <a:endParaRPr lang="en-US" sz="1600" dirty="0">
                        <a:latin typeface="Calibri"/>
                        <a:ea typeface="Calibri"/>
                        <a:cs typeface="Times New Roman"/>
                      </a:endParaRPr>
                    </a:p>
                  </a:txBody>
                  <a:tcPr marL="68580" marR="68580" marT="0" marB="0"/>
                </a:tc>
              </a:tr>
              <a:tr h="623399">
                <a:tc>
                  <a:txBody>
                    <a:bodyPr/>
                    <a:lstStyle/>
                    <a:p>
                      <a:pPr marL="0" marR="0" algn="just">
                        <a:lnSpc>
                          <a:spcPct val="115000"/>
                        </a:lnSpc>
                        <a:spcBef>
                          <a:spcPts val="0"/>
                        </a:spcBef>
                        <a:spcAft>
                          <a:spcPts val="0"/>
                        </a:spcAft>
                        <a:tabLst>
                          <a:tab pos="571500" algn="l"/>
                        </a:tabLst>
                      </a:pPr>
                      <a:r>
                        <a:rPr lang="en-US" sz="1800" dirty="0"/>
                        <a:t>4</a:t>
                      </a:r>
                      <a:endParaRPr lang="en-US" sz="16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tabLst>
                          <a:tab pos="571500" algn="l"/>
                        </a:tabLst>
                      </a:pPr>
                      <a:r>
                        <a:rPr lang="en-US" sz="1800" dirty="0"/>
                        <a:t>School Management</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t>15</a:t>
                      </a:r>
                      <a:endParaRPr lang="en-US" sz="1600" dirty="0">
                        <a:latin typeface="Calibri"/>
                        <a:ea typeface="Calibri"/>
                        <a:cs typeface="Times New Roman"/>
                      </a:endParaRPr>
                    </a:p>
                  </a:txBody>
                  <a:tcPr marL="68580" marR="68580" marT="0" marB="0"/>
                </a:tc>
              </a:tr>
              <a:tr h="755403">
                <a:tc>
                  <a:txBody>
                    <a:bodyPr/>
                    <a:lstStyle/>
                    <a:p>
                      <a:pPr marL="0" marR="0" algn="just">
                        <a:lnSpc>
                          <a:spcPct val="115000"/>
                        </a:lnSpc>
                        <a:spcBef>
                          <a:spcPts val="0"/>
                        </a:spcBef>
                        <a:spcAft>
                          <a:spcPts val="0"/>
                        </a:spcAft>
                        <a:tabLst>
                          <a:tab pos="571500" algn="l"/>
                        </a:tabLst>
                      </a:pPr>
                      <a:r>
                        <a:rPr lang="en-US" sz="1800" dirty="0"/>
                        <a:t>5</a:t>
                      </a:r>
                      <a:endParaRPr lang="en-US" sz="1600" dirty="0">
                        <a:latin typeface="Calibri"/>
                        <a:ea typeface="Calibri"/>
                        <a:cs typeface="Times New Roman"/>
                      </a:endParaRPr>
                    </a:p>
                  </a:txBody>
                  <a:tcPr marL="68580" marR="68580" marT="0" marB="0"/>
                </a:tc>
                <a:tc>
                  <a:txBody>
                    <a:bodyPr/>
                    <a:lstStyle/>
                    <a:p>
                      <a:pPr marL="0" marR="0" algn="just">
                        <a:lnSpc>
                          <a:spcPct val="115000"/>
                        </a:lnSpc>
                        <a:spcBef>
                          <a:spcPts val="0"/>
                        </a:spcBef>
                        <a:spcAft>
                          <a:spcPts val="0"/>
                        </a:spcAft>
                        <a:tabLst>
                          <a:tab pos="571500" algn="l"/>
                        </a:tabLst>
                      </a:pPr>
                      <a:r>
                        <a:rPr lang="en-US" sz="1800" dirty="0"/>
                        <a:t>Clinical areas where student midwives undertake clinical experience</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t>20</a:t>
                      </a:r>
                      <a:endParaRPr lang="en-US" sz="1600" dirty="0">
                        <a:latin typeface="Calibri"/>
                        <a:ea typeface="Calibri"/>
                        <a:cs typeface="Times New Roman"/>
                      </a:endParaRPr>
                    </a:p>
                  </a:txBody>
                  <a:tcPr marL="68580" marR="68580" marT="0" marB="0"/>
                </a:tc>
              </a:tr>
              <a:tr h="623399">
                <a:tc>
                  <a:txBody>
                    <a:bodyPr/>
                    <a:lstStyle/>
                    <a:p>
                      <a:pPr marL="0" marR="0" algn="just">
                        <a:lnSpc>
                          <a:spcPct val="115000"/>
                        </a:lnSpc>
                        <a:spcBef>
                          <a:spcPts val="0"/>
                        </a:spcBef>
                        <a:spcAft>
                          <a:spcPts val="0"/>
                        </a:spcAft>
                        <a:tabLst>
                          <a:tab pos="571500" algn="l"/>
                        </a:tabLst>
                      </a:pPr>
                      <a:endParaRPr lang="en-US" sz="1800" dirty="0">
                        <a:latin typeface="Times New Roman"/>
                        <a:ea typeface="Times New Roman"/>
                        <a:cs typeface="Times New Roman"/>
                      </a:endParaRPr>
                    </a:p>
                  </a:txBody>
                  <a:tcPr marL="68580" marR="68580" marT="0" marB="0"/>
                </a:tc>
                <a:tc>
                  <a:txBody>
                    <a:bodyPr/>
                    <a:lstStyle/>
                    <a:p>
                      <a:pPr marL="0" marR="0" algn="just">
                        <a:lnSpc>
                          <a:spcPct val="115000"/>
                        </a:lnSpc>
                        <a:spcBef>
                          <a:spcPts val="0"/>
                        </a:spcBef>
                        <a:spcAft>
                          <a:spcPts val="0"/>
                        </a:spcAft>
                        <a:tabLst>
                          <a:tab pos="571500" algn="l"/>
                        </a:tabLst>
                      </a:pPr>
                      <a:r>
                        <a:rPr lang="en-US" sz="1800" dirty="0"/>
                        <a:t>Total</a:t>
                      </a:r>
                      <a:endParaRPr lang="en-US" sz="16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t>78</a:t>
                      </a:r>
                      <a:endParaRPr lang="en-US" sz="1600" dirty="0">
                        <a:latin typeface="Calibri"/>
                        <a:ea typeface="Calibri"/>
                        <a:cs typeface="Times New Roman"/>
                      </a:endParaRPr>
                    </a:p>
                  </a:txBody>
                  <a:tcPr marL="68580" marR="68580" marT="0" marB="0"/>
                </a:tc>
              </a:tr>
            </a:tbl>
          </a:graphicData>
        </a:graphic>
      </p:graphicFrame>
      <p:sp>
        <p:nvSpPr>
          <p:cNvPr id="3" name="TextBox 2"/>
          <p:cNvSpPr txBox="1"/>
          <p:nvPr/>
        </p:nvSpPr>
        <p:spPr>
          <a:xfrm>
            <a:off x="1905000" y="609600"/>
            <a:ext cx="5562600" cy="523220"/>
          </a:xfrm>
          <a:prstGeom prst="rect">
            <a:avLst/>
          </a:prstGeom>
          <a:noFill/>
        </p:spPr>
        <p:txBody>
          <a:bodyPr wrap="square" rtlCol="0">
            <a:spAutoFit/>
          </a:bodyPr>
          <a:lstStyle/>
          <a:p>
            <a:r>
              <a:rPr lang="en-US" sz="2800" b="1" dirty="0" smtClean="0"/>
              <a:t>Sections – No. of Standards in each</a:t>
            </a:r>
            <a:endParaRPr lang="en-IN" sz="2800" b="1"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53400" cy="990600"/>
          </a:xfrm>
        </p:spPr>
        <p:txBody>
          <a:bodyPr rtlCol="0">
            <a:normAutofit fontScale="90000"/>
          </a:bodyPr>
          <a:lstStyle/>
          <a:p>
            <a:pPr algn="ctr" fontAlgn="auto">
              <a:spcAft>
                <a:spcPts val="0"/>
              </a:spcAft>
              <a:defRPr/>
            </a:pPr>
            <a:r>
              <a:rPr lang="en-US" b="1" dirty="0" smtClean="0"/>
              <a:t>Data collection and analysis</a:t>
            </a:r>
            <a:r>
              <a:rPr lang="en-US" dirty="0" smtClean="0"/>
              <a:t/>
            </a:r>
            <a:br>
              <a:rPr lang="en-US" dirty="0" smtClean="0"/>
            </a:br>
            <a:endParaRPr lang="en-US" dirty="0" smtClean="0"/>
          </a:p>
        </p:txBody>
      </p:sp>
      <p:sp>
        <p:nvSpPr>
          <p:cNvPr id="19459" name="Content Placeholder 2"/>
          <p:cNvSpPr>
            <a:spLocks noGrp="1"/>
          </p:cNvSpPr>
          <p:nvPr>
            <p:ph idx="1"/>
          </p:nvPr>
        </p:nvSpPr>
        <p:spPr/>
        <p:txBody>
          <a:bodyPr/>
          <a:lstStyle/>
          <a:p>
            <a:endParaRPr lang="en-US" dirty="0" smtClean="0"/>
          </a:p>
          <a:p>
            <a:pPr>
              <a:buFont typeface="Arial" charset="0"/>
              <a:buNone/>
            </a:pPr>
            <a:r>
              <a:rPr lang="en-US" dirty="0" smtClean="0"/>
              <a:t>The method used in collection of data </a:t>
            </a:r>
            <a:r>
              <a:rPr lang="en-US" dirty="0" smtClean="0"/>
              <a:t>included:</a:t>
            </a:r>
          </a:p>
          <a:p>
            <a:pPr>
              <a:buFont typeface="Arial" pitchFamily="34" charset="0"/>
              <a:buChar char="•"/>
            </a:pPr>
            <a:r>
              <a:rPr lang="en-US" dirty="0" smtClean="0"/>
              <a:t>The </a:t>
            </a:r>
            <a:r>
              <a:rPr lang="en-US" dirty="0" smtClean="0"/>
              <a:t>observation</a:t>
            </a:r>
          </a:p>
          <a:p>
            <a:pPr>
              <a:buFont typeface="Arial" pitchFamily="34" charset="0"/>
              <a:buChar char="•"/>
            </a:pPr>
            <a:r>
              <a:rPr lang="en-US" dirty="0" smtClean="0"/>
              <a:t> </a:t>
            </a:r>
            <a:r>
              <a:rPr lang="en-US" dirty="0" smtClean="0"/>
              <a:t>Interviews </a:t>
            </a:r>
            <a:r>
              <a:rPr lang="en-US" dirty="0" smtClean="0"/>
              <a:t>with</a:t>
            </a:r>
            <a:r>
              <a:rPr lang="en-US" dirty="0" smtClean="0"/>
              <a:t> </a:t>
            </a:r>
            <a:r>
              <a:rPr lang="en-US" dirty="0" smtClean="0"/>
              <a:t>ANMTC teaching staff and healthcare </a:t>
            </a:r>
            <a:r>
              <a:rPr lang="en-US" dirty="0" smtClean="0"/>
              <a:t>providers of respective </a:t>
            </a:r>
            <a:r>
              <a:rPr lang="en-US" dirty="0" err="1" smtClean="0"/>
              <a:t>dist’s</a:t>
            </a:r>
            <a:endParaRPr lang="en-US" dirty="0" smtClean="0"/>
          </a:p>
          <a:p>
            <a:pPr>
              <a:buFont typeface="Arial" pitchFamily="34" charset="0"/>
              <a:buChar char="•"/>
            </a:pPr>
            <a:r>
              <a:rPr lang="en-US" dirty="0" smtClean="0"/>
              <a:t>Interview with CS and DPM of respective </a:t>
            </a:r>
            <a:r>
              <a:rPr lang="en-US" dirty="0" err="1" smtClean="0"/>
              <a:t>dist’s</a:t>
            </a:r>
            <a:endParaRPr lang="en-US" dirty="0" smtClean="0"/>
          </a:p>
          <a:p>
            <a:pPr>
              <a:buFont typeface="Arial" pitchFamily="34" charset="0"/>
              <a:buChar char="•"/>
            </a:pPr>
            <a:r>
              <a:rPr lang="en-US" dirty="0" smtClean="0"/>
              <a:t>Microsoft Excel was used to analyze the data</a:t>
            </a:r>
          </a:p>
          <a:p>
            <a:pPr>
              <a:buFont typeface="Wingdings" pitchFamily="2" charset="2"/>
              <a:buChar char="ü"/>
            </a:pPr>
            <a:endParaRPr lang="en-US" dirty="0" smtClean="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algn="ctr"/>
            <a:r>
              <a:rPr lang="en-US" dirty="0" smtClean="0"/>
              <a:t>Scoring</a:t>
            </a:r>
          </a:p>
        </p:txBody>
      </p:sp>
      <p:sp>
        <p:nvSpPr>
          <p:cNvPr id="20483" name="Content Placeholder 2"/>
          <p:cNvSpPr>
            <a:spLocks noGrp="1"/>
          </p:cNvSpPr>
          <p:nvPr>
            <p:ph idx="1"/>
          </p:nvPr>
        </p:nvSpPr>
        <p:spPr>
          <a:xfrm>
            <a:off x="457200" y="1600200"/>
            <a:ext cx="8534400" cy="4525963"/>
          </a:xfrm>
        </p:spPr>
        <p:txBody>
          <a:bodyPr/>
          <a:lstStyle/>
          <a:p>
            <a:pPr>
              <a:buFont typeface="Arial" pitchFamily="34" charset="0"/>
              <a:buChar char="•"/>
            </a:pPr>
            <a:endParaRPr lang="en-US" dirty="0" smtClean="0"/>
          </a:p>
          <a:p>
            <a:pPr>
              <a:buFont typeface="Arial" pitchFamily="34" charset="0"/>
              <a:buChar char="•"/>
            </a:pPr>
            <a:r>
              <a:rPr lang="en-US" dirty="0" smtClean="0"/>
              <a:t>Tool </a:t>
            </a:r>
            <a:r>
              <a:rPr lang="en-US" dirty="0" smtClean="0"/>
              <a:t>is a summary sheet of scores.  </a:t>
            </a:r>
          </a:p>
          <a:p>
            <a:pPr>
              <a:buFont typeface="Arial" pitchFamily="34" charset="0"/>
              <a:buChar char="•"/>
            </a:pPr>
            <a:r>
              <a:rPr lang="en-US" dirty="0" smtClean="0"/>
              <a:t>The total number of standards was observed.  </a:t>
            </a:r>
          </a:p>
          <a:p>
            <a:pPr>
              <a:buFont typeface="Arial" pitchFamily="34" charset="0"/>
              <a:buChar char="•"/>
            </a:pPr>
            <a:r>
              <a:rPr lang="en-US" dirty="0" smtClean="0"/>
              <a:t>The score % was estimated by </a:t>
            </a:r>
            <a:r>
              <a:rPr lang="en-US" dirty="0" smtClean="0"/>
              <a:t>=</a:t>
            </a:r>
            <a:endParaRPr lang="en-US" dirty="0" smtClean="0"/>
          </a:p>
          <a:p>
            <a:pPr>
              <a:buNone/>
            </a:pPr>
            <a:r>
              <a:rPr lang="en-US" u="sng" dirty="0" smtClean="0">
                <a:solidFill>
                  <a:schemeClr val="bg1"/>
                </a:solidFill>
              </a:rPr>
              <a:t> </a:t>
            </a:r>
            <a:r>
              <a:rPr lang="en-US" u="sng" dirty="0" smtClean="0">
                <a:solidFill>
                  <a:schemeClr val="bg1"/>
                </a:solidFill>
              </a:rPr>
              <a:t> 	</a:t>
            </a:r>
            <a:r>
              <a:rPr lang="en-US" u="sng" dirty="0" smtClean="0">
                <a:solidFill>
                  <a:schemeClr val="bg1"/>
                </a:solidFill>
              </a:rPr>
              <a:t>	 </a:t>
            </a:r>
            <a:r>
              <a:rPr lang="en-US" u="sng" dirty="0" smtClean="0">
                <a:solidFill>
                  <a:schemeClr val="bg1"/>
                </a:solidFill>
              </a:rPr>
              <a:t>      </a:t>
            </a:r>
            <a:r>
              <a:rPr lang="en-US" u="sng" dirty="0" smtClean="0"/>
              <a:t>Total </a:t>
            </a:r>
            <a:r>
              <a:rPr lang="en-US" u="sng" dirty="0" smtClean="0"/>
              <a:t>number of standards met</a:t>
            </a:r>
            <a:r>
              <a:rPr lang="en-US" dirty="0" smtClean="0"/>
              <a:t>    </a:t>
            </a:r>
            <a:r>
              <a:rPr lang="en-US" dirty="0" smtClean="0"/>
              <a:t>    X100</a:t>
            </a:r>
            <a:endParaRPr lang="en-US" dirty="0" smtClean="0"/>
          </a:p>
          <a:p>
            <a:pPr>
              <a:buFont typeface="Arial" charset="0"/>
              <a:buNone/>
            </a:pPr>
            <a:r>
              <a:rPr lang="en-US" dirty="0" smtClean="0"/>
              <a:t>    </a:t>
            </a:r>
            <a:r>
              <a:rPr lang="en-US" dirty="0" smtClean="0"/>
              <a:t>       </a:t>
            </a:r>
            <a:r>
              <a:rPr lang="en-US" dirty="0" smtClean="0"/>
              <a:t>Total number of standards observed   </a:t>
            </a: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Findings:</a:t>
            </a:r>
            <a:endParaRPr lang="en-US" dirty="0"/>
          </a:p>
        </p:txBody>
      </p:sp>
      <p:graphicFrame>
        <p:nvGraphicFramePr>
          <p:cNvPr id="4" name="Content Placeholder 3"/>
          <p:cNvGraphicFramePr>
            <a:graphicFrameLocks noGrp="1"/>
          </p:cNvGraphicFramePr>
          <p:nvPr>
            <p:ph sz="quarter" idx="1"/>
          </p:nvPr>
        </p:nvGraphicFramePr>
        <p:xfrm>
          <a:off x="228600" y="1447800"/>
          <a:ext cx="86868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lumMod val="95000"/>
            <a:lumOff val="5000"/>
            <a:alpha val="84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8305800" cy="1981200"/>
          </a:xfrm>
          <a:solidFill>
            <a:schemeClr val="tx1">
              <a:lumMod val="65000"/>
              <a:lumOff val="35000"/>
            </a:schemeClr>
          </a:solidFill>
        </p:spPr>
        <p:txBody>
          <a:bodyPr>
            <a:noAutofit/>
          </a:bodyPr>
          <a:lstStyle/>
          <a:p>
            <a:r>
              <a:rPr lang="en-US" sz="2400" b="1" i="1" dirty="0" smtClean="0">
                <a:solidFill>
                  <a:schemeClr val="bg1"/>
                </a:solidFill>
              </a:rPr>
              <a:t>Gap analysis in selected ANMTC’s and deriving the action plan to achieve the maximum standards to strengthen the pre service education for nursing and midwifery cadre in Bihar</a:t>
            </a:r>
            <a:endParaRPr lang="en-US" sz="2400" dirty="0">
              <a:solidFill>
                <a:schemeClr val="bg1"/>
              </a:solidFill>
            </a:endParaRPr>
          </a:p>
        </p:txBody>
      </p:sp>
      <p:sp>
        <p:nvSpPr>
          <p:cNvPr id="3" name="Subtitle 2"/>
          <p:cNvSpPr>
            <a:spLocks noGrp="1"/>
          </p:cNvSpPr>
          <p:nvPr>
            <p:ph type="subTitle" idx="1"/>
          </p:nvPr>
        </p:nvSpPr>
        <p:spPr>
          <a:solidFill>
            <a:schemeClr val="accent1">
              <a:lumMod val="75000"/>
            </a:schemeClr>
          </a:solidFill>
        </p:spPr>
        <p:txBody>
          <a:bodyPr/>
          <a:lstStyle/>
          <a:p>
            <a:r>
              <a:rPr lang="en-US" dirty="0" smtClean="0"/>
              <a:t>    Presented By: Nagendra </a:t>
            </a:r>
            <a:r>
              <a:rPr lang="en-US" dirty="0" err="1" smtClean="0"/>
              <a:t>Babu</a:t>
            </a:r>
            <a:r>
              <a:rPr lang="en-US" dirty="0" smtClean="0"/>
              <a:t> (PG/11/051)</a:t>
            </a:r>
            <a:endParaRPr lang="en-US" dirty="0"/>
          </a:p>
        </p:txBody>
      </p:sp>
      <p:pic>
        <p:nvPicPr>
          <p:cNvPr id="2050" name="Picture 2" descr="C:\Users\user\Downloads\Jhpiego Wallies\905467_10151420786322914_82956903_o.jpg"/>
          <p:cNvPicPr>
            <a:picLocks noChangeAspect="1" noChangeArrowheads="1"/>
          </p:cNvPicPr>
          <p:nvPr/>
        </p:nvPicPr>
        <p:blipFill>
          <a:blip r:embed="rId3"/>
          <a:srcRect/>
          <a:stretch>
            <a:fillRect/>
          </a:stretch>
        </p:blipFill>
        <p:spPr bwMode="auto">
          <a:xfrm>
            <a:off x="762000" y="2362200"/>
            <a:ext cx="7848600" cy="3446026"/>
          </a:xfrm>
          <a:prstGeom prst="rect">
            <a:avLst/>
          </a:prstGeom>
          <a:noFill/>
        </p:spPr>
      </p:pic>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status of ANM schools</a:t>
            </a:r>
            <a:endParaRPr lang="en-US" dirty="0"/>
          </a:p>
        </p:txBody>
      </p:sp>
      <p:graphicFrame>
        <p:nvGraphicFramePr>
          <p:cNvPr id="6" name="Chart 5"/>
          <p:cNvGraphicFramePr/>
          <p:nvPr/>
        </p:nvGraphicFramePr>
        <p:xfrm>
          <a:off x="533400" y="1676400"/>
          <a:ext cx="8000999"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hart 3"/>
          <p:cNvGraphicFramePr/>
          <p:nvPr/>
        </p:nvGraphicFramePr>
        <p:xfrm>
          <a:off x="457201" y="1600201"/>
          <a:ext cx="80772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hart 3"/>
          <p:cNvGraphicFramePr/>
          <p:nvPr/>
        </p:nvGraphicFramePr>
        <p:xfrm>
          <a:off x="685800" y="1752600"/>
          <a:ext cx="8001000" cy="46481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53400" cy="990600"/>
          </a:xfrm>
        </p:spPr>
        <p:txBody>
          <a:bodyPr>
            <a:noAutofit/>
          </a:bodyPr>
          <a:lstStyle/>
          <a:p>
            <a:endParaRPr lang="en-US" sz="3600" dirty="0"/>
          </a:p>
        </p:txBody>
      </p:sp>
      <p:graphicFrame>
        <p:nvGraphicFramePr>
          <p:cNvPr id="9" name="Chart 8"/>
          <p:cNvGraphicFramePr/>
          <p:nvPr/>
        </p:nvGraphicFramePr>
        <p:xfrm>
          <a:off x="533400" y="1752600"/>
          <a:ext cx="80772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hart 3"/>
          <p:cNvGraphicFramePr/>
          <p:nvPr/>
        </p:nvGraphicFramePr>
        <p:xfrm>
          <a:off x="609600" y="1828800"/>
          <a:ext cx="8153400" cy="44957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Base line Assessment </a:t>
            </a:r>
            <a:r>
              <a:rPr lang="en-IN" dirty="0" smtClean="0"/>
              <a:t>Summary</a:t>
            </a:r>
            <a:endParaRPr lang="en-IN" dirty="0"/>
          </a:p>
        </p:txBody>
      </p:sp>
      <p:graphicFrame>
        <p:nvGraphicFramePr>
          <p:cNvPr id="4" name="Content Placeholder 3"/>
          <p:cNvGraphicFramePr>
            <a:graphicFrameLocks noGrp="1"/>
          </p:cNvGraphicFramePr>
          <p:nvPr>
            <p:ph sz="quarter" idx="1"/>
          </p:nvPr>
        </p:nvGraphicFramePr>
        <p:xfrm>
          <a:off x="304800" y="1676400"/>
          <a:ext cx="8461375" cy="4419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err="1" smtClean="0"/>
              <a:t>Ist</a:t>
            </a:r>
            <a:r>
              <a:rPr lang="en-IN" dirty="0" smtClean="0"/>
              <a:t> Internal </a:t>
            </a:r>
            <a:r>
              <a:rPr lang="en-IN" dirty="0" smtClean="0"/>
              <a:t>Assessment Summary</a:t>
            </a:r>
            <a:endParaRPr lang="en-IN" dirty="0"/>
          </a:p>
        </p:txBody>
      </p:sp>
      <p:graphicFrame>
        <p:nvGraphicFramePr>
          <p:cNvPr id="4" name="Chart 3"/>
          <p:cNvGraphicFramePr/>
          <p:nvPr/>
        </p:nvGraphicFramePr>
        <p:xfrm>
          <a:off x="609600" y="1752600"/>
          <a:ext cx="8229600" cy="48005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Overall </a:t>
            </a:r>
            <a:r>
              <a:rPr lang="en-IN" dirty="0" smtClean="0"/>
              <a:t>Performance</a:t>
            </a:r>
            <a:endParaRPr lang="en-IN" dirty="0"/>
          </a:p>
        </p:txBody>
      </p:sp>
      <p:graphicFrame>
        <p:nvGraphicFramePr>
          <p:cNvPr id="4" name="Chart 3"/>
          <p:cNvGraphicFramePr/>
          <p:nvPr/>
        </p:nvGraphicFramePr>
        <p:xfrm>
          <a:off x="533400" y="1600200"/>
          <a:ext cx="8153399"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IN" dirty="0"/>
          </a:p>
        </p:txBody>
      </p:sp>
      <p:sp>
        <p:nvSpPr>
          <p:cNvPr id="3" name="Content Placeholder 2"/>
          <p:cNvSpPr>
            <a:spLocks noGrp="1"/>
          </p:cNvSpPr>
          <p:nvPr>
            <p:ph sz="quarter" idx="1"/>
          </p:nvPr>
        </p:nvSpPr>
        <p:spPr/>
        <p:txBody>
          <a:bodyPr>
            <a:normAutofit fontScale="92500" lnSpcReduction="20000"/>
          </a:bodyPr>
          <a:lstStyle/>
          <a:p>
            <a:pPr lvl="0"/>
            <a:r>
              <a:rPr lang="en-US" dirty="0" smtClean="0"/>
              <a:t>Recruiting the tutors preferably of young age as soon as possible according to eligibility criteria set by INC, as they are motivated and willing to </a:t>
            </a:r>
            <a:r>
              <a:rPr lang="en-US" dirty="0" smtClean="0"/>
              <a:t>contribute</a:t>
            </a:r>
          </a:p>
          <a:p>
            <a:pPr lvl="0"/>
            <a:endParaRPr lang="en-IN" dirty="0" smtClean="0"/>
          </a:p>
          <a:p>
            <a:pPr lvl="0"/>
            <a:r>
              <a:rPr lang="en-US" dirty="0" smtClean="0"/>
              <a:t>Recruitment of Data operator cum trainer as soon as possible to avoid misusage of installed IT infrastructures in all schools</a:t>
            </a:r>
            <a:r>
              <a:rPr lang="en-US" dirty="0" smtClean="0"/>
              <a:t>.</a:t>
            </a:r>
          </a:p>
          <a:p>
            <a:pPr lvl="0"/>
            <a:endParaRPr lang="en-IN" dirty="0" smtClean="0"/>
          </a:p>
          <a:p>
            <a:pPr lvl="0"/>
            <a:r>
              <a:rPr lang="en-US" dirty="0" smtClean="0"/>
              <a:t>Advocacy with Civil Surgeon to get procured minimal essential equipment to ensure the effective management of patients</a:t>
            </a:r>
            <a:endParaRPr lang="en-IN" dirty="0" smtClean="0"/>
          </a:p>
          <a:p>
            <a:pPr>
              <a:buNone/>
            </a:pPr>
            <a:endParaRPr lang="en-IN" dirty="0"/>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IN" dirty="0"/>
          </a:p>
        </p:txBody>
      </p:sp>
      <p:sp>
        <p:nvSpPr>
          <p:cNvPr id="3" name="Content Placeholder 2"/>
          <p:cNvSpPr>
            <a:spLocks noGrp="1"/>
          </p:cNvSpPr>
          <p:nvPr>
            <p:ph sz="quarter" idx="1"/>
          </p:nvPr>
        </p:nvSpPr>
        <p:spPr/>
        <p:txBody>
          <a:bodyPr>
            <a:normAutofit fontScale="92500"/>
          </a:bodyPr>
          <a:lstStyle/>
          <a:p>
            <a:pPr lvl="0"/>
            <a:r>
              <a:rPr lang="en-US" dirty="0" smtClean="0"/>
              <a:t>The efforts should be focused on maximum utilization of contingency fund of </a:t>
            </a:r>
            <a:r>
              <a:rPr lang="en-US" dirty="0" err="1" smtClean="0"/>
              <a:t>GoB</a:t>
            </a:r>
            <a:r>
              <a:rPr lang="en-US" dirty="0" smtClean="0"/>
              <a:t> which was provided annually</a:t>
            </a:r>
            <a:r>
              <a:rPr lang="en-US" dirty="0" smtClean="0"/>
              <a:t>.</a:t>
            </a:r>
          </a:p>
          <a:p>
            <a:pPr lvl="0"/>
            <a:endParaRPr lang="en-IN" dirty="0" smtClean="0"/>
          </a:p>
          <a:p>
            <a:pPr lvl="0"/>
            <a:r>
              <a:rPr lang="en-US" dirty="0" smtClean="0"/>
              <a:t>Recruiting the clinical staff immediately to decrease the work load of existing </a:t>
            </a:r>
            <a:r>
              <a:rPr lang="en-US" dirty="0" smtClean="0"/>
              <a:t>staff</a:t>
            </a:r>
          </a:p>
          <a:p>
            <a:pPr lvl="0"/>
            <a:endParaRPr lang="en-IN" dirty="0" smtClean="0"/>
          </a:p>
          <a:p>
            <a:pPr lvl="0"/>
            <a:r>
              <a:rPr lang="en-US" dirty="0" smtClean="0"/>
              <a:t>Ensuring continuous supply of PPE equipment and infection prevention material like bleaching powder to maintain standard of preventing infection transmission</a:t>
            </a:r>
            <a:endParaRPr lang="en-IN" dirty="0" smtClean="0"/>
          </a:p>
          <a:p>
            <a:endParaRPr lang="en-IN"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a:t>
            </a:r>
            <a:r>
              <a:rPr lang="en-US" dirty="0" smtClean="0"/>
              <a:t>n - Introduction</a:t>
            </a:r>
            <a:endParaRPr lang="en-IN" dirty="0"/>
          </a:p>
        </p:txBody>
      </p:sp>
      <p:sp>
        <p:nvSpPr>
          <p:cNvPr id="3" name="Content Placeholder 2"/>
          <p:cNvSpPr>
            <a:spLocks noGrp="1"/>
          </p:cNvSpPr>
          <p:nvPr>
            <p:ph idx="1"/>
          </p:nvPr>
        </p:nvSpPr>
        <p:spPr/>
        <p:txBody>
          <a:bodyPr/>
          <a:lstStyle/>
          <a:p>
            <a:endParaRPr lang="en-IN"/>
          </a:p>
        </p:txBody>
      </p:sp>
      <p:pic>
        <p:nvPicPr>
          <p:cNvPr id="1026" name="Picture 2"/>
          <p:cNvPicPr>
            <a:picLocks noChangeAspect="1" noChangeArrowheads="1"/>
          </p:cNvPicPr>
          <p:nvPr/>
        </p:nvPicPr>
        <p:blipFill>
          <a:blip r:embed="rId2"/>
          <a:srcRect/>
          <a:stretch>
            <a:fillRect/>
          </a:stretch>
        </p:blipFill>
        <p:spPr bwMode="auto">
          <a:xfrm>
            <a:off x="285720" y="1571612"/>
            <a:ext cx="8597019" cy="4743469"/>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improving Section – I:</a:t>
            </a:r>
            <a:endParaRPr lang="en-IN" dirty="0"/>
          </a:p>
        </p:txBody>
      </p:sp>
      <p:sp>
        <p:nvSpPr>
          <p:cNvPr id="3" name="Content Placeholder 2"/>
          <p:cNvSpPr>
            <a:spLocks noGrp="1"/>
          </p:cNvSpPr>
          <p:nvPr>
            <p:ph sz="quarter" idx="1"/>
          </p:nvPr>
        </p:nvSpPr>
        <p:spPr/>
        <p:txBody>
          <a:bodyPr/>
          <a:lstStyle/>
          <a:p>
            <a:pPr lvl="1"/>
            <a:r>
              <a:rPr lang="en-US" sz="2800" dirty="0" smtClean="0"/>
              <a:t>Regular knowledge updates like CSS, SBA, MODCAL etc., </a:t>
            </a:r>
            <a:endParaRPr lang="en-US" sz="2800" dirty="0" smtClean="0"/>
          </a:p>
          <a:p>
            <a:pPr lvl="1"/>
            <a:endParaRPr lang="en-IN" sz="2400" dirty="0" smtClean="0"/>
          </a:p>
          <a:p>
            <a:pPr lvl="1"/>
            <a:r>
              <a:rPr lang="en-US" sz="2800" dirty="0" smtClean="0"/>
              <a:t>Sending tutors for six week training at NNC Kolkata</a:t>
            </a:r>
            <a:r>
              <a:rPr lang="en-US" sz="2800" dirty="0" smtClean="0"/>
              <a:t>,</a:t>
            </a:r>
          </a:p>
          <a:p>
            <a:pPr lvl="1">
              <a:buNone/>
            </a:pPr>
            <a:r>
              <a:rPr lang="en-US" sz="2800" dirty="0" smtClean="0"/>
              <a:t> </a:t>
            </a:r>
            <a:endParaRPr lang="en-IN" sz="2400" dirty="0" smtClean="0"/>
          </a:p>
          <a:p>
            <a:pPr lvl="1"/>
            <a:r>
              <a:rPr lang="en-US" sz="2800" dirty="0" smtClean="0"/>
              <a:t>Developing structured examination system </a:t>
            </a:r>
            <a:r>
              <a:rPr lang="en-US" sz="2800" dirty="0" smtClean="0"/>
              <a:t>and</a:t>
            </a:r>
          </a:p>
          <a:p>
            <a:pPr lvl="1">
              <a:buNone/>
            </a:pPr>
            <a:r>
              <a:rPr lang="en-US" sz="2800" dirty="0" smtClean="0"/>
              <a:t> </a:t>
            </a:r>
            <a:endParaRPr lang="en-IN" sz="2400" dirty="0" smtClean="0"/>
          </a:p>
          <a:p>
            <a:pPr lvl="1"/>
            <a:r>
              <a:rPr lang="en-US" sz="2800" dirty="0" smtClean="0"/>
              <a:t>Developing competency based evaluation system. </a:t>
            </a:r>
            <a:endParaRPr lang="en-IN" sz="2400" dirty="0" smtClean="0"/>
          </a:p>
          <a:p>
            <a:pPr>
              <a:buNone/>
            </a:pPr>
            <a:endParaRPr lang="en-IN" dirty="0"/>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improving Section – </a:t>
            </a:r>
            <a:r>
              <a:rPr lang="en-US" dirty="0" smtClean="0"/>
              <a:t>II</a:t>
            </a:r>
            <a:r>
              <a:rPr lang="en-US" dirty="0" smtClean="0"/>
              <a:t>:</a:t>
            </a:r>
            <a:endParaRPr lang="en-IN" dirty="0"/>
          </a:p>
        </p:txBody>
      </p:sp>
      <p:sp>
        <p:nvSpPr>
          <p:cNvPr id="3" name="Content Placeholder 2"/>
          <p:cNvSpPr>
            <a:spLocks noGrp="1"/>
          </p:cNvSpPr>
          <p:nvPr>
            <p:ph sz="quarter" idx="1"/>
          </p:nvPr>
        </p:nvSpPr>
        <p:spPr/>
        <p:txBody>
          <a:bodyPr/>
          <a:lstStyle/>
          <a:p>
            <a:pPr lvl="0"/>
            <a:r>
              <a:rPr lang="en-US" dirty="0" smtClean="0"/>
              <a:t>Providing opportunity for students at clinical sites</a:t>
            </a:r>
            <a:r>
              <a:rPr lang="en-US" dirty="0" smtClean="0"/>
              <a:t>,</a:t>
            </a:r>
          </a:p>
          <a:p>
            <a:pPr lvl="0"/>
            <a:endParaRPr lang="en-IN" dirty="0" smtClean="0"/>
          </a:p>
          <a:p>
            <a:pPr lvl="0"/>
            <a:r>
              <a:rPr lang="en-US" dirty="0" smtClean="0"/>
              <a:t>Developing memorandum of understanding with various clinical sites, </a:t>
            </a:r>
            <a:endParaRPr lang="en-US" dirty="0" smtClean="0"/>
          </a:p>
          <a:p>
            <a:pPr lvl="0"/>
            <a:endParaRPr lang="en-IN" dirty="0" smtClean="0"/>
          </a:p>
          <a:p>
            <a:pPr lvl="0"/>
            <a:r>
              <a:rPr lang="en-US" dirty="0" smtClean="0"/>
              <a:t>Developing MRP &amp; CRP and </a:t>
            </a:r>
            <a:endParaRPr lang="en-US" dirty="0" smtClean="0"/>
          </a:p>
          <a:p>
            <a:pPr lvl="0"/>
            <a:endParaRPr lang="en-IN" dirty="0" smtClean="0"/>
          </a:p>
          <a:p>
            <a:r>
              <a:rPr lang="en-US" dirty="0" smtClean="0"/>
              <a:t>Distributing skill checklist to every student.</a:t>
            </a:r>
            <a:endParaRPr lang="en-IN" dirty="0"/>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improving Section – </a:t>
            </a:r>
            <a:r>
              <a:rPr lang="en-US" dirty="0" smtClean="0"/>
              <a:t>III</a:t>
            </a:r>
            <a:r>
              <a:rPr lang="en-US" dirty="0" smtClean="0"/>
              <a:t>:</a:t>
            </a:r>
            <a:endParaRPr lang="en-IN" dirty="0"/>
          </a:p>
        </p:txBody>
      </p:sp>
      <p:sp>
        <p:nvSpPr>
          <p:cNvPr id="3" name="Content Placeholder 2"/>
          <p:cNvSpPr>
            <a:spLocks noGrp="1"/>
          </p:cNvSpPr>
          <p:nvPr>
            <p:ph sz="quarter" idx="1"/>
          </p:nvPr>
        </p:nvSpPr>
        <p:spPr/>
        <p:txBody>
          <a:bodyPr/>
          <a:lstStyle/>
          <a:p>
            <a:pPr lvl="0"/>
            <a:r>
              <a:rPr lang="en-US" dirty="0" smtClean="0"/>
              <a:t>Class room should be made equipped with sufficient furniture and with AV aid </a:t>
            </a:r>
            <a:r>
              <a:rPr lang="en-US" dirty="0" smtClean="0"/>
              <a:t>equipment</a:t>
            </a:r>
          </a:p>
          <a:p>
            <a:pPr lvl="0"/>
            <a:endParaRPr lang="en-IN" dirty="0" smtClean="0"/>
          </a:p>
          <a:p>
            <a:pPr lvl="0"/>
            <a:r>
              <a:rPr lang="en-US" dirty="0" smtClean="0"/>
              <a:t>The efforts should be taken at the state level to provide funds for the ANM school, for the procurement of essential infrastructure</a:t>
            </a:r>
            <a:r>
              <a:rPr lang="en-US" dirty="0" smtClean="0"/>
              <a:t>.</a:t>
            </a:r>
          </a:p>
          <a:p>
            <a:pPr lvl="0"/>
            <a:endParaRPr lang="en-IN" dirty="0" smtClean="0"/>
          </a:p>
          <a:p>
            <a:pPr lvl="0"/>
            <a:r>
              <a:rPr lang="en-US" dirty="0" smtClean="0"/>
              <a:t>Library books and models for skill lab should be procured and supplied to each ANM school</a:t>
            </a:r>
            <a:endParaRPr lang="en-IN" dirty="0" smtClean="0"/>
          </a:p>
          <a:p>
            <a:endParaRPr lang="en-IN" dirty="0"/>
          </a:p>
        </p:txBody>
      </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improving Section – </a:t>
            </a:r>
            <a:r>
              <a:rPr lang="en-US" dirty="0" smtClean="0"/>
              <a:t>IV:</a:t>
            </a:r>
            <a:endParaRPr lang="en-IN" dirty="0"/>
          </a:p>
        </p:txBody>
      </p:sp>
      <p:sp>
        <p:nvSpPr>
          <p:cNvPr id="3" name="Content Placeholder 2"/>
          <p:cNvSpPr>
            <a:spLocks noGrp="1"/>
          </p:cNvSpPr>
          <p:nvPr>
            <p:ph sz="quarter" idx="1"/>
          </p:nvPr>
        </p:nvSpPr>
        <p:spPr/>
        <p:txBody>
          <a:bodyPr>
            <a:normAutofit fontScale="92500" lnSpcReduction="10000"/>
          </a:bodyPr>
          <a:lstStyle/>
          <a:p>
            <a:pPr lvl="0"/>
            <a:r>
              <a:rPr lang="en-US" dirty="0" smtClean="0"/>
              <a:t>Developing student academic performance </a:t>
            </a:r>
            <a:r>
              <a:rPr lang="en-US" dirty="0" smtClean="0"/>
              <a:t>policy</a:t>
            </a:r>
          </a:p>
          <a:p>
            <a:pPr lvl="0"/>
            <a:endParaRPr lang="en-IN" dirty="0" smtClean="0"/>
          </a:p>
          <a:p>
            <a:pPr lvl="0"/>
            <a:r>
              <a:rPr lang="en-US" dirty="0" smtClean="0"/>
              <a:t>Maintain cumulative record of every student from entry to exit of the </a:t>
            </a:r>
            <a:r>
              <a:rPr lang="en-US" dirty="0" smtClean="0"/>
              <a:t>school</a:t>
            </a:r>
          </a:p>
          <a:p>
            <a:pPr lvl="0"/>
            <a:endParaRPr lang="en-IN" dirty="0" smtClean="0"/>
          </a:p>
          <a:p>
            <a:pPr lvl="0"/>
            <a:r>
              <a:rPr lang="en-US" dirty="0" smtClean="0"/>
              <a:t>Keep in place of job description of every staff of each cadre of school including class IV </a:t>
            </a:r>
            <a:r>
              <a:rPr lang="en-US" dirty="0" smtClean="0"/>
              <a:t>employees</a:t>
            </a:r>
          </a:p>
          <a:p>
            <a:pPr lvl="0"/>
            <a:endParaRPr lang="en-IN" dirty="0" smtClean="0"/>
          </a:p>
          <a:p>
            <a:pPr lvl="0"/>
            <a:r>
              <a:rPr lang="en-US" dirty="0" smtClean="0"/>
              <a:t>Staff performance evaluation system should be developed and implemented for appraisal annually</a:t>
            </a:r>
            <a:endParaRPr lang="en-IN" dirty="0" smtClean="0"/>
          </a:p>
          <a:p>
            <a:endParaRPr lang="en-IN" dirty="0"/>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improving Section – V</a:t>
            </a:r>
            <a:r>
              <a:rPr lang="en-US" dirty="0" smtClean="0"/>
              <a:t>:</a:t>
            </a:r>
            <a:endParaRPr lang="en-IN" dirty="0"/>
          </a:p>
        </p:txBody>
      </p:sp>
      <p:sp>
        <p:nvSpPr>
          <p:cNvPr id="3" name="Content Placeholder 2"/>
          <p:cNvSpPr>
            <a:spLocks noGrp="1"/>
          </p:cNvSpPr>
          <p:nvPr>
            <p:ph sz="quarter" idx="1"/>
          </p:nvPr>
        </p:nvSpPr>
        <p:spPr/>
        <p:txBody>
          <a:bodyPr>
            <a:normAutofit fontScale="92500" lnSpcReduction="20000"/>
          </a:bodyPr>
          <a:lstStyle/>
          <a:p>
            <a:pPr lvl="0"/>
            <a:r>
              <a:rPr lang="en-US" dirty="0" smtClean="0"/>
              <a:t>Procuring the essential infrastructure for provision of better care, </a:t>
            </a:r>
            <a:endParaRPr lang="en-US" dirty="0" smtClean="0"/>
          </a:p>
          <a:p>
            <a:pPr lvl="0"/>
            <a:endParaRPr lang="en-IN" dirty="0" smtClean="0"/>
          </a:p>
          <a:p>
            <a:pPr lvl="0"/>
            <a:r>
              <a:rPr lang="en-US" dirty="0" smtClean="0"/>
              <a:t>Training of the staff on essential things which are highly </a:t>
            </a:r>
            <a:r>
              <a:rPr lang="en-US" dirty="0" smtClean="0"/>
              <a:t>essential </a:t>
            </a:r>
          </a:p>
          <a:p>
            <a:pPr lvl="0"/>
            <a:endParaRPr lang="en-IN" dirty="0" smtClean="0"/>
          </a:p>
          <a:p>
            <a:pPr lvl="0"/>
            <a:r>
              <a:rPr lang="en-US" dirty="0" smtClean="0"/>
              <a:t>Providing opportunity for the students to practice in the clinical sites. </a:t>
            </a:r>
            <a:endParaRPr lang="en-US" dirty="0" smtClean="0"/>
          </a:p>
          <a:p>
            <a:pPr lvl="0"/>
            <a:endParaRPr lang="en-IN" dirty="0" smtClean="0"/>
          </a:p>
          <a:p>
            <a:r>
              <a:rPr lang="en-US" dirty="0" smtClean="0"/>
              <a:t>Involving students during clinical duties in some </a:t>
            </a:r>
            <a:r>
              <a:rPr lang="en-US" dirty="0" smtClean="0"/>
              <a:t>areas to decrease work load of existing staff</a:t>
            </a:r>
            <a:endParaRPr lang="en-IN" dirty="0"/>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sz="quarter" idx="1"/>
          </p:nvPr>
        </p:nvSpPr>
        <p:spPr>
          <a:xfrm>
            <a:off x="612648" y="1600200"/>
            <a:ext cx="8153400" cy="5029200"/>
          </a:xfrm>
        </p:spPr>
        <p:txBody>
          <a:bodyPr>
            <a:normAutofit fontScale="85000" lnSpcReduction="20000"/>
          </a:bodyPr>
          <a:lstStyle/>
          <a:p>
            <a:r>
              <a:rPr lang="en-US" sz="3200" dirty="0" smtClean="0"/>
              <a:t>Various areas where gaps exists.</a:t>
            </a:r>
          </a:p>
          <a:p>
            <a:r>
              <a:rPr lang="en-US" sz="3200" dirty="0" smtClean="0"/>
              <a:t> Infrastructure, training material, essential equipment and supplies at ANMTC and clinical areas needs an immediate attention.</a:t>
            </a:r>
          </a:p>
          <a:p>
            <a:r>
              <a:rPr lang="en-US" sz="3200" dirty="0" smtClean="0"/>
              <a:t> Human resource SHORTAGE in the ANMTCs is affecting not only the teaching but also the clinical</a:t>
            </a:r>
          </a:p>
          <a:p>
            <a:r>
              <a:rPr lang="en-US" sz="3200" dirty="0" smtClean="0"/>
              <a:t>Great need of update on teaching methodology and MNCH &amp; FP as teachers were still using the conventional way of teaching.</a:t>
            </a:r>
          </a:p>
          <a:p>
            <a:r>
              <a:rPr lang="en-US" sz="3200" dirty="0" smtClean="0"/>
              <a:t> Lack of coordination between clinical area and school staff</a:t>
            </a:r>
          </a:p>
          <a:p>
            <a:r>
              <a:rPr lang="en-US" sz="3200" dirty="0" smtClean="0"/>
              <a:t>Infection Prevention practices were not followed at the clinical </a:t>
            </a:r>
            <a:r>
              <a:rPr lang="en-US" sz="3200" dirty="0" smtClean="0"/>
              <a:t>areas</a:t>
            </a:r>
            <a:endParaRPr lang="en-US" sz="3200" dirty="0" smtClean="0"/>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txBox="1">
            <a:spLocks noChangeArrowheads="1"/>
          </p:cNvSpPr>
          <p:nvPr/>
        </p:nvSpPr>
        <p:spPr>
          <a:xfrm>
            <a:off x="304800" y="2286000"/>
            <a:ext cx="8610600" cy="4114800"/>
          </a:xfrm>
          <a:prstGeom prst="rect">
            <a:avLst/>
          </a:prstGeom>
          <a:solidFill>
            <a:schemeClr val="accent2">
              <a:lumMod val="60000"/>
              <a:lumOff val="40000"/>
            </a:schemeClr>
          </a:solidFill>
          <a:ln w="38100">
            <a:solidFill>
              <a:schemeClr val="bg2">
                <a:lumMod val="40000"/>
                <a:lumOff val="60000"/>
              </a:schemeClr>
            </a:solidFill>
          </a:ln>
        </p:spPr>
        <p:txBody>
          <a:bodyPr vert="horz">
            <a:normAutofit/>
          </a:bodyPr>
          <a:lstStyle/>
          <a:p>
            <a:pPr marL="320040" marR="0" lvl="0" indent="-320040" algn="l" defTabSz="914400" rtl="0" eaLnBrk="1" fontAlgn="auto" latinLnBrk="0" hangingPunct="1">
              <a:lnSpc>
                <a:spcPct val="100000"/>
              </a:lnSpc>
              <a:spcBef>
                <a:spcPts val="700"/>
              </a:spcBef>
              <a:spcAft>
                <a:spcPts val="0"/>
              </a:spcAft>
              <a:buClr>
                <a:schemeClr val="accent2"/>
              </a:buClr>
              <a:buSzPct val="60000"/>
              <a:buFontTx/>
              <a:buNone/>
              <a:tabLst/>
              <a:defRPr/>
            </a:pPr>
            <a:r>
              <a:rPr kumimoji="0" lang="en-US" sz="4800" b="0" i="0" u="none" strike="noStrike" kern="1200" cap="none" spc="0" normalizeH="0" baseline="0" noProof="0" dirty="0" smtClean="0">
                <a:ln>
                  <a:noFill/>
                </a:ln>
                <a:effectLst/>
                <a:uLnTx/>
                <a:uFillTx/>
                <a:latin typeface="Monotype Corsiva" pitchFamily="66" charset="0"/>
                <a:ea typeface="+mn-ea"/>
                <a:cs typeface="+mn-cs"/>
              </a:rPr>
              <a:t>Its NOT just a project..</a:t>
            </a:r>
          </a:p>
          <a:p>
            <a:pPr marL="640080" marR="0" lvl="1" indent="-274320" algn="l" defTabSz="914400" rtl="0" eaLnBrk="1" fontAlgn="auto" latinLnBrk="0" hangingPunct="1">
              <a:lnSpc>
                <a:spcPct val="100000"/>
              </a:lnSpc>
              <a:spcBef>
                <a:spcPts val="550"/>
              </a:spcBef>
              <a:spcAft>
                <a:spcPts val="0"/>
              </a:spcAft>
              <a:buClr>
                <a:schemeClr val="accent1"/>
              </a:buClr>
              <a:buSzPct val="70000"/>
              <a:buFontTx/>
              <a:buNone/>
              <a:tabLst/>
              <a:defRPr/>
            </a:pPr>
            <a:r>
              <a:rPr kumimoji="0" lang="en-US" sz="6600" b="0" i="0" u="none" strike="noStrike" kern="1200" cap="none" spc="0" normalizeH="0" baseline="0" noProof="0" dirty="0" smtClean="0">
                <a:ln>
                  <a:noFill/>
                </a:ln>
                <a:effectLst/>
                <a:uLnTx/>
                <a:uFillTx/>
                <a:latin typeface="Monotype Corsiva" pitchFamily="66" charset="0"/>
                <a:ea typeface="+mn-ea"/>
                <a:cs typeface="+mn-cs"/>
              </a:rPr>
              <a:t>         But ……</a:t>
            </a:r>
            <a:r>
              <a:rPr kumimoji="0" lang="en-US" sz="4800" b="0" i="0" u="none" strike="noStrike" kern="1200" cap="none" spc="0" normalizeH="0" baseline="0" noProof="0" dirty="0" smtClean="0">
                <a:ln>
                  <a:noFill/>
                </a:ln>
                <a:effectLst/>
                <a:uLnTx/>
                <a:uFillTx/>
                <a:latin typeface="Monotype Corsiva" pitchFamily="66" charset="0"/>
                <a:ea typeface="+mn-ea"/>
                <a:cs typeface="+mn-cs"/>
              </a:rPr>
              <a:t>                       </a:t>
            </a:r>
          </a:p>
          <a:p>
            <a:pPr marL="640080" marR="0" lvl="1" indent="-274320" algn="l" defTabSz="914400" rtl="0" eaLnBrk="1" fontAlgn="auto" latinLnBrk="0" hangingPunct="1">
              <a:lnSpc>
                <a:spcPct val="100000"/>
              </a:lnSpc>
              <a:spcBef>
                <a:spcPts val="550"/>
              </a:spcBef>
              <a:spcAft>
                <a:spcPts val="0"/>
              </a:spcAft>
              <a:buClr>
                <a:schemeClr val="accent1"/>
              </a:buClr>
              <a:buSzPct val="70000"/>
              <a:buFontTx/>
              <a:buNone/>
              <a:tabLst/>
              <a:defRPr/>
            </a:pPr>
            <a:r>
              <a:rPr kumimoji="0" lang="en-US" sz="5400" b="0" i="0" u="none" strike="noStrike" kern="1200" cap="none" spc="0" normalizeH="0" baseline="0" noProof="0" dirty="0" smtClean="0">
                <a:ln>
                  <a:noFill/>
                </a:ln>
                <a:effectLst/>
                <a:uLnTx/>
                <a:uFillTx/>
                <a:latin typeface="Monotype Corsiva" pitchFamily="66" charset="0"/>
                <a:ea typeface="+mn-ea"/>
                <a:cs typeface="+mn-cs"/>
              </a:rPr>
              <a:t>           </a:t>
            </a:r>
            <a:r>
              <a:rPr kumimoji="0" lang="en-US" sz="6000" b="0" i="0" u="none" strike="noStrike" kern="1200" cap="none" spc="0" normalizeH="0" baseline="0" noProof="0" dirty="0" smtClean="0">
                <a:ln>
                  <a:noFill/>
                </a:ln>
                <a:effectLst/>
                <a:uLnTx/>
                <a:uFillTx/>
                <a:latin typeface="+mn-lt"/>
                <a:ea typeface="+mn-ea"/>
                <a:cs typeface="+mn-cs"/>
              </a:rPr>
              <a:t>…</a:t>
            </a:r>
            <a:r>
              <a:rPr kumimoji="0" lang="en-US" sz="6000" b="0" i="0" u="none" strike="noStrike" kern="1200" cap="none" spc="0" normalizeH="0" baseline="0" noProof="0" dirty="0" smtClean="0">
                <a:ln>
                  <a:noFill/>
                </a:ln>
                <a:effectLst/>
                <a:uLnTx/>
                <a:uFillTx/>
                <a:latin typeface="Monotype Corsiva" pitchFamily="66" charset="0"/>
                <a:ea typeface="+mn-ea"/>
                <a:cs typeface="+mn-cs"/>
              </a:rPr>
              <a:t>.</a:t>
            </a:r>
            <a:r>
              <a:rPr kumimoji="0" lang="en-US" sz="10600" b="0" i="0" u="none" strike="noStrike" kern="1200" cap="none" spc="0" normalizeH="0" baseline="0" noProof="0" dirty="0" smtClean="0">
                <a:ln>
                  <a:noFill/>
                </a:ln>
                <a:effectLst/>
                <a:uLnTx/>
                <a:uFillTx/>
                <a:latin typeface="Monotype Corsiva" pitchFamily="66" charset="0"/>
                <a:ea typeface="+mn-ea"/>
                <a:cs typeface="+mn-cs"/>
              </a:rPr>
              <a:t>a mission!!</a:t>
            </a:r>
            <a:endParaRPr kumimoji="0" lang="en-US" sz="8000" b="0" i="0" u="none" strike="noStrike" kern="1200" cap="none" spc="0" normalizeH="0" baseline="0" noProof="0" dirty="0" smtClean="0">
              <a:ln>
                <a:noFill/>
              </a:ln>
              <a:effectLst/>
              <a:uLnTx/>
              <a:uFillTx/>
              <a:latin typeface="Monotype Corsiva" pitchFamily="66" charset="0"/>
              <a:ea typeface="+mn-ea"/>
              <a:cs typeface="+mn-cs"/>
            </a:endParaRPr>
          </a:p>
        </p:txBody>
      </p:sp>
      <p:sp>
        <p:nvSpPr>
          <p:cNvPr id="5" name="Rectangle 4" descr="Water droplets"/>
          <p:cNvSpPr>
            <a:spLocks noChangeArrowheads="1"/>
          </p:cNvSpPr>
          <p:nvPr/>
        </p:nvSpPr>
        <p:spPr bwMode="auto">
          <a:xfrm>
            <a:off x="0" y="228600"/>
            <a:ext cx="9144000" cy="1600200"/>
          </a:xfrm>
          <a:prstGeom prst="rect">
            <a:avLst/>
          </a:prstGeom>
          <a:solidFill>
            <a:schemeClr val="tx1">
              <a:lumMod val="65000"/>
              <a:lumOff val="35000"/>
            </a:schemeClr>
          </a:solidFill>
          <a:ln w="38100" algn="ctr">
            <a:solidFill>
              <a:srgbClr val="003300"/>
            </a:solidFill>
            <a:miter lim="800000"/>
            <a:headEnd/>
            <a:tailEnd/>
          </a:ln>
        </p:spPr>
        <p:txBody>
          <a:bodyPr wrap="none" anchor="ctr"/>
          <a:lstStyle/>
          <a:p>
            <a:r>
              <a:rPr lang="en-US" sz="4000" dirty="0" smtClean="0">
                <a:solidFill>
                  <a:schemeClr val="bg1"/>
                </a:solidFill>
                <a:latin typeface="Tahoma" pitchFamily="34" charset="0"/>
                <a:cs typeface="Tahoma" pitchFamily="34" charset="0"/>
              </a:rPr>
              <a:t>Strengthening of Nursing and Midwifery</a:t>
            </a:r>
          </a:p>
          <a:p>
            <a:r>
              <a:rPr lang="en-US" sz="4000" dirty="0" smtClean="0">
                <a:solidFill>
                  <a:schemeClr val="bg1"/>
                </a:solidFill>
                <a:latin typeface="Tahoma" pitchFamily="34" charset="0"/>
                <a:cs typeface="Tahoma" pitchFamily="34" charset="0"/>
              </a:rPr>
              <a:t>Cadre - PSE Project </a:t>
            </a:r>
            <a:endParaRPr lang="en-US" sz="4000" dirty="0">
              <a:solidFill>
                <a:schemeClr val="bg1"/>
              </a:solidFill>
              <a:latin typeface="Tahoma" pitchFamily="34" charset="0"/>
              <a:cs typeface="Tahoma" pitchFamily="34" charset="0"/>
            </a:endParaRPr>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a:xfrm>
            <a:off x="609600" y="1828800"/>
            <a:ext cx="8153400" cy="4495800"/>
          </a:xfrm>
        </p:spPr>
        <p:txBody>
          <a:bodyPr/>
          <a:lstStyle/>
          <a:p>
            <a:pPr>
              <a:buNone/>
            </a:pPr>
            <a:endParaRPr lang="en-IN" sz="3600" dirty="0" smtClean="0">
              <a:solidFill>
                <a:schemeClr val="bg2">
                  <a:lumMod val="75000"/>
                </a:schemeClr>
              </a:solidFill>
              <a:effectLst>
                <a:outerShdw blurRad="38100" dist="25500" dir="5400000" algn="tl" rotWithShape="0">
                  <a:srgbClr val="000000">
                    <a:satMod val="180000"/>
                    <a:alpha val="75000"/>
                  </a:srgbClr>
                </a:outerShdw>
              </a:effectLst>
              <a:cs typeface="Arial" charset="0"/>
            </a:endParaRPr>
          </a:p>
          <a:p>
            <a:pPr>
              <a:buNone/>
            </a:pPr>
            <a:r>
              <a:rPr lang="en-IN" sz="3200" b="1" dirty="0" smtClean="0">
                <a:effectLst>
                  <a:outerShdw blurRad="38100" dist="25500" dir="5400000" algn="tl" rotWithShape="0">
                    <a:srgbClr val="000000">
                      <a:satMod val="180000"/>
                      <a:alpha val="75000"/>
                    </a:srgbClr>
                  </a:outerShdw>
                </a:effectLst>
                <a:cs typeface="Arial" charset="0"/>
              </a:rPr>
              <a:t>It’s a long road </a:t>
            </a:r>
          </a:p>
          <a:p>
            <a:pPr>
              <a:buNone/>
            </a:pPr>
            <a:r>
              <a:rPr lang="en-IN" sz="3200" b="1" dirty="0" smtClean="0">
                <a:effectLst>
                  <a:outerShdw blurRad="38100" dist="25500" dir="5400000" algn="tl" rotWithShape="0">
                    <a:srgbClr val="000000">
                      <a:satMod val="180000"/>
                      <a:alpha val="75000"/>
                    </a:srgbClr>
                  </a:outerShdw>
                </a:effectLst>
                <a:cs typeface="Arial" charset="0"/>
              </a:rPr>
              <a:t>ahead... But </a:t>
            </a:r>
            <a:r>
              <a:rPr lang="en-US" sz="3200" b="1" i="1" dirty="0" smtClean="0">
                <a:effectLst>
                  <a:outerShdw blurRad="38100" dist="25500" dir="5400000" algn="tl" rotWithShape="0">
                    <a:srgbClr val="000000">
                      <a:satMod val="180000"/>
                      <a:alpha val="75000"/>
                    </a:srgbClr>
                  </a:outerShdw>
                </a:effectLst>
                <a:cs typeface="Arial" charset="0"/>
              </a:rPr>
              <a:t>Challenge</a:t>
            </a:r>
          </a:p>
          <a:p>
            <a:pPr>
              <a:buNone/>
            </a:pPr>
            <a:r>
              <a:rPr lang="en-US" sz="3200" b="1" i="1" dirty="0" smtClean="0">
                <a:effectLst>
                  <a:outerShdw blurRad="38100" dist="25500" dir="5400000" algn="tl" rotWithShape="0">
                    <a:srgbClr val="000000">
                      <a:satMod val="180000"/>
                      <a:alpha val="75000"/>
                    </a:srgbClr>
                  </a:outerShdw>
                </a:effectLst>
                <a:cs typeface="Arial" charset="0"/>
              </a:rPr>
              <a:t> is to ensure that every </a:t>
            </a:r>
          </a:p>
          <a:p>
            <a:pPr>
              <a:buNone/>
            </a:pPr>
            <a:r>
              <a:rPr lang="en-US" sz="3200" b="1" i="1" dirty="0" smtClean="0">
                <a:effectLst>
                  <a:outerShdw blurRad="38100" dist="25500" dir="5400000" algn="tl" rotWithShape="0">
                    <a:srgbClr val="000000">
                      <a:satMod val="180000"/>
                      <a:alpha val="75000"/>
                    </a:srgbClr>
                  </a:outerShdw>
                </a:effectLst>
                <a:cs typeface="Arial" charset="0"/>
              </a:rPr>
              <a:t>mother</a:t>
            </a:r>
            <a:r>
              <a:rPr lang="en-US" sz="3200" b="1" i="1" dirty="0" smtClean="0">
                <a:effectLst>
                  <a:outerShdw blurRad="38100" dist="25500" dir="5400000" algn="tl" rotWithShape="0">
                    <a:srgbClr val="000000">
                      <a:satMod val="180000"/>
                      <a:alpha val="75000"/>
                    </a:srgbClr>
                  </a:outerShdw>
                </a:effectLst>
                <a:cs typeface="Arial" charset="0"/>
              </a:rPr>
              <a:t> counts</a:t>
            </a:r>
            <a:r>
              <a:rPr lang="en-US" sz="3200" b="1" i="1" dirty="0" smtClean="0">
                <a:effectLst>
                  <a:outerShdw blurRad="38100" dist="25500" dir="5400000" algn="tl" rotWithShape="0">
                    <a:srgbClr val="000000">
                      <a:satMod val="180000"/>
                      <a:alpha val="75000"/>
                    </a:srgbClr>
                  </a:outerShdw>
                </a:effectLst>
                <a:cs typeface="Arial" charset="0"/>
              </a:rPr>
              <a:t>…!!!</a:t>
            </a:r>
            <a:endParaRPr lang="en-US" sz="3200" b="1" dirty="0"/>
          </a:p>
        </p:txBody>
      </p:sp>
      <p:pic>
        <p:nvPicPr>
          <p:cNvPr id="39938" name="Picture 2" descr="C:\Users\Nagendra\Desktop\lens18365967_1324345942ascension-process.jpg"/>
          <p:cNvPicPr>
            <a:picLocks noChangeAspect="1" noChangeArrowheads="1"/>
          </p:cNvPicPr>
          <p:nvPr/>
        </p:nvPicPr>
        <p:blipFill>
          <a:blip r:embed="rId2" cstate="print"/>
          <a:srcRect/>
          <a:stretch>
            <a:fillRect/>
          </a:stretch>
        </p:blipFill>
        <p:spPr bwMode="auto">
          <a:xfrm>
            <a:off x="4648200" y="1828800"/>
            <a:ext cx="4190999" cy="4191000"/>
          </a:xfrm>
          <a:prstGeom prst="rect">
            <a:avLst/>
          </a:prstGeom>
          <a:noFill/>
        </p:spPr>
      </p:pic>
      <p:sp>
        <p:nvSpPr>
          <p:cNvPr id="5" name="TextBox 4"/>
          <p:cNvSpPr txBox="1"/>
          <p:nvPr/>
        </p:nvSpPr>
        <p:spPr>
          <a:xfrm>
            <a:off x="5334000" y="2895600"/>
            <a:ext cx="998991" cy="400110"/>
          </a:xfrm>
          <a:prstGeom prst="rect">
            <a:avLst/>
          </a:prstGeom>
          <a:noFill/>
        </p:spPr>
        <p:txBody>
          <a:bodyPr wrap="none" rtlCol="0">
            <a:spAutoFit/>
          </a:bodyPr>
          <a:lstStyle/>
          <a:p>
            <a:r>
              <a:rPr lang="en-US" sz="2000" dirty="0" smtClean="0">
                <a:latin typeface="Berlin Sans FB Demi" pitchFamily="34" charset="0"/>
              </a:rPr>
              <a:t>MDG-5</a:t>
            </a:r>
            <a:endParaRPr lang="en-US" sz="2000" dirty="0">
              <a:latin typeface="Berlin Sans FB Demi" pitchFamily="34" charset="0"/>
            </a:endParaRPr>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3074" name="Picture 2" descr="C:\Users\user\Downloads\Jhpiego Wallies\578046_10150817068202914_1268733988_n.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9" name="TextBox 8"/>
          <p:cNvSpPr txBox="1"/>
          <p:nvPr/>
        </p:nvSpPr>
        <p:spPr>
          <a:xfrm>
            <a:off x="1676400" y="685800"/>
            <a:ext cx="6781800" cy="1015663"/>
          </a:xfrm>
          <a:prstGeom prst="rect">
            <a:avLst/>
          </a:prstGeom>
          <a:noFill/>
        </p:spPr>
        <p:txBody>
          <a:bodyPr wrap="square" rtlCol="0">
            <a:spAutoFit/>
          </a:bodyPr>
          <a:lstStyle/>
          <a:p>
            <a:r>
              <a:rPr lang="en-US" sz="6000" dirty="0" smtClean="0">
                <a:solidFill>
                  <a:schemeClr val="accent2">
                    <a:lumMod val="20000"/>
                    <a:lumOff val="80000"/>
                  </a:schemeClr>
                </a:solidFill>
                <a:latin typeface="Broadway BT" pitchFamily="82" charset="0"/>
              </a:rPr>
              <a:t>Thank you…!!</a:t>
            </a:r>
            <a:endParaRPr lang="en-US" sz="6000" dirty="0">
              <a:solidFill>
                <a:schemeClr val="accent2">
                  <a:lumMod val="20000"/>
                  <a:lumOff val="80000"/>
                </a:schemeClr>
              </a:solidFill>
              <a:latin typeface="Broadway BT" pitchFamily="82"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Vision</a:t>
            </a:r>
            <a:endParaRPr lang="en-IN" dirty="0"/>
          </a:p>
        </p:txBody>
      </p:sp>
      <p:pic>
        <p:nvPicPr>
          <p:cNvPr id="3074" name="Picture 2"/>
          <p:cNvPicPr>
            <a:picLocks noChangeAspect="1" noChangeArrowheads="1"/>
          </p:cNvPicPr>
          <p:nvPr/>
        </p:nvPicPr>
        <p:blipFill>
          <a:blip r:embed="rId2"/>
          <a:srcRect/>
          <a:stretch>
            <a:fillRect/>
          </a:stretch>
        </p:blipFill>
        <p:spPr bwMode="auto">
          <a:xfrm>
            <a:off x="357158" y="2000240"/>
            <a:ext cx="8501122" cy="3400425"/>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Jhpiego’s</a:t>
            </a:r>
            <a:r>
              <a:rPr lang="en-US" dirty="0" smtClean="0"/>
              <a:t> overarching goals</a:t>
            </a:r>
            <a:endParaRPr lang="en-IN" dirty="0"/>
          </a:p>
        </p:txBody>
      </p:sp>
      <p:pic>
        <p:nvPicPr>
          <p:cNvPr id="5122" name="Picture 2"/>
          <p:cNvPicPr>
            <a:picLocks noChangeAspect="1" noChangeArrowheads="1"/>
          </p:cNvPicPr>
          <p:nvPr/>
        </p:nvPicPr>
        <p:blipFill>
          <a:blip r:embed="rId2"/>
          <a:srcRect/>
          <a:stretch>
            <a:fillRect/>
          </a:stretch>
        </p:blipFill>
        <p:spPr bwMode="auto">
          <a:xfrm>
            <a:off x="285720" y="1824038"/>
            <a:ext cx="8572559" cy="4033854"/>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Jhpiego’s</a:t>
            </a:r>
            <a:r>
              <a:rPr lang="en-US" dirty="0" smtClean="0"/>
              <a:t> work</a:t>
            </a:r>
            <a:endParaRPr lang="en-IN" dirty="0"/>
          </a:p>
        </p:txBody>
      </p:sp>
      <p:pic>
        <p:nvPicPr>
          <p:cNvPr id="6147" name="Picture 3"/>
          <p:cNvPicPr>
            <a:picLocks noGrp="1" noChangeAspect="1" noChangeArrowheads="1"/>
          </p:cNvPicPr>
          <p:nvPr>
            <p:ph idx="1"/>
          </p:nvPr>
        </p:nvPicPr>
        <p:blipFill>
          <a:blip r:embed="rId2"/>
          <a:srcRect/>
          <a:stretch>
            <a:fillRect/>
          </a:stretch>
        </p:blipFill>
        <p:spPr bwMode="auto">
          <a:xfrm>
            <a:off x="579532" y="1928802"/>
            <a:ext cx="8256903" cy="4000528"/>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Jhpiego</a:t>
            </a:r>
            <a:r>
              <a:rPr lang="en-US" dirty="0" smtClean="0"/>
              <a:t> Focus areas</a:t>
            </a:r>
            <a:endParaRPr lang="en-IN" dirty="0"/>
          </a:p>
        </p:txBody>
      </p:sp>
      <p:pic>
        <p:nvPicPr>
          <p:cNvPr id="7170" name="Picture 2"/>
          <p:cNvPicPr>
            <a:picLocks noChangeAspect="1" noChangeArrowheads="1"/>
          </p:cNvPicPr>
          <p:nvPr/>
        </p:nvPicPr>
        <p:blipFill>
          <a:blip r:embed="rId2"/>
          <a:srcRect/>
          <a:stretch>
            <a:fillRect/>
          </a:stretch>
        </p:blipFill>
        <p:spPr bwMode="auto">
          <a:xfrm>
            <a:off x="340140" y="1643050"/>
            <a:ext cx="8417754" cy="4605350"/>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work done</a:t>
            </a:r>
            <a:endParaRPr lang="en-IN" dirty="0"/>
          </a:p>
        </p:txBody>
      </p:sp>
      <p:pic>
        <p:nvPicPr>
          <p:cNvPr id="8194" name="Picture 2"/>
          <p:cNvPicPr>
            <a:picLocks noChangeAspect="1" noChangeArrowheads="1"/>
          </p:cNvPicPr>
          <p:nvPr/>
        </p:nvPicPr>
        <p:blipFill>
          <a:blip r:embed="rId2"/>
          <a:srcRect/>
          <a:stretch>
            <a:fillRect/>
          </a:stretch>
        </p:blipFill>
        <p:spPr bwMode="auto">
          <a:xfrm>
            <a:off x="428597" y="1714500"/>
            <a:ext cx="8498740" cy="4152900"/>
          </a:xfrm>
          <a:prstGeom prst="rect">
            <a:avLst/>
          </a:prstGeom>
          <a:noFill/>
          <a:ln w="9525">
            <a:noFill/>
            <a:miter lim="800000"/>
            <a:headEnd/>
            <a:tailEnd/>
          </a:ln>
          <a:effectLst/>
        </p:spPr>
      </p:pic>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371600"/>
            <a:ext cx="8382000" cy="5791200"/>
          </a:xfrm>
        </p:spPr>
        <p:txBody>
          <a:bodyPr>
            <a:normAutofit fontScale="92500" lnSpcReduction="10000"/>
          </a:bodyPr>
          <a:lstStyle/>
          <a:p>
            <a:pPr>
              <a:buNone/>
            </a:pPr>
            <a:endParaRPr lang="en-US" b="1" dirty="0" smtClean="0"/>
          </a:p>
          <a:p>
            <a:r>
              <a:rPr lang="en-US" dirty="0" smtClean="0"/>
              <a:t>The goal of this project is to improve the quality of pre-service education for the nursing and midwifery cadre in Bihar state. </a:t>
            </a:r>
            <a:endParaRPr lang="en-US" dirty="0" smtClean="0"/>
          </a:p>
          <a:p>
            <a:endParaRPr lang="en-US" dirty="0" smtClean="0"/>
          </a:p>
          <a:p>
            <a:r>
              <a:rPr lang="en-US" dirty="0" smtClean="0"/>
              <a:t>The Bihar state health society is leading the implementation of this program with strategic technical assistance from </a:t>
            </a:r>
            <a:r>
              <a:rPr lang="en-US" dirty="0" err="1" smtClean="0"/>
              <a:t>Jhpiego</a:t>
            </a:r>
            <a:r>
              <a:rPr lang="en-US" dirty="0" smtClean="0"/>
              <a:t> and in partnership with NIPI. </a:t>
            </a:r>
            <a:endParaRPr lang="en-US" dirty="0" smtClean="0"/>
          </a:p>
          <a:p>
            <a:endParaRPr lang="en-US" dirty="0" smtClean="0"/>
          </a:p>
          <a:p>
            <a:r>
              <a:rPr lang="en-US" dirty="0" err="1" smtClean="0"/>
              <a:t>Jhpiego</a:t>
            </a:r>
            <a:r>
              <a:rPr lang="en-US" dirty="0" smtClean="0"/>
              <a:t> </a:t>
            </a:r>
            <a:r>
              <a:rPr lang="en-US" dirty="0" smtClean="0"/>
              <a:t>providing technical assistance and </a:t>
            </a:r>
            <a:r>
              <a:rPr lang="en-US" dirty="0" smtClean="0"/>
              <a:t>mentoring center for the process of strengthening the six general nursing and midwifery schools and 22 ANM training centers in the state of Bihar</a:t>
            </a:r>
            <a:r>
              <a:rPr lang="en-US" dirty="0" smtClean="0"/>
              <a:t>		</a:t>
            </a:r>
          </a:p>
        </p:txBody>
      </p:sp>
      <p:sp>
        <p:nvSpPr>
          <p:cNvPr id="4" name="TextBox 3"/>
          <p:cNvSpPr txBox="1"/>
          <p:nvPr/>
        </p:nvSpPr>
        <p:spPr>
          <a:xfrm>
            <a:off x="533400" y="0"/>
            <a:ext cx="7391400" cy="1200329"/>
          </a:xfrm>
          <a:prstGeom prst="rect">
            <a:avLst/>
          </a:prstGeom>
          <a:noFill/>
        </p:spPr>
        <p:txBody>
          <a:bodyPr wrap="square" rtlCol="0">
            <a:spAutoFit/>
          </a:bodyPr>
          <a:lstStyle/>
          <a:p>
            <a:pPr>
              <a:buNone/>
            </a:pPr>
            <a:r>
              <a:rPr lang="en-US" sz="3600" dirty="0" smtClean="0"/>
              <a:t>Pre Service Education for strengthening of nursing cadre (PSE):</a:t>
            </a:r>
            <a:endParaRPr lang="en-US" sz="3600" dirty="0" smtClean="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727</TotalTime>
  <Words>1105</Words>
  <Application>Microsoft Office PowerPoint</Application>
  <PresentationFormat>On-screen Show (4:3)</PresentationFormat>
  <Paragraphs>215</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Theme1</vt:lpstr>
      <vt:lpstr>      Dissertation at JHPIEGO</vt:lpstr>
      <vt:lpstr>Gap analysis in selected ANMTC’s and deriving the action plan to achieve the maximum standards to strengthen the pre service education for nursing and midwifery cadre in Bihar</vt:lpstr>
      <vt:lpstr>Organization - Introduction</vt:lpstr>
      <vt:lpstr>Vision</vt:lpstr>
      <vt:lpstr>Jhpiego’s overarching goals</vt:lpstr>
      <vt:lpstr>Jhpiego’s work</vt:lpstr>
      <vt:lpstr>Jhpiego Focus areas</vt:lpstr>
      <vt:lpstr>Getting work done</vt:lpstr>
      <vt:lpstr>Slide 9</vt:lpstr>
      <vt:lpstr>Bihar State Map showing ANMTC/GNMTC  Schools </vt:lpstr>
      <vt:lpstr>Slide 11</vt:lpstr>
      <vt:lpstr>Objectives:</vt:lpstr>
      <vt:lpstr>Specific Objectives:</vt:lpstr>
      <vt:lpstr>Methodology:</vt:lpstr>
      <vt:lpstr>Study Tool</vt:lpstr>
      <vt:lpstr>Slide 16</vt:lpstr>
      <vt:lpstr>Data collection and analysis </vt:lpstr>
      <vt:lpstr>Scoring</vt:lpstr>
      <vt:lpstr>Study Findings:</vt:lpstr>
      <vt:lpstr>Present status of ANM schools</vt:lpstr>
      <vt:lpstr>Slide 21</vt:lpstr>
      <vt:lpstr>Slide 22</vt:lpstr>
      <vt:lpstr>Slide 23</vt:lpstr>
      <vt:lpstr>Slide 24</vt:lpstr>
      <vt:lpstr>Base line Assessment Summary</vt:lpstr>
      <vt:lpstr>Ist Internal Assessment Summary</vt:lpstr>
      <vt:lpstr>Overall Performance</vt:lpstr>
      <vt:lpstr>Recommendations</vt:lpstr>
      <vt:lpstr>Contd..</vt:lpstr>
      <vt:lpstr>For improving Section – I:</vt:lpstr>
      <vt:lpstr>For improving Section – II:</vt:lpstr>
      <vt:lpstr>For improving Section – III:</vt:lpstr>
      <vt:lpstr>For improving Section – IV:</vt:lpstr>
      <vt:lpstr>For improving Section – V:</vt:lpstr>
      <vt:lpstr>CONCLUSION</vt:lpstr>
      <vt:lpstr>Slide 36</vt:lpstr>
      <vt:lpstr>Slide 37</vt:lpstr>
      <vt:lpstr>Slide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Nagendra</dc:creator>
  <cp:lastModifiedBy>Nagendra</cp:lastModifiedBy>
  <cp:revision>59</cp:revision>
  <dcterms:created xsi:type="dcterms:W3CDTF">2012-06-14T15:40:19Z</dcterms:created>
  <dcterms:modified xsi:type="dcterms:W3CDTF">2013-05-02T06:56:36Z</dcterms:modified>
</cp:coreProperties>
</file>