
<file path=[Content_Types].xml><?xml version="1.0" encoding="utf-8"?>
<Types xmlns="http://schemas.openxmlformats.org/package/2006/content-types">
  <Override PartName="/ppt/slides/slide47.xml" ContentType="application/vnd.openxmlformats-officedocument.presentationml.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diagrams/quickStyle17.xml" ContentType="application/vnd.openxmlformats-officedocument.drawingml.diagramStyle+xml"/>
  <Override PartName="/ppt/charts/chart13.xml" ContentType="application/vnd.openxmlformats-officedocument.drawingml.chart+xml"/>
  <Override PartName="/ppt/diagrams/drawing18.xml" ContentType="application/vnd.ms-office.drawingml.diagramDrawing+xml"/>
  <Override PartName="/ppt/charts/chart24.xml" ContentType="application/vnd.openxmlformats-officedocument.drawingml.chart+xml"/>
  <Override PartName="/ppt/tableStyles.xml" ContentType="application/vnd.openxmlformats-officedocument.presentationml.tableStyles+xml"/>
  <Override PartName="/ppt/diagrams/layout17.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charts/chart29.xml" ContentType="application/vnd.openxmlformats-officedocument.drawingml.chart+xml"/>
  <Override PartName="/ppt/diagrams/layout20.xml" ContentType="application/vnd.openxmlformats-officedocument.drawingml.diagramLayout+xml"/>
  <Override PartName="/ppt/diagrams/colors23.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charts/chart14.xml" ContentType="application/vnd.openxmlformats-officedocument.drawingml.chart+xml"/>
  <Override PartName="/ppt/diagrams/quickStyle18.xml" ContentType="application/vnd.openxmlformats-officedocument.drawingml.diagramStyle+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charts/chart8.xml" ContentType="application/vnd.openxmlformats-officedocument.drawingml.chart+xml"/>
  <Override PartName="/ppt/diagrams/layout18.xml" ContentType="application/vnd.openxmlformats-officedocument.drawingml.diagramLayout+xml"/>
  <Override PartName="/ppt/charts/chart21.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rawing8.xml" ContentType="application/vnd.ms-office.drawingml.diagramDrawing+xml"/>
  <Override PartName="/ppt/charts/chart10.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charts/chart4.xml" ContentType="application/vnd.openxmlformats-officedocument.drawingml.char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charts/chart19.xml" ContentType="application/vnd.openxmlformats-officedocument.drawingml.chart+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Override PartName="/ppt/charts/chart26.xml" ContentType="application/vnd.openxmlformats-officedocument.drawingml.chart+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charts/chart5.xml" ContentType="application/vnd.openxmlformats-officedocument.drawingml.chart+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charts/chart27.xml" ContentType="application/vnd.openxmlformats-officedocument.drawingml.chart+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charts/chart23.xml" ContentType="application/vnd.openxmlformats-officedocument.drawingml.chart+xml"/>
  <Override PartName="/ppt/slides/slide20.xml" ContentType="application/vnd.openxmlformats-officedocument.presentationml.slide+xml"/>
  <Override PartName="/ppt/diagrams/layout4.xml" ContentType="application/vnd.openxmlformats-officedocument.drawingml.diagramLayout+xml"/>
  <Override PartName="/ppt/charts/chart12.xml" ContentType="application/vnd.openxmlformats-officedocument.drawingml.chart+xml"/>
  <Override PartName="/ppt/charts/chart30.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charts/chart6.xml" ContentType="application/vnd.openxmlformats-officedocument.drawingml.char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charts/chart28.xml" ContentType="application/vnd.openxmlformats-officedocument.drawingml.chart+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charts/chart31.xml" ContentType="application/vnd.openxmlformats-officedocument.drawingml.char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charts/chart7.xml" ContentType="application/vnd.openxmlformats-officedocument.drawingml.chart+xml"/>
  <Override PartName="/ppt/charts/chart20.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99" r:id="rId3"/>
    <p:sldId id="300" r:id="rId4"/>
    <p:sldId id="301" r:id="rId5"/>
    <p:sldId id="297" r:id="rId6"/>
    <p:sldId id="306" r:id="rId7"/>
    <p:sldId id="298" r:id="rId8"/>
    <p:sldId id="308" r:id="rId9"/>
    <p:sldId id="310" r:id="rId10"/>
    <p:sldId id="307" r:id="rId11"/>
    <p:sldId id="309" r:id="rId12"/>
    <p:sldId id="302" r:id="rId13"/>
    <p:sldId id="311" r:id="rId14"/>
    <p:sldId id="312" r:id="rId15"/>
    <p:sldId id="258" r:id="rId16"/>
    <p:sldId id="259" r:id="rId17"/>
    <p:sldId id="260" r:id="rId18"/>
    <p:sldId id="319" r:id="rId19"/>
    <p:sldId id="318" r:id="rId20"/>
    <p:sldId id="264" r:id="rId21"/>
    <p:sldId id="265" r:id="rId22"/>
    <p:sldId id="266" r:id="rId23"/>
    <p:sldId id="267" r:id="rId24"/>
    <p:sldId id="268" r:id="rId25"/>
    <p:sldId id="269" r:id="rId26"/>
    <p:sldId id="270" r:id="rId27"/>
    <p:sldId id="272" r:id="rId28"/>
    <p:sldId id="273" r:id="rId29"/>
    <p:sldId id="274" r:id="rId30"/>
    <p:sldId id="275" r:id="rId31"/>
    <p:sldId id="276" r:id="rId32"/>
    <p:sldId id="277" r:id="rId33"/>
    <p:sldId id="278" r:id="rId34"/>
    <p:sldId id="279" r:id="rId35"/>
    <p:sldId id="280" r:id="rId36"/>
    <p:sldId id="281" r:id="rId37"/>
    <p:sldId id="283" r:id="rId38"/>
    <p:sldId id="284" r:id="rId39"/>
    <p:sldId id="285" r:id="rId40"/>
    <p:sldId id="286" r:id="rId41"/>
    <p:sldId id="287" r:id="rId42"/>
    <p:sldId id="288" r:id="rId43"/>
    <p:sldId id="289" r:id="rId44"/>
    <p:sldId id="290" r:id="rId45"/>
    <p:sldId id="291" r:id="rId46"/>
    <p:sldId id="292" r:id="rId47"/>
    <p:sldId id="293" r:id="rId48"/>
    <p:sldId id="295" r:id="rId49"/>
    <p:sldId id="296" r:id="rId50"/>
    <p:sldId id="315" r:id="rId51"/>
    <p:sldId id="316" r:id="rId52"/>
    <p:sldId id="317" r:id="rId53"/>
    <p:sldId id="30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1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manualLayout>
          <c:layoutTarget val="inner"/>
          <c:xMode val="edge"/>
          <c:yMode val="edge"/>
          <c:x val="0"/>
          <c:y val="6.9708350634404559E-2"/>
          <c:w val="0.93625536097458417"/>
          <c:h val="0.79082729531934781"/>
        </c:manualLayout>
      </c:layout>
      <c:barChart>
        <c:barDir val="col"/>
        <c:grouping val="clustered"/>
        <c:ser>
          <c:idx val="0"/>
          <c:order val="0"/>
          <c:tx>
            <c:strRef>
              <c:f>Sheet1!$B$1</c:f>
              <c:strCache>
                <c:ptCount val="1"/>
                <c:pt idx="0">
                  <c:v>age</c:v>
                </c:pt>
              </c:strCache>
            </c:strRef>
          </c:tx>
          <c:dPt>
            <c:idx val="0"/>
            <c:spPr>
              <a:solidFill>
                <a:srgbClr val="00B050"/>
              </a:solidFill>
            </c:spPr>
          </c:dPt>
          <c:dPt>
            <c:idx val="1"/>
            <c:spPr>
              <a:solidFill>
                <a:schemeClr val="accent1"/>
              </a:solidFill>
            </c:spPr>
          </c:dPt>
          <c:dPt>
            <c:idx val="2"/>
            <c:spPr>
              <a:solidFill>
                <a:srgbClr val="92D050"/>
              </a:solidFill>
            </c:spPr>
          </c:dPt>
          <c:dPt>
            <c:idx val="4"/>
            <c:spPr>
              <a:solidFill>
                <a:schemeClr val="accent5"/>
              </a:solidFill>
            </c:spPr>
          </c:dPt>
          <c:dLbls>
            <c:txPr>
              <a:bodyPr/>
              <a:lstStyle/>
              <a:p>
                <a:pPr>
                  <a:defRPr sz="1600">
                    <a:solidFill>
                      <a:schemeClr val="accent1"/>
                    </a:solidFill>
                    <a:latin typeface="Arial Black" pitchFamily="34" charset="0"/>
                  </a:defRPr>
                </a:pPr>
                <a:endParaRPr lang="en-US"/>
              </a:p>
            </c:txPr>
            <c:showVal val="1"/>
          </c:dLbls>
          <c:cat>
            <c:strRef>
              <c:f>Sheet1!$A$2:$A$6</c:f>
              <c:strCache>
                <c:ptCount val="5"/>
                <c:pt idx="0">
                  <c:v>16 - 20 YRS</c:v>
                </c:pt>
                <c:pt idx="1">
                  <c:v>21 - 25 YRS</c:v>
                </c:pt>
                <c:pt idx="2">
                  <c:v>26 - 30 YRS</c:v>
                </c:pt>
                <c:pt idx="3">
                  <c:v>31 - 35 YRS</c:v>
                </c:pt>
                <c:pt idx="4">
                  <c:v>MORE THAN 35 YRS</c:v>
                </c:pt>
              </c:strCache>
            </c:strRef>
          </c:cat>
          <c:val>
            <c:numRef>
              <c:f>Sheet1!$B$2:$B$6</c:f>
              <c:numCache>
                <c:formatCode>General</c:formatCode>
                <c:ptCount val="5"/>
                <c:pt idx="0">
                  <c:v>11.9</c:v>
                </c:pt>
                <c:pt idx="1">
                  <c:v>56.4</c:v>
                </c:pt>
                <c:pt idx="2">
                  <c:v>25.7</c:v>
                </c:pt>
                <c:pt idx="3">
                  <c:v>4</c:v>
                </c:pt>
                <c:pt idx="4">
                  <c:v>2</c:v>
                </c:pt>
              </c:numCache>
            </c:numRef>
          </c:val>
        </c:ser>
        <c:gapWidth val="100"/>
        <c:axId val="120670464"/>
        <c:axId val="120676352"/>
      </c:barChart>
      <c:catAx>
        <c:axId val="120670464"/>
        <c:scaling>
          <c:orientation val="minMax"/>
        </c:scaling>
        <c:axPos val="b"/>
        <c:tickLblPos val="nextTo"/>
        <c:txPr>
          <a:bodyPr/>
          <a:lstStyle/>
          <a:p>
            <a:pPr>
              <a:defRPr sz="1100">
                <a:solidFill>
                  <a:schemeClr val="accent1"/>
                </a:solidFill>
                <a:latin typeface="Arial Black" pitchFamily="34" charset="0"/>
              </a:defRPr>
            </a:pPr>
            <a:endParaRPr lang="en-US"/>
          </a:p>
        </c:txPr>
        <c:crossAx val="120676352"/>
        <c:crosses val="autoZero"/>
        <c:auto val="1"/>
        <c:lblAlgn val="ctr"/>
        <c:lblOffset val="100"/>
      </c:catAx>
      <c:valAx>
        <c:axId val="120676352"/>
        <c:scaling>
          <c:orientation val="minMax"/>
        </c:scaling>
        <c:axPos val="l"/>
        <c:majorGridlines/>
        <c:numFmt formatCode="General" sourceLinked="1"/>
        <c:tickLblPos val="nextTo"/>
        <c:crossAx val="120670464"/>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view3D>
      <c:perspective val="30"/>
    </c:view3D>
    <c:plotArea>
      <c:layout>
        <c:manualLayout>
          <c:layoutTarget val="inner"/>
          <c:xMode val="edge"/>
          <c:yMode val="edge"/>
          <c:x val="4.6466370586922864E-2"/>
          <c:y val="9.1458659559040298E-2"/>
          <c:w val="0.92018563593944103"/>
          <c:h val="0.89342830621332769"/>
        </c:manualLayout>
      </c:layout>
      <c:pie3DChart>
        <c:varyColors val="1"/>
        <c:ser>
          <c:idx val="0"/>
          <c:order val="0"/>
          <c:tx>
            <c:strRef>
              <c:f>Sheet1!$C$10</c:f>
              <c:strCache>
                <c:ptCount val="1"/>
                <c:pt idx="0">
                  <c:v>Q 12</c:v>
                </c:pt>
              </c:strCache>
            </c:strRef>
          </c:tx>
          <c:explosion val="25"/>
          <c:dLbls>
            <c:dLbl>
              <c:idx val="0"/>
              <c:layout>
                <c:manualLayout>
                  <c:x val="-7.9519860511366502E-2"/>
                  <c:y val="-0.32659779598906818"/>
                </c:manualLayout>
              </c:layout>
              <c:showCatName val="1"/>
              <c:showPercent val="1"/>
            </c:dLbl>
            <c:txPr>
              <a:bodyPr/>
              <a:lstStyle/>
              <a:p>
                <a:pPr>
                  <a:defRPr>
                    <a:solidFill>
                      <a:srgbClr val="FFFF00"/>
                    </a:solidFill>
                    <a:latin typeface="Arial Black" pitchFamily="34" charset="0"/>
                  </a:defRPr>
                </a:pPr>
                <a:endParaRPr lang="en-US"/>
              </a:p>
            </c:txPr>
            <c:showCatName val="1"/>
            <c:showPercent val="1"/>
            <c:showLeaderLines val="1"/>
          </c:dLbls>
          <c:cat>
            <c:strRef>
              <c:f>Sheet1!$B$11:$B$13</c:f>
              <c:strCache>
                <c:ptCount val="3"/>
                <c:pt idx="0">
                  <c:v>YES</c:v>
                </c:pt>
                <c:pt idx="1">
                  <c:v>NO</c:v>
                </c:pt>
                <c:pt idx="2">
                  <c:v>PERHAPS</c:v>
                </c:pt>
              </c:strCache>
            </c:strRef>
          </c:cat>
          <c:val>
            <c:numRef>
              <c:f>Sheet1!$C$11:$C$13</c:f>
              <c:numCache>
                <c:formatCode>General</c:formatCode>
                <c:ptCount val="3"/>
                <c:pt idx="0">
                  <c:v>56.4</c:v>
                </c:pt>
                <c:pt idx="1">
                  <c:v>38.6</c:v>
                </c:pt>
                <c:pt idx="2">
                  <c:v>5</c:v>
                </c:pt>
              </c:numCache>
            </c:numRef>
          </c:val>
        </c:ser>
        <c:dLbls>
          <c:showCatName val="1"/>
          <c:showPercent val="1"/>
        </c:dLbls>
      </c:pie3DChart>
    </c:plotArea>
    <c:plotVisOnly val="1"/>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arChart>
        <c:barDir val="col"/>
        <c:grouping val="stacked"/>
        <c:ser>
          <c:idx val="0"/>
          <c:order val="0"/>
          <c:tx>
            <c:strRef>
              <c:f>Sheet1!$C$2</c:f>
              <c:strCache>
                <c:ptCount val="1"/>
                <c:pt idx="0">
                  <c:v>Q 13</c:v>
                </c:pt>
              </c:strCache>
            </c:strRef>
          </c:tx>
          <c:cat>
            <c:strRef>
              <c:f>Sheet1!$B$3:$B$6</c:f>
              <c:strCache>
                <c:ptCount val="4"/>
                <c:pt idx="0">
                  <c:v>LESS THAN 1 YR </c:v>
                </c:pt>
                <c:pt idx="1">
                  <c:v>1 - 2 YRS </c:v>
                </c:pt>
                <c:pt idx="2">
                  <c:v>3 - 4 YRS </c:v>
                </c:pt>
                <c:pt idx="3">
                  <c:v>OTHER </c:v>
                </c:pt>
              </c:strCache>
            </c:strRef>
          </c:cat>
          <c:val>
            <c:numRef>
              <c:f>Sheet1!$C$3:$C$6</c:f>
              <c:numCache>
                <c:formatCode>General</c:formatCode>
                <c:ptCount val="4"/>
                <c:pt idx="0">
                  <c:v>1</c:v>
                </c:pt>
                <c:pt idx="1">
                  <c:v>37.6</c:v>
                </c:pt>
                <c:pt idx="2">
                  <c:v>22.8</c:v>
                </c:pt>
                <c:pt idx="3">
                  <c:v>38.6</c:v>
                </c:pt>
              </c:numCache>
            </c:numRef>
          </c:val>
        </c:ser>
        <c:gapWidth val="95"/>
        <c:overlap val="100"/>
        <c:axId val="69960832"/>
        <c:axId val="69962368"/>
      </c:barChart>
      <c:catAx>
        <c:axId val="69960832"/>
        <c:scaling>
          <c:orientation val="minMax"/>
        </c:scaling>
        <c:axPos val="b"/>
        <c:majorTickMark val="none"/>
        <c:tickLblPos val="nextTo"/>
        <c:crossAx val="69962368"/>
        <c:crosses val="autoZero"/>
        <c:auto val="1"/>
        <c:lblAlgn val="ctr"/>
        <c:lblOffset val="100"/>
      </c:catAx>
      <c:valAx>
        <c:axId val="69962368"/>
        <c:scaling>
          <c:orientation val="minMax"/>
        </c:scaling>
        <c:axPos val="l"/>
        <c:majorGridlines/>
        <c:numFmt formatCode="General" sourceLinked="1"/>
        <c:majorTickMark val="none"/>
        <c:tickLblPos val="nextTo"/>
        <c:crossAx val="69960832"/>
        <c:crosses val="autoZero"/>
        <c:crossBetween val="between"/>
      </c:valAx>
      <c:dTable>
        <c:showHorzBorder val="1"/>
        <c:showVertBorder val="1"/>
        <c:showOutline val="1"/>
        <c:showKeys val="1"/>
        <c:txPr>
          <a:bodyPr/>
          <a:lstStyle/>
          <a:p>
            <a:pPr rtl="0">
              <a:defRPr>
                <a:solidFill>
                  <a:schemeClr val="accent1"/>
                </a:solidFill>
              </a:defRPr>
            </a:pPr>
            <a:endParaRPr lang="en-US"/>
          </a:p>
        </c:txPr>
      </c:dTable>
    </c:plotArea>
    <c:plotVisOnly val="1"/>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arChart>
        <c:barDir val="col"/>
        <c:grouping val="clustered"/>
        <c:ser>
          <c:idx val="0"/>
          <c:order val="0"/>
          <c:tx>
            <c:strRef>
              <c:f>Sheet1!$B$1</c:f>
              <c:strCache>
                <c:ptCount val="1"/>
                <c:pt idx="0">
                  <c:v>Q 14</c:v>
                </c:pt>
              </c:strCache>
            </c:strRef>
          </c:tx>
          <c:cat>
            <c:strRef>
              <c:f>Sheet1!$A$2:$A$6</c:f>
              <c:strCache>
                <c:ptCount val="5"/>
                <c:pt idx="0">
                  <c:v>1 TO 4</c:v>
                </c:pt>
                <c:pt idx="1">
                  <c:v>5 TO 9</c:v>
                </c:pt>
                <c:pt idx="2">
                  <c:v>10 TO 14</c:v>
                </c:pt>
                <c:pt idx="3">
                  <c:v>15 - 19 </c:v>
                </c:pt>
                <c:pt idx="4">
                  <c:v>MORE THAN 19 </c:v>
                </c:pt>
              </c:strCache>
            </c:strRef>
          </c:cat>
          <c:val>
            <c:numRef>
              <c:f>Sheet1!$B$2:$B$6</c:f>
              <c:numCache>
                <c:formatCode>General</c:formatCode>
                <c:ptCount val="5"/>
                <c:pt idx="0">
                  <c:v>3</c:v>
                </c:pt>
                <c:pt idx="1">
                  <c:v>76.2</c:v>
                </c:pt>
                <c:pt idx="2">
                  <c:v>5.9</c:v>
                </c:pt>
                <c:pt idx="3">
                  <c:v>13.9</c:v>
                </c:pt>
                <c:pt idx="4">
                  <c:v>1</c:v>
                </c:pt>
              </c:numCache>
            </c:numRef>
          </c:val>
          <c:bubble3D val="1"/>
        </c:ser>
        <c:axId val="89271680"/>
        <c:axId val="89298048"/>
      </c:barChart>
      <c:catAx>
        <c:axId val="89271680"/>
        <c:scaling>
          <c:orientation val="minMax"/>
        </c:scaling>
        <c:axPos val="b"/>
        <c:majorTickMark val="none"/>
        <c:tickLblPos val="nextTo"/>
        <c:crossAx val="89298048"/>
        <c:crosses val="autoZero"/>
        <c:auto val="1"/>
        <c:lblAlgn val="ctr"/>
        <c:lblOffset val="100"/>
      </c:catAx>
      <c:valAx>
        <c:axId val="89298048"/>
        <c:scaling>
          <c:orientation val="minMax"/>
        </c:scaling>
        <c:axPos val="l"/>
        <c:majorGridlines/>
        <c:numFmt formatCode="General" sourceLinked="1"/>
        <c:majorTickMark val="none"/>
        <c:tickLblPos val="nextTo"/>
        <c:crossAx val="89271680"/>
        <c:crosses val="autoZero"/>
        <c:crossBetween val="between"/>
      </c:valAx>
      <c:dTable>
        <c:showHorzBorder val="1"/>
        <c:showVertBorder val="1"/>
        <c:showOutline val="1"/>
        <c:showKeys val="1"/>
      </c:dTable>
    </c:plotArea>
    <c:plotVisOnly val="1"/>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IN"/>
  <c:style val="43"/>
  <c:chart>
    <c:autoTitleDeleted val="1"/>
    <c:plotArea>
      <c:layout/>
      <c:bubbleChart>
        <c:ser>
          <c:idx val="0"/>
          <c:order val="0"/>
          <c:tx>
            <c:strRef>
              <c:f>Sheet1!$B$1</c:f>
              <c:strCache>
                <c:ptCount val="1"/>
                <c:pt idx="0">
                  <c:v>Q 1</c:v>
                </c:pt>
              </c:strCache>
            </c:strRef>
          </c:tx>
          <c:dPt>
            <c:idx val="1"/>
            <c:bubble3D val="1"/>
            <c:spPr>
              <a:solidFill>
                <a:schemeClr val="accent3">
                  <a:lumMod val="75000"/>
                </a:schemeClr>
              </a:solidFill>
            </c:spPr>
          </c:dPt>
          <c:dLbls>
            <c:dLbl>
              <c:idx val="0"/>
              <c:layout>
                <c:manualLayout>
                  <c:x val="-0.15013253807428192"/>
                  <c:y val="0.13662409966967667"/>
                </c:manualLayout>
              </c:layout>
              <c:showVal val="1"/>
              <c:showCatName val="1"/>
            </c:dLbl>
            <c:dLbl>
              <c:idx val="1"/>
              <c:layout>
                <c:manualLayout>
                  <c:x val="-0.13264136858989992"/>
                  <c:y val="0.14656039782747227"/>
                </c:manualLayout>
              </c:layout>
              <c:showVal val="1"/>
              <c:showCatName val="1"/>
            </c:dLbl>
            <c:txPr>
              <a:bodyPr/>
              <a:lstStyle/>
              <a:p>
                <a:pPr>
                  <a:defRPr b="1">
                    <a:solidFill>
                      <a:srgbClr val="FFC000"/>
                    </a:solidFill>
                    <a:latin typeface="Arial Black" pitchFamily="34" charset="0"/>
                  </a:defRPr>
                </a:pPr>
                <a:endParaRPr lang="en-US"/>
              </a:p>
            </c:txPr>
            <c:showVal val="1"/>
            <c:showCatName val="1"/>
          </c:dLbls>
          <c:xVal>
            <c:strRef>
              <c:f>Sheet1!$A$2:$A$5</c:f>
              <c:strCache>
                <c:ptCount val="2"/>
                <c:pt idx="0">
                  <c:v>YES </c:v>
                </c:pt>
                <c:pt idx="1">
                  <c:v>NO</c:v>
                </c:pt>
              </c:strCache>
            </c:strRef>
          </c:xVal>
          <c:yVal>
            <c:numRef>
              <c:f>Sheet1!$B$2:$B$5</c:f>
              <c:numCache>
                <c:formatCode>General</c:formatCode>
                <c:ptCount val="4"/>
                <c:pt idx="0">
                  <c:v>58.4</c:v>
                </c:pt>
                <c:pt idx="1">
                  <c:v>41.6</c:v>
                </c:pt>
              </c:numCache>
            </c:numRef>
          </c:yVal>
          <c:bubbleSize>
            <c:numLit>
              <c:formatCode>General</c:formatCode>
              <c:ptCount val="4"/>
              <c:pt idx="0">
                <c:v>1</c:v>
              </c:pt>
              <c:pt idx="1">
                <c:v>1</c:v>
              </c:pt>
              <c:pt idx="2">
                <c:v>1</c:v>
              </c:pt>
              <c:pt idx="3">
                <c:v>1</c:v>
              </c:pt>
            </c:numLit>
          </c:bubbleSize>
          <c:bubble3D val="1"/>
        </c:ser>
        <c:dLbls>
          <c:showVal val="1"/>
          <c:showCatName val="1"/>
        </c:dLbls>
        <c:bubbleScale val="100"/>
        <c:axId val="121484416"/>
        <c:axId val="121485952"/>
      </c:bubbleChart>
      <c:valAx>
        <c:axId val="121484416"/>
        <c:scaling>
          <c:orientation val="minMax"/>
        </c:scaling>
        <c:axPos val="b"/>
        <c:majorGridlines/>
        <c:tickLblPos val="nextTo"/>
        <c:crossAx val="121485952"/>
        <c:crosses val="autoZero"/>
        <c:crossBetween val="midCat"/>
      </c:valAx>
      <c:valAx>
        <c:axId val="121485952"/>
        <c:scaling>
          <c:orientation val="minMax"/>
        </c:scaling>
        <c:axPos val="l"/>
        <c:majorGridlines/>
        <c:numFmt formatCode="General" sourceLinked="1"/>
        <c:tickLblPos val="nextTo"/>
        <c:crossAx val="121484416"/>
        <c:crosses val="autoZero"/>
        <c:crossBetween val="midCat"/>
      </c:valAx>
    </c:plotArea>
    <c:plotVisOnly val="1"/>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arChart>
        <c:barDir val="col"/>
        <c:grouping val="clustered"/>
        <c:ser>
          <c:idx val="0"/>
          <c:order val="0"/>
          <c:tx>
            <c:strRef>
              <c:f>Sheet1!$C$4</c:f>
              <c:strCache>
                <c:ptCount val="1"/>
                <c:pt idx="0">
                  <c:v>Q2</c:v>
                </c:pt>
              </c:strCache>
            </c:strRef>
          </c:tx>
          <c:cat>
            <c:strRef>
              <c:f>Sheet1!$B$5:$B$8</c:f>
              <c:strCache>
                <c:ptCount val="4"/>
                <c:pt idx="0">
                  <c:v>TO PREVENT PREGNANCY</c:v>
                </c:pt>
                <c:pt idx="1">
                  <c:v>BIRTH SPACING</c:v>
                </c:pt>
                <c:pt idx="2">
                  <c:v>TO STOP FURTHER CONCEPTION</c:v>
                </c:pt>
                <c:pt idx="3">
                  <c:v>OTHER</c:v>
                </c:pt>
              </c:strCache>
            </c:strRef>
          </c:cat>
          <c:val>
            <c:numRef>
              <c:f>Sheet1!$C$5:$C$8</c:f>
              <c:numCache>
                <c:formatCode>General</c:formatCode>
                <c:ptCount val="4"/>
                <c:pt idx="0">
                  <c:v>20.8</c:v>
                </c:pt>
                <c:pt idx="1">
                  <c:v>41.6</c:v>
                </c:pt>
                <c:pt idx="2">
                  <c:v>23.8</c:v>
                </c:pt>
                <c:pt idx="3">
                  <c:v>13.9</c:v>
                </c:pt>
              </c:numCache>
            </c:numRef>
          </c:val>
        </c:ser>
        <c:axId val="69733760"/>
        <c:axId val="69739648"/>
      </c:barChart>
      <c:catAx>
        <c:axId val="69733760"/>
        <c:scaling>
          <c:orientation val="minMax"/>
        </c:scaling>
        <c:axPos val="b"/>
        <c:majorTickMark val="none"/>
        <c:tickLblPos val="nextTo"/>
        <c:crossAx val="69739648"/>
        <c:crosses val="autoZero"/>
        <c:auto val="1"/>
        <c:lblAlgn val="ctr"/>
        <c:lblOffset val="100"/>
      </c:catAx>
      <c:valAx>
        <c:axId val="69739648"/>
        <c:scaling>
          <c:orientation val="minMax"/>
        </c:scaling>
        <c:axPos val="l"/>
        <c:majorGridlines/>
        <c:title/>
        <c:numFmt formatCode="General" sourceLinked="1"/>
        <c:majorTickMark val="none"/>
        <c:tickLblPos val="nextTo"/>
        <c:crossAx val="69733760"/>
        <c:crosses val="autoZero"/>
        <c:crossBetween val="between"/>
      </c:valAx>
      <c:dTable>
        <c:showHorzBorder val="1"/>
        <c:showVertBorder val="1"/>
        <c:showOutline val="1"/>
        <c:showKeys val="1"/>
        <c:txPr>
          <a:bodyPr/>
          <a:lstStyle/>
          <a:p>
            <a:pPr rtl="0">
              <a:defRPr sz="1200">
                <a:solidFill>
                  <a:schemeClr val="accent1"/>
                </a:solidFill>
                <a:latin typeface="Arial Black" pitchFamily="34" charset="0"/>
              </a:defRPr>
            </a:pPr>
            <a:endParaRPr lang="en-US"/>
          </a:p>
        </c:txPr>
      </c:dTable>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arChart>
        <c:barDir val="col"/>
        <c:grouping val="clustered"/>
        <c:ser>
          <c:idx val="0"/>
          <c:order val="0"/>
          <c:tx>
            <c:strRef>
              <c:f>Sheet1!$C$10</c:f>
              <c:strCache>
                <c:ptCount val="1"/>
                <c:pt idx="0">
                  <c:v>Q3</c:v>
                </c:pt>
              </c:strCache>
            </c:strRef>
          </c:tx>
          <c:dLbls>
            <c:txPr>
              <a:bodyPr/>
              <a:lstStyle/>
              <a:p>
                <a:pPr>
                  <a:defRPr b="1">
                    <a:solidFill>
                      <a:srgbClr val="FFC000"/>
                    </a:solidFill>
                  </a:defRPr>
                </a:pPr>
                <a:endParaRPr lang="en-US"/>
              </a:p>
            </c:txPr>
            <c:showVal val="1"/>
            <c:showCatName val="1"/>
          </c:dLbls>
          <c:cat>
            <c:strRef>
              <c:f>Sheet1!$B$11:$B$12</c:f>
              <c:strCache>
                <c:ptCount val="2"/>
                <c:pt idx="0">
                  <c:v>YES</c:v>
                </c:pt>
                <c:pt idx="1">
                  <c:v>NO</c:v>
                </c:pt>
              </c:strCache>
            </c:strRef>
          </c:cat>
          <c:val>
            <c:numRef>
              <c:f>Sheet1!$C$11:$C$12</c:f>
              <c:numCache>
                <c:formatCode>General</c:formatCode>
                <c:ptCount val="2"/>
                <c:pt idx="0">
                  <c:v>67.3</c:v>
                </c:pt>
                <c:pt idx="1">
                  <c:v>32.700000000000003</c:v>
                </c:pt>
              </c:numCache>
            </c:numRef>
          </c:val>
        </c:ser>
        <c:gapWidth val="100"/>
        <c:axId val="69773952"/>
        <c:axId val="69783936"/>
      </c:barChart>
      <c:catAx>
        <c:axId val="69773952"/>
        <c:scaling>
          <c:orientation val="minMax"/>
        </c:scaling>
        <c:axPos val="b"/>
        <c:tickLblPos val="nextTo"/>
        <c:crossAx val="69783936"/>
        <c:crosses val="autoZero"/>
        <c:auto val="1"/>
        <c:lblAlgn val="ctr"/>
        <c:lblOffset val="100"/>
      </c:catAx>
      <c:valAx>
        <c:axId val="69783936"/>
        <c:scaling>
          <c:orientation val="minMax"/>
        </c:scaling>
        <c:axPos val="l"/>
        <c:majorGridlines/>
        <c:numFmt formatCode="General" sourceLinked="1"/>
        <c:tickLblPos val="nextTo"/>
        <c:crossAx val="69773952"/>
        <c:crosses val="autoZero"/>
        <c:crossBetween val="between"/>
      </c:valAx>
    </c:plotArea>
    <c:plotVisOnly val="1"/>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doughnutChart>
        <c:varyColors val="1"/>
        <c:ser>
          <c:idx val="0"/>
          <c:order val="0"/>
          <c:tx>
            <c:strRef>
              <c:f>Sheet1!$C$14</c:f>
              <c:strCache>
                <c:ptCount val="1"/>
                <c:pt idx="0">
                  <c:v>Q 4</c:v>
                </c:pt>
              </c:strCache>
            </c:strRef>
          </c:tx>
          <c:explosion val="25"/>
          <c:dLbls>
            <c:dLbl>
              <c:idx val="0"/>
              <c:layout>
                <c:manualLayout>
                  <c:x val="0.105532445393135"/>
                  <c:y val="-0.11672503258701511"/>
                </c:manualLayout>
              </c:layout>
              <c:showCatName val="1"/>
              <c:showPercent val="1"/>
            </c:dLbl>
            <c:dLbl>
              <c:idx val="1"/>
              <c:layout>
                <c:manualLayout>
                  <c:x val="0.17347799242707138"/>
                  <c:y val="-5.1877792260895464E-3"/>
                </c:manualLayout>
              </c:layout>
              <c:showCatName val="1"/>
              <c:showPercent val="1"/>
            </c:dLbl>
            <c:dLbl>
              <c:idx val="2"/>
              <c:layout>
                <c:manualLayout>
                  <c:x val="0.10264114551935048"/>
                  <c:y val="-1.0375558452179093E-2"/>
                </c:manualLayout>
              </c:layout>
              <c:showCatName val="1"/>
              <c:showPercent val="1"/>
            </c:dLbl>
            <c:dLbl>
              <c:idx val="3"/>
              <c:layout>
                <c:manualLayout>
                  <c:x val="-5.7825997475690304E-2"/>
                  <c:y val="0.11931892220005956"/>
                </c:manualLayout>
              </c:layout>
              <c:showCatName val="1"/>
              <c:showPercent val="1"/>
            </c:dLbl>
            <c:dLbl>
              <c:idx val="4"/>
              <c:layout>
                <c:manualLayout>
                  <c:x val="-0.10553244539313499"/>
                  <c:y val="8.8192246843522448E-2"/>
                </c:manualLayout>
              </c:layout>
              <c:showCatName val="1"/>
              <c:showPercent val="1"/>
            </c:dLbl>
            <c:dLbl>
              <c:idx val="5"/>
              <c:layout>
                <c:manualLayout>
                  <c:x val="-0.16335844286882556"/>
                  <c:y val="-1.5563337678268669E-2"/>
                </c:manualLayout>
              </c:layout>
              <c:showCatName val="1"/>
              <c:showPercent val="1"/>
            </c:dLbl>
            <c:dLbl>
              <c:idx val="6"/>
              <c:layout>
                <c:manualLayout>
                  <c:x val="-0.13010849432030341"/>
                  <c:y val="-7.7816688391343508E-2"/>
                </c:manualLayout>
              </c:layout>
              <c:showCatName val="1"/>
              <c:showPercent val="1"/>
            </c:dLbl>
            <c:dLbl>
              <c:idx val="7"/>
              <c:layout>
                <c:manualLayout>
                  <c:x val="-1.1565199495138121E-2"/>
                  <c:y val="-0.12969448065223907"/>
                </c:manualLayout>
              </c:layout>
              <c:showCatName val="1"/>
              <c:showPercent val="1"/>
            </c:dLbl>
            <c:txPr>
              <a:bodyPr/>
              <a:lstStyle/>
              <a:p>
                <a:pPr>
                  <a:defRPr sz="1100">
                    <a:solidFill>
                      <a:srgbClr val="FFC000"/>
                    </a:solidFill>
                    <a:latin typeface="Arial Black" pitchFamily="34" charset="0"/>
                  </a:defRPr>
                </a:pPr>
                <a:endParaRPr lang="en-US"/>
              </a:p>
            </c:txPr>
            <c:showCatName val="1"/>
            <c:showPercent val="1"/>
            <c:showLeaderLines val="1"/>
          </c:dLbls>
          <c:cat>
            <c:strRef>
              <c:f>Sheet1!$B$15:$B$22</c:f>
              <c:strCache>
                <c:ptCount val="8"/>
                <c:pt idx="0">
                  <c:v>PILLS:MALA-N</c:v>
                </c:pt>
                <c:pt idx="1">
                  <c:v>PILLS:EMERGY CONT</c:v>
                </c:pt>
                <c:pt idx="2">
                  <c:v>IUD</c:v>
                </c:pt>
                <c:pt idx="3">
                  <c:v>CONDOM</c:v>
                </c:pt>
                <c:pt idx="4">
                  <c:v>BREAST FEEDING</c:v>
                </c:pt>
                <c:pt idx="5">
                  <c:v>CAL THE SAFE PERIOD IN CALENDER</c:v>
                </c:pt>
                <c:pt idx="6">
                  <c:v>TUBECTOMY</c:v>
                </c:pt>
                <c:pt idx="7">
                  <c:v>OTHER</c:v>
                </c:pt>
              </c:strCache>
            </c:strRef>
          </c:cat>
          <c:val>
            <c:numRef>
              <c:f>Sheet1!$C$15:$C$22</c:f>
              <c:numCache>
                <c:formatCode>General</c:formatCode>
                <c:ptCount val="8"/>
                <c:pt idx="0">
                  <c:v>9.9</c:v>
                </c:pt>
                <c:pt idx="1">
                  <c:v>10.9</c:v>
                </c:pt>
                <c:pt idx="2">
                  <c:v>22.8</c:v>
                </c:pt>
                <c:pt idx="3">
                  <c:v>19.8</c:v>
                </c:pt>
                <c:pt idx="4">
                  <c:v>2</c:v>
                </c:pt>
                <c:pt idx="5">
                  <c:v>18.8</c:v>
                </c:pt>
                <c:pt idx="6">
                  <c:v>13.9</c:v>
                </c:pt>
                <c:pt idx="7">
                  <c:v>2</c:v>
                </c:pt>
              </c:numCache>
            </c:numRef>
          </c:val>
        </c:ser>
        <c:dLbls>
          <c:showCatName val="1"/>
          <c:showPercent val="1"/>
        </c:dLbls>
        <c:firstSliceAng val="0"/>
        <c:holeSize val="50"/>
      </c:doughnutChart>
    </c:plotArea>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arChart>
        <c:barDir val="col"/>
        <c:grouping val="clustered"/>
        <c:ser>
          <c:idx val="0"/>
          <c:order val="0"/>
          <c:tx>
            <c:strRef>
              <c:f>Sheet1!$C$24</c:f>
              <c:strCache>
                <c:ptCount val="1"/>
                <c:pt idx="0">
                  <c:v>Q5</c:v>
                </c:pt>
              </c:strCache>
            </c:strRef>
          </c:tx>
          <c:cat>
            <c:strRef>
              <c:f>Sheet1!$B$25:$B$31</c:f>
              <c:strCache>
                <c:ptCount val="7"/>
                <c:pt idx="0">
                  <c:v>TV</c:v>
                </c:pt>
                <c:pt idx="1">
                  <c:v>NEWSPAPER</c:v>
                </c:pt>
                <c:pt idx="2">
                  <c:v>DOCTOR</c:v>
                </c:pt>
                <c:pt idx="3">
                  <c:v>ASHA</c:v>
                </c:pt>
                <c:pt idx="4">
                  <c:v>HEALTH CAMP</c:v>
                </c:pt>
                <c:pt idx="5">
                  <c:v>FAMILY/ FRIENDS</c:v>
                </c:pt>
                <c:pt idx="6">
                  <c:v>OTHER</c:v>
                </c:pt>
              </c:strCache>
            </c:strRef>
          </c:cat>
          <c:val>
            <c:numRef>
              <c:f>Sheet1!$C$25:$C$31</c:f>
              <c:numCache>
                <c:formatCode>General</c:formatCode>
                <c:ptCount val="7"/>
                <c:pt idx="0">
                  <c:v>5.9</c:v>
                </c:pt>
                <c:pt idx="1">
                  <c:v>1</c:v>
                </c:pt>
                <c:pt idx="2">
                  <c:v>34.700000000000003</c:v>
                </c:pt>
                <c:pt idx="3">
                  <c:v>49.5</c:v>
                </c:pt>
                <c:pt idx="4">
                  <c:v>5</c:v>
                </c:pt>
                <c:pt idx="5">
                  <c:v>1</c:v>
                </c:pt>
                <c:pt idx="6">
                  <c:v>3</c:v>
                </c:pt>
              </c:numCache>
            </c:numRef>
          </c:val>
        </c:ser>
        <c:axId val="70091136"/>
        <c:axId val="70092672"/>
      </c:barChart>
      <c:catAx>
        <c:axId val="70091136"/>
        <c:scaling>
          <c:orientation val="minMax"/>
        </c:scaling>
        <c:axPos val="b"/>
        <c:majorTickMark val="none"/>
        <c:tickLblPos val="nextTo"/>
        <c:crossAx val="70092672"/>
        <c:crosses val="autoZero"/>
        <c:auto val="1"/>
        <c:lblAlgn val="ctr"/>
        <c:lblOffset val="100"/>
      </c:catAx>
      <c:valAx>
        <c:axId val="70092672"/>
        <c:scaling>
          <c:orientation val="minMax"/>
        </c:scaling>
        <c:axPos val="l"/>
        <c:majorGridlines/>
        <c:numFmt formatCode="General" sourceLinked="1"/>
        <c:majorTickMark val="none"/>
        <c:tickLblPos val="nextTo"/>
        <c:crossAx val="70091136"/>
        <c:crosses val="autoZero"/>
        <c:crossBetween val="between"/>
      </c:valAx>
      <c:dTable>
        <c:showHorzBorder val="1"/>
        <c:showVertBorder val="1"/>
        <c:showOutline val="1"/>
        <c:showKeys val="1"/>
      </c:dTable>
    </c:plotArea>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doughnutChart>
        <c:varyColors val="1"/>
        <c:ser>
          <c:idx val="0"/>
          <c:order val="0"/>
          <c:tx>
            <c:strRef>
              <c:f>Sheet1!$B$1</c:f>
              <c:strCache>
                <c:ptCount val="1"/>
                <c:pt idx="0">
                  <c:v>Q1</c:v>
                </c:pt>
              </c:strCache>
            </c:strRef>
          </c:tx>
          <c:explosion val="25"/>
          <c:dLbls>
            <c:dLbl>
              <c:idx val="0"/>
              <c:layout>
                <c:manualLayout>
                  <c:x val="0.14022804387854901"/>
                  <c:y val="-0.16034214741692951"/>
                </c:manualLayout>
              </c:layout>
              <c:showCatName val="1"/>
              <c:showPercent val="1"/>
            </c:dLbl>
            <c:dLbl>
              <c:idx val="1"/>
              <c:layout>
                <c:manualLayout>
                  <c:x val="-0.12577154450962638"/>
                  <c:y val="0.11023502907779592"/>
                </c:manualLayout>
              </c:layout>
              <c:showCatName val="1"/>
              <c:showPercent val="1"/>
            </c:dLbl>
            <c:dLbl>
              <c:idx val="2"/>
              <c:layout>
                <c:manualLayout>
                  <c:x val="-0.12288024463584192"/>
                  <c:y val="-0.13779403293642412"/>
                </c:manualLayout>
              </c:layout>
              <c:showCatName val="1"/>
              <c:showPercent val="1"/>
            </c:dLbl>
            <c:txPr>
              <a:bodyPr/>
              <a:lstStyle/>
              <a:p>
                <a:pPr>
                  <a:defRPr sz="1600">
                    <a:solidFill>
                      <a:srgbClr val="FFC000"/>
                    </a:solidFill>
                    <a:latin typeface="Arial Black" pitchFamily="34" charset="0"/>
                  </a:defRPr>
                </a:pPr>
                <a:endParaRPr lang="en-US"/>
              </a:p>
            </c:txPr>
            <c:showCatName val="1"/>
            <c:showPercent val="1"/>
            <c:showLeaderLines val="1"/>
          </c:dLbls>
          <c:cat>
            <c:strRef>
              <c:f>Sheet1!$A$2:$A$5</c:f>
              <c:strCache>
                <c:ptCount val="3"/>
                <c:pt idx="0">
                  <c:v>FAVOURABLE </c:v>
                </c:pt>
                <c:pt idx="1">
                  <c:v>UNFOURABLE </c:v>
                </c:pt>
                <c:pt idx="2">
                  <c:v>DON'T KNOW </c:v>
                </c:pt>
              </c:strCache>
            </c:strRef>
          </c:cat>
          <c:val>
            <c:numRef>
              <c:f>Sheet1!$B$2:$B$5</c:f>
              <c:numCache>
                <c:formatCode>General</c:formatCode>
                <c:ptCount val="4"/>
                <c:pt idx="0">
                  <c:v>55.4</c:v>
                </c:pt>
                <c:pt idx="1">
                  <c:v>4</c:v>
                </c:pt>
                <c:pt idx="2">
                  <c:v>40.6</c:v>
                </c:pt>
              </c:numCache>
            </c:numRef>
          </c:val>
        </c:ser>
        <c:dLbls>
          <c:showCatName val="1"/>
          <c:showPercent val="1"/>
        </c:dLbls>
        <c:firstSliceAng val="0"/>
        <c:holeSize val="50"/>
      </c:doughnutChart>
    </c:plotArea>
    <c:plotVisOnly val="1"/>
  </c:chart>
  <c:txPr>
    <a:bodyPr/>
    <a:lstStyle/>
    <a:p>
      <a:pPr>
        <a:defRPr sz="18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ubbleChart>
        <c:ser>
          <c:idx val="0"/>
          <c:order val="0"/>
          <c:tx>
            <c:strRef>
              <c:f>Sheet1!$B$1</c:f>
              <c:strCache>
                <c:ptCount val="1"/>
                <c:pt idx="0">
                  <c:v>Q2</c:v>
                </c:pt>
              </c:strCache>
            </c:strRef>
          </c:tx>
          <c:dPt>
            <c:idx val="0"/>
            <c:bubble3D val="1"/>
            <c:spPr>
              <a:solidFill>
                <a:schemeClr val="accent5">
                  <a:lumMod val="50000"/>
                </a:schemeClr>
              </a:solidFill>
            </c:spPr>
          </c:dPt>
          <c:dPt>
            <c:idx val="1"/>
            <c:bubble3D val="1"/>
            <c:spPr>
              <a:solidFill>
                <a:srgbClr val="FFFF00"/>
              </a:solidFill>
            </c:spPr>
          </c:dPt>
          <c:dPt>
            <c:idx val="2"/>
            <c:bubble3D val="1"/>
            <c:spPr>
              <a:solidFill>
                <a:srgbClr val="7030A0"/>
              </a:solidFill>
            </c:spPr>
          </c:dPt>
          <c:dLbls>
            <c:dLbl>
              <c:idx val="0"/>
              <c:layout>
                <c:manualLayout>
                  <c:x val="-0.1652777777777778"/>
                  <c:y val="0.1497584541062808"/>
                </c:manualLayout>
              </c:layout>
              <c:dLblPos val="r"/>
              <c:showVal val="1"/>
              <c:showCatName val="1"/>
            </c:dLbl>
            <c:dLbl>
              <c:idx val="1"/>
              <c:layout>
                <c:manualLayout>
                  <c:x val="-0.16666666666666666"/>
                  <c:y val="0.15942028985507331"/>
                </c:manualLayout>
              </c:layout>
              <c:dLblPos val="r"/>
              <c:showVal val="1"/>
              <c:showCatName val="1"/>
            </c:dLbl>
            <c:dLbl>
              <c:idx val="2"/>
              <c:layout>
                <c:manualLayout>
                  <c:x val="-8.4722222222222573E-2"/>
                  <c:y val="0.19565217391304304"/>
                </c:manualLayout>
              </c:layout>
              <c:dLblPos val="r"/>
              <c:showVal val="1"/>
              <c:showCatName val="1"/>
            </c:dLbl>
            <c:txPr>
              <a:bodyPr/>
              <a:lstStyle/>
              <a:p>
                <a:pPr>
                  <a:defRPr>
                    <a:solidFill>
                      <a:srgbClr val="FFC000"/>
                    </a:solidFill>
                    <a:latin typeface="Arial Black" pitchFamily="34" charset="0"/>
                  </a:defRPr>
                </a:pPr>
                <a:endParaRPr lang="en-US"/>
              </a:p>
            </c:txPr>
            <c:dLblPos val="r"/>
            <c:showVal val="1"/>
            <c:showCatName val="1"/>
          </c:dLbls>
          <c:xVal>
            <c:strRef>
              <c:f>Sheet1!$A$2:$A$5</c:f>
              <c:strCache>
                <c:ptCount val="3"/>
                <c:pt idx="0">
                  <c:v>1 TO 2</c:v>
                </c:pt>
                <c:pt idx="1">
                  <c:v>3 TO 4</c:v>
                </c:pt>
                <c:pt idx="2">
                  <c:v>AS MANY </c:v>
                </c:pt>
              </c:strCache>
            </c:strRef>
          </c:xVal>
          <c:yVal>
            <c:numRef>
              <c:f>Sheet1!$B$2:$B$5</c:f>
              <c:numCache>
                <c:formatCode>General</c:formatCode>
                <c:ptCount val="4"/>
                <c:pt idx="0">
                  <c:v>54.5</c:v>
                </c:pt>
                <c:pt idx="1">
                  <c:v>20.8</c:v>
                </c:pt>
                <c:pt idx="2">
                  <c:v>24.7</c:v>
                </c:pt>
              </c:numCache>
            </c:numRef>
          </c:yVal>
          <c:bubbleSize>
            <c:numLit>
              <c:formatCode>General</c:formatCode>
              <c:ptCount val="4"/>
              <c:pt idx="0">
                <c:v>1</c:v>
              </c:pt>
              <c:pt idx="1">
                <c:v>1</c:v>
              </c:pt>
              <c:pt idx="2">
                <c:v>1</c:v>
              </c:pt>
              <c:pt idx="3">
                <c:v>1</c:v>
              </c:pt>
            </c:numLit>
          </c:bubbleSize>
          <c:bubble3D val="1"/>
        </c:ser>
        <c:dLbls>
          <c:showVal val="1"/>
          <c:showCatName val="1"/>
        </c:dLbls>
        <c:bubbleScale val="100"/>
        <c:axId val="121565184"/>
        <c:axId val="121566720"/>
      </c:bubbleChart>
      <c:valAx>
        <c:axId val="121565184"/>
        <c:scaling>
          <c:orientation val="minMax"/>
        </c:scaling>
        <c:axPos val="b"/>
        <c:tickLblPos val="nextTo"/>
        <c:crossAx val="121566720"/>
        <c:crosses val="autoZero"/>
        <c:crossBetween val="midCat"/>
      </c:valAx>
      <c:valAx>
        <c:axId val="121566720"/>
        <c:scaling>
          <c:orientation val="minMax"/>
        </c:scaling>
        <c:axPos val="l"/>
        <c:majorGridlines/>
        <c:numFmt formatCode="General" sourceLinked="1"/>
        <c:tickLblPos val="nextTo"/>
        <c:crossAx val="121565184"/>
        <c:crosses val="autoZero"/>
        <c:crossBetween val="midCat"/>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arChart>
        <c:barDir val="col"/>
        <c:grouping val="clustered"/>
        <c:ser>
          <c:idx val="0"/>
          <c:order val="0"/>
          <c:tx>
            <c:strRef>
              <c:f>Sheet1!$G$7</c:f>
              <c:strCache>
                <c:ptCount val="1"/>
                <c:pt idx="0">
                  <c:v>Q3</c:v>
                </c:pt>
              </c:strCache>
            </c:strRef>
          </c:tx>
          <c:dPt>
            <c:idx val="0"/>
            <c:spPr>
              <a:solidFill>
                <a:srgbClr val="C00000"/>
              </a:solidFill>
            </c:spPr>
          </c:dPt>
          <c:dPt>
            <c:idx val="2"/>
            <c:spPr>
              <a:solidFill>
                <a:srgbClr val="00B050"/>
              </a:solidFill>
            </c:spPr>
          </c:dPt>
          <c:cat>
            <c:strRef>
              <c:f>Sheet1!$F$8:$F$10</c:f>
              <c:strCache>
                <c:ptCount val="3"/>
                <c:pt idx="0">
                  <c:v>HINDU</c:v>
                </c:pt>
                <c:pt idx="1">
                  <c:v>MUSLIM</c:v>
                </c:pt>
                <c:pt idx="2">
                  <c:v>SIKH</c:v>
                </c:pt>
              </c:strCache>
            </c:strRef>
          </c:cat>
          <c:val>
            <c:numRef>
              <c:f>Sheet1!$G$8:$G$10</c:f>
              <c:numCache>
                <c:formatCode>General</c:formatCode>
                <c:ptCount val="3"/>
                <c:pt idx="0">
                  <c:v>71.3</c:v>
                </c:pt>
                <c:pt idx="1">
                  <c:v>25.7</c:v>
                </c:pt>
                <c:pt idx="2">
                  <c:v>3</c:v>
                </c:pt>
              </c:numCache>
            </c:numRef>
          </c:val>
        </c:ser>
        <c:axId val="68951424"/>
        <c:axId val="68957312"/>
      </c:barChart>
      <c:catAx>
        <c:axId val="68951424"/>
        <c:scaling>
          <c:orientation val="minMax"/>
        </c:scaling>
        <c:axPos val="b"/>
        <c:majorTickMark val="none"/>
        <c:tickLblPos val="nextTo"/>
        <c:crossAx val="68957312"/>
        <c:crosses val="autoZero"/>
        <c:auto val="1"/>
        <c:lblAlgn val="ctr"/>
        <c:lblOffset val="100"/>
      </c:catAx>
      <c:valAx>
        <c:axId val="68957312"/>
        <c:scaling>
          <c:orientation val="minMax"/>
        </c:scaling>
        <c:axPos val="l"/>
        <c:majorGridlines/>
        <c:numFmt formatCode="General" sourceLinked="1"/>
        <c:majorTickMark val="none"/>
        <c:tickLblPos val="nextTo"/>
        <c:crossAx val="68951424"/>
        <c:crosses val="autoZero"/>
        <c:crossBetween val="between"/>
      </c:valAx>
      <c:dTable>
        <c:showHorzBorder val="1"/>
        <c:showVertBorder val="1"/>
        <c:showOutline val="1"/>
        <c:showKeys val="1"/>
      </c:dTable>
    </c:plotArea>
    <c:plotVisOnly val="1"/>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doughnutChart>
        <c:varyColors val="1"/>
        <c:ser>
          <c:idx val="0"/>
          <c:order val="0"/>
          <c:tx>
            <c:strRef>
              <c:f>Sheet1!$B$1</c:f>
              <c:strCache>
                <c:ptCount val="1"/>
                <c:pt idx="0">
                  <c:v>Q3</c:v>
                </c:pt>
              </c:strCache>
            </c:strRef>
          </c:tx>
          <c:explosion val="25"/>
          <c:dLbls>
            <c:dLbl>
              <c:idx val="0"/>
              <c:layout>
                <c:manualLayout>
                  <c:x val="0.17361111111111124"/>
                  <c:y val="2.4286697774038093E-2"/>
                </c:manualLayout>
              </c:layout>
              <c:showCatName val="1"/>
              <c:showPercent val="1"/>
            </c:dLbl>
            <c:dLbl>
              <c:idx val="1"/>
              <c:layout>
                <c:manualLayout>
                  <c:x val="-9.7222222222222224E-2"/>
                  <c:y val="9.7146791096152374E-3"/>
                </c:manualLayout>
              </c:layout>
              <c:showCatName val="1"/>
              <c:showPercent val="1"/>
            </c:dLbl>
            <c:txPr>
              <a:bodyPr/>
              <a:lstStyle/>
              <a:p>
                <a:pPr>
                  <a:defRPr sz="1600">
                    <a:solidFill>
                      <a:srgbClr val="FFC000"/>
                    </a:solidFill>
                    <a:latin typeface="Arial Black" pitchFamily="34" charset="0"/>
                  </a:defRPr>
                </a:pPr>
                <a:endParaRPr lang="en-US"/>
              </a:p>
            </c:txPr>
            <c:showCatName val="1"/>
            <c:showPercent val="1"/>
            <c:showLeaderLines val="1"/>
          </c:dLbls>
          <c:cat>
            <c:strRef>
              <c:f>Sheet1!$A$2:$A$5</c:f>
              <c:strCache>
                <c:ptCount val="2"/>
                <c:pt idx="0">
                  <c:v>YES </c:v>
                </c:pt>
                <c:pt idx="1">
                  <c:v>NO </c:v>
                </c:pt>
              </c:strCache>
            </c:strRef>
          </c:cat>
          <c:val>
            <c:numRef>
              <c:f>Sheet1!$B$2:$B$5</c:f>
              <c:numCache>
                <c:formatCode>General</c:formatCode>
                <c:ptCount val="4"/>
                <c:pt idx="0">
                  <c:v>51.5</c:v>
                </c:pt>
                <c:pt idx="1">
                  <c:v>48.5</c:v>
                </c:pt>
              </c:numCache>
            </c:numRef>
          </c:val>
        </c:ser>
        <c:dLbls>
          <c:showCatName val="1"/>
          <c:showPercent val="1"/>
        </c:dLbls>
        <c:firstSliceAng val="0"/>
        <c:holeSize val="50"/>
      </c:doughnutChart>
    </c:plotArea>
    <c:plotVisOnly val="1"/>
  </c:chart>
  <c:txPr>
    <a:bodyPr/>
    <a:lstStyle/>
    <a:p>
      <a:pPr>
        <a:defRPr sz="18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manualLayout>
          <c:layoutTarget val="inner"/>
          <c:xMode val="edge"/>
          <c:yMode val="edge"/>
          <c:x val="0.20052723097112904"/>
          <c:y val="8.1665348728064024E-2"/>
          <c:w val="0.53227887139107732"/>
          <c:h val="0.91812243549017658"/>
        </c:manualLayout>
      </c:layout>
      <c:doughnutChart>
        <c:varyColors val="1"/>
        <c:ser>
          <c:idx val="0"/>
          <c:order val="0"/>
          <c:tx>
            <c:strRef>
              <c:f>Sheet1!$B$1</c:f>
              <c:strCache>
                <c:ptCount val="1"/>
                <c:pt idx="0">
                  <c:v>Q 5</c:v>
                </c:pt>
              </c:strCache>
            </c:strRef>
          </c:tx>
          <c:explosion val="25"/>
          <c:dLbls>
            <c:dLbl>
              <c:idx val="0"/>
              <c:layout>
                <c:manualLayout>
                  <c:x val="0.15000000000000024"/>
                  <c:y val="-6.2287689900113526E-2"/>
                </c:manualLayout>
              </c:layout>
              <c:showCatName val="1"/>
              <c:showPercent val="1"/>
            </c:dLbl>
            <c:dLbl>
              <c:idx val="1"/>
              <c:layout>
                <c:manualLayout>
                  <c:x val="9.7222222222222224E-2"/>
                  <c:y val="-1.9165443046188758E-2"/>
                </c:manualLayout>
              </c:layout>
              <c:showCatName val="1"/>
              <c:showPercent val="1"/>
            </c:dLbl>
            <c:dLbl>
              <c:idx val="2"/>
              <c:layout>
                <c:manualLayout>
                  <c:x val="-5.1388888888888887E-2"/>
                  <c:y val="0.20363283236575522"/>
                </c:manualLayout>
              </c:layout>
              <c:showCatName val="1"/>
              <c:showPercent val="1"/>
            </c:dLbl>
            <c:dLbl>
              <c:idx val="3"/>
              <c:layout>
                <c:manualLayout>
                  <c:x val="-7.9166666666666829E-2"/>
                  <c:y val="-4.7913607615471941E-2"/>
                </c:manualLayout>
              </c:layout>
              <c:showCatName val="1"/>
              <c:showPercent val="1"/>
            </c:dLbl>
            <c:dLbl>
              <c:idx val="4"/>
              <c:layout>
                <c:manualLayout>
                  <c:x val="4.1666666666666683E-3"/>
                  <c:y val="-0.12697106018100029"/>
                </c:manualLayout>
              </c:layout>
              <c:showCatName val="1"/>
              <c:showPercent val="1"/>
            </c:dLbl>
            <c:txPr>
              <a:bodyPr/>
              <a:lstStyle/>
              <a:p>
                <a:pPr>
                  <a:defRPr sz="1200">
                    <a:solidFill>
                      <a:srgbClr val="FFFF00"/>
                    </a:solidFill>
                    <a:latin typeface="Arial Black" pitchFamily="34" charset="0"/>
                  </a:defRPr>
                </a:pPr>
                <a:endParaRPr lang="en-US"/>
              </a:p>
            </c:txPr>
            <c:showCatName val="1"/>
            <c:showPercent val="1"/>
            <c:showLeaderLines val="1"/>
          </c:dLbls>
          <c:cat>
            <c:strRef>
              <c:f>Sheet1!$A$2:$A$6</c:f>
              <c:strCache>
                <c:ptCount val="5"/>
                <c:pt idx="0">
                  <c:v>LESS THAN 1 YR </c:v>
                </c:pt>
                <c:pt idx="1">
                  <c:v>1 YR </c:v>
                </c:pt>
                <c:pt idx="2">
                  <c:v>2 YRS </c:v>
                </c:pt>
                <c:pt idx="3">
                  <c:v>3 YRS </c:v>
                </c:pt>
                <c:pt idx="4">
                  <c:v>OTHER </c:v>
                </c:pt>
              </c:strCache>
            </c:strRef>
          </c:cat>
          <c:val>
            <c:numRef>
              <c:f>Sheet1!$B$2:$B$6</c:f>
              <c:numCache>
                <c:formatCode>General</c:formatCode>
                <c:ptCount val="5"/>
                <c:pt idx="0">
                  <c:v>10.9</c:v>
                </c:pt>
                <c:pt idx="1">
                  <c:v>34.700000000000003</c:v>
                </c:pt>
                <c:pt idx="2">
                  <c:v>50.5</c:v>
                </c:pt>
                <c:pt idx="3">
                  <c:v>3</c:v>
                </c:pt>
                <c:pt idx="4">
                  <c:v>1</c:v>
                </c:pt>
              </c:numCache>
            </c:numRef>
          </c:val>
        </c:ser>
        <c:dLbls>
          <c:showCatName val="1"/>
          <c:showPercent val="1"/>
        </c:dLbls>
        <c:firstSliceAng val="0"/>
        <c:holeSize val="50"/>
      </c:doughnutChart>
    </c:plotArea>
    <c:plotVisOnly val="1"/>
  </c:chart>
  <c:txPr>
    <a:bodyPr/>
    <a:lstStyle/>
    <a:p>
      <a:pPr>
        <a:defRPr sz="18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doughnutChart>
        <c:varyColors val="1"/>
        <c:ser>
          <c:idx val="0"/>
          <c:order val="0"/>
          <c:tx>
            <c:strRef>
              <c:f>Sheet1!$B$1</c:f>
              <c:strCache>
                <c:ptCount val="1"/>
                <c:pt idx="0">
                  <c:v>Q 6</c:v>
                </c:pt>
              </c:strCache>
            </c:strRef>
          </c:tx>
          <c:explosion val="25"/>
          <c:dLbls>
            <c:dLbl>
              <c:idx val="0"/>
              <c:layout>
                <c:manualLayout>
                  <c:x val="-8.8888888888889156E-2"/>
                  <c:y val="-7.2860284555955182E-2"/>
                </c:manualLayout>
              </c:layout>
              <c:showCatName val="1"/>
              <c:showPercent val="1"/>
            </c:dLbl>
            <c:dLbl>
              <c:idx val="1"/>
              <c:layout>
                <c:manualLayout>
                  <c:x val="9.0277777777777693E-2"/>
                  <c:y val="-0.13600550753461332"/>
                </c:manualLayout>
              </c:layout>
              <c:showCatName val="1"/>
              <c:showPercent val="1"/>
            </c:dLbl>
            <c:dLbl>
              <c:idx val="2"/>
              <c:layout>
                <c:manualLayout>
                  <c:x val="0.14861111111111144"/>
                  <c:y val="-1.9429358219230544E-2"/>
                </c:manualLayout>
              </c:layout>
              <c:tx>
                <c:rich>
                  <a:bodyPr/>
                  <a:lstStyle/>
                  <a:p>
                    <a:r>
                      <a:rPr lang="en-IN" dirty="0" smtClean="0"/>
                      <a:t>OTHER </a:t>
                    </a:r>
                    <a:r>
                      <a:rPr lang="en-IN" dirty="0"/>
                      <a:t>
1%</a:t>
                    </a:r>
                  </a:p>
                </c:rich>
              </c:tx>
              <c:showCatName val="1"/>
              <c:showPercent val="1"/>
            </c:dLbl>
            <c:dLbl>
              <c:idx val="3"/>
              <c:layout>
                <c:manualLayout>
                  <c:x val="0.14583333333333373"/>
                  <c:y val="0.17486422397307427"/>
                </c:manualLayout>
              </c:layout>
              <c:showCatName val="1"/>
              <c:showPercent val="1"/>
            </c:dLbl>
            <c:dLbl>
              <c:idx val="4"/>
              <c:layout>
                <c:manualLayout>
                  <c:x val="-0.16666666666666666"/>
                  <c:y val="-0.10200413065096002"/>
                </c:manualLayout>
              </c:layout>
              <c:tx>
                <c:rich>
                  <a:bodyPr/>
                  <a:lstStyle/>
                  <a:p>
                    <a:r>
                      <a:rPr lang="en-US" dirty="0" smtClean="0"/>
                      <a:t>DESIRE OF</a:t>
                    </a:r>
                    <a:r>
                      <a:rPr lang="en-US" baseline="0" dirty="0" smtClean="0"/>
                      <a:t> MALE CHILD</a:t>
                    </a:r>
                    <a:r>
                      <a:rPr lang="en-US" dirty="0" smtClean="0"/>
                      <a:t> </a:t>
                    </a:r>
                    <a:r>
                      <a:rPr lang="en-US" dirty="0"/>
                      <a:t>
</a:t>
                    </a:r>
                    <a:r>
                      <a:rPr lang="en-US" dirty="0" smtClean="0"/>
                      <a:t>69%</a:t>
                    </a:r>
                    <a:endParaRPr lang="en-US" dirty="0"/>
                  </a:p>
                </c:rich>
              </c:tx>
              <c:showCatName val="1"/>
              <c:showPercent val="1"/>
            </c:dLbl>
            <c:txPr>
              <a:bodyPr/>
              <a:lstStyle/>
              <a:p>
                <a:pPr>
                  <a:defRPr sz="1400">
                    <a:solidFill>
                      <a:srgbClr val="FFFF00"/>
                    </a:solidFill>
                    <a:latin typeface="Arial Black" pitchFamily="34" charset="0"/>
                  </a:defRPr>
                </a:pPr>
                <a:endParaRPr lang="en-US"/>
              </a:p>
            </c:txPr>
            <c:showCatName val="1"/>
            <c:showPercent val="1"/>
            <c:showLeaderLines val="1"/>
          </c:dLbls>
          <c:cat>
            <c:strRef>
              <c:f>Sheet1!$A$2:$A$6</c:f>
              <c:strCache>
                <c:ptCount val="5"/>
                <c:pt idx="0">
                  <c:v>RELIGIOUS BELIEFS </c:v>
                </c:pt>
                <c:pt idx="1">
                  <c:v>FEAR OF SIDE EFFECTS </c:v>
                </c:pt>
                <c:pt idx="2">
                  <c:v>DESIRE OF MALE CHILD </c:v>
                </c:pt>
                <c:pt idx="3">
                  <c:v>PRESSURE FROM THE SPOUSE/RELATIVE </c:v>
                </c:pt>
                <c:pt idx="4">
                  <c:v>OTHER </c:v>
                </c:pt>
              </c:strCache>
            </c:strRef>
          </c:cat>
          <c:val>
            <c:numRef>
              <c:f>Sheet1!$B$2:$B$6</c:f>
              <c:numCache>
                <c:formatCode>General</c:formatCode>
                <c:ptCount val="5"/>
                <c:pt idx="0">
                  <c:v>5.9</c:v>
                </c:pt>
                <c:pt idx="1">
                  <c:v>14.9</c:v>
                </c:pt>
                <c:pt idx="2">
                  <c:v>1</c:v>
                </c:pt>
                <c:pt idx="3">
                  <c:v>8.9</c:v>
                </c:pt>
                <c:pt idx="4">
                  <c:v>69.3</c:v>
                </c:pt>
              </c:numCache>
            </c:numRef>
          </c:val>
        </c:ser>
        <c:dLbls>
          <c:showCatName val="1"/>
          <c:showPercent val="1"/>
        </c:dLbls>
        <c:firstSliceAng val="0"/>
        <c:holeSize val="50"/>
      </c:doughnutChart>
    </c:plotArea>
    <c:plotVisOnly val="1"/>
  </c:chart>
  <c:txPr>
    <a:bodyPr/>
    <a:lstStyle/>
    <a:p>
      <a:pPr>
        <a:defRPr sz="18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arChart>
        <c:barDir val="col"/>
        <c:grouping val="clustered"/>
        <c:ser>
          <c:idx val="0"/>
          <c:order val="0"/>
          <c:tx>
            <c:strRef>
              <c:f>Sheet1!$B$1</c:f>
              <c:strCache>
                <c:ptCount val="1"/>
                <c:pt idx="0">
                  <c:v>Q7</c:v>
                </c:pt>
              </c:strCache>
            </c:strRef>
          </c:tx>
          <c:cat>
            <c:strRef>
              <c:f>Sheet1!$A$2:$A$8</c:f>
              <c:strCache>
                <c:ptCount val="7"/>
                <c:pt idx="0">
                  <c:v>DOCTOR</c:v>
                </c:pt>
                <c:pt idx="1">
                  <c:v>MASS MEDIA</c:v>
                </c:pt>
                <c:pt idx="2">
                  <c:v>FPC</c:v>
                </c:pt>
                <c:pt idx="3">
                  <c:v>ASHA</c:v>
                </c:pt>
                <c:pt idx="4">
                  <c:v>HUSBAND</c:v>
                </c:pt>
                <c:pt idx="5">
                  <c:v>RELATIVE</c:v>
                </c:pt>
                <c:pt idx="6">
                  <c:v>OTHER</c:v>
                </c:pt>
              </c:strCache>
            </c:strRef>
          </c:cat>
          <c:val>
            <c:numRef>
              <c:f>Sheet1!$B$2:$B$8</c:f>
              <c:numCache>
                <c:formatCode>General</c:formatCode>
                <c:ptCount val="7"/>
                <c:pt idx="0">
                  <c:v>6.9</c:v>
                </c:pt>
                <c:pt idx="1">
                  <c:v>1</c:v>
                </c:pt>
                <c:pt idx="2">
                  <c:v>67.3</c:v>
                </c:pt>
                <c:pt idx="3">
                  <c:v>19.8</c:v>
                </c:pt>
                <c:pt idx="4">
                  <c:v>2</c:v>
                </c:pt>
                <c:pt idx="5">
                  <c:v>1</c:v>
                </c:pt>
                <c:pt idx="6">
                  <c:v>2</c:v>
                </c:pt>
              </c:numCache>
            </c:numRef>
          </c:val>
        </c:ser>
        <c:axId val="121825920"/>
        <c:axId val="121827712"/>
      </c:barChart>
      <c:catAx>
        <c:axId val="121825920"/>
        <c:scaling>
          <c:orientation val="minMax"/>
        </c:scaling>
        <c:axPos val="b"/>
        <c:majorTickMark val="none"/>
        <c:tickLblPos val="nextTo"/>
        <c:crossAx val="121827712"/>
        <c:crosses val="autoZero"/>
        <c:auto val="1"/>
        <c:lblAlgn val="ctr"/>
        <c:lblOffset val="100"/>
      </c:catAx>
      <c:valAx>
        <c:axId val="121827712"/>
        <c:scaling>
          <c:orientation val="minMax"/>
        </c:scaling>
        <c:axPos val="l"/>
        <c:majorGridlines/>
        <c:numFmt formatCode="General" sourceLinked="1"/>
        <c:majorTickMark val="none"/>
        <c:tickLblPos val="nextTo"/>
        <c:crossAx val="121825920"/>
        <c:crosses val="autoZero"/>
        <c:crossBetween val="between"/>
      </c:valAx>
      <c:dTable>
        <c:showHorzBorder val="1"/>
        <c:showVertBorder val="1"/>
        <c:showOutline val="1"/>
        <c:showKeys val="1"/>
      </c:dTable>
    </c:plotArea>
    <c:plotVisOnly val="1"/>
  </c:chart>
  <c:txPr>
    <a:bodyPr/>
    <a:lstStyle/>
    <a:p>
      <a:pPr>
        <a:defRPr sz="18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ubbleChart>
        <c:ser>
          <c:idx val="0"/>
          <c:order val="0"/>
          <c:tx>
            <c:strRef>
              <c:f>Sheet1!$B$1</c:f>
              <c:strCache>
                <c:ptCount val="1"/>
                <c:pt idx="0">
                  <c:v>Q8</c:v>
                </c:pt>
              </c:strCache>
            </c:strRef>
          </c:tx>
          <c:dPt>
            <c:idx val="0"/>
            <c:bubble3D val="1"/>
            <c:spPr>
              <a:solidFill>
                <a:schemeClr val="accent2"/>
              </a:solidFill>
            </c:spPr>
          </c:dPt>
          <c:dPt>
            <c:idx val="2"/>
            <c:bubble3D val="1"/>
            <c:spPr>
              <a:solidFill>
                <a:schemeClr val="accent3">
                  <a:lumMod val="75000"/>
                </a:schemeClr>
              </a:solidFill>
            </c:spPr>
          </c:dPt>
          <c:dLbls>
            <c:dLbl>
              <c:idx val="0"/>
              <c:layout>
                <c:manualLayout>
                  <c:x val="-0.11527777777777778"/>
                  <c:y val="-0.17972156352788191"/>
                </c:manualLayout>
              </c:layout>
              <c:dLblPos val="r"/>
              <c:showVal val="1"/>
              <c:showCatName val="1"/>
            </c:dLbl>
            <c:dLbl>
              <c:idx val="1"/>
              <c:layout>
                <c:manualLayout>
                  <c:x val="-0.12222222222222262"/>
                  <c:y val="0.15300619597644058"/>
                </c:manualLayout>
              </c:layout>
              <c:dLblPos val="r"/>
              <c:showVal val="1"/>
              <c:showCatName val="1"/>
            </c:dLbl>
            <c:dLbl>
              <c:idx val="2"/>
              <c:layout>
                <c:manualLayout>
                  <c:x val="-7.083333333333354E-2"/>
                  <c:y val="0.14572018664422895"/>
                </c:manualLayout>
              </c:layout>
              <c:dLblPos val="r"/>
              <c:showVal val="1"/>
              <c:showCatName val="1"/>
            </c:dLbl>
            <c:txPr>
              <a:bodyPr/>
              <a:lstStyle/>
              <a:p>
                <a:pPr>
                  <a:defRPr sz="1400">
                    <a:solidFill>
                      <a:srgbClr val="FFC000"/>
                    </a:solidFill>
                    <a:latin typeface="Arial Black" pitchFamily="34" charset="0"/>
                  </a:defRPr>
                </a:pPr>
                <a:endParaRPr lang="en-US"/>
              </a:p>
            </c:txPr>
            <c:dLblPos val="r"/>
            <c:showVal val="1"/>
            <c:showCatName val="1"/>
          </c:dLbls>
          <c:xVal>
            <c:strRef>
              <c:f>Sheet1!$A$2:$A$5</c:f>
              <c:strCache>
                <c:ptCount val="3"/>
                <c:pt idx="0">
                  <c:v>YES</c:v>
                </c:pt>
                <c:pt idx="1">
                  <c:v>NO</c:v>
                </c:pt>
                <c:pt idx="2">
                  <c:v>PERHAPS</c:v>
                </c:pt>
              </c:strCache>
            </c:strRef>
          </c:xVal>
          <c:yVal>
            <c:numRef>
              <c:f>Sheet1!$B$2:$B$5</c:f>
              <c:numCache>
                <c:formatCode>General</c:formatCode>
                <c:ptCount val="4"/>
                <c:pt idx="0">
                  <c:v>5</c:v>
                </c:pt>
                <c:pt idx="1">
                  <c:v>74.2</c:v>
                </c:pt>
                <c:pt idx="2">
                  <c:v>20.8</c:v>
                </c:pt>
              </c:numCache>
            </c:numRef>
          </c:yVal>
          <c:bubbleSize>
            <c:numLit>
              <c:formatCode>General</c:formatCode>
              <c:ptCount val="4"/>
              <c:pt idx="0">
                <c:v>1</c:v>
              </c:pt>
              <c:pt idx="1">
                <c:v>1</c:v>
              </c:pt>
              <c:pt idx="2">
                <c:v>1</c:v>
              </c:pt>
              <c:pt idx="3">
                <c:v>1</c:v>
              </c:pt>
            </c:numLit>
          </c:bubbleSize>
          <c:bubble3D val="1"/>
        </c:ser>
        <c:dLbls>
          <c:showVal val="1"/>
          <c:showCatName val="1"/>
        </c:dLbls>
        <c:bubbleScale val="100"/>
        <c:axId val="121961088"/>
        <c:axId val="121835904"/>
      </c:bubbleChart>
      <c:valAx>
        <c:axId val="121961088"/>
        <c:scaling>
          <c:orientation val="minMax"/>
        </c:scaling>
        <c:axPos val="b"/>
        <c:tickLblPos val="nextTo"/>
        <c:crossAx val="121835904"/>
        <c:crosses val="autoZero"/>
        <c:crossBetween val="midCat"/>
      </c:valAx>
      <c:valAx>
        <c:axId val="121835904"/>
        <c:scaling>
          <c:orientation val="minMax"/>
        </c:scaling>
        <c:axPos val="l"/>
        <c:majorGridlines/>
        <c:numFmt formatCode="General" sourceLinked="1"/>
        <c:tickLblPos val="nextTo"/>
        <c:crossAx val="121961088"/>
        <c:crosses val="autoZero"/>
        <c:crossBetween val="midCat"/>
      </c:valAx>
    </c:plotArea>
    <c:plotVisOnly val="1"/>
  </c:chart>
  <c:txPr>
    <a:bodyPr/>
    <a:lstStyle/>
    <a:p>
      <a:pPr>
        <a:defRPr sz="18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doughnutChart>
        <c:varyColors val="1"/>
        <c:ser>
          <c:idx val="0"/>
          <c:order val="0"/>
          <c:tx>
            <c:strRef>
              <c:f>'Sheet1'!$B$1</c:f>
              <c:strCache>
                <c:ptCount val="1"/>
                <c:pt idx="0">
                  <c:v>Column1</c:v>
                </c:pt>
              </c:strCache>
            </c:strRef>
          </c:tx>
          <c:explosion val="25"/>
          <c:dLbls>
            <c:dLbl>
              <c:idx val="0"/>
              <c:layout>
                <c:manualLayout>
                  <c:x val="0.10273590173087672"/>
                  <c:y val="1.9656019656019721E-2"/>
                </c:manualLayout>
              </c:layout>
              <c:showCatName val="1"/>
              <c:showPercent val="1"/>
            </c:dLbl>
            <c:dLbl>
              <c:idx val="1"/>
              <c:layout>
                <c:manualLayout>
                  <c:x val="-0.10720268006700227"/>
                  <c:y val="1.638001638001638E-2"/>
                </c:manualLayout>
              </c:layout>
              <c:showCatName val="1"/>
              <c:showPercent val="1"/>
            </c:dLbl>
            <c:dLbl>
              <c:idx val="2"/>
              <c:layout>
                <c:manualLayout>
                  <c:x val="3.1267448352875489E-2"/>
                  <c:y val="-8.8452088452088504E-2"/>
                </c:manualLayout>
              </c:layout>
              <c:showCatName val="1"/>
              <c:showPercent val="1"/>
            </c:dLbl>
            <c:txPr>
              <a:bodyPr/>
              <a:lstStyle/>
              <a:p>
                <a:pPr>
                  <a:defRPr sz="1200">
                    <a:solidFill>
                      <a:schemeClr val="accent6">
                        <a:lumMod val="60000"/>
                        <a:lumOff val="40000"/>
                      </a:schemeClr>
                    </a:solidFill>
                    <a:latin typeface="Arial Black" pitchFamily="34" charset="0"/>
                  </a:defRPr>
                </a:pPr>
                <a:endParaRPr lang="en-US"/>
              </a:p>
            </c:txPr>
            <c:showCatName val="1"/>
            <c:showPercent val="1"/>
            <c:showLeaderLines val="1"/>
          </c:dLbls>
          <c:cat>
            <c:strRef>
              <c:f>'Sheet1'!$A$2:$A$5</c:f>
              <c:strCache>
                <c:ptCount val="2"/>
                <c:pt idx="0">
                  <c:v>YES </c:v>
                </c:pt>
                <c:pt idx="1">
                  <c:v>NO </c:v>
                </c:pt>
              </c:strCache>
            </c:strRef>
          </c:cat>
          <c:val>
            <c:numRef>
              <c:f>'Sheet1'!$B$2:$B$5</c:f>
              <c:numCache>
                <c:formatCode>General</c:formatCode>
                <c:ptCount val="4"/>
                <c:pt idx="0">
                  <c:v>76.8</c:v>
                </c:pt>
                <c:pt idx="1">
                  <c:v>23.2</c:v>
                </c:pt>
              </c:numCache>
            </c:numRef>
          </c:val>
        </c:ser>
        <c:dLbls>
          <c:showCatName val="1"/>
          <c:showPercent val="1"/>
        </c:dLbls>
        <c:firstSliceAng val="0"/>
        <c:holeSize val="50"/>
      </c:doughnutChart>
    </c:plotArea>
    <c:plotVisOnly val="1"/>
  </c:chart>
  <c:txPr>
    <a:bodyPr/>
    <a:lstStyle/>
    <a:p>
      <a:pPr>
        <a:defRPr sz="1800"/>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doughnutChart>
        <c:varyColors val="1"/>
        <c:ser>
          <c:idx val="0"/>
          <c:order val="0"/>
          <c:tx>
            <c:strRef>
              <c:f>Sheet1!$B$1</c:f>
              <c:strCache>
                <c:ptCount val="1"/>
                <c:pt idx="0">
                  <c:v>Q10</c:v>
                </c:pt>
              </c:strCache>
            </c:strRef>
          </c:tx>
          <c:explosion val="25"/>
          <c:dLbls>
            <c:dLbl>
              <c:idx val="0"/>
              <c:layout>
                <c:manualLayout>
                  <c:x val="8.6111111111110888E-2"/>
                  <c:y val="-7.0431423544710534E-2"/>
                </c:manualLayout>
              </c:layout>
              <c:showCatName val="1"/>
              <c:showPercent val="1"/>
            </c:dLbl>
            <c:dLbl>
              <c:idx val="1"/>
              <c:layout>
                <c:manualLayout>
                  <c:x val="-0.10277777777777777"/>
                  <c:y val="5.3430735102883813E-2"/>
                </c:manualLayout>
              </c:layout>
              <c:showCatName val="1"/>
              <c:showPercent val="1"/>
            </c:dLbl>
            <c:txPr>
              <a:bodyPr/>
              <a:lstStyle/>
              <a:p>
                <a:pPr>
                  <a:defRPr sz="1400">
                    <a:solidFill>
                      <a:srgbClr val="FFFF00"/>
                    </a:solidFill>
                    <a:latin typeface="Arial Black" pitchFamily="34" charset="0"/>
                  </a:defRPr>
                </a:pPr>
                <a:endParaRPr lang="en-US"/>
              </a:p>
            </c:txPr>
            <c:showCatName val="1"/>
            <c:showPercent val="1"/>
            <c:showLeaderLines val="1"/>
          </c:dLbls>
          <c:cat>
            <c:strRef>
              <c:f>Sheet1!$A$2:$A$5</c:f>
              <c:strCache>
                <c:ptCount val="2"/>
                <c:pt idx="0">
                  <c:v>YES </c:v>
                </c:pt>
                <c:pt idx="1">
                  <c:v>NO </c:v>
                </c:pt>
              </c:strCache>
            </c:strRef>
          </c:cat>
          <c:val>
            <c:numRef>
              <c:f>Sheet1!$B$2:$B$5</c:f>
              <c:numCache>
                <c:formatCode>General</c:formatCode>
                <c:ptCount val="4"/>
                <c:pt idx="0">
                  <c:v>35.6</c:v>
                </c:pt>
                <c:pt idx="1">
                  <c:v>64.400000000000006</c:v>
                </c:pt>
              </c:numCache>
            </c:numRef>
          </c:val>
        </c:ser>
        <c:dLbls>
          <c:showCatName val="1"/>
          <c:showPercent val="1"/>
        </c:dLbls>
        <c:firstSliceAng val="0"/>
        <c:holeSize val="50"/>
      </c:doughnutChart>
    </c:plotArea>
    <c:plotVisOnly val="1"/>
  </c:chart>
  <c:txPr>
    <a:bodyPr/>
    <a:lstStyle/>
    <a:p>
      <a:pPr>
        <a:defRPr sz="1800"/>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doughnutChart>
        <c:varyColors val="1"/>
        <c:ser>
          <c:idx val="0"/>
          <c:order val="0"/>
          <c:tx>
            <c:strRef>
              <c:f>Sheet1!$B$1</c:f>
              <c:strCache>
                <c:ptCount val="1"/>
                <c:pt idx="0">
                  <c:v>Q1</c:v>
                </c:pt>
              </c:strCache>
            </c:strRef>
          </c:tx>
          <c:explosion val="25"/>
          <c:dLbls>
            <c:dLbl>
              <c:idx val="0"/>
              <c:layout>
                <c:manualLayout>
                  <c:x val="8.9654390252935243E-2"/>
                  <c:y val="0.15563337678268641"/>
                </c:manualLayout>
              </c:layout>
              <c:showCatName val="1"/>
              <c:showPercent val="1"/>
            </c:dLbl>
            <c:dLbl>
              <c:idx val="1"/>
              <c:layout>
                <c:manualLayout>
                  <c:x val="-9.8472854867977633E-2"/>
                  <c:y val="1.0375558452179093E-2"/>
                </c:manualLayout>
              </c:layout>
              <c:showCatName val="1"/>
              <c:showPercent val="1"/>
            </c:dLbl>
            <c:txPr>
              <a:bodyPr/>
              <a:lstStyle/>
              <a:p>
                <a:pPr>
                  <a:defRPr sz="1400">
                    <a:solidFill>
                      <a:srgbClr val="FFFF00"/>
                    </a:solidFill>
                    <a:latin typeface="Arial Black" pitchFamily="34" charset="0"/>
                  </a:defRPr>
                </a:pPr>
                <a:endParaRPr lang="en-US"/>
              </a:p>
            </c:txPr>
            <c:showCatName val="1"/>
            <c:showPercent val="1"/>
            <c:showLeaderLines val="1"/>
          </c:dLbls>
          <c:cat>
            <c:strRef>
              <c:f>Sheet1!$A$2:$A$5</c:f>
              <c:strCache>
                <c:ptCount val="2"/>
                <c:pt idx="0">
                  <c:v>YES </c:v>
                </c:pt>
                <c:pt idx="1">
                  <c:v>NO </c:v>
                </c:pt>
              </c:strCache>
            </c:strRef>
          </c:cat>
          <c:val>
            <c:numRef>
              <c:f>Sheet1!$B$2:$B$5</c:f>
              <c:numCache>
                <c:formatCode>General</c:formatCode>
                <c:ptCount val="4"/>
                <c:pt idx="0">
                  <c:v>57.4</c:v>
                </c:pt>
                <c:pt idx="1">
                  <c:v>42.6</c:v>
                </c:pt>
              </c:numCache>
            </c:numRef>
          </c:val>
        </c:ser>
        <c:dLbls>
          <c:showCatName val="1"/>
          <c:showPercent val="1"/>
        </c:dLbls>
        <c:firstSliceAng val="0"/>
        <c:holeSize val="50"/>
      </c:doughnutChart>
    </c:plotArea>
    <c:plotVisOnly val="1"/>
  </c:chart>
  <c:txPr>
    <a:bodyPr/>
    <a:lstStyle/>
    <a:p>
      <a:pPr>
        <a:defRPr sz="1800"/>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ubbleChart>
        <c:ser>
          <c:idx val="0"/>
          <c:order val="0"/>
          <c:tx>
            <c:strRef>
              <c:f>Sheet1!$B$1</c:f>
              <c:strCache>
                <c:ptCount val="1"/>
                <c:pt idx="0">
                  <c:v>Q2</c:v>
                </c:pt>
              </c:strCache>
            </c:strRef>
          </c:tx>
          <c:dPt>
            <c:idx val="0"/>
            <c:bubble3D val="1"/>
            <c:spPr>
              <a:solidFill>
                <a:schemeClr val="accent6"/>
              </a:solidFill>
            </c:spPr>
          </c:dPt>
          <c:dPt>
            <c:idx val="2"/>
            <c:bubble3D val="1"/>
            <c:spPr>
              <a:solidFill>
                <a:schemeClr val="accent4"/>
              </a:solidFill>
            </c:spPr>
          </c:dPt>
          <c:dLbls>
            <c:dLbl>
              <c:idx val="0"/>
              <c:layout>
                <c:manualLayout>
                  <c:x val="-0.15179324337368721"/>
                  <c:y val="0.16082115600877572"/>
                </c:manualLayout>
              </c:layout>
              <c:dLblPos val="r"/>
              <c:showVal val="1"/>
              <c:showCatName val="1"/>
            </c:dLbl>
            <c:dLbl>
              <c:idx val="1"/>
              <c:layout>
                <c:manualLayout>
                  <c:x val="-0.14167369381544126"/>
                  <c:y val="0.18416616252617929"/>
                </c:manualLayout>
              </c:layout>
              <c:dLblPos val="r"/>
              <c:showVal val="1"/>
              <c:showCatName val="1"/>
            </c:dLbl>
            <c:dLbl>
              <c:idx val="2"/>
              <c:layout>
                <c:manualLayout>
                  <c:x val="-7.5173796718397412E-2"/>
                  <c:y val="0.16860282484791025"/>
                </c:manualLayout>
              </c:layout>
              <c:dLblPos val="r"/>
              <c:showVal val="1"/>
              <c:showCatName val="1"/>
            </c:dLbl>
            <c:txPr>
              <a:bodyPr/>
              <a:lstStyle/>
              <a:p>
                <a:pPr>
                  <a:defRPr sz="1400">
                    <a:solidFill>
                      <a:srgbClr val="FFC000"/>
                    </a:solidFill>
                    <a:latin typeface="Arial Black" pitchFamily="34" charset="0"/>
                  </a:defRPr>
                </a:pPr>
                <a:endParaRPr lang="en-US"/>
              </a:p>
            </c:txPr>
            <c:dLblPos val="r"/>
            <c:showVal val="1"/>
            <c:showCatName val="1"/>
          </c:dLbls>
          <c:xVal>
            <c:strRef>
              <c:f>Sheet1!$A$2:$A$5</c:f>
              <c:strCache>
                <c:ptCount val="3"/>
                <c:pt idx="0">
                  <c:v>YOURS </c:v>
                </c:pt>
                <c:pt idx="1">
                  <c:v>SPOUSE </c:v>
                </c:pt>
                <c:pt idx="2">
                  <c:v>OTHER </c:v>
                </c:pt>
              </c:strCache>
            </c:strRef>
          </c:xVal>
          <c:yVal>
            <c:numRef>
              <c:f>Sheet1!$B$2:$B$5</c:f>
              <c:numCache>
                <c:formatCode>General</c:formatCode>
                <c:ptCount val="4"/>
                <c:pt idx="0">
                  <c:v>16.8</c:v>
                </c:pt>
                <c:pt idx="1">
                  <c:v>52.5</c:v>
                </c:pt>
                <c:pt idx="2">
                  <c:v>30.7</c:v>
                </c:pt>
              </c:numCache>
            </c:numRef>
          </c:yVal>
          <c:bubbleSize>
            <c:numLit>
              <c:formatCode>General</c:formatCode>
              <c:ptCount val="4"/>
              <c:pt idx="0">
                <c:v>1</c:v>
              </c:pt>
              <c:pt idx="1">
                <c:v>1</c:v>
              </c:pt>
              <c:pt idx="2">
                <c:v>1</c:v>
              </c:pt>
              <c:pt idx="3">
                <c:v>1</c:v>
              </c:pt>
            </c:numLit>
          </c:bubbleSize>
          <c:bubble3D val="1"/>
        </c:ser>
        <c:dLbls>
          <c:showVal val="1"/>
          <c:showCatName val="1"/>
        </c:dLbls>
        <c:bubbleScale val="100"/>
        <c:axId val="122184832"/>
        <c:axId val="122186368"/>
      </c:bubbleChart>
      <c:valAx>
        <c:axId val="122184832"/>
        <c:scaling>
          <c:orientation val="minMax"/>
        </c:scaling>
        <c:axPos val="b"/>
        <c:tickLblPos val="nextTo"/>
        <c:crossAx val="122186368"/>
        <c:crosses val="autoZero"/>
        <c:crossBetween val="midCat"/>
      </c:valAx>
      <c:valAx>
        <c:axId val="122186368"/>
        <c:scaling>
          <c:orientation val="minMax"/>
        </c:scaling>
        <c:axPos val="l"/>
        <c:majorGridlines/>
        <c:numFmt formatCode="General" sourceLinked="1"/>
        <c:tickLblPos val="nextTo"/>
        <c:crossAx val="122184832"/>
        <c:crosses val="autoZero"/>
        <c:crossBetween val="midCat"/>
      </c:valAx>
    </c:plotArea>
    <c:plotVisOnly val="1"/>
  </c:chart>
  <c:txPr>
    <a:bodyPr/>
    <a:lstStyle/>
    <a:p>
      <a:pPr>
        <a:defRPr sz="1800"/>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doughnutChart>
        <c:varyColors val="1"/>
        <c:ser>
          <c:idx val="0"/>
          <c:order val="0"/>
          <c:tx>
            <c:strRef>
              <c:f>Sheet1!$B$1</c:f>
              <c:strCache>
                <c:ptCount val="1"/>
                <c:pt idx="0">
                  <c:v>Q3</c:v>
                </c:pt>
              </c:strCache>
            </c:strRef>
          </c:tx>
          <c:explosion val="16"/>
          <c:dLbls>
            <c:dLbl>
              <c:idx val="0"/>
              <c:layout>
                <c:manualLayout>
                  <c:x val="8.4540652507848243E-2"/>
                  <c:y val="-0.10165790434231338"/>
                </c:manualLayout>
              </c:layout>
              <c:showCatName val="1"/>
              <c:showPercent val="1"/>
            </c:dLbl>
            <c:dLbl>
              <c:idx val="1"/>
              <c:layout>
                <c:manualLayout>
                  <c:x val="0.142844550789123"/>
                  <c:y val="-3.3038818911251849E-2"/>
                </c:manualLayout>
              </c:layout>
              <c:showCatName val="1"/>
              <c:showPercent val="1"/>
            </c:dLbl>
            <c:dLbl>
              <c:idx val="2"/>
              <c:layout>
                <c:manualLayout>
                  <c:x val="0.15742052535944123"/>
                  <c:y val="9.6575009125197953E-2"/>
                </c:manualLayout>
              </c:layout>
              <c:showCatName val="1"/>
              <c:showPercent val="1"/>
            </c:dLbl>
            <c:dLbl>
              <c:idx val="3"/>
              <c:layout>
                <c:manualLayout>
                  <c:x val="-8.8913559650397003E-2"/>
                  <c:y val="-0.18298422781616464"/>
                </c:manualLayout>
              </c:layout>
              <c:showCatName val="1"/>
              <c:showPercent val="1"/>
            </c:dLbl>
            <c:txPr>
              <a:bodyPr/>
              <a:lstStyle/>
              <a:p>
                <a:pPr>
                  <a:defRPr sz="1400">
                    <a:solidFill>
                      <a:srgbClr val="FFFF00"/>
                    </a:solidFill>
                    <a:latin typeface="Arial Black" pitchFamily="34" charset="0"/>
                  </a:defRPr>
                </a:pPr>
                <a:endParaRPr lang="en-US"/>
              </a:p>
            </c:txPr>
            <c:showCatName val="1"/>
            <c:showPercent val="1"/>
            <c:showLeaderLines val="1"/>
          </c:dLbls>
          <c:cat>
            <c:strRef>
              <c:f>Sheet1!$A$2:$A$5</c:f>
              <c:strCache>
                <c:ptCount val="4"/>
                <c:pt idx="0">
                  <c:v>YOUR ILLHEALTH </c:v>
                </c:pt>
                <c:pt idx="1">
                  <c:v>ECONOMIC PROBLEM </c:v>
                </c:pt>
                <c:pt idx="2">
                  <c:v>TO TAKE PROPER CARE OF THE CHILDREN </c:v>
                </c:pt>
                <c:pt idx="3">
                  <c:v>OTHER </c:v>
                </c:pt>
              </c:strCache>
            </c:strRef>
          </c:cat>
          <c:val>
            <c:numRef>
              <c:f>Sheet1!$B$2:$B$5</c:f>
              <c:numCache>
                <c:formatCode>General</c:formatCode>
                <c:ptCount val="4"/>
                <c:pt idx="0">
                  <c:v>7.9</c:v>
                </c:pt>
                <c:pt idx="1">
                  <c:v>3</c:v>
                </c:pt>
                <c:pt idx="2">
                  <c:v>47.5</c:v>
                </c:pt>
                <c:pt idx="3">
                  <c:v>41.6</c:v>
                </c:pt>
              </c:numCache>
            </c:numRef>
          </c:val>
        </c:ser>
        <c:dLbls>
          <c:showCatName val="1"/>
          <c:showPercent val="1"/>
        </c:dLbls>
        <c:firstSliceAng val="0"/>
        <c:holeSize val="50"/>
      </c:doughnut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view3D>
      <c:rotX val="30"/>
      <c:perspective val="30"/>
    </c:view3D>
    <c:plotArea>
      <c:layout/>
      <c:pie3DChart>
        <c:varyColors val="1"/>
        <c:ser>
          <c:idx val="0"/>
          <c:order val="0"/>
          <c:tx>
            <c:strRef>
              <c:f>Sheet1!$B$1</c:f>
              <c:strCache>
                <c:ptCount val="1"/>
                <c:pt idx="0">
                  <c:v>Sales</c:v>
                </c:pt>
              </c:strCache>
            </c:strRef>
          </c:tx>
          <c:explosion val="25"/>
          <c:dLbls>
            <c:dLbl>
              <c:idx val="1"/>
              <c:layout>
                <c:manualLayout>
                  <c:x val="-1.2288024463584201E-4"/>
                  <c:y val="6.7964401213858813E-2"/>
                </c:manualLayout>
              </c:layout>
              <c:showCatName val="1"/>
              <c:showPercent val="1"/>
            </c:dLbl>
            <c:dLbl>
              <c:idx val="3"/>
              <c:layout>
                <c:manualLayout>
                  <c:x val="-1.6611314589817901E-2"/>
                  <c:y val="-2.8978240329795752E-2"/>
                </c:manualLayout>
              </c:layout>
              <c:showCatName val="1"/>
              <c:showPercent val="1"/>
            </c:dLbl>
            <c:dLbl>
              <c:idx val="4"/>
              <c:layout>
                <c:manualLayout>
                  <c:x val="6.5748159129859887E-2"/>
                  <c:y val="0.17533733840782631"/>
                </c:manualLayout>
              </c:layout>
              <c:showCatName val="1"/>
              <c:showPercent val="1"/>
            </c:dLbl>
            <c:dLbl>
              <c:idx val="5"/>
              <c:layout>
                <c:manualLayout>
                  <c:x val="-8.3047238831386677E-2"/>
                  <c:y val="4.5460060023014164E-2"/>
                </c:manualLayout>
              </c:layout>
              <c:showCatName val="1"/>
              <c:showPercent val="1"/>
            </c:dLbl>
            <c:txPr>
              <a:bodyPr/>
              <a:lstStyle/>
              <a:p>
                <a:pPr>
                  <a:defRPr sz="1400">
                    <a:solidFill>
                      <a:srgbClr val="FFFF00"/>
                    </a:solidFill>
                    <a:latin typeface="Arial Black" pitchFamily="34" charset="0"/>
                  </a:defRPr>
                </a:pPr>
                <a:endParaRPr lang="en-US"/>
              </a:p>
            </c:txPr>
            <c:showCatName val="1"/>
            <c:showPercent val="1"/>
            <c:showLeaderLines val="1"/>
          </c:dLbls>
          <c:cat>
            <c:strRef>
              <c:f>Sheet1!$A$2:$A$8</c:f>
              <c:strCache>
                <c:ptCount val="7"/>
                <c:pt idx="0">
                  <c:v>NO SCHOOLING LITERATE</c:v>
                </c:pt>
                <c:pt idx="1">
                  <c:v>NO SCHOOLING ILLETAERATE</c:v>
                </c:pt>
                <c:pt idx="2">
                  <c:v>LESS THAN PRIMARY</c:v>
                </c:pt>
                <c:pt idx="3">
                  <c:v>PRIMARY</c:v>
                </c:pt>
                <c:pt idx="4">
                  <c:v>SECONDARY</c:v>
                </c:pt>
                <c:pt idx="5">
                  <c:v>HS</c:v>
                </c:pt>
                <c:pt idx="6">
                  <c:v>COLLEGE</c:v>
                </c:pt>
              </c:strCache>
            </c:strRef>
          </c:cat>
          <c:val>
            <c:numRef>
              <c:f>Sheet1!$B$2:$B$8</c:f>
              <c:numCache>
                <c:formatCode>General</c:formatCode>
                <c:ptCount val="7"/>
                <c:pt idx="0">
                  <c:v>3</c:v>
                </c:pt>
                <c:pt idx="1">
                  <c:v>28.7</c:v>
                </c:pt>
                <c:pt idx="2">
                  <c:v>10.9</c:v>
                </c:pt>
                <c:pt idx="3">
                  <c:v>14.9</c:v>
                </c:pt>
                <c:pt idx="4">
                  <c:v>25.7</c:v>
                </c:pt>
                <c:pt idx="5">
                  <c:v>13.9</c:v>
                </c:pt>
                <c:pt idx="6">
                  <c:v>3</c:v>
                </c:pt>
              </c:numCache>
            </c:numRef>
          </c:val>
        </c:ser>
        <c:dLbls>
          <c:showCatName val="1"/>
          <c:showPercent val="1"/>
        </c:dLbls>
      </c:pie3DChart>
    </c:plotArea>
    <c:plotVisOnly val="1"/>
  </c:chart>
  <c:txPr>
    <a:bodyPr/>
    <a:lstStyle/>
    <a:p>
      <a:pPr>
        <a:defRPr sz="18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ubbleChart>
        <c:ser>
          <c:idx val="0"/>
          <c:order val="0"/>
          <c:tx>
            <c:strRef>
              <c:f>Sheet1!$B$1</c:f>
              <c:strCache>
                <c:ptCount val="1"/>
                <c:pt idx="0">
                  <c:v>Q4</c:v>
                </c:pt>
              </c:strCache>
            </c:strRef>
          </c:tx>
          <c:dPt>
            <c:idx val="1"/>
            <c:bubble3D val="1"/>
            <c:spPr>
              <a:solidFill>
                <a:schemeClr val="accent5">
                  <a:lumMod val="50000"/>
                </a:schemeClr>
              </a:solidFill>
            </c:spPr>
          </c:dPt>
          <c:dLbls>
            <c:dLbl>
              <c:idx val="0"/>
              <c:layout>
                <c:manualLayout>
                  <c:x val="-0.13299979419408794"/>
                  <c:y val="0.16860282484791025"/>
                </c:manualLayout>
              </c:layout>
              <c:dLblPos val="r"/>
              <c:showVal val="1"/>
              <c:showCatName val="1"/>
            </c:dLbl>
            <c:dLbl>
              <c:idx val="1"/>
              <c:layout>
                <c:manualLayout>
                  <c:x val="-0.13444544413098058"/>
                  <c:y val="0.17119671446095502"/>
                </c:manualLayout>
              </c:layout>
              <c:dLblPos val="r"/>
              <c:showVal val="1"/>
              <c:showCatName val="1"/>
            </c:dLbl>
            <c:txPr>
              <a:bodyPr/>
              <a:lstStyle/>
              <a:p>
                <a:pPr>
                  <a:defRPr sz="1400">
                    <a:solidFill>
                      <a:srgbClr val="FFFF00"/>
                    </a:solidFill>
                    <a:latin typeface="Arial Black" pitchFamily="34" charset="0"/>
                  </a:defRPr>
                </a:pPr>
                <a:endParaRPr lang="en-US"/>
              </a:p>
            </c:txPr>
            <c:dLblPos val="r"/>
            <c:showVal val="1"/>
            <c:showCatName val="1"/>
          </c:dLbls>
          <c:xVal>
            <c:strRef>
              <c:f>Sheet1!$A$2:$A$5</c:f>
              <c:strCache>
                <c:ptCount val="2"/>
                <c:pt idx="0">
                  <c:v>YES </c:v>
                </c:pt>
                <c:pt idx="1">
                  <c:v>NO </c:v>
                </c:pt>
              </c:strCache>
            </c:strRef>
          </c:xVal>
          <c:yVal>
            <c:numRef>
              <c:f>Sheet1!$B$2:$B$5</c:f>
              <c:numCache>
                <c:formatCode>General</c:formatCode>
                <c:ptCount val="4"/>
                <c:pt idx="0">
                  <c:v>58.4</c:v>
                </c:pt>
                <c:pt idx="1">
                  <c:v>41.6</c:v>
                </c:pt>
              </c:numCache>
            </c:numRef>
          </c:yVal>
          <c:bubbleSize>
            <c:numLit>
              <c:formatCode>General</c:formatCode>
              <c:ptCount val="4"/>
              <c:pt idx="0">
                <c:v>1</c:v>
              </c:pt>
              <c:pt idx="1">
                <c:v>1</c:v>
              </c:pt>
              <c:pt idx="2">
                <c:v>1</c:v>
              </c:pt>
              <c:pt idx="3">
                <c:v>1</c:v>
              </c:pt>
            </c:numLit>
          </c:bubbleSize>
          <c:bubble3D val="1"/>
        </c:ser>
        <c:dLbls>
          <c:showVal val="1"/>
          <c:showCatName val="1"/>
        </c:dLbls>
        <c:bubbleScale val="100"/>
        <c:axId val="123442304"/>
        <c:axId val="123443840"/>
      </c:bubbleChart>
      <c:valAx>
        <c:axId val="123442304"/>
        <c:scaling>
          <c:orientation val="minMax"/>
        </c:scaling>
        <c:axPos val="b"/>
        <c:tickLblPos val="nextTo"/>
        <c:crossAx val="123443840"/>
        <c:crosses val="autoZero"/>
        <c:crossBetween val="midCat"/>
      </c:valAx>
      <c:valAx>
        <c:axId val="123443840"/>
        <c:scaling>
          <c:orientation val="minMax"/>
        </c:scaling>
        <c:axPos val="l"/>
        <c:majorGridlines/>
        <c:numFmt formatCode="General" sourceLinked="1"/>
        <c:tickLblPos val="nextTo"/>
        <c:crossAx val="123442304"/>
        <c:crosses val="autoZero"/>
        <c:crossBetween val="midCat"/>
      </c:valAx>
    </c:plotArea>
    <c:plotVisOnly val="1"/>
  </c:chart>
  <c:txPr>
    <a:bodyPr/>
    <a:lstStyle/>
    <a:p>
      <a:pPr>
        <a:defRPr sz="1800"/>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doughnutChart>
        <c:varyColors val="1"/>
        <c:ser>
          <c:idx val="0"/>
          <c:order val="0"/>
          <c:tx>
            <c:strRef>
              <c:f>Sheet1!$B$1</c:f>
              <c:strCache>
                <c:ptCount val="1"/>
                <c:pt idx="0">
                  <c:v>Q 6</c:v>
                </c:pt>
              </c:strCache>
            </c:strRef>
          </c:tx>
          <c:explosion val="25"/>
          <c:dLbls>
            <c:dLbl>
              <c:idx val="0"/>
              <c:layout>
                <c:manualLayout>
                  <c:x val="0.14601064362611804"/>
                  <c:y val="-9.0786136456567038E-2"/>
                </c:manualLayout>
              </c:layout>
              <c:showCatName val="1"/>
              <c:showPercent val="1"/>
            </c:dLbl>
            <c:dLbl>
              <c:idx val="1"/>
              <c:layout>
                <c:manualLayout>
                  <c:x val="0.12866284438341105"/>
                  <c:y val="-3.1126675356537268E-2"/>
                </c:manualLayout>
              </c:layout>
              <c:showCatName val="1"/>
              <c:showPercent val="1"/>
            </c:dLbl>
            <c:dLbl>
              <c:idx val="2"/>
              <c:layout>
                <c:manualLayout>
                  <c:x val="0.11565199495138066"/>
                  <c:y val="5.4471681873940456E-2"/>
                </c:manualLayout>
              </c:layout>
              <c:showCatName val="1"/>
              <c:showPercent val="1"/>
            </c:dLbl>
            <c:dLbl>
              <c:idx val="3"/>
              <c:layout>
                <c:manualLayout>
                  <c:x val="-0.10264114551935047"/>
                  <c:y val="0.12191281181310433"/>
                </c:manualLayout>
              </c:layout>
              <c:showCatName val="1"/>
              <c:showPercent val="1"/>
            </c:dLbl>
            <c:dLbl>
              <c:idx val="4"/>
              <c:layout>
                <c:manualLayout>
                  <c:x val="-9.3967245897997029E-2"/>
                  <c:y val="-7.7816688391343499E-3"/>
                </c:manualLayout>
              </c:layout>
              <c:showCatName val="1"/>
              <c:showPercent val="1"/>
            </c:dLbl>
            <c:txPr>
              <a:bodyPr/>
              <a:lstStyle/>
              <a:p>
                <a:pPr>
                  <a:defRPr sz="1600">
                    <a:solidFill>
                      <a:srgbClr val="FFFF00"/>
                    </a:solidFill>
                    <a:latin typeface="Arial Black" pitchFamily="34" charset="0"/>
                  </a:defRPr>
                </a:pPr>
                <a:endParaRPr lang="en-US"/>
              </a:p>
            </c:txPr>
            <c:showCatName val="1"/>
            <c:showPercent val="1"/>
            <c:showLeaderLines val="1"/>
          </c:dLbls>
          <c:cat>
            <c:strRef>
              <c:f>Sheet1!$A$2:$A$6</c:f>
              <c:strCache>
                <c:ptCount val="5"/>
                <c:pt idx="0">
                  <c:v>TUBECTOMY </c:v>
                </c:pt>
                <c:pt idx="1">
                  <c:v>CONDOM </c:v>
                </c:pt>
                <c:pt idx="2">
                  <c:v>IUD </c:v>
                </c:pt>
                <c:pt idx="3">
                  <c:v>OCP </c:v>
                </c:pt>
                <c:pt idx="4">
                  <c:v>NA </c:v>
                </c:pt>
              </c:strCache>
            </c:strRef>
          </c:cat>
          <c:val>
            <c:numRef>
              <c:f>Sheet1!$B$2:$B$6</c:f>
              <c:numCache>
                <c:formatCode>General</c:formatCode>
                <c:ptCount val="5"/>
                <c:pt idx="0">
                  <c:v>15.8</c:v>
                </c:pt>
                <c:pt idx="1">
                  <c:v>11.9</c:v>
                </c:pt>
                <c:pt idx="2">
                  <c:v>28.7</c:v>
                </c:pt>
                <c:pt idx="3">
                  <c:v>11.9</c:v>
                </c:pt>
                <c:pt idx="4">
                  <c:v>31.7</c:v>
                </c:pt>
              </c:numCache>
            </c:numRef>
          </c:val>
        </c:ser>
        <c:dLbls>
          <c:showCatName val="1"/>
          <c:showPercent val="1"/>
        </c:dLbls>
        <c:firstSliceAng val="0"/>
        <c:holeSize val="50"/>
      </c:doughnutChart>
    </c:plotArea>
    <c:plotVisOnly val="1"/>
  </c:chart>
  <c:txPr>
    <a:bodyPr/>
    <a:lstStyle/>
    <a:p>
      <a:pPr>
        <a:defRPr sz="18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ubbleChart>
        <c:ser>
          <c:idx val="0"/>
          <c:order val="0"/>
          <c:tx>
            <c:strRef>
              <c:f>Sheet1!$B$1</c:f>
              <c:strCache>
                <c:ptCount val="1"/>
                <c:pt idx="0">
                  <c:v>Q7</c:v>
                </c:pt>
              </c:strCache>
            </c:strRef>
          </c:tx>
          <c:dPt>
            <c:idx val="1"/>
            <c:bubble3D val="1"/>
            <c:spPr>
              <a:solidFill>
                <a:schemeClr val="accent2"/>
              </a:solidFill>
            </c:spPr>
          </c:dPt>
          <c:dLbls>
            <c:dLbl>
              <c:idx val="0"/>
              <c:layout>
                <c:manualLayout>
                  <c:x val="-0.13155414425719586"/>
                  <c:y val="0.17375211282320444"/>
                </c:manualLayout>
              </c:layout>
              <c:showVal val="1"/>
              <c:showCatName val="1"/>
            </c:dLbl>
            <c:dLbl>
              <c:idx val="1"/>
              <c:layout>
                <c:manualLayout>
                  <c:x val="-0.12577154450962638"/>
                  <c:y val="0.17638472059325297"/>
                </c:manualLayout>
              </c:layout>
              <c:showVal val="1"/>
              <c:showCatName val="1"/>
            </c:dLbl>
            <c:txPr>
              <a:bodyPr/>
              <a:lstStyle/>
              <a:p>
                <a:pPr>
                  <a:defRPr sz="1400">
                    <a:solidFill>
                      <a:srgbClr val="FFFF00"/>
                    </a:solidFill>
                    <a:latin typeface="Arial Black" pitchFamily="34" charset="0"/>
                  </a:defRPr>
                </a:pPr>
                <a:endParaRPr lang="en-US"/>
              </a:p>
            </c:txPr>
            <c:showVal val="1"/>
            <c:showCatName val="1"/>
          </c:dLbls>
          <c:xVal>
            <c:strRef>
              <c:f>Sheet1!$A$2:$A$5</c:f>
              <c:strCache>
                <c:ptCount val="2"/>
                <c:pt idx="0">
                  <c:v>YES </c:v>
                </c:pt>
                <c:pt idx="1">
                  <c:v>NO </c:v>
                </c:pt>
              </c:strCache>
            </c:strRef>
          </c:xVal>
          <c:yVal>
            <c:numRef>
              <c:f>Sheet1!$B$2:$B$5</c:f>
              <c:numCache>
                <c:formatCode>General</c:formatCode>
                <c:ptCount val="4"/>
                <c:pt idx="0">
                  <c:v>65.3</c:v>
                </c:pt>
                <c:pt idx="1">
                  <c:v>34.700000000000003</c:v>
                </c:pt>
              </c:numCache>
            </c:numRef>
          </c:yVal>
          <c:bubbleSize>
            <c:numLit>
              <c:formatCode>General</c:formatCode>
              <c:ptCount val="4"/>
              <c:pt idx="0">
                <c:v>1</c:v>
              </c:pt>
              <c:pt idx="1">
                <c:v>1</c:v>
              </c:pt>
              <c:pt idx="2">
                <c:v>1</c:v>
              </c:pt>
              <c:pt idx="3">
                <c:v>1</c:v>
              </c:pt>
            </c:numLit>
          </c:bubbleSize>
          <c:bubble3D val="1"/>
        </c:ser>
        <c:bubbleScale val="100"/>
        <c:axId val="123561088"/>
        <c:axId val="123562624"/>
      </c:bubbleChart>
      <c:valAx>
        <c:axId val="123561088"/>
        <c:scaling>
          <c:orientation val="minMax"/>
        </c:scaling>
        <c:axPos val="b"/>
        <c:tickLblPos val="nextTo"/>
        <c:crossAx val="123562624"/>
        <c:crosses val="autoZero"/>
        <c:crossBetween val="midCat"/>
      </c:valAx>
      <c:valAx>
        <c:axId val="123562624"/>
        <c:scaling>
          <c:orientation val="minMax"/>
        </c:scaling>
        <c:axPos val="l"/>
        <c:majorGridlines/>
        <c:numFmt formatCode="General" sourceLinked="1"/>
        <c:tickLblPos val="nextTo"/>
        <c:crossAx val="123561088"/>
        <c:crosses val="autoZero"/>
        <c:crossBetween val="midCat"/>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style val="46"/>
  <c:chart>
    <c:autoTitleDeleted val="1"/>
    <c:plotArea>
      <c:layout/>
      <c:barChart>
        <c:barDir val="col"/>
        <c:grouping val="clustered"/>
        <c:ser>
          <c:idx val="0"/>
          <c:order val="0"/>
          <c:tx>
            <c:strRef>
              <c:f>Sheet1!$B$2</c:f>
              <c:strCache>
                <c:ptCount val="1"/>
                <c:pt idx="0">
                  <c:v>responder</c:v>
                </c:pt>
              </c:strCache>
            </c:strRef>
          </c:tx>
          <c:spPr>
            <a:solidFill>
              <a:srgbClr val="C00000"/>
            </a:solidFill>
          </c:spPr>
          <c:dLbls>
            <c:txPr>
              <a:bodyPr/>
              <a:lstStyle/>
              <a:p>
                <a:pPr>
                  <a:defRPr>
                    <a:solidFill>
                      <a:srgbClr val="FFC000"/>
                    </a:solidFill>
                  </a:defRPr>
                </a:pPr>
                <a:endParaRPr lang="en-US"/>
              </a:p>
            </c:txPr>
            <c:showVal val="1"/>
          </c:dLbls>
          <c:cat>
            <c:strRef>
              <c:f>Sheet1!$A$3:$A$5</c:f>
              <c:strCache>
                <c:ptCount val="3"/>
                <c:pt idx="0">
                  <c:v>JOB(public or private sector)</c:v>
                </c:pt>
                <c:pt idx="1">
                  <c:v>  BUSSINESS</c:v>
                </c:pt>
                <c:pt idx="2">
                  <c:v>  HOME ACTIVITY</c:v>
                </c:pt>
              </c:strCache>
            </c:strRef>
          </c:cat>
          <c:val>
            <c:numRef>
              <c:f>Sheet1!$B$3:$B$5</c:f>
              <c:numCache>
                <c:formatCode>General</c:formatCode>
                <c:ptCount val="3"/>
                <c:pt idx="0">
                  <c:v>5</c:v>
                </c:pt>
                <c:pt idx="1">
                  <c:v>31.7</c:v>
                </c:pt>
                <c:pt idx="2">
                  <c:v>63.4</c:v>
                </c:pt>
              </c:numCache>
            </c:numRef>
          </c:val>
        </c:ser>
        <c:ser>
          <c:idx val="1"/>
          <c:order val="1"/>
          <c:tx>
            <c:strRef>
              <c:f>Sheet1!$C$2</c:f>
              <c:strCache>
                <c:ptCount val="1"/>
                <c:pt idx="0">
                  <c:v>spouse</c:v>
                </c:pt>
              </c:strCache>
            </c:strRef>
          </c:tx>
          <c:spPr>
            <a:solidFill>
              <a:schemeClr val="accent1"/>
            </a:solidFill>
          </c:spPr>
          <c:dLbls>
            <c:txPr>
              <a:bodyPr/>
              <a:lstStyle/>
              <a:p>
                <a:pPr>
                  <a:defRPr>
                    <a:solidFill>
                      <a:srgbClr val="FFC000"/>
                    </a:solidFill>
                  </a:defRPr>
                </a:pPr>
                <a:endParaRPr lang="en-US"/>
              </a:p>
            </c:txPr>
            <c:showVal val="1"/>
          </c:dLbls>
          <c:cat>
            <c:strRef>
              <c:f>Sheet1!$A$3:$A$5</c:f>
              <c:strCache>
                <c:ptCount val="3"/>
                <c:pt idx="0">
                  <c:v>JOB(public or private sector)</c:v>
                </c:pt>
                <c:pt idx="1">
                  <c:v>  BUSSINESS</c:v>
                </c:pt>
                <c:pt idx="2">
                  <c:v>  HOME ACTIVITY</c:v>
                </c:pt>
              </c:strCache>
            </c:strRef>
          </c:cat>
          <c:val>
            <c:numRef>
              <c:f>Sheet1!$C$3:$C$5</c:f>
              <c:numCache>
                <c:formatCode>General</c:formatCode>
                <c:ptCount val="3"/>
                <c:pt idx="0">
                  <c:v>64.3</c:v>
                </c:pt>
                <c:pt idx="1">
                  <c:v>34.6</c:v>
                </c:pt>
                <c:pt idx="2">
                  <c:v>0.9</c:v>
                </c:pt>
              </c:numCache>
            </c:numRef>
          </c:val>
        </c:ser>
        <c:dLbls>
          <c:showVal val="1"/>
        </c:dLbls>
        <c:gapWidth val="75"/>
        <c:axId val="69297280"/>
        <c:axId val="69279104"/>
      </c:barChart>
      <c:valAx>
        <c:axId val="69279104"/>
        <c:scaling>
          <c:orientation val="minMax"/>
        </c:scaling>
        <c:axPos val="l"/>
        <c:numFmt formatCode="General" sourceLinked="1"/>
        <c:majorTickMark val="none"/>
        <c:tickLblPos val="nextTo"/>
        <c:txPr>
          <a:bodyPr/>
          <a:lstStyle/>
          <a:p>
            <a:pPr>
              <a:defRPr>
                <a:solidFill>
                  <a:srgbClr val="FFC000"/>
                </a:solidFill>
              </a:defRPr>
            </a:pPr>
            <a:endParaRPr lang="en-US"/>
          </a:p>
        </c:txPr>
        <c:crossAx val="69297280"/>
        <c:crosses val="autoZero"/>
        <c:crossBetween val="between"/>
      </c:valAx>
      <c:catAx>
        <c:axId val="69297280"/>
        <c:scaling>
          <c:orientation val="minMax"/>
        </c:scaling>
        <c:axPos val="b"/>
        <c:majorTickMark val="none"/>
        <c:tickLblPos val="nextTo"/>
        <c:crossAx val="69279104"/>
        <c:crosses val="autoZero"/>
        <c:auto val="1"/>
        <c:lblAlgn val="ctr"/>
        <c:lblOffset val="100"/>
      </c:catAx>
      <c:dTable>
        <c:showHorzBorder val="1"/>
        <c:showVertBorder val="1"/>
        <c:showOutline val="1"/>
        <c:showKeys val="1"/>
        <c:txPr>
          <a:bodyPr/>
          <a:lstStyle/>
          <a:p>
            <a:pPr rtl="0">
              <a:defRPr>
                <a:solidFill>
                  <a:srgbClr val="FFC000"/>
                </a:solidFill>
              </a:defRPr>
            </a:pPr>
            <a:endParaRPr lang="en-US"/>
          </a:p>
        </c:txPr>
      </c:dTable>
    </c:plotArea>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doughnutChart>
        <c:varyColors val="1"/>
        <c:ser>
          <c:idx val="0"/>
          <c:order val="0"/>
          <c:tx>
            <c:strRef>
              <c:f>Sheet1!$B$1</c:f>
              <c:strCache>
                <c:ptCount val="1"/>
                <c:pt idx="0">
                  <c:v>q7</c:v>
                </c:pt>
              </c:strCache>
            </c:strRef>
          </c:tx>
          <c:explosion val="25"/>
          <c:dLbls>
            <c:dLbl>
              <c:idx val="0"/>
              <c:layout>
                <c:manualLayout>
                  <c:x val="0.13938767358028883"/>
                  <c:y val="-6.0418818753707283E-2"/>
                </c:manualLayout>
              </c:layout>
              <c:showCatName val="1"/>
              <c:showPercent val="1"/>
            </c:dLbl>
            <c:dLbl>
              <c:idx val="1"/>
              <c:layout>
                <c:manualLayout>
                  <c:x val="-0.18380792120477638"/>
                  <c:y val="5.217988892365636E-2"/>
                </c:manualLayout>
              </c:layout>
              <c:showCatName val="1"/>
              <c:showPercent val="1"/>
            </c:dLbl>
            <c:dLbl>
              <c:idx val="2"/>
              <c:layout>
                <c:manualLayout>
                  <c:x val="-0.16695886176100541"/>
                  <c:y val="-1.3731549716751664E-2"/>
                </c:manualLayout>
              </c:layout>
              <c:showCatName val="1"/>
              <c:showPercent val="1"/>
            </c:dLbl>
            <c:dLbl>
              <c:idx val="3"/>
              <c:layout>
                <c:manualLayout>
                  <c:x val="-0.11028475272286589"/>
                  <c:y val="-0.12633025739411516"/>
                </c:manualLayout>
              </c:layout>
              <c:showCatName val="1"/>
              <c:showPercent val="1"/>
            </c:dLbl>
            <c:dLbl>
              <c:idx val="4"/>
              <c:layout>
                <c:manualLayout>
                  <c:x val="0.11334809746740653"/>
                  <c:y val="-0.1016134679039622"/>
                </c:manualLayout>
              </c:layout>
              <c:showCatName val="1"/>
              <c:showPercent val="1"/>
            </c:dLbl>
            <c:txPr>
              <a:bodyPr/>
              <a:lstStyle/>
              <a:p>
                <a:pPr>
                  <a:defRPr sz="1200">
                    <a:solidFill>
                      <a:srgbClr val="FFC000"/>
                    </a:solidFill>
                    <a:latin typeface="Arial Black" pitchFamily="34" charset="0"/>
                  </a:defRPr>
                </a:pPr>
                <a:endParaRPr lang="en-US"/>
              </a:p>
            </c:txPr>
            <c:showCatName val="1"/>
            <c:showPercent val="1"/>
            <c:showLeaderLines val="1"/>
          </c:dLbls>
          <c:cat>
            <c:strRef>
              <c:f>Sheet1!$A$2:$A$6</c:f>
              <c:strCache>
                <c:ptCount val="5"/>
                <c:pt idx="0">
                  <c:v>LESS THAN Rs 5000 </c:v>
                </c:pt>
                <c:pt idx="1">
                  <c:v>Rs 5001 - 10,000 </c:v>
                </c:pt>
                <c:pt idx="2">
                  <c:v>Rs 10,001 - 15,000 </c:v>
                </c:pt>
                <c:pt idx="3">
                  <c:v>Rs 15,001 - 20,000 </c:v>
                </c:pt>
                <c:pt idx="4">
                  <c:v>MORE THAN Rs 20,000 </c:v>
                </c:pt>
              </c:strCache>
            </c:strRef>
          </c:cat>
          <c:val>
            <c:numRef>
              <c:f>Sheet1!$B$2:$B$6</c:f>
              <c:numCache>
                <c:formatCode>General</c:formatCode>
                <c:ptCount val="5"/>
                <c:pt idx="0">
                  <c:v>31.7</c:v>
                </c:pt>
                <c:pt idx="1">
                  <c:v>47.5</c:v>
                </c:pt>
                <c:pt idx="2">
                  <c:v>8.9</c:v>
                </c:pt>
                <c:pt idx="3">
                  <c:v>8.9</c:v>
                </c:pt>
                <c:pt idx="4">
                  <c:v>3</c:v>
                </c:pt>
              </c:numCache>
            </c:numRef>
          </c:val>
        </c:ser>
        <c:dLbls>
          <c:showCatName val="1"/>
          <c:showPercent val="1"/>
        </c:dLbls>
        <c:firstSliceAng val="0"/>
        <c:holeSize val="50"/>
      </c:doughnutChart>
    </c:plotArea>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arChart>
        <c:barDir val="col"/>
        <c:grouping val="clustered"/>
        <c:ser>
          <c:idx val="0"/>
          <c:order val="0"/>
          <c:tx>
            <c:strRef>
              <c:f>Sheet1!$C$2</c:f>
              <c:strCache>
                <c:ptCount val="1"/>
                <c:pt idx="0">
                  <c:v>Q 8</c:v>
                </c:pt>
              </c:strCache>
            </c:strRef>
          </c:tx>
          <c:cat>
            <c:strRef>
              <c:f>Sheet1!$B$3:$B$7</c:f>
              <c:strCache>
                <c:ptCount val="5"/>
                <c:pt idx="0">
                  <c:v>1ST ISSUE</c:v>
                </c:pt>
                <c:pt idx="1">
                  <c:v>2ND ISSUE</c:v>
                </c:pt>
                <c:pt idx="2">
                  <c:v>3RD ISSUE</c:v>
                </c:pt>
                <c:pt idx="3">
                  <c:v>MORE THAN 4TH ISSUE</c:v>
                </c:pt>
                <c:pt idx="4">
                  <c:v>NA</c:v>
                </c:pt>
              </c:strCache>
            </c:strRef>
          </c:cat>
          <c:val>
            <c:numRef>
              <c:f>Sheet1!$C$3:$C$7</c:f>
              <c:numCache>
                <c:formatCode>General</c:formatCode>
                <c:ptCount val="5"/>
                <c:pt idx="0">
                  <c:v>14.9</c:v>
                </c:pt>
                <c:pt idx="1">
                  <c:v>67.3</c:v>
                </c:pt>
                <c:pt idx="2">
                  <c:v>13.9</c:v>
                </c:pt>
                <c:pt idx="3">
                  <c:v>2</c:v>
                </c:pt>
                <c:pt idx="4">
                  <c:v>2</c:v>
                </c:pt>
              </c:numCache>
            </c:numRef>
          </c:val>
        </c:ser>
        <c:axId val="65218432"/>
        <c:axId val="65219968"/>
      </c:barChart>
      <c:catAx>
        <c:axId val="65218432"/>
        <c:scaling>
          <c:orientation val="minMax"/>
        </c:scaling>
        <c:axPos val="b"/>
        <c:majorTickMark val="none"/>
        <c:tickLblPos val="nextTo"/>
        <c:crossAx val="65219968"/>
        <c:crosses val="autoZero"/>
        <c:auto val="1"/>
        <c:lblAlgn val="ctr"/>
        <c:lblOffset val="100"/>
      </c:catAx>
      <c:valAx>
        <c:axId val="65219968"/>
        <c:scaling>
          <c:orientation val="minMax"/>
        </c:scaling>
        <c:axPos val="l"/>
        <c:majorGridlines/>
        <c:title/>
        <c:numFmt formatCode="General" sourceLinked="1"/>
        <c:majorTickMark val="none"/>
        <c:tickLblPos val="nextTo"/>
        <c:crossAx val="65218432"/>
        <c:crosses val="autoZero"/>
        <c:crossBetween val="between"/>
      </c:valAx>
      <c:dTable>
        <c:showHorzBorder val="1"/>
        <c:showVertBorder val="1"/>
        <c:showOutline val="1"/>
        <c:showKeys val="1"/>
        <c:txPr>
          <a:bodyPr/>
          <a:lstStyle/>
          <a:p>
            <a:pPr rtl="0">
              <a:defRPr sz="1050">
                <a:solidFill>
                  <a:schemeClr val="accent1"/>
                </a:solidFill>
                <a:latin typeface="Arial Black" pitchFamily="34" charset="0"/>
              </a:defRPr>
            </a:pPr>
            <a:endParaRPr lang="en-US"/>
          </a:p>
        </c:txPr>
      </c:dTable>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doughnutChart>
        <c:varyColors val="1"/>
        <c:ser>
          <c:idx val="0"/>
          <c:order val="0"/>
          <c:tx>
            <c:strRef>
              <c:f>Sheet1!$B$1</c:f>
              <c:strCache>
                <c:ptCount val="1"/>
                <c:pt idx="0">
                  <c:v>Q 8</c:v>
                </c:pt>
              </c:strCache>
            </c:strRef>
          </c:tx>
          <c:explosion val="25"/>
          <c:dLbls>
            <c:dLbl>
              <c:idx val="0"/>
              <c:layout>
                <c:manualLayout>
                  <c:x val="9.182863979300751E-2"/>
                  <c:y val="0"/>
                </c:manualLayout>
              </c:layout>
              <c:showCatName val="1"/>
              <c:showPercent val="1"/>
            </c:dLbl>
            <c:dLbl>
              <c:idx val="1"/>
              <c:layout>
                <c:manualLayout>
                  <c:x val="4.5185521167987762E-2"/>
                  <c:y val="0.11672503258701497"/>
                </c:manualLayout>
              </c:layout>
              <c:showCatName val="1"/>
              <c:showPercent val="1"/>
            </c:dLbl>
            <c:dLbl>
              <c:idx val="2"/>
              <c:layout>
                <c:manualLayout>
                  <c:x val="-0.12972617367583586"/>
                  <c:y val="7.2628909165253649E-2"/>
                </c:manualLayout>
              </c:layout>
              <c:showCatName val="1"/>
              <c:showPercent val="1"/>
            </c:dLbl>
            <c:dLbl>
              <c:idx val="3"/>
              <c:layout>
                <c:manualLayout>
                  <c:x val="-0.11660779656254906"/>
                  <c:y val="-1.0375558452179093E-2"/>
                </c:manualLayout>
              </c:layout>
              <c:showCatName val="1"/>
              <c:showPercent val="1"/>
            </c:dLbl>
            <c:dLbl>
              <c:idx val="4"/>
              <c:layout>
                <c:manualLayout>
                  <c:x val="-6.5591885566433847E-2"/>
                  <c:y val="-0.10894336374788052"/>
                </c:manualLayout>
              </c:layout>
              <c:showCatName val="1"/>
              <c:showPercent val="1"/>
            </c:dLbl>
            <c:txPr>
              <a:bodyPr/>
              <a:lstStyle/>
              <a:p>
                <a:pPr>
                  <a:defRPr>
                    <a:solidFill>
                      <a:srgbClr val="FFC000"/>
                    </a:solidFill>
                    <a:latin typeface="Arial Black" pitchFamily="34" charset="0"/>
                  </a:defRPr>
                </a:pPr>
                <a:endParaRPr lang="en-US"/>
              </a:p>
            </c:txPr>
            <c:showCatName val="1"/>
            <c:showPercent val="1"/>
            <c:showLeaderLines val="1"/>
          </c:dLbls>
          <c:cat>
            <c:strRef>
              <c:f>Sheet1!$A$2:$A$6</c:f>
              <c:strCache>
                <c:ptCount val="5"/>
                <c:pt idx="0">
                  <c:v>1 CHILD</c:v>
                </c:pt>
                <c:pt idx="1">
                  <c:v>2 CHILDREN</c:v>
                </c:pt>
                <c:pt idx="2">
                  <c:v>3 CHILDREN</c:v>
                </c:pt>
                <c:pt idx="3">
                  <c:v>MORE THAN 3</c:v>
                </c:pt>
                <c:pt idx="4">
                  <c:v>NA</c:v>
                </c:pt>
              </c:strCache>
            </c:strRef>
          </c:cat>
          <c:val>
            <c:numRef>
              <c:f>Sheet1!$B$2:$B$6</c:f>
              <c:numCache>
                <c:formatCode>General</c:formatCode>
                <c:ptCount val="5"/>
                <c:pt idx="0">
                  <c:v>46.5</c:v>
                </c:pt>
                <c:pt idx="1">
                  <c:v>13.9</c:v>
                </c:pt>
                <c:pt idx="2">
                  <c:v>8.9</c:v>
                </c:pt>
                <c:pt idx="3">
                  <c:v>11.9</c:v>
                </c:pt>
                <c:pt idx="4">
                  <c:v>18.8</c:v>
                </c:pt>
              </c:numCache>
            </c:numRef>
          </c:val>
        </c:ser>
        <c:ser>
          <c:idx val="1"/>
          <c:order val="1"/>
          <c:tx>
            <c:strRef>
              <c:f>Sheet1!$C$1</c:f>
              <c:strCache>
                <c:ptCount val="1"/>
                <c:pt idx="0">
                  <c:v>Column1</c:v>
                </c:pt>
              </c:strCache>
            </c:strRef>
          </c:tx>
          <c:explosion val="25"/>
          <c:dLbls>
            <c:showCatName val="1"/>
            <c:showPercent val="1"/>
            <c:showLeaderLines val="1"/>
          </c:dLbls>
          <c:cat>
            <c:strRef>
              <c:f>Sheet1!$A$2:$A$6</c:f>
              <c:strCache>
                <c:ptCount val="5"/>
                <c:pt idx="0">
                  <c:v>1 CHILD</c:v>
                </c:pt>
                <c:pt idx="1">
                  <c:v>2 CHILDREN</c:v>
                </c:pt>
                <c:pt idx="2">
                  <c:v>3 CHILDREN</c:v>
                </c:pt>
                <c:pt idx="3">
                  <c:v>MORE THAN 3</c:v>
                </c:pt>
                <c:pt idx="4">
                  <c:v>NA</c:v>
                </c:pt>
              </c:strCache>
            </c:strRef>
          </c:cat>
          <c:val>
            <c:numRef>
              <c:f>Sheet1!$C$2:$C$6</c:f>
              <c:numCache>
                <c:formatCode>General</c:formatCode>
                <c:ptCount val="5"/>
              </c:numCache>
            </c:numRef>
          </c:val>
        </c:ser>
        <c:ser>
          <c:idx val="2"/>
          <c:order val="2"/>
          <c:tx>
            <c:strRef>
              <c:f>Sheet1!$D$1</c:f>
              <c:strCache>
                <c:ptCount val="1"/>
                <c:pt idx="0">
                  <c:v>Column2</c:v>
                </c:pt>
              </c:strCache>
            </c:strRef>
          </c:tx>
          <c:explosion val="25"/>
          <c:dLbls>
            <c:showCatName val="1"/>
            <c:showPercent val="1"/>
            <c:showLeaderLines val="1"/>
          </c:dLbls>
          <c:cat>
            <c:strRef>
              <c:f>Sheet1!$A$2:$A$6</c:f>
              <c:strCache>
                <c:ptCount val="5"/>
                <c:pt idx="0">
                  <c:v>1 CHILD</c:v>
                </c:pt>
                <c:pt idx="1">
                  <c:v>2 CHILDREN</c:v>
                </c:pt>
                <c:pt idx="2">
                  <c:v>3 CHILDREN</c:v>
                </c:pt>
                <c:pt idx="3">
                  <c:v>MORE THAN 3</c:v>
                </c:pt>
                <c:pt idx="4">
                  <c:v>NA</c:v>
                </c:pt>
              </c:strCache>
            </c:strRef>
          </c:cat>
          <c:val>
            <c:numRef>
              <c:f>Sheet1!$D$2:$D$6</c:f>
              <c:numCache>
                <c:formatCode>General</c:formatCode>
                <c:ptCount val="5"/>
              </c:numCache>
            </c:numRef>
          </c:val>
        </c:ser>
        <c:dLbls>
          <c:showCatName val="1"/>
          <c:showPercent val="1"/>
        </c:dLbls>
        <c:firstSliceAng val="0"/>
        <c:holeSize val="50"/>
      </c:doughnutChart>
    </c:plotArea>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arChart>
        <c:barDir val="col"/>
        <c:grouping val="clustered"/>
        <c:ser>
          <c:idx val="0"/>
          <c:order val="0"/>
          <c:tx>
            <c:strRef>
              <c:f>Sheet1!$C$3</c:f>
              <c:strCache>
                <c:ptCount val="1"/>
                <c:pt idx="0">
                  <c:v>Q 10</c:v>
                </c:pt>
              </c:strCache>
            </c:strRef>
          </c:tx>
          <c:cat>
            <c:strRef>
              <c:f>Sheet1!$B$4:$B$7</c:f>
              <c:strCache>
                <c:ptCount val="4"/>
                <c:pt idx="0">
                  <c:v>LESS THAN 6 MONTHS </c:v>
                </c:pt>
                <c:pt idx="1">
                  <c:v>6 MONTHS TO 2 YRS </c:v>
                </c:pt>
                <c:pt idx="2">
                  <c:v>MORE THAN 2 YRS </c:v>
                </c:pt>
                <c:pt idx="3">
                  <c:v>NA </c:v>
                </c:pt>
              </c:strCache>
            </c:strRef>
          </c:cat>
          <c:val>
            <c:numRef>
              <c:f>Sheet1!$C$4:$C$7</c:f>
              <c:numCache>
                <c:formatCode>General</c:formatCode>
                <c:ptCount val="4"/>
                <c:pt idx="0">
                  <c:v>8.9</c:v>
                </c:pt>
                <c:pt idx="1">
                  <c:v>48.5</c:v>
                </c:pt>
                <c:pt idx="2">
                  <c:v>23.8</c:v>
                </c:pt>
                <c:pt idx="3">
                  <c:v>18.8</c:v>
                </c:pt>
              </c:numCache>
            </c:numRef>
          </c:val>
        </c:ser>
        <c:axId val="65258240"/>
        <c:axId val="65259776"/>
      </c:barChart>
      <c:catAx>
        <c:axId val="65258240"/>
        <c:scaling>
          <c:orientation val="minMax"/>
        </c:scaling>
        <c:axPos val="b"/>
        <c:majorTickMark val="none"/>
        <c:tickLblPos val="nextTo"/>
        <c:crossAx val="65259776"/>
        <c:crosses val="autoZero"/>
        <c:auto val="1"/>
        <c:lblAlgn val="ctr"/>
        <c:lblOffset val="100"/>
      </c:catAx>
      <c:valAx>
        <c:axId val="65259776"/>
        <c:scaling>
          <c:orientation val="minMax"/>
        </c:scaling>
        <c:axPos val="l"/>
        <c:majorGridlines/>
        <c:numFmt formatCode="General" sourceLinked="1"/>
        <c:majorTickMark val="none"/>
        <c:tickLblPos val="nextTo"/>
        <c:crossAx val="65258240"/>
        <c:crosses val="autoZero"/>
        <c:crossBetween val="between"/>
      </c:valAx>
      <c:dTable>
        <c:showHorzBorder val="1"/>
        <c:showVertBorder val="1"/>
        <c:showOutline val="1"/>
        <c:showKeys val="1"/>
        <c:txPr>
          <a:bodyPr/>
          <a:lstStyle/>
          <a:p>
            <a:pPr rtl="0">
              <a:defRPr sz="1100">
                <a:solidFill>
                  <a:schemeClr val="accent1"/>
                </a:solidFill>
                <a:latin typeface="Arial Black" pitchFamily="34" charset="0"/>
              </a:defRPr>
            </a:pPr>
            <a:endParaRPr lang="en-US"/>
          </a:p>
        </c:txPr>
      </c:dTable>
      <c:spPr>
        <a:noFill/>
        <a:ln w="25400">
          <a:noFill/>
        </a:ln>
      </c:spPr>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N"/>
  <c:style val="42"/>
  <c:chart>
    <c:autoTitleDeleted val="1"/>
    <c:plotArea>
      <c:layout/>
      <c:barChart>
        <c:barDir val="col"/>
        <c:grouping val="clustered"/>
        <c:ser>
          <c:idx val="0"/>
          <c:order val="0"/>
          <c:tx>
            <c:strRef>
              <c:f>Sheet1!$B$1</c:f>
              <c:strCache>
                <c:ptCount val="1"/>
                <c:pt idx="0">
                  <c:v>q11</c:v>
                </c:pt>
              </c:strCache>
            </c:strRef>
          </c:tx>
          <c:cat>
            <c:strRef>
              <c:f>Sheet1!$A$2:$A$5</c:f>
              <c:strCache>
                <c:ptCount val="3"/>
                <c:pt idx="0">
                  <c:v>YES </c:v>
                </c:pt>
                <c:pt idx="1">
                  <c:v>NO </c:v>
                </c:pt>
                <c:pt idx="2">
                  <c:v>NA </c:v>
                </c:pt>
              </c:strCache>
            </c:strRef>
          </c:cat>
          <c:val>
            <c:numRef>
              <c:f>Sheet1!$B$2:$B$5</c:f>
              <c:numCache>
                <c:formatCode>General</c:formatCode>
                <c:ptCount val="4"/>
                <c:pt idx="0">
                  <c:v>41.58</c:v>
                </c:pt>
                <c:pt idx="1">
                  <c:v>38.61</c:v>
                </c:pt>
                <c:pt idx="2">
                  <c:v>18.8</c:v>
                </c:pt>
              </c:numCache>
            </c:numRef>
          </c:val>
        </c:ser>
        <c:axId val="89261184"/>
        <c:axId val="89262720"/>
      </c:barChart>
      <c:catAx>
        <c:axId val="89261184"/>
        <c:scaling>
          <c:orientation val="minMax"/>
        </c:scaling>
        <c:axPos val="b"/>
        <c:majorTickMark val="none"/>
        <c:tickLblPos val="nextTo"/>
        <c:crossAx val="89262720"/>
        <c:crosses val="autoZero"/>
        <c:auto val="1"/>
        <c:lblAlgn val="ctr"/>
        <c:lblOffset val="100"/>
      </c:catAx>
      <c:valAx>
        <c:axId val="89262720"/>
        <c:scaling>
          <c:orientation val="minMax"/>
        </c:scaling>
        <c:axPos val="l"/>
        <c:majorGridlines/>
        <c:numFmt formatCode="General" sourceLinked="1"/>
        <c:majorTickMark val="none"/>
        <c:tickLblPos val="nextTo"/>
        <c:crossAx val="89261184"/>
        <c:crosses val="autoZero"/>
        <c:crossBetween val="between"/>
      </c:valAx>
      <c:dTable>
        <c:showHorzBorder val="1"/>
        <c:showVertBorder val="1"/>
        <c:showOutline val="1"/>
        <c:showKeys val="1"/>
      </c:dTable>
    </c:plotArea>
    <c:plotVisOnly val="1"/>
  </c:chart>
  <c:txPr>
    <a:bodyPr/>
    <a:lstStyle/>
    <a:p>
      <a:pPr>
        <a:defRPr sz="1800"/>
      </a:pPr>
      <a:endParaRPr lang="en-US"/>
    </a:p>
  </c:txPr>
  <c:externalData r:id="rId1"/>
</c:chartSpace>
</file>

<file path=ppt/diagrams/_rels/data3.xml.rels><?xml version="1.0" encoding="UTF-8" standalone="yes"?>
<Relationships xmlns="http://schemas.openxmlformats.org/package/2006/relationships"><Relationship Id="rId1" Type="http://schemas.openxmlformats.org/officeDocument/2006/relationships/image" Target="../media/image2.jpeg"/></Relationships>
</file>

<file path=ppt/diagrams/_rels/data5.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77391-967E-488E-AA36-572613E42974}"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IN"/>
        </a:p>
      </dgm:t>
    </dgm:pt>
    <dgm:pt modelId="{5B932AB2-F19C-49F4-9AE8-CBF537FA3C74}" type="pres">
      <dgm:prSet presAssocID="{DA977391-967E-488E-AA36-572613E42974}" presName="linear" presStyleCnt="0">
        <dgm:presLayoutVars>
          <dgm:animLvl val="lvl"/>
          <dgm:resizeHandles val="exact"/>
        </dgm:presLayoutVars>
      </dgm:prSet>
      <dgm:spPr/>
      <dgm:t>
        <a:bodyPr/>
        <a:lstStyle/>
        <a:p>
          <a:endParaRPr lang="en-IN"/>
        </a:p>
      </dgm:t>
    </dgm:pt>
  </dgm:ptLst>
  <dgm:cxnLst>
    <dgm:cxn modelId="{6C188FF5-BA78-4659-897C-96E7A606EDA8}" type="presOf" srcId="{DA977391-967E-488E-AA36-572613E42974}" destId="{5B932AB2-F19C-49F4-9AE8-CBF537FA3C7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BA8D5C-C254-4AA5-9392-D988EAF1A363}"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IN"/>
        </a:p>
      </dgm:t>
    </dgm:pt>
    <dgm:pt modelId="{43BE980B-E146-433E-9FDE-A0BF5051720F}">
      <dgm:prSet custT="1"/>
      <dgm:spPr/>
      <dgm:t>
        <a:bodyPr/>
        <a:lstStyle/>
        <a:p>
          <a:pPr algn="ctr" rtl="0"/>
          <a:r>
            <a:rPr lang="en-IN" sz="2800" dirty="0" smtClean="0">
              <a:solidFill>
                <a:schemeClr val="tx1"/>
              </a:solidFill>
              <a:latin typeface="Algerian" pitchFamily="82" charset="0"/>
            </a:rPr>
            <a:t>The “postpartum period” </a:t>
          </a:r>
        </a:p>
        <a:p>
          <a:pPr algn="ctr" rtl="0"/>
          <a:r>
            <a:rPr lang="en-IN" sz="2800" dirty="0" smtClean="0">
              <a:solidFill>
                <a:schemeClr val="tx1"/>
              </a:solidFill>
              <a:latin typeface="Algerian" pitchFamily="82" charset="0"/>
            </a:rPr>
            <a:t>is considered as a unique phase in the life of a mother and her newborn.</a:t>
          </a:r>
          <a:endParaRPr lang="en-IN" sz="2800" dirty="0">
            <a:solidFill>
              <a:schemeClr val="tx1"/>
            </a:solidFill>
            <a:latin typeface="Algerian" pitchFamily="82" charset="0"/>
          </a:endParaRPr>
        </a:p>
      </dgm:t>
    </dgm:pt>
    <dgm:pt modelId="{4F2BF239-7030-4FDA-8B6F-0BCEA37B4E29}" type="parTrans" cxnId="{35C346CA-1327-4E73-82EC-5F95546291F0}">
      <dgm:prSet/>
      <dgm:spPr/>
      <dgm:t>
        <a:bodyPr/>
        <a:lstStyle/>
        <a:p>
          <a:endParaRPr lang="en-IN"/>
        </a:p>
      </dgm:t>
    </dgm:pt>
    <dgm:pt modelId="{43DC5AD6-61C3-44EC-8A3D-18BF4B51EDF4}" type="sibTrans" cxnId="{35C346CA-1327-4E73-82EC-5F95546291F0}">
      <dgm:prSet/>
      <dgm:spPr/>
      <dgm:t>
        <a:bodyPr/>
        <a:lstStyle/>
        <a:p>
          <a:endParaRPr lang="en-IN"/>
        </a:p>
      </dgm:t>
    </dgm:pt>
    <dgm:pt modelId="{F4789BBD-2E3A-4AF6-B64B-D7D1C897E92B}" type="pres">
      <dgm:prSet presAssocID="{6ABA8D5C-C254-4AA5-9392-D988EAF1A363}" presName="linear" presStyleCnt="0">
        <dgm:presLayoutVars>
          <dgm:animLvl val="lvl"/>
          <dgm:resizeHandles val="exact"/>
        </dgm:presLayoutVars>
      </dgm:prSet>
      <dgm:spPr/>
      <dgm:t>
        <a:bodyPr/>
        <a:lstStyle/>
        <a:p>
          <a:endParaRPr lang="en-IN"/>
        </a:p>
      </dgm:t>
    </dgm:pt>
    <dgm:pt modelId="{D1C81ADB-FD32-4FA6-83AF-360EC18EDB06}" type="pres">
      <dgm:prSet presAssocID="{43BE980B-E146-433E-9FDE-A0BF5051720F}" presName="parentText" presStyleLbl="node1" presStyleIdx="0" presStyleCnt="1" custScaleY="442722">
        <dgm:presLayoutVars>
          <dgm:chMax val="0"/>
          <dgm:bulletEnabled val="1"/>
        </dgm:presLayoutVars>
      </dgm:prSet>
      <dgm:spPr/>
      <dgm:t>
        <a:bodyPr/>
        <a:lstStyle/>
        <a:p>
          <a:endParaRPr lang="en-IN"/>
        </a:p>
      </dgm:t>
    </dgm:pt>
  </dgm:ptLst>
  <dgm:cxnLst>
    <dgm:cxn modelId="{D667AB80-F7FF-486D-B0EB-A1D0349E71A1}" type="presOf" srcId="{43BE980B-E146-433E-9FDE-A0BF5051720F}" destId="{D1C81ADB-FD32-4FA6-83AF-360EC18EDB06}" srcOrd="0" destOrd="0" presId="urn:microsoft.com/office/officeart/2005/8/layout/vList2"/>
    <dgm:cxn modelId="{35C346CA-1327-4E73-82EC-5F95546291F0}" srcId="{6ABA8D5C-C254-4AA5-9392-D988EAF1A363}" destId="{43BE980B-E146-433E-9FDE-A0BF5051720F}" srcOrd="0" destOrd="0" parTransId="{4F2BF239-7030-4FDA-8B6F-0BCEA37B4E29}" sibTransId="{43DC5AD6-61C3-44EC-8A3D-18BF4B51EDF4}"/>
    <dgm:cxn modelId="{3B435EE8-9261-465C-879B-69FE9AE6755E}" type="presOf" srcId="{6ABA8D5C-C254-4AA5-9392-D988EAF1A363}" destId="{F4789BBD-2E3A-4AF6-B64B-D7D1C897E92B}" srcOrd="0" destOrd="0" presId="urn:microsoft.com/office/officeart/2005/8/layout/vList2"/>
    <dgm:cxn modelId="{0C883D27-46CE-46EC-9B01-CBFA85754D8D}" type="presParOf" srcId="{F4789BBD-2E3A-4AF6-B64B-D7D1C897E92B}" destId="{D1C81ADB-FD32-4FA6-83AF-360EC18EDB0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B2AEFC-3B7C-469C-AFB7-0FD284DE854E}"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IN"/>
        </a:p>
      </dgm:t>
    </dgm:pt>
    <dgm:pt modelId="{150405EA-9A22-4087-AE5A-D50853C4816A}">
      <dgm:prSet custT="1"/>
      <dgm:spPr/>
      <dgm:t>
        <a:bodyPr/>
        <a:lstStyle/>
        <a:p>
          <a:pPr algn="ctr" rtl="0"/>
          <a:r>
            <a:rPr lang="en-IN" sz="2800" dirty="0" smtClean="0">
              <a:solidFill>
                <a:schemeClr val="tx1"/>
              </a:solidFill>
              <a:latin typeface="Algerian" pitchFamily="82" charset="0"/>
            </a:rPr>
            <a:t>“It is the period of </a:t>
          </a:r>
          <a:r>
            <a:rPr lang="en-IN" sz="2800" b="1" dirty="0" smtClean="0">
              <a:solidFill>
                <a:schemeClr val="tx1"/>
              </a:solidFill>
              <a:latin typeface="Algerian" pitchFamily="82" charset="0"/>
            </a:rPr>
            <a:t>transition</a:t>
          </a:r>
          <a:r>
            <a:rPr lang="en-IN" sz="2800" dirty="0" smtClean="0">
              <a:solidFill>
                <a:schemeClr val="tx1"/>
              </a:solidFill>
              <a:latin typeface="Algerian" pitchFamily="82" charset="0"/>
            </a:rPr>
            <a:t>, </a:t>
          </a:r>
          <a:r>
            <a:rPr lang="en-IN" sz="2800" b="1" dirty="0" smtClean="0">
              <a:solidFill>
                <a:schemeClr val="tx1"/>
              </a:solidFill>
              <a:latin typeface="Algerian" pitchFamily="82" charset="0"/>
            </a:rPr>
            <a:t>adjustment</a:t>
          </a:r>
          <a:r>
            <a:rPr lang="en-IN" sz="2800" dirty="0" smtClean="0">
              <a:solidFill>
                <a:schemeClr val="tx1"/>
              </a:solidFill>
              <a:latin typeface="Algerian" pitchFamily="82" charset="0"/>
            </a:rPr>
            <a:t> and </a:t>
          </a:r>
          <a:r>
            <a:rPr lang="en-IN" sz="2800" b="1" dirty="0" smtClean="0">
              <a:solidFill>
                <a:schemeClr val="tx1"/>
              </a:solidFill>
              <a:latin typeface="Algerian" pitchFamily="82" charset="0"/>
            </a:rPr>
            <a:t>adaptation</a:t>
          </a:r>
          <a:r>
            <a:rPr lang="en-IN" sz="2800" dirty="0" smtClean="0">
              <a:solidFill>
                <a:schemeClr val="tx1"/>
              </a:solidFill>
              <a:latin typeface="Algerian" pitchFamily="82" charset="0"/>
            </a:rPr>
            <a:t> along with significant </a:t>
          </a:r>
          <a:r>
            <a:rPr lang="en-IN" sz="2800" b="1" dirty="0" smtClean="0">
              <a:solidFill>
                <a:schemeClr val="tx1"/>
              </a:solidFill>
              <a:latin typeface="Algerian" pitchFamily="82" charset="0"/>
            </a:rPr>
            <a:t>biological</a:t>
          </a:r>
          <a:r>
            <a:rPr lang="en-IN" sz="2800" dirty="0" smtClean="0">
              <a:solidFill>
                <a:schemeClr val="tx1"/>
              </a:solidFill>
              <a:latin typeface="Algerian" pitchFamily="82" charset="0"/>
            </a:rPr>
            <a:t>, </a:t>
          </a:r>
          <a:r>
            <a:rPr lang="en-IN" sz="2800" b="1" dirty="0" smtClean="0">
              <a:solidFill>
                <a:schemeClr val="tx1"/>
              </a:solidFill>
              <a:latin typeface="Algerian" pitchFamily="82" charset="0"/>
            </a:rPr>
            <a:t>social</a:t>
          </a:r>
          <a:r>
            <a:rPr lang="en-IN" sz="2800" dirty="0" smtClean="0">
              <a:solidFill>
                <a:schemeClr val="tx1"/>
              </a:solidFill>
              <a:latin typeface="Algerian" pitchFamily="82" charset="0"/>
            </a:rPr>
            <a:t> and </a:t>
          </a:r>
          <a:r>
            <a:rPr lang="en-IN" sz="2800" b="1" dirty="0" smtClean="0">
              <a:solidFill>
                <a:schemeClr val="tx1"/>
              </a:solidFill>
              <a:latin typeface="Algerian" pitchFamily="82" charset="0"/>
            </a:rPr>
            <a:t>psychological</a:t>
          </a:r>
          <a:r>
            <a:rPr lang="en-IN" sz="2800" dirty="0" smtClean="0">
              <a:solidFill>
                <a:schemeClr val="tx1"/>
              </a:solidFill>
              <a:latin typeface="Algerian" pitchFamily="82" charset="0"/>
            </a:rPr>
            <a:t> changes”</a:t>
          </a:r>
        </a:p>
        <a:p>
          <a:pPr algn="ctr" rtl="0"/>
          <a:r>
            <a:rPr lang="en-IN" sz="2000" dirty="0" smtClean="0">
              <a:solidFill>
                <a:schemeClr val="tx1"/>
              </a:solidFill>
              <a:latin typeface="Algerian" pitchFamily="82" charset="0"/>
            </a:rPr>
            <a:t>-PPFP for health outcome training manual. </a:t>
          </a:r>
          <a:endParaRPr lang="en-IN" sz="2000" dirty="0">
            <a:solidFill>
              <a:schemeClr val="tx1"/>
            </a:solidFill>
            <a:latin typeface="Algerian" pitchFamily="82" charset="0"/>
          </a:endParaRPr>
        </a:p>
      </dgm:t>
    </dgm:pt>
    <dgm:pt modelId="{DD4F32C3-B60E-4B02-811C-2465C1870D31}" type="parTrans" cxnId="{BBF2016C-808F-4C97-BDFA-1C334875C72B}">
      <dgm:prSet/>
      <dgm:spPr/>
      <dgm:t>
        <a:bodyPr/>
        <a:lstStyle/>
        <a:p>
          <a:endParaRPr lang="en-IN"/>
        </a:p>
      </dgm:t>
    </dgm:pt>
    <dgm:pt modelId="{D55F97CC-6CDF-4A5E-9861-56D7BEAB9169}" type="sibTrans" cxnId="{BBF2016C-808F-4C97-BDFA-1C334875C72B}">
      <dgm:prSet/>
      <dgm:spPr/>
      <dgm:t>
        <a:bodyPr/>
        <a:lstStyle/>
        <a:p>
          <a:endParaRPr lang="en-IN"/>
        </a:p>
      </dgm:t>
    </dgm:pt>
    <dgm:pt modelId="{0013DD2A-3F93-4A97-8AB4-9980F1A8AF8C}" type="pres">
      <dgm:prSet presAssocID="{BDB2AEFC-3B7C-469C-AFB7-0FD284DE854E}" presName="linear" presStyleCnt="0">
        <dgm:presLayoutVars>
          <dgm:animLvl val="lvl"/>
          <dgm:resizeHandles val="exact"/>
        </dgm:presLayoutVars>
      </dgm:prSet>
      <dgm:spPr/>
      <dgm:t>
        <a:bodyPr/>
        <a:lstStyle/>
        <a:p>
          <a:endParaRPr lang="en-IN"/>
        </a:p>
      </dgm:t>
    </dgm:pt>
    <dgm:pt modelId="{B1267B83-A11C-4FD1-B9AA-2BDFC333B06F}" type="pres">
      <dgm:prSet presAssocID="{150405EA-9A22-4087-AE5A-D50853C4816A}" presName="parentText" presStyleLbl="node1" presStyleIdx="0" presStyleCnt="1">
        <dgm:presLayoutVars>
          <dgm:chMax val="0"/>
          <dgm:bulletEnabled val="1"/>
        </dgm:presLayoutVars>
      </dgm:prSet>
      <dgm:spPr/>
      <dgm:t>
        <a:bodyPr/>
        <a:lstStyle/>
        <a:p>
          <a:endParaRPr lang="en-IN"/>
        </a:p>
      </dgm:t>
    </dgm:pt>
  </dgm:ptLst>
  <dgm:cxnLst>
    <dgm:cxn modelId="{6B712F90-5FFD-4403-AD17-423C28DA95B6}" type="presOf" srcId="{BDB2AEFC-3B7C-469C-AFB7-0FD284DE854E}" destId="{0013DD2A-3F93-4A97-8AB4-9980F1A8AF8C}" srcOrd="0" destOrd="0" presId="urn:microsoft.com/office/officeart/2005/8/layout/vList2"/>
    <dgm:cxn modelId="{C46D0DF6-8F17-432F-AD82-02859C632DBA}" type="presOf" srcId="{150405EA-9A22-4087-AE5A-D50853C4816A}" destId="{B1267B83-A11C-4FD1-B9AA-2BDFC333B06F}" srcOrd="0" destOrd="0" presId="urn:microsoft.com/office/officeart/2005/8/layout/vList2"/>
    <dgm:cxn modelId="{BBF2016C-808F-4C97-BDFA-1C334875C72B}" srcId="{BDB2AEFC-3B7C-469C-AFB7-0FD284DE854E}" destId="{150405EA-9A22-4087-AE5A-D50853C4816A}" srcOrd="0" destOrd="0" parTransId="{DD4F32C3-B60E-4B02-811C-2465C1870D31}" sibTransId="{D55F97CC-6CDF-4A5E-9861-56D7BEAB9169}"/>
    <dgm:cxn modelId="{5ABE64AA-6159-4782-846A-15805B3922F3}" type="presParOf" srcId="{0013DD2A-3F93-4A97-8AB4-9980F1A8AF8C}" destId="{B1267B83-A11C-4FD1-B9AA-2BDFC333B06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12CC1D-2191-47E3-94D9-91758C38F3B4}" type="doc">
      <dgm:prSet loTypeId="urn:microsoft.com/office/officeart/2005/8/layout/vList2" loCatId="list" qsTypeId="urn:microsoft.com/office/officeart/2005/8/quickstyle/3d2" qsCatId="3D" csTypeId="urn:microsoft.com/office/officeart/2005/8/colors/accent1_2" csCatId="accent1"/>
      <dgm:spPr/>
      <dgm:t>
        <a:bodyPr/>
        <a:lstStyle/>
        <a:p>
          <a:endParaRPr lang="en-IN"/>
        </a:p>
      </dgm:t>
    </dgm:pt>
    <dgm:pt modelId="{115F1111-362C-4E59-9BE9-CFF0382586F0}">
      <dgm:prSet/>
      <dgm:spPr/>
      <dgm:t>
        <a:bodyPr/>
        <a:lstStyle/>
        <a:p>
          <a:pPr algn="ctr" rtl="0"/>
          <a:r>
            <a:rPr lang="en-US" b="1" u="sng" dirty="0" smtClean="0">
              <a:solidFill>
                <a:schemeClr val="tx1"/>
              </a:solidFill>
              <a:latin typeface="Algerian" pitchFamily="82" charset="0"/>
            </a:rPr>
            <a:t>Methodology:</a:t>
          </a:r>
          <a:endParaRPr lang="en-IN" b="1" u="sng" dirty="0">
            <a:solidFill>
              <a:schemeClr val="tx1"/>
            </a:solidFill>
            <a:latin typeface="Algerian" pitchFamily="82" charset="0"/>
          </a:endParaRPr>
        </a:p>
      </dgm:t>
    </dgm:pt>
    <dgm:pt modelId="{A091DEB0-8763-4B8E-A567-28BB31ADD2C0}" type="parTrans" cxnId="{FBE819BF-E22A-4773-B756-AED3C825C074}">
      <dgm:prSet/>
      <dgm:spPr/>
      <dgm:t>
        <a:bodyPr/>
        <a:lstStyle/>
        <a:p>
          <a:endParaRPr lang="en-IN"/>
        </a:p>
      </dgm:t>
    </dgm:pt>
    <dgm:pt modelId="{D3E95BCF-73F1-4766-8607-5097C0F81AE2}" type="sibTrans" cxnId="{FBE819BF-E22A-4773-B756-AED3C825C074}">
      <dgm:prSet/>
      <dgm:spPr/>
      <dgm:t>
        <a:bodyPr/>
        <a:lstStyle/>
        <a:p>
          <a:endParaRPr lang="en-IN"/>
        </a:p>
      </dgm:t>
    </dgm:pt>
    <dgm:pt modelId="{A7CF7733-C46B-4186-A9FE-1FD669D5119F}" type="pres">
      <dgm:prSet presAssocID="{5D12CC1D-2191-47E3-94D9-91758C38F3B4}" presName="linear" presStyleCnt="0">
        <dgm:presLayoutVars>
          <dgm:animLvl val="lvl"/>
          <dgm:resizeHandles val="exact"/>
        </dgm:presLayoutVars>
      </dgm:prSet>
      <dgm:spPr/>
      <dgm:t>
        <a:bodyPr/>
        <a:lstStyle/>
        <a:p>
          <a:endParaRPr lang="en-IN"/>
        </a:p>
      </dgm:t>
    </dgm:pt>
    <dgm:pt modelId="{E05AAAF7-6B52-4307-BAEB-8BA01DB6497E}" type="pres">
      <dgm:prSet presAssocID="{115F1111-362C-4E59-9BE9-CFF0382586F0}" presName="parentText" presStyleLbl="node1" presStyleIdx="0" presStyleCnt="1">
        <dgm:presLayoutVars>
          <dgm:chMax val="0"/>
          <dgm:bulletEnabled val="1"/>
        </dgm:presLayoutVars>
      </dgm:prSet>
      <dgm:spPr/>
      <dgm:t>
        <a:bodyPr/>
        <a:lstStyle/>
        <a:p>
          <a:endParaRPr lang="en-IN"/>
        </a:p>
      </dgm:t>
    </dgm:pt>
  </dgm:ptLst>
  <dgm:cxnLst>
    <dgm:cxn modelId="{B3DCB13C-DF52-486D-9C9D-3CEA476D50A6}" type="presOf" srcId="{5D12CC1D-2191-47E3-94D9-91758C38F3B4}" destId="{A7CF7733-C46B-4186-A9FE-1FD669D5119F}" srcOrd="0" destOrd="0" presId="urn:microsoft.com/office/officeart/2005/8/layout/vList2"/>
    <dgm:cxn modelId="{CADF1719-162B-4700-AAB9-1CC05B596D62}" type="presOf" srcId="{115F1111-362C-4E59-9BE9-CFF0382586F0}" destId="{E05AAAF7-6B52-4307-BAEB-8BA01DB6497E}" srcOrd="0" destOrd="0" presId="urn:microsoft.com/office/officeart/2005/8/layout/vList2"/>
    <dgm:cxn modelId="{FBE819BF-E22A-4773-B756-AED3C825C074}" srcId="{5D12CC1D-2191-47E3-94D9-91758C38F3B4}" destId="{115F1111-362C-4E59-9BE9-CFF0382586F0}" srcOrd="0" destOrd="0" parTransId="{A091DEB0-8763-4B8E-A567-28BB31ADD2C0}" sibTransId="{D3E95BCF-73F1-4766-8607-5097C0F81AE2}"/>
    <dgm:cxn modelId="{A156AED8-C298-4C7C-9D91-C9592A34B44F}" type="presParOf" srcId="{A7CF7733-C46B-4186-A9FE-1FD669D5119F}" destId="{E05AAAF7-6B52-4307-BAEB-8BA01DB6497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90B7461-3B37-435B-A7AF-7A8F98720362}"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IN"/>
        </a:p>
      </dgm:t>
    </dgm:pt>
    <dgm:pt modelId="{1DE834C6-0901-4C71-A527-8D77D5A0BA5D}">
      <dgm:prSet custT="1"/>
      <dgm:spPr>
        <a:solidFill>
          <a:schemeClr val="accent1">
            <a:lumMod val="75000"/>
          </a:schemeClr>
        </a:solidFill>
        <a:ln>
          <a:solidFill>
            <a:srgbClr val="FFC000"/>
          </a:solidFill>
        </a:ln>
      </dgm:spPr>
      <dgm:t>
        <a:bodyPr/>
        <a:lstStyle/>
        <a:p>
          <a:pPr rtl="0"/>
          <a:r>
            <a:rPr lang="en-US" sz="2400" b="1" dirty="0" smtClean="0">
              <a:solidFill>
                <a:schemeClr val="tx1"/>
              </a:solidFill>
              <a:latin typeface="Arial Black" pitchFamily="34" charset="0"/>
            </a:rPr>
            <a:t>Study Design:</a:t>
          </a:r>
          <a:endParaRPr lang="en-IN" sz="2400" dirty="0">
            <a:solidFill>
              <a:schemeClr val="tx1"/>
            </a:solidFill>
            <a:latin typeface="Arial Black" pitchFamily="34" charset="0"/>
          </a:endParaRPr>
        </a:p>
      </dgm:t>
    </dgm:pt>
    <dgm:pt modelId="{D6D41E18-681B-4BA4-B25B-AAA3853F6FB0}" type="parTrans" cxnId="{C76B0BC6-3D99-49C2-A981-F00F8FEB2BA9}">
      <dgm:prSet/>
      <dgm:spPr/>
      <dgm:t>
        <a:bodyPr/>
        <a:lstStyle/>
        <a:p>
          <a:endParaRPr lang="en-IN"/>
        </a:p>
      </dgm:t>
    </dgm:pt>
    <dgm:pt modelId="{CBC1871B-34AB-42F2-9073-FED05763AC4F}" type="sibTrans" cxnId="{C76B0BC6-3D99-49C2-A981-F00F8FEB2BA9}">
      <dgm:prSet/>
      <dgm:spPr/>
      <dgm:t>
        <a:bodyPr/>
        <a:lstStyle/>
        <a:p>
          <a:endParaRPr lang="en-IN"/>
        </a:p>
      </dgm:t>
    </dgm:pt>
    <dgm:pt modelId="{CD1302E8-3E8A-4451-91A8-5C894D8267B8}">
      <dgm:prSet custT="1"/>
      <dgm:spPr>
        <a:solidFill>
          <a:schemeClr val="accent1">
            <a:lumMod val="75000"/>
          </a:schemeClr>
        </a:solidFill>
      </dgm:spPr>
      <dgm:t>
        <a:bodyPr/>
        <a:lstStyle/>
        <a:p>
          <a:pPr rtl="0"/>
          <a:r>
            <a:rPr lang="en-US" sz="2400" b="1" dirty="0" smtClean="0">
              <a:solidFill>
                <a:schemeClr val="tx1"/>
              </a:solidFill>
              <a:latin typeface="Arial Black" pitchFamily="34" charset="0"/>
            </a:rPr>
            <a:t>Study Area :</a:t>
          </a:r>
          <a:endParaRPr lang="en-IN" sz="2400" dirty="0">
            <a:solidFill>
              <a:schemeClr val="tx1"/>
            </a:solidFill>
            <a:latin typeface="Arial Black" pitchFamily="34" charset="0"/>
          </a:endParaRPr>
        </a:p>
      </dgm:t>
    </dgm:pt>
    <dgm:pt modelId="{3DB02223-F1AE-41E4-8A07-52FEB1E1C6E7}" type="parTrans" cxnId="{3B413B8F-1573-4DBB-940C-B9D37A8B0783}">
      <dgm:prSet/>
      <dgm:spPr/>
      <dgm:t>
        <a:bodyPr/>
        <a:lstStyle/>
        <a:p>
          <a:endParaRPr lang="en-IN"/>
        </a:p>
      </dgm:t>
    </dgm:pt>
    <dgm:pt modelId="{500DF9A5-AF16-4FD0-B157-34C7EC15E1F6}" type="sibTrans" cxnId="{3B413B8F-1573-4DBB-940C-B9D37A8B0783}">
      <dgm:prSet/>
      <dgm:spPr/>
      <dgm:t>
        <a:bodyPr/>
        <a:lstStyle/>
        <a:p>
          <a:endParaRPr lang="en-IN"/>
        </a:p>
      </dgm:t>
    </dgm:pt>
    <dgm:pt modelId="{5AA49592-D198-4243-AC53-1795C6B0E0C4}">
      <dgm:prSet custT="1"/>
      <dgm:spPr>
        <a:solidFill>
          <a:schemeClr val="accent1">
            <a:lumMod val="75000"/>
          </a:schemeClr>
        </a:solidFill>
      </dgm:spPr>
      <dgm:t>
        <a:bodyPr/>
        <a:lstStyle/>
        <a:p>
          <a:pPr rtl="0"/>
          <a:r>
            <a:rPr lang="en-US" sz="2400" b="1" dirty="0" smtClean="0">
              <a:solidFill>
                <a:schemeClr val="tx1"/>
              </a:solidFill>
              <a:latin typeface="Arial Black" pitchFamily="34" charset="0"/>
            </a:rPr>
            <a:t>Sample Size:</a:t>
          </a:r>
          <a:endParaRPr lang="en-IN" sz="2400" dirty="0">
            <a:solidFill>
              <a:schemeClr val="tx1"/>
            </a:solidFill>
            <a:latin typeface="Arial Black" pitchFamily="34" charset="0"/>
          </a:endParaRPr>
        </a:p>
      </dgm:t>
    </dgm:pt>
    <dgm:pt modelId="{24F90C82-02E8-48E3-97CB-510414197AE6}" type="parTrans" cxnId="{F6FEE84B-61FB-4CC4-852C-0DB5644C499D}">
      <dgm:prSet/>
      <dgm:spPr/>
      <dgm:t>
        <a:bodyPr/>
        <a:lstStyle/>
        <a:p>
          <a:endParaRPr lang="en-IN"/>
        </a:p>
      </dgm:t>
    </dgm:pt>
    <dgm:pt modelId="{0F7D8C72-8CEA-4E38-B47C-2AA18DE202B6}" type="sibTrans" cxnId="{F6FEE84B-61FB-4CC4-852C-0DB5644C499D}">
      <dgm:prSet/>
      <dgm:spPr/>
      <dgm:t>
        <a:bodyPr/>
        <a:lstStyle/>
        <a:p>
          <a:endParaRPr lang="en-IN"/>
        </a:p>
      </dgm:t>
    </dgm:pt>
    <dgm:pt modelId="{DA107C38-C831-4FE5-95BF-610B5FC69474}">
      <dgm:prSet custT="1"/>
      <dgm:spPr>
        <a:solidFill>
          <a:schemeClr val="accent1">
            <a:lumMod val="75000"/>
          </a:schemeClr>
        </a:solidFill>
      </dgm:spPr>
      <dgm:t>
        <a:bodyPr/>
        <a:lstStyle/>
        <a:p>
          <a:pPr rtl="0"/>
          <a:r>
            <a:rPr lang="en-US" sz="2400" b="1" dirty="0" smtClean="0">
              <a:solidFill>
                <a:schemeClr val="tx1"/>
              </a:solidFill>
              <a:latin typeface="Arial Black" pitchFamily="34" charset="0"/>
            </a:rPr>
            <a:t>Data collection technique and tools:</a:t>
          </a:r>
          <a:endParaRPr lang="en-IN" sz="2400" dirty="0">
            <a:solidFill>
              <a:schemeClr val="tx1"/>
            </a:solidFill>
            <a:latin typeface="Arial Black" pitchFamily="34" charset="0"/>
          </a:endParaRPr>
        </a:p>
      </dgm:t>
    </dgm:pt>
    <dgm:pt modelId="{FED43451-23CF-480B-A415-28A34705CC26}" type="parTrans" cxnId="{1B2BE7B8-D869-4453-90EF-F22FBAE2E29E}">
      <dgm:prSet/>
      <dgm:spPr/>
      <dgm:t>
        <a:bodyPr/>
        <a:lstStyle/>
        <a:p>
          <a:endParaRPr lang="en-IN"/>
        </a:p>
      </dgm:t>
    </dgm:pt>
    <dgm:pt modelId="{94746B3B-CEB6-49C9-877E-A11F38C254C8}" type="sibTrans" cxnId="{1B2BE7B8-D869-4453-90EF-F22FBAE2E29E}">
      <dgm:prSet/>
      <dgm:spPr/>
      <dgm:t>
        <a:bodyPr/>
        <a:lstStyle/>
        <a:p>
          <a:endParaRPr lang="en-IN"/>
        </a:p>
      </dgm:t>
    </dgm:pt>
    <dgm:pt modelId="{40D0518B-A60D-4590-9C2A-D2348F99AC43}">
      <dgm:prSet custT="1"/>
      <dgm:spPr>
        <a:solidFill>
          <a:srgbClr val="FFC000">
            <a:alpha val="90000"/>
          </a:srgbClr>
        </a:solidFill>
        <a:ln w="38100">
          <a:solidFill>
            <a:schemeClr val="tx1"/>
          </a:solidFill>
        </a:ln>
      </dgm:spPr>
      <dgm:t>
        <a:bodyPr/>
        <a:lstStyle/>
        <a:p>
          <a:r>
            <a:rPr lang="en-US" sz="2000" b="1" dirty="0" smtClean="0">
              <a:latin typeface="Comic Sans MS" pitchFamily="66" charset="0"/>
            </a:rPr>
            <a:t>A cross-sectional study conducted</a:t>
          </a:r>
          <a:endParaRPr lang="en-IN" sz="2000" b="1" dirty="0">
            <a:latin typeface="Comic Sans MS" pitchFamily="66" charset="0"/>
          </a:endParaRPr>
        </a:p>
      </dgm:t>
    </dgm:pt>
    <dgm:pt modelId="{0112068A-6CBA-4CEB-B11F-46870B06DBFD}" type="parTrans" cxnId="{2465225C-C608-4461-8B1C-B59F9BCCB388}">
      <dgm:prSet/>
      <dgm:spPr/>
      <dgm:t>
        <a:bodyPr/>
        <a:lstStyle/>
        <a:p>
          <a:endParaRPr lang="en-IN"/>
        </a:p>
      </dgm:t>
    </dgm:pt>
    <dgm:pt modelId="{7683FF16-6679-4D54-95E7-AD75A6E06D09}" type="sibTrans" cxnId="{2465225C-C608-4461-8B1C-B59F9BCCB388}">
      <dgm:prSet/>
      <dgm:spPr/>
      <dgm:t>
        <a:bodyPr/>
        <a:lstStyle/>
        <a:p>
          <a:endParaRPr lang="en-IN"/>
        </a:p>
      </dgm:t>
    </dgm:pt>
    <dgm:pt modelId="{1B95C8FF-06C3-45C8-B8F4-DC0B53D589FE}">
      <dgm:prSet custT="1"/>
      <dgm:spPr>
        <a:solidFill>
          <a:srgbClr val="FFC000">
            <a:alpha val="90000"/>
          </a:srgbClr>
        </a:solidFill>
        <a:ln w="38100">
          <a:solidFill>
            <a:schemeClr val="tx1"/>
          </a:solidFill>
        </a:ln>
      </dgm:spPr>
      <dgm:t>
        <a:bodyPr/>
        <a:lstStyle/>
        <a:p>
          <a:pPr rtl="0"/>
          <a:r>
            <a:rPr lang="en-US" sz="2000" b="1" dirty="0" smtClean="0">
              <a:latin typeface="Comic Sans MS" pitchFamily="66" charset="0"/>
            </a:rPr>
            <a:t>Gaya District </a:t>
          </a:r>
          <a:r>
            <a:rPr lang="en-US" sz="2000" b="1" dirty="0" err="1" smtClean="0">
              <a:latin typeface="Comic Sans MS" pitchFamily="66" charset="0"/>
            </a:rPr>
            <a:t>Hospital,Bihar</a:t>
          </a:r>
          <a:r>
            <a:rPr lang="en-US" sz="2000" b="1" dirty="0" smtClean="0">
              <a:latin typeface="Comic Sans MS" pitchFamily="66" charset="0"/>
            </a:rPr>
            <a:t>.</a:t>
          </a:r>
          <a:endParaRPr lang="en-IN" sz="2000" b="1" dirty="0">
            <a:latin typeface="Comic Sans MS" pitchFamily="66" charset="0"/>
          </a:endParaRPr>
        </a:p>
      </dgm:t>
    </dgm:pt>
    <dgm:pt modelId="{5489C3EA-5219-450E-AEAC-B4D4BE4AC388}" type="parTrans" cxnId="{54D644B9-7472-4CA8-B4F4-26F95FDB180A}">
      <dgm:prSet/>
      <dgm:spPr/>
      <dgm:t>
        <a:bodyPr/>
        <a:lstStyle/>
        <a:p>
          <a:endParaRPr lang="en-IN"/>
        </a:p>
      </dgm:t>
    </dgm:pt>
    <dgm:pt modelId="{0D5E5C58-BAAB-405F-B833-A87716E8CF75}" type="sibTrans" cxnId="{54D644B9-7472-4CA8-B4F4-26F95FDB180A}">
      <dgm:prSet/>
      <dgm:spPr/>
      <dgm:t>
        <a:bodyPr/>
        <a:lstStyle/>
        <a:p>
          <a:endParaRPr lang="en-IN"/>
        </a:p>
      </dgm:t>
    </dgm:pt>
    <dgm:pt modelId="{92FFC916-79B7-4BB0-994C-A8631BF6B65A}">
      <dgm:prSet custT="1"/>
      <dgm:spPr>
        <a:solidFill>
          <a:srgbClr val="FFC000">
            <a:alpha val="90000"/>
          </a:srgbClr>
        </a:solidFill>
        <a:ln w="38100">
          <a:solidFill>
            <a:schemeClr val="tx1"/>
          </a:solidFill>
        </a:ln>
      </dgm:spPr>
      <dgm:t>
        <a:bodyPr/>
        <a:lstStyle/>
        <a:p>
          <a:r>
            <a:rPr lang="en-US" sz="2000" b="1" dirty="0" smtClean="0">
              <a:latin typeface="Comic Sans MS" pitchFamily="66" charset="0"/>
            </a:rPr>
            <a:t>101 cases recorded and analyzed.               			</a:t>
          </a:r>
          <a:endParaRPr lang="en-IN" sz="2000" b="1" dirty="0">
            <a:latin typeface="Comic Sans MS" pitchFamily="66" charset="0"/>
          </a:endParaRPr>
        </a:p>
      </dgm:t>
    </dgm:pt>
    <dgm:pt modelId="{B42CAAD4-BB30-4850-8A34-CF8FBD631D4C}" type="parTrans" cxnId="{2382A4A0-FB74-4B7A-8264-41756D48970B}">
      <dgm:prSet/>
      <dgm:spPr/>
      <dgm:t>
        <a:bodyPr/>
        <a:lstStyle/>
        <a:p>
          <a:endParaRPr lang="en-IN"/>
        </a:p>
      </dgm:t>
    </dgm:pt>
    <dgm:pt modelId="{A2470340-311E-4A8D-8C86-5181EF0D5196}" type="sibTrans" cxnId="{2382A4A0-FB74-4B7A-8264-41756D48970B}">
      <dgm:prSet/>
      <dgm:spPr/>
      <dgm:t>
        <a:bodyPr/>
        <a:lstStyle/>
        <a:p>
          <a:endParaRPr lang="en-IN"/>
        </a:p>
      </dgm:t>
    </dgm:pt>
    <dgm:pt modelId="{2978A43C-6BD1-41C6-A3C7-6F262E3B988F}">
      <dgm:prSet custT="1"/>
      <dgm:spPr>
        <a:solidFill>
          <a:srgbClr val="FFC000">
            <a:alpha val="90000"/>
          </a:srgbClr>
        </a:solidFill>
        <a:ln w="38100">
          <a:solidFill>
            <a:schemeClr val="tx1"/>
          </a:solidFill>
        </a:ln>
      </dgm:spPr>
      <dgm:t>
        <a:bodyPr/>
        <a:lstStyle/>
        <a:p>
          <a:r>
            <a:rPr lang="en-US" sz="2000" b="1" dirty="0" smtClean="0">
              <a:latin typeface="Comic Sans MS" pitchFamily="66" charset="0"/>
            </a:rPr>
            <a:t>Qualitative and quantitative questionnaire.</a:t>
          </a:r>
          <a:endParaRPr lang="en-IN" sz="2000" b="1" dirty="0">
            <a:latin typeface="Comic Sans MS" pitchFamily="66" charset="0"/>
          </a:endParaRPr>
        </a:p>
      </dgm:t>
    </dgm:pt>
    <dgm:pt modelId="{D422C2A1-1644-48AA-8D10-BBE0EB3197B6}" type="parTrans" cxnId="{7A5637A5-2111-49CE-A054-9B5B8523DF60}">
      <dgm:prSet/>
      <dgm:spPr/>
      <dgm:t>
        <a:bodyPr/>
        <a:lstStyle/>
        <a:p>
          <a:endParaRPr lang="en-IN"/>
        </a:p>
      </dgm:t>
    </dgm:pt>
    <dgm:pt modelId="{A7EAF1F3-FC71-4EE0-AC78-6FAF471BAE6A}" type="sibTrans" cxnId="{7A5637A5-2111-49CE-A054-9B5B8523DF60}">
      <dgm:prSet/>
      <dgm:spPr/>
      <dgm:t>
        <a:bodyPr/>
        <a:lstStyle/>
        <a:p>
          <a:endParaRPr lang="en-IN"/>
        </a:p>
      </dgm:t>
    </dgm:pt>
    <dgm:pt modelId="{B40B7A64-C039-4910-AD8C-586EAF3C582B}" type="pres">
      <dgm:prSet presAssocID="{F90B7461-3B37-435B-A7AF-7A8F98720362}" presName="linear" presStyleCnt="0">
        <dgm:presLayoutVars>
          <dgm:dir/>
          <dgm:animLvl val="lvl"/>
          <dgm:resizeHandles val="exact"/>
        </dgm:presLayoutVars>
      </dgm:prSet>
      <dgm:spPr/>
      <dgm:t>
        <a:bodyPr/>
        <a:lstStyle/>
        <a:p>
          <a:endParaRPr lang="en-IN"/>
        </a:p>
      </dgm:t>
    </dgm:pt>
    <dgm:pt modelId="{6B5FBC25-8FEC-4116-80F5-B556E8A7144E}" type="pres">
      <dgm:prSet presAssocID="{1DE834C6-0901-4C71-A527-8D77D5A0BA5D}" presName="parentLin" presStyleCnt="0"/>
      <dgm:spPr/>
    </dgm:pt>
    <dgm:pt modelId="{B442E0B4-7CC7-4575-9E7C-AE5B86807583}" type="pres">
      <dgm:prSet presAssocID="{1DE834C6-0901-4C71-A527-8D77D5A0BA5D}" presName="parentLeftMargin" presStyleLbl="node1" presStyleIdx="0" presStyleCnt="4"/>
      <dgm:spPr/>
      <dgm:t>
        <a:bodyPr/>
        <a:lstStyle/>
        <a:p>
          <a:endParaRPr lang="en-IN"/>
        </a:p>
      </dgm:t>
    </dgm:pt>
    <dgm:pt modelId="{ABBDB2C8-98B9-49B5-B236-FFDCAB8DA528}" type="pres">
      <dgm:prSet presAssocID="{1DE834C6-0901-4C71-A527-8D77D5A0BA5D}" presName="parentText" presStyleLbl="node1" presStyleIdx="0" presStyleCnt="4" custScaleX="110036">
        <dgm:presLayoutVars>
          <dgm:chMax val="0"/>
          <dgm:bulletEnabled val="1"/>
        </dgm:presLayoutVars>
      </dgm:prSet>
      <dgm:spPr/>
      <dgm:t>
        <a:bodyPr/>
        <a:lstStyle/>
        <a:p>
          <a:endParaRPr lang="en-IN"/>
        </a:p>
      </dgm:t>
    </dgm:pt>
    <dgm:pt modelId="{DF0F2A24-BC03-4235-B80E-D4E6AD47DBCA}" type="pres">
      <dgm:prSet presAssocID="{1DE834C6-0901-4C71-A527-8D77D5A0BA5D}" presName="negativeSpace" presStyleCnt="0"/>
      <dgm:spPr/>
    </dgm:pt>
    <dgm:pt modelId="{07805204-47AA-44E8-BBA8-642ADE29BBEE}" type="pres">
      <dgm:prSet presAssocID="{1DE834C6-0901-4C71-A527-8D77D5A0BA5D}" presName="childText" presStyleLbl="conFgAcc1" presStyleIdx="0" presStyleCnt="4">
        <dgm:presLayoutVars>
          <dgm:bulletEnabled val="1"/>
        </dgm:presLayoutVars>
      </dgm:prSet>
      <dgm:spPr/>
      <dgm:t>
        <a:bodyPr/>
        <a:lstStyle/>
        <a:p>
          <a:endParaRPr lang="en-IN"/>
        </a:p>
      </dgm:t>
    </dgm:pt>
    <dgm:pt modelId="{063D3941-5C81-4989-83E3-90620CF21275}" type="pres">
      <dgm:prSet presAssocID="{CBC1871B-34AB-42F2-9073-FED05763AC4F}" presName="spaceBetweenRectangles" presStyleCnt="0"/>
      <dgm:spPr/>
    </dgm:pt>
    <dgm:pt modelId="{6D113062-9CBF-4BA5-974C-B682B0E66131}" type="pres">
      <dgm:prSet presAssocID="{CD1302E8-3E8A-4451-91A8-5C894D8267B8}" presName="parentLin" presStyleCnt="0"/>
      <dgm:spPr/>
    </dgm:pt>
    <dgm:pt modelId="{B0239328-601C-46BF-B409-430F21DD6C87}" type="pres">
      <dgm:prSet presAssocID="{CD1302E8-3E8A-4451-91A8-5C894D8267B8}" presName="parentLeftMargin" presStyleLbl="node1" presStyleIdx="0" presStyleCnt="4"/>
      <dgm:spPr/>
      <dgm:t>
        <a:bodyPr/>
        <a:lstStyle/>
        <a:p>
          <a:endParaRPr lang="en-IN"/>
        </a:p>
      </dgm:t>
    </dgm:pt>
    <dgm:pt modelId="{BBE744A8-5EE8-409A-8AED-0570B500F5AC}" type="pres">
      <dgm:prSet presAssocID="{CD1302E8-3E8A-4451-91A8-5C894D8267B8}" presName="parentText" presStyleLbl="node1" presStyleIdx="1" presStyleCnt="4" custScaleX="110036">
        <dgm:presLayoutVars>
          <dgm:chMax val="0"/>
          <dgm:bulletEnabled val="1"/>
        </dgm:presLayoutVars>
      </dgm:prSet>
      <dgm:spPr/>
      <dgm:t>
        <a:bodyPr/>
        <a:lstStyle/>
        <a:p>
          <a:endParaRPr lang="en-IN"/>
        </a:p>
      </dgm:t>
    </dgm:pt>
    <dgm:pt modelId="{AB31C713-45E4-43DB-8E48-FF9CC9731118}" type="pres">
      <dgm:prSet presAssocID="{CD1302E8-3E8A-4451-91A8-5C894D8267B8}" presName="negativeSpace" presStyleCnt="0"/>
      <dgm:spPr/>
    </dgm:pt>
    <dgm:pt modelId="{21A1F7F5-983F-44DB-B3B2-5E8F040B57D5}" type="pres">
      <dgm:prSet presAssocID="{CD1302E8-3E8A-4451-91A8-5C894D8267B8}" presName="childText" presStyleLbl="conFgAcc1" presStyleIdx="1" presStyleCnt="4">
        <dgm:presLayoutVars>
          <dgm:bulletEnabled val="1"/>
        </dgm:presLayoutVars>
      </dgm:prSet>
      <dgm:spPr/>
      <dgm:t>
        <a:bodyPr/>
        <a:lstStyle/>
        <a:p>
          <a:endParaRPr lang="en-IN"/>
        </a:p>
      </dgm:t>
    </dgm:pt>
    <dgm:pt modelId="{697A1363-6AAB-4D3C-9608-9BF0A62F9B5F}" type="pres">
      <dgm:prSet presAssocID="{500DF9A5-AF16-4FD0-B157-34C7EC15E1F6}" presName="spaceBetweenRectangles" presStyleCnt="0"/>
      <dgm:spPr/>
    </dgm:pt>
    <dgm:pt modelId="{89A72820-6EF6-484E-905C-CF11C214CE96}" type="pres">
      <dgm:prSet presAssocID="{5AA49592-D198-4243-AC53-1795C6B0E0C4}" presName="parentLin" presStyleCnt="0"/>
      <dgm:spPr/>
    </dgm:pt>
    <dgm:pt modelId="{49E6C556-DDD3-422F-8222-5EFD6B8E3355}" type="pres">
      <dgm:prSet presAssocID="{5AA49592-D198-4243-AC53-1795C6B0E0C4}" presName="parentLeftMargin" presStyleLbl="node1" presStyleIdx="1" presStyleCnt="4"/>
      <dgm:spPr/>
      <dgm:t>
        <a:bodyPr/>
        <a:lstStyle/>
        <a:p>
          <a:endParaRPr lang="en-IN"/>
        </a:p>
      </dgm:t>
    </dgm:pt>
    <dgm:pt modelId="{A098872F-DC07-4B72-B4A6-059ABF76F900}" type="pres">
      <dgm:prSet presAssocID="{5AA49592-D198-4243-AC53-1795C6B0E0C4}" presName="parentText" presStyleLbl="node1" presStyleIdx="2" presStyleCnt="4" custScaleX="110036">
        <dgm:presLayoutVars>
          <dgm:chMax val="0"/>
          <dgm:bulletEnabled val="1"/>
        </dgm:presLayoutVars>
      </dgm:prSet>
      <dgm:spPr/>
      <dgm:t>
        <a:bodyPr/>
        <a:lstStyle/>
        <a:p>
          <a:endParaRPr lang="en-IN"/>
        </a:p>
      </dgm:t>
    </dgm:pt>
    <dgm:pt modelId="{0F86AF6B-D8FE-4F98-8CAF-412296FF9FA2}" type="pres">
      <dgm:prSet presAssocID="{5AA49592-D198-4243-AC53-1795C6B0E0C4}" presName="negativeSpace" presStyleCnt="0"/>
      <dgm:spPr/>
    </dgm:pt>
    <dgm:pt modelId="{672E2829-78D5-446A-8428-097F4B3BBC4E}" type="pres">
      <dgm:prSet presAssocID="{5AA49592-D198-4243-AC53-1795C6B0E0C4}" presName="childText" presStyleLbl="conFgAcc1" presStyleIdx="2" presStyleCnt="4" custScaleY="82669" custLinFactNeighborX="125" custLinFactNeighborY="3527">
        <dgm:presLayoutVars>
          <dgm:bulletEnabled val="1"/>
        </dgm:presLayoutVars>
      </dgm:prSet>
      <dgm:spPr/>
      <dgm:t>
        <a:bodyPr/>
        <a:lstStyle/>
        <a:p>
          <a:endParaRPr lang="en-IN"/>
        </a:p>
      </dgm:t>
    </dgm:pt>
    <dgm:pt modelId="{D9BE14A5-8735-4221-8ADF-91B84D55CA88}" type="pres">
      <dgm:prSet presAssocID="{0F7D8C72-8CEA-4E38-B47C-2AA18DE202B6}" presName="spaceBetweenRectangles" presStyleCnt="0"/>
      <dgm:spPr/>
    </dgm:pt>
    <dgm:pt modelId="{E14FD4ED-150F-422F-B56A-F686BA8E40B0}" type="pres">
      <dgm:prSet presAssocID="{DA107C38-C831-4FE5-95BF-610B5FC69474}" presName="parentLin" presStyleCnt="0"/>
      <dgm:spPr/>
    </dgm:pt>
    <dgm:pt modelId="{4CC9F101-4E35-4212-99D1-BE8D4E367239}" type="pres">
      <dgm:prSet presAssocID="{DA107C38-C831-4FE5-95BF-610B5FC69474}" presName="parentLeftMargin" presStyleLbl="node1" presStyleIdx="2" presStyleCnt="4"/>
      <dgm:spPr/>
      <dgm:t>
        <a:bodyPr/>
        <a:lstStyle/>
        <a:p>
          <a:endParaRPr lang="en-IN"/>
        </a:p>
      </dgm:t>
    </dgm:pt>
    <dgm:pt modelId="{F9082741-B574-456B-9213-CFB641FF120C}" type="pres">
      <dgm:prSet presAssocID="{DA107C38-C831-4FE5-95BF-610B5FC69474}" presName="parentText" presStyleLbl="node1" presStyleIdx="3" presStyleCnt="4" custScaleX="110035" custScaleY="158540">
        <dgm:presLayoutVars>
          <dgm:chMax val="0"/>
          <dgm:bulletEnabled val="1"/>
        </dgm:presLayoutVars>
      </dgm:prSet>
      <dgm:spPr/>
      <dgm:t>
        <a:bodyPr/>
        <a:lstStyle/>
        <a:p>
          <a:endParaRPr lang="en-IN"/>
        </a:p>
      </dgm:t>
    </dgm:pt>
    <dgm:pt modelId="{CC98F16A-6593-4BF3-AC08-599E048915E0}" type="pres">
      <dgm:prSet presAssocID="{DA107C38-C831-4FE5-95BF-610B5FC69474}" presName="negativeSpace" presStyleCnt="0"/>
      <dgm:spPr/>
    </dgm:pt>
    <dgm:pt modelId="{FECB7A7C-25DF-45E4-AE4B-BFAB490C436C}" type="pres">
      <dgm:prSet presAssocID="{DA107C38-C831-4FE5-95BF-610B5FC69474}" presName="childText" presStyleLbl="conFgAcc1" presStyleIdx="3" presStyleCnt="4">
        <dgm:presLayoutVars>
          <dgm:bulletEnabled val="1"/>
        </dgm:presLayoutVars>
      </dgm:prSet>
      <dgm:spPr/>
      <dgm:t>
        <a:bodyPr/>
        <a:lstStyle/>
        <a:p>
          <a:endParaRPr lang="en-IN"/>
        </a:p>
      </dgm:t>
    </dgm:pt>
  </dgm:ptLst>
  <dgm:cxnLst>
    <dgm:cxn modelId="{D70F48A3-BC2D-49EB-8BA3-FC3F10065171}" type="presOf" srcId="{DA107C38-C831-4FE5-95BF-610B5FC69474}" destId="{F9082741-B574-456B-9213-CFB641FF120C}" srcOrd="1" destOrd="0" presId="urn:microsoft.com/office/officeart/2005/8/layout/list1"/>
    <dgm:cxn modelId="{C76B0BC6-3D99-49C2-A981-F00F8FEB2BA9}" srcId="{F90B7461-3B37-435B-A7AF-7A8F98720362}" destId="{1DE834C6-0901-4C71-A527-8D77D5A0BA5D}" srcOrd="0" destOrd="0" parTransId="{D6D41E18-681B-4BA4-B25B-AAA3853F6FB0}" sibTransId="{CBC1871B-34AB-42F2-9073-FED05763AC4F}"/>
    <dgm:cxn modelId="{1B2BE7B8-D869-4453-90EF-F22FBAE2E29E}" srcId="{F90B7461-3B37-435B-A7AF-7A8F98720362}" destId="{DA107C38-C831-4FE5-95BF-610B5FC69474}" srcOrd="3" destOrd="0" parTransId="{FED43451-23CF-480B-A415-28A34705CC26}" sibTransId="{94746B3B-CEB6-49C9-877E-A11F38C254C8}"/>
    <dgm:cxn modelId="{99B0940D-A07D-4A13-B59E-594167482F35}" type="presOf" srcId="{1DE834C6-0901-4C71-A527-8D77D5A0BA5D}" destId="{B442E0B4-7CC7-4575-9E7C-AE5B86807583}" srcOrd="0" destOrd="0" presId="urn:microsoft.com/office/officeart/2005/8/layout/list1"/>
    <dgm:cxn modelId="{F118946F-A309-4030-8A11-2483B9A05D8E}" type="presOf" srcId="{F90B7461-3B37-435B-A7AF-7A8F98720362}" destId="{B40B7A64-C039-4910-AD8C-586EAF3C582B}" srcOrd="0" destOrd="0" presId="urn:microsoft.com/office/officeart/2005/8/layout/list1"/>
    <dgm:cxn modelId="{4D10071A-5B17-46A7-A37B-7C8ED9C612F5}" type="presOf" srcId="{92FFC916-79B7-4BB0-994C-A8631BF6B65A}" destId="{672E2829-78D5-446A-8428-097F4B3BBC4E}" srcOrd="0" destOrd="0" presId="urn:microsoft.com/office/officeart/2005/8/layout/list1"/>
    <dgm:cxn modelId="{16C2442D-256C-4AEC-A1C4-330F1CCBC87F}" type="presOf" srcId="{1B95C8FF-06C3-45C8-B8F4-DC0B53D589FE}" destId="{21A1F7F5-983F-44DB-B3B2-5E8F040B57D5}" srcOrd="0" destOrd="0" presId="urn:microsoft.com/office/officeart/2005/8/layout/list1"/>
    <dgm:cxn modelId="{3B413B8F-1573-4DBB-940C-B9D37A8B0783}" srcId="{F90B7461-3B37-435B-A7AF-7A8F98720362}" destId="{CD1302E8-3E8A-4451-91A8-5C894D8267B8}" srcOrd="1" destOrd="0" parTransId="{3DB02223-F1AE-41E4-8A07-52FEB1E1C6E7}" sibTransId="{500DF9A5-AF16-4FD0-B157-34C7EC15E1F6}"/>
    <dgm:cxn modelId="{877D39A6-A0EC-493B-8693-E18E4C881503}" type="presOf" srcId="{5AA49592-D198-4243-AC53-1795C6B0E0C4}" destId="{49E6C556-DDD3-422F-8222-5EFD6B8E3355}" srcOrd="0" destOrd="0" presId="urn:microsoft.com/office/officeart/2005/8/layout/list1"/>
    <dgm:cxn modelId="{DD6E7259-2E75-42A1-B17A-923678E3C901}" type="presOf" srcId="{CD1302E8-3E8A-4451-91A8-5C894D8267B8}" destId="{B0239328-601C-46BF-B409-430F21DD6C87}" srcOrd="0" destOrd="0" presId="urn:microsoft.com/office/officeart/2005/8/layout/list1"/>
    <dgm:cxn modelId="{E2D732EB-3874-4224-AF29-1BE6B90E965E}" type="presOf" srcId="{1DE834C6-0901-4C71-A527-8D77D5A0BA5D}" destId="{ABBDB2C8-98B9-49B5-B236-FFDCAB8DA528}" srcOrd="1" destOrd="0" presId="urn:microsoft.com/office/officeart/2005/8/layout/list1"/>
    <dgm:cxn modelId="{DFC3FECC-6865-46D5-967C-03B476E2B61F}" type="presOf" srcId="{DA107C38-C831-4FE5-95BF-610B5FC69474}" destId="{4CC9F101-4E35-4212-99D1-BE8D4E367239}" srcOrd="0" destOrd="0" presId="urn:microsoft.com/office/officeart/2005/8/layout/list1"/>
    <dgm:cxn modelId="{1F234ED1-26E8-4678-B14F-BD27B69588B9}" type="presOf" srcId="{40D0518B-A60D-4590-9C2A-D2348F99AC43}" destId="{07805204-47AA-44E8-BBA8-642ADE29BBEE}" srcOrd="0" destOrd="0" presId="urn:microsoft.com/office/officeart/2005/8/layout/list1"/>
    <dgm:cxn modelId="{2382A4A0-FB74-4B7A-8264-41756D48970B}" srcId="{5AA49592-D198-4243-AC53-1795C6B0E0C4}" destId="{92FFC916-79B7-4BB0-994C-A8631BF6B65A}" srcOrd="0" destOrd="0" parTransId="{B42CAAD4-BB30-4850-8A34-CF8FBD631D4C}" sibTransId="{A2470340-311E-4A8D-8C86-5181EF0D5196}"/>
    <dgm:cxn modelId="{7A5637A5-2111-49CE-A054-9B5B8523DF60}" srcId="{DA107C38-C831-4FE5-95BF-610B5FC69474}" destId="{2978A43C-6BD1-41C6-A3C7-6F262E3B988F}" srcOrd="0" destOrd="0" parTransId="{D422C2A1-1644-48AA-8D10-BBE0EB3197B6}" sibTransId="{A7EAF1F3-FC71-4EE0-AC78-6FAF471BAE6A}"/>
    <dgm:cxn modelId="{B9AF90E8-4A9B-4841-89D7-2362CFB8064B}" type="presOf" srcId="{2978A43C-6BD1-41C6-A3C7-6F262E3B988F}" destId="{FECB7A7C-25DF-45E4-AE4B-BFAB490C436C}" srcOrd="0" destOrd="0" presId="urn:microsoft.com/office/officeart/2005/8/layout/list1"/>
    <dgm:cxn modelId="{54D644B9-7472-4CA8-B4F4-26F95FDB180A}" srcId="{CD1302E8-3E8A-4451-91A8-5C894D8267B8}" destId="{1B95C8FF-06C3-45C8-B8F4-DC0B53D589FE}" srcOrd="0" destOrd="0" parTransId="{5489C3EA-5219-450E-AEAC-B4D4BE4AC388}" sibTransId="{0D5E5C58-BAAB-405F-B833-A87716E8CF75}"/>
    <dgm:cxn modelId="{48BCD867-3884-42F7-9567-F617110FFA50}" type="presOf" srcId="{5AA49592-D198-4243-AC53-1795C6B0E0C4}" destId="{A098872F-DC07-4B72-B4A6-059ABF76F900}" srcOrd="1" destOrd="0" presId="urn:microsoft.com/office/officeart/2005/8/layout/list1"/>
    <dgm:cxn modelId="{543E0E8E-B269-4FE8-BF62-7E6DCFA3E7E5}" type="presOf" srcId="{CD1302E8-3E8A-4451-91A8-5C894D8267B8}" destId="{BBE744A8-5EE8-409A-8AED-0570B500F5AC}" srcOrd="1" destOrd="0" presId="urn:microsoft.com/office/officeart/2005/8/layout/list1"/>
    <dgm:cxn modelId="{2465225C-C608-4461-8B1C-B59F9BCCB388}" srcId="{1DE834C6-0901-4C71-A527-8D77D5A0BA5D}" destId="{40D0518B-A60D-4590-9C2A-D2348F99AC43}" srcOrd="0" destOrd="0" parTransId="{0112068A-6CBA-4CEB-B11F-46870B06DBFD}" sibTransId="{7683FF16-6679-4D54-95E7-AD75A6E06D09}"/>
    <dgm:cxn modelId="{F6FEE84B-61FB-4CC4-852C-0DB5644C499D}" srcId="{F90B7461-3B37-435B-A7AF-7A8F98720362}" destId="{5AA49592-D198-4243-AC53-1795C6B0E0C4}" srcOrd="2" destOrd="0" parTransId="{24F90C82-02E8-48E3-97CB-510414197AE6}" sibTransId="{0F7D8C72-8CEA-4E38-B47C-2AA18DE202B6}"/>
    <dgm:cxn modelId="{642B9779-EE36-47A4-823D-25BF2881DD18}" type="presParOf" srcId="{B40B7A64-C039-4910-AD8C-586EAF3C582B}" destId="{6B5FBC25-8FEC-4116-80F5-B556E8A7144E}" srcOrd="0" destOrd="0" presId="urn:microsoft.com/office/officeart/2005/8/layout/list1"/>
    <dgm:cxn modelId="{50EC4D2A-D450-489E-B1A7-F104BD5F6EFC}" type="presParOf" srcId="{6B5FBC25-8FEC-4116-80F5-B556E8A7144E}" destId="{B442E0B4-7CC7-4575-9E7C-AE5B86807583}" srcOrd="0" destOrd="0" presId="urn:microsoft.com/office/officeart/2005/8/layout/list1"/>
    <dgm:cxn modelId="{04D6505F-1D89-4EC2-AF01-7C2D83BEF004}" type="presParOf" srcId="{6B5FBC25-8FEC-4116-80F5-B556E8A7144E}" destId="{ABBDB2C8-98B9-49B5-B236-FFDCAB8DA528}" srcOrd="1" destOrd="0" presId="urn:microsoft.com/office/officeart/2005/8/layout/list1"/>
    <dgm:cxn modelId="{8A3571D8-3032-4CAC-948E-C70FAE05EBB0}" type="presParOf" srcId="{B40B7A64-C039-4910-AD8C-586EAF3C582B}" destId="{DF0F2A24-BC03-4235-B80E-D4E6AD47DBCA}" srcOrd="1" destOrd="0" presId="urn:microsoft.com/office/officeart/2005/8/layout/list1"/>
    <dgm:cxn modelId="{9713646A-EACF-4177-A8F1-5FCFDB5F8047}" type="presParOf" srcId="{B40B7A64-C039-4910-AD8C-586EAF3C582B}" destId="{07805204-47AA-44E8-BBA8-642ADE29BBEE}" srcOrd="2" destOrd="0" presId="urn:microsoft.com/office/officeart/2005/8/layout/list1"/>
    <dgm:cxn modelId="{09286D24-9CC7-4B48-B6CB-0333E4204AEC}" type="presParOf" srcId="{B40B7A64-C039-4910-AD8C-586EAF3C582B}" destId="{063D3941-5C81-4989-83E3-90620CF21275}" srcOrd="3" destOrd="0" presId="urn:microsoft.com/office/officeart/2005/8/layout/list1"/>
    <dgm:cxn modelId="{70DF2342-0061-4EE7-A8F3-7A24D129CE16}" type="presParOf" srcId="{B40B7A64-C039-4910-AD8C-586EAF3C582B}" destId="{6D113062-9CBF-4BA5-974C-B682B0E66131}" srcOrd="4" destOrd="0" presId="urn:microsoft.com/office/officeart/2005/8/layout/list1"/>
    <dgm:cxn modelId="{2E4A2824-2A41-4891-9ED3-23884957350D}" type="presParOf" srcId="{6D113062-9CBF-4BA5-974C-B682B0E66131}" destId="{B0239328-601C-46BF-B409-430F21DD6C87}" srcOrd="0" destOrd="0" presId="urn:microsoft.com/office/officeart/2005/8/layout/list1"/>
    <dgm:cxn modelId="{9E0BDA91-4ECF-4839-9E58-398200B1CEF0}" type="presParOf" srcId="{6D113062-9CBF-4BA5-974C-B682B0E66131}" destId="{BBE744A8-5EE8-409A-8AED-0570B500F5AC}" srcOrd="1" destOrd="0" presId="urn:microsoft.com/office/officeart/2005/8/layout/list1"/>
    <dgm:cxn modelId="{ABC56FC4-41A8-4718-8D8A-903AC82A035E}" type="presParOf" srcId="{B40B7A64-C039-4910-AD8C-586EAF3C582B}" destId="{AB31C713-45E4-43DB-8E48-FF9CC9731118}" srcOrd="5" destOrd="0" presId="urn:microsoft.com/office/officeart/2005/8/layout/list1"/>
    <dgm:cxn modelId="{E1279E13-62E9-419E-8144-61D37B37DAD9}" type="presParOf" srcId="{B40B7A64-C039-4910-AD8C-586EAF3C582B}" destId="{21A1F7F5-983F-44DB-B3B2-5E8F040B57D5}" srcOrd="6" destOrd="0" presId="urn:microsoft.com/office/officeart/2005/8/layout/list1"/>
    <dgm:cxn modelId="{37BD45EB-6892-4DF3-B9CB-1606DFD75165}" type="presParOf" srcId="{B40B7A64-C039-4910-AD8C-586EAF3C582B}" destId="{697A1363-6AAB-4D3C-9608-9BF0A62F9B5F}" srcOrd="7" destOrd="0" presId="urn:microsoft.com/office/officeart/2005/8/layout/list1"/>
    <dgm:cxn modelId="{ABEB6E76-22B4-4B52-96D8-0C93F0599E95}" type="presParOf" srcId="{B40B7A64-C039-4910-AD8C-586EAF3C582B}" destId="{89A72820-6EF6-484E-905C-CF11C214CE96}" srcOrd="8" destOrd="0" presId="urn:microsoft.com/office/officeart/2005/8/layout/list1"/>
    <dgm:cxn modelId="{2618416E-9416-472C-AE0C-79F5A817DB2C}" type="presParOf" srcId="{89A72820-6EF6-484E-905C-CF11C214CE96}" destId="{49E6C556-DDD3-422F-8222-5EFD6B8E3355}" srcOrd="0" destOrd="0" presId="urn:microsoft.com/office/officeart/2005/8/layout/list1"/>
    <dgm:cxn modelId="{A9AA7FD9-F252-4556-8B7D-46006C0B7341}" type="presParOf" srcId="{89A72820-6EF6-484E-905C-CF11C214CE96}" destId="{A098872F-DC07-4B72-B4A6-059ABF76F900}" srcOrd="1" destOrd="0" presId="urn:microsoft.com/office/officeart/2005/8/layout/list1"/>
    <dgm:cxn modelId="{DD61B83A-B91F-49D9-878F-E8260B95E18C}" type="presParOf" srcId="{B40B7A64-C039-4910-AD8C-586EAF3C582B}" destId="{0F86AF6B-D8FE-4F98-8CAF-412296FF9FA2}" srcOrd="9" destOrd="0" presId="urn:microsoft.com/office/officeart/2005/8/layout/list1"/>
    <dgm:cxn modelId="{655CCE56-65ED-46B4-A7D9-BC1CE34E0D92}" type="presParOf" srcId="{B40B7A64-C039-4910-AD8C-586EAF3C582B}" destId="{672E2829-78D5-446A-8428-097F4B3BBC4E}" srcOrd="10" destOrd="0" presId="urn:microsoft.com/office/officeart/2005/8/layout/list1"/>
    <dgm:cxn modelId="{DCD1A166-762F-4813-A083-37026EF662F8}" type="presParOf" srcId="{B40B7A64-C039-4910-AD8C-586EAF3C582B}" destId="{D9BE14A5-8735-4221-8ADF-91B84D55CA88}" srcOrd="11" destOrd="0" presId="urn:microsoft.com/office/officeart/2005/8/layout/list1"/>
    <dgm:cxn modelId="{FE374DDC-C19E-46F3-93C4-FAD73BA525B4}" type="presParOf" srcId="{B40B7A64-C039-4910-AD8C-586EAF3C582B}" destId="{E14FD4ED-150F-422F-B56A-F686BA8E40B0}" srcOrd="12" destOrd="0" presId="urn:microsoft.com/office/officeart/2005/8/layout/list1"/>
    <dgm:cxn modelId="{422178B6-F801-46FB-827C-A66AFC086245}" type="presParOf" srcId="{E14FD4ED-150F-422F-B56A-F686BA8E40B0}" destId="{4CC9F101-4E35-4212-99D1-BE8D4E367239}" srcOrd="0" destOrd="0" presId="urn:microsoft.com/office/officeart/2005/8/layout/list1"/>
    <dgm:cxn modelId="{4B8FE5BE-ADE9-4780-8C71-57A436DFE1ED}" type="presParOf" srcId="{E14FD4ED-150F-422F-B56A-F686BA8E40B0}" destId="{F9082741-B574-456B-9213-CFB641FF120C}" srcOrd="1" destOrd="0" presId="urn:microsoft.com/office/officeart/2005/8/layout/list1"/>
    <dgm:cxn modelId="{129CEC0A-8373-464E-AE6F-90F823EB2A0C}" type="presParOf" srcId="{B40B7A64-C039-4910-AD8C-586EAF3C582B}" destId="{CC98F16A-6593-4BF3-AC08-599E048915E0}" srcOrd="13" destOrd="0" presId="urn:microsoft.com/office/officeart/2005/8/layout/list1"/>
    <dgm:cxn modelId="{AA1AA7F0-C2CD-4478-8B40-786A462E3CB6}" type="presParOf" srcId="{B40B7A64-C039-4910-AD8C-586EAF3C582B}" destId="{FECB7A7C-25DF-45E4-AE4B-BFAB490C436C}" srcOrd="14"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B3759D2-7B5B-47C8-BB9B-2B2BD0CC7E57}"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IN"/>
        </a:p>
      </dgm:t>
    </dgm:pt>
    <dgm:pt modelId="{A538BFE3-7D88-4295-932D-35C9E10148CC}">
      <dgm:prSet custT="1"/>
      <dgm:spPr/>
      <dgm:t>
        <a:bodyPr/>
        <a:lstStyle/>
        <a:p>
          <a:pPr algn="ctr" rtl="0"/>
          <a:r>
            <a:rPr lang="en-US" sz="4400" b="1" u="sng" dirty="0" smtClean="0">
              <a:solidFill>
                <a:schemeClr val="accent6">
                  <a:lumMod val="50000"/>
                </a:schemeClr>
              </a:solidFill>
              <a:latin typeface="Algerian" pitchFamily="82" charset="0"/>
            </a:rPr>
            <a:t>Data analysis and study findings:</a:t>
          </a:r>
          <a:endParaRPr lang="en-IN" sz="4400" b="1" u="sng" dirty="0">
            <a:solidFill>
              <a:schemeClr val="accent6">
                <a:lumMod val="50000"/>
              </a:schemeClr>
            </a:solidFill>
            <a:latin typeface="Algerian" pitchFamily="82" charset="0"/>
          </a:endParaRPr>
        </a:p>
      </dgm:t>
    </dgm:pt>
    <dgm:pt modelId="{2A734F3B-E2C4-480A-BFEF-45F94ACFAE90}" type="parTrans" cxnId="{D9C17DBB-DB54-41F0-8333-58187EE03017}">
      <dgm:prSet/>
      <dgm:spPr/>
      <dgm:t>
        <a:bodyPr/>
        <a:lstStyle/>
        <a:p>
          <a:endParaRPr lang="en-IN"/>
        </a:p>
      </dgm:t>
    </dgm:pt>
    <dgm:pt modelId="{94E5E726-BB64-4450-95CC-8FC47543C06B}" type="sibTrans" cxnId="{D9C17DBB-DB54-41F0-8333-58187EE03017}">
      <dgm:prSet/>
      <dgm:spPr/>
      <dgm:t>
        <a:bodyPr/>
        <a:lstStyle/>
        <a:p>
          <a:endParaRPr lang="en-IN"/>
        </a:p>
      </dgm:t>
    </dgm:pt>
    <dgm:pt modelId="{263E1AD0-4AEC-4E48-8726-6A858E52557D}" type="pres">
      <dgm:prSet presAssocID="{4B3759D2-7B5B-47C8-BB9B-2B2BD0CC7E57}" presName="linear" presStyleCnt="0">
        <dgm:presLayoutVars>
          <dgm:animLvl val="lvl"/>
          <dgm:resizeHandles val="exact"/>
        </dgm:presLayoutVars>
      </dgm:prSet>
      <dgm:spPr/>
      <dgm:t>
        <a:bodyPr/>
        <a:lstStyle/>
        <a:p>
          <a:endParaRPr lang="en-IN"/>
        </a:p>
      </dgm:t>
    </dgm:pt>
    <dgm:pt modelId="{5B4B14D0-D3B1-40F5-88EF-434BC1BE9C43}" type="pres">
      <dgm:prSet presAssocID="{A538BFE3-7D88-4295-932D-35C9E10148CC}" presName="parentText" presStyleLbl="node1" presStyleIdx="0" presStyleCnt="1" custScaleY="695036">
        <dgm:presLayoutVars>
          <dgm:chMax val="0"/>
          <dgm:bulletEnabled val="1"/>
        </dgm:presLayoutVars>
      </dgm:prSet>
      <dgm:spPr/>
      <dgm:t>
        <a:bodyPr/>
        <a:lstStyle/>
        <a:p>
          <a:endParaRPr lang="en-IN"/>
        </a:p>
      </dgm:t>
    </dgm:pt>
  </dgm:ptLst>
  <dgm:cxnLst>
    <dgm:cxn modelId="{D9C17DBB-DB54-41F0-8333-58187EE03017}" srcId="{4B3759D2-7B5B-47C8-BB9B-2B2BD0CC7E57}" destId="{A538BFE3-7D88-4295-932D-35C9E10148CC}" srcOrd="0" destOrd="0" parTransId="{2A734F3B-E2C4-480A-BFEF-45F94ACFAE90}" sibTransId="{94E5E726-BB64-4450-95CC-8FC47543C06B}"/>
    <dgm:cxn modelId="{2BD8CD80-28F7-494B-BF4E-2B610C0E5FE8}" type="presOf" srcId="{A538BFE3-7D88-4295-932D-35C9E10148CC}" destId="{5B4B14D0-D3B1-40F5-88EF-434BC1BE9C43}" srcOrd="0" destOrd="0" presId="urn:microsoft.com/office/officeart/2005/8/layout/vList2"/>
    <dgm:cxn modelId="{03809DC3-DEDA-4A5D-B425-571476B45045}" type="presOf" srcId="{4B3759D2-7B5B-47C8-BB9B-2B2BD0CC7E57}" destId="{263E1AD0-4AEC-4E48-8726-6A858E52557D}" srcOrd="0" destOrd="0" presId="urn:microsoft.com/office/officeart/2005/8/layout/vList2"/>
    <dgm:cxn modelId="{264C790C-387C-49A4-B5B3-D19BF0580C6A}" type="presParOf" srcId="{263E1AD0-4AEC-4E48-8726-6A858E52557D}" destId="{5B4B14D0-D3B1-40F5-88EF-434BC1BE9C4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99F3B27-8312-4DB4-9579-A2D79164A31A}"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IN"/>
        </a:p>
      </dgm:t>
    </dgm:pt>
    <dgm:pt modelId="{E016FC0F-4F8B-4552-94DC-1092F2C1F8B6}">
      <dgm:prSet custT="1"/>
      <dgm:spPr>
        <a:solidFill>
          <a:schemeClr val="tx1"/>
        </a:solidFill>
      </dgm:spPr>
      <dgm:t>
        <a:bodyPr/>
        <a:lstStyle/>
        <a:p>
          <a:pPr algn="ctr" rtl="0"/>
          <a:endParaRPr lang="en-US" sz="3600" dirty="0" smtClean="0">
            <a:solidFill>
              <a:schemeClr val="tx1"/>
            </a:solidFill>
            <a:latin typeface="Algerian" pitchFamily="82" charset="0"/>
          </a:endParaRPr>
        </a:p>
        <a:p>
          <a:pPr algn="ctr" rtl="0"/>
          <a:r>
            <a:rPr lang="en-US" sz="5400" dirty="0" smtClean="0">
              <a:solidFill>
                <a:srgbClr val="FFC000"/>
              </a:solidFill>
              <a:latin typeface="Algerian" pitchFamily="82" charset="0"/>
            </a:rPr>
            <a:t>SECTION 1:</a:t>
          </a:r>
        </a:p>
        <a:p>
          <a:pPr algn="ctr" rtl="0"/>
          <a:endParaRPr lang="en-IN" sz="3600" dirty="0">
            <a:latin typeface="Algerian" pitchFamily="82" charset="0"/>
          </a:endParaRPr>
        </a:p>
      </dgm:t>
    </dgm:pt>
    <dgm:pt modelId="{70C9D44D-4E83-402E-B576-6D33DF1B2537}" type="parTrans" cxnId="{FDABE9AF-0145-411D-B7E6-1BCA79413625}">
      <dgm:prSet/>
      <dgm:spPr/>
      <dgm:t>
        <a:bodyPr/>
        <a:lstStyle/>
        <a:p>
          <a:endParaRPr lang="en-IN"/>
        </a:p>
      </dgm:t>
    </dgm:pt>
    <dgm:pt modelId="{8AF1BA31-E7AD-4711-A497-5B7C5B4E1180}" type="sibTrans" cxnId="{FDABE9AF-0145-411D-B7E6-1BCA79413625}">
      <dgm:prSet/>
      <dgm:spPr/>
      <dgm:t>
        <a:bodyPr/>
        <a:lstStyle/>
        <a:p>
          <a:endParaRPr lang="en-IN"/>
        </a:p>
      </dgm:t>
    </dgm:pt>
    <dgm:pt modelId="{271F61AD-566C-47B9-B373-9AB62DCC9D17}" type="pres">
      <dgm:prSet presAssocID="{599F3B27-8312-4DB4-9579-A2D79164A31A}" presName="linear" presStyleCnt="0">
        <dgm:presLayoutVars>
          <dgm:animLvl val="lvl"/>
          <dgm:resizeHandles val="exact"/>
        </dgm:presLayoutVars>
      </dgm:prSet>
      <dgm:spPr/>
      <dgm:t>
        <a:bodyPr/>
        <a:lstStyle/>
        <a:p>
          <a:endParaRPr lang="en-IN"/>
        </a:p>
      </dgm:t>
    </dgm:pt>
    <dgm:pt modelId="{2B548E6D-6594-4A2A-8D2D-79FCAD579495}" type="pres">
      <dgm:prSet presAssocID="{E016FC0F-4F8B-4552-94DC-1092F2C1F8B6}" presName="parentText" presStyleLbl="node1" presStyleIdx="0" presStyleCnt="1" custLinFactNeighborX="126" custLinFactNeighborY="4503">
        <dgm:presLayoutVars>
          <dgm:chMax val="0"/>
          <dgm:bulletEnabled val="1"/>
        </dgm:presLayoutVars>
      </dgm:prSet>
      <dgm:spPr/>
      <dgm:t>
        <a:bodyPr/>
        <a:lstStyle/>
        <a:p>
          <a:endParaRPr lang="en-IN"/>
        </a:p>
      </dgm:t>
    </dgm:pt>
  </dgm:ptLst>
  <dgm:cxnLst>
    <dgm:cxn modelId="{FDABE9AF-0145-411D-B7E6-1BCA79413625}" srcId="{599F3B27-8312-4DB4-9579-A2D79164A31A}" destId="{E016FC0F-4F8B-4552-94DC-1092F2C1F8B6}" srcOrd="0" destOrd="0" parTransId="{70C9D44D-4E83-402E-B576-6D33DF1B2537}" sibTransId="{8AF1BA31-E7AD-4711-A497-5B7C5B4E1180}"/>
    <dgm:cxn modelId="{517141D3-5E87-4D10-96F0-D93F58A9CCA0}" type="presOf" srcId="{599F3B27-8312-4DB4-9579-A2D79164A31A}" destId="{271F61AD-566C-47B9-B373-9AB62DCC9D17}" srcOrd="0" destOrd="0" presId="urn:microsoft.com/office/officeart/2005/8/layout/vList2"/>
    <dgm:cxn modelId="{900A4553-928F-4D89-8E53-6A551CE1D88E}" type="presOf" srcId="{E016FC0F-4F8B-4552-94DC-1092F2C1F8B6}" destId="{2B548E6D-6594-4A2A-8D2D-79FCAD579495}" srcOrd="0" destOrd="0" presId="urn:microsoft.com/office/officeart/2005/8/layout/vList2"/>
    <dgm:cxn modelId="{D3E45FCF-E198-45EE-B7DA-0DF8AF571A3F}" type="presParOf" srcId="{271F61AD-566C-47B9-B373-9AB62DCC9D17}" destId="{2B548E6D-6594-4A2A-8D2D-79FCAD57949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32D02C9-512B-42ED-945A-B96CD69D7970}"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IN"/>
        </a:p>
      </dgm:t>
    </dgm:pt>
    <dgm:pt modelId="{D1E13920-4ED4-4090-A5EA-3A96F74FF998}" type="pres">
      <dgm:prSet presAssocID="{B32D02C9-512B-42ED-945A-B96CD69D7970}" presName="linear" presStyleCnt="0">
        <dgm:presLayoutVars>
          <dgm:animLvl val="lvl"/>
          <dgm:resizeHandles val="exact"/>
        </dgm:presLayoutVars>
      </dgm:prSet>
      <dgm:spPr/>
      <dgm:t>
        <a:bodyPr/>
        <a:lstStyle/>
        <a:p>
          <a:endParaRPr lang="en-IN"/>
        </a:p>
      </dgm:t>
    </dgm:pt>
  </dgm:ptLst>
  <dgm:cxnLst>
    <dgm:cxn modelId="{7776E3F0-B9D7-4FD7-A48D-4837B46869D9}" type="presOf" srcId="{B32D02C9-512B-42ED-945A-B96CD69D7970}" destId="{D1E13920-4ED4-4090-A5EA-3A96F74FF998}"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77452CF-B811-4913-9584-4D0C6064B796}"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IN"/>
        </a:p>
      </dgm:t>
    </dgm:pt>
    <dgm:pt modelId="{0AF4120D-5EC3-42D4-A940-F458579C3944}">
      <dgm:prSet custT="1"/>
      <dgm:spPr>
        <a:solidFill>
          <a:schemeClr val="tx1"/>
        </a:solidFill>
      </dgm:spPr>
      <dgm:t>
        <a:bodyPr/>
        <a:lstStyle/>
        <a:p>
          <a:pPr algn="ctr" rtl="0"/>
          <a:r>
            <a:rPr lang="en-US" sz="5400" b="1" dirty="0" smtClean="0">
              <a:solidFill>
                <a:srgbClr val="FFC000"/>
              </a:solidFill>
              <a:latin typeface="Algerian" pitchFamily="82" charset="0"/>
            </a:rPr>
            <a:t>SECTION 2:</a:t>
          </a:r>
        </a:p>
        <a:p>
          <a:pPr algn="ctr" rtl="0"/>
          <a:r>
            <a:rPr lang="en-US" sz="5400" b="1" dirty="0" smtClean="0">
              <a:solidFill>
                <a:srgbClr val="FFC000"/>
              </a:solidFill>
              <a:latin typeface="Algerian" pitchFamily="82" charset="0"/>
            </a:rPr>
            <a:t>knowledge</a:t>
          </a:r>
          <a:endParaRPr lang="en-IN" sz="5400" b="1" dirty="0">
            <a:solidFill>
              <a:srgbClr val="FFC000"/>
            </a:solidFill>
            <a:latin typeface="Algerian" pitchFamily="82" charset="0"/>
          </a:endParaRPr>
        </a:p>
      </dgm:t>
    </dgm:pt>
    <dgm:pt modelId="{A8378822-6C4B-44B4-B7E2-D36570211965}" type="parTrans" cxnId="{EF6A022B-FA11-47B7-834F-4BD02A904611}">
      <dgm:prSet/>
      <dgm:spPr/>
      <dgm:t>
        <a:bodyPr/>
        <a:lstStyle/>
        <a:p>
          <a:endParaRPr lang="en-IN"/>
        </a:p>
      </dgm:t>
    </dgm:pt>
    <dgm:pt modelId="{9FCA0C7D-1D6A-44A1-8FAB-92EC97E0A2D0}" type="sibTrans" cxnId="{EF6A022B-FA11-47B7-834F-4BD02A904611}">
      <dgm:prSet/>
      <dgm:spPr/>
      <dgm:t>
        <a:bodyPr/>
        <a:lstStyle/>
        <a:p>
          <a:endParaRPr lang="en-IN"/>
        </a:p>
      </dgm:t>
    </dgm:pt>
    <dgm:pt modelId="{EA5E5C6A-F359-4057-A720-D3923AD03B72}" type="pres">
      <dgm:prSet presAssocID="{277452CF-B811-4913-9584-4D0C6064B796}" presName="linear" presStyleCnt="0">
        <dgm:presLayoutVars>
          <dgm:animLvl val="lvl"/>
          <dgm:resizeHandles val="exact"/>
        </dgm:presLayoutVars>
      </dgm:prSet>
      <dgm:spPr/>
      <dgm:t>
        <a:bodyPr/>
        <a:lstStyle/>
        <a:p>
          <a:endParaRPr lang="en-IN"/>
        </a:p>
      </dgm:t>
    </dgm:pt>
    <dgm:pt modelId="{6423EDE8-F2F0-46A3-824C-F0279FF42B26}" type="pres">
      <dgm:prSet presAssocID="{0AF4120D-5EC3-42D4-A940-F458579C3944}" presName="parentText" presStyleLbl="node1" presStyleIdx="0" presStyleCnt="1" custScaleY="335047" custLinFactY="18840" custLinFactNeighborX="-40124" custLinFactNeighborY="100000">
        <dgm:presLayoutVars>
          <dgm:chMax val="0"/>
          <dgm:bulletEnabled val="1"/>
        </dgm:presLayoutVars>
      </dgm:prSet>
      <dgm:spPr/>
      <dgm:t>
        <a:bodyPr/>
        <a:lstStyle/>
        <a:p>
          <a:endParaRPr lang="en-IN"/>
        </a:p>
      </dgm:t>
    </dgm:pt>
  </dgm:ptLst>
  <dgm:cxnLst>
    <dgm:cxn modelId="{A570F575-76AD-4156-B59A-0F8ABBC85F2D}" type="presOf" srcId="{0AF4120D-5EC3-42D4-A940-F458579C3944}" destId="{6423EDE8-F2F0-46A3-824C-F0279FF42B26}" srcOrd="0" destOrd="0" presId="urn:microsoft.com/office/officeart/2005/8/layout/vList2"/>
    <dgm:cxn modelId="{CBAAFA1B-CF6E-4FF1-B1C6-C050591F6213}" type="presOf" srcId="{277452CF-B811-4913-9584-4D0C6064B796}" destId="{EA5E5C6A-F359-4057-A720-D3923AD03B72}" srcOrd="0" destOrd="0" presId="urn:microsoft.com/office/officeart/2005/8/layout/vList2"/>
    <dgm:cxn modelId="{EF6A022B-FA11-47B7-834F-4BD02A904611}" srcId="{277452CF-B811-4913-9584-4D0C6064B796}" destId="{0AF4120D-5EC3-42D4-A940-F458579C3944}" srcOrd="0" destOrd="0" parTransId="{A8378822-6C4B-44B4-B7E2-D36570211965}" sibTransId="{9FCA0C7D-1D6A-44A1-8FAB-92EC97E0A2D0}"/>
    <dgm:cxn modelId="{E104BB5D-7B49-491E-BA79-51ABE0619784}" type="presParOf" srcId="{EA5E5C6A-F359-4057-A720-D3923AD03B72}" destId="{6423EDE8-F2F0-46A3-824C-F0279FF42B2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CAEDA5B-864C-4D89-8AB3-577DD0ADA58C}"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IN"/>
        </a:p>
      </dgm:t>
    </dgm:pt>
    <dgm:pt modelId="{E3CB6201-1AE0-4299-875D-C6F8344E30D8}">
      <dgm:prSet custT="1"/>
      <dgm:spPr>
        <a:solidFill>
          <a:schemeClr val="tx1"/>
        </a:solidFill>
      </dgm:spPr>
      <dgm:t>
        <a:bodyPr/>
        <a:lstStyle/>
        <a:p>
          <a:pPr algn="ctr" rtl="0"/>
          <a:r>
            <a:rPr lang="en-US" sz="4800" b="1" dirty="0" smtClean="0">
              <a:solidFill>
                <a:srgbClr val="FFC000"/>
              </a:solidFill>
              <a:latin typeface="Algerian" pitchFamily="82" charset="0"/>
            </a:rPr>
            <a:t>SECTION 3:</a:t>
          </a:r>
        </a:p>
        <a:p>
          <a:pPr algn="ctr" rtl="0"/>
          <a:r>
            <a:rPr lang="en-US" sz="4800" b="1" dirty="0" smtClean="0">
              <a:solidFill>
                <a:srgbClr val="FFC000"/>
              </a:solidFill>
              <a:latin typeface="Algerian" pitchFamily="82" charset="0"/>
            </a:rPr>
            <a:t>Attitude</a:t>
          </a:r>
          <a:endParaRPr lang="en-IN" sz="4800" b="1" dirty="0">
            <a:solidFill>
              <a:srgbClr val="FFC000"/>
            </a:solidFill>
            <a:latin typeface="Algerian" pitchFamily="82" charset="0"/>
          </a:endParaRPr>
        </a:p>
      </dgm:t>
    </dgm:pt>
    <dgm:pt modelId="{8AE81E18-6924-4F2A-84A3-A2AB4C0C23D3}" type="parTrans" cxnId="{487E75AA-385A-4864-BCB7-25A971614D3E}">
      <dgm:prSet/>
      <dgm:spPr/>
      <dgm:t>
        <a:bodyPr/>
        <a:lstStyle/>
        <a:p>
          <a:endParaRPr lang="en-IN"/>
        </a:p>
      </dgm:t>
    </dgm:pt>
    <dgm:pt modelId="{3AB5513C-AF47-4E60-9704-7339DA537714}" type="sibTrans" cxnId="{487E75AA-385A-4864-BCB7-25A971614D3E}">
      <dgm:prSet/>
      <dgm:spPr/>
      <dgm:t>
        <a:bodyPr/>
        <a:lstStyle/>
        <a:p>
          <a:endParaRPr lang="en-IN"/>
        </a:p>
      </dgm:t>
    </dgm:pt>
    <dgm:pt modelId="{1EC52879-6FAA-46EE-B912-0DD954AE18D5}" type="pres">
      <dgm:prSet presAssocID="{6CAEDA5B-864C-4D89-8AB3-577DD0ADA58C}" presName="linear" presStyleCnt="0">
        <dgm:presLayoutVars>
          <dgm:animLvl val="lvl"/>
          <dgm:resizeHandles val="exact"/>
        </dgm:presLayoutVars>
      </dgm:prSet>
      <dgm:spPr/>
      <dgm:t>
        <a:bodyPr/>
        <a:lstStyle/>
        <a:p>
          <a:endParaRPr lang="en-IN"/>
        </a:p>
      </dgm:t>
    </dgm:pt>
    <dgm:pt modelId="{C03EAA7C-D73A-4A33-BA31-584B834EC2AD}" type="pres">
      <dgm:prSet presAssocID="{E3CB6201-1AE0-4299-875D-C6F8344E30D8}" presName="parentText" presStyleLbl="node1" presStyleIdx="0" presStyleCnt="1" custScaleY="414653">
        <dgm:presLayoutVars>
          <dgm:chMax val="0"/>
          <dgm:bulletEnabled val="1"/>
        </dgm:presLayoutVars>
      </dgm:prSet>
      <dgm:spPr/>
      <dgm:t>
        <a:bodyPr/>
        <a:lstStyle/>
        <a:p>
          <a:endParaRPr lang="en-IN"/>
        </a:p>
      </dgm:t>
    </dgm:pt>
  </dgm:ptLst>
  <dgm:cxnLst>
    <dgm:cxn modelId="{487E75AA-385A-4864-BCB7-25A971614D3E}" srcId="{6CAEDA5B-864C-4D89-8AB3-577DD0ADA58C}" destId="{E3CB6201-1AE0-4299-875D-C6F8344E30D8}" srcOrd="0" destOrd="0" parTransId="{8AE81E18-6924-4F2A-84A3-A2AB4C0C23D3}" sibTransId="{3AB5513C-AF47-4E60-9704-7339DA537714}"/>
    <dgm:cxn modelId="{B71E45E2-700D-4BCD-B521-EB96C1F83405}" type="presOf" srcId="{6CAEDA5B-864C-4D89-8AB3-577DD0ADA58C}" destId="{1EC52879-6FAA-46EE-B912-0DD954AE18D5}" srcOrd="0" destOrd="0" presId="urn:microsoft.com/office/officeart/2005/8/layout/vList2"/>
    <dgm:cxn modelId="{DC39E60B-AECA-4DE1-8D02-5D08BEF9225E}" type="presOf" srcId="{E3CB6201-1AE0-4299-875D-C6F8344E30D8}" destId="{C03EAA7C-D73A-4A33-BA31-584B834EC2AD}" srcOrd="0" destOrd="0" presId="urn:microsoft.com/office/officeart/2005/8/layout/vList2"/>
    <dgm:cxn modelId="{77324D05-F369-4ADB-A683-41B078620631}" type="presParOf" srcId="{1EC52879-6FAA-46EE-B912-0DD954AE18D5}" destId="{C03EAA7C-D73A-4A33-BA31-584B834EC2AD}"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B535A51-3EEB-49E0-9D19-8C36DC87564F}"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IN"/>
        </a:p>
      </dgm:t>
    </dgm:pt>
    <dgm:pt modelId="{900CB42B-F8E7-419E-BED8-7FED1B2CEC4E}">
      <dgm:prSet custT="1"/>
      <dgm:spPr>
        <a:solidFill>
          <a:schemeClr val="tx1"/>
        </a:solidFill>
      </dgm:spPr>
      <dgm:t>
        <a:bodyPr/>
        <a:lstStyle/>
        <a:p>
          <a:pPr algn="ctr" rtl="0"/>
          <a:r>
            <a:rPr lang="en-US" sz="4800" b="1" dirty="0" smtClean="0">
              <a:solidFill>
                <a:srgbClr val="FFFF00"/>
              </a:solidFill>
              <a:latin typeface="Algerian" pitchFamily="82" charset="0"/>
            </a:rPr>
            <a:t>Section 4:</a:t>
          </a:r>
        </a:p>
        <a:p>
          <a:pPr algn="ctr" rtl="0"/>
          <a:r>
            <a:rPr lang="en-US" sz="4800" b="1" dirty="0" smtClean="0">
              <a:solidFill>
                <a:srgbClr val="FFFF00"/>
              </a:solidFill>
              <a:latin typeface="Algerian" pitchFamily="82" charset="0"/>
            </a:rPr>
            <a:t>practice</a:t>
          </a:r>
          <a:endParaRPr lang="en-IN" sz="6500" b="1" dirty="0">
            <a:solidFill>
              <a:srgbClr val="FFFF00"/>
            </a:solidFill>
            <a:latin typeface="Algerian" pitchFamily="82" charset="0"/>
          </a:endParaRPr>
        </a:p>
      </dgm:t>
    </dgm:pt>
    <dgm:pt modelId="{E4721F07-39DB-4C22-BF83-CE5CB50E6517}" type="parTrans" cxnId="{AC895ABE-027F-475D-969F-3AF31B3F3991}">
      <dgm:prSet/>
      <dgm:spPr/>
      <dgm:t>
        <a:bodyPr/>
        <a:lstStyle/>
        <a:p>
          <a:endParaRPr lang="en-IN"/>
        </a:p>
      </dgm:t>
    </dgm:pt>
    <dgm:pt modelId="{A2D0E909-46F7-4942-95FA-5293AD240953}" type="sibTrans" cxnId="{AC895ABE-027F-475D-969F-3AF31B3F3991}">
      <dgm:prSet/>
      <dgm:spPr/>
      <dgm:t>
        <a:bodyPr/>
        <a:lstStyle/>
        <a:p>
          <a:endParaRPr lang="en-IN"/>
        </a:p>
      </dgm:t>
    </dgm:pt>
    <dgm:pt modelId="{583AF523-1738-49FA-AEA5-55ACE75EF394}" type="pres">
      <dgm:prSet presAssocID="{FB535A51-3EEB-49E0-9D19-8C36DC87564F}" presName="linear" presStyleCnt="0">
        <dgm:presLayoutVars>
          <dgm:animLvl val="lvl"/>
          <dgm:resizeHandles val="exact"/>
        </dgm:presLayoutVars>
      </dgm:prSet>
      <dgm:spPr/>
      <dgm:t>
        <a:bodyPr/>
        <a:lstStyle/>
        <a:p>
          <a:endParaRPr lang="en-IN"/>
        </a:p>
      </dgm:t>
    </dgm:pt>
    <dgm:pt modelId="{46FA1FD7-FCEC-432C-A5C7-46067EC1D858}" type="pres">
      <dgm:prSet presAssocID="{900CB42B-F8E7-419E-BED8-7FED1B2CEC4E}" presName="parentText" presStyleLbl="node1" presStyleIdx="0" presStyleCnt="1">
        <dgm:presLayoutVars>
          <dgm:chMax val="0"/>
          <dgm:bulletEnabled val="1"/>
        </dgm:presLayoutVars>
      </dgm:prSet>
      <dgm:spPr/>
      <dgm:t>
        <a:bodyPr/>
        <a:lstStyle/>
        <a:p>
          <a:endParaRPr lang="en-IN"/>
        </a:p>
      </dgm:t>
    </dgm:pt>
  </dgm:ptLst>
  <dgm:cxnLst>
    <dgm:cxn modelId="{734E0BF5-9F9D-47C6-8521-B1ADDAC11FD8}" type="presOf" srcId="{900CB42B-F8E7-419E-BED8-7FED1B2CEC4E}" destId="{46FA1FD7-FCEC-432C-A5C7-46067EC1D858}" srcOrd="0" destOrd="0" presId="urn:microsoft.com/office/officeart/2005/8/layout/vList2"/>
    <dgm:cxn modelId="{0E20568B-2FCE-432A-B1D4-E6F06DCA51E1}" type="presOf" srcId="{FB535A51-3EEB-49E0-9D19-8C36DC87564F}" destId="{583AF523-1738-49FA-AEA5-55ACE75EF394}" srcOrd="0" destOrd="0" presId="urn:microsoft.com/office/officeart/2005/8/layout/vList2"/>
    <dgm:cxn modelId="{AC895ABE-027F-475D-969F-3AF31B3F3991}" srcId="{FB535A51-3EEB-49E0-9D19-8C36DC87564F}" destId="{900CB42B-F8E7-419E-BED8-7FED1B2CEC4E}" srcOrd="0" destOrd="0" parTransId="{E4721F07-39DB-4C22-BF83-CE5CB50E6517}" sibTransId="{A2D0E909-46F7-4942-95FA-5293AD240953}"/>
    <dgm:cxn modelId="{C2BCD2B9-3E47-4D04-99B4-A17347005771}" type="presParOf" srcId="{583AF523-1738-49FA-AEA5-55ACE75EF394}" destId="{46FA1FD7-FCEC-432C-A5C7-46067EC1D858}"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D31179-4BDE-4A1D-AB4A-EA9E3C956FC4}" type="doc">
      <dgm:prSet loTypeId="urn:microsoft.com/office/officeart/2005/8/layout/vList2" loCatId="list" qsTypeId="urn:microsoft.com/office/officeart/2005/8/quickstyle/3d2" qsCatId="3D" csTypeId="urn:microsoft.com/office/officeart/2005/8/colors/accent6_4" csCatId="accent6" phldr="1"/>
      <dgm:spPr/>
      <dgm:t>
        <a:bodyPr/>
        <a:lstStyle/>
        <a:p>
          <a:endParaRPr lang="en-IN"/>
        </a:p>
      </dgm:t>
    </dgm:pt>
    <dgm:pt modelId="{199883B0-B717-4B41-A8DE-F33722901C4B}">
      <dgm:prSet phldrT="[Text]" custT="1"/>
      <dgm:spPr>
        <a:solidFill>
          <a:schemeClr val="bg1"/>
        </a:solidFill>
      </dgm:spPr>
      <dgm:t>
        <a:bodyPr/>
        <a:lstStyle/>
        <a:p>
          <a:pPr algn="l"/>
          <a:endParaRPr lang="en-US" sz="1050" dirty="0" smtClean="0">
            <a:solidFill>
              <a:srgbClr val="FFC000"/>
            </a:solidFill>
            <a:latin typeface="Arial Black" pitchFamily="34" charset="0"/>
          </a:endParaRPr>
        </a:p>
        <a:p>
          <a:pPr algn="l"/>
          <a:endParaRPr lang="en-US" sz="1050" dirty="0" smtClean="0">
            <a:solidFill>
              <a:srgbClr val="FFC000"/>
            </a:solidFill>
            <a:latin typeface="Arial Black" pitchFamily="34" charset="0"/>
          </a:endParaRPr>
        </a:p>
        <a:p>
          <a:pPr algn="l"/>
          <a:endParaRPr lang="en-US" sz="1050" dirty="0" smtClean="0">
            <a:solidFill>
              <a:srgbClr val="FFC000"/>
            </a:solidFill>
            <a:latin typeface="Arial Black" pitchFamily="34" charset="0"/>
          </a:endParaRPr>
        </a:p>
        <a:p>
          <a:pPr algn="l"/>
          <a:endParaRPr lang="en-US" sz="1050" dirty="0" smtClean="0">
            <a:solidFill>
              <a:srgbClr val="FFC000"/>
            </a:solidFill>
            <a:latin typeface="Arial Black" pitchFamily="34" charset="0"/>
          </a:endParaRPr>
        </a:p>
        <a:p>
          <a:pPr algn="r"/>
          <a:endParaRPr lang="en-US" sz="2000" dirty="0" smtClean="0">
            <a:solidFill>
              <a:srgbClr val="FFC000"/>
            </a:solidFill>
            <a:latin typeface="Arial Black" pitchFamily="34" charset="0"/>
          </a:endParaRPr>
        </a:p>
        <a:p>
          <a:pPr algn="r"/>
          <a:r>
            <a:rPr lang="en-US" sz="2000" dirty="0" smtClean="0">
              <a:solidFill>
                <a:srgbClr val="FFC000"/>
              </a:solidFill>
              <a:latin typeface="Arial Black" pitchFamily="34" charset="0"/>
            </a:rPr>
            <a:t>Dr. </a:t>
          </a:r>
          <a:r>
            <a:rPr lang="en-US" sz="2000" dirty="0" err="1" smtClean="0">
              <a:solidFill>
                <a:srgbClr val="FFC000"/>
              </a:solidFill>
              <a:latin typeface="Arial Black" pitchFamily="34" charset="0"/>
            </a:rPr>
            <a:t>Soumi</a:t>
          </a:r>
          <a:r>
            <a:rPr lang="en-US" sz="2000" dirty="0" smtClean="0">
              <a:solidFill>
                <a:srgbClr val="FFC000"/>
              </a:solidFill>
              <a:latin typeface="Arial Black" pitchFamily="34" charset="0"/>
            </a:rPr>
            <a:t> Ray(PT)</a:t>
          </a:r>
        </a:p>
        <a:p>
          <a:pPr algn="r"/>
          <a:r>
            <a:rPr lang="en-US" sz="1600" dirty="0" smtClean="0">
              <a:solidFill>
                <a:srgbClr val="FFC000"/>
              </a:solidFill>
              <a:latin typeface="Arial Black" pitchFamily="34" charset="0"/>
            </a:rPr>
            <a:t>Presented by</a:t>
          </a:r>
          <a:r>
            <a:rPr lang="en-US" sz="1800" dirty="0" smtClean="0">
              <a:solidFill>
                <a:srgbClr val="FFC000"/>
              </a:solidFill>
              <a:latin typeface="Arial Black" pitchFamily="34" charset="0"/>
            </a:rPr>
            <a:t>                                           </a:t>
          </a:r>
          <a:r>
            <a:rPr lang="en-US" sz="1600" dirty="0" smtClean="0">
              <a:solidFill>
                <a:srgbClr val="FFC000"/>
              </a:solidFill>
              <a:latin typeface="Arial Black" pitchFamily="34" charset="0"/>
            </a:rPr>
            <a:t>District Hospital Manager</a:t>
          </a:r>
        </a:p>
        <a:p>
          <a:pPr algn="r"/>
          <a:r>
            <a:rPr lang="en-US" sz="1600" dirty="0" smtClean="0">
              <a:solidFill>
                <a:srgbClr val="FFC000"/>
              </a:solidFill>
              <a:latin typeface="Arial Black" pitchFamily="34" charset="0"/>
            </a:rPr>
            <a:t>JPN </a:t>
          </a:r>
          <a:r>
            <a:rPr lang="en-US" sz="1600" dirty="0" err="1" smtClean="0">
              <a:solidFill>
                <a:srgbClr val="FFC000"/>
              </a:solidFill>
              <a:latin typeface="Arial Black" pitchFamily="34" charset="0"/>
            </a:rPr>
            <a:t>Hospital,Gaya</a:t>
          </a:r>
          <a:r>
            <a:rPr lang="en-US" sz="1600" dirty="0" smtClean="0">
              <a:solidFill>
                <a:srgbClr val="FFC000"/>
              </a:solidFill>
              <a:latin typeface="Arial Black" pitchFamily="34" charset="0"/>
            </a:rPr>
            <a:t>.</a:t>
          </a:r>
        </a:p>
        <a:p>
          <a:pPr algn="r"/>
          <a:r>
            <a:rPr lang="en-US" sz="1600" dirty="0" smtClean="0">
              <a:solidFill>
                <a:srgbClr val="FFC000"/>
              </a:solidFill>
              <a:latin typeface="Arial Black" pitchFamily="34" charset="0"/>
            </a:rPr>
            <a:t>PG/11/098.</a:t>
          </a:r>
          <a:endParaRPr lang="en-US" sz="1600" dirty="0" smtClean="0">
            <a:solidFill>
              <a:srgbClr val="FFC000"/>
            </a:solidFill>
            <a:latin typeface="Arial Black" pitchFamily="34" charset="0"/>
          </a:endParaRPr>
        </a:p>
        <a:p>
          <a:pPr algn="r"/>
          <a:endParaRPr lang="en-US" sz="1400" dirty="0" smtClean="0">
            <a:solidFill>
              <a:srgbClr val="FFC000"/>
            </a:solidFill>
            <a:latin typeface="Arial Black" pitchFamily="34" charset="0"/>
          </a:endParaRPr>
        </a:p>
        <a:p>
          <a:pPr algn="r"/>
          <a:endParaRPr lang="en-US" sz="1400" dirty="0" smtClean="0">
            <a:solidFill>
              <a:srgbClr val="FFC000"/>
            </a:solidFill>
            <a:latin typeface="Arial Black" pitchFamily="34" charset="0"/>
          </a:endParaRPr>
        </a:p>
        <a:p>
          <a:pPr algn="r"/>
          <a:endParaRPr lang="en-US" sz="1400" dirty="0" smtClean="0">
            <a:solidFill>
              <a:srgbClr val="FFC000"/>
            </a:solidFill>
            <a:latin typeface="Arial Black" pitchFamily="34" charset="0"/>
          </a:endParaRPr>
        </a:p>
        <a:p>
          <a:pPr algn="r"/>
          <a:endParaRPr lang="en-IN" sz="1400" dirty="0">
            <a:solidFill>
              <a:srgbClr val="FFC000"/>
            </a:solidFill>
            <a:latin typeface="Arial Black" pitchFamily="34" charset="0"/>
          </a:endParaRPr>
        </a:p>
      </dgm:t>
    </dgm:pt>
    <dgm:pt modelId="{E3C62F36-FB3E-4D11-A9CB-2CB14B9A4B53}" type="parTrans" cxnId="{CEF5AD7A-9736-4061-8858-EFAFBB68DFDB}">
      <dgm:prSet/>
      <dgm:spPr/>
      <dgm:t>
        <a:bodyPr/>
        <a:lstStyle/>
        <a:p>
          <a:endParaRPr lang="en-IN"/>
        </a:p>
      </dgm:t>
    </dgm:pt>
    <dgm:pt modelId="{2A8B9B64-5564-40C0-8FAE-6E1F65AFA342}" type="sibTrans" cxnId="{CEF5AD7A-9736-4061-8858-EFAFBB68DFDB}">
      <dgm:prSet/>
      <dgm:spPr/>
      <dgm:t>
        <a:bodyPr/>
        <a:lstStyle/>
        <a:p>
          <a:endParaRPr lang="en-IN"/>
        </a:p>
      </dgm:t>
    </dgm:pt>
    <dgm:pt modelId="{9B91DD4C-12E6-4BF6-BE93-9C8B65258AFE}" type="pres">
      <dgm:prSet presAssocID="{A9D31179-4BDE-4A1D-AB4A-EA9E3C956FC4}" presName="linear" presStyleCnt="0">
        <dgm:presLayoutVars>
          <dgm:animLvl val="lvl"/>
          <dgm:resizeHandles val="exact"/>
        </dgm:presLayoutVars>
      </dgm:prSet>
      <dgm:spPr/>
      <dgm:t>
        <a:bodyPr/>
        <a:lstStyle/>
        <a:p>
          <a:endParaRPr lang="en-IN"/>
        </a:p>
      </dgm:t>
    </dgm:pt>
    <dgm:pt modelId="{D1C3FD80-D4BD-4E47-802A-2346A983F7F7}" type="pres">
      <dgm:prSet presAssocID="{199883B0-B717-4B41-A8DE-F33722901C4B}" presName="parentText" presStyleLbl="node1" presStyleIdx="0" presStyleCnt="1" custScaleY="365782" custLinFactNeighborX="16529" custLinFactNeighborY="-179">
        <dgm:presLayoutVars>
          <dgm:chMax val="0"/>
          <dgm:bulletEnabled val="1"/>
        </dgm:presLayoutVars>
      </dgm:prSet>
      <dgm:spPr/>
      <dgm:t>
        <a:bodyPr/>
        <a:lstStyle/>
        <a:p>
          <a:endParaRPr lang="en-IN"/>
        </a:p>
      </dgm:t>
    </dgm:pt>
  </dgm:ptLst>
  <dgm:cxnLst>
    <dgm:cxn modelId="{DD1ECC27-7F89-44D6-8FE4-F49154D67746}" type="presOf" srcId="{199883B0-B717-4B41-A8DE-F33722901C4B}" destId="{D1C3FD80-D4BD-4E47-802A-2346A983F7F7}" srcOrd="0" destOrd="0" presId="urn:microsoft.com/office/officeart/2005/8/layout/vList2"/>
    <dgm:cxn modelId="{876F838B-46E0-42D2-A3CE-DBDCF0EC96C8}" type="presOf" srcId="{A9D31179-4BDE-4A1D-AB4A-EA9E3C956FC4}" destId="{9B91DD4C-12E6-4BF6-BE93-9C8B65258AFE}" srcOrd="0" destOrd="0" presId="urn:microsoft.com/office/officeart/2005/8/layout/vList2"/>
    <dgm:cxn modelId="{CEF5AD7A-9736-4061-8858-EFAFBB68DFDB}" srcId="{A9D31179-4BDE-4A1D-AB4A-EA9E3C956FC4}" destId="{199883B0-B717-4B41-A8DE-F33722901C4B}" srcOrd="0" destOrd="0" parTransId="{E3C62F36-FB3E-4D11-A9CB-2CB14B9A4B53}" sibTransId="{2A8B9B64-5564-40C0-8FAE-6E1F65AFA342}"/>
    <dgm:cxn modelId="{696BD455-BE9C-4521-940D-2EB3281EA9DD}" type="presParOf" srcId="{9B91DD4C-12E6-4BF6-BE93-9C8B65258AFE}" destId="{D1C3FD80-D4BD-4E47-802A-2346A983F7F7}" srcOrd="0" destOrd="0" presId="urn:microsoft.com/office/officeart/2005/8/layout/vList2"/>
  </dgm:cxnLst>
  <dgm:bg/>
  <dgm:whole>
    <a:ln w="12700"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CA22B9B-7270-40D3-941B-E71735A878C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A9C9CCFC-4BDE-4F11-89E9-29E7433993BE}">
      <dgm:prSet phldrT="[Text]" custT="1"/>
      <dgm:spPr>
        <a:ln>
          <a:solidFill>
            <a:schemeClr val="tx1"/>
          </a:solidFill>
        </a:ln>
      </dgm:spPr>
      <dgm:t>
        <a:bodyPr/>
        <a:lstStyle/>
        <a:p>
          <a:pPr algn="ctr"/>
          <a:r>
            <a:rPr lang="en-IN" sz="1400" b="1" dirty="0" smtClean="0">
              <a:solidFill>
                <a:schemeClr val="tx1"/>
              </a:solidFill>
              <a:latin typeface="Arial Black" pitchFamily="34" charset="0"/>
            </a:rPr>
            <a:t>To advocate the decision makers at the different levels of the community:</a:t>
          </a:r>
          <a:r>
            <a:rPr lang="en-IN" sz="1400" dirty="0" smtClean="0">
              <a:solidFill>
                <a:schemeClr val="tx1"/>
              </a:solidFill>
              <a:latin typeface="Arial Black" pitchFamily="34" charset="0"/>
            </a:rPr>
            <a:t> </a:t>
          </a:r>
          <a:endParaRPr lang="en-IN" sz="1400" dirty="0">
            <a:solidFill>
              <a:schemeClr val="tx1"/>
            </a:solidFill>
            <a:latin typeface="Arial Black" pitchFamily="34" charset="0"/>
          </a:endParaRPr>
        </a:p>
      </dgm:t>
    </dgm:pt>
    <dgm:pt modelId="{39E43FC2-E3BD-40B2-801D-8A7326F0DBA6}" type="parTrans" cxnId="{39F07543-68EC-4C7F-ACA8-E28864E88167}">
      <dgm:prSet/>
      <dgm:spPr/>
      <dgm:t>
        <a:bodyPr/>
        <a:lstStyle/>
        <a:p>
          <a:endParaRPr lang="en-IN"/>
        </a:p>
      </dgm:t>
    </dgm:pt>
    <dgm:pt modelId="{004A900A-FB1A-4999-B3E0-B1F03AFBC250}" type="sibTrans" cxnId="{39F07543-68EC-4C7F-ACA8-E28864E88167}">
      <dgm:prSet/>
      <dgm:spPr/>
      <dgm:t>
        <a:bodyPr/>
        <a:lstStyle/>
        <a:p>
          <a:endParaRPr lang="en-IN"/>
        </a:p>
      </dgm:t>
    </dgm:pt>
    <dgm:pt modelId="{1D05ED75-B328-45D8-800D-5E5928E272A7}">
      <dgm:prSet phldrT="[Text]" custT="1"/>
      <dgm:spPr>
        <a:ln>
          <a:solidFill>
            <a:schemeClr val="tx1"/>
          </a:solidFill>
        </a:ln>
      </dgm:spPr>
      <dgm:t>
        <a:bodyPr/>
        <a:lstStyle/>
        <a:p>
          <a:pPr algn="ctr"/>
          <a:r>
            <a:rPr lang="en-IN" sz="1400" b="1" dirty="0" smtClean="0">
              <a:solidFill>
                <a:schemeClr val="tx1"/>
              </a:solidFill>
              <a:latin typeface="Arial Black" pitchFamily="34" charset="0"/>
            </a:rPr>
            <a:t>To enhance the MONITORY INCENTIVE</a:t>
          </a:r>
          <a:r>
            <a:rPr lang="en-IN" sz="1400" dirty="0" smtClean="0">
              <a:solidFill>
                <a:schemeClr val="tx1"/>
              </a:solidFill>
              <a:latin typeface="Arial Black" pitchFamily="34" charset="0"/>
            </a:rPr>
            <a:t>:</a:t>
          </a:r>
          <a:endParaRPr lang="en-IN" sz="1400" dirty="0">
            <a:solidFill>
              <a:schemeClr val="tx1"/>
            </a:solidFill>
            <a:latin typeface="Arial Black" pitchFamily="34" charset="0"/>
          </a:endParaRPr>
        </a:p>
      </dgm:t>
    </dgm:pt>
    <dgm:pt modelId="{FE7D2C2F-39CE-49F3-9914-370FED7E052A}" type="parTrans" cxnId="{5C480F8A-BC10-4D2F-948B-2828D0D3F0C5}">
      <dgm:prSet/>
      <dgm:spPr/>
      <dgm:t>
        <a:bodyPr/>
        <a:lstStyle/>
        <a:p>
          <a:endParaRPr lang="en-IN"/>
        </a:p>
      </dgm:t>
    </dgm:pt>
    <dgm:pt modelId="{7F2BAA70-36BF-4E91-BC38-EC42C1DF70D6}" type="sibTrans" cxnId="{5C480F8A-BC10-4D2F-948B-2828D0D3F0C5}">
      <dgm:prSet/>
      <dgm:spPr/>
      <dgm:t>
        <a:bodyPr/>
        <a:lstStyle/>
        <a:p>
          <a:endParaRPr lang="en-IN"/>
        </a:p>
      </dgm:t>
    </dgm:pt>
    <dgm:pt modelId="{78C87178-0FC4-4355-B010-391B5846DD4B}">
      <dgm:prSet custT="1"/>
      <dgm:spPr>
        <a:solidFill>
          <a:schemeClr val="accent1">
            <a:lumMod val="40000"/>
            <a:lumOff val="60000"/>
            <a:alpha val="90000"/>
          </a:schemeClr>
        </a:solidFill>
        <a:ln>
          <a:solidFill>
            <a:schemeClr val="tx1"/>
          </a:solidFill>
        </a:ln>
      </dgm:spPr>
      <dgm:t>
        <a:bodyPr/>
        <a:lstStyle/>
        <a:p>
          <a:r>
            <a:rPr lang="en-IN" sz="1400" dirty="0" smtClean="0">
              <a:latin typeface="Arial Black" pitchFamily="34" charset="0"/>
            </a:rPr>
            <a:t>To urge and encourage the Policymakers, NGOs, local leaders to pay greater emphasis on the post partum care.</a:t>
          </a:r>
          <a:endParaRPr lang="en-IN" sz="1400" dirty="0">
            <a:latin typeface="Arial Black" pitchFamily="34" charset="0"/>
          </a:endParaRPr>
        </a:p>
      </dgm:t>
    </dgm:pt>
    <dgm:pt modelId="{DD551408-4F76-4DFC-85F2-63076B592BF6}" type="parTrans" cxnId="{67AD696F-AB42-43F0-9196-5B259637E1C8}">
      <dgm:prSet/>
      <dgm:spPr/>
      <dgm:t>
        <a:bodyPr/>
        <a:lstStyle/>
        <a:p>
          <a:endParaRPr lang="en-IN"/>
        </a:p>
      </dgm:t>
    </dgm:pt>
    <dgm:pt modelId="{5CC3F187-1133-411D-8FB5-A0396AEB3463}" type="sibTrans" cxnId="{67AD696F-AB42-43F0-9196-5B259637E1C8}">
      <dgm:prSet/>
      <dgm:spPr/>
      <dgm:t>
        <a:bodyPr/>
        <a:lstStyle/>
        <a:p>
          <a:endParaRPr lang="en-IN"/>
        </a:p>
      </dgm:t>
    </dgm:pt>
    <dgm:pt modelId="{649B0EA9-9EFC-40A3-9615-4A96FE283669}">
      <dgm:prSet custT="1"/>
      <dgm:spPr>
        <a:solidFill>
          <a:schemeClr val="accent1">
            <a:lumMod val="40000"/>
            <a:lumOff val="60000"/>
            <a:alpha val="90000"/>
          </a:schemeClr>
        </a:solidFill>
        <a:ln>
          <a:solidFill>
            <a:schemeClr val="tx1"/>
          </a:solidFill>
        </a:ln>
      </dgm:spPr>
      <dgm:t>
        <a:bodyPr/>
        <a:lstStyle/>
        <a:p>
          <a:r>
            <a:rPr lang="en-IN" sz="1200" dirty="0" smtClean="0">
              <a:latin typeface="Arial Black" pitchFamily="34" charset="0"/>
            </a:rPr>
            <a:t>For both male and female sterilization(</a:t>
          </a:r>
          <a:r>
            <a:rPr lang="en-IN" sz="1200" dirty="0" err="1" smtClean="0">
              <a:latin typeface="Arial Black" pitchFamily="34" charset="0"/>
            </a:rPr>
            <a:t>tubectomy</a:t>
          </a:r>
          <a:r>
            <a:rPr lang="en-IN" sz="1200" dirty="0" smtClean="0">
              <a:latin typeface="Arial Black" pitchFamily="34" charset="0"/>
            </a:rPr>
            <a:t>/vasectomy/NSV) </a:t>
          </a:r>
          <a:r>
            <a:rPr lang="en-IN" sz="1200" dirty="0" err="1" smtClean="0">
              <a:latin typeface="Arial Black" pitchFamily="34" charset="0"/>
            </a:rPr>
            <a:t>upto</a:t>
          </a:r>
          <a:r>
            <a:rPr lang="en-IN" sz="1200" dirty="0" smtClean="0">
              <a:latin typeface="Arial Black" pitchFamily="34" charset="0"/>
            </a:rPr>
            <a:t> the 2</a:t>
          </a:r>
          <a:r>
            <a:rPr lang="en-IN" sz="1200" baseline="30000" dirty="0" smtClean="0">
              <a:latin typeface="Arial Black" pitchFamily="34" charset="0"/>
            </a:rPr>
            <a:t>nd</a:t>
          </a:r>
          <a:r>
            <a:rPr lang="en-IN" sz="1200" dirty="0" smtClean="0">
              <a:latin typeface="Arial Black" pitchFamily="34" charset="0"/>
            </a:rPr>
            <a:t> child birth. A 40% less monitory incentive should be allotted </a:t>
          </a:r>
          <a:r>
            <a:rPr lang="en-IN" sz="1200" dirty="0" err="1" smtClean="0">
              <a:latin typeface="Arial Black" pitchFamily="34" charset="0"/>
            </a:rPr>
            <a:t>upto</a:t>
          </a:r>
          <a:r>
            <a:rPr lang="en-IN" sz="1200" dirty="0" smtClean="0">
              <a:latin typeface="Arial Black" pitchFamily="34" charset="0"/>
            </a:rPr>
            <a:t> the 3</a:t>
          </a:r>
          <a:r>
            <a:rPr lang="en-IN" sz="1200" baseline="30000" dirty="0" smtClean="0">
              <a:latin typeface="Arial Black" pitchFamily="34" charset="0"/>
            </a:rPr>
            <a:t>rd</a:t>
          </a:r>
          <a:r>
            <a:rPr lang="en-IN" sz="1200" dirty="0" smtClean="0">
              <a:latin typeface="Arial Black" pitchFamily="34" charset="0"/>
            </a:rPr>
            <a:t> child birth and to stop thereby.</a:t>
          </a:r>
          <a:endParaRPr lang="en-IN" sz="1200" dirty="0">
            <a:latin typeface="Arial Black" pitchFamily="34" charset="0"/>
          </a:endParaRPr>
        </a:p>
      </dgm:t>
    </dgm:pt>
    <dgm:pt modelId="{71DBD41C-0FBB-4627-B90D-49070DF0D442}" type="parTrans" cxnId="{218BDA88-B391-4A2C-B24B-4C57483B4EDB}">
      <dgm:prSet/>
      <dgm:spPr/>
      <dgm:t>
        <a:bodyPr/>
        <a:lstStyle/>
        <a:p>
          <a:endParaRPr lang="en-IN"/>
        </a:p>
      </dgm:t>
    </dgm:pt>
    <dgm:pt modelId="{80DEAB17-B89B-4195-A615-A23ABDA6849E}" type="sibTrans" cxnId="{218BDA88-B391-4A2C-B24B-4C57483B4EDB}">
      <dgm:prSet/>
      <dgm:spPr/>
      <dgm:t>
        <a:bodyPr/>
        <a:lstStyle/>
        <a:p>
          <a:endParaRPr lang="en-IN"/>
        </a:p>
      </dgm:t>
    </dgm:pt>
    <dgm:pt modelId="{DA5D0019-C74A-4AD4-AB54-E6D674E335B0}">
      <dgm:prSet custT="1"/>
      <dgm:spPr>
        <a:solidFill>
          <a:schemeClr val="accent1">
            <a:lumMod val="40000"/>
            <a:lumOff val="60000"/>
            <a:alpha val="90000"/>
          </a:schemeClr>
        </a:solidFill>
        <a:ln>
          <a:solidFill>
            <a:schemeClr val="tx1"/>
          </a:solidFill>
        </a:ln>
      </dgm:spPr>
      <dgm:t>
        <a:bodyPr/>
        <a:lstStyle/>
        <a:p>
          <a:endParaRPr lang="en-IN" sz="1200" dirty="0" smtClean="0">
            <a:latin typeface="Arial Black" pitchFamily="34" charset="0"/>
          </a:endParaRPr>
        </a:p>
      </dgm:t>
    </dgm:pt>
    <dgm:pt modelId="{D211F374-0E38-462C-8933-DAA57500E1DD}" type="parTrans" cxnId="{D4B9D8D5-7D3B-4013-BC32-299B1D7CDC13}">
      <dgm:prSet/>
      <dgm:spPr/>
      <dgm:t>
        <a:bodyPr/>
        <a:lstStyle/>
        <a:p>
          <a:endParaRPr lang="en-IN"/>
        </a:p>
      </dgm:t>
    </dgm:pt>
    <dgm:pt modelId="{68898BEE-9991-4310-BB39-3F096C224762}" type="sibTrans" cxnId="{D4B9D8D5-7D3B-4013-BC32-299B1D7CDC13}">
      <dgm:prSet/>
      <dgm:spPr/>
      <dgm:t>
        <a:bodyPr/>
        <a:lstStyle/>
        <a:p>
          <a:endParaRPr lang="en-IN"/>
        </a:p>
      </dgm:t>
    </dgm:pt>
    <dgm:pt modelId="{CD902D8E-F040-4E5B-AC72-1F68280E7343}">
      <dgm:prSet custT="1"/>
      <dgm:spPr>
        <a:solidFill>
          <a:schemeClr val="accent1">
            <a:lumMod val="40000"/>
            <a:lumOff val="60000"/>
            <a:alpha val="90000"/>
          </a:schemeClr>
        </a:solidFill>
        <a:ln>
          <a:solidFill>
            <a:schemeClr val="tx1"/>
          </a:solidFill>
        </a:ln>
      </dgm:spPr>
      <dgm:t>
        <a:bodyPr/>
        <a:lstStyle/>
        <a:p>
          <a:r>
            <a:rPr lang="en-IN" sz="1200" dirty="0" smtClean="0">
              <a:latin typeface="Arial Black" pitchFamily="34" charset="0"/>
            </a:rPr>
            <a:t>A monitory incentive may be allocated for the women who are going for the PPIUCD.</a:t>
          </a:r>
        </a:p>
      </dgm:t>
    </dgm:pt>
    <dgm:pt modelId="{9B3B273A-DA2C-4CCC-9CE0-77A78E20B459}" type="parTrans" cxnId="{4C15ECEB-5E5F-4989-B9F9-D033BF50CA0A}">
      <dgm:prSet/>
      <dgm:spPr/>
      <dgm:t>
        <a:bodyPr/>
        <a:lstStyle/>
        <a:p>
          <a:endParaRPr lang="en-IN"/>
        </a:p>
      </dgm:t>
    </dgm:pt>
    <dgm:pt modelId="{3D20408D-94E4-4DC2-80B6-CD6C238B6416}" type="sibTrans" cxnId="{4C15ECEB-5E5F-4989-B9F9-D033BF50CA0A}">
      <dgm:prSet/>
      <dgm:spPr/>
      <dgm:t>
        <a:bodyPr/>
        <a:lstStyle/>
        <a:p>
          <a:endParaRPr lang="en-IN"/>
        </a:p>
      </dgm:t>
    </dgm:pt>
    <dgm:pt modelId="{81088A3D-DF7D-43DF-B187-100CEC7831D1}">
      <dgm:prSet custT="1"/>
      <dgm:spPr>
        <a:solidFill>
          <a:schemeClr val="accent1">
            <a:lumMod val="40000"/>
            <a:lumOff val="60000"/>
            <a:alpha val="90000"/>
          </a:schemeClr>
        </a:solidFill>
        <a:ln>
          <a:solidFill>
            <a:schemeClr val="tx1"/>
          </a:solidFill>
        </a:ln>
      </dgm:spPr>
      <dgm:t>
        <a:bodyPr/>
        <a:lstStyle/>
        <a:p>
          <a:endParaRPr lang="en-IN" sz="1200" dirty="0" smtClean="0">
            <a:latin typeface="Arial Black" pitchFamily="34" charset="0"/>
          </a:endParaRPr>
        </a:p>
      </dgm:t>
    </dgm:pt>
    <dgm:pt modelId="{48924ACA-A4B7-4347-80A4-81DC95CC0B04}" type="parTrans" cxnId="{D8ACD4D8-1ADD-4EE5-B4AB-138F7E2244D7}">
      <dgm:prSet/>
      <dgm:spPr/>
      <dgm:t>
        <a:bodyPr/>
        <a:lstStyle/>
        <a:p>
          <a:endParaRPr lang="en-IN"/>
        </a:p>
      </dgm:t>
    </dgm:pt>
    <dgm:pt modelId="{A8B5BD44-EEB7-4EBB-8CB8-584A66254238}" type="sibTrans" cxnId="{D8ACD4D8-1ADD-4EE5-B4AB-138F7E2244D7}">
      <dgm:prSet/>
      <dgm:spPr/>
      <dgm:t>
        <a:bodyPr/>
        <a:lstStyle/>
        <a:p>
          <a:endParaRPr lang="en-IN"/>
        </a:p>
      </dgm:t>
    </dgm:pt>
    <dgm:pt modelId="{1706BCD1-02E7-4637-A255-44242352C440}">
      <dgm:prSet custT="1"/>
      <dgm:spPr>
        <a:solidFill>
          <a:schemeClr val="accent1">
            <a:lumMod val="40000"/>
            <a:lumOff val="60000"/>
            <a:alpha val="90000"/>
          </a:schemeClr>
        </a:solidFill>
        <a:ln>
          <a:solidFill>
            <a:schemeClr val="tx1"/>
          </a:solidFill>
        </a:ln>
      </dgm:spPr>
      <dgm:t>
        <a:bodyPr/>
        <a:lstStyle/>
        <a:p>
          <a:r>
            <a:rPr lang="en-IN" sz="1200" dirty="0" smtClean="0">
              <a:latin typeface="Arial Black" pitchFamily="34" charset="0"/>
            </a:rPr>
            <a:t>A monitory incentive can be allocated; if the couple is maintaining the gap of 3 yrs between the 2 child birth.</a:t>
          </a:r>
        </a:p>
      </dgm:t>
    </dgm:pt>
    <dgm:pt modelId="{CDB8AE43-6B34-4F64-B502-6A54089580F5}" type="parTrans" cxnId="{DDE9C6CE-896F-4225-8747-B8ED037F12F6}">
      <dgm:prSet/>
      <dgm:spPr/>
      <dgm:t>
        <a:bodyPr/>
        <a:lstStyle/>
        <a:p>
          <a:endParaRPr lang="en-IN"/>
        </a:p>
      </dgm:t>
    </dgm:pt>
    <dgm:pt modelId="{2D6AD854-4E21-4F05-8BB1-D46C239A9149}" type="sibTrans" cxnId="{DDE9C6CE-896F-4225-8747-B8ED037F12F6}">
      <dgm:prSet/>
      <dgm:spPr/>
      <dgm:t>
        <a:bodyPr/>
        <a:lstStyle/>
        <a:p>
          <a:endParaRPr lang="en-IN"/>
        </a:p>
      </dgm:t>
    </dgm:pt>
    <dgm:pt modelId="{973BBC9D-AADE-44ED-A010-F3E00B4FA8D3}">
      <dgm:prSet custT="1"/>
      <dgm:spPr>
        <a:solidFill>
          <a:schemeClr val="accent1">
            <a:lumMod val="40000"/>
            <a:lumOff val="60000"/>
            <a:alpha val="90000"/>
          </a:schemeClr>
        </a:solidFill>
        <a:ln>
          <a:solidFill>
            <a:schemeClr val="tx1"/>
          </a:solidFill>
        </a:ln>
      </dgm:spPr>
      <dgm:t>
        <a:bodyPr/>
        <a:lstStyle/>
        <a:p>
          <a:endParaRPr lang="en-IN" sz="1200" dirty="0" smtClean="0">
            <a:latin typeface="Arial Black" pitchFamily="34" charset="0"/>
          </a:endParaRPr>
        </a:p>
      </dgm:t>
    </dgm:pt>
    <dgm:pt modelId="{1618B414-64F0-431E-952F-2F78FDCBB46F}" type="parTrans" cxnId="{7E334EC2-FBBD-46B4-969C-5C07CFE63CAC}">
      <dgm:prSet/>
      <dgm:spPr/>
      <dgm:t>
        <a:bodyPr/>
        <a:lstStyle/>
        <a:p>
          <a:endParaRPr lang="en-IN"/>
        </a:p>
      </dgm:t>
    </dgm:pt>
    <dgm:pt modelId="{5B14B0A2-05DC-4C63-A201-79E1506EC5F8}" type="sibTrans" cxnId="{7E334EC2-FBBD-46B4-969C-5C07CFE63CAC}">
      <dgm:prSet/>
      <dgm:spPr/>
      <dgm:t>
        <a:bodyPr/>
        <a:lstStyle/>
        <a:p>
          <a:endParaRPr lang="en-IN"/>
        </a:p>
      </dgm:t>
    </dgm:pt>
    <dgm:pt modelId="{FC4C83A8-C3C7-4DEA-97EB-8F8588F05D34}">
      <dgm:prSet custT="1"/>
      <dgm:spPr>
        <a:solidFill>
          <a:schemeClr val="accent1">
            <a:lumMod val="40000"/>
            <a:lumOff val="60000"/>
            <a:alpha val="90000"/>
          </a:schemeClr>
        </a:solidFill>
        <a:ln>
          <a:solidFill>
            <a:schemeClr val="tx1"/>
          </a:solidFill>
        </a:ln>
      </dgm:spPr>
      <dgm:t>
        <a:bodyPr/>
        <a:lstStyle/>
        <a:p>
          <a:r>
            <a:rPr lang="en-IN" sz="1200" dirty="0" smtClean="0">
              <a:latin typeface="Arial Black" pitchFamily="34" charset="0"/>
            </a:rPr>
            <a:t>To increase and regularize the ASHA incentive for the </a:t>
          </a:r>
          <a:r>
            <a:rPr lang="en-IN" sz="1200" dirty="0" err="1" smtClean="0">
              <a:latin typeface="Arial Black" pitchFamily="34" charset="0"/>
            </a:rPr>
            <a:t>tubectomy</a:t>
          </a:r>
          <a:r>
            <a:rPr lang="en-IN" sz="1200" dirty="0" smtClean="0">
              <a:latin typeface="Arial Black" pitchFamily="34" charset="0"/>
            </a:rPr>
            <a:t>/vasectomy/NSV and to start the incentive for the PPIUCD(ASHA).</a:t>
          </a:r>
        </a:p>
      </dgm:t>
    </dgm:pt>
    <dgm:pt modelId="{0841AF59-A459-4F0D-842F-7CEB0DB5EACD}" type="parTrans" cxnId="{2422BDBA-37E0-4D24-942B-1F6C074FA230}">
      <dgm:prSet/>
      <dgm:spPr/>
      <dgm:t>
        <a:bodyPr/>
        <a:lstStyle/>
        <a:p>
          <a:endParaRPr lang="en-IN"/>
        </a:p>
      </dgm:t>
    </dgm:pt>
    <dgm:pt modelId="{9F72FB63-5B6D-4CDA-8239-089FC9F2C202}" type="sibTrans" cxnId="{2422BDBA-37E0-4D24-942B-1F6C074FA230}">
      <dgm:prSet/>
      <dgm:spPr/>
      <dgm:t>
        <a:bodyPr/>
        <a:lstStyle/>
        <a:p>
          <a:endParaRPr lang="en-IN"/>
        </a:p>
      </dgm:t>
    </dgm:pt>
    <dgm:pt modelId="{8CA15A17-35FB-4E75-B0B6-F7AF5090F17E}">
      <dgm:prSet custT="1"/>
      <dgm:spPr>
        <a:solidFill>
          <a:schemeClr val="accent1">
            <a:lumMod val="40000"/>
            <a:lumOff val="60000"/>
            <a:alpha val="90000"/>
          </a:schemeClr>
        </a:solidFill>
        <a:ln>
          <a:solidFill>
            <a:schemeClr val="tx1"/>
          </a:solidFill>
        </a:ln>
      </dgm:spPr>
      <dgm:t>
        <a:bodyPr/>
        <a:lstStyle/>
        <a:p>
          <a:endParaRPr lang="en-IN" sz="1050" dirty="0" smtClean="0"/>
        </a:p>
      </dgm:t>
    </dgm:pt>
    <dgm:pt modelId="{210AB496-9677-4F95-8594-D849A902EF07}" type="parTrans" cxnId="{848D4605-5CCA-4B13-8FC7-52089B173E14}">
      <dgm:prSet/>
      <dgm:spPr/>
      <dgm:t>
        <a:bodyPr/>
        <a:lstStyle/>
        <a:p>
          <a:endParaRPr lang="en-IN"/>
        </a:p>
      </dgm:t>
    </dgm:pt>
    <dgm:pt modelId="{5B33B8BB-D7AB-4484-8CC4-D91418251754}" type="sibTrans" cxnId="{848D4605-5CCA-4B13-8FC7-52089B173E14}">
      <dgm:prSet/>
      <dgm:spPr/>
      <dgm:t>
        <a:bodyPr/>
        <a:lstStyle/>
        <a:p>
          <a:endParaRPr lang="en-IN"/>
        </a:p>
      </dgm:t>
    </dgm:pt>
    <dgm:pt modelId="{A7ED1AFE-4D79-41A1-92E2-5765BED5879D}">
      <dgm:prSet custT="1"/>
      <dgm:spPr>
        <a:solidFill>
          <a:schemeClr val="accent1">
            <a:lumMod val="40000"/>
            <a:lumOff val="60000"/>
            <a:alpha val="90000"/>
          </a:schemeClr>
        </a:solidFill>
        <a:ln>
          <a:solidFill>
            <a:schemeClr val="tx1"/>
          </a:solidFill>
        </a:ln>
      </dgm:spPr>
      <dgm:t>
        <a:bodyPr/>
        <a:lstStyle/>
        <a:p>
          <a:endParaRPr lang="en-IN" sz="1050"/>
        </a:p>
      </dgm:t>
    </dgm:pt>
    <dgm:pt modelId="{7F46BEC0-1D5A-4B83-858D-2A19144778F9}" type="parTrans" cxnId="{3F57F35B-F06D-4D1D-9752-4EB355460116}">
      <dgm:prSet/>
      <dgm:spPr/>
      <dgm:t>
        <a:bodyPr/>
        <a:lstStyle/>
        <a:p>
          <a:endParaRPr lang="en-IN"/>
        </a:p>
      </dgm:t>
    </dgm:pt>
    <dgm:pt modelId="{64BACD94-DF12-4B34-90EA-EDCF3A41CA46}" type="sibTrans" cxnId="{3F57F35B-F06D-4D1D-9752-4EB355460116}">
      <dgm:prSet/>
      <dgm:spPr/>
      <dgm:t>
        <a:bodyPr/>
        <a:lstStyle/>
        <a:p>
          <a:endParaRPr lang="en-IN"/>
        </a:p>
      </dgm:t>
    </dgm:pt>
    <dgm:pt modelId="{AC93C861-F764-493A-A75F-6813352BF234}">
      <dgm:prSet custT="1"/>
      <dgm:spPr>
        <a:solidFill>
          <a:schemeClr val="accent1">
            <a:lumMod val="40000"/>
            <a:lumOff val="60000"/>
            <a:alpha val="90000"/>
          </a:schemeClr>
        </a:solidFill>
        <a:ln>
          <a:solidFill>
            <a:schemeClr val="tx1"/>
          </a:solidFill>
        </a:ln>
      </dgm:spPr>
      <dgm:t>
        <a:bodyPr/>
        <a:lstStyle/>
        <a:p>
          <a:endParaRPr lang="en-IN" sz="1050" dirty="0"/>
        </a:p>
      </dgm:t>
    </dgm:pt>
    <dgm:pt modelId="{C36CDF06-6268-49B9-8906-AC989CB35944}" type="parTrans" cxnId="{C17B171C-B5C7-4C1B-9B33-1021514C14C5}">
      <dgm:prSet/>
      <dgm:spPr/>
      <dgm:t>
        <a:bodyPr/>
        <a:lstStyle/>
        <a:p>
          <a:endParaRPr lang="en-IN"/>
        </a:p>
      </dgm:t>
    </dgm:pt>
    <dgm:pt modelId="{B264B2B1-1C48-4E08-B887-6DD92D910B6D}" type="sibTrans" cxnId="{C17B171C-B5C7-4C1B-9B33-1021514C14C5}">
      <dgm:prSet/>
      <dgm:spPr/>
      <dgm:t>
        <a:bodyPr/>
        <a:lstStyle/>
        <a:p>
          <a:endParaRPr lang="en-IN"/>
        </a:p>
      </dgm:t>
    </dgm:pt>
    <dgm:pt modelId="{AB679B6C-1E32-49AA-BAD4-D19E1D6D1EF3}">
      <dgm:prSet custT="1"/>
      <dgm:spPr>
        <a:solidFill>
          <a:schemeClr val="accent1">
            <a:lumMod val="40000"/>
            <a:lumOff val="60000"/>
            <a:alpha val="90000"/>
          </a:schemeClr>
        </a:solidFill>
        <a:ln>
          <a:solidFill>
            <a:schemeClr val="tx1"/>
          </a:solidFill>
        </a:ln>
      </dgm:spPr>
      <dgm:t>
        <a:bodyPr/>
        <a:lstStyle/>
        <a:p>
          <a:endParaRPr lang="en-IN" sz="1200" dirty="0"/>
        </a:p>
      </dgm:t>
    </dgm:pt>
    <dgm:pt modelId="{7E1CCB13-E0AF-4357-A45A-529F7B91047F}" type="parTrans" cxnId="{BFE2E64A-70B7-4092-B60D-0916CDD910DA}">
      <dgm:prSet/>
      <dgm:spPr/>
      <dgm:t>
        <a:bodyPr/>
        <a:lstStyle/>
        <a:p>
          <a:endParaRPr lang="en-IN"/>
        </a:p>
      </dgm:t>
    </dgm:pt>
    <dgm:pt modelId="{9DEAF6BB-2928-443E-8E36-C1E5DCC625D3}" type="sibTrans" cxnId="{BFE2E64A-70B7-4092-B60D-0916CDD910DA}">
      <dgm:prSet/>
      <dgm:spPr/>
      <dgm:t>
        <a:bodyPr/>
        <a:lstStyle/>
        <a:p>
          <a:endParaRPr lang="en-IN"/>
        </a:p>
      </dgm:t>
    </dgm:pt>
    <dgm:pt modelId="{9952EAE0-B2D0-4AF6-84D5-DB582D9143CC}" type="pres">
      <dgm:prSet presAssocID="{2CA22B9B-7270-40D3-941B-E71735A878CD}" presName="linear" presStyleCnt="0">
        <dgm:presLayoutVars>
          <dgm:dir/>
          <dgm:animLvl val="lvl"/>
          <dgm:resizeHandles val="exact"/>
        </dgm:presLayoutVars>
      </dgm:prSet>
      <dgm:spPr/>
      <dgm:t>
        <a:bodyPr/>
        <a:lstStyle/>
        <a:p>
          <a:endParaRPr lang="en-IN"/>
        </a:p>
      </dgm:t>
    </dgm:pt>
    <dgm:pt modelId="{54C3CFF5-CA56-47E9-A4E0-6969106944CE}" type="pres">
      <dgm:prSet presAssocID="{A9C9CCFC-4BDE-4F11-89E9-29E7433993BE}" presName="parentLin" presStyleCnt="0"/>
      <dgm:spPr/>
    </dgm:pt>
    <dgm:pt modelId="{13D1D4B9-EF89-4626-8E99-2FF1F18CFFF6}" type="pres">
      <dgm:prSet presAssocID="{A9C9CCFC-4BDE-4F11-89E9-29E7433993BE}" presName="parentLeftMargin" presStyleLbl="node1" presStyleIdx="0" presStyleCnt="2"/>
      <dgm:spPr/>
      <dgm:t>
        <a:bodyPr/>
        <a:lstStyle/>
        <a:p>
          <a:endParaRPr lang="en-IN"/>
        </a:p>
      </dgm:t>
    </dgm:pt>
    <dgm:pt modelId="{6A38EC4C-B13E-42C7-8566-2F59D841E076}" type="pres">
      <dgm:prSet presAssocID="{A9C9CCFC-4BDE-4F11-89E9-29E7433993BE}" presName="parentText" presStyleLbl="node1" presStyleIdx="0" presStyleCnt="2" custScaleY="293337" custLinFactNeighborX="2363" custLinFactNeighborY="40342">
        <dgm:presLayoutVars>
          <dgm:chMax val="0"/>
          <dgm:bulletEnabled val="1"/>
        </dgm:presLayoutVars>
      </dgm:prSet>
      <dgm:spPr/>
      <dgm:t>
        <a:bodyPr/>
        <a:lstStyle/>
        <a:p>
          <a:endParaRPr lang="en-IN"/>
        </a:p>
      </dgm:t>
    </dgm:pt>
    <dgm:pt modelId="{04B1252F-1E3E-4A2A-B442-D73F5B89D0A8}" type="pres">
      <dgm:prSet presAssocID="{A9C9CCFC-4BDE-4F11-89E9-29E7433993BE}" presName="negativeSpace" presStyleCnt="0"/>
      <dgm:spPr/>
    </dgm:pt>
    <dgm:pt modelId="{A1F991CC-4D8A-4962-92D7-4F2A0CA355F9}" type="pres">
      <dgm:prSet presAssocID="{A9C9CCFC-4BDE-4F11-89E9-29E7433993BE}" presName="childText" presStyleLbl="conFgAcc1" presStyleIdx="0" presStyleCnt="2" custScaleY="125396">
        <dgm:presLayoutVars>
          <dgm:bulletEnabled val="1"/>
        </dgm:presLayoutVars>
      </dgm:prSet>
      <dgm:spPr/>
      <dgm:t>
        <a:bodyPr/>
        <a:lstStyle/>
        <a:p>
          <a:endParaRPr lang="en-IN"/>
        </a:p>
      </dgm:t>
    </dgm:pt>
    <dgm:pt modelId="{CA8E3FAA-8574-499E-AA54-E11A54B76307}" type="pres">
      <dgm:prSet presAssocID="{004A900A-FB1A-4999-B3E0-B1F03AFBC250}" presName="spaceBetweenRectangles" presStyleCnt="0"/>
      <dgm:spPr/>
    </dgm:pt>
    <dgm:pt modelId="{7D7B2544-BAE5-4BA4-80FF-C3E57B97469A}" type="pres">
      <dgm:prSet presAssocID="{1D05ED75-B328-45D8-800D-5E5928E272A7}" presName="parentLin" presStyleCnt="0"/>
      <dgm:spPr/>
    </dgm:pt>
    <dgm:pt modelId="{C1CC92DC-98CE-4131-85FD-A51669B289C6}" type="pres">
      <dgm:prSet presAssocID="{1D05ED75-B328-45D8-800D-5E5928E272A7}" presName="parentLeftMargin" presStyleLbl="node1" presStyleIdx="0" presStyleCnt="2"/>
      <dgm:spPr/>
      <dgm:t>
        <a:bodyPr/>
        <a:lstStyle/>
        <a:p>
          <a:endParaRPr lang="en-IN"/>
        </a:p>
      </dgm:t>
    </dgm:pt>
    <dgm:pt modelId="{56259CEA-2B22-4F26-9A91-F53A2D1C463D}" type="pres">
      <dgm:prSet presAssocID="{1D05ED75-B328-45D8-800D-5E5928E272A7}" presName="parentText" presStyleLbl="node1" presStyleIdx="1" presStyleCnt="2" custScaleY="277152" custLinFactNeighborX="2363" custLinFactNeighborY="52271">
        <dgm:presLayoutVars>
          <dgm:chMax val="0"/>
          <dgm:bulletEnabled val="1"/>
        </dgm:presLayoutVars>
      </dgm:prSet>
      <dgm:spPr/>
      <dgm:t>
        <a:bodyPr/>
        <a:lstStyle/>
        <a:p>
          <a:endParaRPr lang="en-IN"/>
        </a:p>
      </dgm:t>
    </dgm:pt>
    <dgm:pt modelId="{5EEB7D12-097C-4782-AEBB-8C75343A84AE}" type="pres">
      <dgm:prSet presAssocID="{1D05ED75-B328-45D8-800D-5E5928E272A7}" presName="negativeSpace" presStyleCnt="0"/>
      <dgm:spPr/>
    </dgm:pt>
    <dgm:pt modelId="{2334640A-EE9A-4717-B2A0-9BC366131311}" type="pres">
      <dgm:prSet presAssocID="{1D05ED75-B328-45D8-800D-5E5928E272A7}" presName="childText" presStyleLbl="conFgAcc1" presStyleIdx="1" presStyleCnt="2" custScaleY="92282">
        <dgm:presLayoutVars>
          <dgm:bulletEnabled val="1"/>
        </dgm:presLayoutVars>
      </dgm:prSet>
      <dgm:spPr/>
      <dgm:t>
        <a:bodyPr/>
        <a:lstStyle/>
        <a:p>
          <a:endParaRPr lang="en-IN"/>
        </a:p>
      </dgm:t>
    </dgm:pt>
  </dgm:ptLst>
  <dgm:cxnLst>
    <dgm:cxn modelId="{555F41CF-81BD-4B69-A1C7-621E862A0DCD}" type="presOf" srcId="{A9C9CCFC-4BDE-4F11-89E9-29E7433993BE}" destId="{13D1D4B9-EF89-4626-8E99-2FF1F18CFFF6}" srcOrd="0" destOrd="0" presId="urn:microsoft.com/office/officeart/2005/8/layout/list1"/>
    <dgm:cxn modelId="{DBC77214-3CA2-4DD5-990A-147F9F1FD94B}" type="presOf" srcId="{2CA22B9B-7270-40D3-941B-E71735A878CD}" destId="{9952EAE0-B2D0-4AF6-84D5-DB582D9143CC}" srcOrd="0" destOrd="0" presId="urn:microsoft.com/office/officeart/2005/8/layout/list1"/>
    <dgm:cxn modelId="{848D4605-5CCA-4B13-8FC7-52089B173E14}" srcId="{1D05ED75-B328-45D8-800D-5E5928E272A7}" destId="{8CA15A17-35FB-4E75-B0B6-F7AF5090F17E}" srcOrd="9" destOrd="0" parTransId="{210AB496-9677-4F95-8594-D849A902EF07}" sibTransId="{5B33B8BB-D7AB-4484-8CC4-D91418251754}"/>
    <dgm:cxn modelId="{8D4EC744-C8E3-4DB0-80D9-C8BCF3C81D99}" type="presOf" srcId="{DA5D0019-C74A-4AD4-AB54-E6D674E335B0}" destId="{2334640A-EE9A-4717-B2A0-9BC366131311}" srcOrd="0" destOrd="3" presId="urn:microsoft.com/office/officeart/2005/8/layout/list1"/>
    <dgm:cxn modelId="{2422BDBA-37E0-4D24-942B-1F6C074FA230}" srcId="{1D05ED75-B328-45D8-800D-5E5928E272A7}" destId="{FC4C83A8-C3C7-4DEA-97EB-8F8588F05D34}" srcOrd="8" destOrd="0" parTransId="{0841AF59-A459-4F0D-842F-7CEB0DB5EACD}" sibTransId="{9F72FB63-5B6D-4CDA-8239-089FC9F2C202}"/>
    <dgm:cxn modelId="{4A7894CC-A3A4-4253-A74A-73AD562155C6}" type="presOf" srcId="{FC4C83A8-C3C7-4DEA-97EB-8F8588F05D34}" destId="{2334640A-EE9A-4717-B2A0-9BC366131311}" srcOrd="0" destOrd="8" presId="urn:microsoft.com/office/officeart/2005/8/layout/list1"/>
    <dgm:cxn modelId="{3F57F35B-F06D-4D1D-9752-4EB355460116}" srcId="{A9C9CCFC-4BDE-4F11-89E9-29E7433993BE}" destId="{A7ED1AFE-4D79-41A1-92E2-5765BED5879D}" srcOrd="0" destOrd="0" parTransId="{7F46BEC0-1D5A-4B83-858D-2A19144778F9}" sibTransId="{64BACD94-DF12-4B34-90EA-EDCF3A41CA46}"/>
    <dgm:cxn modelId="{F668AE42-0987-4DFD-A67C-7DAD0D9E7FF4}" type="presOf" srcId="{A9C9CCFC-4BDE-4F11-89E9-29E7433993BE}" destId="{6A38EC4C-B13E-42C7-8566-2F59D841E076}" srcOrd="1" destOrd="0" presId="urn:microsoft.com/office/officeart/2005/8/layout/list1"/>
    <dgm:cxn modelId="{5C480F8A-BC10-4D2F-948B-2828D0D3F0C5}" srcId="{2CA22B9B-7270-40D3-941B-E71735A878CD}" destId="{1D05ED75-B328-45D8-800D-5E5928E272A7}" srcOrd="1" destOrd="0" parTransId="{FE7D2C2F-39CE-49F3-9914-370FED7E052A}" sibTransId="{7F2BAA70-36BF-4E91-BC38-EC42C1DF70D6}"/>
    <dgm:cxn modelId="{218BDA88-B391-4A2C-B24B-4C57483B4EDB}" srcId="{1D05ED75-B328-45D8-800D-5E5928E272A7}" destId="{649B0EA9-9EFC-40A3-9615-4A96FE283669}" srcOrd="2" destOrd="0" parTransId="{71DBD41C-0FBB-4627-B90D-49070DF0D442}" sibTransId="{80DEAB17-B89B-4195-A615-A23ABDA6849E}"/>
    <dgm:cxn modelId="{0CD8D309-4987-437A-8C52-5E2AF92ACB56}" type="presOf" srcId="{A7ED1AFE-4D79-41A1-92E2-5765BED5879D}" destId="{A1F991CC-4D8A-4962-92D7-4F2A0CA355F9}" srcOrd="0" destOrd="0" presId="urn:microsoft.com/office/officeart/2005/8/layout/list1"/>
    <dgm:cxn modelId="{B7A03325-C6F8-4626-B716-FE3551029940}" type="presOf" srcId="{649B0EA9-9EFC-40A3-9615-4A96FE283669}" destId="{2334640A-EE9A-4717-B2A0-9BC366131311}" srcOrd="0" destOrd="2" presId="urn:microsoft.com/office/officeart/2005/8/layout/list1"/>
    <dgm:cxn modelId="{18E7AD49-A5C5-4C14-B04F-4BB626F58AC4}" type="presOf" srcId="{8CA15A17-35FB-4E75-B0B6-F7AF5090F17E}" destId="{2334640A-EE9A-4717-B2A0-9BC366131311}" srcOrd="0" destOrd="9" presId="urn:microsoft.com/office/officeart/2005/8/layout/list1"/>
    <dgm:cxn modelId="{7E334EC2-FBBD-46B4-969C-5C07CFE63CAC}" srcId="{1D05ED75-B328-45D8-800D-5E5928E272A7}" destId="{973BBC9D-AADE-44ED-A010-F3E00B4FA8D3}" srcOrd="7" destOrd="0" parTransId="{1618B414-64F0-431E-952F-2F78FDCBB46F}" sibTransId="{5B14B0A2-05DC-4C63-A201-79E1506EC5F8}"/>
    <dgm:cxn modelId="{745ADAC7-2CB1-424E-9155-8D458DEE7FC4}" type="presOf" srcId="{1D05ED75-B328-45D8-800D-5E5928E272A7}" destId="{C1CC92DC-98CE-4131-85FD-A51669B289C6}" srcOrd="0" destOrd="0" presId="urn:microsoft.com/office/officeart/2005/8/layout/list1"/>
    <dgm:cxn modelId="{00A4701D-CDFA-4C82-9134-0E87E9621014}" type="presOf" srcId="{1D05ED75-B328-45D8-800D-5E5928E272A7}" destId="{56259CEA-2B22-4F26-9A91-F53A2D1C463D}" srcOrd="1" destOrd="0" presId="urn:microsoft.com/office/officeart/2005/8/layout/list1"/>
    <dgm:cxn modelId="{DDE9C6CE-896F-4225-8747-B8ED037F12F6}" srcId="{1D05ED75-B328-45D8-800D-5E5928E272A7}" destId="{1706BCD1-02E7-4637-A255-44242352C440}" srcOrd="6" destOrd="0" parTransId="{CDB8AE43-6B34-4F64-B502-6A54089580F5}" sibTransId="{2D6AD854-4E21-4F05-8BB1-D46C239A9149}"/>
    <dgm:cxn modelId="{4C15ECEB-5E5F-4989-B9F9-D033BF50CA0A}" srcId="{1D05ED75-B328-45D8-800D-5E5928E272A7}" destId="{CD902D8E-F040-4E5B-AC72-1F68280E7343}" srcOrd="4" destOrd="0" parTransId="{9B3B273A-DA2C-4CCC-9CE0-77A78E20B459}" sibTransId="{3D20408D-94E4-4DC2-80B6-CD6C238B6416}"/>
    <dgm:cxn modelId="{67AD696F-AB42-43F0-9196-5B259637E1C8}" srcId="{A9C9CCFC-4BDE-4F11-89E9-29E7433993BE}" destId="{78C87178-0FC4-4355-B010-391B5846DD4B}" srcOrd="1" destOrd="0" parTransId="{DD551408-4F76-4DFC-85F2-63076B592BF6}" sibTransId="{5CC3F187-1133-411D-8FB5-A0396AEB3463}"/>
    <dgm:cxn modelId="{CC1C32DC-6C29-40BA-A55E-7CC082211C05}" type="presOf" srcId="{81088A3D-DF7D-43DF-B187-100CEC7831D1}" destId="{2334640A-EE9A-4717-B2A0-9BC366131311}" srcOrd="0" destOrd="5" presId="urn:microsoft.com/office/officeart/2005/8/layout/list1"/>
    <dgm:cxn modelId="{C17B171C-B5C7-4C1B-9B33-1021514C14C5}" srcId="{1D05ED75-B328-45D8-800D-5E5928E272A7}" destId="{AC93C861-F764-493A-A75F-6813352BF234}" srcOrd="0" destOrd="0" parTransId="{C36CDF06-6268-49B9-8906-AC989CB35944}" sibTransId="{B264B2B1-1C48-4E08-B887-6DD92D910B6D}"/>
    <dgm:cxn modelId="{6FCB92B8-4409-450F-9E5D-1D967E31C91D}" type="presOf" srcId="{AC93C861-F764-493A-A75F-6813352BF234}" destId="{2334640A-EE9A-4717-B2A0-9BC366131311}" srcOrd="0" destOrd="0" presId="urn:microsoft.com/office/officeart/2005/8/layout/list1"/>
    <dgm:cxn modelId="{39F07543-68EC-4C7F-ACA8-E28864E88167}" srcId="{2CA22B9B-7270-40D3-941B-E71735A878CD}" destId="{A9C9CCFC-4BDE-4F11-89E9-29E7433993BE}" srcOrd="0" destOrd="0" parTransId="{39E43FC2-E3BD-40B2-801D-8A7326F0DBA6}" sibTransId="{004A900A-FB1A-4999-B3E0-B1F03AFBC250}"/>
    <dgm:cxn modelId="{BFE2E64A-70B7-4092-B60D-0916CDD910DA}" srcId="{1D05ED75-B328-45D8-800D-5E5928E272A7}" destId="{AB679B6C-1E32-49AA-BAD4-D19E1D6D1EF3}" srcOrd="1" destOrd="0" parTransId="{7E1CCB13-E0AF-4357-A45A-529F7B91047F}" sibTransId="{9DEAF6BB-2928-443E-8E36-C1E5DCC625D3}"/>
    <dgm:cxn modelId="{6A268B08-6ADD-4AD3-9753-270787071D01}" type="presOf" srcId="{1706BCD1-02E7-4637-A255-44242352C440}" destId="{2334640A-EE9A-4717-B2A0-9BC366131311}" srcOrd="0" destOrd="6" presId="urn:microsoft.com/office/officeart/2005/8/layout/list1"/>
    <dgm:cxn modelId="{D8ACD4D8-1ADD-4EE5-B4AB-138F7E2244D7}" srcId="{1D05ED75-B328-45D8-800D-5E5928E272A7}" destId="{81088A3D-DF7D-43DF-B187-100CEC7831D1}" srcOrd="5" destOrd="0" parTransId="{48924ACA-A4B7-4347-80A4-81DC95CC0B04}" sibTransId="{A8B5BD44-EEB7-4EBB-8CB8-584A66254238}"/>
    <dgm:cxn modelId="{10E019BC-7106-42AD-88FA-2781CF15963D}" type="presOf" srcId="{973BBC9D-AADE-44ED-A010-F3E00B4FA8D3}" destId="{2334640A-EE9A-4717-B2A0-9BC366131311}" srcOrd="0" destOrd="7" presId="urn:microsoft.com/office/officeart/2005/8/layout/list1"/>
    <dgm:cxn modelId="{FC40124D-3A9B-4983-921A-3534D3F28041}" type="presOf" srcId="{CD902D8E-F040-4E5B-AC72-1F68280E7343}" destId="{2334640A-EE9A-4717-B2A0-9BC366131311}" srcOrd="0" destOrd="4" presId="urn:microsoft.com/office/officeart/2005/8/layout/list1"/>
    <dgm:cxn modelId="{D4B9D8D5-7D3B-4013-BC32-299B1D7CDC13}" srcId="{1D05ED75-B328-45D8-800D-5E5928E272A7}" destId="{DA5D0019-C74A-4AD4-AB54-E6D674E335B0}" srcOrd="3" destOrd="0" parTransId="{D211F374-0E38-462C-8933-DAA57500E1DD}" sibTransId="{68898BEE-9991-4310-BB39-3F096C224762}"/>
    <dgm:cxn modelId="{1EEACDF5-08E6-4A89-825B-4E726E7EAFC6}" type="presOf" srcId="{AB679B6C-1E32-49AA-BAD4-D19E1D6D1EF3}" destId="{2334640A-EE9A-4717-B2A0-9BC366131311}" srcOrd="0" destOrd="1" presId="urn:microsoft.com/office/officeart/2005/8/layout/list1"/>
    <dgm:cxn modelId="{D4874C09-2CE3-4034-905D-0C4CC74D78C4}" type="presOf" srcId="{78C87178-0FC4-4355-B010-391B5846DD4B}" destId="{A1F991CC-4D8A-4962-92D7-4F2A0CA355F9}" srcOrd="0" destOrd="1" presId="urn:microsoft.com/office/officeart/2005/8/layout/list1"/>
    <dgm:cxn modelId="{521D6B79-B6C6-488E-A6B7-86A04293EAAC}" type="presParOf" srcId="{9952EAE0-B2D0-4AF6-84D5-DB582D9143CC}" destId="{54C3CFF5-CA56-47E9-A4E0-6969106944CE}" srcOrd="0" destOrd="0" presId="urn:microsoft.com/office/officeart/2005/8/layout/list1"/>
    <dgm:cxn modelId="{90C06B6B-5F17-410F-BECC-07A5471FFD3A}" type="presParOf" srcId="{54C3CFF5-CA56-47E9-A4E0-6969106944CE}" destId="{13D1D4B9-EF89-4626-8E99-2FF1F18CFFF6}" srcOrd="0" destOrd="0" presId="urn:microsoft.com/office/officeart/2005/8/layout/list1"/>
    <dgm:cxn modelId="{2E0632FA-0A7F-4C09-ACB4-9C06EAF4F5A6}" type="presParOf" srcId="{54C3CFF5-CA56-47E9-A4E0-6969106944CE}" destId="{6A38EC4C-B13E-42C7-8566-2F59D841E076}" srcOrd="1" destOrd="0" presId="urn:microsoft.com/office/officeart/2005/8/layout/list1"/>
    <dgm:cxn modelId="{BD774B4C-8E25-4F1C-8BFE-D2C06D24F508}" type="presParOf" srcId="{9952EAE0-B2D0-4AF6-84D5-DB582D9143CC}" destId="{04B1252F-1E3E-4A2A-B442-D73F5B89D0A8}" srcOrd="1" destOrd="0" presId="urn:microsoft.com/office/officeart/2005/8/layout/list1"/>
    <dgm:cxn modelId="{DCA48117-6657-4C6F-B649-E6D8EB007981}" type="presParOf" srcId="{9952EAE0-B2D0-4AF6-84D5-DB582D9143CC}" destId="{A1F991CC-4D8A-4962-92D7-4F2A0CA355F9}" srcOrd="2" destOrd="0" presId="urn:microsoft.com/office/officeart/2005/8/layout/list1"/>
    <dgm:cxn modelId="{649531B9-1BD3-469D-9DA5-572045BBEE33}" type="presParOf" srcId="{9952EAE0-B2D0-4AF6-84D5-DB582D9143CC}" destId="{CA8E3FAA-8574-499E-AA54-E11A54B76307}" srcOrd="3" destOrd="0" presId="urn:microsoft.com/office/officeart/2005/8/layout/list1"/>
    <dgm:cxn modelId="{ABBE901A-0BB6-4161-BECD-B614A5EFA4C0}" type="presParOf" srcId="{9952EAE0-B2D0-4AF6-84D5-DB582D9143CC}" destId="{7D7B2544-BAE5-4BA4-80FF-C3E57B97469A}" srcOrd="4" destOrd="0" presId="urn:microsoft.com/office/officeart/2005/8/layout/list1"/>
    <dgm:cxn modelId="{7B97CD40-2EBB-4EC4-BBB7-A4AE019B5A86}" type="presParOf" srcId="{7D7B2544-BAE5-4BA4-80FF-C3E57B97469A}" destId="{C1CC92DC-98CE-4131-85FD-A51669B289C6}" srcOrd="0" destOrd="0" presId="urn:microsoft.com/office/officeart/2005/8/layout/list1"/>
    <dgm:cxn modelId="{B7D1E076-8452-400E-AF45-9729B4112310}" type="presParOf" srcId="{7D7B2544-BAE5-4BA4-80FF-C3E57B97469A}" destId="{56259CEA-2B22-4F26-9A91-F53A2D1C463D}" srcOrd="1" destOrd="0" presId="urn:microsoft.com/office/officeart/2005/8/layout/list1"/>
    <dgm:cxn modelId="{4FEB4ED7-4681-4272-86C3-39995A3F1095}" type="presParOf" srcId="{9952EAE0-B2D0-4AF6-84D5-DB582D9143CC}" destId="{5EEB7D12-097C-4782-AEBB-8C75343A84AE}" srcOrd="5" destOrd="0" presId="urn:microsoft.com/office/officeart/2005/8/layout/list1"/>
    <dgm:cxn modelId="{E4373C35-7E7F-4981-8A1C-F7F5E8725F2F}" type="presParOf" srcId="{9952EAE0-B2D0-4AF6-84D5-DB582D9143CC}" destId="{2334640A-EE9A-4717-B2A0-9BC366131311}"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D0EB6B6-25BD-4222-8255-0035ABDC508A}" type="doc">
      <dgm:prSet loTypeId="urn:microsoft.com/office/officeart/2005/8/layout/vList2" loCatId="list" qsTypeId="urn:microsoft.com/office/officeart/2005/8/quickstyle/3d2" qsCatId="3D" csTypeId="urn:microsoft.com/office/officeart/2005/8/colors/accent1_2" csCatId="accent1"/>
      <dgm:spPr/>
      <dgm:t>
        <a:bodyPr/>
        <a:lstStyle/>
        <a:p>
          <a:endParaRPr lang="en-IN"/>
        </a:p>
      </dgm:t>
    </dgm:pt>
    <dgm:pt modelId="{68D05BEF-6ED3-41C1-B303-213D0211F09E}">
      <dgm:prSet/>
      <dgm:spPr/>
      <dgm:t>
        <a:bodyPr/>
        <a:lstStyle/>
        <a:p>
          <a:pPr algn="ctr" rtl="0"/>
          <a:r>
            <a:rPr lang="en-US" b="1" u="sng" dirty="0" smtClean="0">
              <a:solidFill>
                <a:schemeClr val="accent6">
                  <a:lumMod val="50000"/>
                </a:schemeClr>
              </a:solidFill>
              <a:latin typeface="Algerian" pitchFamily="82" charset="0"/>
            </a:rPr>
            <a:t>Recommendation:</a:t>
          </a:r>
          <a:endParaRPr lang="en-IN" b="1" u="sng" dirty="0">
            <a:solidFill>
              <a:schemeClr val="accent6">
                <a:lumMod val="50000"/>
              </a:schemeClr>
            </a:solidFill>
            <a:latin typeface="Algerian" pitchFamily="82" charset="0"/>
          </a:endParaRPr>
        </a:p>
      </dgm:t>
    </dgm:pt>
    <dgm:pt modelId="{37600FAD-6156-4365-946F-59C779ECBE1A}" type="parTrans" cxnId="{17FC0995-5336-4C7F-867D-EAC7E3E8D6EC}">
      <dgm:prSet/>
      <dgm:spPr/>
      <dgm:t>
        <a:bodyPr/>
        <a:lstStyle/>
        <a:p>
          <a:endParaRPr lang="en-IN"/>
        </a:p>
      </dgm:t>
    </dgm:pt>
    <dgm:pt modelId="{E74DAB91-3306-4E68-A56D-435021F225EF}" type="sibTrans" cxnId="{17FC0995-5336-4C7F-867D-EAC7E3E8D6EC}">
      <dgm:prSet/>
      <dgm:spPr/>
      <dgm:t>
        <a:bodyPr/>
        <a:lstStyle/>
        <a:p>
          <a:endParaRPr lang="en-IN"/>
        </a:p>
      </dgm:t>
    </dgm:pt>
    <dgm:pt modelId="{5CBDA1A6-E2EC-44AC-8A52-CAB8190D06F8}" type="pres">
      <dgm:prSet presAssocID="{1D0EB6B6-25BD-4222-8255-0035ABDC508A}" presName="linear" presStyleCnt="0">
        <dgm:presLayoutVars>
          <dgm:animLvl val="lvl"/>
          <dgm:resizeHandles val="exact"/>
        </dgm:presLayoutVars>
      </dgm:prSet>
      <dgm:spPr/>
      <dgm:t>
        <a:bodyPr/>
        <a:lstStyle/>
        <a:p>
          <a:endParaRPr lang="en-IN"/>
        </a:p>
      </dgm:t>
    </dgm:pt>
    <dgm:pt modelId="{4E6CAFF1-8C96-49C7-81A5-6FE394EFB30C}" type="pres">
      <dgm:prSet presAssocID="{68D05BEF-6ED3-41C1-B303-213D0211F09E}" presName="parentText" presStyleLbl="node1" presStyleIdx="0" presStyleCnt="1">
        <dgm:presLayoutVars>
          <dgm:chMax val="0"/>
          <dgm:bulletEnabled val="1"/>
        </dgm:presLayoutVars>
      </dgm:prSet>
      <dgm:spPr/>
      <dgm:t>
        <a:bodyPr/>
        <a:lstStyle/>
        <a:p>
          <a:endParaRPr lang="en-IN"/>
        </a:p>
      </dgm:t>
    </dgm:pt>
  </dgm:ptLst>
  <dgm:cxnLst>
    <dgm:cxn modelId="{EB46DB17-7AF7-494A-82C4-5B951D2BFCA3}" type="presOf" srcId="{1D0EB6B6-25BD-4222-8255-0035ABDC508A}" destId="{5CBDA1A6-E2EC-44AC-8A52-CAB8190D06F8}" srcOrd="0" destOrd="0" presId="urn:microsoft.com/office/officeart/2005/8/layout/vList2"/>
    <dgm:cxn modelId="{17FC0995-5336-4C7F-867D-EAC7E3E8D6EC}" srcId="{1D0EB6B6-25BD-4222-8255-0035ABDC508A}" destId="{68D05BEF-6ED3-41C1-B303-213D0211F09E}" srcOrd="0" destOrd="0" parTransId="{37600FAD-6156-4365-946F-59C779ECBE1A}" sibTransId="{E74DAB91-3306-4E68-A56D-435021F225EF}"/>
    <dgm:cxn modelId="{918EF662-64B8-4F20-A0F9-B70302553A12}" type="presOf" srcId="{68D05BEF-6ED3-41C1-B303-213D0211F09E}" destId="{4E6CAFF1-8C96-49C7-81A5-6FE394EFB30C}" srcOrd="0" destOrd="0" presId="urn:microsoft.com/office/officeart/2005/8/layout/vList2"/>
    <dgm:cxn modelId="{5A26A490-446D-49B6-A088-DA7CDDA7F795}" type="presParOf" srcId="{5CBDA1A6-E2EC-44AC-8A52-CAB8190D06F8}" destId="{4E6CAFF1-8C96-49C7-81A5-6FE394EFB30C}"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33233F3-9926-4943-B642-792167505FD1}"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IN"/>
        </a:p>
      </dgm:t>
    </dgm:pt>
    <dgm:pt modelId="{BD2D1589-D403-4DE3-AB95-44C9BA2F5951}">
      <dgm:prSet phldrT="[Text]" custT="1"/>
      <dgm:spPr>
        <a:ln>
          <a:solidFill>
            <a:schemeClr val="tx1"/>
          </a:solidFill>
        </a:ln>
      </dgm:spPr>
      <dgm:t>
        <a:bodyPr/>
        <a:lstStyle/>
        <a:p>
          <a:pPr algn="ctr"/>
          <a:r>
            <a:rPr lang="en-IN" sz="1800" b="1" dirty="0" smtClean="0">
              <a:solidFill>
                <a:schemeClr val="tx1"/>
              </a:solidFill>
              <a:latin typeface="Arial Black" pitchFamily="34" charset="0"/>
            </a:rPr>
            <a:t>To give special notice in strengthening the community health worker supervision:</a:t>
          </a:r>
          <a:endParaRPr lang="en-IN" sz="1800" b="1" dirty="0">
            <a:solidFill>
              <a:schemeClr val="tx1"/>
            </a:solidFill>
            <a:latin typeface="Arial Black" pitchFamily="34" charset="0"/>
          </a:endParaRPr>
        </a:p>
      </dgm:t>
    </dgm:pt>
    <dgm:pt modelId="{EC212663-4513-4B87-92CB-992F3F699C63}" type="parTrans" cxnId="{C3986C6D-D9B3-4F1B-A15E-30EC3D9B1807}">
      <dgm:prSet/>
      <dgm:spPr/>
      <dgm:t>
        <a:bodyPr/>
        <a:lstStyle/>
        <a:p>
          <a:endParaRPr lang="en-IN" b="1"/>
        </a:p>
      </dgm:t>
    </dgm:pt>
    <dgm:pt modelId="{5CCA52CF-B0F9-410D-89BB-0B8F0D073145}" type="sibTrans" cxnId="{C3986C6D-D9B3-4F1B-A15E-30EC3D9B1807}">
      <dgm:prSet/>
      <dgm:spPr/>
      <dgm:t>
        <a:bodyPr/>
        <a:lstStyle/>
        <a:p>
          <a:endParaRPr lang="en-IN" b="1"/>
        </a:p>
      </dgm:t>
    </dgm:pt>
    <dgm:pt modelId="{7BAB2BE4-6180-4DD0-95F6-613FF14E5C53}">
      <dgm:prSet phldrT="[Text]" custT="1"/>
      <dgm:spPr>
        <a:ln>
          <a:solidFill>
            <a:schemeClr val="tx1"/>
          </a:solidFill>
        </a:ln>
      </dgm:spPr>
      <dgm:t>
        <a:bodyPr/>
        <a:lstStyle/>
        <a:p>
          <a:pPr algn="ctr"/>
          <a:r>
            <a:rPr lang="en-IN" sz="1600" b="1" dirty="0" smtClean="0">
              <a:solidFill>
                <a:schemeClr val="tx1"/>
              </a:solidFill>
              <a:latin typeface="Arial Black" pitchFamily="34" charset="0"/>
            </a:rPr>
            <a:t>Regular health camps:</a:t>
          </a:r>
          <a:endParaRPr lang="en-IN" sz="1600" b="1" dirty="0">
            <a:solidFill>
              <a:schemeClr val="tx1"/>
            </a:solidFill>
            <a:latin typeface="Arial Black" pitchFamily="34" charset="0"/>
          </a:endParaRPr>
        </a:p>
      </dgm:t>
    </dgm:pt>
    <dgm:pt modelId="{91D6E6E0-305A-43A0-AE12-4A2C5024F0C7}" type="parTrans" cxnId="{C4FF3855-1FB7-4A41-B2C5-2CA0AC6B4636}">
      <dgm:prSet/>
      <dgm:spPr/>
      <dgm:t>
        <a:bodyPr/>
        <a:lstStyle/>
        <a:p>
          <a:endParaRPr lang="en-IN" b="1"/>
        </a:p>
      </dgm:t>
    </dgm:pt>
    <dgm:pt modelId="{E8CE6EDF-57A8-4815-8676-EB29DA79BCD1}" type="sibTrans" cxnId="{C4FF3855-1FB7-4A41-B2C5-2CA0AC6B4636}">
      <dgm:prSet/>
      <dgm:spPr/>
      <dgm:t>
        <a:bodyPr/>
        <a:lstStyle/>
        <a:p>
          <a:endParaRPr lang="en-IN" b="1"/>
        </a:p>
      </dgm:t>
    </dgm:pt>
    <dgm:pt modelId="{98F3E7A4-7DF6-4679-89BA-6D0C45297144}">
      <dgm:prSet phldrT="[Text]" custT="1"/>
      <dgm:spPr>
        <a:ln w="19050">
          <a:solidFill>
            <a:schemeClr val="tx1"/>
          </a:solidFill>
        </a:ln>
      </dgm:spPr>
      <dgm:t>
        <a:bodyPr/>
        <a:lstStyle/>
        <a:p>
          <a:r>
            <a:rPr lang="en-IN" sz="1600" b="1" dirty="0" smtClean="0">
              <a:solidFill>
                <a:schemeClr val="tx1"/>
              </a:solidFill>
              <a:latin typeface="Arial Black" pitchFamily="34" charset="0"/>
            </a:rPr>
            <a:t>More emphasis on the “</a:t>
          </a:r>
          <a:r>
            <a:rPr lang="en-IN" sz="1600" b="1" dirty="0" err="1" smtClean="0">
              <a:solidFill>
                <a:schemeClr val="tx1"/>
              </a:solidFill>
              <a:latin typeface="Arial Black" pitchFamily="34" charset="0"/>
            </a:rPr>
            <a:t>Adarsh</a:t>
          </a:r>
          <a:r>
            <a:rPr lang="en-IN" sz="1600" b="1" dirty="0" smtClean="0">
              <a:solidFill>
                <a:schemeClr val="tx1"/>
              </a:solidFill>
              <a:latin typeface="Arial Black" pitchFamily="34" charset="0"/>
            </a:rPr>
            <a:t> </a:t>
          </a:r>
          <a:r>
            <a:rPr lang="en-IN" sz="1600" b="1" dirty="0" err="1" smtClean="0">
              <a:solidFill>
                <a:schemeClr val="tx1"/>
              </a:solidFill>
              <a:latin typeface="Arial Black" pitchFamily="34" charset="0"/>
            </a:rPr>
            <a:t>Dampati</a:t>
          </a:r>
          <a:r>
            <a:rPr lang="en-IN" sz="1600" b="1" dirty="0" smtClean="0">
              <a:solidFill>
                <a:schemeClr val="tx1"/>
              </a:solidFill>
              <a:latin typeface="Arial Black" pitchFamily="34" charset="0"/>
            </a:rPr>
            <a:t> </a:t>
          </a:r>
          <a:r>
            <a:rPr lang="en-IN" sz="1600" b="1" dirty="0" err="1" smtClean="0">
              <a:solidFill>
                <a:schemeClr val="tx1"/>
              </a:solidFill>
              <a:latin typeface="Arial Black" pitchFamily="34" charset="0"/>
            </a:rPr>
            <a:t>Yojana</a:t>
          </a:r>
          <a:r>
            <a:rPr lang="en-IN" sz="1600" b="1" dirty="0" smtClean="0">
              <a:solidFill>
                <a:schemeClr val="tx1"/>
              </a:solidFill>
              <a:latin typeface="Arial Black" pitchFamily="34" charset="0"/>
            </a:rPr>
            <a:t>”.</a:t>
          </a:r>
          <a:endParaRPr lang="en-IN" sz="1600" b="1" dirty="0">
            <a:solidFill>
              <a:schemeClr val="tx1"/>
            </a:solidFill>
            <a:latin typeface="Arial Black" pitchFamily="34" charset="0"/>
          </a:endParaRPr>
        </a:p>
      </dgm:t>
    </dgm:pt>
    <dgm:pt modelId="{D6C7D7BB-4E21-4625-B9F7-975822CE4EFB}" type="parTrans" cxnId="{A9759F33-F38F-4796-962F-AD6E5FC9548D}">
      <dgm:prSet/>
      <dgm:spPr/>
      <dgm:t>
        <a:bodyPr/>
        <a:lstStyle/>
        <a:p>
          <a:endParaRPr lang="en-IN" b="1"/>
        </a:p>
      </dgm:t>
    </dgm:pt>
    <dgm:pt modelId="{3E5C0120-75E1-4B01-97F6-DF168784DE17}" type="sibTrans" cxnId="{A9759F33-F38F-4796-962F-AD6E5FC9548D}">
      <dgm:prSet/>
      <dgm:spPr/>
      <dgm:t>
        <a:bodyPr/>
        <a:lstStyle/>
        <a:p>
          <a:endParaRPr lang="en-IN" b="1"/>
        </a:p>
      </dgm:t>
    </dgm:pt>
    <dgm:pt modelId="{4FC9534B-D177-4E65-852B-2770AAA66A75}">
      <dgm:prSet custT="1"/>
      <dgm:spPr>
        <a:solidFill>
          <a:schemeClr val="accent1">
            <a:lumMod val="40000"/>
            <a:lumOff val="60000"/>
            <a:alpha val="90000"/>
          </a:schemeClr>
        </a:solidFill>
        <a:ln w="12700">
          <a:solidFill>
            <a:schemeClr val="tx1"/>
          </a:solidFill>
        </a:ln>
      </dgm:spPr>
      <dgm:t>
        <a:bodyPr/>
        <a:lstStyle/>
        <a:p>
          <a:r>
            <a:rPr lang="en-IN" sz="1600" b="1" dirty="0" smtClean="0">
              <a:latin typeface="+mn-lt"/>
            </a:rPr>
            <a:t>Regularize the meeting with the FPC and Block community mobilize along with ASHA/AWW to train and motivate them on specific interval. </a:t>
          </a:r>
          <a:endParaRPr lang="en-IN" sz="1600" b="1" dirty="0">
            <a:latin typeface="+mn-lt"/>
          </a:endParaRPr>
        </a:p>
      </dgm:t>
    </dgm:pt>
    <dgm:pt modelId="{26DD9ED9-A67A-497A-ABC2-63F3E234152E}" type="parTrans" cxnId="{B433307E-A676-4AB9-8DA4-EB288C36DC59}">
      <dgm:prSet/>
      <dgm:spPr/>
      <dgm:t>
        <a:bodyPr/>
        <a:lstStyle/>
        <a:p>
          <a:endParaRPr lang="en-IN" b="1"/>
        </a:p>
      </dgm:t>
    </dgm:pt>
    <dgm:pt modelId="{EBFD35FC-6A6F-4BA8-A294-40CFB06CC4A4}" type="sibTrans" cxnId="{B433307E-A676-4AB9-8DA4-EB288C36DC59}">
      <dgm:prSet/>
      <dgm:spPr/>
      <dgm:t>
        <a:bodyPr/>
        <a:lstStyle/>
        <a:p>
          <a:endParaRPr lang="en-IN" b="1"/>
        </a:p>
      </dgm:t>
    </dgm:pt>
    <dgm:pt modelId="{CE851B64-5DAD-4085-B49A-ACE86C6031FF}">
      <dgm:prSet custT="1"/>
      <dgm:spPr>
        <a:solidFill>
          <a:schemeClr val="accent1">
            <a:lumMod val="40000"/>
            <a:lumOff val="60000"/>
            <a:alpha val="90000"/>
          </a:schemeClr>
        </a:solidFill>
        <a:ln w="12700">
          <a:solidFill>
            <a:schemeClr val="tx1"/>
          </a:solidFill>
        </a:ln>
      </dgm:spPr>
      <dgm:t>
        <a:bodyPr/>
        <a:lstStyle/>
        <a:p>
          <a:endParaRPr lang="en-IN" sz="1600" b="1" dirty="0">
            <a:latin typeface="+mn-lt"/>
          </a:endParaRPr>
        </a:p>
      </dgm:t>
    </dgm:pt>
    <dgm:pt modelId="{81FCA658-421D-4EF8-94E8-F770DB8A365A}" type="parTrans" cxnId="{5F5CA86A-3F89-41D7-B3AA-F143E32E4602}">
      <dgm:prSet/>
      <dgm:spPr/>
      <dgm:t>
        <a:bodyPr/>
        <a:lstStyle/>
        <a:p>
          <a:endParaRPr lang="en-IN" b="1"/>
        </a:p>
      </dgm:t>
    </dgm:pt>
    <dgm:pt modelId="{51A34865-BF02-4C77-A081-2AFBA3AD38BD}" type="sibTrans" cxnId="{5F5CA86A-3F89-41D7-B3AA-F143E32E4602}">
      <dgm:prSet/>
      <dgm:spPr/>
      <dgm:t>
        <a:bodyPr/>
        <a:lstStyle/>
        <a:p>
          <a:endParaRPr lang="en-IN" b="1"/>
        </a:p>
      </dgm:t>
    </dgm:pt>
    <dgm:pt modelId="{A14A952B-D900-4064-BE77-199E103B0C11}">
      <dgm:prSet custT="1"/>
      <dgm:spPr>
        <a:solidFill>
          <a:schemeClr val="accent1">
            <a:lumMod val="40000"/>
            <a:lumOff val="60000"/>
            <a:alpha val="90000"/>
          </a:schemeClr>
        </a:solidFill>
        <a:ln w="12700">
          <a:solidFill>
            <a:schemeClr val="tx1"/>
          </a:solidFill>
        </a:ln>
      </dgm:spPr>
      <dgm:t>
        <a:bodyPr/>
        <a:lstStyle/>
        <a:p>
          <a:r>
            <a:rPr lang="en-IN" sz="1600" b="1" dirty="0" smtClean="0">
              <a:latin typeface="+mn-lt"/>
            </a:rPr>
            <a:t>A periodic feedback should be gathered from them to understand the problem area and to take necessary action as the fastest possible way.</a:t>
          </a:r>
          <a:endParaRPr lang="en-IN" sz="1600" b="1" dirty="0">
            <a:latin typeface="+mn-lt"/>
          </a:endParaRPr>
        </a:p>
      </dgm:t>
    </dgm:pt>
    <dgm:pt modelId="{01ACD05B-293B-4CD9-909F-71EF5A802205}" type="parTrans" cxnId="{F81707B8-5B24-4813-827B-D51753EDAC42}">
      <dgm:prSet/>
      <dgm:spPr/>
      <dgm:t>
        <a:bodyPr/>
        <a:lstStyle/>
        <a:p>
          <a:endParaRPr lang="en-IN" b="1"/>
        </a:p>
      </dgm:t>
    </dgm:pt>
    <dgm:pt modelId="{FA0177D5-920F-4573-81FA-7E43776DD48C}" type="sibTrans" cxnId="{F81707B8-5B24-4813-827B-D51753EDAC42}">
      <dgm:prSet/>
      <dgm:spPr/>
      <dgm:t>
        <a:bodyPr/>
        <a:lstStyle/>
        <a:p>
          <a:endParaRPr lang="en-IN" b="1"/>
        </a:p>
      </dgm:t>
    </dgm:pt>
    <dgm:pt modelId="{6BAF4744-40EF-4861-A999-0F3ABD34B55F}">
      <dgm:prSet/>
      <dgm:spPr>
        <a:solidFill>
          <a:schemeClr val="accent1">
            <a:lumMod val="40000"/>
            <a:lumOff val="60000"/>
            <a:alpha val="90000"/>
          </a:schemeClr>
        </a:solidFill>
        <a:ln w="12700">
          <a:solidFill>
            <a:schemeClr val="tx1"/>
          </a:solidFill>
        </a:ln>
      </dgm:spPr>
      <dgm:t>
        <a:bodyPr/>
        <a:lstStyle/>
        <a:p>
          <a:endParaRPr lang="en-IN" sz="1800" b="1" dirty="0"/>
        </a:p>
      </dgm:t>
    </dgm:pt>
    <dgm:pt modelId="{57D015B9-547B-4999-BD00-DBFE7AC9340B}" type="parTrans" cxnId="{24FC5D05-CC74-4C4F-B901-2F27E03257A4}">
      <dgm:prSet/>
      <dgm:spPr/>
      <dgm:t>
        <a:bodyPr/>
        <a:lstStyle/>
        <a:p>
          <a:endParaRPr lang="en-IN" b="1"/>
        </a:p>
      </dgm:t>
    </dgm:pt>
    <dgm:pt modelId="{5A479743-4AE8-4194-A21A-25B774038693}" type="sibTrans" cxnId="{24FC5D05-CC74-4C4F-B901-2F27E03257A4}">
      <dgm:prSet/>
      <dgm:spPr/>
      <dgm:t>
        <a:bodyPr/>
        <a:lstStyle/>
        <a:p>
          <a:endParaRPr lang="en-IN" b="1"/>
        </a:p>
      </dgm:t>
    </dgm:pt>
    <dgm:pt modelId="{B48679A8-4524-4DD5-9F02-0F3B49F0B240}">
      <dgm:prSet custT="1"/>
      <dgm:spPr>
        <a:solidFill>
          <a:schemeClr val="accent1">
            <a:lumMod val="40000"/>
            <a:lumOff val="60000"/>
            <a:alpha val="90000"/>
          </a:schemeClr>
        </a:solidFill>
        <a:ln>
          <a:solidFill>
            <a:schemeClr val="tx1"/>
          </a:solidFill>
        </a:ln>
      </dgm:spPr>
      <dgm:t>
        <a:bodyPr/>
        <a:lstStyle/>
        <a:p>
          <a:r>
            <a:rPr lang="en-IN" sz="1600" b="1" dirty="0" smtClean="0"/>
            <a:t>To mobilize and educate the community by activating the health and the non health channels to encourage the men, youth, women, religious, traditional and other leaders to respond to the PPFP mission.</a:t>
          </a:r>
          <a:endParaRPr lang="en-IN" sz="1600" b="1" dirty="0"/>
        </a:p>
      </dgm:t>
    </dgm:pt>
    <dgm:pt modelId="{D4FAF989-28F3-44FD-911D-FCD291983C84}" type="parTrans" cxnId="{5E374C52-3F1A-47FC-9B12-40755E9668BF}">
      <dgm:prSet/>
      <dgm:spPr/>
      <dgm:t>
        <a:bodyPr/>
        <a:lstStyle/>
        <a:p>
          <a:endParaRPr lang="en-IN" b="1"/>
        </a:p>
      </dgm:t>
    </dgm:pt>
    <dgm:pt modelId="{EE71C127-3F56-4734-8304-1E0475C27C9B}" type="sibTrans" cxnId="{5E374C52-3F1A-47FC-9B12-40755E9668BF}">
      <dgm:prSet/>
      <dgm:spPr/>
      <dgm:t>
        <a:bodyPr/>
        <a:lstStyle/>
        <a:p>
          <a:endParaRPr lang="en-IN" b="1"/>
        </a:p>
      </dgm:t>
    </dgm:pt>
    <dgm:pt modelId="{E1DE07BD-5184-4C89-BDB8-A1E9C6B362C0}" type="pres">
      <dgm:prSet presAssocID="{F33233F3-9926-4943-B642-792167505FD1}" presName="linear" presStyleCnt="0">
        <dgm:presLayoutVars>
          <dgm:dir/>
          <dgm:animLvl val="lvl"/>
          <dgm:resizeHandles val="exact"/>
        </dgm:presLayoutVars>
      </dgm:prSet>
      <dgm:spPr/>
      <dgm:t>
        <a:bodyPr/>
        <a:lstStyle/>
        <a:p>
          <a:endParaRPr lang="en-IN"/>
        </a:p>
      </dgm:t>
    </dgm:pt>
    <dgm:pt modelId="{CE9F8738-A75E-4019-B78F-C3F8C297F133}" type="pres">
      <dgm:prSet presAssocID="{BD2D1589-D403-4DE3-AB95-44C9BA2F5951}" presName="parentLin" presStyleCnt="0"/>
      <dgm:spPr/>
    </dgm:pt>
    <dgm:pt modelId="{90DBA4A7-99D9-4EE4-8CD4-01427B4E83B8}" type="pres">
      <dgm:prSet presAssocID="{BD2D1589-D403-4DE3-AB95-44C9BA2F5951}" presName="parentLeftMargin" presStyleLbl="node1" presStyleIdx="0" presStyleCnt="3"/>
      <dgm:spPr/>
      <dgm:t>
        <a:bodyPr/>
        <a:lstStyle/>
        <a:p>
          <a:endParaRPr lang="en-IN"/>
        </a:p>
      </dgm:t>
    </dgm:pt>
    <dgm:pt modelId="{E2BB71D1-2D19-4723-9023-8F734053001E}" type="pres">
      <dgm:prSet presAssocID="{BD2D1589-D403-4DE3-AB95-44C9BA2F5951}" presName="parentText" presStyleLbl="node1" presStyleIdx="0" presStyleCnt="3">
        <dgm:presLayoutVars>
          <dgm:chMax val="0"/>
          <dgm:bulletEnabled val="1"/>
        </dgm:presLayoutVars>
      </dgm:prSet>
      <dgm:spPr/>
      <dgm:t>
        <a:bodyPr/>
        <a:lstStyle/>
        <a:p>
          <a:endParaRPr lang="en-IN"/>
        </a:p>
      </dgm:t>
    </dgm:pt>
    <dgm:pt modelId="{6E0C2617-F45F-4C24-8CFC-ADC2FC0C45D7}" type="pres">
      <dgm:prSet presAssocID="{BD2D1589-D403-4DE3-AB95-44C9BA2F5951}" presName="negativeSpace" presStyleCnt="0"/>
      <dgm:spPr/>
    </dgm:pt>
    <dgm:pt modelId="{F189F720-BEF4-414F-9C64-A0ECBE7CAC40}" type="pres">
      <dgm:prSet presAssocID="{BD2D1589-D403-4DE3-AB95-44C9BA2F5951}" presName="childText" presStyleLbl="conFgAcc1" presStyleIdx="0" presStyleCnt="3">
        <dgm:presLayoutVars>
          <dgm:bulletEnabled val="1"/>
        </dgm:presLayoutVars>
      </dgm:prSet>
      <dgm:spPr/>
      <dgm:t>
        <a:bodyPr/>
        <a:lstStyle/>
        <a:p>
          <a:endParaRPr lang="en-IN"/>
        </a:p>
      </dgm:t>
    </dgm:pt>
    <dgm:pt modelId="{F41A7EDD-7062-4161-86A8-EB7307C8639F}" type="pres">
      <dgm:prSet presAssocID="{5CCA52CF-B0F9-410D-89BB-0B8F0D073145}" presName="spaceBetweenRectangles" presStyleCnt="0"/>
      <dgm:spPr/>
    </dgm:pt>
    <dgm:pt modelId="{5393AEF8-1D09-497F-A349-9A5F04A2564D}" type="pres">
      <dgm:prSet presAssocID="{7BAB2BE4-6180-4DD0-95F6-613FF14E5C53}" presName="parentLin" presStyleCnt="0"/>
      <dgm:spPr/>
    </dgm:pt>
    <dgm:pt modelId="{E9EA52F5-FE97-4D37-B932-4B8EFC5D90E8}" type="pres">
      <dgm:prSet presAssocID="{7BAB2BE4-6180-4DD0-95F6-613FF14E5C53}" presName="parentLeftMargin" presStyleLbl="node1" presStyleIdx="0" presStyleCnt="3"/>
      <dgm:spPr/>
      <dgm:t>
        <a:bodyPr/>
        <a:lstStyle/>
        <a:p>
          <a:endParaRPr lang="en-IN"/>
        </a:p>
      </dgm:t>
    </dgm:pt>
    <dgm:pt modelId="{6B6892A3-307D-4818-A384-9A8A37533DDA}" type="pres">
      <dgm:prSet presAssocID="{7BAB2BE4-6180-4DD0-95F6-613FF14E5C53}" presName="parentText" presStyleLbl="node1" presStyleIdx="1" presStyleCnt="3">
        <dgm:presLayoutVars>
          <dgm:chMax val="0"/>
          <dgm:bulletEnabled val="1"/>
        </dgm:presLayoutVars>
      </dgm:prSet>
      <dgm:spPr/>
      <dgm:t>
        <a:bodyPr/>
        <a:lstStyle/>
        <a:p>
          <a:endParaRPr lang="en-IN"/>
        </a:p>
      </dgm:t>
    </dgm:pt>
    <dgm:pt modelId="{6E5FEF1C-DBE5-4D19-BB7A-B575FF03C7F6}" type="pres">
      <dgm:prSet presAssocID="{7BAB2BE4-6180-4DD0-95F6-613FF14E5C53}" presName="negativeSpace" presStyleCnt="0"/>
      <dgm:spPr/>
    </dgm:pt>
    <dgm:pt modelId="{6453750F-CCDE-48BD-9716-86AA5865F873}" type="pres">
      <dgm:prSet presAssocID="{7BAB2BE4-6180-4DD0-95F6-613FF14E5C53}" presName="childText" presStyleLbl="conFgAcc1" presStyleIdx="1" presStyleCnt="3">
        <dgm:presLayoutVars>
          <dgm:bulletEnabled val="1"/>
        </dgm:presLayoutVars>
      </dgm:prSet>
      <dgm:spPr/>
      <dgm:t>
        <a:bodyPr/>
        <a:lstStyle/>
        <a:p>
          <a:endParaRPr lang="en-IN"/>
        </a:p>
      </dgm:t>
    </dgm:pt>
    <dgm:pt modelId="{3D5E1F28-080E-491D-A355-5DC809E07F89}" type="pres">
      <dgm:prSet presAssocID="{E8CE6EDF-57A8-4815-8676-EB29DA79BCD1}" presName="spaceBetweenRectangles" presStyleCnt="0"/>
      <dgm:spPr/>
    </dgm:pt>
    <dgm:pt modelId="{FA4B6D93-E560-404D-8838-61018EB877A6}" type="pres">
      <dgm:prSet presAssocID="{98F3E7A4-7DF6-4679-89BA-6D0C45297144}" presName="parentLin" presStyleCnt="0"/>
      <dgm:spPr/>
    </dgm:pt>
    <dgm:pt modelId="{443D5347-EDA6-47A7-8747-27BE981060DD}" type="pres">
      <dgm:prSet presAssocID="{98F3E7A4-7DF6-4679-89BA-6D0C45297144}" presName="parentLeftMargin" presStyleLbl="node1" presStyleIdx="1" presStyleCnt="3"/>
      <dgm:spPr/>
      <dgm:t>
        <a:bodyPr/>
        <a:lstStyle/>
        <a:p>
          <a:endParaRPr lang="en-IN"/>
        </a:p>
      </dgm:t>
    </dgm:pt>
    <dgm:pt modelId="{812EAF81-B62A-448B-A7A7-A4637D4A51ED}" type="pres">
      <dgm:prSet presAssocID="{98F3E7A4-7DF6-4679-89BA-6D0C45297144}" presName="parentText" presStyleLbl="node1" presStyleIdx="2" presStyleCnt="3">
        <dgm:presLayoutVars>
          <dgm:chMax val="0"/>
          <dgm:bulletEnabled val="1"/>
        </dgm:presLayoutVars>
      </dgm:prSet>
      <dgm:spPr/>
      <dgm:t>
        <a:bodyPr/>
        <a:lstStyle/>
        <a:p>
          <a:endParaRPr lang="en-IN"/>
        </a:p>
      </dgm:t>
    </dgm:pt>
    <dgm:pt modelId="{F4854812-22D6-451C-A736-211F68D59EE9}" type="pres">
      <dgm:prSet presAssocID="{98F3E7A4-7DF6-4679-89BA-6D0C45297144}" presName="negativeSpace" presStyleCnt="0"/>
      <dgm:spPr/>
    </dgm:pt>
    <dgm:pt modelId="{7BB29AEE-B0EB-4CBC-BA16-DBDFED35C843}" type="pres">
      <dgm:prSet presAssocID="{98F3E7A4-7DF6-4679-89BA-6D0C45297144}" presName="childText" presStyleLbl="conFgAcc1" presStyleIdx="2" presStyleCnt="3">
        <dgm:presLayoutVars>
          <dgm:bulletEnabled val="1"/>
        </dgm:presLayoutVars>
      </dgm:prSet>
      <dgm:spPr>
        <a:solidFill>
          <a:schemeClr val="accent1">
            <a:lumMod val="40000"/>
            <a:lumOff val="60000"/>
            <a:alpha val="90000"/>
          </a:schemeClr>
        </a:solidFill>
        <a:ln>
          <a:solidFill>
            <a:schemeClr val="tx1"/>
          </a:solidFill>
        </a:ln>
      </dgm:spPr>
      <dgm:t>
        <a:bodyPr/>
        <a:lstStyle/>
        <a:p>
          <a:endParaRPr lang="en-IN"/>
        </a:p>
      </dgm:t>
    </dgm:pt>
  </dgm:ptLst>
  <dgm:cxnLst>
    <dgm:cxn modelId="{1B1E98AD-7899-4655-B27F-4198876B7357}" type="presOf" srcId="{A14A952B-D900-4064-BE77-199E103B0C11}" destId="{F189F720-BEF4-414F-9C64-A0ECBE7CAC40}" srcOrd="0" destOrd="2" presId="urn:microsoft.com/office/officeart/2005/8/layout/list1"/>
    <dgm:cxn modelId="{5F5CA86A-3F89-41D7-B3AA-F143E32E4602}" srcId="{BD2D1589-D403-4DE3-AB95-44C9BA2F5951}" destId="{CE851B64-5DAD-4085-B49A-ACE86C6031FF}" srcOrd="1" destOrd="0" parTransId="{81FCA658-421D-4EF8-94E8-F770DB8A365A}" sibTransId="{51A34865-BF02-4C77-A081-2AFBA3AD38BD}"/>
    <dgm:cxn modelId="{CB5F52D2-5F17-4788-A0D1-25FA8D81A9E1}" type="presOf" srcId="{F33233F3-9926-4943-B642-792167505FD1}" destId="{E1DE07BD-5184-4C89-BDB8-A1E9C6B362C0}" srcOrd="0" destOrd="0" presId="urn:microsoft.com/office/officeart/2005/8/layout/list1"/>
    <dgm:cxn modelId="{F81707B8-5B24-4813-827B-D51753EDAC42}" srcId="{BD2D1589-D403-4DE3-AB95-44C9BA2F5951}" destId="{A14A952B-D900-4064-BE77-199E103B0C11}" srcOrd="2" destOrd="0" parTransId="{01ACD05B-293B-4CD9-909F-71EF5A802205}" sibTransId="{FA0177D5-920F-4573-81FA-7E43776DD48C}"/>
    <dgm:cxn modelId="{79CBAA86-B3DC-4980-97E8-E4AB3143264B}" type="presOf" srcId="{CE851B64-5DAD-4085-B49A-ACE86C6031FF}" destId="{F189F720-BEF4-414F-9C64-A0ECBE7CAC40}" srcOrd="0" destOrd="1" presId="urn:microsoft.com/office/officeart/2005/8/layout/list1"/>
    <dgm:cxn modelId="{5BCD4B35-01BB-49E2-BA34-1797D5A0E192}" type="presOf" srcId="{6BAF4744-40EF-4861-A999-0F3ABD34B55F}" destId="{F189F720-BEF4-414F-9C64-A0ECBE7CAC40}" srcOrd="0" destOrd="3" presId="urn:microsoft.com/office/officeart/2005/8/layout/list1"/>
    <dgm:cxn modelId="{C4FF3855-1FB7-4A41-B2C5-2CA0AC6B4636}" srcId="{F33233F3-9926-4943-B642-792167505FD1}" destId="{7BAB2BE4-6180-4DD0-95F6-613FF14E5C53}" srcOrd="1" destOrd="0" parTransId="{91D6E6E0-305A-43A0-AE12-4A2C5024F0C7}" sibTransId="{E8CE6EDF-57A8-4815-8676-EB29DA79BCD1}"/>
    <dgm:cxn modelId="{EACC2C41-0E81-4046-91DC-F0B2481AE134}" type="presOf" srcId="{B48679A8-4524-4DD5-9F02-0F3B49F0B240}" destId="{6453750F-CCDE-48BD-9716-86AA5865F873}" srcOrd="0" destOrd="0" presId="urn:microsoft.com/office/officeart/2005/8/layout/list1"/>
    <dgm:cxn modelId="{16B135F5-03B0-41A4-A742-35D934D3D9EB}" type="presOf" srcId="{98F3E7A4-7DF6-4679-89BA-6D0C45297144}" destId="{443D5347-EDA6-47A7-8747-27BE981060DD}" srcOrd="0" destOrd="0" presId="urn:microsoft.com/office/officeart/2005/8/layout/list1"/>
    <dgm:cxn modelId="{DE0710C1-B2B2-463D-B5C5-E5EE7432D3F1}" type="presOf" srcId="{7BAB2BE4-6180-4DD0-95F6-613FF14E5C53}" destId="{E9EA52F5-FE97-4D37-B932-4B8EFC5D90E8}" srcOrd="0" destOrd="0" presId="urn:microsoft.com/office/officeart/2005/8/layout/list1"/>
    <dgm:cxn modelId="{A9759F33-F38F-4796-962F-AD6E5FC9548D}" srcId="{F33233F3-9926-4943-B642-792167505FD1}" destId="{98F3E7A4-7DF6-4679-89BA-6D0C45297144}" srcOrd="2" destOrd="0" parTransId="{D6C7D7BB-4E21-4625-B9F7-975822CE4EFB}" sibTransId="{3E5C0120-75E1-4B01-97F6-DF168784DE17}"/>
    <dgm:cxn modelId="{5E374C52-3F1A-47FC-9B12-40755E9668BF}" srcId="{7BAB2BE4-6180-4DD0-95F6-613FF14E5C53}" destId="{B48679A8-4524-4DD5-9F02-0F3B49F0B240}" srcOrd="0" destOrd="0" parTransId="{D4FAF989-28F3-44FD-911D-FCD291983C84}" sibTransId="{EE71C127-3F56-4734-8304-1E0475C27C9B}"/>
    <dgm:cxn modelId="{B433307E-A676-4AB9-8DA4-EB288C36DC59}" srcId="{BD2D1589-D403-4DE3-AB95-44C9BA2F5951}" destId="{4FC9534B-D177-4E65-852B-2770AAA66A75}" srcOrd="0" destOrd="0" parTransId="{26DD9ED9-A67A-497A-ABC2-63F3E234152E}" sibTransId="{EBFD35FC-6A6F-4BA8-A294-40CFB06CC4A4}"/>
    <dgm:cxn modelId="{24FC5D05-CC74-4C4F-B901-2F27E03257A4}" srcId="{BD2D1589-D403-4DE3-AB95-44C9BA2F5951}" destId="{6BAF4744-40EF-4861-A999-0F3ABD34B55F}" srcOrd="3" destOrd="0" parTransId="{57D015B9-547B-4999-BD00-DBFE7AC9340B}" sibTransId="{5A479743-4AE8-4194-A21A-25B774038693}"/>
    <dgm:cxn modelId="{242D0753-7C4F-40CC-81E7-8F1661EA2956}" type="presOf" srcId="{BD2D1589-D403-4DE3-AB95-44C9BA2F5951}" destId="{90DBA4A7-99D9-4EE4-8CD4-01427B4E83B8}" srcOrd="0" destOrd="0" presId="urn:microsoft.com/office/officeart/2005/8/layout/list1"/>
    <dgm:cxn modelId="{B86698F7-35EF-4BE0-A070-A04C8B6CDE90}" type="presOf" srcId="{7BAB2BE4-6180-4DD0-95F6-613FF14E5C53}" destId="{6B6892A3-307D-4818-A384-9A8A37533DDA}" srcOrd="1" destOrd="0" presId="urn:microsoft.com/office/officeart/2005/8/layout/list1"/>
    <dgm:cxn modelId="{C3986C6D-D9B3-4F1B-A15E-30EC3D9B1807}" srcId="{F33233F3-9926-4943-B642-792167505FD1}" destId="{BD2D1589-D403-4DE3-AB95-44C9BA2F5951}" srcOrd="0" destOrd="0" parTransId="{EC212663-4513-4B87-92CB-992F3F699C63}" sibTransId="{5CCA52CF-B0F9-410D-89BB-0B8F0D073145}"/>
    <dgm:cxn modelId="{EB7267F4-2F5D-4D98-B3CE-BC0228C86647}" type="presOf" srcId="{98F3E7A4-7DF6-4679-89BA-6D0C45297144}" destId="{812EAF81-B62A-448B-A7A7-A4637D4A51ED}" srcOrd="1" destOrd="0" presId="urn:microsoft.com/office/officeart/2005/8/layout/list1"/>
    <dgm:cxn modelId="{C732C4B8-4652-4836-A8E7-B99C79CD0E07}" type="presOf" srcId="{BD2D1589-D403-4DE3-AB95-44C9BA2F5951}" destId="{E2BB71D1-2D19-4723-9023-8F734053001E}" srcOrd="1" destOrd="0" presId="urn:microsoft.com/office/officeart/2005/8/layout/list1"/>
    <dgm:cxn modelId="{2EE26BBF-ADFA-4DC3-BE80-11241416FE11}" type="presOf" srcId="{4FC9534B-D177-4E65-852B-2770AAA66A75}" destId="{F189F720-BEF4-414F-9C64-A0ECBE7CAC40}" srcOrd="0" destOrd="0" presId="urn:microsoft.com/office/officeart/2005/8/layout/list1"/>
    <dgm:cxn modelId="{9C26C91A-8D8D-452C-AA6B-E7977E13A35F}" type="presParOf" srcId="{E1DE07BD-5184-4C89-BDB8-A1E9C6B362C0}" destId="{CE9F8738-A75E-4019-B78F-C3F8C297F133}" srcOrd="0" destOrd="0" presId="urn:microsoft.com/office/officeart/2005/8/layout/list1"/>
    <dgm:cxn modelId="{AE51F41D-F18D-4672-9B71-265B51EEF539}" type="presParOf" srcId="{CE9F8738-A75E-4019-B78F-C3F8C297F133}" destId="{90DBA4A7-99D9-4EE4-8CD4-01427B4E83B8}" srcOrd="0" destOrd="0" presId="urn:microsoft.com/office/officeart/2005/8/layout/list1"/>
    <dgm:cxn modelId="{C8A0F784-7B9C-4094-B7C4-3F6043598C10}" type="presParOf" srcId="{CE9F8738-A75E-4019-B78F-C3F8C297F133}" destId="{E2BB71D1-2D19-4723-9023-8F734053001E}" srcOrd="1" destOrd="0" presId="urn:microsoft.com/office/officeart/2005/8/layout/list1"/>
    <dgm:cxn modelId="{114AF26B-FD00-40A4-B892-89E0708FE54D}" type="presParOf" srcId="{E1DE07BD-5184-4C89-BDB8-A1E9C6B362C0}" destId="{6E0C2617-F45F-4C24-8CFC-ADC2FC0C45D7}" srcOrd="1" destOrd="0" presId="urn:microsoft.com/office/officeart/2005/8/layout/list1"/>
    <dgm:cxn modelId="{126E5A9D-B0C5-4BD4-A0E8-0B7C0EA39548}" type="presParOf" srcId="{E1DE07BD-5184-4C89-BDB8-A1E9C6B362C0}" destId="{F189F720-BEF4-414F-9C64-A0ECBE7CAC40}" srcOrd="2" destOrd="0" presId="urn:microsoft.com/office/officeart/2005/8/layout/list1"/>
    <dgm:cxn modelId="{96DE3771-2108-4F75-A7E8-198C2E01AAC2}" type="presParOf" srcId="{E1DE07BD-5184-4C89-BDB8-A1E9C6B362C0}" destId="{F41A7EDD-7062-4161-86A8-EB7307C8639F}" srcOrd="3" destOrd="0" presId="urn:microsoft.com/office/officeart/2005/8/layout/list1"/>
    <dgm:cxn modelId="{7B7B7DC2-6BBE-4A2F-A515-6734E7F47569}" type="presParOf" srcId="{E1DE07BD-5184-4C89-BDB8-A1E9C6B362C0}" destId="{5393AEF8-1D09-497F-A349-9A5F04A2564D}" srcOrd="4" destOrd="0" presId="urn:microsoft.com/office/officeart/2005/8/layout/list1"/>
    <dgm:cxn modelId="{81EEA857-495C-4B76-A020-E018DA82A9DF}" type="presParOf" srcId="{5393AEF8-1D09-497F-A349-9A5F04A2564D}" destId="{E9EA52F5-FE97-4D37-B932-4B8EFC5D90E8}" srcOrd="0" destOrd="0" presId="urn:microsoft.com/office/officeart/2005/8/layout/list1"/>
    <dgm:cxn modelId="{D51B2C32-688E-4AE5-A6E0-1399FEF43537}" type="presParOf" srcId="{5393AEF8-1D09-497F-A349-9A5F04A2564D}" destId="{6B6892A3-307D-4818-A384-9A8A37533DDA}" srcOrd="1" destOrd="0" presId="urn:microsoft.com/office/officeart/2005/8/layout/list1"/>
    <dgm:cxn modelId="{5ABD1A90-7497-4293-80ED-334605B79A09}" type="presParOf" srcId="{E1DE07BD-5184-4C89-BDB8-A1E9C6B362C0}" destId="{6E5FEF1C-DBE5-4D19-BB7A-B575FF03C7F6}" srcOrd="5" destOrd="0" presId="urn:microsoft.com/office/officeart/2005/8/layout/list1"/>
    <dgm:cxn modelId="{07914007-D7A3-47A2-A7E5-742C37B52D42}" type="presParOf" srcId="{E1DE07BD-5184-4C89-BDB8-A1E9C6B362C0}" destId="{6453750F-CCDE-48BD-9716-86AA5865F873}" srcOrd="6" destOrd="0" presId="urn:microsoft.com/office/officeart/2005/8/layout/list1"/>
    <dgm:cxn modelId="{AEBAF05C-1A0E-4E85-829E-BE40CE1C2ADA}" type="presParOf" srcId="{E1DE07BD-5184-4C89-BDB8-A1E9C6B362C0}" destId="{3D5E1F28-080E-491D-A355-5DC809E07F89}" srcOrd="7" destOrd="0" presId="urn:microsoft.com/office/officeart/2005/8/layout/list1"/>
    <dgm:cxn modelId="{5F1F0632-C859-45E0-9F85-94CD25B73E4B}" type="presParOf" srcId="{E1DE07BD-5184-4C89-BDB8-A1E9C6B362C0}" destId="{FA4B6D93-E560-404D-8838-61018EB877A6}" srcOrd="8" destOrd="0" presId="urn:microsoft.com/office/officeart/2005/8/layout/list1"/>
    <dgm:cxn modelId="{F0EFC17F-AB0C-4811-BF68-E6634B51B52F}" type="presParOf" srcId="{FA4B6D93-E560-404D-8838-61018EB877A6}" destId="{443D5347-EDA6-47A7-8747-27BE981060DD}" srcOrd="0" destOrd="0" presId="urn:microsoft.com/office/officeart/2005/8/layout/list1"/>
    <dgm:cxn modelId="{787C5D5A-B93F-43F7-B717-2023E5993B3D}" type="presParOf" srcId="{FA4B6D93-E560-404D-8838-61018EB877A6}" destId="{812EAF81-B62A-448B-A7A7-A4637D4A51ED}" srcOrd="1" destOrd="0" presId="urn:microsoft.com/office/officeart/2005/8/layout/list1"/>
    <dgm:cxn modelId="{3FA3CC35-D829-49A2-AFF0-1B6EC5BFB754}" type="presParOf" srcId="{E1DE07BD-5184-4C89-BDB8-A1E9C6B362C0}" destId="{F4854812-22D6-451C-A736-211F68D59EE9}" srcOrd="9" destOrd="0" presId="urn:microsoft.com/office/officeart/2005/8/layout/list1"/>
    <dgm:cxn modelId="{2FDE54C4-8138-419E-B16D-C726F4B41E76}" type="presParOf" srcId="{E1DE07BD-5184-4C89-BDB8-A1E9C6B362C0}" destId="{7BB29AEE-B0EB-4CBC-BA16-DBDFED35C843}"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1D0DC27-8CF5-4F57-9384-C9B26B2454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43CDE933-AB17-4D3E-A88D-39D83DAEE566}">
      <dgm:prSet phldrT="[Text]" custT="1"/>
      <dgm:spPr>
        <a:ln>
          <a:solidFill>
            <a:schemeClr val="tx1"/>
          </a:solidFill>
        </a:ln>
      </dgm:spPr>
      <dgm:t>
        <a:bodyPr/>
        <a:lstStyle/>
        <a:p>
          <a:pPr algn="ctr"/>
          <a:r>
            <a:rPr lang="en-IN" sz="1800" b="1" dirty="0" smtClean="0">
              <a:solidFill>
                <a:schemeClr val="tx1"/>
              </a:solidFill>
              <a:latin typeface="Arial Black" pitchFamily="34" charset="0"/>
            </a:rPr>
            <a:t>To strengthening existing PP services: </a:t>
          </a:r>
          <a:endParaRPr lang="en-IN" sz="1800" dirty="0">
            <a:solidFill>
              <a:schemeClr val="tx1"/>
            </a:solidFill>
            <a:latin typeface="Arial Black" pitchFamily="34" charset="0"/>
          </a:endParaRPr>
        </a:p>
      </dgm:t>
    </dgm:pt>
    <dgm:pt modelId="{70020E52-BBEB-456E-B8B5-0DCB0083449F}" type="parTrans" cxnId="{1C8C6F04-F934-426E-ABF1-89465908D9E8}">
      <dgm:prSet/>
      <dgm:spPr/>
      <dgm:t>
        <a:bodyPr/>
        <a:lstStyle/>
        <a:p>
          <a:endParaRPr lang="en-IN"/>
        </a:p>
      </dgm:t>
    </dgm:pt>
    <dgm:pt modelId="{32F8E3E0-8B0A-4631-AB13-2AC56CD3FFB6}" type="sibTrans" cxnId="{1C8C6F04-F934-426E-ABF1-89465908D9E8}">
      <dgm:prSet/>
      <dgm:spPr/>
      <dgm:t>
        <a:bodyPr/>
        <a:lstStyle/>
        <a:p>
          <a:endParaRPr lang="en-IN"/>
        </a:p>
      </dgm:t>
    </dgm:pt>
    <dgm:pt modelId="{8D82902D-92F4-4ABB-8C5B-9202AE21DB03}">
      <dgm:prSet custT="1"/>
      <dgm:spPr>
        <a:solidFill>
          <a:schemeClr val="accent1">
            <a:lumMod val="40000"/>
            <a:lumOff val="60000"/>
            <a:alpha val="90000"/>
          </a:schemeClr>
        </a:solidFill>
        <a:ln w="19050"/>
      </dgm:spPr>
      <dgm:t>
        <a:bodyPr/>
        <a:lstStyle/>
        <a:p>
          <a:r>
            <a:rPr lang="en-IN" sz="1600" b="1" dirty="0" smtClean="0"/>
            <a:t>To train the Doctor’s and Nursing personnel about the PPFP-All the doctors and nursing staff(grade-A nurses and ANM)should have the training as soon as possible.</a:t>
          </a:r>
          <a:endParaRPr lang="en-IN" sz="1600" b="1" dirty="0"/>
        </a:p>
      </dgm:t>
    </dgm:pt>
    <dgm:pt modelId="{92DF1910-FCDD-4EE1-8EF1-251B8761C656}" type="parTrans" cxnId="{2FA9F7C2-582B-403C-8F5C-9301132F0053}">
      <dgm:prSet/>
      <dgm:spPr/>
      <dgm:t>
        <a:bodyPr/>
        <a:lstStyle/>
        <a:p>
          <a:endParaRPr lang="en-IN"/>
        </a:p>
      </dgm:t>
    </dgm:pt>
    <dgm:pt modelId="{4866592C-0A01-436B-812F-76790E26DB54}" type="sibTrans" cxnId="{2FA9F7C2-582B-403C-8F5C-9301132F0053}">
      <dgm:prSet/>
      <dgm:spPr/>
      <dgm:t>
        <a:bodyPr/>
        <a:lstStyle/>
        <a:p>
          <a:endParaRPr lang="en-IN"/>
        </a:p>
      </dgm:t>
    </dgm:pt>
    <dgm:pt modelId="{A4F67F55-D1FD-458D-BA2A-268EDB2908D5}">
      <dgm:prSet custT="1"/>
      <dgm:spPr>
        <a:solidFill>
          <a:schemeClr val="accent1">
            <a:lumMod val="40000"/>
            <a:lumOff val="60000"/>
            <a:alpha val="90000"/>
          </a:schemeClr>
        </a:solidFill>
        <a:ln w="19050"/>
      </dgm:spPr>
      <dgm:t>
        <a:bodyPr/>
        <a:lstStyle/>
        <a:p>
          <a:endParaRPr lang="en-IN" sz="1600" b="1" dirty="0"/>
        </a:p>
      </dgm:t>
    </dgm:pt>
    <dgm:pt modelId="{7F10EB34-C1A7-48CF-A4C8-B8612EE08FE0}" type="parTrans" cxnId="{D28366DB-E9C7-4B10-93AD-137D1A854A08}">
      <dgm:prSet/>
      <dgm:spPr/>
      <dgm:t>
        <a:bodyPr/>
        <a:lstStyle/>
        <a:p>
          <a:endParaRPr lang="en-IN"/>
        </a:p>
      </dgm:t>
    </dgm:pt>
    <dgm:pt modelId="{E164A88D-3E00-42C0-AF55-07C0AB87924A}" type="sibTrans" cxnId="{D28366DB-E9C7-4B10-93AD-137D1A854A08}">
      <dgm:prSet/>
      <dgm:spPr/>
      <dgm:t>
        <a:bodyPr/>
        <a:lstStyle/>
        <a:p>
          <a:endParaRPr lang="en-IN"/>
        </a:p>
      </dgm:t>
    </dgm:pt>
    <dgm:pt modelId="{6FFF762C-B922-496C-ADD7-B4389DEBAE18}">
      <dgm:prSet custT="1"/>
      <dgm:spPr>
        <a:solidFill>
          <a:schemeClr val="accent1">
            <a:lumMod val="40000"/>
            <a:lumOff val="60000"/>
            <a:alpha val="90000"/>
          </a:schemeClr>
        </a:solidFill>
        <a:ln w="19050"/>
      </dgm:spPr>
      <dgm:t>
        <a:bodyPr/>
        <a:lstStyle/>
        <a:p>
          <a:r>
            <a:rPr lang="en-IN" sz="1600" b="1" dirty="0" smtClean="0"/>
            <a:t>To motivate and urge the doctors and nurses to propagate the programme and to ensure the preceding.</a:t>
          </a:r>
          <a:endParaRPr lang="en-IN" sz="1600" b="1" dirty="0"/>
        </a:p>
      </dgm:t>
    </dgm:pt>
    <dgm:pt modelId="{346B93F3-EB38-40D6-8EBE-BD5B2E3708B5}" type="parTrans" cxnId="{966C1811-8B99-4491-91B4-9F141C612012}">
      <dgm:prSet/>
      <dgm:spPr/>
      <dgm:t>
        <a:bodyPr/>
        <a:lstStyle/>
        <a:p>
          <a:endParaRPr lang="en-IN"/>
        </a:p>
      </dgm:t>
    </dgm:pt>
    <dgm:pt modelId="{594CFCF8-2897-42F8-A908-C96357C93EE2}" type="sibTrans" cxnId="{966C1811-8B99-4491-91B4-9F141C612012}">
      <dgm:prSet/>
      <dgm:spPr/>
      <dgm:t>
        <a:bodyPr/>
        <a:lstStyle/>
        <a:p>
          <a:endParaRPr lang="en-IN"/>
        </a:p>
      </dgm:t>
    </dgm:pt>
    <dgm:pt modelId="{6FEBD74D-DE6D-481C-B2DA-DC1A4B6B7CFE}">
      <dgm:prSet custT="1"/>
      <dgm:spPr>
        <a:solidFill>
          <a:schemeClr val="accent1">
            <a:lumMod val="40000"/>
            <a:lumOff val="60000"/>
            <a:alpha val="90000"/>
          </a:schemeClr>
        </a:solidFill>
        <a:ln w="19050"/>
      </dgm:spPr>
      <dgm:t>
        <a:bodyPr/>
        <a:lstStyle/>
        <a:p>
          <a:endParaRPr lang="en-IN" sz="1600" b="1" dirty="0"/>
        </a:p>
      </dgm:t>
    </dgm:pt>
    <dgm:pt modelId="{48B6299E-AA9B-4806-869A-52D4E1C72AFC}" type="parTrans" cxnId="{8DC76A39-08BF-4162-816A-B8A174F00EE9}">
      <dgm:prSet/>
      <dgm:spPr/>
      <dgm:t>
        <a:bodyPr/>
        <a:lstStyle/>
        <a:p>
          <a:endParaRPr lang="en-IN"/>
        </a:p>
      </dgm:t>
    </dgm:pt>
    <dgm:pt modelId="{0D47535E-928A-410E-9AE3-39D49E32D073}" type="sibTrans" cxnId="{8DC76A39-08BF-4162-816A-B8A174F00EE9}">
      <dgm:prSet/>
      <dgm:spPr/>
      <dgm:t>
        <a:bodyPr/>
        <a:lstStyle/>
        <a:p>
          <a:endParaRPr lang="en-IN"/>
        </a:p>
      </dgm:t>
    </dgm:pt>
    <dgm:pt modelId="{649FA954-AAD1-4FF3-9945-EA75A3D61681}">
      <dgm:prSet custT="1"/>
      <dgm:spPr>
        <a:solidFill>
          <a:schemeClr val="accent1">
            <a:lumMod val="40000"/>
            <a:lumOff val="60000"/>
            <a:alpha val="90000"/>
          </a:schemeClr>
        </a:solidFill>
        <a:ln w="19050"/>
      </dgm:spPr>
      <dgm:t>
        <a:bodyPr/>
        <a:lstStyle/>
        <a:p>
          <a:r>
            <a:rPr lang="en-IN" sz="1600" b="1" dirty="0" smtClean="0"/>
            <a:t>To build the capacity of the provider(</a:t>
          </a:r>
          <a:r>
            <a:rPr lang="en-IN" sz="1600" b="1" dirty="0" err="1" smtClean="0"/>
            <a:t>FPC,Doctors,Nurses</a:t>
          </a:r>
          <a:r>
            <a:rPr lang="en-IN" sz="1600" b="1" dirty="0" smtClean="0"/>
            <a:t>) to counsel for the other   methods(breast-feeding and other former mentioned FP procedure);if the couple is rigid on not adopting the </a:t>
          </a:r>
          <a:r>
            <a:rPr lang="en-IN" sz="1600" b="1" dirty="0" err="1" smtClean="0"/>
            <a:t>tubectomy</a:t>
          </a:r>
          <a:r>
            <a:rPr lang="en-IN" sz="1600" b="1" dirty="0" smtClean="0"/>
            <a:t>/vasectomy/NSV/PPIUCD.</a:t>
          </a:r>
          <a:endParaRPr lang="en-IN" sz="1600" b="1" dirty="0"/>
        </a:p>
      </dgm:t>
    </dgm:pt>
    <dgm:pt modelId="{07D949C1-5306-4DB6-8AC9-748313D50CB1}" type="parTrans" cxnId="{2527E6C1-158C-48E5-8879-190FBD7B31B1}">
      <dgm:prSet/>
      <dgm:spPr/>
      <dgm:t>
        <a:bodyPr/>
        <a:lstStyle/>
        <a:p>
          <a:endParaRPr lang="en-IN"/>
        </a:p>
      </dgm:t>
    </dgm:pt>
    <dgm:pt modelId="{F34DDADC-5394-409D-AD82-73545D4E2F5C}" type="sibTrans" cxnId="{2527E6C1-158C-48E5-8879-190FBD7B31B1}">
      <dgm:prSet/>
      <dgm:spPr/>
      <dgm:t>
        <a:bodyPr/>
        <a:lstStyle/>
        <a:p>
          <a:endParaRPr lang="en-IN"/>
        </a:p>
      </dgm:t>
    </dgm:pt>
    <dgm:pt modelId="{E1108CCA-15A5-428A-A3EE-5479BEA11474}">
      <dgm:prSet custT="1"/>
      <dgm:spPr>
        <a:solidFill>
          <a:schemeClr val="accent1">
            <a:lumMod val="40000"/>
            <a:lumOff val="60000"/>
            <a:alpha val="90000"/>
          </a:schemeClr>
        </a:solidFill>
        <a:ln w="19050"/>
      </dgm:spPr>
      <dgm:t>
        <a:bodyPr/>
        <a:lstStyle/>
        <a:p>
          <a:endParaRPr lang="en-IN" sz="1600" b="1" dirty="0"/>
        </a:p>
      </dgm:t>
    </dgm:pt>
    <dgm:pt modelId="{899823F3-CD82-42F4-B72B-2320B113939D}" type="parTrans" cxnId="{DC2E4899-6A28-4970-949C-560A626BA1EF}">
      <dgm:prSet/>
      <dgm:spPr/>
      <dgm:t>
        <a:bodyPr/>
        <a:lstStyle/>
        <a:p>
          <a:endParaRPr lang="en-IN"/>
        </a:p>
      </dgm:t>
    </dgm:pt>
    <dgm:pt modelId="{E75E8E3E-9DF5-4B38-AFCF-0626C0912390}" type="sibTrans" cxnId="{DC2E4899-6A28-4970-949C-560A626BA1EF}">
      <dgm:prSet/>
      <dgm:spPr/>
      <dgm:t>
        <a:bodyPr/>
        <a:lstStyle/>
        <a:p>
          <a:endParaRPr lang="en-IN"/>
        </a:p>
      </dgm:t>
    </dgm:pt>
    <dgm:pt modelId="{7E2FECB6-C7A3-4D3A-9F01-70FAE89FBA15}">
      <dgm:prSet custT="1"/>
      <dgm:spPr>
        <a:solidFill>
          <a:schemeClr val="accent1">
            <a:lumMod val="40000"/>
            <a:lumOff val="60000"/>
            <a:alpha val="90000"/>
          </a:schemeClr>
        </a:solidFill>
        <a:ln w="19050"/>
      </dgm:spPr>
      <dgm:t>
        <a:bodyPr/>
        <a:lstStyle/>
        <a:p>
          <a:r>
            <a:rPr lang="en-IN" sz="1600" b="1" dirty="0" smtClean="0"/>
            <a:t>To regularize in updating the provider the knowledge on the optimal birth-spacing interval, newer PPFP methods and so on.</a:t>
          </a:r>
          <a:endParaRPr lang="en-IN" sz="1600" b="1" dirty="0"/>
        </a:p>
      </dgm:t>
    </dgm:pt>
    <dgm:pt modelId="{75B7F925-7D72-4155-B2AB-C5B4C25D8981}" type="parTrans" cxnId="{7F50864F-6E84-4A8C-B2E7-357EF324BCE8}">
      <dgm:prSet/>
      <dgm:spPr/>
      <dgm:t>
        <a:bodyPr/>
        <a:lstStyle/>
        <a:p>
          <a:endParaRPr lang="en-IN"/>
        </a:p>
      </dgm:t>
    </dgm:pt>
    <dgm:pt modelId="{39BFDB00-1B48-4818-A9C8-8976E4297361}" type="sibTrans" cxnId="{7F50864F-6E84-4A8C-B2E7-357EF324BCE8}">
      <dgm:prSet/>
      <dgm:spPr/>
      <dgm:t>
        <a:bodyPr/>
        <a:lstStyle/>
        <a:p>
          <a:endParaRPr lang="en-IN"/>
        </a:p>
      </dgm:t>
    </dgm:pt>
    <dgm:pt modelId="{7CC23B50-C708-478B-851F-9F546F2EE28C}" type="pres">
      <dgm:prSet presAssocID="{61D0DC27-8CF5-4F57-9384-C9B26B245424}" presName="linear" presStyleCnt="0">
        <dgm:presLayoutVars>
          <dgm:dir/>
          <dgm:animLvl val="lvl"/>
          <dgm:resizeHandles val="exact"/>
        </dgm:presLayoutVars>
      </dgm:prSet>
      <dgm:spPr/>
      <dgm:t>
        <a:bodyPr/>
        <a:lstStyle/>
        <a:p>
          <a:endParaRPr lang="en-IN"/>
        </a:p>
      </dgm:t>
    </dgm:pt>
    <dgm:pt modelId="{5A1940E1-9C85-4356-A226-D06B2F62ABAB}" type="pres">
      <dgm:prSet presAssocID="{43CDE933-AB17-4D3E-A88D-39D83DAEE566}" presName="parentLin" presStyleCnt="0"/>
      <dgm:spPr/>
    </dgm:pt>
    <dgm:pt modelId="{DA750FBD-628B-478F-986A-E63A8723CFB8}" type="pres">
      <dgm:prSet presAssocID="{43CDE933-AB17-4D3E-A88D-39D83DAEE566}" presName="parentLeftMargin" presStyleLbl="node1" presStyleIdx="0" presStyleCnt="1"/>
      <dgm:spPr/>
      <dgm:t>
        <a:bodyPr/>
        <a:lstStyle/>
        <a:p>
          <a:endParaRPr lang="en-IN"/>
        </a:p>
      </dgm:t>
    </dgm:pt>
    <dgm:pt modelId="{91CEA190-D812-4614-A558-C8A162287E22}" type="pres">
      <dgm:prSet presAssocID="{43CDE933-AB17-4D3E-A88D-39D83DAEE566}" presName="parentText" presStyleLbl="node1" presStyleIdx="0" presStyleCnt="1">
        <dgm:presLayoutVars>
          <dgm:chMax val="0"/>
          <dgm:bulletEnabled val="1"/>
        </dgm:presLayoutVars>
      </dgm:prSet>
      <dgm:spPr/>
      <dgm:t>
        <a:bodyPr/>
        <a:lstStyle/>
        <a:p>
          <a:endParaRPr lang="en-IN"/>
        </a:p>
      </dgm:t>
    </dgm:pt>
    <dgm:pt modelId="{664DC587-E45F-4BB9-A828-713EF8F7B531}" type="pres">
      <dgm:prSet presAssocID="{43CDE933-AB17-4D3E-A88D-39D83DAEE566}" presName="negativeSpace" presStyleCnt="0"/>
      <dgm:spPr/>
    </dgm:pt>
    <dgm:pt modelId="{500C3F18-0195-4C33-9E6F-71389576D420}" type="pres">
      <dgm:prSet presAssocID="{43CDE933-AB17-4D3E-A88D-39D83DAEE566}" presName="childText" presStyleLbl="conFgAcc1" presStyleIdx="0" presStyleCnt="1">
        <dgm:presLayoutVars>
          <dgm:bulletEnabled val="1"/>
        </dgm:presLayoutVars>
      </dgm:prSet>
      <dgm:spPr/>
      <dgm:t>
        <a:bodyPr/>
        <a:lstStyle/>
        <a:p>
          <a:endParaRPr lang="en-IN"/>
        </a:p>
      </dgm:t>
    </dgm:pt>
  </dgm:ptLst>
  <dgm:cxnLst>
    <dgm:cxn modelId="{C96842CA-244F-4053-90D5-6AD37C6003BD}" type="presOf" srcId="{7E2FECB6-C7A3-4D3A-9F01-70FAE89FBA15}" destId="{500C3F18-0195-4C33-9E6F-71389576D420}" srcOrd="0" destOrd="6" presId="urn:microsoft.com/office/officeart/2005/8/layout/list1"/>
    <dgm:cxn modelId="{03290192-34E9-4DC2-AAE8-DE20A42A2FEF}" type="presOf" srcId="{43CDE933-AB17-4D3E-A88D-39D83DAEE566}" destId="{DA750FBD-628B-478F-986A-E63A8723CFB8}" srcOrd="0" destOrd="0" presId="urn:microsoft.com/office/officeart/2005/8/layout/list1"/>
    <dgm:cxn modelId="{2527E6C1-158C-48E5-8879-190FBD7B31B1}" srcId="{43CDE933-AB17-4D3E-A88D-39D83DAEE566}" destId="{649FA954-AAD1-4FF3-9945-EA75A3D61681}" srcOrd="4" destOrd="0" parTransId="{07D949C1-5306-4DB6-8AC9-748313D50CB1}" sibTransId="{F34DDADC-5394-409D-AD82-73545D4E2F5C}"/>
    <dgm:cxn modelId="{966C1811-8B99-4491-91B4-9F141C612012}" srcId="{43CDE933-AB17-4D3E-A88D-39D83DAEE566}" destId="{6FFF762C-B922-496C-ADD7-B4389DEBAE18}" srcOrd="2" destOrd="0" parTransId="{346B93F3-EB38-40D6-8EBE-BD5B2E3708B5}" sibTransId="{594CFCF8-2897-42F8-A908-C96357C93EE2}"/>
    <dgm:cxn modelId="{1C8C6F04-F934-426E-ABF1-89465908D9E8}" srcId="{61D0DC27-8CF5-4F57-9384-C9B26B245424}" destId="{43CDE933-AB17-4D3E-A88D-39D83DAEE566}" srcOrd="0" destOrd="0" parTransId="{70020E52-BBEB-456E-B8B5-0DCB0083449F}" sibTransId="{32F8E3E0-8B0A-4631-AB13-2AC56CD3FFB6}"/>
    <dgm:cxn modelId="{7F50864F-6E84-4A8C-B2E7-357EF324BCE8}" srcId="{43CDE933-AB17-4D3E-A88D-39D83DAEE566}" destId="{7E2FECB6-C7A3-4D3A-9F01-70FAE89FBA15}" srcOrd="6" destOrd="0" parTransId="{75B7F925-7D72-4155-B2AB-C5B4C25D8981}" sibTransId="{39BFDB00-1B48-4818-A9C8-8976E4297361}"/>
    <dgm:cxn modelId="{DC2E4899-6A28-4970-949C-560A626BA1EF}" srcId="{43CDE933-AB17-4D3E-A88D-39D83DAEE566}" destId="{E1108CCA-15A5-428A-A3EE-5479BEA11474}" srcOrd="5" destOrd="0" parTransId="{899823F3-CD82-42F4-B72B-2320B113939D}" sibTransId="{E75E8E3E-9DF5-4B38-AFCF-0626C0912390}"/>
    <dgm:cxn modelId="{16B38086-6256-49FA-8BB3-3B3001AA7CCF}" type="presOf" srcId="{61D0DC27-8CF5-4F57-9384-C9B26B245424}" destId="{7CC23B50-C708-478B-851F-9F546F2EE28C}" srcOrd="0" destOrd="0" presId="urn:microsoft.com/office/officeart/2005/8/layout/list1"/>
    <dgm:cxn modelId="{8A9FCB9D-02EF-4303-AC79-81D8F29A76A8}" type="presOf" srcId="{E1108CCA-15A5-428A-A3EE-5479BEA11474}" destId="{500C3F18-0195-4C33-9E6F-71389576D420}" srcOrd="0" destOrd="5" presId="urn:microsoft.com/office/officeart/2005/8/layout/list1"/>
    <dgm:cxn modelId="{CE4EE0A1-C6F4-4A5A-8D79-A0CD7AF07DA2}" type="presOf" srcId="{6FEBD74D-DE6D-481C-B2DA-DC1A4B6B7CFE}" destId="{500C3F18-0195-4C33-9E6F-71389576D420}" srcOrd="0" destOrd="3" presId="urn:microsoft.com/office/officeart/2005/8/layout/list1"/>
    <dgm:cxn modelId="{39495882-1764-4C3A-96B3-80469874B4AB}" type="presOf" srcId="{43CDE933-AB17-4D3E-A88D-39D83DAEE566}" destId="{91CEA190-D812-4614-A558-C8A162287E22}" srcOrd="1" destOrd="0" presId="urn:microsoft.com/office/officeart/2005/8/layout/list1"/>
    <dgm:cxn modelId="{D28366DB-E9C7-4B10-93AD-137D1A854A08}" srcId="{43CDE933-AB17-4D3E-A88D-39D83DAEE566}" destId="{A4F67F55-D1FD-458D-BA2A-268EDB2908D5}" srcOrd="1" destOrd="0" parTransId="{7F10EB34-C1A7-48CF-A4C8-B8612EE08FE0}" sibTransId="{E164A88D-3E00-42C0-AF55-07C0AB87924A}"/>
    <dgm:cxn modelId="{01FC8F8F-D7A0-4FFD-B6FD-0628F232E812}" type="presOf" srcId="{649FA954-AAD1-4FF3-9945-EA75A3D61681}" destId="{500C3F18-0195-4C33-9E6F-71389576D420}" srcOrd="0" destOrd="4" presId="urn:microsoft.com/office/officeart/2005/8/layout/list1"/>
    <dgm:cxn modelId="{E707A99A-B06D-4DE1-B8E2-FBCE6B0B5B9F}" type="presOf" srcId="{A4F67F55-D1FD-458D-BA2A-268EDB2908D5}" destId="{500C3F18-0195-4C33-9E6F-71389576D420}" srcOrd="0" destOrd="1" presId="urn:microsoft.com/office/officeart/2005/8/layout/list1"/>
    <dgm:cxn modelId="{8DC76A39-08BF-4162-816A-B8A174F00EE9}" srcId="{43CDE933-AB17-4D3E-A88D-39D83DAEE566}" destId="{6FEBD74D-DE6D-481C-B2DA-DC1A4B6B7CFE}" srcOrd="3" destOrd="0" parTransId="{48B6299E-AA9B-4806-869A-52D4E1C72AFC}" sibTransId="{0D47535E-928A-410E-9AE3-39D49E32D073}"/>
    <dgm:cxn modelId="{D1732A17-E275-43B4-A2F6-F6B825E9A6E2}" type="presOf" srcId="{8D82902D-92F4-4ABB-8C5B-9202AE21DB03}" destId="{500C3F18-0195-4C33-9E6F-71389576D420}" srcOrd="0" destOrd="0" presId="urn:microsoft.com/office/officeart/2005/8/layout/list1"/>
    <dgm:cxn modelId="{32084011-D53F-48FC-8149-25D827F6383F}" type="presOf" srcId="{6FFF762C-B922-496C-ADD7-B4389DEBAE18}" destId="{500C3F18-0195-4C33-9E6F-71389576D420}" srcOrd="0" destOrd="2" presId="urn:microsoft.com/office/officeart/2005/8/layout/list1"/>
    <dgm:cxn modelId="{2FA9F7C2-582B-403C-8F5C-9301132F0053}" srcId="{43CDE933-AB17-4D3E-A88D-39D83DAEE566}" destId="{8D82902D-92F4-4ABB-8C5B-9202AE21DB03}" srcOrd="0" destOrd="0" parTransId="{92DF1910-FCDD-4EE1-8EF1-251B8761C656}" sibTransId="{4866592C-0A01-436B-812F-76790E26DB54}"/>
    <dgm:cxn modelId="{9E62EF05-0E15-4716-8FCA-8D9CDA28E039}" type="presParOf" srcId="{7CC23B50-C708-478B-851F-9F546F2EE28C}" destId="{5A1940E1-9C85-4356-A226-D06B2F62ABAB}" srcOrd="0" destOrd="0" presId="urn:microsoft.com/office/officeart/2005/8/layout/list1"/>
    <dgm:cxn modelId="{BD0CC05D-5BDA-4795-B241-48F9E3725749}" type="presParOf" srcId="{5A1940E1-9C85-4356-A226-D06B2F62ABAB}" destId="{DA750FBD-628B-478F-986A-E63A8723CFB8}" srcOrd="0" destOrd="0" presId="urn:microsoft.com/office/officeart/2005/8/layout/list1"/>
    <dgm:cxn modelId="{C5A3892A-749D-4973-84F9-E1EC75030B3B}" type="presParOf" srcId="{5A1940E1-9C85-4356-A226-D06B2F62ABAB}" destId="{91CEA190-D812-4614-A558-C8A162287E22}" srcOrd="1" destOrd="0" presId="urn:microsoft.com/office/officeart/2005/8/layout/list1"/>
    <dgm:cxn modelId="{0E7D3915-C457-4D6C-B2D5-0B8CA05161E3}" type="presParOf" srcId="{7CC23B50-C708-478B-851F-9F546F2EE28C}" destId="{664DC587-E45F-4BB9-A828-713EF8F7B531}" srcOrd="1" destOrd="0" presId="urn:microsoft.com/office/officeart/2005/8/layout/list1"/>
    <dgm:cxn modelId="{5A470D96-712B-4D35-9A46-82B42454BBD8}" type="presParOf" srcId="{7CC23B50-C708-478B-851F-9F546F2EE28C}" destId="{500C3F18-0195-4C33-9E6F-71389576D420}"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CA59D3-8CD4-4895-917F-30883AD03834}" type="doc">
      <dgm:prSet loTypeId="urn:microsoft.com/office/officeart/2005/8/layout/vList4" loCatId="list" qsTypeId="urn:microsoft.com/office/officeart/2005/8/quickstyle/3d2" qsCatId="3D" csTypeId="urn:microsoft.com/office/officeart/2005/8/colors/accent1_2" csCatId="accent1" phldr="1"/>
      <dgm:spPr/>
      <dgm:t>
        <a:bodyPr/>
        <a:lstStyle/>
        <a:p>
          <a:endParaRPr lang="en-IN"/>
        </a:p>
      </dgm:t>
    </dgm:pt>
    <dgm:pt modelId="{6C8A882A-BC4C-43FC-B480-B07D7B7C3C33}">
      <dgm:prSet phldrT="[Text]" custT="1"/>
      <dgm:spPr/>
      <dgm:t>
        <a:bodyPr/>
        <a:lstStyle/>
        <a:p>
          <a:pPr algn="r"/>
          <a:r>
            <a:rPr lang="en-IN" sz="2400" b="0" dirty="0" smtClean="0">
              <a:solidFill>
                <a:schemeClr val="bg1"/>
              </a:solidFill>
              <a:latin typeface="Algerian" pitchFamily="82" charset="0"/>
              <a:cs typeface="Arial" pitchFamily="34" charset="0"/>
            </a:rPr>
            <a:t>TO STUDY THE “KNOWLEDGE”, “ATTITUDE”     AND “PRACTICE” ON </a:t>
          </a:r>
        </a:p>
        <a:p>
          <a:pPr algn="r"/>
          <a:r>
            <a:rPr lang="en-IN" sz="2400" b="0" dirty="0" smtClean="0">
              <a:solidFill>
                <a:schemeClr val="bg1"/>
              </a:solidFill>
              <a:latin typeface="Algerian" pitchFamily="82" charset="0"/>
              <a:cs typeface="Arial" pitchFamily="34" charset="0"/>
            </a:rPr>
            <a:t>POST-PARTUM FAMILY PLANNING </a:t>
          </a:r>
        </a:p>
        <a:p>
          <a:pPr algn="r"/>
          <a:r>
            <a:rPr lang="en-IN" sz="2000" b="0" dirty="0" smtClean="0">
              <a:solidFill>
                <a:schemeClr val="bg1"/>
              </a:solidFill>
              <a:latin typeface="Arial" pitchFamily="34" charset="0"/>
              <a:cs typeface="Arial" pitchFamily="34" charset="0"/>
            </a:rPr>
            <a:t>IN THE </a:t>
          </a:r>
          <a:br>
            <a:rPr lang="en-IN" sz="2000" b="0" dirty="0" smtClean="0">
              <a:solidFill>
                <a:schemeClr val="bg1"/>
              </a:solidFill>
              <a:latin typeface="Arial" pitchFamily="34" charset="0"/>
              <a:cs typeface="Arial" pitchFamily="34" charset="0"/>
            </a:rPr>
          </a:br>
          <a:endParaRPr lang="en-IN" sz="2000" b="0" dirty="0" smtClean="0">
            <a:solidFill>
              <a:schemeClr val="bg1"/>
            </a:solidFill>
            <a:latin typeface="Arial" pitchFamily="34" charset="0"/>
            <a:cs typeface="Arial" pitchFamily="34" charset="0"/>
          </a:endParaRPr>
        </a:p>
        <a:p>
          <a:pPr algn="r"/>
          <a:r>
            <a:rPr lang="en-IN" sz="2000" b="0" dirty="0" smtClean="0">
              <a:solidFill>
                <a:schemeClr val="bg1"/>
              </a:solidFill>
              <a:latin typeface="Arial" pitchFamily="34" charset="0"/>
              <a:cs typeface="Arial" pitchFamily="34" charset="0"/>
            </a:rPr>
            <a:t>DISTRICT HOSPITAL (JPNH), GAYA.</a:t>
          </a:r>
        </a:p>
        <a:p>
          <a:pPr algn="r"/>
          <a:endParaRPr lang="en-IN" sz="2000" b="0" dirty="0" smtClean="0">
            <a:solidFill>
              <a:schemeClr val="bg1"/>
            </a:solidFill>
            <a:latin typeface="Arial" pitchFamily="34" charset="0"/>
            <a:cs typeface="Arial" pitchFamily="34" charset="0"/>
          </a:endParaRPr>
        </a:p>
        <a:p>
          <a:pPr algn="r"/>
          <a:endParaRPr lang="en-IN" sz="2000" b="0" dirty="0" smtClean="0">
            <a:solidFill>
              <a:schemeClr val="bg1"/>
            </a:solidFill>
            <a:latin typeface="Arial" pitchFamily="34" charset="0"/>
            <a:cs typeface="Arial" pitchFamily="34" charset="0"/>
          </a:endParaRPr>
        </a:p>
        <a:p>
          <a:pPr algn="r"/>
          <a:endParaRPr lang="en-IN" sz="2000" b="0" dirty="0" smtClean="0">
            <a:solidFill>
              <a:schemeClr val="bg1"/>
            </a:solidFill>
            <a:latin typeface="Arial" pitchFamily="34" charset="0"/>
            <a:cs typeface="Arial" pitchFamily="34" charset="0"/>
          </a:endParaRPr>
        </a:p>
        <a:p>
          <a:pPr algn="r"/>
          <a:r>
            <a:rPr lang="en-IN" sz="2000" b="1" dirty="0" smtClean="0">
              <a:solidFill>
                <a:schemeClr val="bg1"/>
              </a:solidFill>
              <a:latin typeface="Algerian" pitchFamily="82" charset="0"/>
            </a:rPr>
            <a:t/>
          </a:r>
          <a:br>
            <a:rPr lang="en-IN" sz="2000" b="1" dirty="0" smtClean="0">
              <a:solidFill>
                <a:schemeClr val="bg1"/>
              </a:solidFill>
              <a:latin typeface="Algerian" pitchFamily="82" charset="0"/>
            </a:rPr>
          </a:br>
          <a:endParaRPr lang="en-IN" sz="2000" dirty="0">
            <a:solidFill>
              <a:schemeClr val="bg1"/>
            </a:solidFill>
          </a:endParaRPr>
        </a:p>
      </dgm:t>
    </dgm:pt>
    <dgm:pt modelId="{F6D3DE39-14F1-42F1-8DD8-E7B633F46C8B}" type="parTrans" cxnId="{0D447F0D-1F39-42D9-BFCF-58E0D9C02F6B}">
      <dgm:prSet/>
      <dgm:spPr/>
      <dgm:t>
        <a:bodyPr/>
        <a:lstStyle/>
        <a:p>
          <a:endParaRPr lang="en-IN"/>
        </a:p>
      </dgm:t>
    </dgm:pt>
    <dgm:pt modelId="{80DE82FD-BA27-4F9F-BCFA-4DF6D5A09584}" type="sibTrans" cxnId="{0D447F0D-1F39-42D9-BFCF-58E0D9C02F6B}">
      <dgm:prSet/>
      <dgm:spPr/>
      <dgm:t>
        <a:bodyPr/>
        <a:lstStyle/>
        <a:p>
          <a:endParaRPr lang="en-IN"/>
        </a:p>
      </dgm:t>
    </dgm:pt>
    <dgm:pt modelId="{ECE34AF5-5F7E-4C7D-86A7-2AAAB024583A}" type="pres">
      <dgm:prSet presAssocID="{6ECA59D3-8CD4-4895-917F-30883AD03834}" presName="linear" presStyleCnt="0">
        <dgm:presLayoutVars>
          <dgm:dir/>
          <dgm:resizeHandles val="exact"/>
        </dgm:presLayoutVars>
      </dgm:prSet>
      <dgm:spPr/>
      <dgm:t>
        <a:bodyPr/>
        <a:lstStyle/>
        <a:p>
          <a:endParaRPr lang="en-IN"/>
        </a:p>
      </dgm:t>
    </dgm:pt>
    <dgm:pt modelId="{DCE98F55-7172-4F02-AA6A-C785EE4460E6}" type="pres">
      <dgm:prSet presAssocID="{6C8A882A-BC4C-43FC-B480-B07D7B7C3C33}" presName="comp" presStyleCnt="0"/>
      <dgm:spPr/>
    </dgm:pt>
    <dgm:pt modelId="{5B45DAF7-EEED-4FB5-93F6-72A659CBC6CD}" type="pres">
      <dgm:prSet presAssocID="{6C8A882A-BC4C-43FC-B480-B07D7B7C3C33}" presName="box" presStyleLbl="node1" presStyleIdx="0" presStyleCnt="1" custLinFactNeighborX="-4500" custLinFactNeighborY="-1614"/>
      <dgm:spPr/>
      <dgm:t>
        <a:bodyPr/>
        <a:lstStyle/>
        <a:p>
          <a:endParaRPr lang="en-IN"/>
        </a:p>
      </dgm:t>
    </dgm:pt>
    <dgm:pt modelId="{5C7C9DDD-8DC0-4147-9C67-205F201F2D67}" type="pres">
      <dgm:prSet presAssocID="{6C8A882A-BC4C-43FC-B480-B07D7B7C3C33}" presName="img" presStyleLbl="fgImgPlace1" presStyleIdx="0" presStyleCnt="1" custScaleX="241802" custScaleY="106192" custLinFactNeighborX="33004" custLinFactNeighborY="8759"/>
      <dgm:spPr>
        <a:prstGeom prst="ellipse">
          <a:avLst/>
        </a:prstGeom>
        <a:blipFill rotWithShape="0">
          <a:blip xmlns:r="http://schemas.openxmlformats.org/officeDocument/2006/relationships" r:embed="rId1">
            <a:lum/>
          </a:blip>
          <a:stretch>
            <a:fillRect/>
          </a:stretch>
        </a:blipFill>
      </dgm:spPr>
      <dgm:t>
        <a:bodyPr/>
        <a:lstStyle/>
        <a:p>
          <a:endParaRPr lang="en-IN"/>
        </a:p>
      </dgm:t>
    </dgm:pt>
    <dgm:pt modelId="{C6029A79-FCA5-4DB2-B88A-F2C2C3CEA524}" type="pres">
      <dgm:prSet presAssocID="{6C8A882A-BC4C-43FC-B480-B07D7B7C3C33}" presName="text" presStyleLbl="node1" presStyleIdx="0" presStyleCnt="1">
        <dgm:presLayoutVars>
          <dgm:bulletEnabled val="1"/>
        </dgm:presLayoutVars>
      </dgm:prSet>
      <dgm:spPr/>
      <dgm:t>
        <a:bodyPr/>
        <a:lstStyle/>
        <a:p>
          <a:endParaRPr lang="en-IN"/>
        </a:p>
      </dgm:t>
    </dgm:pt>
  </dgm:ptLst>
  <dgm:cxnLst>
    <dgm:cxn modelId="{0D447F0D-1F39-42D9-BFCF-58E0D9C02F6B}" srcId="{6ECA59D3-8CD4-4895-917F-30883AD03834}" destId="{6C8A882A-BC4C-43FC-B480-B07D7B7C3C33}" srcOrd="0" destOrd="0" parTransId="{F6D3DE39-14F1-42F1-8DD8-E7B633F46C8B}" sibTransId="{80DE82FD-BA27-4F9F-BCFA-4DF6D5A09584}"/>
    <dgm:cxn modelId="{4FB4D37A-69D0-46A0-9DF3-610841E44796}" type="presOf" srcId="{6C8A882A-BC4C-43FC-B480-B07D7B7C3C33}" destId="{5B45DAF7-EEED-4FB5-93F6-72A659CBC6CD}" srcOrd="0" destOrd="0" presId="urn:microsoft.com/office/officeart/2005/8/layout/vList4"/>
    <dgm:cxn modelId="{5159FDF6-2A04-4043-9E7C-226F1C215240}" type="presOf" srcId="{6ECA59D3-8CD4-4895-917F-30883AD03834}" destId="{ECE34AF5-5F7E-4C7D-86A7-2AAAB024583A}" srcOrd="0" destOrd="0" presId="urn:microsoft.com/office/officeart/2005/8/layout/vList4"/>
    <dgm:cxn modelId="{793D1309-8F12-4BBF-A764-249141FBB714}" type="presOf" srcId="{6C8A882A-BC4C-43FC-B480-B07D7B7C3C33}" destId="{C6029A79-FCA5-4DB2-B88A-F2C2C3CEA524}" srcOrd="1" destOrd="0" presId="urn:microsoft.com/office/officeart/2005/8/layout/vList4"/>
    <dgm:cxn modelId="{486398A2-5644-439C-B984-91C353A925AB}" type="presParOf" srcId="{ECE34AF5-5F7E-4C7D-86A7-2AAAB024583A}" destId="{DCE98F55-7172-4F02-AA6A-C785EE4460E6}" srcOrd="0" destOrd="0" presId="urn:microsoft.com/office/officeart/2005/8/layout/vList4"/>
    <dgm:cxn modelId="{EEABE39A-CF9B-4E03-BE3B-EB91ADC02B88}" type="presParOf" srcId="{DCE98F55-7172-4F02-AA6A-C785EE4460E6}" destId="{5B45DAF7-EEED-4FB5-93F6-72A659CBC6CD}" srcOrd="0" destOrd="0" presId="urn:microsoft.com/office/officeart/2005/8/layout/vList4"/>
    <dgm:cxn modelId="{B70C7C95-93F7-4B1B-955C-4A5C3C0BD88D}" type="presParOf" srcId="{DCE98F55-7172-4F02-AA6A-C785EE4460E6}" destId="{5C7C9DDD-8DC0-4147-9C67-205F201F2D67}" srcOrd="1" destOrd="0" presId="urn:microsoft.com/office/officeart/2005/8/layout/vList4"/>
    <dgm:cxn modelId="{22EE8B7D-AAD3-482F-8A1E-FB4DD3B260E2}" type="presParOf" srcId="{DCE98F55-7172-4F02-AA6A-C785EE4460E6}" destId="{C6029A79-FCA5-4DB2-B88A-F2C2C3CEA524}" srcOrd="2" destOrd="0" presId="urn:microsoft.com/office/officeart/2005/8/layout/vList4"/>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646163-02B5-4EE1-9556-8EC63D3C4E7B}"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IN"/>
        </a:p>
      </dgm:t>
    </dgm:pt>
    <dgm:pt modelId="{B8DF0D46-7E8F-4AD9-B927-F1AFA36A96CA}">
      <dgm:prSet/>
      <dgm:spPr/>
      <dgm:t>
        <a:bodyPr/>
        <a:lstStyle/>
        <a:p>
          <a:pPr algn="ctr" rtl="0"/>
          <a:r>
            <a:rPr lang="en-US" b="1" u="sng" dirty="0" smtClean="0">
              <a:solidFill>
                <a:schemeClr val="accent6">
                  <a:lumMod val="50000"/>
                </a:schemeClr>
              </a:solidFill>
              <a:latin typeface="Algerian" pitchFamily="82" charset="0"/>
            </a:rPr>
            <a:t>CONTENT:</a:t>
          </a:r>
          <a:endParaRPr lang="en-IN" b="1" u="sng" dirty="0">
            <a:solidFill>
              <a:schemeClr val="accent6">
                <a:lumMod val="50000"/>
              </a:schemeClr>
            </a:solidFill>
            <a:latin typeface="Algerian" pitchFamily="82" charset="0"/>
          </a:endParaRPr>
        </a:p>
      </dgm:t>
    </dgm:pt>
    <dgm:pt modelId="{0A844DDA-267A-4AD5-8D5A-1EB38F4EB64A}" type="parTrans" cxnId="{4E79DA80-68A8-4221-95D4-D3510F25DB23}">
      <dgm:prSet/>
      <dgm:spPr/>
      <dgm:t>
        <a:bodyPr/>
        <a:lstStyle/>
        <a:p>
          <a:endParaRPr lang="en-IN"/>
        </a:p>
      </dgm:t>
    </dgm:pt>
    <dgm:pt modelId="{070F530A-A4D1-46A8-B5F7-BCA48D0A1C94}" type="sibTrans" cxnId="{4E79DA80-68A8-4221-95D4-D3510F25DB23}">
      <dgm:prSet/>
      <dgm:spPr/>
      <dgm:t>
        <a:bodyPr/>
        <a:lstStyle/>
        <a:p>
          <a:endParaRPr lang="en-IN"/>
        </a:p>
      </dgm:t>
    </dgm:pt>
    <dgm:pt modelId="{A11BFBFD-D942-476C-B847-0FC5543BF2A2}" type="pres">
      <dgm:prSet presAssocID="{60646163-02B5-4EE1-9556-8EC63D3C4E7B}" presName="linear" presStyleCnt="0">
        <dgm:presLayoutVars>
          <dgm:animLvl val="lvl"/>
          <dgm:resizeHandles val="exact"/>
        </dgm:presLayoutVars>
      </dgm:prSet>
      <dgm:spPr/>
      <dgm:t>
        <a:bodyPr/>
        <a:lstStyle/>
        <a:p>
          <a:endParaRPr lang="en-IN"/>
        </a:p>
      </dgm:t>
    </dgm:pt>
    <dgm:pt modelId="{0D3D3E3F-4934-47E2-9131-F21FA62718D5}" type="pres">
      <dgm:prSet presAssocID="{B8DF0D46-7E8F-4AD9-B927-F1AFA36A96CA}" presName="parentText" presStyleLbl="node1" presStyleIdx="0" presStyleCnt="1">
        <dgm:presLayoutVars>
          <dgm:chMax val="0"/>
          <dgm:bulletEnabled val="1"/>
        </dgm:presLayoutVars>
      </dgm:prSet>
      <dgm:spPr/>
      <dgm:t>
        <a:bodyPr/>
        <a:lstStyle/>
        <a:p>
          <a:endParaRPr lang="en-IN"/>
        </a:p>
      </dgm:t>
    </dgm:pt>
  </dgm:ptLst>
  <dgm:cxnLst>
    <dgm:cxn modelId="{CBC1BF93-91F5-4FBF-8AF4-7383D85F259F}" type="presOf" srcId="{B8DF0D46-7E8F-4AD9-B927-F1AFA36A96CA}" destId="{0D3D3E3F-4934-47E2-9131-F21FA62718D5}" srcOrd="0" destOrd="0" presId="urn:microsoft.com/office/officeart/2005/8/layout/vList2"/>
    <dgm:cxn modelId="{4E79DA80-68A8-4221-95D4-D3510F25DB23}" srcId="{60646163-02B5-4EE1-9556-8EC63D3C4E7B}" destId="{B8DF0D46-7E8F-4AD9-B927-F1AFA36A96CA}" srcOrd="0" destOrd="0" parTransId="{0A844DDA-267A-4AD5-8D5A-1EB38F4EB64A}" sibTransId="{070F530A-A4D1-46A8-B5F7-BCA48D0A1C94}"/>
    <dgm:cxn modelId="{1CB2A3A6-C569-4F7C-9811-09ACBD365798}" type="presOf" srcId="{60646163-02B5-4EE1-9556-8EC63D3C4E7B}" destId="{A11BFBFD-D942-476C-B847-0FC5543BF2A2}" srcOrd="0" destOrd="0" presId="urn:microsoft.com/office/officeart/2005/8/layout/vList2"/>
    <dgm:cxn modelId="{41391A86-43B3-4537-9491-D1FF1AB81F85}" type="presParOf" srcId="{A11BFBFD-D942-476C-B847-0FC5543BF2A2}" destId="{0D3D3E3F-4934-47E2-9131-F21FA62718D5}"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9ED68B-2264-4DAB-890D-194A0A3470FC}"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en-IN"/>
        </a:p>
      </dgm:t>
    </dgm:pt>
    <dgm:pt modelId="{F5339EB1-15FA-4F53-B324-DA4D36A436A3}">
      <dgm:prSet custT="1"/>
      <dgm:spPr/>
      <dgm:t>
        <a:bodyPr/>
        <a:lstStyle/>
        <a:p>
          <a:pPr algn="l" rtl="0"/>
          <a:r>
            <a:rPr lang="en-US" sz="2400" b="1" dirty="0" smtClean="0">
              <a:solidFill>
                <a:schemeClr val="tx1"/>
              </a:solidFill>
              <a:latin typeface="Comic Sans MS" pitchFamily="66" charset="0"/>
            </a:rPr>
            <a:t>Objective of the study</a:t>
          </a:r>
          <a:endParaRPr lang="en-IN" sz="2400" b="1" dirty="0">
            <a:solidFill>
              <a:schemeClr val="tx1"/>
            </a:solidFill>
            <a:latin typeface="Comic Sans MS" pitchFamily="66" charset="0"/>
          </a:endParaRPr>
        </a:p>
      </dgm:t>
    </dgm:pt>
    <dgm:pt modelId="{DF2F1D3D-CD8A-4A34-9FAF-6B54C538216C}" type="parTrans" cxnId="{81806940-3CF9-47D8-BD24-7CF4BA1FA0B7}">
      <dgm:prSet/>
      <dgm:spPr/>
      <dgm:t>
        <a:bodyPr/>
        <a:lstStyle/>
        <a:p>
          <a:endParaRPr lang="en-IN"/>
        </a:p>
      </dgm:t>
    </dgm:pt>
    <dgm:pt modelId="{54C98754-4F32-4C52-9990-20DA4E007996}" type="sibTrans" cxnId="{81806940-3CF9-47D8-BD24-7CF4BA1FA0B7}">
      <dgm:prSet/>
      <dgm:spPr/>
      <dgm:t>
        <a:bodyPr/>
        <a:lstStyle/>
        <a:p>
          <a:endParaRPr lang="en-IN"/>
        </a:p>
      </dgm:t>
    </dgm:pt>
    <dgm:pt modelId="{1EA7B84F-94F9-4F04-AC14-845FA2693A49}">
      <dgm:prSet custT="1"/>
      <dgm:spPr/>
      <dgm:t>
        <a:bodyPr/>
        <a:lstStyle/>
        <a:p>
          <a:pPr algn="l" rtl="0"/>
          <a:r>
            <a:rPr lang="en-US" sz="2400" b="1" dirty="0" smtClean="0">
              <a:solidFill>
                <a:schemeClr val="tx1"/>
              </a:solidFill>
              <a:latin typeface="Comic Sans MS" pitchFamily="66" charset="0"/>
            </a:rPr>
            <a:t>About Gaya District Hospital(JPNH).</a:t>
          </a:r>
          <a:endParaRPr lang="en-IN" sz="2400" b="1" dirty="0">
            <a:solidFill>
              <a:schemeClr val="tx1"/>
            </a:solidFill>
            <a:latin typeface="Comic Sans MS" pitchFamily="66" charset="0"/>
          </a:endParaRPr>
        </a:p>
      </dgm:t>
    </dgm:pt>
    <dgm:pt modelId="{C0B3AAB5-C3D5-4989-910C-88F42D371CD8}" type="parTrans" cxnId="{F6664E28-B8E8-4D6B-AC4F-596A0C4897ED}">
      <dgm:prSet/>
      <dgm:spPr/>
      <dgm:t>
        <a:bodyPr/>
        <a:lstStyle/>
        <a:p>
          <a:endParaRPr lang="en-IN"/>
        </a:p>
      </dgm:t>
    </dgm:pt>
    <dgm:pt modelId="{94770FE5-AFF2-4F62-A9ED-2BA3E58FEE94}" type="sibTrans" cxnId="{F6664E28-B8E8-4D6B-AC4F-596A0C4897ED}">
      <dgm:prSet/>
      <dgm:spPr/>
      <dgm:t>
        <a:bodyPr/>
        <a:lstStyle/>
        <a:p>
          <a:endParaRPr lang="en-IN"/>
        </a:p>
      </dgm:t>
    </dgm:pt>
    <dgm:pt modelId="{75711972-9893-4DA2-801B-31555A740F82}">
      <dgm:prSet custT="1"/>
      <dgm:spPr/>
      <dgm:t>
        <a:bodyPr/>
        <a:lstStyle/>
        <a:p>
          <a:pPr algn="l" rtl="0"/>
          <a:r>
            <a:rPr lang="en-US" sz="2400" b="1" dirty="0" smtClean="0">
              <a:solidFill>
                <a:schemeClr val="tx1"/>
              </a:solidFill>
              <a:latin typeface="Comic Sans MS" pitchFamily="66" charset="0"/>
            </a:rPr>
            <a:t>Introduction.</a:t>
          </a:r>
          <a:endParaRPr lang="en-IN" sz="2400" b="1" dirty="0">
            <a:solidFill>
              <a:schemeClr val="tx1"/>
            </a:solidFill>
            <a:latin typeface="Comic Sans MS" pitchFamily="66" charset="0"/>
          </a:endParaRPr>
        </a:p>
      </dgm:t>
    </dgm:pt>
    <dgm:pt modelId="{403CAC31-6352-47B3-8415-6581455ABA64}" type="parTrans" cxnId="{D96ED389-7E83-46B1-BD1E-97FA4D878B8F}">
      <dgm:prSet/>
      <dgm:spPr/>
      <dgm:t>
        <a:bodyPr/>
        <a:lstStyle/>
        <a:p>
          <a:endParaRPr lang="en-IN"/>
        </a:p>
      </dgm:t>
    </dgm:pt>
    <dgm:pt modelId="{9B124359-BDE3-4FA7-B8D8-0CF369469182}" type="sibTrans" cxnId="{D96ED389-7E83-46B1-BD1E-97FA4D878B8F}">
      <dgm:prSet/>
      <dgm:spPr/>
      <dgm:t>
        <a:bodyPr/>
        <a:lstStyle/>
        <a:p>
          <a:endParaRPr lang="en-IN"/>
        </a:p>
      </dgm:t>
    </dgm:pt>
    <dgm:pt modelId="{F52112FA-6FD6-406C-834F-313A19CE5C35}">
      <dgm:prSet custT="1"/>
      <dgm:spPr/>
      <dgm:t>
        <a:bodyPr/>
        <a:lstStyle/>
        <a:p>
          <a:pPr algn="l" rtl="0"/>
          <a:r>
            <a:rPr lang="en-US" sz="2400" b="1" dirty="0" smtClean="0">
              <a:solidFill>
                <a:schemeClr val="tx1"/>
              </a:solidFill>
              <a:latin typeface="Comic Sans MS" pitchFamily="66" charset="0"/>
            </a:rPr>
            <a:t>Methodology.</a:t>
          </a:r>
          <a:endParaRPr lang="en-IN" sz="2400" b="1" dirty="0">
            <a:solidFill>
              <a:schemeClr val="tx1"/>
            </a:solidFill>
            <a:latin typeface="Comic Sans MS" pitchFamily="66" charset="0"/>
          </a:endParaRPr>
        </a:p>
      </dgm:t>
    </dgm:pt>
    <dgm:pt modelId="{43A5F44A-D5D7-43EF-BC9C-690D39ED1023}" type="parTrans" cxnId="{9F2057AF-7F0F-4187-9379-C0AE6ED5EE09}">
      <dgm:prSet/>
      <dgm:spPr/>
      <dgm:t>
        <a:bodyPr/>
        <a:lstStyle/>
        <a:p>
          <a:endParaRPr lang="en-IN"/>
        </a:p>
      </dgm:t>
    </dgm:pt>
    <dgm:pt modelId="{85761A3F-9466-484B-B72B-53168B0AD125}" type="sibTrans" cxnId="{9F2057AF-7F0F-4187-9379-C0AE6ED5EE09}">
      <dgm:prSet/>
      <dgm:spPr/>
      <dgm:t>
        <a:bodyPr/>
        <a:lstStyle/>
        <a:p>
          <a:endParaRPr lang="en-IN"/>
        </a:p>
      </dgm:t>
    </dgm:pt>
    <dgm:pt modelId="{4BDBA400-C203-4C1C-ABCC-5713D8D2FCA4}">
      <dgm:prSet custT="1"/>
      <dgm:spPr/>
      <dgm:t>
        <a:bodyPr/>
        <a:lstStyle/>
        <a:p>
          <a:pPr algn="l" rtl="0"/>
          <a:r>
            <a:rPr lang="en-US" sz="2400" b="1" dirty="0" smtClean="0">
              <a:solidFill>
                <a:schemeClr val="tx1"/>
              </a:solidFill>
              <a:latin typeface="Comic Sans MS" pitchFamily="66" charset="0"/>
            </a:rPr>
            <a:t>Data analysis and study findings .</a:t>
          </a:r>
          <a:endParaRPr lang="en-IN" sz="2400" b="1" dirty="0">
            <a:solidFill>
              <a:schemeClr val="tx1"/>
            </a:solidFill>
            <a:latin typeface="Comic Sans MS" pitchFamily="66" charset="0"/>
          </a:endParaRPr>
        </a:p>
      </dgm:t>
    </dgm:pt>
    <dgm:pt modelId="{F634AA91-7F58-476B-9537-5FD5EEB4013A}" type="parTrans" cxnId="{CD340676-1021-4EB1-9874-922ED7CBD6A8}">
      <dgm:prSet/>
      <dgm:spPr/>
      <dgm:t>
        <a:bodyPr/>
        <a:lstStyle/>
        <a:p>
          <a:endParaRPr lang="en-IN"/>
        </a:p>
      </dgm:t>
    </dgm:pt>
    <dgm:pt modelId="{9267FC80-E495-4E06-B08E-0E0C99E3B49A}" type="sibTrans" cxnId="{CD340676-1021-4EB1-9874-922ED7CBD6A8}">
      <dgm:prSet/>
      <dgm:spPr/>
      <dgm:t>
        <a:bodyPr/>
        <a:lstStyle/>
        <a:p>
          <a:endParaRPr lang="en-IN"/>
        </a:p>
      </dgm:t>
    </dgm:pt>
    <dgm:pt modelId="{404CBDBB-CA46-44EF-843C-C5D3E94C8817}">
      <dgm:prSet custT="1"/>
      <dgm:spPr/>
      <dgm:t>
        <a:bodyPr/>
        <a:lstStyle/>
        <a:p>
          <a:pPr algn="l" rtl="0"/>
          <a:r>
            <a:rPr lang="en-US" sz="2400" b="1" dirty="0" smtClean="0">
              <a:solidFill>
                <a:schemeClr val="tx1"/>
              </a:solidFill>
              <a:latin typeface="Comic Sans MS" pitchFamily="66" charset="0"/>
            </a:rPr>
            <a:t>Recommendation.</a:t>
          </a:r>
          <a:endParaRPr lang="en-IN" sz="2400" b="1" dirty="0">
            <a:solidFill>
              <a:schemeClr val="tx1"/>
            </a:solidFill>
            <a:latin typeface="Comic Sans MS" pitchFamily="66" charset="0"/>
          </a:endParaRPr>
        </a:p>
      </dgm:t>
    </dgm:pt>
    <dgm:pt modelId="{FB026DFE-8518-465C-9C80-0764721AB717}" type="parTrans" cxnId="{364D01E9-57EB-40B4-8B1D-D493BD3E0376}">
      <dgm:prSet/>
      <dgm:spPr/>
      <dgm:t>
        <a:bodyPr/>
        <a:lstStyle/>
        <a:p>
          <a:endParaRPr lang="en-IN"/>
        </a:p>
      </dgm:t>
    </dgm:pt>
    <dgm:pt modelId="{921E77A1-F291-4D23-AB34-CB2D65A9C4A3}" type="sibTrans" cxnId="{364D01E9-57EB-40B4-8B1D-D493BD3E0376}">
      <dgm:prSet/>
      <dgm:spPr/>
      <dgm:t>
        <a:bodyPr/>
        <a:lstStyle/>
        <a:p>
          <a:endParaRPr lang="en-IN"/>
        </a:p>
      </dgm:t>
    </dgm:pt>
    <dgm:pt modelId="{6181E617-1F90-491F-A886-8F1A6373E3B2}" type="pres">
      <dgm:prSet presAssocID="{779ED68B-2264-4DAB-890D-194A0A3470FC}" presName="linearFlow" presStyleCnt="0">
        <dgm:presLayoutVars>
          <dgm:dir/>
          <dgm:resizeHandles val="exact"/>
        </dgm:presLayoutVars>
      </dgm:prSet>
      <dgm:spPr/>
      <dgm:t>
        <a:bodyPr/>
        <a:lstStyle/>
        <a:p>
          <a:endParaRPr lang="en-IN"/>
        </a:p>
      </dgm:t>
    </dgm:pt>
    <dgm:pt modelId="{39E6CC96-2A00-4A23-8E51-1F0EEA86EABD}" type="pres">
      <dgm:prSet presAssocID="{F5339EB1-15FA-4F53-B324-DA4D36A436A3}" presName="composite" presStyleCnt="0"/>
      <dgm:spPr/>
      <dgm:t>
        <a:bodyPr/>
        <a:lstStyle/>
        <a:p>
          <a:endParaRPr lang="en-IN"/>
        </a:p>
      </dgm:t>
    </dgm:pt>
    <dgm:pt modelId="{7E1BDE65-A283-4300-9F9D-2EB97CDE486D}" type="pres">
      <dgm:prSet presAssocID="{F5339EB1-15FA-4F53-B324-DA4D36A436A3}" presName="imgShp" presStyleLbl="fgImgPlace1" presStyleIdx="0" presStyleCnt="6" custLinFactX="-48779" custLinFactNeighborX="-100000" custLinFactNeighborY="-125"/>
      <dgm:spPr>
        <a:blipFill rotWithShape="0">
          <a:blip xmlns:r="http://schemas.openxmlformats.org/officeDocument/2006/relationships" r:embed="rId1"/>
          <a:stretch>
            <a:fillRect/>
          </a:stretch>
        </a:blipFill>
      </dgm:spPr>
      <dgm:t>
        <a:bodyPr/>
        <a:lstStyle/>
        <a:p>
          <a:endParaRPr lang="en-IN"/>
        </a:p>
      </dgm:t>
    </dgm:pt>
    <dgm:pt modelId="{74D28CC6-27D8-4C82-86C7-9773B7267DAB}" type="pres">
      <dgm:prSet presAssocID="{F5339EB1-15FA-4F53-B324-DA4D36A436A3}" presName="txShp" presStyleLbl="node1" presStyleIdx="0" presStyleCnt="6" custScaleX="124671">
        <dgm:presLayoutVars>
          <dgm:bulletEnabled val="1"/>
        </dgm:presLayoutVars>
      </dgm:prSet>
      <dgm:spPr/>
      <dgm:t>
        <a:bodyPr/>
        <a:lstStyle/>
        <a:p>
          <a:endParaRPr lang="en-IN"/>
        </a:p>
      </dgm:t>
    </dgm:pt>
    <dgm:pt modelId="{3E233FDF-6D2B-4E11-B61D-15ED4A53D374}" type="pres">
      <dgm:prSet presAssocID="{54C98754-4F32-4C52-9990-20DA4E007996}" presName="spacing" presStyleCnt="0"/>
      <dgm:spPr/>
      <dgm:t>
        <a:bodyPr/>
        <a:lstStyle/>
        <a:p>
          <a:endParaRPr lang="en-IN"/>
        </a:p>
      </dgm:t>
    </dgm:pt>
    <dgm:pt modelId="{9F3B49F3-FB2D-487B-9B25-2D8F07AFEE64}" type="pres">
      <dgm:prSet presAssocID="{1EA7B84F-94F9-4F04-AC14-845FA2693A49}" presName="composite" presStyleCnt="0"/>
      <dgm:spPr/>
      <dgm:t>
        <a:bodyPr/>
        <a:lstStyle/>
        <a:p>
          <a:endParaRPr lang="en-IN"/>
        </a:p>
      </dgm:t>
    </dgm:pt>
    <dgm:pt modelId="{6077C5A0-680E-4569-9AF6-AC2D3191BF03}" type="pres">
      <dgm:prSet presAssocID="{1EA7B84F-94F9-4F04-AC14-845FA2693A49}" presName="imgShp" presStyleLbl="fgImgPlace1" presStyleIdx="1" presStyleCnt="6" custLinFactX="-48779" custLinFactNeighborX="-100000" custLinFactNeighborY="-2533"/>
      <dgm:spPr>
        <a:blipFill rotWithShape="0">
          <a:blip xmlns:r="http://schemas.openxmlformats.org/officeDocument/2006/relationships" r:embed="rId1"/>
          <a:stretch>
            <a:fillRect/>
          </a:stretch>
        </a:blipFill>
      </dgm:spPr>
      <dgm:t>
        <a:bodyPr/>
        <a:lstStyle/>
        <a:p>
          <a:endParaRPr lang="en-IN"/>
        </a:p>
      </dgm:t>
    </dgm:pt>
    <dgm:pt modelId="{911A95AA-C351-4E6B-990A-99C06A2C8626}" type="pres">
      <dgm:prSet presAssocID="{1EA7B84F-94F9-4F04-AC14-845FA2693A49}" presName="txShp" presStyleLbl="node1" presStyleIdx="1" presStyleCnt="6" custScaleX="124671">
        <dgm:presLayoutVars>
          <dgm:bulletEnabled val="1"/>
        </dgm:presLayoutVars>
      </dgm:prSet>
      <dgm:spPr/>
      <dgm:t>
        <a:bodyPr/>
        <a:lstStyle/>
        <a:p>
          <a:endParaRPr lang="en-IN"/>
        </a:p>
      </dgm:t>
    </dgm:pt>
    <dgm:pt modelId="{46C635F8-F7AF-4C1A-AB90-B40461DF3E3A}" type="pres">
      <dgm:prSet presAssocID="{94770FE5-AFF2-4F62-A9ED-2BA3E58FEE94}" presName="spacing" presStyleCnt="0"/>
      <dgm:spPr/>
      <dgm:t>
        <a:bodyPr/>
        <a:lstStyle/>
        <a:p>
          <a:endParaRPr lang="en-IN"/>
        </a:p>
      </dgm:t>
    </dgm:pt>
    <dgm:pt modelId="{383DD4FC-1699-456B-8DE6-73A5E1B4E71C}" type="pres">
      <dgm:prSet presAssocID="{75711972-9893-4DA2-801B-31555A740F82}" presName="composite" presStyleCnt="0"/>
      <dgm:spPr/>
      <dgm:t>
        <a:bodyPr/>
        <a:lstStyle/>
        <a:p>
          <a:endParaRPr lang="en-IN"/>
        </a:p>
      </dgm:t>
    </dgm:pt>
    <dgm:pt modelId="{41C29157-F3F2-40C0-9892-03DA981AD46B}" type="pres">
      <dgm:prSet presAssocID="{75711972-9893-4DA2-801B-31555A740F82}" presName="imgShp" presStyleLbl="fgImgPlace1" presStyleIdx="2" presStyleCnt="6" custLinFactX="-48779" custLinFactNeighborX="-100000" custLinFactNeighborY="7803"/>
      <dgm:spPr>
        <a:blipFill rotWithShape="0">
          <a:blip xmlns:r="http://schemas.openxmlformats.org/officeDocument/2006/relationships" r:embed="rId1"/>
          <a:stretch>
            <a:fillRect/>
          </a:stretch>
        </a:blipFill>
      </dgm:spPr>
      <dgm:t>
        <a:bodyPr/>
        <a:lstStyle/>
        <a:p>
          <a:endParaRPr lang="en-IN"/>
        </a:p>
      </dgm:t>
    </dgm:pt>
    <dgm:pt modelId="{EB3C3156-7940-435A-9BFF-AA1F7D26553D}" type="pres">
      <dgm:prSet presAssocID="{75711972-9893-4DA2-801B-31555A740F82}" presName="txShp" presStyleLbl="node1" presStyleIdx="2" presStyleCnt="6" custScaleX="124671">
        <dgm:presLayoutVars>
          <dgm:bulletEnabled val="1"/>
        </dgm:presLayoutVars>
      </dgm:prSet>
      <dgm:spPr/>
      <dgm:t>
        <a:bodyPr/>
        <a:lstStyle/>
        <a:p>
          <a:endParaRPr lang="en-IN"/>
        </a:p>
      </dgm:t>
    </dgm:pt>
    <dgm:pt modelId="{975B66D5-1545-40C8-8FF3-14BF9C5B2BED}" type="pres">
      <dgm:prSet presAssocID="{9B124359-BDE3-4FA7-B8D8-0CF369469182}" presName="spacing" presStyleCnt="0"/>
      <dgm:spPr/>
      <dgm:t>
        <a:bodyPr/>
        <a:lstStyle/>
        <a:p>
          <a:endParaRPr lang="en-IN"/>
        </a:p>
      </dgm:t>
    </dgm:pt>
    <dgm:pt modelId="{5BD203C1-1D3F-4600-A0D3-249BE4DFD07B}" type="pres">
      <dgm:prSet presAssocID="{F52112FA-6FD6-406C-834F-313A19CE5C35}" presName="composite" presStyleCnt="0"/>
      <dgm:spPr/>
      <dgm:t>
        <a:bodyPr/>
        <a:lstStyle/>
        <a:p>
          <a:endParaRPr lang="en-IN"/>
        </a:p>
      </dgm:t>
    </dgm:pt>
    <dgm:pt modelId="{DB9AEE5B-2ADA-439B-A9B7-6D112E090983}" type="pres">
      <dgm:prSet presAssocID="{F52112FA-6FD6-406C-834F-313A19CE5C35}" presName="imgShp" presStyleLbl="fgImgPlace1" presStyleIdx="3" presStyleCnt="6" custLinFactX="-36035" custLinFactNeighborX="-100000" custLinFactNeighborY="5395"/>
      <dgm:spPr>
        <a:blipFill rotWithShape="0">
          <a:blip xmlns:r="http://schemas.openxmlformats.org/officeDocument/2006/relationships" r:embed="rId1"/>
          <a:stretch>
            <a:fillRect/>
          </a:stretch>
        </a:blipFill>
      </dgm:spPr>
      <dgm:t>
        <a:bodyPr/>
        <a:lstStyle/>
        <a:p>
          <a:endParaRPr lang="en-IN"/>
        </a:p>
      </dgm:t>
    </dgm:pt>
    <dgm:pt modelId="{A1FB2EEB-FD0F-4658-BB3C-062437F019B0}" type="pres">
      <dgm:prSet presAssocID="{F52112FA-6FD6-406C-834F-313A19CE5C35}" presName="txShp" presStyleLbl="node1" presStyleIdx="3" presStyleCnt="6" custScaleX="123537" custLinFactNeighborX="567" custLinFactNeighborY="-7349">
        <dgm:presLayoutVars>
          <dgm:bulletEnabled val="1"/>
        </dgm:presLayoutVars>
      </dgm:prSet>
      <dgm:spPr/>
      <dgm:t>
        <a:bodyPr/>
        <a:lstStyle/>
        <a:p>
          <a:endParaRPr lang="en-IN"/>
        </a:p>
      </dgm:t>
    </dgm:pt>
    <dgm:pt modelId="{DAD50660-03FD-444F-B927-6968666DE2B2}" type="pres">
      <dgm:prSet presAssocID="{85761A3F-9466-484B-B72B-53168B0AD125}" presName="spacing" presStyleCnt="0"/>
      <dgm:spPr/>
      <dgm:t>
        <a:bodyPr/>
        <a:lstStyle/>
        <a:p>
          <a:endParaRPr lang="en-IN"/>
        </a:p>
      </dgm:t>
    </dgm:pt>
    <dgm:pt modelId="{D33C29A8-DBB4-41AC-85BD-569004D0AB6D}" type="pres">
      <dgm:prSet presAssocID="{4BDBA400-C203-4C1C-ABCC-5713D8D2FCA4}" presName="composite" presStyleCnt="0"/>
      <dgm:spPr/>
      <dgm:t>
        <a:bodyPr/>
        <a:lstStyle/>
        <a:p>
          <a:endParaRPr lang="en-IN"/>
        </a:p>
      </dgm:t>
    </dgm:pt>
    <dgm:pt modelId="{AADA6156-0434-4E1D-AD52-796CAC98D185}" type="pres">
      <dgm:prSet presAssocID="{4BDBA400-C203-4C1C-ABCC-5713D8D2FCA4}" presName="imgShp" presStyleLbl="fgImgPlace1" presStyleIdx="4" presStyleCnt="6" custLinFactX="-36035" custLinFactNeighborX="-100000" custLinFactNeighborY="-9757"/>
      <dgm:spPr>
        <a:blipFill rotWithShape="0">
          <a:blip xmlns:r="http://schemas.openxmlformats.org/officeDocument/2006/relationships" r:embed="rId1"/>
          <a:stretch>
            <a:fillRect/>
          </a:stretch>
        </a:blipFill>
      </dgm:spPr>
      <dgm:t>
        <a:bodyPr/>
        <a:lstStyle/>
        <a:p>
          <a:endParaRPr lang="en-IN"/>
        </a:p>
      </dgm:t>
    </dgm:pt>
    <dgm:pt modelId="{7AB09B73-FB65-4B0A-AA14-561574C0AD2C}" type="pres">
      <dgm:prSet presAssocID="{4BDBA400-C203-4C1C-ABCC-5713D8D2FCA4}" presName="txShp" presStyleLbl="node1" presStyleIdx="4" presStyleCnt="6" custScaleX="123636" custLinFactNeighborX="768" custLinFactNeighborY="-9757">
        <dgm:presLayoutVars>
          <dgm:bulletEnabled val="1"/>
        </dgm:presLayoutVars>
      </dgm:prSet>
      <dgm:spPr/>
      <dgm:t>
        <a:bodyPr/>
        <a:lstStyle/>
        <a:p>
          <a:endParaRPr lang="en-IN"/>
        </a:p>
      </dgm:t>
    </dgm:pt>
    <dgm:pt modelId="{69F46D2F-EDE5-4D33-A82D-F35D306FA821}" type="pres">
      <dgm:prSet presAssocID="{9267FC80-E495-4E06-B08E-0E0C99E3B49A}" presName="spacing" presStyleCnt="0"/>
      <dgm:spPr/>
      <dgm:t>
        <a:bodyPr/>
        <a:lstStyle/>
        <a:p>
          <a:endParaRPr lang="en-IN"/>
        </a:p>
      </dgm:t>
    </dgm:pt>
    <dgm:pt modelId="{6DBBB65D-2A0C-448D-ADB9-FF9635B2BF46}" type="pres">
      <dgm:prSet presAssocID="{404CBDBB-CA46-44EF-843C-C5D3E94C8817}" presName="composite" presStyleCnt="0"/>
      <dgm:spPr/>
      <dgm:t>
        <a:bodyPr/>
        <a:lstStyle/>
        <a:p>
          <a:endParaRPr lang="en-IN"/>
        </a:p>
      </dgm:t>
    </dgm:pt>
    <dgm:pt modelId="{F8D31B6A-552E-4D23-85FC-3B35083D2B4B}" type="pres">
      <dgm:prSet presAssocID="{404CBDBB-CA46-44EF-843C-C5D3E94C8817}" presName="imgShp" presStyleLbl="fgImgPlace1" presStyleIdx="5" presStyleCnt="6" custLinFactX="-23290" custLinFactNeighborX="-100000" custLinFactNeighborY="-1829"/>
      <dgm:spPr>
        <a:blipFill rotWithShape="0">
          <a:blip xmlns:r="http://schemas.openxmlformats.org/officeDocument/2006/relationships" r:embed="rId1"/>
          <a:stretch>
            <a:fillRect/>
          </a:stretch>
        </a:blipFill>
      </dgm:spPr>
      <dgm:t>
        <a:bodyPr/>
        <a:lstStyle/>
        <a:p>
          <a:endParaRPr lang="en-IN"/>
        </a:p>
      </dgm:t>
    </dgm:pt>
    <dgm:pt modelId="{C4DAC6BD-E7B4-496C-8251-B395125B0731}" type="pres">
      <dgm:prSet presAssocID="{404CBDBB-CA46-44EF-843C-C5D3E94C8817}" presName="txShp" presStyleLbl="node1" presStyleIdx="5" presStyleCnt="6" custScaleX="123537" custLinFactNeighborX="567" custLinFactNeighborY="-1829">
        <dgm:presLayoutVars>
          <dgm:bulletEnabled val="1"/>
        </dgm:presLayoutVars>
      </dgm:prSet>
      <dgm:spPr/>
      <dgm:t>
        <a:bodyPr/>
        <a:lstStyle/>
        <a:p>
          <a:endParaRPr lang="en-IN"/>
        </a:p>
      </dgm:t>
    </dgm:pt>
  </dgm:ptLst>
  <dgm:cxnLst>
    <dgm:cxn modelId="{BD6DFCCA-B236-46E9-A8A0-DAAA53B1F907}" type="presOf" srcId="{75711972-9893-4DA2-801B-31555A740F82}" destId="{EB3C3156-7940-435A-9BFF-AA1F7D26553D}" srcOrd="0" destOrd="0" presId="urn:microsoft.com/office/officeart/2005/8/layout/vList3"/>
    <dgm:cxn modelId="{D9C88CB4-7A48-4724-B036-273ECEA9CC8D}" type="presOf" srcId="{F52112FA-6FD6-406C-834F-313A19CE5C35}" destId="{A1FB2EEB-FD0F-4658-BB3C-062437F019B0}" srcOrd="0" destOrd="0" presId="urn:microsoft.com/office/officeart/2005/8/layout/vList3"/>
    <dgm:cxn modelId="{AB5F99DC-F7F9-44D4-883E-14EC991E92EA}" type="presOf" srcId="{779ED68B-2264-4DAB-890D-194A0A3470FC}" destId="{6181E617-1F90-491F-A886-8F1A6373E3B2}" srcOrd="0" destOrd="0" presId="urn:microsoft.com/office/officeart/2005/8/layout/vList3"/>
    <dgm:cxn modelId="{51E6530C-18C7-4F7C-B490-C52F4B32F023}" type="presOf" srcId="{4BDBA400-C203-4C1C-ABCC-5713D8D2FCA4}" destId="{7AB09B73-FB65-4B0A-AA14-561574C0AD2C}" srcOrd="0" destOrd="0" presId="urn:microsoft.com/office/officeart/2005/8/layout/vList3"/>
    <dgm:cxn modelId="{CD340676-1021-4EB1-9874-922ED7CBD6A8}" srcId="{779ED68B-2264-4DAB-890D-194A0A3470FC}" destId="{4BDBA400-C203-4C1C-ABCC-5713D8D2FCA4}" srcOrd="4" destOrd="0" parTransId="{F634AA91-7F58-476B-9537-5FD5EEB4013A}" sibTransId="{9267FC80-E495-4E06-B08E-0E0C99E3B49A}"/>
    <dgm:cxn modelId="{B86F1DC0-EC56-4F43-AA12-4AD18BF76A71}" type="presOf" srcId="{1EA7B84F-94F9-4F04-AC14-845FA2693A49}" destId="{911A95AA-C351-4E6B-990A-99C06A2C8626}" srcOrd="0" destOrd="0" presId="urn:microsoft.com/office/officeart/2005/8/layout/vList3"/>
    <dgm:cxn modelId="{9F2057AF-7F0F-4187-9379-C0AE6ED5EE09}" srcId="{779ED68B-2264-4DAB-890D-194A0A3470FC}" destId="{F52112FA-6FD6-406C-834F-313A19CE5C35}" srcOrd="3" destOrd="0" parTransId="{43A5F44A-D5D7-43EF-BC9C-690D39ED1023}" sibTransId="{85761A3F-9466-484B-B72B-53168B0AD125}"/>
    <dgm:cxn modelId="{81806940-3CF9-47D8-BD24-7CF4BA1FA0B7}" srcId="{779ED68B-2264-4DAB-890D-194A0A3470FC}" destId="{F5339EB1-15FA-4F53-B324-DA4D36A436A3}" srcOrd="0" destOrd="0" parTransId="{DF2F1D3D-CD8A-4A34-9FAF-6B54C538216C}" sibTransId="{54C98754-4F32-4C52-9990-20DA4E007996}"/>
    <dgm:cxn modelId="{6D332920-CFD2-4CD3-B1B7-40E67D5371BB}" type="presOf" srcId="{404CBDBB-CA46-44EF-843C-C5D3E94C8817}" destId="{C4DAC6BD-E7B4-496C-8251-B395125B0731}" srcOrd="0" destOrd="0" presId="urn:microsoft.com/office/officeart/2005/8/layout/vList3"/>
    <dgm:cxn modelId="{D96ED389-7E83-46B1-BD1E-97FA4D878B8F}" srcId="{779ED68B-2264-4DAB-890D-194A0A3470FC}" destId="{75711972-9893-4DA2-801B-31555A740F82}" srcOrd="2" destOrd="0" parTransId="{403CAC31-6352-47B3-8415-6581455ABA64}" sibTransId="{9B124359-BDE3-4FA7-B8D8-0CF369469182}"/>
    <dgm:cxn modelId="{F6664E28-B8E8-4D6B-AC4F-596A0C4897ED}" srcId="{779ED68B-2264-4DAB-890D-194A0A3470FC}" destId="{1EA7B84F-94F9-4F04-AC14-845FA2693A49}" srcOrd="1" destOrd="0" parTransId="{C0B3AAB5-C3D5-4989-910C-88F42D371CD8}" sibTransId="{94770FE5-AFF2-4F62-A9ED-2BA3E58FEE94}"/>
    <dgm:cxn modelId="{364D01E9-57EB-40B4-8B1D-D493BD3E0376}" srcId="{779ED68B-2264-4DAB-890D-194A0A3470FC}" destId="{404CBDBB-CA46-44EF-843C-C5D3E94C8817}" srcOrd="5" destOrd="0" parTransId="{FB026DFE-8518-465C-9C80-0764721AB717}" sibTransId="{921E77A1-F291-4D23-AB34-CB2D65A9C4A3}"/>
    <dgm:cxn modelId="{B9B8AEB4-1008-4815-A1C8-BE29E1DBC951}" type="presOf" srcId="{F5339EB1-15FA-4F53-B324-DA4D36A436A3}" destId="{74D28CC6-27D8-4C82-86C7-9773B7267DAB}" srcOrd="0" destOrd="0" presId="urn:microsoft.com/office/officeart/2005/8/layout/vList3"/>
    <dgm:cxn modelId="{DA84B36D-6F64-4DC5-9F94-B9ECAC11CE1D}" type="presParOf" srcId="{6181E617-1F90-491F-A886-8F1A6373E3B2}" destId="{39E6CC96-2A00-4A23-8E51-1F0EEA86EABD}" srcOrd="0" destOrd="0" presId="urn:microsoft.com/office/officeart/2005/8/layout/vList3"/>
    <dgm:cxn modelId="{9F06D6B7-C064-4CF3-8540-47D7F8AFF112}" type="presParOf" srcId="{39E6CC96-2A00-4A23-8E51-1F0EEA86EABD}" destId="{7E1BDE65-A283-4300-9F9D-2EB97CDE486D}" srcOrd="0" destOrd="0" presId="urn:microsoft.com/office/officeart/2005/8/layout/vList3"/>
    <dgm:cxn modelId="{02A5DF35-2D2C-4E36-9690-62E94F914DE4}" type="presParOf" srcId="{39E6CC96-2A00-4A23-8E51-1F0EEA86EABD}" destId="{74D28CC6-27D8-4C82-86C7-9773B7267DAB}" srcOrd="1" destOrd="0" presId="urn:microsoft.com/office/officeart/2005/8/layout/vList3"/>
    <dgm:cxn modelId="{46F00A10-EF28-4E8E-8347-53CA5B4EC980}" type="presParOf" srcId="{6181E617-1F90-491F-A886-8F1A6373E3B2}" destId="{3E233FDF-6D2B-4E11-B61D-15ED4A53D374}" srcOrd="1" destOrd="0" presId="urn:microsoft.com/office/officeart/2005/8/layout/vList3"/>
    <dgm:cxn modelId="{C4EF8E07-63E0-479D-978B-7E999B28F2E7}" type="presParOf" srcId="{6181E617-1F90-491F-A886-8F1A6373E3B2}" destId="{9F3B49F3-FB2D-487B-9B25-2D8F07AFEE64}" srcOrd="2" destOrd="0" presId="urn:microsoft.com/office/officeart/2005/8/layout/vList3"/>
    <dgm:cxn modelId="{992C4459-A9BF-42B1-846C-4665FE193AFD}" type="presParOf" srcId="{9F3B49F3-FB2D-487B-9B25-2D8F07AFEE64}" destId="{6077C5A0-680E-4569-9AF6-AC2D3191BF03}" srcOrd="0" destOrd="0" presId="urn:microsoft.com/office/officeart/2005/8/layout/vList3"/>
    <dgm:cxn modelId="{6D0D2247-CAF5-4700-84CF-17C57664BAB1}" type="presParOf" srcId="{9F3B49F3-FB2D-487B-9B25-2D8F07AFEE64}" destId="{911A95AA-C351-4E6B-990A-99C06A2C8626}" srcOrd="1" destOrd="0" presId="urn:microsoft.com/office/officeart/2005/8/layout/vList3"/>
    <dgm:cxn modelId="{8BADE4C1-E58F-4148-8E8F-A26008E7A0DA}" type="presParOf" srcId="{6181E617-1F90-491F-A886-8F1A6373E3B2}" destId="{46C635F8-F7AF-4C1A-AB90-B40461DF3E3A}" srcOrd="3" destOrd="0" presId="urn:microsoft.com/office/officeart/2005/8/layout/vList3"/>
    <dgm:cxn modelId="{761A60BD-BA40-4D98-996D-E1058F27F507}" type="presParOf" srcId="{6181E617-1F90-491F-A886-8F1A6373E3B2}" destId="{383DD4FC-1699-456B-8DE6-73A5E1B4E71C}" srcOrd="4" destOrd="0" presId="urn:microsoft.com/office/officeart/2005/8/layout/vList3"/>
    <dgm:cxn modelId="{369BF3F5-C5B3-4EEE-9022-6C2688FC2F40}" type="presParOf" srcId="{383DD4FC-1699-456B-8DE6-73A5E1B4E71C}" destId="{41C29157-F3F2-40C0-9892-03DA981AD46B}" srcOrd="0" destOrd="0" presId="urn:microsoft.com/office/officeart/2005/8/layout/vList3"/>
    <dgm:cxn modelId="{72088246-3225-413B-B317-362724D7C655}" type="presParOf" srcId="{383DD4FC-1699-456B-8DE6-73A5E1B4E71C}" destId="{EB3C3156-7940-435A-9BFF-AA1F7D26553D}" srcOrd="1" destOrd="0" presId="urn:microsoft.com/office/officeart/2005/8/layout/vList3"/>
    <dgm:cxn modelId="{0C7C4013-C3A1-4CA6-8CFD-70F0D6FE1D6F}" type="presParOf" srcId="{6181E617-1F90-491F-A886-8F1A6373E3B2}" destId="{975B66D5-1545-40C8-8FF3-14BF9C5B2BED}" srcOrd="5" destOrd="0" presId="urn:microsoft.com/office/officeart/2005/8/layout/vList3"/>
    <dgm:cxn modelId="{64C22FA3-2D3E-44FC-BA09-F660D22F41B0}" type="presParOf" srcId="{6181E617-1F90-491F-A886-8F1A6373E3B2}" destId="{5BD203C1-1D3F-4600-A0D3-249BE4DFD07B}" srcOrd="6" destOrd="0" presId="urn:microsoft.com/office/officeart/2005/8/layout/vList3"/>
    <dgm:cxn modelId="{C4157302-F53A-40B2-8BF5-00C900A38926}" type="presParOf" srcId="{5BD203C1-1D3F-4600-A0D3-249BE4DFD07B}" destId="{DB9AEE5B-2ADA-439B-A9B7-6D112E090983}" srcOrd="0" destOrd="0" presId="urn:microsoft.com/office/officeart/2005/8/layout/vList3"/>
    <dgm:cxn modelId="{391B10C6-DFC6-4305-AB9F-2F13CAF27526}" type="presParOf" srcId="{5BD203C1-1D3F-4600-A0D3-249BE4DFD07B}" destId="{A1FB2EEB-FD0F-4658-BB3C-062437F019B0}" srcOrd="1" destOrd="0" presId="urn:microsoft.com/office/officeart/2005/8/layout/vList3"/>
    <dgm:cxn modelId="{E0D9843B-BD1F-40CB-A648-E6E524EC5002}" type="presParOf" srcId="{6181E617-1F90-491F-A886-8F1A6373E3B2}" destId="{DAD50660-03FD-444F-B927-6968666DE2B2}" srcOrd="7" destOrd="0" presId="urn:microsoft.com/office/officeart/2005/8/layout/vList3"/>
    <dgm:cxn modelId="{76BD70CA-C315-4606-AB6B-ABFC15788468}" type="presParOf" srcId="{6181E617-1F90-491F-A886-8F1A6373E3B2}" destId="{D33C29A8-DBB4-41AC-85BD-569004D0AB6D}" srcOrd="8" destOrd="0" presId="urn:microsoft.com/office/officeart/2005/8/layout/vList3"/>
    <dgm:cxn modelId="{AEE48EC8-CBE3-4756-BE07-EC20FF91DA54}" type="presParOf" srcId="{D33C29A8-DBB4-41AC-85BD-569004D0AB6D}" destId="{AADA6156-0434-4E1D-AD52-796CAC98D185}" srcOrd="0" destOrd="0" presId="urn:microsoft.com/office/officeart/2005/8/layout/vList3"/>
    <dgm:cxn modelId="{7D709698-1CDE-4770-9AC0-52A8F2D80A09}" type="presParOf" srcId="{D33C29A8-DBB4-41AC-85BD-569004D0AB6D}" destId="{7AB09B73-FB65-4B0A-AA14-561574C0AD2C}" srcOrd="1" destOrd="0" presId="urn:microsoft.com/office/officeart/2005/8/layout/vList3"/>
    <dgm:cxn modelId="{5ACCB9A0-2246-4EEF-9631-2D1E46D87FFA}" type="presParOf" srcId="{6181E617-1F90-491F-A886-8F1A6373E3B2}" destId="{69F46D2F-EDE5-4D33-A82D-F35D306FA821}" srcOrd="9" destOrd="0" presId="urn:microsoft.com/office/officeart/2005/8/layout/vList3"/>
    <dgm:cxn modelId="{20CA99AF-4D37-44EC-967F-25A25C86D757}" type="presParOf" srcId="{6181E617-1F90-491F-A886-8F1A6373E3B2}" destId="{6DBBB65D-2A0C-448D-ADB9-FF9635B2BF46}" srcOrd="10" destOrd="0" presId="urn:microsoft.com/office/officeart/2005/8/layout/vList3"/>
    <dgm:cxn modelId="{605FA63F-519F-4C97-B23C-FD1BDB55E38F}" type="presParOf" srcId="{6DBBB65D-2A0C-448D-ADB9-FF9635B2BF46}" destId="{F8D31B6A-552E-4D23-85FC-3B35083D2B4B}" srcOrd="0" destOrd="0" presId="urn:microsoft.com/office/officeart/2005/8/layout/vList3"/>
    <dgm:cxn modelId="{C8C57375-F81B-466D-885F-E73DB1E3F247}" type="presParOf" srcId="{6DBBB65D-2A0C-448D-ADB9-FF9635B2BF46}" destId="{C4DAC6BD-E7B4-496C-8251-B395125B0731}" srcOrd="1" destOrd="0" presId="urn:microsoft.com/office/officeart/2005/8/layout/vLis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8487ED-B816-410D-A68C-239C2E8FD34E}"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IN"/>
        </a:p>
      </dgm:t>
    </dgm:pt>
    <dgm:pt modelId="{FFFE1B83-5426-4DE8-9E33-3ABB3B5527EC}">
      <dgm:prSet/>
      <dgm:spPr/>
      <dgm:t>
        <a:bodyPr/>
        <a:lstStyle/>
        <a:p>
          <a:pPr algn="ctr" rtl="0"/>
          <a:r>
            <a:rPr lang="en-US" b="1" u="sng" dirty="0" smtClean="0">
              <a:solidFill>
                <a:schemeClr val="accent6">
                  <a:lumMod val="50000"/>
                </a:schemeClr>
              </a:solidFill>
              <a:latin typeface="Algerian" pitchFamily="82" charset="0"/>
            </a:rPr>
            <a:t>objective:</a:t>
          </a:r>
          <a:endParaRPr lang="en-IN" b="1" u="sng" dirty="0">
            <a:solidFill>
              <a:schemeClr val="accent6">
                <a:lumMod val="50000"/>
              </a:schemeClr>
            </a:solidFill>
            <a:latin typeface="Algerian" pitchFamily="82" charset="0"/>
          </a:endParaRPr>
        </a:p>
      </dgm:t>
    </dgm:pt>
    <dgm:pt modelId="{1EE57577-306C-4DED-B604-DF772D5A1064}" type="parTrans" cxnId="{D3A0EEF3-B107-4919-AE84-D0C58BCCA1C7}">
      <dgm:prSet/>
      <dgm:spPr/>
      <dgm:t>
        <a:bodyPr/>
        <a:lstStyle/>
        <a:p>
          <a:endParaRPr lang="en-IN"/>
        </a:p>
      </dgm:t>
    </dgm:pt>
    <dgm:pt modelId="{1F04D128-97DF-46BC-9072-AD10B9C52C02}" type="sibTrans" cxnId="{D3A0EEF3-B107-4919-AE84-D0C58BCCA1C7}">
      <dgm:prSet/>
      <dgm:spPr/>
      <dgm:t>
        <a:bodyPr/>
        <a:lstStyle/>
        <a:p>
          <a:endParaRPr lang="en-IN"/>
        </a:p>
      </dgm:t>
    </dgm:pt>
    <dgm:pt modelId="{EBEE1055-26C7-4DE7-ADFD-E74FDC7D3E53}" type="pres">
      <dgm:prSet presAssocID="{F38487ED-B816-410D-A68C-239C2E8FD34E}" presName="linear" presStyleCnt="0">
        <dgm:presLayoutVars>
          <dgm:animLvl val="lvl"/>
          <dgm:resizeHandles val="exact"/>
        </dgm:presLayoutVars>
      </dgm:prSet>
      <dgm:spPr/>
      <dgm:t>
        <a:bodyPr/>
        <a:lstStyle/>
        <a:p>
          <a:endParaRPr lang="en-IN"/>
        </a:p>
      </dgm:t>
    </dgm:pt>
    <dgm:pt modelId="{1F4C6EC5-3C8F-4D34-90D0-A074D2654E0D}" type="pres">
      <dgm:prSet presAssocID="{FFFE1B83-5426-4DE8-9E33-3ABB3B5527EC}" presName="parentText" presStyleLbl="node1" presStyleIdx="0" presStyleCnt="1">
        <dgm:presLayoutVars>
          <dgm:chMax val="0"/>
          <dgm:bulletEnabled val="1"/>
        </dgm:presLayoutVars>
      </dgm:prSet>
      <dgm:spPr/>
      <dgm:t>
        <a:bodyPr/>
        <a:lstStyle/>
        <a:p>
          <a:endParaRPr lang="en-IN"/>
        </a:p>
      </dgm:t>
    </dgm:pt>
  </dgm:ptLst>
  <dgm:cxnLst>
    <dgm:cxn modelId="{B435D47E-8868-4550-9724-B5B7D90D1792}" type="presOf" srcId="{F38487ED-B816-410D-A68C-239C2E8FD34E}" destId="{EBEE1055-26C7-4DE7-ADFD-E74FDC7D3E53}" srcOrd="0" destOrd="0" presId="urn:microsoft.com/office/officeart/2005/8/layout/vList2"/>
    <dgm:cxn modelId="{D3A0EEF3-B107-4919-AE84-D0C58BCCA1C7}" srcId="{F38487ED-B816-410D-A68C-239C2E8FD34E}" destId="{FFFE1B83-5426-4DE8-9E33-3ABB3B5527EC}" srcOrd="0" destOrd="0" parTransId="{1EE57577-306C-4DED-B604-DF772D5A1064}" sibTransId="{1F04D128-97DF-46BC-9072-AD10B9C52C02}"/>
    <dgm:cxn modelId="{F0971CC5-89C8-4BB0-A331-18CE4BE47E3D}" type="presOf" srcId="{FFFE1B83-5426-4DE8-9E33-3ABB3B5527EC}" destId="{1F4C6EC5-3C8F-4D34-90D0-A074D2654E0D}" srcOrd="0" destOrd="0" presId="urn:microsoft.com/office/officeart/2005/8/layout/vList2"/>
    <dgm:cxn modelId="{70129692-5F32-43A1-8247-6A09A1B4FBCD}" type="presParOf" srcId="{EBEE1055-26C7-4DE7-ADFD-E74FDC7D3E53}" destId="{1F4C6EC5-3C8F-4D34-90D0-A074D2654E0D}"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18CC08-EE16-42F1-A25E-ADEB994564AF}"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IN"/>
        </a:p>
      </dgm:t>
    </dgm:pt>
    <dgm:pt modelId="{D85AE205-FF65-49AD-A6F5-8951B7760626}">
      <dgm:prSet custT="1"/>
      <dgm:spPr/>
      <dgm:t>
        <a:bodyPr/>
        <a:lstStyle/>
        <a:p>
          <a:pPr algn="ctr" rtl="0"/>
          <a:r>
            <a:rPr lang="en-US" sz="4400" b="1" u="sng" dirty="0" smtClean="0">
              <a:solidFill>
                <a:schemeClr val="accent6">
                  <a:lumMod val="50000"/>
                </a:schemeClr>
              </a:solidFill>
              <a:latin typeface="Algerian" pitchFamily="82" charset="0"/>
            </a:rPr>
            <a:t>SPECIFIC OBJECTIVE</a:t>
          </a:r>
          <a:endParaRPr lang="en-IN" sz="4400" b="1" u="sng" dirty="0">
            <a:solidFill>
              <a:schemeClr val="accent6">
                <a:lumMod val="50000"/>
              </a:schemeClr>
            </a:solidFill>
            <a:latin typeface="Algerian" pitchFamily="82" charset="0"/>
          </a:endParaRPr>
        </a:p>
      </dgm:t>
    </dgm:pt>
    <dgm:pt modelId="{E0E54D8C-6C94-4D99-A544-B5D366A4E09A}" type="parTrans" cxnId="{A512007E-C773-4BF8-97B3-E0F3BCC2599A}">
      <dgm:prSet/>
      <dgm:spPr/>
      <dgm:t>
        <a:bodyPr/>
        <a:lstStyle/>
        <a:p>
          <a:endParaRPr lang="en-IN"/>
        </a:p>
      </dgm:t>
    </dgm:pt>
    <dgm:pt modelId="{701E0AD2-93FF-46E1-B0CB-D07B7B61B9B8}" type="sibTrans" cxnId="{A512007E-C773-4BF8-97B3-E0F3BCC2599A}">
      <dgm:prSet/>
      <dgm:spPr/>
      <dgm:t>
        <a:bodyPr/>
        <a:lstStyle/>
        <a:p>
          <a:endParaRPr lang="en-IN"/>
        </a:p>
      </dgm:t>
    </dgm:pt>
    <dgm:pt modelId="{59B49496-4651-4512-AD1C-22C736A69CE2}" type="pres">
      <dgm:prSet presAssocID="{DB18CC08-EE16-42F1-A25E-ADEB994564AF}" presName="linear" presStyleCnt="0">
        <dgm:presLayoutVars>
          <dgm:animLvl val="lvl"/>
          <dgm:resizeHandles val="exact"/>
        </dgm:presLayoutVars>
      </dgm:prSet>
      <dgm:spPr/>
      <dgm:t>
        <a:bodyPr/>
        <a:lstStyle/>
        <a:p>
          <a:endParaRPr lang="en-IN"/>
        </a:p>
      </dgm:t>
    </dgm:pt>
    <dgm:pt modelId="{14F62C16-F1E6-41B3-86D3-16921810FE6A}" type="pres">
      <dgm:prSet presAssocID="{D85AE205-FF65-49AD-A6F5-8951B7760626}" presName="parentText" presStyleLbl="node1" presStyleIdx="0" presStyleCnt="1">
        <dgm:presLayoutVars>
          <dgm:chMax val="0"/>
          <dgm:bulletEnabled val="1"/>
        </dgm:presLayoutVars>
      </dgm:prSet>
      <dgm:spPr/>
      <dgm:t>
        <a:bodyPr/>
        <a:lstStyle/>
        <a:p>
          <a:endParaRPr lang="en-IN"/>
        </a:p>
      </dgm:t>
    </dgm:pt>
  </dgm:ptLst>
  <dgm:cxnLst>
    <dgm:cxn modelId="{E0502D44-45F3-4C97-9B3D-E5E66C8DDFDC}" type="presOf" srcId="{DB18CC08-EE16-42F1-A25E-ADEB994564AF}" destId="{59B49496-4651-4512-AD1C-22C736A69CE2}" srcOrd="0" destOrd="0" presId="urn:microsoft.com/office/officeart/2005/8/layout/vList2"/>
    <dgm:cxn modelId="{124C2A72-7CC7-4932-A9BE-9896CEABF34C}" type="presOf" srcId="{D85AE205-FF65-49AD-A6F5-8951B7760626}" destId="{14F62C16-F1E6-41B3-86D3-16921810FE6A}" srcOrd="0" destOrd="0" presId="urn:microsoft.com/office/officeart/2005/8/layout/vList2"/>
    <dgm:cxn modelId="{A512007E-C773-4BF8-97B3-E0F3BCC2599A}" srcId="{DB18CC08-EE16-42F1-A25E-ADEB994564AF}" destId="{D85AE205-FF65-49AD-A6F5-8951B7760626}" srcOrd="0" destOrd="0" parTransId="{E0E54D8C-6C94-4D99-A544-B5D366A4E09A}" sibTransId="{701E0AD2-93FF-46E1-B0CB-D07B7B61B9B8}"/>
    <dgm:cxn modelId="{D8E12460-92B7-4116-A181-3A00177CDD76}" type="presParOf" srcId="{59B49496-4651-4512-AD1C-22C736A69CE2}" destId="{14F62C16-F1E6-41B3-86D3-16921810FE6A}"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C77789-1926-4013-8A66-F6536F7FEA67}" type="doc">
      <dgm:prSet loTypeId="urn:microsoft.com/office/officeart/2005/8/layout/vList2" loCatId="list" qsTypeId="urn:microsoft.com/office/officeart/2005/8/quickstyle/3d2" qsCatId="3D" csTypeId="urn:microsoft.com/office/officeart/2005/8/colors/accent1_2" csCatId="accent1"/>
      <dgm:spPr/>
      <dgm:t>
        <a:bodyPr/>
        <a:lstStyle/>
        <a:p>
          <a:endParaRPr lang="en-IN"/>
        </a:p>
      </dgm:t>
    </dgm:pt>
    <dgm:pt modelId="{2E5A7A2B-0D69-4D79-A435-398CDE94D0D5}">
      <dgm:prSet custT="1"/>
      <dgm:spPr/>
      <dgm:t>
        <a:bodyPr/>
        <a:lstStyle/>
        <a:p>
          <a:pPr algn="ctr" rtl="0"/>
          <a:r>
            <a:rPr lang="en-US" sz="4400" b="1" u="sng" dirty="0" smtClean="0">
              <a:solidFill>
                <a:schemeClr val="accent6">
                  <a:lumMod val="50000"/>
                </a:schemeClr>
              </a:solidFill>
              <a:latin typeface="Algerian" pitchFamily="82" charset="0"/>
            </a:rPr>
            <a:t>Hospital Profile</a:t>
          </a:r>
          <a:endParaRPr lang="en-IN" sz="4400" b="1" u="sng" dirty="0">
            <a:solidFill>
              <a:schemeClr val="accent6">
                <a:lumMod val="50000"/>
              </a:schemeClr>
            </a:solidFill>
            <a:latin typeface="Algerian" pitchFamily="82" charset="0"/>
          </a:endParaRPr>
        </a:p>
      </dgm:t>
    </dgm:pt>
    <dgm:pt modelId="{D98005AE-7F2F-4803-B6C1-258A15BB0031}" type="parTrans" cxnId="{D707DA6F-C6BF-43F4-A581-E32C7428361A}">
      <dgm:prSet/>
      <dgm:spPr/>
      <dgm:t>
        <a:bodyPr/>
        <a:lstStyle/>
        <a:p>
          <a:pPr algn="ctr"/>
          <a:endParaRPr lang="en-IN" sz="4400" u="sng">
            <a:solidFill>
              <a:schemeClr val="accent6">
                <a:lumMod val="50000"/>
              </a:schemeClr>
            </a:solidFill>
            <a:latin typeface="Algerian" pitchFamily="82" charset="0"/>
          </a:endParaRPr>
        </a:p>
      </dgm:t>
    </dgm:pt>
    <dgm:pt modelId="{21B0F4B0-02BE-443C-8D45-D70587ED5C02}" type="sibTrans" cxnId="{D707DA6F-C6BF-43F4-A581-E32C7428361A}">
      <dgm:prSet/>
      <dgm:spPr/>
      <dgm:t>
        <a:bodyPr/>
        <a:lstStyle/>
        <a:p>
          <a:pPr algn="ctr"/>
          <a:endParaRPr lang="en-IN" sz="4400" u="sng">
            <a:solidFill>
              <a:schemeClr val="accent6">
                <a:lumMod val="50000"/>
              </a:schemeClr>
            </a:solidFill>
            <a:latin typeface="Algerian" pitchFamily="82" charset="0"/>
          </a:endParaRPr>
        </a:p>
      </dgm:t>
    </dgm:pt>
    <dgm:pt modelId="{7EEC98EE-4633-43CE-8A30-C12CB96E0327}" type="pres">
      <dgm:prSet presAssocID="{1BC77789-1926-4013-8A66-F6536F7FEA67}" presName="linear" presStyleCnt="0">
        <dgm:presLayoutVars>
          <dgm:animLvl val="lvl"/>
          <dgm:resizeHandles val="exact"/>
        </dgm:presLayoutVars>
      </dgm:prSet>
      <dgm:spPr/>
      <dgm:t>
        <a:bodyPr/>
        <a:lstStyle/>
        <a:p>
          <a:endParaRPr lang="en-IN"/>
        </a:p>
      </dgm:t>
    </dgm:pt>
    <dgm:pt modelId="{95DE033D-1624-410A-848B-A1C2B8051856}" type="pres">
      <dgm:prSet presAssocID="{2E5A7A2B-0D69-4D79-A435-398CDE94D0D5}" presName="parentText" presStyleLbl="node1" presStyleIdx="0" presStyleCnt="1">
        <dgm:presLayoutVars>
          <dgm:chMax val="0"/>
          <dgm:bulletEnabled val="1"/>
        </dgm:presLayoutVars>
      </dgm:prSet>
      <dgm:spPr/>
      <dgm:t>
        <a:bodyPr/>
        <a:lstStyle/>
        <a:p>
          <a:endParaRPr lang="en-IN"/>
        </a:p>
      </dgm:t>
    </dgm:pt>
  </dgm:ptLst>
  <dgm:cxnLst>
    <dgm:cxn modelId="{15DD6762-CFEA-47C7-B49A-3D45F1D19A0E}" type="presOf" srcId="{1BC77789-1926-4013-8A66-F6536F7FEA67}" destId="{7EEC98EE-4633-43CE-8A30-C12CB96E0327}" srcOrd="0" destOrd="0" presId="urn:microsoft.com/office/officeart/2005/8/layout/vList2"/>
    <dgm:cxn modelId="{D707DA6F-C6BF-43F4-A581-E32C7428361A}" srcId="{1BC77789-1926-4013-8A66-F6536F7FEA67}" destId="{2E5A7A2B-0D69-4D79-A435-398CDE94D0D5}" srcOrd="0" destOrd="0" parTransId="{D98005AE-7F2F-4803-B6C1-258A15BB0031}" sibTransId="{21B0F4B0-02BE-443C-8D45-D70587ED5C02}"/>
    <dgm:cxn modelId="{AC48FF65-414B-4A40-B541-55C27E4F5159}" type="presOf" srcId="{2E5A7A2B-0D69-4D79-A435-398CDE94D0D5}" destId="{95DE033D-1624-410A-848B-A1C2B8051856}" srcOrd="0" destOrd="0" presId="urn:microsoft.com/office/officeart/2005/8/layout/vList2"/>
    <dgm:cxn modelId="{F11C8BC1-2FD0-4B4A-8F85-D498A4CF02DF}" type="presParOf" srcId="{7EEC98EE-4633-43CE-8A30-C12CB96E0327}" destId="{95DE033D-1624-410A-848B-A1C2B805185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99BBF8-F1CF-4B69-B213-0FE2C0693034}" type="doc">
      <dgm:prSet loTypeId="urn:microsoft.com/office/officeart/2005/8/layout/vList2" loCatId="list" qsTypeId="urn:microsoft.com/office/officeart/2005/8/quickstyle/3d2" qsCatId="3D" csTypeId="urn:microsoft.com/office/officeart/2005/8/colors/accent1_2" csCatId="accent1"/>
      <dgm:spPr/>
      <dgm:t>
        <a:bodyPr/>
        <a:lstStyle/>
        <a:p>
          <a:endParaRPr lang="en-IN"/>
        </a:p>
      </dgm:t>
    </dgm:pt>
    <dgm:pt modelId="{902BAB78-6224-4F17-A601-E726468B04B5}">
      <dgm:prSet custT="1"/>
      <dgm:spPr/>
      <dgm:t>
        <a:bodyPr/>
        <a:lstStyle/>
        <a:p>
          <a:pPr algn="ctr" rtl="0"/>
          <a:r>
            <a:rPr lang="en-US" sz="4400" b="1" u="sng" dirty="0" smtClean="0">
              <a:solidFill>
                <a:schemeClr val="accent6">
                  <a:lumMod val="50000"/>
                </a:schemeClr>
              </a:solidFill>
              <a:latin typeface="Algerian" pitchFamily="82" charset="0"/>
            </a:rPr>
            <a:t>Introduction:</a:t>
          </a:r>
          <a:endParaRPr lang="en-IN" sz="4400" b="1" u="sng" dirty="0">
            <a:solidFill>
              <a:schemeClr val="accent6">
                <a:lumMod val="50000"/>
              </a:schemeClr>
            </a:solidFill>
            <a:latin typeface="Algerian" pitchFamily="82" charset="0"/>
          </a:endParaRPr>
        </a:p>
      </dgm:t>
    </dgm:pt>
    <dgm:pt modelId="{6B9D2F6F-8C36-40FE-B587-C05A1F2B21DF}" type="parTrans" cxnId="{8B0C0F29-6A52-4DE0-B1B5-DD9BB2E40A04}">
      <dgm:prSet/>
      <dgm:spPr/>
      <dgm:t>
        <a:bodyPr/>
        <a:lstStyle/>
        <a:p>
          <a:endParaRPr lang="en-IN"/>
        </a:p>
      </dgm:t>
    </dgm:pt>
    <dgm:pt modelId="{2CA95362-B801-498B-8F32-A085A9C3953E}" type="sibTrans" cxnId="{8B0C0F29-6A52-4DE0-B1B5-DD9BB2E40A04}">
      <dgm:prSet/>
      <dgm:spPr/>
      <dgm:t>
        <a:bodyPr/>
        <a:lstStyle/>
        <a:p>
          <a:endParaRPr lang="en-IN"/>
        </a:p>
      </dgm:t>
    </dgm:pt>
    <dgm:pt modelId="{7FF9F8F8-D4C7-44E3-A09A-0E276878EB37}" type="pres">
      <dgm:prSet presAssocID="{1299BBF8-F1CF-4B69-B213-0FE2C0693034}" presName="linear" presStyleCnt="0">
        <dgm:presLayoutVars>
          <dgm:animLvl val="lvl"/>
          <dgm:resizeHandles val="exact"/>
        </dgm:presLayoutVars>
      </dgm:prSet>
      <dgm:spPr/>
      <dgm:t>
        <a:bodyPr/>
        <a:lstStyle/>
        <a:p>
          <a:endParaRPr lang="en-IN"/>
        </a:p>
      </dgm:t>
    </dgm:pt>
    <dgm:pt modelId="{D133487F-F614-435A-8320-A2220E88086E}" type="pres">
      <dgm:prSet presAssocID="{902BAB78-6224-4F17-A601-E726468B04B5}" presName="parentText" presStyleLbl="node1" presStyleIdx="0" presStyleCnt="1">
        <dgm:presLayoutVars>
          <dgm:chMax val="0"/>
          <dgm:bulletEnabled val="1"/>
        </dgm:presLayoutVars>
      </dgm:prSet>
      <dgm:spPr/>
      <dgm:t>
        <a:bodyPr/>
        <a:lstStyle/>
        <a:p>
          <a:endParaRPr lang="en-IN"/>
        </a:p>
      </dgm:t>
    </dgm:pt>
  </dgm:ptLst>
  <dgm:cxnLst>
    <dgm:cxn modelId="{75C397FA-F3FB-4D45-941E-F9F972B3AAD3}" type="presOf" srcId="{902BAB78-6224-4F17-A601-E726468B04B5}" destId="{D133487F-F614-435A-8320-A2220E88086E}" srcOrd="0" destOrd="0" presId="urn:microsoft.com/office/officeart/2005/8/layout/vList2"/>
    <dgm:cxn modelId="{8B0C0F29-6A52-4DE0-B1B5-DD9BB2E40A04}" srcId="{1299BBF8-F1CF-4B69-B213-0FE2C0693034}" destId="{902BAB78-6224-4F17-A601-E726468B04B5}" srcOrd="0" destOrd="0" parTransId="{6B9D2F6F-8C36-40FE-B587-C05A1F2B21DF}" sibTransId="{2CA95362-B801-498B-8F32-A085A9C3953E}"/>
    <dgm:cxn modelId="{512AF422-3EDC-4F4E-BF42-8865C3514DED}" type="presOf" srcId="{1299BBF8-F1CF-4B69-B213-0FE2C0693034}" destId="{7FF9F8F8-D4C7-44E3-A09A-0E276878EB37}" srcOrd="0" destOrd="0" presId="urn:microsoft.com/office/officeart/2005/8/layout/vList2"/>
    <dgm:cxn modelId="{7653B0AC-D062-47EC-B128-0D7ED5BEA11A}" type="presParOf" srcId="{7FF9F8F8-D4C7-44E3-A09A-0E276878EB37}" destId="{D133487F-F614-435A-8320-A2220E88086E}"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C3FD80-D4BD-4E47-802A-2346A983F7F7}">
      <dsp:nvSpPr>
        <dsp:cNvPr id="0" name=""/>
        <dsp:cNvSpPr/>
      </dsp:nvSpPr>
      <dsp:spPr>
        <a:xfrm>
          <a:off x="0" y="759"/>
          <a:ext cx="9144000" cy="1553752"/>
        </a:xfrm>
        <a:prstGeom prst="roundRect">
          <a:avLst/>
        </a:prstGeom>
        <a:solidFill>
          <a:schemeClr val="bg1"/>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l" defTabSz="466725">
            <a:lnSpc>
              <a:spcPct val="90000"/>
            </a:lnSpc>
            <a:spcBef>
              <a:spcPct val="0"/>
            </a:spcBef>
            <a:spcAft>
              <a:spcPct val="35000"/>
            </a:spcAft>
          </a:pPr>
          <a:endParaRPr lang="en-US" sz="1050" kern="1200" dirty="0" smtClean="0">
            <a:solidFill>
              <a:srgbClr val="FFC000"/>
            </a:solidFill>
            <a:latin typeface="Arial Black" pitchFamily="34" charset="0"/>
          </a:endParaRPr>
        </a:p>
        <a:p>
          <a:pPr lvl="0" algn="l" defTabSz="466725">
            <a:lnSpc>
              <a:spcPct val="90000"/>
            </a:lnSpc>
            <a:spcBef>
              <a:spcPct val="0"/>
            </a:spcBef>
            <a:spcAft>
              <a:spcPct val="35000"/>
            </a:spcAft>
          </a:pPr>
          <a:endParaRPr lang="en-US" sz="1050" kern="1200" dirty="0" smtClean="0">
            <a:solidFill>
              <a:srgbClr val="FFC000"/>
            </a:solidFill>
            <a:latin typeface="Arial Black" pitchFamily="34" charset="0"/>
          </a:endParaRPr>
        </a:p>
        <a:p>
          <a:pPr lvl="0" algn="l" defTabSz="466725">
            <a:lnSpc>
              <a:spcPct val="90000"/>
            </a:lnSpc>
            <a:spcBef>
              <a:spcPct val="0"/>
            </a:spcBef>
            <a:spcAft>
              <a:spcPct val="35000"/>
            </a:spcAft>
          </a:pPr>
          <a:endParaRPr lang="en-US" sz="1050" kern="1200" dirty="0" smtClean="0">
            <a:solidFill>
              <a:srgbClr val="FFC000"/>
            </a:solidFill>
            <a:latin typeface="Arial Black" pitchFamily="34" charset="0"/>
          </a:endParaRPr>
        </a:p>
        <a:p>
          <a:pPr lvl="0" algn="l" defTabSz="466725">
            <a:lnSpc>
              <a:spcPct val="90000"/>
            </a:lnSpc>
            <a:spcBef>
              <a:spcPct val="0"/>
            </a:spcBef>
            <a:spcAft>
              <a:spcPct val="35000"/>
            </a:spcAft>
          </a:pPr>
          <a:endParaRPr lang="en-US" sz="1050" kern="1200" dirty="0" smtClean="0">
            <a:solidFill>
              <a:srgbClr val="FFC000"/>
            </a:solidFill>
            <a:latin typeface="Arial Black" pitchFamily="34" charset="0"/>
          </a:endParaRPr>
        </a:p>
        <a:p>
          <a:pPr lvl="0" algn="r" defTabSz="466725">
            <a:lnSpc>
              <a:spcPct val="90000"/>
            </a:lnSpc>
            <a:spcBef>
              <a:spcPct val="0"/>
            </a:spcBef>
            <a:spcAft>
              <a:spcPct val="35000"/>
            </a:spcAft>
          </a:pPr>
          <a:endParaRPr lang="en-US" sz="2000" kern="1200" dirty="0" smtClean="0">
            <a:solidFill>
              <a:srgbClr val="FFC000"/>
            </a:solidFill>
            <a:latin typeface="Arial Black" pitchFamily="34" charset="0"/>
          </a:endParaRPr>
        </a:p>
        <a:p>
          <a:pPr lvl="0" algn="r" defTabSz="466725">
            <a:lnSpc>
              <a:spcPct val="90000"/>
            </a:lnSpc>
            <a:spcBef>
              <a:spcPct val="0"/>
            </a:spcBef>
            <a:spcAft>
              <a:spcPct val="35000"/>
            </a:spcAft>
          </a:pPr>
          <a:r>
            <a:rPr lang="en-US" sz="2000" kern="1200" dirty="0" smtClean="0">
              <a:solidFill>
                <a:srgbClr val="FFC000"/>
              </a:solidFill>
              <a:latin typeface="Arial Black" pitchFamily="34" charset="0"/>
            </a:rPr>
            <a:t>Dr. </a:t>
          </a:r>
          <a:r>
            <a:rPr lang="en-US" sz="2000" kern="1200" dirty="0" err="1" smtClean="0">
              <a:solidFill>
                <a:srgbClr val="FFC000"/>
              </a:solidFill>
              <a:latin typeface="Arial Black" pitchFamily="34" charset="0"/>
            </a:rPr>
            <a:t>Soumi</a:t>
          </a:r>
          <a:r>
            <a:rPr lang="en-US" sz="2000" kern="1200" dirty="0" smtClean="0">
              <a:solidFill>
                <a:srgbClr val="FFC000"/>
              </a:solidFill>
              <a:latin typeface="Arial Black" pitchFamily="34" charset="0"/>
            </a:rPr>
            <a:t> Ray(PT)</a:t>
          </a:r>
        </a:p>
        <a:p>
          <a:pPr lvl="0" algn="r" defTabSz="466725">
            <a:lnSpc>
              <a:spcPct val="90000"/>
            </a:lnSpc>
            <a:spcBef>
              <a:spcPct val="0"/>
            </a:spcBef>
            <a:spcAft>
              <a:spcPct val="35000"/>
            </a:spcAft>
          </a:pPr>
          <a:r>
            <a:rPr lang="en-US" sz="1600" kern="1200" dirty="0" smtClean="0">
              <a:solidFill>
                <a:srgbClr val="FFC000"/>
              </a:solidFill>
              <a:latin typeface="Arial Black" pitchFamily="34" charset="0"/>
            </a:rPr>
            <a:t>Presented by</a:t>
          </a:r>
          <a:r>
            <a:rPr lang="en-US" sz="1800" kern="1200" dirty="0" smtClean="0">
              <a:solidFill>
                <a:srgbClr val="FFC000"/>
              </a:solidFill>
              <a:latin typeface="Arial Black" pitchFamily="34" charset="0"/>
            </a:rPr>
            <a:t>                                           </a:t>
          </a:r>
          <a:r>
            <a:rPr lang="en-US" sz="1600" kern="1200" dirty="0" smtClean="0">
              <a:solidFill>
                <a:srgbClr val="FFC000"/>
              </a:solidFill>
              <a:latin typeface="Arial Black" pitchFamily="34" charset="0"/>
            </a:rPr>
            <a:t>District Hospital Manager</a:t>
          </a:r>
        </a:p>
        <a:p>
          <a:pPr lvl="0" algn="r" defTabSz="466725">
            <a:lnSpc>
              <a:spcPct val="90000"/>
            </a:lnSpc>
            <a:spcBef>
              <a:spcPct val="0"/>
            </a:spcBef>
            <a:spcAft>
              <a:spcPct val="35000"/>
            </a:spcAft>
          </a:pPr>
          <a:r>
            <a:rPr lang="en-US" sz="1600" kern="1200" dirty="0" smtClean="0">
              <a:solidFill>
                <a:srgbClr val="FFC000"/>
              </a:solidFill>
              <a:latin typeface="Arial Black" pitchFamily="34" charset="0"/>
            </a:rPr>
            <a:t>JPN </a:t>
          </a:r>
          <a:r>
            <a:rPr lang="en-US" sz="1600" kern="1200" dirty="0" err="1" smtClean="0">
              <a:solidFill>
                <a:srgbClr val="FFC000"/>
              </a:solidFill>
              <a:latin typeface="Arial Black" pitchFamily="34" charset="0"/>
            </a:rPr>
            <a:t>Hospital,Gaya</a:t>
          </a:r>
          <a:r>
            <a:rPr lang="en-US" sz="1600" kern="1200" dirty="0" smtClean="0">
              <a:solidFill>
                <a:srgbClr val="FFC000"/>
              </a:solidFill>
              <a:latin typeface="Arial Black" pitchFamily="34" charset="0"/>
            </a:rPr>
            <a:t>.</a:t>
          </a:r>
        </a:p>
        <a:p>
          <a:pPr lvl="0" algn="r" defTabSz="466725">
            <a:lnSpc>
              <a:spcPct val="90000"/>
            </a:lnSpc>
            <a:spcBef>
              <a:spcPct val="0"/>
            </a:spcBef>
            <a:spcAft>
              <a:spcPct val="35000"/>
            </a:spcAft>
          </a:pPr>
          <a:r>
            <a:rPr lang="en-US" sz="1600" kern="1200" dirty="0" smtClean="0">
              <a:solidFill>
                <a:srgbClr val="FFC000"/>
              </a:solidFill>
              <a:latin typeface="Arial Black" pitchFamily="34" charset="0"/>
            </a:rPr>
            <a:t>PG/11/098.</a:t>
          </a:r>
          <a:endParaRPr lang="en-US" sz="1600" kern="1200" dirty="0" smtClean="0">
            <a:solidFill>
              <a:srgbClr val="FFC000"/>
            </a:solidFill>
            <a:latin typeface="Arial Black" pitchFamily="34" charset="0"/>
          </a:endParaRPr>
        </a:p>
        <a:p>
          <a:pPr lvl="0" algn="r" defTabSz="466725">
            <a:lnSpc>
              <a:spcPct val="90000"/>
            </a:lnSpc>
            <a:spcBef>
              <a:spcPct val="0"/>
            </a:spcBef>
            <a:spcAft>
              <a:spcPct val="35000"/>
            </a:spcAft>
          </a:pPr>
          <a:endParaRPr lang="en-US" sz="1400" kern="1200" dirty="0" smtClean="0">
            <a:solidFill>
              <a:srgbClr val="FFC000"/>
            </a:solidFill>
            <a:latin typeface="Arial Black" pitchFamily="34" charset="0"/>
          </a:endParaRPr>
        </a:p>
        <a:p>
          <a:pPr lvl="0" algn="r" defTabSz="466725">
            <a:lnSpc>
              <a:spcPct val="90000"/>
            </a:lnSpc>
            <a:spcBef>
              <a:spcPct val="0"/>
            </a:spcBef>
            <a:spcAft>
              <a:spcPct val="35000"/>
            </a:spcAft>
          </a:pPr>
          <a:endParaRPr lang="en-US" sz="1400" kern="1200" dirty="0" smtClean="0">
            <a:solidFill>
              <a:srgbClr val="FFC000"/>
            </a:solidFill>
            <a:latin typeface="Arial Black" pitchFamily="34" charset="0"/>
          </a:endParaRPr>
        </a:p>
        <a:p>
          <a:pPr lvl="0" algn="r" defTabSz="466725">
            <a:lnSpc>
              <a:spcPct val="90000"/>
            </a:lnSpc>
            <a:spcBef>
              <a:spcPct val="0"/>
            </a:spcBef>
            <a:spcAft>
              <a:spcPct val="35000"/>
            </a:spcAft>
          </a:pPr>
          <a:endParaRPr lang="en-US" sz="1400" kern="1200" dirty="0" smtClean="0">
            <a:solidFill>
              <a:srgbClr val="FFC000"/>
            </a:solidFill>
            <a:latin typeface="Arial Black" pitchFamily="34" charset="0"/>
          </a:endParaRPr>
        </a:p>
        <a:p>
          <a:pPr lvl="0" algn="r" defTabSz="466725">
            <a:lnSpc>
              <a:spcPct val="90000"/>
            </a:lnSpc>
            <a:spcBef>
              <a:spcPct val="0"/>
            </a:spcBef>
            <a:spcAft>
              <a:spcPct val="35000"/>
            </a:spcAft>
          </a:pPr>
          <a:endParaRPr lang="en-IN" sz="1400" kern="1200" dirty="0">
            <a:solidFill>
              <a:srgbClr val="FFC000"/>
            </a:solidFill>
            <a:latin typeface="Arial Black" pitchFamily="34" charset="0"/>
          </a:endParaRPr>
        </a:p>
      </dsp:txBody>
      <dsp:txXfrm>
        <a:off x="0" y="759"/>
        <a:ext cx="9144000" cy="1553752"/>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45DAF7-EEED-4FB5-93F6-72A659CBC6CD}">
      <dsp:nvSpPr>
        <dsp:cNvPr id="0" name=""/>
        <dsp:cNvSpPr/>
      </dsp:nvSpPr>
      <dsp:spPr>
        <a:xfrm>
          <a:off x="4532" y="0"/>
          <a:ext cx="8784975" cy="4460136"/>
        </a:xfrm>
        <a:prstGeom prst="roundRect">
          <a:avLst>
            <a:gd name="adj" fmla="val 1000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r>
            <a:rPr lang="en-IN" sz="2400" b="0" kern="1200" dirty="0" smtClean="0">
              <a:solidFill>
                <a:schemeClr val="bg1"/>
              </a:solidFill>
              <a:latin typeface="Algerian" pitchFamily="82" charset="0"/>
              <a:cs typeface="Arial" pitchFamily="34" charset="0"/>
            </a:rPr>
            <a:t>TO STUDY THE “KNOWLEDGE”, “ATTITUDE”     AND “PRACTICE” ON </a:t>
          </a:r>
        </a:p>
        <a:p>
          <a:pPr lvl="0" algn="r" defTabSz="1066800">
            <a:lnSpc>
              <a:spcPct val="90000"/>
            </a:lnSpc>
            <a:spcBef>
              <a:spcPct val="0"/>
            </a:spcBef>
            <a:spcAft>
              <a:spcPct val="35000"/>
            </a:spcAft>
          </a:pPr>
          <a:r>
            <a:rPr lang="en-IN" sz="2400" b="0" kern="1200" dirty="0" smtClean="0">
              <a:solidFill>
                <a:schemeClr val="bg1"/>
              </a:solidFill>
              <a:latin typeface="Algerian" pitchFamily="82" charset="0"/>
              <a:cs typeface="Arial" pitchFamily="34" charset="0"/>
            </a:rPr>
            <a:t>POST-PARTUM FAMILY PLANNING </a:t>
          </a:r>
        </a:p>
        <a:p>
          <a:pPr lvl="0" algn="r" defTabSz="1066800">
            <a:lnSpc>
              <a:spcPct val="90000"/>
            </a:lnSpc>
            <a:spcBef>
              <a:spcPct val="0"/>
            </a:spcBef>
            <a:spcAft>
              <a:spcPct val="35000"/>
            </a:spcAft>
          </a:pPr>
          <a:r>
            <a:rPr lang="en-IN" sz="2000" b="0" kern="1200" dirty="0" smtClean="0">
              <a:solidFill>
                <a:schemeClr val="bg1"/>
              </a:solidFill>
              <a:latin typeface="Arial" pitchFamily="34" charset="0"/>
              <a:cs typeface="Arial" pitchFamily="34" charset="0"/>
            </a:rPr>
            <a:t>IN THE </a:t>
          </a:r>
          <a:br>
            <a:rPr lang="en-IN" sz="2000" b="0" kern="1200" dirty="0" smtClean="0">
              <a:solidFill>
                <a:schemeClr val="bg1"/>
              </a:solidFill>
              <a:latin typeface="Arial" pitchFamily="34" charset="0"/>
              <a:cs typeface="Arial" pitchFamily="34" charset="0"/>
            </a:rPr>
          </a:br>
          <a:endParaRPr lang="en-IN" sz="2000" b="0" kern="1200" dirty="0" smtClean="0">
            <a:solidFill>
              <a:schemeClr val="bg1"/>
            </a:solidFill>
            <a:latin typeface="Arial" pitchFamily="34" charset="0"/>
            <a:cs typeface="Arial" pitchFamily="34" charset="0"/>
          </a:endParaRPr>
        </a:p>
        <a:p>
          <a:pPr lvl="0" algn="r" defTabSz="1066800">
            <a:lnSpc>
              <a:spcPct val="90000"/>
            </a:lnSpc>
            <a:spcBef>
              <a:spcPct val="0"/>
            </a:spcBef>
            <a:spcAft>
              <a:spcPct val="35000"/>
            </a:spcAft>
          </a:pPr>
          <a:r>
            <a:rPr lang="en-IN" sz="2000" b="0" kern="1200" dirty="0" smtClean="0">
              <a:solidFill>
                <a:schemeClr val="bg1"/>
              </a:solidFill>
              <a:latin typeface="Arial" pitchFamily="34" charset="0"/>
              <a:cs typeface="Arial" pitchFamily="34" charset="0"/>
            </a:rPr>
            <a:t>DISTRICT HOSPITAL (JPNH), GAYA.</a:t>
          </a:r>
        </a:p>
        <a:p>
          <a:pPr lvl="0" algn="r" defTabSz="1066800">
            <a:lnSpc>
              <a:spcPct val="90000"/>
            </a:lnSpc>
            <a:spcBef>
              <a:spcPct val="0"/>
            </a:spcBef>
            <a:spcAft>
              <a:spcPct val="35000"/>
            </a:spcAft>
          </a:pPr>
          <a:endParaRPr lang="en-IN" sz="2000" b="0" kern="1200" dirty="0" smtClean="0">
            <a:solidFill>
              <a:schemeClr val="bg1"/>
            </a:solidFill>
            <a:latin typeface="Arial" pitchFamily="34" charset="0"/>
            <a:cs typeface="Arial" pitchFamily="34" charset="0"/>
          </a:endParaRPr>
        </a:p>
        <a:p>
          <a:pPr lvl="0" algn="r" defTabSz="1066800">
            <a:lnSpc>
              <a:spcPct val="90000"/>
            </a:lnSpc>
            <a:spcBef>
              <a:spcPct val="0"/>
            </a:spcBef>
            <a:spcAft>
              <a:spcPct val="35000"/>
            </a:spcAft>
          </a:pPr>
          <a:endParaRPr lang="en-IN" sz="2000" b="0" kern="1200" dirty="0" smtClean="0">
            <a:solidFill>
              <a:schemeClr val="bg1"/>
            </a:solidFill>
            <a:latin typeface="Arial" pitchFamily="34" charset="0"/>
            <a:cs typeface="Arial" pitchFamily="34" charset="0"/>
          </a:endParaRPr>
        </a:p>
        <a:p>
          <a:pPr lvl="0" algn="r" defTabSz="1066800">
            <a:lnSpc>
              <a:spcPct val="90000"/>
            </a:lnSpc>
            <a:spcBef>
              <a:spcPct val="0"/>
            </a:spcBef>
            <a:spcAft>
              <a:spcPct val="35000"/>
            </a:spcAft>
          </a:pPr>
          <a:endParaRPr lang="en-IN" sz="2000" b="0" kern="1200" dirty="0" smtClean="0">
            <a:solidFill>
              <a:schemeClr val="bg1"/>
            </a:solidFill>
            <a:latin typeface="Arial" pitchFamily="34" charset="0"/>
            <a:cs typeface="Arial" pitchFamily="34" charset="0"/>
          </a:endParaRPr>
        </a:p>
        <a:p>
          <a:pPr lvl="0" algn="r" defTabSz="1066800">
            <a:lnSpc>
              <a:spcPct val="90000"/>
            </a:lnSpc>
            <a:spcBef>
              <a:spcPct val="0"/>
            </a:spcBef>
            <a:spcAft>
              <a:spcPct val="35000"/>
            </a:spcAft>
          </a:pPr>
          <a:r>
            <a:rPr lang="en-IN" sz="2000" b="1" kern="1200" dirty="0" smtClean="0">
              <a:solidFill>
                <a:schemeClr val="bg1"/>
              </a:solidFill>
              <a:latin typeface="Algerian" pitchFamily="82" charset="0"/>
            </a:rPr>
            <a:t/>
          </a:r>
          <a:br>
            <a:rPr lang="en-IN" sz="2000" b="1" kern="1200" dirty="0" smtClean="0">
              <a:solidFill>
                <a:schemeClr val="bg1"/>
              </a:solidFill>
              <a:latin typeface="Algerian" pitchFamily="82" charset="0"/>
            </a:rPr>
          </a:br>
          <a:endParaRPr lang="en-IN" sz="2000" kern="1200" dirty="0">
            <a:solidFill>
              <a:schemeClr val="bg1"/>
            </a:solidFill>
          </a:endParaRPr>
        </a:p>
      </dsp:txBody>
      <dsp:txXfrm>
        <a:off x="2207541" y="0"/>
        <a:ext cx="6581967" cy="4460136"/>
      </dsp:txXfrm>
    </dsp:sp>
    <dsp:sp modelId="{5C7C9DDD-8DC0-4147-9C67-205F201F2D67}">
      <dsp:nvSpPr>
        <dsp:cNvPr id="0" name=""/>
        <dsp:cNvSpPr/>
      </dsp:nvSpPr>
      <dsp:spPr>
        <a:xfrm>
          <a:off x="180021" y="648075"/>
          <a:ext cx="4248449" cy="3789046"/>
        </a:xfrm>
        <a:prstGeom prst="ellipse">
          <a:avLst/>
        </a:prstGeom>
        <a:blipFill rotWithShape="0">
          <a:blip xmlns:r="http://schemas.openxmlformats.org/officeDocument/2006/relationships" r:embed="rId1">
            <a:lum/>
          </a:blip>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3D3E3F-4934-47E2-9131-F21FA62718D5}">
      <dsp:nvSpPr>
        <dsp:cNvPr id="0" name=""/>
        <dsp:cNvSpPr/>
      </dsp:nvSpPr>
      <dsp:spPr>
        <a:xfrm>
          <a:off x="0" y="3246"/>
          <a:ext cx="8640960" cy="1106820"/>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en-US" sz="4300" b="1" u="sng" kern="1200" dirty="0" smtClean="0">
              <a:solidFill>
                <a:schemeClr val="accent6">
                  <a:lumMod val="50000"/>
                </a:schemeClr>
              </a:solidFill>
              <a:latin typeface="Algerian" pitchFamily="82" charset="0"/>
            </a:rPr>
            <a:t>CONTENT:</a:t>
          </a:r>
          <a:endParaRPr lang="en-IN" sz="4300" b="1" u="sng" kern="1200" dirty="0">
            <a:solidFill>
              <a:schemeClr val="accent6">
                <a:lumMod val="50000"/>
              </a:schemeClr>
            </a:solidFill>
            <a:latin typeface="Algerian" pitchFamily="82" charset="0"/>
          </a:endParaRPr>
        </a:p>
      </dsp:txBody>
      <dsp:txXfrm>
        <a:off x="0" y="3246"/>
        <a:ext cx="8640960" cy="11068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D28CC6-27D8-4C82-86C7-9773B7267DAB}">
      <dsp:nvSpPr>
        <dsp:cNvPr id="0" name=""/>
        <dsp:cNvSpPr/>
      </dsp:nvSpPr>
      <dsp:spPr>
        <a:xfrm rot="10800000">
          <a:off x="695452" y="1129"/>
          <a:ext cx="6745999" cy="662831"/>
        </a:xfrm>
        <a:prstGeom prst="homePlat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290" tIns="91440" rIns="170688"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latin typeface="Comic Sans MS" pitchFamily="66" charset="0"/>
            </a:rPr>
            <a:t>Objective of the study</a:t>
          </a:r>
          <a:endParaRPr lang="en-IN" sz="2400" b="1" kern="1200" dirty="0">
            <a:solidFill>
              <a:schemeClr val="tx1"/>
            </a:solidFill>
            <a:latin typeface="Comic Sans MS" pitchFamily="66" charset="0"/>
          </a:endParaRPr>
        </a:p>
      </dsp:txBody>
      <dsp:txXfrm rot="10800000">
        <a:off x="695452" y="1129"/>
        <a:ext cx="6745999" cy="662831"/>
      </dsp:txXfrm>
    </dsp:sp>
    <dsp:sp modelId="{7E1BDE65-A283-4300-9F9D-2EB97CDE486D}">
      <dsp:nvSpPr>
        <dsp:cNvPr id="0" name=""/>
        <dsp:cNvSpPr/>
      </dsp:nvSpPr>
      <dsp:spPr>
        <a:xfrm>
          <a:off x="45360" y="301"/>
          <a:ext cx="662831" cy="662831"/>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11A95AA-C351-4E6B-990A-99C06A2C8626}">
      <dsp:nvSpPr>
        <dsp:cNvPr id="0" name=""/>
        <dsp:cNvSpPr/>
      </dsp:nvSpPr>
      <dsp:spPr>
        <a:xfrm rot="10800000">
          <a:off x="695452" y="861821"/>
          <a:ext cx="6745999" cy="662831"/>
        </a:xfrm>
        <a:prstGeom prst="homePlat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290" tIns="91440" rIns="170688"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latin typeface="Comic Sans MS" pitchFamily="66" charset="0"/>
            </a:rPr>
            <a:t>About Gaya District Hospital(JPNH).</a:t>
          </a:r>
          <a:endParaRPr lang="en-IN" sz="2400" b="1" kern="1200" dirty="0">
            <a:solidFill>
              <a:schemeClr val="tx1"/>
            </a:solidFill>
            <a:latin typeface="Comic Sans MS" pitchFamily="66" charset="0"/>
          </a:endParaRPr>
        </a:p>
      </dsp:txBody>
      <dsp:txXfrm rot="10800000">
        <a:off x="695452" y="861821"/>
        <a:ext cx="6745999" cy="662831"/>
      </dsp:txXfrm>
    </dsp:sp>
    <dsp:sp modelId="{6077C5A0-680E-4569-9AF6-AC2D3191BF03}">
      <dsp:nvSpPr>
        <dsp:cNvPr id="0" name=""/>
        <dsp:cNvSpPr/>
      </dsp:nvSpPr>
      <dsp:spPr>
        <a:xfrm>
          <a:off x="45360" y="845032"/>
          <a:ext cx="662831" cy="662831"/>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B3C3156-7940-435A-9BFF-AA1F7D26553D}">
      <dsp:nvSpPr>
        <dsp:cNvPr id="0" name=""/>
        <dsp:cNvSpPr/>
      </dsp:nvSpPr>
      <dsp:spPr>
        <a:xfrm rot="10800000">
          <a:off x="695452" y="1722513"/>
          <a:ext cx="6745999" cy="662831"/>
        </a:xfrm>
        <a:prstGeom prst="homePlat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290" tIns="91440" rIns="170688"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latin typeface="Comic Sans MS" pitchFamily="66" charset="0"/>
            </a:rPr>
            <a:t>Introduction.</a:t>
          </a:r>
          <a:endParaRPr lang="en-IN" sz="2400" b="1" kern="1200" dirty="0">
            <a:solidFill>
              <a:schemeClr val="tx1"/>
            </a:solidFill>
            <a:latin typeface="Comic Sans MS" pitchFamily="66" charset="0"/>
          </a:endParaRPr>
        </a:p>
      </dsp:txBody>
      <dsp:txXfrm rot="10800000">
        <a:off x="695452" y="1722513"/>
        <a:ext cx="6745999" cy="662831"/>
      </dsp:txXfrm>
    </dsp:sp>
    <dsp:sp modelId="{41C29157-F3F2-40C0-9892-03DA981AD46B}">
      <dsp:nvSpPr>
        <dsp:cNvPr id="0" name=""/>
        <dsp:cNvSpPr/>
      </dsp:nvSpPr>
      <dsp:spPr>
        <a:xfrm>
          <a:off x="45360" y="1774234"/>
          <a:ext cx="662831" cy="662831"/>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1FB2EEB-FD0F-4658-BB3C-062437F019B0}">
      <dsp:nvSpPr>
        <dsp:cNvPr id="0" name=""/>
        <dsp:cNvSpPr/>
      </dsp:nvSpPr>
      <dsp:spPr>
        <a:xfrm rot="10800000">
          <a:off x="756813" y="2534494"/>
          <a:ext cx="6684637" cy="662831"/>
        </a:xfrm>
        <a:prstGeom prst="homePlat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290" tIns="91440" rIns="170688"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latin typeface="Comic Sans MS" pitchFamily="66" charset="0"/>
            </a:rPr>
            <a:t>Methodology.</a:t>
          </a:r>
          <a:endParaRPr lang="en-IN" sz="2400" b="1" kern="1200" dirty="0">
            <a:solidFill>
              <a:schemeClr val="tx1"/>
            </a:solidFill>
            <a:latin typeface="Comic Sans MS" pitchFamily="66" charset="0"/>
          </a:endParaRPr>
        </a:p>
      </dsp:txBody>
      <dsp:txXfrm rot="10800000">
        <a:off x="756813" y="2534494"/>
        <a:ext cx="6684637" cy="662831"/>
      </dsp:txXfrm>
    </dsp:sp>
    <dsp:sp modelId="{DB9AEE5B-2ADA-439B-A9B7-6D112E090983}">
      <dsp:nvSpPr>
        <dsp:cNvPr id="0" name=""/>
        <dsp:cNvSpPr/>
      </dsp:nvSpPr>
      <dsp:spPr>
        <a:xfrm>
          <a:off x="129832" y="2618965"/>
          <a:ext cx="662831" cy="662831"/>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AB09B73-FB65-4B0A-AA14-561574C0AD2C}">
      <dsp:nvSpPr>
        <dsp:cNvPr id="0" name=""/>
        <dsp:cNvSpPr/>
      </dsp:nvSpPr>
      <dsp:spPr>
        <a:xfrm rot="10800000">
          <a:off x="765011" y="3379225"/>
          <a:ext cx="6689994" cy="662831"/>
        </a:xfrm>
        <a:prstGeom prst="homePlat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290" tIns="91440" rIns="170688"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latin typeface="Comic Sans MS" pitchFamily="66" charset="0"/>
            </a:rPr>
            <a:t>Data analysis and study findings .</a:t>
          </a:r>
          <a:endParaRPr lang="en-IN" sz="2400" b="1" kern="1200" dirty="0">
            <a:solidFill>
              <a:schemeClr val="tx1"/>
            </a:solidFill>
            <a:latin typeface="Comic Sans MS" pitchFamily="66" charset="0"/>
          </a:endParaRPr>
        </a:p>
      </dsp:txBody>
      <dsp:txXfrm rot="10800000">
        <a:off x="765011" y="3379225"/>
        <a:ext cx="6689994" cy="662831"/>
      </dsp:txXfrm>
    </dsp:sp>
    <dsp:sp modelId="{AADA6156-0434-4E1D-AD52-796CAC98D185}">
      <dsp:nvSpPr>
        <dsp:cNvPr id="0" name=""/>
        <dsp:cNvSpPr/>
      </dsp:nvSpPr>
      <dsp:spPr>
        <a:xfrm>
          <a:off x="129832" y="3379225"/>
          <a:ext cx="662831" cy="662831"/>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4DAC6BD-E7B4-496C-8251-B395125B0731}">
      <dsp:nvSpPr>
        <dsp:cNvPr id="0" name=""/>
        <dsp:cNvSpPr/>
      </dsp:nvSpPr>
      <dsp:spPr>
        <a:xfrm rot="10800000">
          <a:off x="756813" y="4292467"/>
          <a:ext cx="6684637" cy="662831"/>
        </a:xfrm>
        <a:prstGeom prst="homePlat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290" tIns="91440" rIns="170688"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tx1"/>
              </a:solidFill>
              <a:latin typeface="Comic Sans MS" pitchFamily="66" charset="0"/>
            </a:rPr>
            <a:t>Recommendation.</a:t>
          </a:r>
          <a:endParaRPr lang="en-IN" sz="2400" b="1" kern="1200" dirty="0">
            <a:solidFill>
              <a:schemeClr val="tx1"/>
            </a:solidFill>
            <a:latin typeface="Comic Sans MS" pitchFamily="66" charset="0"/>
          </a:endParaRPr>
        </a:p>
      </dsp:txBody>
      <dsp:txXfrm rot="10800000">
        <a:off x="756813" y="4292467"/>
        <a:ext cx="6684637" cy="662831"/>
      </dsp:txXfrm>
    </dsp:sp>
    <dsp:sp modelId="{F8D31B6A-552E-4D23-85FC-3B35083D2B4B}">
      <dsp:nvSpPr>
        <dsp:cNvPr id="0" name=""/>
        <dsp:cNvSpPr/>
      </dsp:nvSpPr>
      <dsp:spPr>
        <a:xfrm>
          <a:off x="214310" y="4292467"/>
          <a:ext cx="662831" cy="662831"/>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4C6EC5-3C8F-4D34-90D0-A074D2654E0D}">
      <dsp:nvSpPr>
        <dsp:cNvPr id="0" name=""/>
        <dsp:cNvSpPr/>
      </dsp:nvSpPr>
      <dsp:spPr>
        <a:xfrm>
          <a:off x="0" y="8604"/>
          <a:ext cx="8640960" cy="1235519"/>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b="1" u="sng" kern="1200" dirty="0" smtClean="0">
              <a:solidFill>
                <a:schemeClr val="accent6">
                  <a:lumMod val="50000"/>
                </a:schemeClr>
              </a:solidFill>
              <a:latin typeface="Algerian" pitchFamily="82" charset="0"/>
            </a:rPr>
            <a:t>objective:</a:t>
          </a:r>
          <a:endParaRPr lang="en-IN" sz="4800" b="1" u="sng" kern="1200" dirty="0">
            <a:solidFill>
              <a:schemeClr val="accent6">
                <a:lumMod val="50000"/>
              </a:schemeClr>
            </a:solidFill>
            <a:latin typeface="Algerian" pitchFamily="82" charset="0"/>
          </a:endParaRPr>
        </a:p>
      </dsp:txBody>
      <dsp:txXfrm>
        <a:off x="0" y="8604"/>
        <a:ext cx="8640960" cy="123551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F62C16-F1E6-41B3-86D3-16921810FE6A}">
      <dsp:nvSpPr>
        <dsp:cNvPr id="0" name=""/>
        <dsp:cNvSpPr/>
      </dsp:nvSpPr>
      <dsp:spPr>
        <a:xfrm>
          <a:off x="0" y="17963"/>
          <a:ext cx="8712968" cy="1216800"/>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b="1" u="sng" kern="1200" dirty="0" smtClean="0">
              <a:solidFill>
                <a:schemeClr val="accent6">
                  <a:lumMod val="50000"/>
                </a:schemeClr>
              </a:solidFill>
              <a:latin typeface="Algerian" pitchFamily="82" charset="0"/>
            </a:rPr>
            <a:t>SPECIFIC OBJECTIVE</a:t>
          </a:r>
          <a:endParaRPr lang="en-IN" sz="4400" b="1" u="sng" kern="1200" dirty="0">
            <a:solidFill>
              <a:schemeClr val="accent6">
                <a:lumMod val="50000"/>
              </a:schemeClr>
            </a:solidFill>
            <a:latin typeface="Algerian" pitchFamily="82" charset="0"/>
          </a:endParaRPr>
        </a:p>
      </dsp:txBody>
      <dsp:txXfrm>
        <a:off x="0" y="17963"/>
        <a:ext cx="8712968" cy="12168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DE033D-1624-410A-848B-A1C2B8051856}">
      <dsp:nvSpPr>
        <dsp:cNvPr id="0" name=""/>
        <dsp:cNvSpPr/>
      </dsp:nvSpPr>
      <dsp:spPr>
        <a:xfrm>
          <a:off x="0" y="184"/>
          <a:ext cx="8784976" cy="1040934"/>
        </a:xfrm>
        <a:prstGeom prst="roundRect">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b="1" u="sng" kern="1200" dirty="0" smtClean="0">
              <a:solidFill>
                <a:schemeClr val="accent6">
                  <a:lumMod val="50000"/>
                </a:schemeClr>
              </a:solidFill>
              <a:latin typeface="Algerian" pitchFamily="82" charset="0"/>
            </a:rPr>
            <a:t>Hospital Profile</a:t>
          </a:r>
          <a:endParaRPr lang="en-IN" sz="4400" b="1" u="sng" kern="1200" dirty="0">
            <a:solidFill>
              <a:schemeClr val="accent6">
                <a:lumMod val="50000"/>
              </a:schemeClr>
            </a:solidFill>
            <a:latin typeface="Algerian" pitchFamily="82" charset="0"/>
          </a:endParaRPr>
        </a:p>
      </dsp:txBody>
      <dsp:txXfrm>
        <a:off x="0" y="184"/>
        <a:ext cx="8784976" cy="104093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9E9884C-F233-4792-BA32-CA0CC38D5C2B}" type="datetimeFigureOut">
              <a:rPr lang="en-IN" smtClean="0"/>
              <a:pPr/>
              <a:t>02-05-2013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D54A69-912B-43D5-AFCE-C277ED16D5A0}" type="slidenum">
              <a:rPr lang="en-IN" smtClean="0"/>
              <a:pPr/>
              <a:t>‹#›</a:t>
            </a:fld>
            <a:endParaRPr lang="en-IN"/>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E9884C-F233-4792-BA32-CA0CC38D5C2B}" type="datetimeFigureOut">
              <a:rPr lang="en-IN" smtClean="0"/>
              <a:pPr/>
              <a:t>02-05-2013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D54A69-912B-43D5-AFCE-C277ED16D5A0}"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E9884C-F233-4792-BA32-CA0CC38D5C2B}" type="datetimeFigureOut">
              <a:rPr lang="en-IN" smtClean="0"/>
              <a:pPr/>
              <a:t>02-05-2013</a:t>
            </a:fld>
            <a:endParaRPr lang="en-IN"/>
          </a:p>
        </p:txBody>
      </p:sp>
      <p:sp>
        <p:nvSpPr>
          <p:cNvPr id="5" name="Footer Placeholder 4"/>
          <p:cNvSpPr>
            <a:spLocks noGrp="1"/>
          </p:cNvSpPr>
          <p:nvPr>
            <p:ph type="ftr" sz="quarter" idx="11"/>
          </p:nvPr>
        </p:nvSpPr>
        <p:spPr>
          <a:xfrm>
            <a:off x="2640597" y="6377459"/>
            <a:ext cx="3836404" cy="365125"/>
          </a:xfrm>
        </p:spPr>
        <p:txBody>
          <a:bodyPr/>
          <a:lstStyle/>
          <a:p>
            <a:endParaRPr lang="en-IN"/>
          </a:p>
        </p:txBody>
      </p:sp>
      <p:sp>
        <p:nvSpPr>
          <p:cNvPr id="6" name="Slide Number Placeholder 5"/>
          <p:cNvSpPr>
            <a:spLocks noGrp="1"/>
          </p:cNvSpPr>
          <p:nvPr>
            <p:ph type="sldNum" sz="quarter" idx="12"/>
          </p:nvPr>
        </p:nvSpPr>
        <p:spPr/>
        <p:txBody>
          <a:bodyPr/>
          <a:lstStyle/>
          <a:p>
            <a:fld id="{2DD54A69-912B-43D5-AFCE-C277ED16D5A0}"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E9884C-F233-4792-BA32-CA0CC38D5C2B}" type="datetimeFigureOut">
              <a:rPr lang="en-IN" smtClean="0"/>
              <a:pPr/>
              <a:t>02-05-2013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D54A69-912B-43D5-AFCE-C277ED16D5A0}"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E9884C-F233-4792-BA32-CA0CC38D5C2B}" type="datetimeFigureOut">
              <a:rPr lang="en-IN" smtClean="0"/>
              <a:pPr/>
              <a:t>02-05-2013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D54A69-912B-43D5-AFCE-C277ED16D5A0}"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E9884C-F233-4792-BA32-CA0CC38D5C2B}" type="datetimeFigureOut">
              <a:rPr lang="en-IN" smtClean="0"/>
              <a:pPr/>
              <a:t>02-05-2013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DD54A69-912B-43D5-AFCE-C277ED16D5A0}"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E9884C-F233-4792-BA32-CA0CC38D5C2B}" type="datetimeFigureOut">
              <a:rPr lang="en-IN" smtClean="0"/>
              <a:pPr/>
              <a:t>02-05-2013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DD54A69-912B-43D5-AFCE-C277ED16D5A0}"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E9884C-F233-4792-BA32-CA0CC38D5C2B}" type="datetimeFigureOut">
              <a:rPr lang="en-IN" smtClean="0"/>
              <a:pPr/>
              <a:t>02-05-2013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DD54A69-912B-43D5-AFCE-C277ED16D5A0}"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9884C-F233-4792-BA32-CA0CC38D5C2B}" type="datetimeFigureOut">
              <a:rPr lang="en-IN" smtClean="0"/>
              <a:pPr/>
              <a:t>02-05-2013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DD54A69-912B-43D5-AFCE-C277ED16D5A0}"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E9884C-F233-4792-BA32-CA0CC38D5C2B}" type="datetimeFigureOut">
              <a:rPr lang="en-IN" smtClean="0"/>
              <a:pPr/>
              <a:t>02-05-2013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DD54A69-912B-43D5-AFCE-C277ED16D5A0}" type="slidenum">
              <a:rPr lang="en-IN" smtClean="0"/>
              <a:pPr/>
              <a:t>‹#›</a:t>
            </a:fld>
            <a:endParaRPr lang="en-IN"/>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9E9884C-F233-4792-BA32-CA0CC38D5C2B}" type="datetimeFigureOut">
              <a:rPr lang="en-IN" smtClean="0"/>
              <a:pPr/>
              <a:t>02-05-2013</a:t>
            </a:fld>
            <a:endParaRPr lang="en-IN"/>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IN"/>
          </a:p>
        </p:txBody>
      </p:sp>
      <p:sp>
        <p:nvSpPr>
          <p:cNvPr id="7" name="Slide Number Placeholder 6"/>
          <p:cNvSpPr>
            <a:spLocks noGrp="1"/>
          </p:cNvSpPr>
          <p:nvPr>
            <p:ph type="sldNum" sz="quarter" idx="12"/>
          </p:nvPr>
        </p:nvSpPr>
        <p:spPr>
          <a:xfrm>
            <a:off x="8339328" y="1170432"/>
            <a:ext cx="733864" cy="201168"/>
          </a:xfrm>
        </p:spPr>
        <p:txBody>
          <a:bodyPr/>
          <a:lstStyle/>
          <a:p>
            <a:fld id="{2DD54A69-912B-43D5-AFCE-C277ED16D5A0}"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9E9884C-F233-4792-BA32-CA0CC38D5C2B}" type="datetimeFigureOut">
              <a:rPr lang="en-IN" smtClean="0"/>
              <a:pPr/>
              <a:t>02-05-2013</a:t>
            </a:fld>
            <a:endParaRPr lang="en-IN"/>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IN"/>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DD54A69-912B-43D5-AFCE-C277ED16D5A0}"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9.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1.xml"/><Relationship Id="rId7" Type="http://schemas.openxmlformats.org/officeDocument/2006/relationships/image" Target="../media/image10.jpe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gi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5.gi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9.xml"/><Relationship Id="rId7" Type="http://schemas.openxmlformats.org/officeDocument/2006/relationships/image" Target="../media/image5.gif"/><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51520" y="260648"/>
          <a:ext cx="8136904"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0" y="5301208"/>
          <a:ext cx="9144000" cy="1556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nvGraphicFramePr>
        <p:xfrm>
          <a:off x="179512" y="404664"/>
          <a:ext cx="8784976" cy="44644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23528" y="4869160"/>
          <a:ext cx="8568952" cy="18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5" name="Picture 3" descr="C:\Users\rhea\Desktop\post-partum-300x198.jpg"/>
          <p:cNvPicPr>
            <a:picLocks noChangeAspect="1" noChangeArrowheads="1"/>
          </p:cNvPicPr>
          <p:nvPr/>
        </p:nvPicPr>
        <p:blipFill>
          <a:blip r:embed="rId7" cstate="print"/>
          <a:srcRect/>
          <a:stretch>
            <a:fillRect/>
          </a:stretch>
        </p:blipFill>
        <p:spPr bwMode="auto">
          <a:xfrm>
            <a:off x="395536" y="332656"/>
            <a:ext cx="8208912" cy="432048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457200" y="260648"/>
          <a:ext cx="8435280"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Users\rhea\Desktop\7.jpg"/>
          <p:cNvPicPr>
            <a:picLocks noGrp="1" noChangeAspect="1" noChangeArrowheads="1"/>
          </p:cNvPicPr>
          <p:nvPr>
            <p:ph sz="half" idx="2"/>
          </p:nvPr>
        </p:nvPicPr>
        <p:blipFill>
          <a:blip r:embed="rId7" cstate="print"/>
          <a:srcRect/>
          <a:stretch>
            <a:fillRect/>
          </a:stretch>
        </p:blipFill>
        <p:spPr bwMode="auto">
          <a:xfrm>
            <a:off x="5767387" y="2996952"/>
            <a:ext cx="3125093" cy="3672408"/>
          </a:xfrm>
          <a:prstGeom prst="ellipse">
            <a:avLst/>
          </a:prstGeom>
          <a:ln>
            <a:noFill/>
          </a:ln>
          <a:effectLst>
            <a:softEdge rad="112500"/>
          </a:effectLst>
        </p:spPr>
      </p:pic>
      <p:pic>
        <p:nvPicPr>
          <p:cNvPr id="4099" name="Picture 3" descr="C:\Users\rhea\Desktop\6.jpg"/>
          <p:cNvPicPr>
            <a:picLocks noChangeAspect="1" noChangeArrowheads="1"/>
          </p:cNvPicPr>
          <p:nvPr/>
        </p:nvPicPr>
        <p:blipFill>
          <a:blip r:embed="rId8" cstate="print"/>
          <a:srcRect/>
          <a:stretch>
            <a:fillRect/>
          </a:stretch>
        </p:blipFill>
        <p:spPr bwMode="auto">
          <a:xfrm>
            <a:off x="611560" y="3140968"/>
            <a:ext cx="4824536" cy="338437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79512" y="155448"/>
          <a:ext cx="8784976" cy="1113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6"/>
          <p:cNvGraphicFramePr>
            <a:graphicFrameLocks/>
          </p:cNvGraphicFramePr>
          <p:nvPr/>
        </p:nvGraphicFramePr>
        <p:xfrm>
          <a:off x="251520" y="1628800"/>
          <a:ext cx="8712968"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51520" y="2492896"/>
          <a:ext cx="8712968"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2420888"/>
          <a:ext cx="8229600"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u="sng" dirty="0" smtClean="0">
                <a:latin typeface="Algerian" pitchFamily="82" charset="0"/>
              </a:rPr>
              <a:t>Q 1. AGE of the responder</a:t>
            </a:r>
            <a:endParaRPr lang="en-IN" sz="3600" u="sng" dirty="0">
              <a:latin typeface="Algerian" pitchFamily="82" charset="0"/>
            </a:endParaRPr>
          </a:p>
        </p:txBody>
      </p:sp>
      <p:graphicFrame>
        <p:nvGraphicFramePr>
          <p:cNvPr id="5" name="Content Placeholder 4"/>
          <p:cNvGraphicFramePr>
            <a:graphicFrameLocks noGrp="1"/>
          </p:cNvGraphicFramePr>
          <p:nvPr>
            <p:ph sz="half" idx="2"/>
          </p:nvPr>
        </p:nvGraphicFramePr>
        <p:xfrm>
          <a:off x="251520" y="1556792"/>
          <a:ext cx="8712968" cy="4968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 7"/>
          <p:cNvGraphicFramePr/>
          <p:nvPr/>
        </p:nvGraphicFramePr>
        <p:xfrm>
          <a:off x="251520" y="6021288"/>
          <a:ext cx="8640960" cy="64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u="sng" dirty="0" smtClean="0">
                <a:latin typeface="Algerian" pitchFamily="82" charset="0"/>
              </a:rPr>
              <a:t>Q 2.</a:t>
            </a:r>
            <a:r>
              <a:rPr lang="en-IN" sz="3600" u="sng" dirty="0" smtClean="0">
                <a:latin typeface="Algerian" pitchFamily="82" charset="0"/>
              </a:rPr>
              <a:t> Religion of the responder</a:t>
            </a:r>
            <a:endParaRPr lang="en-IN" sz="3600" u="sng" dirty="0">
              <a:latin typeface="Algerian" pitchFamily="82" charset="0"/>
            </a:endParaRPr>
          </a:p>
        </p:txBody>
      </p:sp>
      <p:graphicFrame>
        <p:nvGraphicFramePr>
          <p:cNvPr id="5" name="Content Placeholder 4"/>
          <p:cNvGraphicFramePr>
            <a:graphicFrameLocks noGrp="1"/>
          </p:cNvGraphicFramePr>
          <p:nvPr>
            <p:ph sz="half" idx="2"/>
          </p:nvPr>
        </p:nvGraphicFramePr>
        <p:xfrm>
          <a:off x="179512" y="1700808"/>
          <a:ext cx="8784976"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u="sng" dirty="0" smtClean="0">
                <a:latin typeface="Algerian" pitchFamily="82" charset="0"/>
              </a:rPr>
              <a:t>Q 3.academic </a:t>
            </a:r>
            <a:r>
              <a:rPr lang="en-US" sz="3600" u="sng" dirty="0" err="1" smtClean="0">
                <a:latin typeface="Algerian" pitchFamily="82" charset="0"/>
              </a:rPr>
              <a:t>qualifacation</a:t>
            </a:r>
            <a:r>
              <a:rPr lang="en-US" sz="3600" u="sng" dirty="0" smtClean="0">
                <a:latin typeface="Algerian" pitchFamily="82" charset="0"/>
              </a:rPr>
              <a:t>:</a:t>
            </a:r>
            <a:endParaRPr lang="en-IN" sz="3600" u="sng" dirty="0">
              <a:latin typeface="Algerian" pitchFamily="82" charset="0"/>
            </a:endParaRPr>
          </a:p>
        </p:txBody>
      </p:sp>
      <p:graphicFrame>
        <p:nvGraphicFramePr>
          <p:cNvPr id="5" name="Content Placeholder 4"/>
          <p:cNvGraphicFramePr>
            <a:graphicFrameLocks noGrp="1"/>
          </p:cNvGraphicFramePr>
          <p:nvPr>
            <p:ph sz="half" idx="2"/>
          </p:nvPr>
        </p:nvGraphicFramePr>
        <p:xfrm>
          <a:off x="179512" y="1773238"/>
          <a:ext cx="8784976" cy="48961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Algerian" pitchFamily="82" charset="0"/>
              </a:rPr>
              <a:t>Q 4/5. Occupation(responder and spouse)</a:t>
            </a:r>
            <a:endParaRPr lang="en-IN" sz="3200" dirty="0">
              <a:latin typeface="Algerian" pitchFamily="82" charset="0"/>
            </a:endParaRPr>
          </a:p>
        </p:txBody>
      </p:sp>
      <p:graphicFrame>
        <p:nvGraphicFramePr>
          <p:cNvPr id="5" name="Content Placeholder 4"/>
          <p:cNvGraphicFramePr>
            <a:graphicFrameLocks noGrp="1"/>
          </p:cNvGraphicFramePr>
          <p:nvPr>
            <p:ph sz="half" idx="1"/>
          </p:nvPr>
        </p:nvGraphicFramePr>
        <p:xfrm>
          <a:off x="179512" y="1773238"/>
          <a:ext cx="8784976" cy="48961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lgerian" pitchFamily="82" charset="0"/>
              </a:rPr>
              <a:t>Q 6.MONTHLY FAMILY INCOME. </a:t>
            </a:r>
            <a:endParaRPr lang="en-IN" sz="4000" dirty="0">
              <a:latin typeface="Algerian" pitchFamily="82" charset="0"/>
            </a:endParaRPr>
          </a:p>
        </p:txBody>
      </p:sp>
      <p:graphicFrame>
        <p:nvGraphicFramePr>
          <p:cNvPr id="7" name="Content Placeholder 6"/>
          <p:cNvGraphicFramePr>
            <a:graphicFrameLocks noGrp="1"/>
          </p:cNvGraphicFramePr>
          <p:nvPr>
            <p:ph sz="half" idx="1"/>
          </p:nvPr>
        </p:nvGraphicFramePr>
        <p:xfrm>
          <a:off x="179512" y="1773238"/>
          <a:ext cx="8784976" cy="48241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51520" y="155448"/>
          <a:ext cx="8640960" cy="1113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5"/>
          <p:cNvGraphicFramePr>
            <a:graphicFrameLocks/>
          </p:cNvGraphicFramePr>
          <p:nvPr/>
        </p:nvGraphicFramePr>
        <p:xfrm>
          <a:off x="539552" y="1628800"/>
          <a:ext cx="8136904"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35280" cy="1251062"/>
          </a:xfrm>
        </p:spPr>
        <p:txBody>
          <a:bodyPr>
            <a:normAutofit/>
          </a:bodyPr>
          <a:lstStyle/>
          <a:p>
            <a:pPr algn="ctr"/>
            <a:r>
              <a:rPr lang="en-US" sz="3600" u="sng" dirty="0" smtClean="0">
                <a:latin typeface="Algerian" pitchFamily="82" charset="0"/>
              </a:rPr>
              <a:t>Q 7.NO. OF THE PRESENT ISSUE:</a:t>
            </a:r>
            <a:endParaRPr lang="en-IN" sz="3600" u="sng" dirty="0">
              <a:latin typeface="Algerian" pitchFamily="82" charset="0"/>
            </a:endParaRPr>
          </a:p>
        </p:txBody>
      </p:sp>
      <p:graphicFrame>
        <p:nvGraphicFramePr>
          <p:cNvPr id="6" name="Content Placeholder 5"/>
          <p:cNvGraphicFramePr>
            <a:graphicFrameLocks noGrp="1"/>
          </p:cNvGraphicFramePr>
          <p:nvPr>
            <p:ph sz="half" idx="2"/>
          </p:nvPr>
        </p:nvGraphicFramePr>
        <p:xfrm>
          <a:off x="179512" y="1773238"/>
          <a:ext cx="8712968" cy="48961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2400"/>
            <a:ext cx="8568952" cy="1251062"/>
          </a:xfrm>
        </p:spPr>
        <p:txBody>
          <a:bodyPr>
            <a:normAutofit/>
          </a:bodyPr>
          <a:lstStyle/>
          <a:p>
            <a:pPr algn="ctr"/>
            <a:r>
              <a:rPr lang="en-US" sz="3600" u="sng" dirty="0" smtClean="0">
                <a:latin typeface="Algerian" pitchFamily="82" charset="0"/>
              </a:rPr>
              <a:t>Q8.TOTAL NO.OF LIVING CHILDREN:</a:t>
            </a:r>
            <a:endParaRPr lang="en-IN" sz="3600" u="sng" dirty="0">
              <a:latin typeface="Algerian" pitchFamily="82" charset="0"/>
            </a:endParaRPr>
          </a:p>
        </p:txBody>
      </p:sp>
      <p:graphicFrame>
        <p:nvGraphicFramePr>
          <p:cNvPr id="5" name="Content Placeholder 4"/>
          <p:cNvGraphicFramePr>
            <a:graphicFrameLocks noGrp="1"/>
          </p:cNvGraphicFramePr>
          <p:nvPr>
            <p:ph sz="half" idx="2"/>
          </p:nvPr>
        </p:nvGraphicFramePr>
        <p:xfrm>
          <a:off x="251520" y="1773238"/>
          <a:ext cx="8712968" cy="48961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u="sng" dirty="0" smtClean="0">
                <a:latin typeface="Algerian" pitchFamily="82" charset="0"/>
              </a:rPr>
              <a:t>Q9.AGE OF THE YOUNGEST CHILD:</a:t>
            </a:r>
            <a:endParaRPr lang="en-IN" sz="3600" u="sng" dirty="0">
              <a:latin typeface="Algerian" pitchFamily="82" charset="0"/>
            </a:endParaRPr>
          </a:p>
        </p:txBody>
      </p:sp>
      <p:graphicFrame>
        <p:nvGraphicFramePr>
          <p:cNvPr id="8" name="Content Placeholder 7"/>
          <p:cNvGraphicFramePr>
            <a:graphicFrameLocks noGrp="1"/>
          </p:cNvGraphicFramePr>
          <p:nvPr>
            <p:ph sz="half" idx="2"/>
          </p:nvPr>
        </p:nvGraphicFramePr>
        <p:xfrm>
          <a:off x="179512" y="1773238"/>
          <a:ext cx="8784976" cy="48241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lgerian" pitchFamily="82" charset="0"/>
              </a:rPr>
              <a:t>Q 10.AMONG THE  CHILDREN,DO YOU HAVE MALE CHILD:</a:t>
            </a:r>
            <a:endParaRPr lang="en-IN" sz="3600" dirty="0">
              <a:latin typeface="Algerian" pitchFamily="82" charset="0"/>
            </a:endParaRPr>
          </a:p>
        </p:txBody>
      </p:sp>
      <p:graphicFrame>
        <p:nvGraphicFramePr>
          <p:cNvPr id="8" name="Content Placeholder 7"/>
          <p:cNvGraphicFramePr>
            <a:graphicFrameLocks noGrp="1"/>
          </p:cNvGraphicFramePr>
          <p:nvPr>
            <p:ph sz="half" idx="2"/>
          </p:nvPr>
        </p:nvGraphicFramePr>
        <p:xfrm>
          <a:off x="179512" y="1773238"/>
          <a:ext cx="8784976" cy="48961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lgerian" pitchFamily="82" charset="0"/>
              </a:rPr>
              <a:t>Q 11.DO YOU PLAN TO HAVE MORE CHILDREN IN FUTURE:</a:t>
            </a:r>
            <a:endParaRPr lang="en-IN" sz="3600" dirty="0">
              <a:latin typeface="Algerian" pitchFamily="82" charset="0"/>
            </a:endParaRPr>
          </a:p>
        </p:txBody>
      </p:sp>
      <p:graphicFrame>
        <p:nvGraphicFramePr>
          <p:cNvPr id="6" name="Content Placeholder 5"/>
          <p:cNvGraphicFramePr>
            <a:graphicFrameLocks noGrp="1"/>
          </p:cNvGraphicFramePr>
          <p:nvPr>
            <p:ph sz="half" idx="2"/>
          </p:nvPr>
        </p:nvGraphicFramePr>
        <p:xfrm>
          <a:off x="251520" y="1773238"/>
          <a:ext cx="8712968" cy="48241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2400"/>
            <a:ext cx="8784976" cy="1251062"/>
          </a:xfrm>
        </p:spPr>
        <p:txBody>
          <a:bodyPr>
            <a:noAutofit/>
          </a:bodyPr>
          <a:lstStyle/>
          <a:p>
            <a:pPr algn="ctr"/>
            <a:r>
              <a:rPr lang="en-US" sz="2800" dirty="0" smtClean="0">
                <a:latin typeface="Algerian" pitchFamily="82" charset="0"/>
              </a:rPr>
              <a:t>Q 12.HOW LONG YOU WANT TO WAIT BEFORE THE BIRTH OF YOUR NEXT CHILD:</a:t>
            </a:r>
            <a:endParaRPr lang="en-IN" sz="2800" dirty="0">
              <a:latin typeface="Algerian" pitchFamily="82" charset="0"/>
            </a:endParaRPr>
          </a:p>
        </p:txBody>
      </p:sp>
      <p:graphicFrame>
        <p:nvGraphicFramePr>
          <p:cNvPr id="6" name="Content Placeholder 5"/>
          <p:cNvGraphicFramePr>
            <a:graphicFrameLocks noGrp="1"/>
          </p:cNvGraphicFramePr>
          <p:nvPr>
            <p:ph sz="half" idx="2"/>
          </p:nvPr>
        </p:nvGraphicFramePr>
        <p:xfrm>
          <a:off x="179512" y="1628800"/>
          <a:ext cx="8784976" cy="50405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lgerian" pitchFamily="82" charset="0"/>
              </a:rPr>
              <a:t>Q 13.NO.OF MEMBER IN YOUR FAMILY:</a:t>
            </a:r>
            <a:endParaRPr lang="en-IN" sz="3600" dirty="0">
              <a:latin typeface="Algerian" pitchFamily="82" charset="0"/>
            </a:endParaRPr>
          </a:p>
        </p:txBody>
      </p:sp>
      <p:graphicFrame>
        <p:nvGraphicFramePr>
          <p:cNvPr id="7" name="Chart 6"/>
          <p:cNvGraphicFramePr/>
          <p:nvPr/>
        </p:nvGraphicFramePr>
        <p:xfrm>
          <a:off x="251520" y="1700808"/>
          <a:ext cx="8712968"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51520" y="2348880"/>
          <a:ext cx="8640960"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lgerian" pitchFamily="82" charset="0"/>
              </a:rPr>
              <a:t>Q 1.have you heard about PPFP</a:t>
            </a:r>
            <a:endParaRPr lang="en-IN" sz="3600" dirty="0">
              <a:latin typeface="Algerian" pitchFamily="82" charset="0"/>
            </a:endParaRPr>
          </a:p>
        </p:txBody>
      </p:sp>
      <p:graphicFrame>
        <p:nvGraphicFramePr>
          <p:cNvPr id="6" name="Content Placeholder 5"/>
          <p:cNvGraphicFramePr>
            <a:graphicFrameLocks noGrp="1"/>
          </p:cNvGraphicFramePr>
          <p:nvPr>
            <p:ph sz="half" idx="2"/>
          </p:nvPr>
        </p:nvGraphicFramePr>
        <p:xfrm>
          <a:off x="179512" y="1556792"/>
          <a:ext cx="8712968" cy="51125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u="sng" dirty="0" smtClean="0">
                <a:latin typeface="Algerian" pitchFamily="82" charset="0"/>
              </a:rPr>
              <a:t>Q 2.in your words, what is PPFP</a:t>
            </a:r>
            <a:endParaRPr lang="en-IN" sz="3600" u="sng" dirty="0">
              <a:latin typeface="Algerian" pitchFamily="82" charset="0"/>
            </a:endParaRPr>
          </a:p>
        </p:txBody>
      </p:sp>
      <p:graphicFrame>
        <p:nvGraphicFramePr>
          <p:cNvPr id="5" name="Content Placeholder 4"/>
          <p:cNvGraphicFramePr>
            <a:graphicFrameLocks noGrp="1"/>
          </p:cNvGraphicFramePr>
          <p:nvPr>
            <p:ph sz="half" idx="2"/>
          </p:nvPr>
        </p:nvGraphicFramePr>
        <p:xfrm>
          <a:off x="179512" y="1773238"/>
          <a:ext cx="8784976" cy="48961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51520" y="155448"/>
          <a:ext cx="8640960" cy="12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79512" y="2996952"/>
            <a:ext cx="8784976" cy="3403848"/>
          </a:xfrm>
        </p:spPr>
        <p:txBody>
          <a:bodyPr>
            <a:normAutofit/>
          </a:bodyPr>
          <a:lstStyle/>
          <a:p>
            <a:pPr lvl="0" algn="ctr">
              <a:buNone/>
            </a:pPr>
            <a:r>
              <a:rPr lang="en-IN" sz="2400" b="1" dirty="0" smtClean="0">
                <a:solidFill>
                  <a:schemeClr val="accent6">
                    <a:lumMod val="50000"/>
                  </a:schemeClr>
                </a:solidFill>
                <a:latin typeface="Comic Sans MS" pitchFamily="66" charset="0"/>
              </a:rPr>
              <a:t> </a:t>
            </a:r>
            <a:r>
              <a:rPr lang="en-IN" sz="2000" b="1" dirty="0" smtClean="0">
                <a:latin typeface="Comic Sans MS" pitchFamily="66" charset="0"/>
              </a:rPr>
              <a:t> TO STUDY THE “KNOWLEDGE”,“ATTITUDE” AND “PRACTICE” </a:t>
            </a:r>
          </a:p>
          <a:p>
            <a:pPr lvl="0" algn="ctr">
              <a:buNone/>
            </a:pPr>
            <a:r>
              <a:rPr lang="en-IN" sz="2000" b="1" dirty="0" smtClean="0">
                <a:latin typeface="Comic Sans MS" pitchFamily="66" charset="0"/>
              </a:rPr>
              <a:t>ON POST-PARTUM FAMILY PLANNING IN THE </a:t>
            </a:r>
            <a:br>
              <a:rPr lang="en-IN" sz="2000" b="1" dirty="0" smtClean="0">
                <a:latin typeface="Comic Sans MS" pitchFamily="66" charset="0"/>
              </a:rPr>
            </a:br>
            <a:r>
              <a:rPr lang="en-IN" sz="2000" b="1" dirty="0" smtClean="0">
                <a:latin typeface="Comic Sans MS" pitchFamily="66" charset="0"/>
              </a:rPr>
              <a:t>GAYA DISTRICT HOSPITAL (JPNH).</a:t>
            </a:r>
            <a:r>
              <a:rPr lang="en-IN" sz="2400" b="1" dirty="0" smtClean="0">
                <a:latin typeface="Comic Sans MS" pitchFamily="66" charset="0"/>
              </a:rPr>
              <a:t/>
            </a:r>
            <a:br>
              <a:rPr lang="en-IN" sz="2400" b="1" dirty="0" smtClean="0">
                <a:latin typeface="Comic Sans MS" pitchFamily="66" charset="0"/>
              </a:rPr>
            </a:br>
            <a:endParaRPr lang="en-IN" sz="2400" b="1" dirty="0" smtClean="0">
              <a:latin typeface="Comic Sans MS" pitchFamily="66" charset="0"/>
            </a:endParaRPr>
          </a:p>
          <a:p>
            <a:endParaRPr lang="en-IN"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u="sng" dirty="0" smtClean="0">
                <a:latin typeface="Algerian" pitchFamily="82" charset="0"/>
              </a:rPr>
              <a:t>Q 3.do you know about any contraceptive method?</a:t>
            </a:r>
            <a:endParaRPr lang="en-IN" sz="3600" u="sng" dirty="0">
              <a:latin typeface="Algerian" pitchFamily="82" charset="0"/>
            </a:endParaRPr>
          </a:p>
        </p:txBody>
      </p:sp>
      <p:graphicFrame>
        <p:nvGraphicFramePr>
          <p:cNvPr id="5" name="Content Placeholder 4"/>
          <p:cNvGraphicFramePr>
            <a:graphicFrameLocks noGrp="1"/>
          </p:cNvGraphicFramePr>
          <p:nvPr>
            <p:ph sz="half" idx="2"/>
          </p:nvPr>
        </p:nvGraphicFramePr>
        <p:xfrm>
          <a:off x="179512" y="1773238"/>
          <a:ext cx="8784976" cy="48961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u="sng" dirty="0" smtClean="0">
                <a:latin typeface="Algerian" pitchFamily="82" charset="0"/>
              </a:rPr>
              <a:t>Q 4.name any method:</a:t>
            </a:r>
            <a:endParaRPr lang="en-IN" sz="3600" u="sng" dirty="0">
              <a:latin typeface="Algerian" pitchFamily="82" charset="0"/>
            </a:endParaRPr>
          </a:p>
        </p:txBody>
      </p:sp>
      <p:graphicFrame>
        <p:nvGraphicFramePr>
          <p:cNvPr id="5" name="Content Placeholder 4"/>
          <p:cNvGraphicFramePr>
            <a:graphicFrameLocks noGrp="1"/>
          </p:cNvGraphicFramePr>
          <p:nvPr>
            <p:ph sz="half" idx="2"/>
          </p:nvPr>
        </p:nvGraphicFramePr>
        <p:xfrm>
          <a:off x="179512" y="1773238"/>
          <a:ext cx="8784976" cy="48961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u="sng" dirty="0" smtClean="0">
                <a:latin typeface="Algerian" pitchFamily="82" charset="0"/>
              </a:rPr>
              <a:t>Q 5.from which source you have heard about PPFP:</a:t>
            </a:r>
            <a:endParaRPr lang="en-IN" sz="3600" u="sng" dirty="0">
              <a:latin typeface="Algerian" pitchFamily="82" charset="0"/>
            </a:endParaRPr>
          </a:p>
        </p:txBody>
      </p:sp>
      <p:graphicFrame>
        <p:nvGraphicFramePr>
          <p:cNvPr id="5" name="Content Placeholder 4"/>
          <p:cNvGraphicFramePr>
            <a:graphicFrameLocks noGrp="1"/>
          </p:cNvGraphicFramePr>
          <p:nvPr>
            <p:ph sz="half" idx="2"/>
          </p:nvPr>
        </p:nvGraphicFramePr>
        <p:xfrm>
          <a:off x="179512" y="1556792"/>
          <a:ext cx="8784976" cy="51125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51520" y="2060848"/>
          <a:ext cx="8712968"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u="sng" dirty="0" smtClean="0">
                <a:latin typeface="Algerian" pitchFamily="82" charset="0"/>
              </a:rPr>
              <a:t>Q1.what is your attitude towards </a:t>
            </a:r>
            <a:r>
              <a:rPr lang="en-US" sz="2800" u="sng" dirty="0" err="1" smtClean="0">
                <a:latin typeface="Algerian" pitchFamily="82" charset="0"/>
              </a:rPr>
              <a:t>ppfp</a:t>
            </a:r>
            <a:endParaRPr lang="en-IN" sz="2800" u="sng" dirty="0">
              <a:latin typeface="Algerian" pitchFamily="82" charset="0"/>
            </a:endParaRPr>
          </a:p>
        </p:txBody>
      </p:sp>
      <p:graphicFrame>
        <p:nvGraphicFramePr>
          <p:cNvPr id="6" name="Content Placeholder 5"/>
          <p:cNvGraphicFramePr>
            <a:graphicFrameLocks noGrp="1"/>
          </p:cNvGraphicFramePr>
          <p:nvPr>
            <p:ph sz="half" idx="2"/>
          </p:nvPr>
        </p:nvGraphicFramePr>
        <p:xfrm>
          <a:off x="179512" y="1600200"/>
          <a:ext cx="8784976" cy="50691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u="sng" dirty="0" smtClean="0">
                <a:latin typeface="Algerian" pitchFamily="82" charset="0"/>
              </a:rPr>
              <a:t>Q2.what is the ideal no. of children</a:t>
            </a:r>
            <a:endParaRPr lang="en-IN" sz="3600" u="sng" dirty="0">
              <a:latin typeface="Algerian" pitchFamily="82" charset="0"/>
            </a:endParaRPr>
          </a:p>
        </p:txBody>
      </p:sp>
      <p:graphicFrame>
        <p:nvGraphicFramePr>
          <p:cNvPr id="6" name="Content Placeholder 5"/>
          <p:cNvGraphicFramePr>
            <a:graphicFrameLocks noGrp="1"/>
          </p:cNvGraphicFramePr>
          <p:nvPr>
            <p:ph sz="half" idx="2"/>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u="sng" dirty="0" smtClean="0">
                <a:latin typeface="Algerian" pitchFamily="82" charset="0"/>
              </a:rPr>
              <a:t>Q3.is your husband/relative in favor of this?</a:t>
            </a:r>
            <a:endParaRPr lang="en-IN" sz="3600" u="sng" dirty="0">
              <a:latin typeface="Algerian" pitchFamily="82" charset="0"/>
            </a:endParaRPr>
          </a:p>
        </p:txBody>
      </p:sp>
      <p:graphicFrame>
        <p:nvGraphicFramePr>
          <p:cNvPr id="6" name="Content Placeholder 5"/>
          <p:cNvGraphicFramePr>
            <a:graphicFrameLocks noGrp="1"/>
          </p:cNvGraphicFramePr>
          <p:nvPr>
            <p:ph sz="half" idx="2"/>
          </p:nvPr>
        </p:nvGraphicFramePr>
        <p:xfrm>
          <a:off x="0" y="1628800"/>
          <a:ext cx="9144000" cy="52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Algerian" pitchFamily="82" charset="0"/>
              </a:rPr>
              <a:t>Q4</a:t>
            </a:r>
            <a:r>
              <a:rPr lang="en-IN" sz="3200" b="1" dirty="0" smtClean="0">
                <a:latin typeface="Algerian" pitchFamily="82" charset="0"/>
              </a:rPr>
              <a:t> ACC TO YOU,WHAT IS "THE APP GAP BETWEEN BIRTH?"</a:t>
            </a:r>
            <a:endParaRPr lang="en-IN" sz="3200" dirty="0">
              <a:latin typeface="Algerian" pitchFamily="82" charset="0"/>
            </a:endParaRPr>
          </a:p>
        </p:txBody>
      </p:sp>
      <p:graphicFrame>
        <p:nvGraphicFramePr>
          <p:cNvPr id="6" name="Content Placeholder 5"/>
          <p:cNvGraphicFramePr>
            <a:graphicFrameLocks noGrp="1"/>
          </p:cNvGraphicFramePr>
          <p:nvPr>
            <p:ph sz="half" idx="2"/>
          </p:nvPr>
        </p:nvGraphicFramePr>
        <p:xfrm>
          <a:off x="0" y="1556792"/>
          <a:ext cx="9144000" cy="53012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Algerian" pitchFamily="82" charset="0"/>
              </a:rPr>
              <a:t>Q5. </a:t>
            </a:r>
            <a:r>
              <a:rPr lang="en-IN" sz="3200" b="1" dirty="0" smtClean="0">
                <a:latin typeface="Algerian" pitchFamily="82" charset="0"/>
              </a:rPr>
              <a:t>WHY HAV'NT YOU APPIED FAMILY PLANNING SO FAR</a:t>
            </a:r>
            <a:endParaRPr lang="en-IN" sz="3200" dirty="0">
              <a:latin typeface="Algerian" pitchFamily="82" charset="0"/>
            </a:endParaRPr>
          </a:p>
        </p:txBody>
      </p:sp>
      <p:graphicFrame>
        <p:nvGraphicFramePr>
          <p:cNvPr id="6" name="Content Placeholder 5"/>
          <p:cNvGraphicFramePr>
            <a:graphicFrameLocks noGrp="1"/>
          </p:cNvGraphicFramePr>
          <p:nvPr>
            <p:ph sz="half" idx="2"/>
          </p:nvPr>
        </p:nvGraphicFramePr>
        <p:xfrm>
          <a:off x="0" y="1628800"/>
          <a:ext cx="9144000" cy="52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latin typeface="Algerian" pitchFamily="82" charset="0"/>
              </a:rPr>
              <a:t>Q6.which source is motivating/motivated you to adopt </a:t>
            </a:r>
            <a:r>
              <a:rPr lang="en-US" sz="2800" dirty="0" err="1" smtClean="0">
                <a:latin typeface="Algerian" pitchFamily="82" charset="0"/>
              </a:rPr>
              <a:t>ppfp</a:t>
            </a:r>
            <a:r>
              <a:rPr lang="en-US" sz="2800" dirty="0" smtClean="0">
                <a:latin typeface="Algerian" pitchFamily="82" charset="0"/>
              </a:rPr>
              <a:t> </a:t>
            </a:r>
            <a:endParaRPr lang="en-IN" sz="2800" dirty="0">
              <a:latin typeface="Algerian" pitchFamily="82" charset="0"/>
            </a:endParaRPr>
          </a:p>
        </p:txBody>
      </p:sp>
      <p:graphicFrame>
        <p:nvGraphicFramePr>
          <p:cNvPr id="6" name="Content Placeholder 5"/>
          <p:cNvGraphicFramePr>
            <a:graphicFrameLocks noGrp="1"/>
          </p:cNvGraphicFramePr>
          <p:nvPr>
            <p:ph sz="half" idx="2"/>
          </p:nvPr>
        </p:nvGraphicFramePr>
        <p:xfrm>
          <a:off x="0" y="1628800"/>
          <a:ext cx="9144000" cy="52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51520" y="155448"/>
          <a:ext cx="8712968" cy="12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457200" y="1988840"/>
            <a:ext cx="8435280" cy="4411960"/>
          </a:xfrm>
        </p:spPr>
        <p:txBody>
          <a:bodyPr>
            <a:normAutofit/>
          </a:bodyPr>
          <a:lstStyle/>
          <a:p>
            <a:pPr lvl="0">
              <a:buBlip>
                <a:blip r:embed="rId7"/>
              </a:buBlip>
            </a:pPr>
            <a:r>
              <a:rPr lang="en-IN" sz="2400" dirty="0" smtClean="0">
                <a:latin typeface="Comic Sans MS" pitchFamily="66" charset="0"/>
              </a:rPr>
              <a:t>To assess the </a:t>
            </a:r>
            <a:r>
              <a:rPr lang="en-IN" sz="2400" b="1" dirty="0" smtClean="0">
                <a:latin typeface="Comic Sans MS" pitchFamily="66" charset="0"/>
              </a:rPr>
              <a:t>Socio-Demographic determinants</a:t>
            </a:r>
            <a:r>
              <a:rPr lang="en-IN" sz="2400" dirty="0" smtClean="0">
                <a:latin typeface="Comic Sans MS" pitchFamily="66" charset="0"/>
              </a:rPr>
              <a:t>.</a:t>
            </a:r>
          </a:p>
          <a:p>
            <a:pPr lvl="0">
              <a:buBlip>
                <a:blip r:embed="rId7"/>
              </a:buBlip>
            </a:pPr>
            <a:endParaRPr lang="en-IN" sz="2400" dirty="0" smtClean="0">
              <a:latin typeface="Comic Sans MS" pitchFamily="66" charset="0"/>
            </a:endParaRPr>
          </a:p>
          <a:p>
            <a:pPr>
              <a:buBlip>
                <a:blip r:embed="rId7"/>
              </a:buBlip>
            </a:pPr>
            <a:endParaRPr lang="en-IN" sz="2400" dirty="0" smtClean="0">
              <a:latin typeface="Comic Sans MS" pitchFamily="66" charset="0"/>
            </a:endParaRPr>
          </a:p>
          <a:p>
            <a:pPr lvl="0">
              <a:buBlip>
                <a:blip r:embed="rId7"/>
              </a:buBlip>
            </a:pPr>
            <a:r>
              <a:rPr lang="en-IN" sz="2400" dirty="0" smtClean="0">
                <a:latin typeface="Comic Sans MS" pitchFamily="66" charset="0"/>
              </a:rPr>
              <a:t>To record, measure and analyse the “</a:t>
            </a:r>
            <a:r>
              <a:rPr lang="en-IN" sz="2400" b="1" dirty="0" smtClean="0">
                <a:latin typeface="Comic Sans MS" pitchFamily="66" charset="0"/>
              </a:rPr>
              <a:t>Knowledge”</a:t>
            </a:r>
            <a:r>
              <a:rPr lang="en-IN" sz="2400" dirty="0" smtClean="0">
                <a:latin typeface="Comic Sans MS" pitchFamily="66" charset="0"/>
              </a:rPr>
              <a:t>, “</a:t>
            </a:r>
            <a:r>
              <a:rPr lang="en-IN" sz="2400" b="1" dirty="0" smtClean="0">
                <a:latin typeface="Comic Sans MS" pitchFamily="66" charset="0"/>
              </a:rPr>
              <a:t>Attitude</a:t>
            </a:r>
            <a:r>
              <a:rPr lang="en-IN" sz="2400" dirty="0" smtClean="0">
                <a:latin typeface="Comic Sans MS" pitchFamily="66" charset="0"/>
              </a:rPr>
              <a:t>”, “</a:t>
            </a:r>
            <a:r>
              <a:rPr lang="en-IN" sz="2400" b="1" dirty="0" smtClean="0">
                <a:latin typeface="Comic Sans MS" pitchFamily="66" charset="0"/>
              </a:rPr>
              <a:t>Practice”,</a:t>
            </a:r>
            <a:r>
              <a:rPr lang="en-IN" sz="2400" dirty="0" smtClean="0">
                <a:latin typeface="Comic Sans MS" pitchFamily="66" charset="0"/>
              </a:rPr>
              <a:t> regarding PPFP in the Gaya District Hospital .</a:t>
            </a:r>
          </a:p>
          <a:p>
            <a:pPr lvl="0">
              <a:buBlip>
                <a:blip r:embed="rId7"/>
              </a:buBlip>
            </a:pPr>
            <a:endParaRPr lang="en-IN" sz="2400" dirty="0" smtClean="0">
              <a:latin typeface="Comic Sans MS" pitchFamily="66" charset="0"/>
            </a:endParaRPr>
          </a:p>
          <a:p>
            <a:pPr>
              <a:buBlip>
                <a:blip r:embed="rId7"/>
              </a:buBlip>
            </a:pPr>
            <a:endParaRPr lang="en-IN" sz="2400" dirty="0" smtClean="0">
              <a:latin typeface="Comic Sans MS" pitchFamily="66" charset="0"/>
            </a:endParaRPr>
          </a:p>
          <a:p>
            <a:pPr lvl="0">
              <a:buBlip>
                <a:blip r:embed="rId7"/>
              </a:buBlip>
            </a:pPr>
            <a:r>
              <a:rPr lang="en-IN" sz="2400" dirty="0" smtClean="0">
                <a:latin typeface="Comic Sans MS" pitchFamily="66" charset="0"/>
              </a:rPr>
              <a:t>To </a:t>
            </a:r>
            <a:r>
              <a:rPr lang="en-IN" sz="2400" b="1" dirty="0" smtClean="0">
                <a:latin typeface="Comic Sans MS" pitchFamily="66" charset="0"/>
              </a:rPr>
              <a:t>recommend</a:t>
            </a:r>
            <a:r>
              <a:rPr lang="en-IN" sz="2400" dirty="0" smtClean="0">
                <a:latin typeface="Comic Sans MS" pitchFamily="66" charset="0"/>
              </a:rPr>
              <a:t> for the improvement of post-partum family planning use and adhere to spacing between children.</a:t>
            </a:r>
          </a:p>
          <a:p>
            <a:pPr>
              <a:buNone/>
            </a:pP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latin typeface="Algerian" pitchFamily="82" charset="0"/>
              </a:rPr>
              <a:t>Q 7.is it only incentive that attracted you towards PPFP</a:t>
            </a:r>
            <a:endParaRPr lang="en-IN" sz="2800" dirty="0">
              <a:latin typeface="Algerian" pitchFamily="82" charset="0"/>
            </a:endParaRPr>
          </a:p>
        </p:txBody>
      </p:sp>
      <p:graphicFrame>
        <p:nvGraphicFramePr>
          <p:cNvPr id="6" name="Content Placeholder 5"/>
          <p:cNvGraphicFramePr>
            <a:graphicFrameLocks noGrp="1"/>
          </p:cNvGraphicFramePr>
          <p:nvPr>
            <p:ph sz="half" idx="2"/>
          </p:nvPr>
        </p:nvGraphicFramePr>
        <p:xfrm>
          <a:off x="0" y="1628800"/>
          <a:ext cx="9144000" cy="52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sz="2700" b="1" dirty="0" smtClean="0"/>
              <a:t/>
            </a:r>
            <a:br>
              <a:rPr lang="en-IN" sz="2700" b="1" dirty="0" smtClean="0"/>
            </a:br>
            <a:r>
              <a:rPr lang="en-IN" sz="2700" dirty="0" smtClean="0"/>
              <a:t/>
            </a:r>
            <a:br>
              <a:rPr lang="en-IN" sz="2700" dirty="0" smtClean="0"/>
            </a:br>
            <a:r>
              <a:rPr lang="en-IN" sz="3100" b="1" dirty="0" smtClean="0"/>
              <a:t> </a:t>
            </a:r>
            <a:r>
              <a:rPr lang="en-IN" sz="3600" b="1" dirty="0" smtClean="0">
                <a:latin typeface="Algerian" pitchFamily="82" charset="0"/>
              </a:rPr>
              <a:t>Q 8 ARE YOU WILLING TO CAMPAIGN ABOUT FP IN YOUR LOCALITY</a:t>
            </a:r>
            <a:r>
              <a:rPr lang="en-IN" sz="5300" dirty="0" smtClean="0">
                <a:latin typeface="Algerian" pitchFamily="82" charset="0"/>
              </a:rPr>
              <a:t/>
            </a:r>
            <a:br>
              <a:rPr lang="en-IN" sz="5300" dirty="0" smtClean="0">
                <a:latin typeface="Algerian" pitchFamily="82" charset="0"/>
              </a:rPr>
            </a:br>
            <a:endParaRPr lang="en-IN" dirty="0">
              <a:latin typeface="Algerian" pitchFamily="82" charset="0"/>
            </a:endParaRPr>
          </a:p>
        </p:txBody>
      </p:sp>
      <p:sp>
        <p:nvSpPr>
          <p:cNvPr id="4" name="Content Placeholder 3"/>
          <p:cNvSpPr>
            <a:spLocks noGrp="1"/>
          </p:cNvSpPr>
          <p:nvPr>
            <p:ph sz="half" idx="2"/>
          </p:nvPr>
        </p:nvSpPr>
        <p:spPr/>
        <p:txBody>
          <a:bodyPr/>
          <a:lstStyle/>
          <a:p>
            <a:endParaRPr lang="en-IN"/>
          </a:p>
        </p:txBody>
      </p:sp>
      <p:graphicFrame>
        <p:nvGraphicFramePr>
          <p:cNvPr id="5" name="Chart 4"/>
          <p:cNvGraphicFramePr/>
          <p:nvPr/>
        </p:nvGraphicFramePr>
        <p:xfrm>
          <a:off x="251520" y="1700808"/>
          <a:ext cx="8712967" cy="48965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u="sng" dirty="0" smtClean="0">
                <a:latin typeface="Algerian" pitchFamily="82" charset="0"/>
              </a:rPr>
              <a:t>Q9.</a:t>
            </a:r>
            <a:r>
              <a:rPr lang="en-IN" sz="3200" b="1" u="sng" dirty="0" smtClean="0">
                <a:latin typeface="Algerian" pitchFamily="82" charset="0"/>
              </a:rPr>
              <a:t> DO YOU HAVE ANY IDEA ABOUT  MALE CONTRACEPTION</a:t>
            </a:r>
            <a:endParaRPr lang="en-IN" sz="3200" u="sng" dirty="0">
              <a:latin typeface="Algerian" pitchFamily="82" charset="0"/>
            </a:endParaRPr>
          </a:p>
        </p:txBody>
      </p:sp>
      <p:graphicFrame>
        <p:nvGraphicFramePr>
          <p:cNvPr id="6" name="Content Placeholder 5"/>
          <p:cNvGraphicFramePr>
            <a:graphicFrameLocks noGrp="1"/>
          </p:cNvGraphicFramePr>
          <p:nvPr>
            <p:ph sz="half" idx="2"/>
          </p:nvPr>
        </p:nvGraphicFramePr>
        <p:xfrm>
          <a:off x="0" y="1628800"/>
          <a:ext cx="9144000" cy="52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276872"/>
          <a:ext cx="822960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u="sng" dirty="0" smtClean="0">
                <a:latin typeface="Algerian" pitchFamily="82" charset="0"/>
              </a:rPr>
              <a:t>Q1.DO YOU PRACTISE FP?</a:t>
            </a:r>
            <a:endParaRPr lang="en-IN" sz="3600" u="sng" dirty="0">
              <a:latin typeface="Algerian" pitchFamily="82" charset="0"/>
            </a:endParaRPr>
          </a:p>
        </p:txBody>
      </p:sp>
      <p:graphicFrame>
        <p:nvGraphicFramePr>
          <p:cNvPr id="6" name="Content Placeholder 5"/>
          <p:cNvGraphicFramePr>
            <a:graphicFrameLocks noGrp="1"/>
          </p:cNvGraphicFramePr>
          <p:nvPr>
            <p:ph sz="half" idx="2"/>
          </p:nvPr>
        </p:nvGraphicFramePr>
        <p:xfrm>
          <a:off x="251520" y="1773238"/>
          <a:ext cx="8640960" cy="48961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3600" b="1" u="sng" dirty="0" smtClean="0">
                <a:latin typeface="Algerian" pitchFamily="82" charset="0"/>
              </a:rPr>
              <a:t>Q2.WHO DETERMINED THE DECISION TO ADOPT FP</a:t>
            </a:r>
            <a:endParaRPr lang="en-IN" sz="3600" u="sng" dirty="0">
              <a:latin typeface="Algerian" pitchFamily="82" charset="0"/>
            </a:endParaRPr>
          </a:p>
        </p:txBody>
      </p:sp>
      <p:graphicFrame>
        <p:nvGraphicFramePr>
          <p:cNvPr id="6" name="Content Placeholder 5"/>
          <p:cNvGraphicFramePr>
            <a:graphicFrameLocks noGrp="1"/>
          </p:cNvGraphicFramePr>
          <p:nvPr>
            <p:ph sz="half" idx="2"/>
          </p:nvPr>
        </p:nvGraphicFramePr>
        <p:xfrm>
          <a:off x="179512" y="1773238"/>
          <a:ext cx="8784976" cy="48961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200" b="1" u="sng" dirty="0" smtClean="0">
                <a:latin typeface="Algerian" pitchFamily="82" charset="0"/>
              </a:rPr>
              <a:t>Q3.WHAT ARE THE REASONS TO ADOPT FP</a:t>
            </a:r>
            <a:endParaRPr lang="en-IN" sz="3200" u="sng" dirty="0">
              <a:latin typeface="Algerian" pitchFamily="82" charset="0"/>
            </a:endParaRPr>
          </a:p>
        </p:txBody>
      </p:sp>
      <p:graphicFrame>
        <p:nvGraphicFramePr>
          <p:cNvPr id="6" name="Content Placeholder 5"/>
          <p:cNvGraphicFramePr>
            <a:graphicFrameLocks noGrp="1"/>
          </p:cNvGraphicFramePr>
          <p:nvPr>
            <p:ph sz="half" idx="2"/>
          </p:nvPr>
        </p:nvGraphicFramePr>
        <p:xfrm>
          <a:off x="179512" y="1600200"/>
          <a:ext cx="8712968" cy="49971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3600" b="1" u="sng" dirty="0" smtClean="0">
                <a:latin typeface="Algerian" pitchFamily="82" charset="0"/>
              </a:rPr>
              <a:t>Q4. ARE YOU USING ANY CONTRACEPTIVE METHOD</a:t>
            </a:r>
            <a:endParaRPr lang="en-IN" sz="3600" u="sng" dirty="0">
              <a:latin typeface="Algerian" pitchFamily="82" charset="0"/>
            </a:endParaRPr>
          </a:p>
        </p:txBody>
      </p:sp>
      <p:graphicFrame>
        <p:nvGraphicFramePr>
          <p:cNvPr id="6" name="Content Placeholder 5"/>
          <p:cNvGraphicFramePr>
            <a:graphicFrameLocks noGrp="1"/>
          </p:cNvGraphicFramePr>
          <p:nvPr>
            <p:ph sz="half" idx="2"/>
          </p:nvPr>
        </p:nvGraphicFramePr>
        <p:xfrm>
          <a:off x="179512" y="1773238"/>
          <a:ext cx="8784976" cy="48961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u="sng" dirty="0" smtClean="0">
                <a:latin typeface="Algerian" pitchFamily="82" charset="0"/>
              </a:rPr>
              <a:t>Q 5.IF YES,WHICH METHOD ARE YOU FOLLOWING</a:t>
            </a:r>
            <a:endParaRPr lang="en-IN" sz="3600" u="sng" dirty="0">
              <a:latin typeface="Algerian" pitchFamily="82" charset="0"/>
            </a:endParaRPr>
          </a:p>
        </p:txBody>
      </p:sp>
      <p:graphicFrame>
        <p:nvGraphicFramePr>
          <p:cNvPr id="6" name="Content Placeholder 5"/>
          <p:cNvGraphicFramePr>
            <a:graphicFrameLocks noGrp="1"/>
          </p:cNvGraphicFramePr>
          <p:nvPr>
            <p:ph sz="half" idx="2"/>
          </p:nvPr>
        </p:nvGraphicFramePr>
        <p:xfrm>
          <a:off x="179512" y="1773238"/>
          <a:ext cx="8784976" cy="48961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u="sng" dirty="0" smtClean="0">
                <a:latin typeface="Algerian" pitchFamily="82" charset="0"/>
              </a:rPr>
              <a:t>Q6.</a:t>
            </a:r>
            <a:r>
              <a:rPr lang="en-IN" sz="3200" b="1" u="sng" dirty="0" smtClean="0">
                <a:latin typeface="Algerian" pitchFamily="82" charset="0"/>
              </a:rPr>
              <a:t>ARE YOU HAPPY WITH THE SERVICE THAT IS PROVIDED IN THIS HOSPITAL</a:t>
            </a:r>
            <a:endParaRPr lang="en-IN" sz="3200" u="sng" dirty="0">
              <a:latin typeface="Algerian" pitchFamily="82" charset="0"/>
            </a:endParaRPr>
          </a:p>
        </p:txBody>
      </p:sp>
      <p:graphicFrame>
        <p:nvGraphicFramePr>
          <p:cNvPr id="10" name="Content Placeholder 9"/>
          <p:cNvGraphicFramePr>
            <a:graphicFrameLocks noGrp="1"/>
          </p:cNvGraphicFramePr>
          <p:nvPr>
            <p:ph sz="half" idx="2"/>
          </p:nvPr>
        </p:nvGraphicFramePr>
        <p:xfrm>
          <a:off x="179512" y="1773238"/>
          <a:ext cx="8784976" cy="48241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79512" y="155448"/>
          <a:ext cx="8784976" cy="1041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457200" y="1775191"/>
            <a:ext cx="8363272" cy="4750153"/>
          </a:xfrm>
        </p:spPr>
        <p:txBody>
          <a:bodyPr>
            <a:normAutofit/>
          </a:bodyPr>
          <a:lstStyle/>
          <a:p>
            <a:endParaRPr lang="en-IN" dirty="0" smtClean="0"/>
          </a:p>
          <a:p>
            <a:pPr>
              <a:buBlip>
                <a:blip r:embed="rId7"/>
              </a:buBlip>
            </a:pPr>
            <a:r>
              <a:rPr lang="en-IN" dirty="0" smtClean="0">
                <a:latin typeface="Comic Sans MS" pitchFamily="66" charset="0"/>
              </a:rPr>
              <a:t>            </a:t>
            </a:r>
            <a:r>
              <a:rPr lang="en-IN" sz="2800" dirty="0" smtClean="0">
                <a:latin typeface="Comic Sans MS" pitchFamily="66" charset="0"/>
              </a:rPr>
              <a:t>The foundation of </a:t>
            </a:r>
            <a:r>
              <a:rPr lang="en-IN" sz="2800" b="1" dirty="0" smtClean="0">
                <a:latin typeface="Comic Sans MS" pitchFamily="66" charset="0"/>
              </a:rPr>
              <a:t>District Hospital, Gaya was in 1863</a:t>
            </a:r>
            <a:r>
              <a:rPr lang="en-IN" sz="2800" dirty="0" smtClean="0">
                <a:latin typeface="Comic Sans MS" pitchFamily="66" charset="0"/>
              </a:rPr>
              <a:t>, at the central Gaya city in the middle of Bihar. </a:t>
            </a:r>
          </a:p>
          <a:p>
            <a:pPr>
              <a:buBlip>
                <a:blip r:embed="rId7"/>
              </a:buBlip>
            </a:pPr>
            <a:endParaRPr lang="en-US" sz="2800" dirty="0" smtClean="0">
              <a:latin typeface="Comic Sans MS" pitchFamily="66" charset="0"/>
            </a:endParaRPr>
          </a:p>
          <a:p>
            <a:pPr>
              <a:buNone/>
            </a:pPr>
            <a:endParaRPr lang="en-IN" sz="2800" dirty="0" smtClean="0">
              <a:latin typeface="Comic Sans MS" pitchFamily="66" charset="0"/>
            </a:endParaRPr>
          </a:p>
          <a:p>
            <a:pPr>
              <a:buBlip>
                <a:blip r:embed="rId7"/>
              </a:buBlip>
            </a:pPr>
            <a:r>
              <a:rPr lang="en-IN" sz="2800" dirty="0" smtClean="0">
                <a:latin typeface="Comic Sans MS" pitchFamily="66" charset="0"/>
              </a:rPr>
              <a:t>               It was established with great foresight at that time, caring for thousands of people in </a:t>
            </a:r>
            <a:r>
              <a:rPr lang="en-IN" sz="2800" b="1" dirty="0" smtClean="0">
                <a:latin typeface="Comic Sans MS" pitchFamily="66" charset="0"/>
              </a:rPr>
              <a:t>Gaya town</a:t>
            </a:r>
            <a:r>
              <a:rPr lang="en-IN" sz="2800" dirty="0" smtClean="0">
                <a:latin typeface="Comic Sans MS" pitchFamily="66" charset="0"/>
              </a:rPr>
              <a:t> and the </a:t>
            </a:r>
            <a:r>
              <a:rPr lang="en-IN" sz="2800" b="1" dirty="0" smtClean="0">
                <a:latin typeface="Comic Sans MS" pitchFamily="66" charset="0"/>
              </a:rPr>
              <a:t>surrounding villages</a:t>
            </a:r>
            <a:r>
              <a:rPr lang="en-IN" sz="2800" dirty="0" smtClean="0">
                <a:latin typeface="Comic Sans MS" pitchFamily="66" charset="0"/>
              </a:rPr>
              <a:t>.</a:t>
            </a:r>
          </a:p>
          <a:p>
            <a:pPr>
              <a:buBlip>
                <a:blip r:embed="rId7"/>
              </a:buBlip>
            </a:pPr>
            <a:endParaRPr lang="en-IN" dirty="0" smtClean="0">
              <a:latin typeface="Comic Sans MS" pitchFamily="66" charset="0"/>
            </a:endParaRPr>
          </a:p>
          <a:p>
            <a:pPr>
              <a:buBlip>
                <a:blip r:embed="rId7"/>
              </a:buBlip>
            </a:pPr>
            <a:endParaRPr lang="en-IN" dirty="0" smtClean="0">
              <a:latin typeface="Comic Sans MS" pitchFamily="66"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graphicFrame>
        <p:nvGraphicFramePr>
          <p:cNvPr id="4" name="Content Placeholder 3"/>
          <p:cNvGraphicFramePr>
            <a:graphicFrameLocks noGrp="1"/>
          </p:cNvGraphicFramePr>
          <p:nvPr>
            <p:ph idx="1"/>
          </p:nvPr>
        </p:nvGraphicFramePr>
        <p:xfrm>
          <a:off x="0" y="1556793"/>
          <a:ext cx="9144000" cy="5301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251520" y="155448"/>
          <a:ext cx="8640960" cy="12527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9512" y="836712"/>
          <a:ext cx="8784976" cy="5760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9512" y="548680"/>
          <a:ext cx="8712968" cy="6120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A--------iihmr study meterial(CLASS)\IIHMR PRESENTATIONS\theme\LT_ThankYou_am_33.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348880"/>
            <a:ext cx="8640960" cy="4051920"/>
          </a:xfrm>
        </p:spPr>
        <p:txBody>
          <a:bodyPr/>
          <a:lstStyle/>
          <a:p>
            <a:pPr>
              <a:buBlip>
                <a:blip r:embed="rId2"/>
              </a:buBlip>
            </a:pPr>
            <a:r>
              <a:rPr lang="en-IN" sz="2800" dirty="0" smtClean="0">
                <a:latin typeface="Comic Sans MS" pitchFamily="66" charset="0"/>
              </a:rPr>
              <a:t>             It is  now is known as </a:t>
            </a:r>
            <a:r>
              <a:rPr lang="en-IN" sz="2800" b="1" dirty="0" smtClean="0">
                <a:latin typeface="Comic Sans MS" pitchFamily="66" charset="0"/>
              </a:rPr>
              <a:t>Jai </a:t>
            </a:r>
            <a:r>
              <a:rPr lang="en-IN" sz="2800" b="1" dirty="0" err="1" smtClean="0">
                <a:latin typeface="Comic Sans MS" pitchFamily="66" charset="0"/>
              </a:rPr>
              <a:t>Prakhash</a:t>
            </a:r>
            <a:r>
              <a:rPr lang="en-IN" sz="2800" b="1" dirty="0" smtClean="0">
                <a:latin typeface="Comic Sans MS" pitchFamily="66" charset="0"/>
              </a:rPr>
              <a:t> </a:t>
            </a:r>
            <a:r>
              <a:rPr lang="en-IN" sz="2800" b="1" dirty="0" err="1" smtClean="0">
                <a:latin typeface="Comic Sans MS" pitchFamily="66" charset="0"/>
              </a:rPr>
              <a:t>Narayan</a:t>
            </a:r>
            <a:r>
              <a:rPr lang="en-IN" sz="2800" b="1" dirty="0" smtClean="0">
                <a:latin typeface="Comic Sans MS" pitchFamily="66" charset="0"/>
              </a:rPr>
              <a:t> Hospital</a:t>
            </a:r>
            <a:r>
              <a:rPr lang="en-IN" sz="2800" dirty="0" smtClean="0">
                <a:latin typeface="Comic Sans MS" pitchFamily="66" charset="0"/>
              </a:rPr>
              <a:t> or </a:t>
            </a:r>
            <a:r>
              <a:rPr lang="en-IN" sz="2800" b="1" dirty="0" smtClean="0">
                <a:latin typeface="Comic Sans MS" pitchFamily="66" charset="0"/>
              </a:rPr>
              <a:t>Pilgrim Hospital</a:t>
            </a:r>
            <a:r>
              <a:rPr lang="en-IN" sz="2800" dirty="0" smtClean="0">
                <a:latin typeface="Comic Sans MS" pitchFamily="66" charset="0"/>
              </a:rPr>
              <a:t>. </a:t>
            </a:r>
          </a:p>
          <a:p>
            <a:pPr>
              <a:buNone/>
            </a:pPr>
            <a:endParaRPr lang="en-IN" sz="2800" dirty="0" smtClean="0">
              <a:latin typeface="Comic Sans MS" pitchFamily="66" charset="0"/>
            </a:endParaRPr>
          </a:p>
          <a:p>
            <a:pPr>
              <a:buBlip>
                <a:blip r:embed="rId2"/>
              </a:buBlip>
            </a:pPr>
            <a:endParaRPr lang="en-IN" sz="2800" dirty="0" smtClean="0">
              <a:latin typeface="Comic Sans MS" pitchFamily="66" charset="0"/>
            </a:endParaRPr>
          </a:p>
          <a:p>
            <a:pPr>
              <a:buBlip>
                <a:blip r:embed="rId2"/>
              </a:buBlip>
            </a:pPr>
            <a:r>
              <a:rPr lang="en-IN" sz="2800" dirty="0" smtClean="0">
                <a:latin typeface="Comic Sans MS" pitchFamily="66" charset="0"/>
              </a:rPr>
              <a:t>              It provides multi-speciality services in </a:t>
            </a:r>
            <a:r>
              <a:rPr lang="en-IN" sz="2800" b="1" dirty="0" smtClean="0">
                <a:latin typeface="Comic Sans MS" pitchFamily="66" charset="0"/>
              </a:rPr>
              <a:t>Orthopaedics</a:t>
            </a:r>
            <a:r>
              <a:rPr lang="en-IN" sz="2800" dirty="0" smtClean="0">
                <a:latin typeface="Comic Sans MS" pitchFamily="66" charset="0"/>
              </a:rPr>
              <a:t>, </a:t>
            </a:r>
            <a:r>
              <a:rPr lang="en-IN" sz="2800" b="1" dirty="0" smtClean="0">
                <a:latin typeface="Comic Sans MS" pitchFamily="66" charset="0"/>
              </a:rPr>
              <a:t>Surgery</a:t>
            </a:r>
            <a:r>
              <a:rPr lang="en-IN" sz="2800" dirty="0" smtClean="0">
                <a:latin typeface="Comic Sans MS" pitchFamily="66" charset="0"/>
              </a:rPr>
              <a:t>, </a:t>
            </a:r>
            <a:r>
              <a:rPr lang="en-IN" sz="2800" b="1" dirty="0" smtClean="0">
                <a:latin typeface="Comic Sans MS" pitchFamily="66" charset="0"/>
              </a:rPr>
              <a:t>Medicine, Gynaecology, Paediatric, E.N.T, Dental surgery</a:t>
            </a:r>
            <a:r>
              <a:rPr lang="en-IN" sz="2800" dirty="0" smtClean="0">
                <a:latin typeface="Comic Sans MS" pitchFamily="66" charset="0"/>
              </a:rPr>
              <a:t> and </a:t>
            </a:r>
            <a:r>
              <a:rPr lang="en-IN" sz="2800" b="1" dirty="0" smtClean="0">
                <a:latin typeface="Comic Sans MS" pitchFamily="66" charset="0"/>
              </a:rPr>
              <a:t>Dermatology</a:t>
            </a:r>
            <a:r>
              <a:rPr lang="en-IN" sz="2800" dirty="0" smtClean="0">
                <a:latin typeface="Comic Sans MS" pitchFamily="66" charset="0"/>
              </a:rPr>
              <a:t>.</a:t>
            </a:r>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51520" y="155448"/>
          <a:ext cx="8712968" cy="1185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251520" y="2060848"/>
            <a:ext cx="4464496" cy="4608512"/>
          </a:xfrm>
        </p:spPr>
        <p:txBody>
          <a:bodyPr>
            <a:normAutofit/>
          </a:bodyPr>
          <a:lstStyle/>
          <a:p>
            <a:pPr>
              <a:buBlip>
                <a:blip r:embed="rId7"/>
              </a:buBlip>
            </a:pPr>
            <a:r>
              <a:rPr lang="en-IN" sz="2400" b="1" dirty="0" smtClean="0">
                <a:latin typeface="Comic Sans MS" pitchFamily="66" charset="0"/>
              </a:rPr>
              <a:t>Bihar</a:t>
            </a:r>
            <a:r>
              <a:rPr lang="en-IN" sz="2400" dirty="0" smtClean="0">
                <a:latin typeface="Comic Sans MS" pitchFamily="66" charset="0"/>
              </a:rPr>
              <a:t> is a state in </a:t>
            </a:r>
            <a:r>
              <a:rPr lang="en-IN" sz="2400" b="1" dirty="0" smtClean="0">
                <a:latin typeface="Comic Sans MS" pitchFamily="66" charset="0"/>
              </a:rPr>
              <a:t>eastern India</a:t>
            </a:r>
            <a:r>
              <a:rPr lang="en-IN" sz="2400" dirty="0" smtClean="0">
                <a:latin typeface="Comic Sans MS" pitchFamily="66" charset="0"/>
              </a:rPr>
              <a:t>. It is the </a:t>
            </a:r>
            <a:r>
              <a:rPr lang="en-IN" sz="2400" b="1" dirty="0" smtClean="0">
                <a:latin typeface="Comic Sans MS" pitchFamily="66" charset="0"/>
              </a:rPr>
              <a:t>12th largest state</a:t>
            </a:r>
            <a:r>
              <a:rPr lang="en-IN" sz="2400" dirty="0" smtClean="0">
                <a:latin typeface="Comic Sans MS" pitchFamily="66" charset="0"/>
              </a:rPr>
              <a:t> in terms of geographical size.</a:t>
            </a:r>
          </a:p>
          <a:p>
            <a:pPr>
              <a:buBlip>
                <a:blip r:embed="rId7"/>
              </a:buBlip>
            </a:pPr>
            <a:endParaRPr lang="en-US" sz="2400" dirty="0" smtClean="0">
              <a:latin typeface="Comic Sans MS" pitchFamily="66" charset="0"/>
            </a:endParaRPr>
          </a:p>
          <a:p>
            <a:pPr>
              <a:buNone/>
            </a:pPr>
            <a:endParaRPr lang="en-US" sz="2400" dirty="0" smtClean="0">
              <a:latin typeface="Comic Sans MS" pitchFamily="66" charset="0"/>
            </a:endParaRPr>
          </a:p>
          <a:p>
            <a:pPr>
              <a:buBlip>
                <a:blip r:embed="rId7"/>
              </a:buBlip>
            </a:pPr>
            <a:r>
              <a:rPr lang="en-IN" sz="2400" dirty="0" smtClean="0">
                <a:latin typeface="Comic Sans MS" pitchFamily="66" charset="0"/>
              </a:rPr>
              <a:t>The </a:t>
            </a:r>
            <a:r>
              <a:rPr lang="en-IN" sz="2400" b="1" dirty="0" smtClean="0">
                <a:latin typeface="Comic Sans MS" pitchFamily="66" charset="0"/>
              </a:rPr>
              <a:t>Gaya town</a:t>
            </a:r>
            <a:r>
              <a:rPr lang="en-IN" sz="2400" dirty="0" smtClean="0">
                <a:latin typeface="Comic Sans MS" pitchFamily="66" charset="0"/>
              </a:rPr>
              <a:t> is the </a:t>
            </a:r>
            <a:r>
              <a:rPr lang="en-IN" sz="2400" b="1" dirty="0" smtClean="0">
                <a:latin typeface="Comic Sans MS" pitchFamily="66" charset="0"/>
              </a:rPr>
              <a:t>2</a:t>
            </a:r>
            <a:r>
              <a:rPr lang="en-IN" sz="2400" b="1" baseline="30000" dirty="0" smtClean="0">
                <a:latin typeface="Comic Sans MS" pitchFamily="66" charset="0"/>
              </a:rPr>
              <a:t>nd</a:t>
            </a:r>
            <a:r>
              <a:rPr lang="en-IN" sz="2400" b="1" dirty="0" smtClean="0">
                <a:latin typeface="Comic Sans MS" pitchFamily="66" charset="0"/>
              </a:rPr>
              <a:t> largest district</a:t>
            </a:r>
            <a:r>
              <a:rPr lang="en-IN" sz="2400" dirty="0" smtClean="0">
                <a:latin typeface="Comic Sans MS" pitchFamily="66" charset="0"/>
              </a:rPr>
              <a:t> in Bihar with the </a:t>
            </a:r>
            <a:r>
              <a:rPr lang="en-IN" sz="2400" b="1" dirty="0" smtClean="0">
                <a:latin typeface="Comic Sans MS" pitchFamily="66" charset="0"/>
              </a:rPr>
              <a:t>population of 463,454</a:t>
            </a:r>
            <a:r>
              <a:rPr lang="en-IN" sz="2400" dirty="0" smtClean="0">
                <a:latin typeface="Comic Sans MS" pitchFamily="66" charset="0"/>
              </a:rPr>
              <a:t>.</a:t>
            </a:r>
          </a:p>
          <a:p>
            <a:endParaRPr lang="en-IN" dirty="0"/>
          </a:p>
        </p:txBody>
      </p:sp>
      <p:pic>
        <p:nvPicPr>
          <p:cNvPr id="1027" name="Picture 3" descr="C:\Users\rhea\Desktop\biharmap.jpg"/>
          <p:cNvPicPr>
            <a:picLocks noChangeAspect="1" noChangeArrowheads="1"/>
          </p:cNvPicPr>
          <p:nvPr/>
        </p:nvPicPr>
        <p:blipFill>
          <a:blip r:embed="rId8" cstate="print"/>
          <a:srcRect/>
          <a:stretch>
            <a:fillRect/>
          </a:stretch>
        </p:blipFill>
        <p:spPr bwMode="auto">
          <a:xfrm>
            <a:off x="4499992" y="1844824"/>
            <a:ext cx="4644008" cy="46085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73936"/>
            <a:ext cx="5410944" cy="4623816"/>
          </a:xfrm>
        </p:spPr>
        <p:txBody>
          <a:bodyPr>
            <a:normAutofit fontScale="92500" lnSpcReduction="20000"/>
          </a:bodyPr>
          <a:lstStyle/>
          <a:p>
            <a:pPr>
              <a:buBlip>
                <a:blip r:embed="rId2"/>
              </a:buBlip>
            </a:pPr>
            <a:r>
              <a:rPr lang="en-IN" dirty="0" smtClean="0">
                <a:latin typeface="Comic Sans MS" pitchFamily="66" charset="0"/>
              </a:rPr>
              <a:t>Bihar has the </a:t>
            </a:r>
            <a:r>
              <a:rPr lang="en-IN" b="1" dirty="0" smtClean="0">
                <a:latin typeface="Comic Sans MS" pitchFamily="66" charset="0"/>
              </a:rPr>
              <a:t>highest TFR of 3.6</a:t>
            </a:r>
            <a:r>
              <a:rPr lang="en-IN" dirty="0" smtClean="0">
                <a:latin typeface="Comic Sans MS" pitchFamily="66" charset="0"/>
              </a:rPr>
              <a:t>,while </a:t>
            </a:r>
            <a:r>
              <a:rPr lang="en-IN" b="1" dirty="0" smtClean="0">
                <a:latin typeface="Comic Sans MS" pitchFamily="66" charset="0"/>
              </a:rPr>
              <a:t>Gaya is at 3.4</a:t>
            </a:r>
            <a:r>
              <a:rPr lang="en-IN" dirty="0" smtClean="0">
                <a:latin typeface="Comic Sans MS" pitchFamily="66" charset="0"/>
              </a:rPr>
              <a:t>. (India 2.4)</a:t>
            </a:r>
          </a:p>
          <a:p>
            <a:pPr>
              <a:buBlip>
                <a:blip r:embed="rId2"/>
              </a:buBlip>
            </a:pPr>
            <a:endParaRPr lang="en-IN" dirty="0" smtClean="0">
              <a:latin typeface="Comic Sans MS" pitchFamily="66" charset="0"/>
            </a:endParaRPr>
          </a:p>
          <a:p>
            <a:pPr>
              <a:buBlip>
                <a:blip r:embed="rId2"/>
              </a:buBlip>
            </a:pPr>
            <a:endParaRPr lang="en-IN" dirty="0" smtClean="0">
              <a:latin typeface="Comic Sans MS" pitchFamily="66" charset="0"/>
            </a:endParaRPr>
          </a:p>
          <a:p>
            <a:pPr>
              <a:buBlip>
                <a:blip r:embed="rId2"/>
              </a:buBlip>
            </a:pPr>
            <a:r>
              <a:rPr lang="en-IN" dirty="0" smtClean="0">
                <a:latin typeface="Comic Sans MS" pitchFamily="66" charset="0"/>
              </a:rPr>
              <a:t>The </a:t>
            </a:r>
            <a:r>
              <a:rPr lang="en-IN" b="1" dirty="0" smtClean="0">
                <a:latin typeface="Comic Sans MS" pitchFamily="66" charset="0"/>
              </a:rPr>
              <a:t>literacy rate</a:t>
            </a:r>
            <a:r>
              <a:rPr lang="en-IN" dirty="0" smtClean="0">
                <a:latin typeface="Comic Sans MS" pitchFamily="66" charset="0"/>
              </a:rPr>
              <a:t> is only </a:t>
            </a:r>
            <a:r>
              <a:rPr lang="en-IN" b="1" dirty="0" smtClean="0">
                <a:latin typeface="Comic Sans MS" pitchFamily="66" charset="0"/>
              </a:rPr>
              <a:t>66.35%</a:t>
            </a:r>
            <a:r>
              <a:rPr lang="en-IN" dirty="0" smtClean="0">
                <a:latin typeface="Comic Sans MS" pitchFamily="66" charset="0"/>
              </a:rPr>
              <a:t>.</a:t>
            </a:r>
          </a:p>
          <a:p>
            <a:pPr>
              <a:buBlip>
                <a:blip r:embed="rId2"/>
              </a:buBlip>
            </a:pPr>
            <a:endParaRPr lang="en-US" dirty="0" smtClean="0">
              <a:latin typeface="Comic Sans MS" pitchFamily="66" charset="0"/>
            </a:endParaRPr>
          </a:p>
          <a:p>
            <a:pPr>
              <a:buBlip>
                <a:blip r:embed="rId2"/>
              </a:buBlip>
            </a:pPr>
            <a:endParaRPr lang="en-IN" dirty="0" smtClean="0">
              <a:latin typeface="Comic Sans MS" pitchFamily="66" charset="0"/>
            </a:endParaRPr>
          </a:p>
          <a:p>
            <a:pPr>
              <a:buBlip>
                <a:blip r:embed="rId2"/>
              </a:buBlip>
            </a:pPr>
            <a:r>
              <a:rPr lang="en-IN" dirty="0" smtClean="0">
                <a:latin typeface="Comic Sans MS" pitchFamily="66" charset="0"/>
              </a:rPr>
              <a:t>This raised fertility rate not only leading to the country’s population but also a hindrance towards the development of the nation.</a:t>
            </a:r>
          </a:p>
          <a:p>
            <a:endParaRPr lang="en-IN" dirty="0"/>
          </a:p>
        </p:txBody>
      </p:sp>
      <p:pic>
        <p:nvPicPr>
          <p:cNvPr id="2050" name="Picture 2" descr="C:\Users\rhea\Desktop\anc_fourteen_fig_twentytwo.jpg"/>
          <p:cNvPicPr>
            <a:picLocks noChangeAspect="1" noChangeArrowheads="1"/>
          </p:cNvPicPr>
          <p:nvPr/>
        </p:nvPicPr>
        <p:blipFill>
          <a:blip r:embed="rId3" cstate="print"/>
          <a:srcRect/>
          <a:stretch>
            <a:fillRect/>
          </a:stretch>
        </p:blipFill>
        <p:spPr bwMode="auto">
          <a:xfrm>
            <a:off x="5868144" y="404664"/>
            <a:ext cx="3096344" cy="61926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4653136"/>
            <a:ext cx="8784976" cy="2016224"/>
          </a:xfrm>
        </p:spPr>
        <p:txBody>
          <a:bodyPr>
            <a:normAutofit/>
          </a:bodyPr>
          <a:lstStyle/>
          <a:p>
            <a:pPr algn="ctr">
              <a:buNone/>
            </a:pPr>
            <a:r>
              <a:rPr lang="en-IN" dirty="0" smtClean="0">
                <a:latin typeface="Comic Sans MS" pitchFamily="66" charset="0"/>
              </a:rPr>
              <a:t>The </a:t>
            </a:r>
            <a:r>
              <a:rPr lang="en-IN" b="1" dirty="0" smtClean="0">
                <a:latin typeface="Comic Sans MS" pitchFamily="66" charset="0"/>
              </a:rPr>
              <a:t>“postpartum period”</a:t>
            </a:r>
            <a:r>
              <a:rPr lang="en-IN" dirty="0" smtClean="0">
                <a:latin typeface="Comic Sans MS" pitchFamily="66" charset="0"/>
              </a:rPr>
              <a:t> is </a:t>
            </a:r>
          </a:p>
          <a:p>
            <a:pPr algn="ctr">
              <a:buNone/>
            </a:pPr>
            <a:r>
              <a:rPr lang="en-IN" dirty="0" smtClean="0">
                <a:latin typeface="Comic Sans MS" pitchFamily="66" charset="0"/>
              </a:rPr>
              <a:t>from the first hour after delivery of a baby and will continue for six weeks ; until the body of the mother returns to its non pregnant state.</a:t>
            </a:r>
          </a:p>
          <a:p>
            <a:pPr>
              <a:buNone/>
            </a:pPr>
            <a:endParaRPr lang="en-IN" dirty="0"/>
          </a:p>
        </p:txBody>
      </p:sp>
      <p:pic>
        <p:nvPicPr>
          <p:cNvPr id="5122" name="Picture 2" descr="C:\Users\rhea\Desktop\postpartum-woman-after-delivery.jpg"/>
          <p:cNvPicPr>
            <a:picLocks noChangeAspect="1" noChangeArrowheads="1"/>
          </p:cNvPicPr>
          <p:nvPr/>
        </p:nvPicPr>
        <p:blipFill>
          <a:blip r:embed="rId2" cstate="print"/>
          <a:srcRect/>
          <a:stretch>
            <a:fillRect/>
          </a:stretch>
        </p:blipFill>
        <p:spPr bwMode="auto">
          <a:xfrm>
            <a:off x="395536" y="332656"/>
            <a:ext cx="8496944" cy="421005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2409</TotalTime>
  <Words>1004</Words>
  <Application>Microsoft Office PowerPoint</Application>
  <PresentationFormat>On-screen Show (4:3)</PresentationFormat>
  <Paragraphs>138</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Module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Q 1. AGE of the responder</vt:lpstr>
      <vt:lpstr>Q 2. Religion of the responder</vt:lpstr>
      <vt:lpstr>Q 3.academic qualifacation:</vt:lpstr>
      <vt:lpstr>Q 4/5. Occupation(responder and spouse)</vt:lpstr>
      <vt:lpstr>Q 6.MONTHLY FAMILY INCOME. </vt:lpstr>
      <vt:lpstr>Q 7.NO. OF THE PRESENT ISSUE:</vt:lpstr>
      <vt:lpstr>Q8.TOTAL NO.OF LIVING CHILDREN:</vt:lpstr>
      <vt:lpstr>Q9.AGE OF THE YOUNGEST CHILD:</vt:lpstr>
      <vt:lpstr>Q 10.AMONG THE  CHILDREN,DO YOU HAVE MALE CHILD:</vt:lpstr>
      <vt:lpstr>Q 11.DO YOU PLAN TO HAVE MORE CHILDREN IN FUTURE:</vt:lpstr>
      <vt:lpstr>Q 12.HOW LONG YOU WANT TO WAIT BEFORE THE BIRTH OF YOUR NEXT CHILD:</vt:lpstr>
      <vt:lpstr>Q 13.NO.OF MEMBER IN YOUR FAMILY:</vt:lpstr>
      <vt:lpstr>Slide 27</vt:lpstr>
      <vt:lpstr>Q 1.have you heard about PPFP</vt:lpstr>
      <vt:lpstr>Q 2.in your words, what is PPFP</vt:lpstr>
      <vt:lpstr>Q 3.do you know about any contraceptive method?</vt:lpstr>
      <vt:lpstr>Q 4.name any method:</vt:lpstr>
      <vt:lpstr>Q 5.from which source you have heard about PPFP:</vt:lpstr>
      <vt:lpstr>Slide 33</vt:lpstr>
      <vt:lpstr>Q1.what is your attitude towards ppfp</vt:lpstr>
      <vt:lpstr>Q2.what is the ideal no. of children</vt:lpstr>
      <vt:lpstr>Q3.is your husband/relative in favor of this?</vt:lpstr>
      <vt:lpstr>Q4 ACC TO YOU,WHAT IS "THE APP GAP BETWEEN BIRTH?"</vt:lpstr>
      <vt:lpstr>Q5. WHY HAV'NT YOU APPIED FAMILY PLANNING SO FAR</vt:lpstr>
      <vt:lpstr>Q6.which source is motivating/motivated you to adopt ppfp </vt:lpstr>
      <vt:lpstr>Q 7.is it only incentive that attracted you towards PPFP</vt:lpstr>
      <vt:lpstr>   Q 8 ARE YOU WILLING TO CAMPAIGN ABOUT FP IN YOUR LOCALITY </vt:lpstr>
      <vt:lpstr>Q9. DO YOU HAVE ANY IDEA ABOUT  MALE CONTRACEPTION</vt:lpstr>
      <vt:lpstr>Slide 43</vt:lpstr>
      <vt:lpstr>Q1.DO YOU PRACTISE FP?</vt:lpstr>
      <vt:lpstr>Q2.WHO DETERMINED THE DECISION TO ADOPT FP</vt:lpstr>
      <vt:lpstr>Q3.WHAT ARE THE REASONS TO ADOPT FP</vt:lpstr>
      <vt:lpstr>Q4. ARE YOU USING ANY CONTRACEPTIVE METHOD</vt:lpstr>
      <vt:lpstr>Q 5.IF YES,WHICH METHOD ARE YOU FOLLOWING</vt:lpstr>
      <vt:lpstr>Q6.ARE YOU HAPPY WITH THE SERVICE THAT IS PROVIDED IN THIS HOSPITAL</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 STUDY</dc:title>
  <dc:creator>rhea</dc:creator>
  <cp:lastModifiedBy>rhea</cp:lastModifiedBy>
  <cp:revision>353</cp:revision>
  <dcterms:created xsi:type="dcterms:W3CDTF">2013-04-16T10:58:03Z</dcterms:created>
  <dcterms:modified xsi:type="dcterms:W3CDTF">2013-05-02T07:28:27Z</dcterms:modified>
</cp:coreProperties>
</file>