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0C9435-64EB-49BD-9887-82201741DD9C}" type="datetimeFigureOut">
              <a:rPr lang="en-US" smtClean="0"/>
              <a:t>1/15/2014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38841A-A17B-468B-916C-AB3694F26D9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38841A-A17B-468B-916C-AB3694F26D9C}"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F8E94-7034-4F7E-A33F-623C8895BC04}"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F8E94-7034-4F7E-A33F-623C8895BC04}"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F8E94-7034-4F7E-A33F-623C8895BC04}"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F8E94-7034-4F7E-A33F-623C8895BC04}"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F8E94-7034-4F7E-A33F-623C8895BC04}"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F8E94-7034-4F7E-A33F-623C8895BC04}" type="datetimeFigureOut">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F8E94-7034-4F7E-A33F-623C8895BC04}" type="datetimeFigureOut">
              <a:rPr lang="en-US" smtClean="0"/>
              <a:pPr/>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F8E94-7034-4F7E-A33F-623C8895BC04}" type="datetimeFigureOut">
              <a:rPr lang="en-US" smtClean="0"/>
              <a:pPr/>
              <a:t>1/15/2014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F8E94-7034-4F7E-A33F-623C8895BC04}" type="datetimeFigureOut">
              <a:rPr lang="en-US" smtClean="0"/>
              <a:pPr/>
              <a:t>1/15/2014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F8E94-7034-4F7E-A33F-623C8895BC04}" type="datetimeFigureOut">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F8E94-7034-4F7E-A33F-623C8895BC04}" type="datetimeFigureOut">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3B9EC-B7EA-44D3-9D05-6B831B0363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F8E94-7034-4F7E-A33F-623C8895BC04}" type="datetimeFigureOut">
              <a:rPr lang="en-US" smtClean="0"/>
              <a:pPr/>
              <a:t>1/15/2014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3B9EC-B7EA-44D3-9D05-6B831B0363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772400" cy="2743200"/>
          </a:xfrm>
        </p:spPr>
        <p:txBody>
          <a:bodyPr>
            <a:normAutofit fontScale="90000"/>
          </a:bodyPr>
          <a:lstStyle/>
          <a:p>
            <a:r>
              <a:rPr lang="en-IN" b="1" dirty="0"/>
              <a:t>STUDY ON HOSPITAL ACQUIRED INFECTION IN INTENSIVE CARE UNIT </a:t>
            </a:r>
            <a:r>
              <a:rPr lang="en-US" dirty="0"/>
              <a:t/>
            </a:r>
            <a:br>
              <a:rPr lang="en-US" dirty="0"/>
            </a:br>
            <a:r>
              <a:rPr lang="en-US" dirty="0"/>
              <a:t> </a:t>
            </a:r>
            <a:br>
              <a:rPr lang="en-US" dirty="0"/>
            </a:br>
            <a:endParaRPr lang="en-US" dirty="0"/>
          </a:p>
        </p:txBody>
      </p:sp>
      <p:sp>
        <p:nvSpPr>
          <p:cNvPr id="3" name="Subtitle 2"/>
          <p:cNvSpPr>
            <a:spLocks noGrp="1"/>
          </p:cNvSpPr>
          <p:nvPr>
            <p:ph type="subTitle" idx="1"/>
          </p:nvPr>
        </p:nvSpPr>
        <p:spPr>
          <a:xfrm>
            <a:off x="3733800" y="4191000"/>
            <a:ext cx="4648200" cy="2057400"/>
          </a:xfrm>
        </p:spPr>
        <p:txBody>
          <a:bodyPr/>
          <a:lstStyle/>
          <a:p>
            <a:r>
              <a:rPr lang="en-US" dirty="0" smtClean="0">
                <a:solidFill>
                  <a:schemeClr val="tx1"/>
                </a:solidFill>
              </a:rPr>
              <a:t>Submitted by</a:t>
            </a:r>
          </a:p>
          <a:p>
            <a:r>
              <a:rPr lang="en-US" dirty="0" err="1" smtClean="0">
                <a:solidFill>
                  <a:schemeClr val="tx1"/>
                </a:solidFill>
              </a:rPr>
              <a:t>Jyoti</a:t>
            </a:r>
            <a:r>
              <a:rPr lang="en-US" dirty="0" smtClean="0">
                <a:solidFill>
                  <a:schemeClr val="tx1"/>
                </a:solidFill>
              </a:rPr>
              <a:t> </a:t>
            </a:r>
            <a:r>
              <a:rPr lang="en-US" dirty="0" err="1" smtClean="0">
                <a:solidFill>
                  <a:schemeClr val="tx1"/>
                </a:solidFill>
              </a:rPr>
              <a:t>sharma</a:t>
            </a:r>
            <a:endParaRPr lang="en-US" dirty="0" smtClean="0">
              <a:solidFill>
                <a:schemeClr val="tx1"/>
              </a:solidFill>
            </a:endParaRPr>
          </a:p>
          <a:p>
            <a:r>
              <a:rPr lang="en-US" dirty="0" smtClean="0">
                <a:solidFill>
                  <a:schemeClr val="tx1"/>
                </a:solidFill>
              </a:rPr>
              <a:t>PG/11/038</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None/>
            </a:pPr>
            <a:r>
              <a:rPr lang="en-IN" dirty="0" smtClean="0"/>
              <a:t>   Study </a:t>
            </a:r>
            <a:r>
              <a:rPr lang="en-IN" dirty="0"/>
              <a:t>revealed that current physical facilities available for Infection control </a:t>
            </a:r>
            <a:r>
              <a:rPr lang="en-IN" dirty="0" smtClean="0"/>
              <a:t>are </a:t>
            </a:r>
            <a:r>
              <a:rPr lang="en-IN" b="1" dirty="0" smtClean="0"/>
              <a:t>satisfactory </a:t>
            </a:r>
            <a:r>
              <a:rPr lang="en-IN" dirty="0"/>
              <a:t>but that existing infection control measures practiced in ICU are </a:t>
            </a:r>
            <a:r>
              <a:rPr lang="en-IN" b="1" dirty="0"/>
              <a:t>poor </a:t>
            </a:r>
            <a:r>
              <a:rPr lang="en-IN" dirty="0" smtClean="0"/>
              <a:t>and</a:t>
            </a:r>
            <a:r>
              <a:rPr lang="en-US" dirty="0" smtClean="0"/>
              <a:t> </a:t>
            </a:r>
            <a:r>
              <a:rPr lang="en-IN" dirty="0" smtClean="0"/>
              <a:t>needs </a:t>
            </a:r>
            <a:r>
              <a:rPr lang="en-IN" dirty="0"/>
              <a:t>improvement and up-gradation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r>
              <a:rPr lang="en-US" b="1" dirty="0"/>
              <a:t>RECOMMENDATIONS</a:t>
            </a: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lvl="0"/>
            <a:r>
              <a:rPr lang="en-IN" dirty="0"/>
              <a:t>The training for all the staff should be done periodically to keep them updated about infection control procedures they should follow.</a:t>
            </a:r>
            <a:endParaRPr lang="en-US" dirty="0"/>
          </a:p>
          <a:p>
            <a:pPr lvl="0"/>
            <a:r>
              <a:rPr lang="en-IN" dirty="0"/>
              <a:t> The strict supervision should be done for the handling of waste and periodic training should be provided for the same .</a:t>
            </a:r>
            <a:endParaRPr lang="en-US" dirty="0"/>
          </a:p>
          <a:p>
            <a:pPr lvl="0"/>
            <a:r>
              <a:rPr lang="en-IN" dirty="0"/>
              <a:t>Proper disinfection of the waste should be done before disposal which is not in practiced in the hospital.</a:t>
            </a:r>
            <a:endParaRPr lang="en-US" dirty="0"/>
          </a:p>
          <a:p>
            <a:pPr lvl="0"/>
            <a:r>
              <a:rPr lang="en-IN" dirty="0"/>
              <a:t>Immunization of the personnel is an important component of hospital control programs. Records of the immunization status of employees should be maintained.</a:t>
            </a:r>
            <a:endParaRPr lang="en-US" dirty="0"/>
          </a:p>
          <a:p>
            <a:pPr lvl="0"/>
            <a:r>
              <a:rPr lang="en-IN" dirty="0"/>
              <a:t>Staff should be protected by appropriate immunization, e.g. Hepatitis B vaccine and tetanus.</a:t>
            </a:r>
            <a:endParaRPr lang="en-US" dirty="0"/>
          </a:p>
          <a:p>
            <a:pPr lvl="0"/>
            <a:r>
              <a:rPr lang="en-IN" dirty="0"/>
              <a:t>Staff suffering from infection, e.g. viral respiratory infections, septic lesions, should be excluded from contact with patients.</a:t>
            </a:r>
            <a:endParaRPr lang="en-US" dirty="0"/>
          </a:p>
          <a:p>
            <a:pPr>
              <a:buNone/>
            </a:pPr>
            <a:r>
              <a:rPr lang="en-US" dirty="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Specific Managerial Tasks Undertaken </a:t>
            </a:r>
            <a:r>
              <a:rPr lang="en-US" dirty="0"/>
              <a:t/>
            </a:r>
            <a:br>
              <a:rPr lang="en-US" dirty="0"/>
            </a:br>
            <a:endParaRPr lang="en-US" dirty="0"/>
          </a:p>
        </p:txBody>
      </p:sp>
      <p:sp>
        <p:nvSpPr>
          <p:cNvPr id="3" name="Content Placeholder 2"/>
          <p:cNvSpPr>
            <a:spLocks noGrp="1"/>
          </p:cNvSpPr>
          <p:nvPr>
            <p:ph idx="1"/>
          </p:nvPr>
        </p:nvSpPr>
        <p:spPr/>
        <p:txBody>
          <a:bodyPr/>
          <a:lstStyle/>
          <a:p>
            <a:r>
              <a:rPr lang="en-IN" dirty="0"/>
              <a:t>1. Organizing trainings for hospital </a:t>
            </a:r>
            <a:r>
              <a:rPr lang="en-IN" dirty="0" smtClean="0"/>
              <a:t>staff</a:t>
            </a:r>
          </a:p>
          <a:p>
            <a:r>
              <a:rPr lang="en-IN" dirty="0"/>
              <a:t>2. Formulating Hospital Committees and conducting Committee meetings </a:t>
            </a:r>
            <a:endParaRPr lang="en-US" dirty="0"/>
          </a:p>
          <a:p>
            <a:r>
              <a:rPr lang="en-IN" dirty="0"/>
              <a:t>3. Collection of data and sending reports to State Program Management </a:t>
            </a:r>
            <a:r>
              <a:rPr lang="en-IN" dirty="0" smtClean="0"/>
              <a:t>Unit</a:t>
            </a:r>
          </a:p>
          <a:p>
            <a:r>
              <a:rPr lang="en-IN" dirty="0"/>
              <a:t>4. Monitoring HMIS and managing data entry operators </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5. Patient and Employee satisfaction surveys </a:t>
            </a:r>
            <a:endParaRPr lang="en-US" dirty="0"/>
          </a:p>
          <a:p>
            <a:r>
              <a:rPr lang="en-IN" dirty="0"/>
              <a:t>6. Manpower budget </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457200" y="914401"/>
            <a:ext cx="8229600" cy="4724400"/>
          </a:xfrm>
        </p:spPr>
        <p:txBody>
          <a:bodyPr>
            <a:normAutofit fontScale="85000" lnSpcReduction="20000"/>
          </a:bodyPr>
          <a:lstStyle/>
          <a:p>
            <a:pPr>
              <a:buNone/>
            </a:pPr>
            <a:endParaRPr lang="en-US" dirty="0"/>
          </a:p>
          <a:p>
            <a:pPr>
              <a:buNone/>
            </a:pPr>
            <a:r>
              <a:rPr lang="en-IN" dirty="0"/>
              <a:t> </a:t>
            </a:r>
            <a:endParaRPr lang="en-US" dirty="0"/>
          </a:p>
          <a:p>
            <a:r>
              <a:rPr lang="en-IN" dirty="0"/>
              <a:t>“A study on control measures in Intensive Care Unit for hospital acquired infection”.</a:t>
            </a:r>
            <a:endParaRPr lang="en-US" dirty="0"/>
          </a:p>
          <a:p>
            <a:pPr>
              <a:buNone/>
            </a:pPr>
            <a:r>
              <a:rPr lang="en-IN" dirty="0" smtClean="0"/>
              <a:t>      </a:t>
            </a:r>
          </a:p>
          <a:p>
            <a:pPr>
              <a:buNone/>
            </a:pPr>
            <a:r>
              <a:rPr lang="en-IN" dirty="0"/>
              <a:t> </a:t>
            </a:r>
            <a:r>
              <a:rPr lang="en-IN" dirty="0" smtClean="0"/>
              <a:t>     The </a:t>
            </a:r>
            <a:r>
              <a:rPr lang="en-IN" dirty="0"/>
              <a:t>objectives of the study are</a:t>
            </a:r>
            <a:endParaRPr lang="en-US" dirty="0"/>
          </a:p>
          <a:p>
            <a:pPr>
              <a:buNone/>
            </a:pPr>
            <a:r>
              <a:rPr lang="en-IN" dirty="0"/>
              <a:t> </a:t>
            </a:r>
            <a:endParaRPr lang="en-US" dirty="0"/>
          </a:p>
          <a:p>
            <a:r>
              <a:rPr lang="en-IN" dirty="0"/>
              <a:t>1) To study the physical facilities available for infection control in </a:t>
            </a:r>
            <a:r>
              <a:rPr lang="en-IN" dirty="0" smtClean="0"/>
              <a:t>the</a:t>
            </a:r>
            <a:r>
              <a:rPr lang="en-US" dirty="0" smtClean="0"/>
              <a:t> </a:t>
            </a:r>
            <a:r>
              <a:rPr lang="en-IN" dirty="0" smtClean="0"/>
              <a:t>intensive </a:t>
            </a:r>
            <a:r>
              <a:rPr lang="en-IN" dirty="0"/>
              <a:t>care unit</a:t>
            </a:r>
            <a:endParaRPr lang="en-US" dirty="0"/>
          </a:p>
          <a:p>
            <a:pPr>
              <a:buNone/>
            </a:pPr>
            <a:r>
              <a:rPr lang="en-IN" dirty="0"/>
              <a:t> </a:t>
            </a:r>
            <a:endParaRPr lang="en-US" dirty="0"/>
          </a:p>
          <a:p>
            <a:r>
              <a:rPr lang="en-IN" dirty="0"/>
              <a:t>2) To study the existing infection control procedures used in the </a:t>
            </a:r>
            <a:r>
              <a:rPr lang="en-IN" dirty="0" smtClean="0"/>
              <a:t>intensive</a:t>
            </a:r>
            <a:r>
              <a:rPr lang="en-US" dirty="0" smtClean="0"/>
              <a:t> </a:t>
            </a:r>
            <a:r>
              <a:rPr lang="en-IN" dirty="0" smtClean="0"/>
              <a:t>care </a:t>
            </a:r>
            <a:r>
              <a:rPr lang="en-IN" dirty="0"/>
              <a:t>unit</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REVIEW OF LITERATURE</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IN" b="1" dirty="0"/>
              <a:t>According to Baveja2</a:t>
            </a:r>
            <a:r>
              <a:rPr lang="en-IN" dirty="0"/>
              <a:t> the term hospital acquired infection, hospital– associated </a:t>
            </a:r>
            <a:r>
              <a:rPr lang="en-IN" dirty="0" err="1"/>
              <a:t>infection,hospital</a:t>
            </a:r>
            <a:r>
              <a:rPr lang="en-IN" dirty="0"/>
              <a:t> infection or </a:t>
            </a:r>
            <a:r>
              <a:rPr lang="en-IN" dirty="0" err="1"/>
              <a:t>nosocomial</a:t>
            </a:r>
            <a:r>
              <a:rPr lang="en-IN" dirty="0"/>
              <a:t> infection(</a:t>
            </a:r>
            <a:r>
              <a:rPr lang="en-IN" dirty="0" err="1"/>
              <a:t>nosocomion,meaning</a:t>
            </a:r>
            <a:r>
              <a:rPr lang="en-IN" dirty="0"/>
              <a:t> hospital) is defined as infection developing in patients after admission to the hospital ,which was neither present nor in the incubation period at the time of hospitalization . Such infections may become evident during their stay in the hospital or sometimes after their discharge.</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IN" b="1" dirty="0"/>
              <a:t>Weinstein </a:t>
            </a:r>
            <a:r>
              <a:rPr lang="en-IN" dirty="0"/>
              <a:t>says that </a:t>
            </a:r>
            <a:r>
              <a:rPr lang="en-IN" dirty="0" err="1"/>
              <a:t>nosocomial</a:t>
            </a:r>
            <a:r>
              <a:rPr lang="en-IN" dirty="0"/>
              <a:t> infections typically affect patients, who are </a:t>
            </a:r>
            <a:r>
              <a:rPr lang="en-IN" dirty="0" err="1"/>
              <a:t>immunocompromised</a:t>
            </a:r>
            <a:r>
              <a:rPr lang="en-IN" dirty="0"/>
              <a:t> because of age, underlying diseases, or medical or surgical </a:t>
            </a:r>
            <a:r>
              <a:rPr lang="en-IN" dirty="0" err="1"/>
              <a:t>treatment.Nosocomial</a:t>
            </a:r>
            <a:r>
              <a:rPr lang="en-IN" dirty="0"/>
              <a:t> infection rates in adult and </a:t>
            </a:r>
            <a:r>
              <a:rPr lang="en-IN" dirty="0" err="1"/>
              <a:t>pediatric</a:t>
            </a:r>
            <a:r>
              <a:rPr lang="en-IN" dirty="0"/>
              <a:t> ICU are approximately three times higher than elsewhere in hospitals. The site of infection and the pathogens involved are directly related to treatment in ICUs.</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RESEARCH METHODOLOGY</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IN" b="1" dirty="0" smtClean="0"/>
              <a:t>    Source </a:t>
            </a:r>
            <a:r>
              <a:rPr lang="en-IN" b="1" dirty="0"/>
              <a:t>of data</a:t>
            </a:r>
            <a:endParaRPr lang="en-US" dirty="0"/>
          </a:p>
          <a:p>
            <a:r>
              <a:rPr lang="en-US" dirty="0" smtClean="0"/>
              <a:t> </a:t>
            </a:r>
            <a:r>
              <a:rPr lang="en-IN" dirty="0" smtClean="0"/>
              <a:t>The </a:t>
            </a:r>
            <a:r>
              <a:rPr lang="en-IN" dirty="0"/>
              <a:t>study is carried out in the intensive care unit, particularly the Intensive care unit and new born care corner of the district Hospital, </a:t>
            </a:r>
            <a:r>
              <a:rPr lang="en-IN" dirty="0" err="1"/>
              <a:t>Motihari</a:t>
            </a:r>
            <a:r>
              <a:rPr lang="en-IN" dirty="0"/>
              <a:t>, East </a:t>
            </a:r>
            <a:r>
              <a:rPr lang="en-IN" dirty="0" err="1"/>
              <a:t>champaran</a:t>
            </a:r>
            <a:r>
              <a:rPr lang="en-IN" dirty="0"/>
              <a:t>. </a:t>
            </a:r>
            <a:endParaRPr lang="en-IN" dirty="0" smtClean="0"/>
          </a:p>
          <a:p>
            <a:r>
              <a:rPr lang="en-IN" dirty="0"/>
              <a:t> </a:t>
            </a:r>
            <a:r>
              <a:rPr lang="en-IN" dirty="0" smtClean="0"/>
              <a:t> The </a:t>
            </a:r>
            <a:r>
              <a:rPr lang="en-IN" dirty="0"/>
              <a:t>required data is collected from nurses, doctors, staff of central sterile supply department who is responsible for supplying sterile items to  intensive care unit, house keeping staff who work in intensive care unit, through questionnaires, personal observation and studying relevant record or infection control maintained in the intensive care unit</a:t>
            </a:r>
            <a:endParaRPr lang="en-US" dirty="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Method of data collection</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r>
              <a:rPr lang="en-IN" dirty="0"/>
              <a:t>The tools adopted for study is descriptive method </a:t>
            </a:r>
          </a:p>
          <a:p>
            <a:r>
              <a:rPr lang="en-IN" dirty="0" smtClean="0"/>
              <a:t>The </a:t>
            </a:r>
            <a:r>
              <a:rPr lang="en-IN" dirty="0"/>
              <a:t>required data is obtained from 23 respondents, consisting of nurses, doctors, staff of central sterile supply department (supplying sterile items to medical intensive care unit), house keeping staff who work intensive care unit through questionnaires, personal observation and studying relevant record for infection control maintained in  intensive care unit.</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00200"/>
          </a:xfrm>
        </p:spPr>
        <p:txBody>
          <a:bodyPr>
            <a:normAutofit fontScale="90000"/>
          </a:bodyPr>
          <a:lstStyle/>
          <a:p>
            <a:r>
              <a:rPr lang="en-IN" sz="4000" b="1" dirty="0" smtClean="0"/>
              <a:t>THE MAJOR FINDINGS OF THE STUDY ARE AS FOLLOWS:</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IN" dirty="0"/>
              <a:t>The physical facilities available for infection control in ICU are satisfactory </a:t>
            </a:r>
            <a:r>
              <a:rPr lang="en-IN" dirty="0" smtClean="0"/>
              <a:t>but</a:t>
            </a:r>
            <a:r>
              <a:rPr lang="en-US" dirty="0" smtClean="0"/>
              <a:t> </a:t>
            </a:r>
            <a:r>
              <a:rPr lang="en-IN" dirty="0" smtClean="0"/>
              <a:t>the </a:t>
            </a:r>
            <a:r>
              <a:rPr lang="en-IN" dirty="0"/>
              <a:t>infection control measures practiced in ICU is poor and needs </a:t>
            </a:r>
            <a:r>
              <a:rPr lang="en-IN" dirty="0" smtClean="0"/>
              <a:t>improvements</a:t>
            </a:r>
            <a:r>
              <a:rPr lang="en-US" dirty="0" smtClean="0"/>
              <a:t> </a:t>
            </a:r>
            <a:r>
              <a:rPr lang="en-IN" dirty="0" smtClean="0"/>
              <a:t>and up-gradation.</a:t>
            </a:r>
          </a:p>
          <a:p>
            <a:r>
              <a:rPr lang="en-IN" dirty="0" smtClean="0"/>
              <a:t> No </a:t>
            </a:r>
            <a:r>
              <a:rPr lang="en-IN" dirty="0"/>
              <a:t>Standard operating manual is maintained in ICU</a:t>
            </a:r>
            <a:endParaRPr lang="en-US" dirty="0"/>
          </a:p>
          <a:p>
            <a:r>
              <a:rPr lang="en-IN" dirty="0" smtClean="0"/>
              <a:t> Culture </a:t>
            </a:r>
            <a:r>
              <a:rPr lang="en-IN" dirty="0"/>
              <a:t>studies of swab from ICU floor / equipment are done</a:t>
            </a:r>
            <a:endParaRPr lang="en-US" dirty="0"/>
          </a:p>
          <a:p>
            <a:r>
              <a:rPr lang="en-IN" dirty="0" smtClean="0"/>
              <a:t> Bacteriological </a:t>
            </a:r>
            <a:r>
              <a:rPr lang="en-IN" dirty="0"/>
              <a:t>testing of water is done</a:t>
            </a:r>
            <a:endParaRPr lang="en-US" dirty="0"/>
          </a:p>
          <a:p>
            <a:r>
              <a:rPr lang="en-IN" dirty="0"/>
              <a:t> </a:t>
            </a:r>
            <a:r>
              <a:rPr lang="en-IN" dirty="0" smtClean="0"/>
              <a:t>Bacteriological </a:t>
            </a:r>
            <a:r>
              <a:rPr lang="en-IN" dirty="0"/>
              <a:t>testing of air is not </a:t>
            </a:r>
            <a:r>
              <a:rPr lang="en-IN" dirty="0" smtClean="0"/>
              <a:t>done</a:t>
            </a:r>
            <a:r>
              <a:rPr lang="en-US" dirty="0" smtClean="0"/>
              <a:t> </a:t>
            </a:r>
          </a:p>
          <a:p>
            <a:r>
              <a:rPr lang="en-US" dirty="0"/>
              <a:t> </a:t>
            </a:r>
            <a:r>
              <a:rPr lang="en-IN" dirty="0" smtClean="0"/>
              <a:t>No </a:t>
            </a:r>
            <a:r>
              <a:rPr lang="en-IN" dirty="0"/>
              <a:t>antibiotic policy is available or followed</a:t>
            </a:r>
            <a:endParaRPr lang="en-US" dirty="0"/>
          </a:p>
          <a:p>
            <a:r>
              <a:rPr lang="en-IN" dirty="0" smtClean="0"/>
              <a:t> No </a:t>
            </a:r>
            <a:r>
              <a:rPr lang="en-IN" dirty="0"/>
              <a:t>protocol is followed regarding wearing gloves.</a:t>
            </a:r>
            <a:endParaRPr lang="en-US" dirty="0"/>
          </a:p>
          <a:p>
            <a:r>
              <a:rPr lang="en-IN" dirty="0" smtClean="0"/>
              <a:t> The </a:t>
            </a:r>
            <a:r>
              <a:rPr lang="en-IN" dirty="0"/>
              <a:t>surfaces are wet cleaned daily; walls are cleaned monthly; tables </a:t>
            </a:r>
            <a:r>
              <a:rPr lang="en-IN" dirty="0" smtClean="0"/>
              <a:t>and</a:t>
            </a:r>
            <a:r>
              <a:rPr lang="en-US" dirty="0" smtClean="0"/>
              <a:t> </a:t>
            </a:r>
            <a:r>
              <a:rPr lang="en-IN" dirty="0" smtClean="0"/>
              <a:t>trolleys </a:t>
            </a:r>
            <a:r>
              <a:rPr lang="en-IN" dirty="0"/>
              <a:t>are wet cleaned daily.</a:t>
            </a:r>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634</Words>
  <Application>Microsoft Office PowerPoint</Application>
  <PresentationFormat>On-screen Show (4:3)</PresentationFormat>
  <Paragraphs>61</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STUDY ON HOSPITAL ACQUIRED INFECTION IN INTENSIVE CARE UNIT    </vt:lpstr>
      <vt:lpstr>Specific Managerial Tasks Undertaken  </vt:lpstr>
      <vt:lpstr>Slide 3</vt:lpstr>
      <vt:lpstr>OBJECTIVES</vt:lpstr>
      <vt:lpstr>REVIEW OF LITERATURE </vt:lpstr>
      <vt:lpstr>Slide 6</vt:lpstr>
      <vt:lpstr>RESEARCH METHODOLOGY </vt:lpstr>
      <vt:lpstr>Method of data collection </vt:lpstr>
      <vt:lpstr>THE MAJOR FINDINGS OF THE STUDY ARE AS FOLLOWS: </vt:lpstr>
      <vt:lpstr>CONCLUSION</vt:lpstr>
      <vt:lpstr>RECOMMENDATIONS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ON HOSPITAL ACQUIRED INFECTION IN INTENSIVE CARE UNIT</dc:title>
  <dc:creator>user</dc:creator>
  <cp:lastModifiedBy>admin</cp:lastModifiedBy>
  <cp:revision>4</cp:revision>
  <dcterms:created xsi:type="dcterms:W3CDTF">2014-01-07T06:59:06Z</dcterms:created>
  <dcterms:modified xsi:type="dcterms:W3CDTF">2014-01-15T05:10:15Z</dcterms:modified>
</cp:coreProperties>
</file>