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8" r:id="rId4"/>
    <p:sldId id="306" r:id="rId5"/>
    <p:sldId id="263" r:id="rId6"/>
    <p:sldId id="259" r:id="rId7"/>
    <p:sldId id="298" r:id="rId8"/>
    <p:sldId id="266" r:id="rId9"/>
    <p:sldId id="310" r:id="rId10"/>
    <p:sldId id="319" r:id="rId11"/>
    <p:sldId id="303" r:id="rId12"/>
    <p:sldId id="300" r:id="rId13"/>
    <p:sldId id="307" r:id="rId14"/>
    <p:sldId id="294" r:id="rId15"/>
    <p:sldId id="305" r:id="rId16"/>
    <p:sldId id="301" r:id="rId17"/>
    <p:sldId id="273" r:id="rId18"/>
    <p:sldId id="274" r:id="rId19"/>
    <p:sldId id="309" r:id="rId20"/>
    <p:sldId id="320" r:id="rId21"/>
    <p:sldId id="282" r:id="rId22"/>
    <p:sldId id="290" r:id="rId23"/>
    <p:sldId id="283" r:id="rId24"/>
    <p:sldId id="296" r:id="rId25"/>
    <p:sldId id="304" r:id="rId26"/>
    <p:sldId id="286" r:id="rId27"/>
    <p:sldId id="312" r:id="rId28"/>
    <p:sldId id="313" r:id="rId29"/>
    <p:sldId id="314" r:id="rId30"/>
    <p:sldId id="315" r:id="rId31"/>
    <p:sldId id="316" r:id="rId32"/>
    <p:sldId id="317" r:id="rId33"/>
    <p:sldId id="318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>
      <p:cViewPr>
        <p:scale>
          <a:sx n="72" d="100"/>
          <a:sy n="72" d="100"/>
        </p:scale>
        <p:origin x="-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8FB5D-C361-4CF6-9D00-5E20EDD1F04E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C70E8-2361-4FC5-8096-236CBF39F80B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Security</a:t>
          </a:r>
          <a:endParaRPr lang="en-US" dirty="0">
            <a:solidFill>
              <a:srgbClr val="002060"/>
            </a:solidFill>
          </a:endParaRPr>
        </a:p>
      </dgm:t>
    </dgm:pt>
    <dgm:pt modelId="{4D22F3B2-C54F-4981-B1E6-B7D7614AAB6E}" type="parTrans" cxnId="{ED9963DD-29BD-4557-97D1-964629CB8453}">
      <dgm:prSet/>
      <dgm:spPr/>
      <dgm:t>
        <a:bodyPr/>
        <a:lstStyle/>
        <a:p>
          <a:endParaRPr lang="en-US"/>
        </a:p>
      </dgm:t>
    </dgm:pt>
    <dgm:pt modelId="{3B55ED3D-DF27-4906-8F40-1EC791BF3421}" type="sibTrans" cxnId="{ED9963DD-29BD-4557-97D1-964629CB8453}">
      <dgm:prSet/>
      <dgm:spPr/>
      <dgm:t>
        <a:bodyPr/>
        <a:lstStyle/>
        <a:p>
          <a:endParaRPr lang="en-US"/>
        </a:p>
      </dgm:t>
    </dgm:pt>
    <dgm:pt modelId="{AAAA63E6-7ACD-4A1B-B1D5-1ED03F8C4F59}">
      <dgm:prSet phldrT="[Text]" custT="1"/>
      <dgm:spPr/>
      <dgm:t>
        <a:bodyPr/>
        <a:lstStyle/>
        <a:p>
          <a:r>
            <a:rPr lang="en-US" sz="2000" dirty="0" smtClean="0"/>
            <a:t>Security of data and confidentiality of information </a:t>
          </a:r>
          <a:endParaRPr lang="en-US" sz="2000" dirty="0"/>
        </a:p>
      </dgm:t>
    </dgm:pt>
    <dgm:pt modelId="{D4E73CFC-7737-487B-9153-7AE6679F16E4}" type="parTrans" cxnId="{BC00EEFF-7162-4319-9042-98DD228C4EED}">
      <dgm:prSet/>
      <dgm:spPr/>
      <dgm:t>
        <a:bodyPr/>
        <a:lstStyle/>
        <a:p>
          <a:endParaRPr lang="en-US"/>
        </a:p>
      </dgm:t>
    </dgm:pt>
    <dgm:pt modelId="{288C8AD7-AC7B-4887-B5F4-E882E1F3F2BD}" type="sibTrans" cxnId="{BC00EEFF-7162-4319-9042-98DD228C4EED}">
      <dgm:prSet/>
      <dgm:spPr/>
      <dgm:t>
        <a:bodyPr/>
        <a:lstStyle/>
        <a:p>
          <a:endParaRPr lang="en-US"/>
        </a:p>
      </dgm:t>
    </dgm:pt>
    <dgm:pt modelId="{1DD04F58-26E1-48AE-96CA-400DB2804D9A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EMR Integration</a:t>
          </a:r>
          <a:endParaRPr lang="en-US" dirty="0">
            <a:solidFill>
              <a:srgbClr val="002060"/>
            </a:solidFill>
          </a:endParaRPr>
        </a:p>
      </dgm:t>
    </dgm:pt>
    <dgm:pt modelId="{4A21752A-1177-45FD-894C-2CB20D28D263}" type="parTrans" cxnId="{1B508650-502C-4C8A-826E-B5BFF36D9995}">
      <dgm:prSet/>
      <dgm:spPr/>
      <dgm:t>
        <a:bodyPr/>
        <a:lstStyle/>
        <a:p>
          <a:endParaRPr lang="en-US"/>
        </a:p>
      </dgm:t>
    </dgm:pt>
    <dgm:pt modelId="{2E70A0F0-51A6-4EF9-8734-E410B7D58F49}" type="sibTrans" cxnId="{1B508650-502C-4C8A-826E-B5BFF36D9995}">
      <dgm:prSet/>
      <dgm:spPr/>
      <dgm:t>
        <a:bodyPr/>
        <a:lstStyle/>
        <a:p>
          <a:endParaRPr lang="en-US"/>
        </a:p>
      </dgm:t>
    </dgm:pt>
    <dgm:pt modelId="{738375E3-3710-40BE-B694-71337D24CF00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Uptime</a:t>
          </a:r>
          <a:endParaRPr lang="en-US" dirty="0">
            <a:solidFill>
              <a:srgbClr val="002060"/>
            </a:solidFill>
          </a:endParaRPr>
        </a:p>
      </dgm:t>
    </dgm:pt>
    <dgm:pt modelId="{09F78F3F-92A8-4D85-A67F-F906CDF2DB6E}" type="parTrans" cxnId="{E5B4538E-4739-453F-B9B4-42C35EF655F6}">
      <dgm:prSet/>
      <dgm:spPr/>
      <dgm:t>
        <a:bodyPr/>
        <a:lstStyle/>
        <a:p>
          <a:endParaRPr lang="en-US"/>
        </a:p>
      </dgm:t>
    </dgm:pt>
    <dgm:pt modelId="{5621201B-FF7A-43C5-955B-CE7B194D748A}" type="sibTrans" cxnId="{E5B4538E-4739-453F-B9B4-42C35EF655F6}">
      <dgm:prSet/>
      <dgm:spPr/>
      <dgm:t>
        <a:bodyPr/>
        <a:lstStyle/>
        <a:p>
          <a:endParaRPr lang="en-US"/>
        </a:p>
      </dgm:t>
    </dgm:pt>
    <dgm:pt modelId="{37C54BE4-BF6B-4298-9BC3-69499AFDB8AD}">
      <dgm:prSet custT="1"/>
      <dgm:spPr/>
      <dgm:t>
        <a:bodyPr/>
        <a:lstStyle/>
        <a:p>
          <a:r>
            <a:rPr lang="en-US" sz="2000" dirty="0" smtClean="0"/>
            <a:t>EMR should integrate Clinical, Financial and Administrative applications</a:t>
          </a:r>
          <a:endParaRPr lang="en-US" sz="2000" dirty="0"/>
        </a:p>
      </dgm:t>
    </dgm:pt>
    <dgm:pt modelId="{F655FDBF-5596-47BD-8132-3BC564FB6D21}" type="parTrans" cxnId="{1EB01C5A-AADE-44D9-846E-EB242413810B}">
      <dgm:prSet/>
      <dgm:spPr/>
      <dgm:t>
        <a:bodyPr/>
        <a:lstStyle/>
        <a:p>
          <a:endParaRPr lang="en-US"/>
        </a:p>
      </dgm:t>
    </dgm:pt>
    <dgm:pt modelId="{193CB1C1-6A87-4809-B8E7-8D83551BAB75}" type="sibTrans" cxnId="{1EB01C5A-AADE-44D9-846E-EB242413810B}">
      <dgm:prSet/>
      <dgm:spPr/>
      <dgm:t>
        <a:bodyPr/>
        <a:lstStyle/>
        <a:p>
          <a:endParaRPr lang="en-US"/>
        </a:p>
      </dgm:t>
    </dgm:pt>
    <dgm:pt modelId="{465A5940-8019-42B2-BB78-D3386820FD58}">
      <dgm:prSet phldrT="[Text]" custT="1"/>
      <dgm:spPr/>
      <dgm:t>
        <a:bodyPr/>
        <a:lstStyle/>
        <a:p>
          <a:r>
            <a:rPr lang="en-US" sz="2000" dirty="0" smtClean="0"/>
            <a:t>99% uptime overall </a:t>
          </a:r>
          <a:endParaRPr lang="en-US" sz="2000" dirty="0"/>
        </a:p>
      </dgm:t>
    </dgm:pt>
    <dgm:pt modelId="{7BF8D775-429B-4E71-B259-0735552CCB16}" type="parTrans" cxnId="{1861B3C7-E37C-44A3-AD4E-EDB06667C043}">
      <dgm:prSet/>
      <dgm:spPr/>
      <dgm:t>
        <a:bodyPr/>
        <a:lstStyle/>
        <a:p>
          <a:endParaRPr lang="en-US"/>
        </a:p>
      </dgm:t>
    </dgm:pt>
    <dgm:pt modelId="{7B17AC1F-CD42-49CB-B96C-DE587B86FA08}" type="sibTrans" cxnId="{1861B3C7-E37C-44A3-AD4E-EDB06667C043}">
      <dgm:prSet/>
      <dgm:spPr/>
      <dgm:t>
        <a:bodyPr/>
        <a:lstStyle/>
        <a:p>
          <a:endParaRPr lang="en-US"/>
        </a:p>
      </dgm:t>
    </dgm:pt>
    <dgm:pt modelId="{3303B686-8838-461C-9CF5-56A22BC25C22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Back Up</a:t>
          </a:r>
          <a:endParaRPr lang="en-US" dirty="0">
            <a:solidFill>
              <a:srgbClr val="002060"/>
            </a:solidFill>
          </a:endParaRPr>
        </a:p>
      </dgm:t>
    </dgm:pt>
    <dgm:pt modelId="{1D8DAD50-ED11-4242-A837-5B310E752804}" type="sibTrans" cxnId="{23F20EB0-F113-4D8F-B2A0-6584FBDF8719}">
      <dgm:prSet/>
      <dgm:spPr/>
      <dgm:t>
        <a:bodyPr/>
        <a:lstStyle/>
        <a:p>
          <a:endParaRPr lang="en-US"/>
        </a:p>
      </dgm:t>
    </dgm:pt>
    <dgm:pt modelId="{9293CBAD-E6DE-42E3-89C7-3A3CDB933B44}" type="parTrans" cxnId="{23F20EB0-F113-4D8F-B2A0-6584FBDF8719}">
      <dgm:prSet/>
      <dgm:spPr/>
      <dgm:t>
        <a:bodyPr/>
        <a:lstStyle/>
        <a:p>
          <a:endParaRPr lang="en-US"/>
        </a:p>
      </dgm:t>
    </dgm:pt>
    <dgm:pt modelId="{31A73369-7733-4B48-A001-99D0D18AD068}">
      <dgm:prSet phldrT="[Text]" custT="1"/>
      <dgm:spPr/>
      <dgm:t>
        <a:bodyPr/>
        <a:lstStyle/>
        <a:p>
          <a:r>
            <a:rPr lang="en-US" sz="2000" dirty="0" smtClean="0"/>
            <a:t>EMR and the hospital data should be adequately supported with proper back-up</a:t>
          </a:r>
          <a:endParaRPr lang="en-US" sz="2000" dirty="0"/>
        </a:p>
      </dgm:t>
    </dgm:pt>
    <dgm:pt modelId="{AFCE0F05-D3C6-4B4E-AC7B-F99F04BB2EC6}" type="parTrans" cxnId="{5A176706-C571-41D1-A58D-675B64A27BB5}">
      <dgm:prSet/>
      <dgm:spPr/>
      <dgm:t>
        <a:bodyPr/>
        <a:lstStyle/>
        <a:p>
          <a:endParaRPr lang="en-US"/>
        </a:p>
      </dgm:t>
    </dgm:pt>
    <dgm:pt modelId="{A43FEA08-600D-4F29-A47F-CE4D0FBE9679}" type="sibTrans" cxnId="{5A176706-C571-41D1-A58D-675B64A27BB5}">
      <dgm:prSet/>
      <dgm:spPr/>
      <dgm:t>
        <a:bodyPr/>
        <a:lstStyle/>
        <a:p>
          <a:endParaRPr lang="en-US"/>
        </a:p>
      </dgm:t>
    </dgm:pt>
    <dgm:pt modelId="{D438FF81-9E20-483C-86F0-8FD91A8A2B07}" type="pres">
      <dgm:prSet presAssocID="{8B28FB5D-C361-4CF6-9D00-5E20EDD1F0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DE374-AF95-48F3-985A-155E6530CF49}" type="pres">
      <dgm:prSet presAssocID="{A15C70E8-2361-4FC5-8096-236CBF39F80B}" presName="linNode" presStyleCnt="0"/>
      <dgm:spPr/>
    </dgm:pt>
    <dgm:pt modelId="{42226363-A459-4F13-8711-61287D55374F}" type="pres">
      <dgm:prSet presAssocID="{A15C70E8-2361-4FC5-8096-236CBF39F80B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C6CD0-0053-4446-9322-EEB15FAB13A2}" type="pres">
      <dgm:prSet presAssocID="{A15C70E8-2361-4FC5-8096-236CBF39F80B}" presName="bracket" presStyleLbl="parChTrans1D1" presStyleIdx="0" presStyleCnt="4"/>
      <dgm:spPr/>
    </dgm:pt>
    <dgm:pt modelId="{27F877E4-7680-4237-A16A-C4E32BD83FFE}" type="pres">
      <dgm:prSet presAssocID="{A15C70E8-2361-4FC5-8096-236CBF39F80B}" presName="spH" presStyleCnt="0"/>
      <dgm:spPr/>
    </dgm:pt>
    <dgm:pt modelId="{6AA1B967-EA01-4EE8-9767-DD4A1859DAEA}" type="pres">
      <dgm:prSet presAssocID="{A15C70E8-2361-4FC5-8096-236CBF39F80B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51E95-6EA6-460F-AF24-CFBDF52FC6A5}" type="pres">
      <dgm:prSet presAssocID="{3B55ED3D-DF27-4906-8F40-1EC791BF3421}" presName="spV" presStyleCnt="0"/>
      <dgm:spPr/>
    </dgm:pt>
    <dgm:pt modelId="{A8B73C52-CAEC-4406-BAE4-98D5395B7B45}" type="pres">
      <dgm:prSet presAssocID="{1DD04F58-26E1-48AE-96CA-400DB2804D9A}" presName="linNode" presStyleCnt="0"/>
      <dgm:spPr/>
    </dgm:pt>
    <dgm:pt modelId="{2811FE7C-0815-4580-8032-715E8E40CBF7}" type="pres">
      <dgm:prSet presAssocID="{1DD04F58-26E1-48AE-96CA-400DB2804D9A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596F7-AF6B-4CDB-9156-E2C704134316}" type="pres">
      <dgm:prSet presAssocID="{1DD04F58-26E1-48AE-96CA-400DB2804D9A}" presName="bracket" presStyleLbl="parChTrans1D1" presStyleIdx="1" presStyleCnt="4"/>
      <dgm:spPr/>
    </dgm:pt>
    <dgm:pt modelId="{8DDAE7D7-3F0C-4873-8BF5-509D04C25D64}" type="pres">
      <dgm:prSet presAssocID="{1DD04F58-26E1-48AE-96CA-400DB2804D9A}" presName="spH" presStyleCnt="0"/>
      <dgm:spPr/>
    </dgm:pt>
    <dgm:pt modelId="{DAF851D8-E00F-47FE-82EF-BBE662157E40}" type="pres">
      <dgm:prSet presAssocID="{1DD04F58-26E1-48AE-96CA-400DB2804D9A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5B94-7CE8-4C4F-A48D-DB9F8D00EFA2}" type="pres">
      <dgm:prSet presAssocID="{2E70A0F0-51A6-4EF9-8734-E410B7D58F49}" presName="spV" presStyleCnt="0"/>
      <dgm:spPr/>
    </dgm:pt>
    <dgm:pt modelId="{27F4DF9E-1A4A-4C31-A58C-BB177761760B}" type="pres">
      <dgm:prSet presAssocID="{738375E3-3710-40BE-B694-71337D24CF00}" presName="linNode" presStyleCnt="0"/>
      <dgm:spPr/>
    </dgm:pt>
    <dgm:pt modelId="{8216DD95-B872-4703-95B3-AE0359701259}" type="pres">
      <dgm:prSet presAssocID="{738375E3-3710-40BE-B694-71337D24CF00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4F345-FC44-485E-B5F4-60395D6CB193}" type="pres">
      <dgm:prSet presAssocID="{738375E3-3710-40BE-B694-71337D24CF00}" presName="bracket" presStyleLbl="parChTrans1D1" presStyleIdx="2" presStyleCnt="4"/>
      <dgm:spPr/>
    </dgm:pt>
    <dgm:pt modelId="{3DB70747-C00B-4DEF-A493-B87D73EC53CB}" type="pres">
      <dgm:prSet presAssocID="{738375E3-3710-40BE-B694-71337D24CF00}" presName="spH" presStyleCnt="0"/>
      <dgm:spPr/>
    </dgm:pt>
    <dgm:pt modelId="{74693B72-4D1E-4BCA-9ED2-97CAAD943D92}" type="pres">
      <dgm:prSet presAssocID="{738375E3-3710-40BE-B694-71337D24CF00}" presName="desTx" presStyleLbl="node1" presStyleIdx="2" presStyleCnt="4" custLinFactNeighborX="1" custLinFactNeighborY="8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5B74B-6F55-4732-80CC-2EEC3C137279}" type="pres">
      <dgm:prSet presAssocID="{5621201B-FF7A-43C5-955B-CE7B194D748A}" presName="spV" presStyleCnt="0"/>
      <dgm:spPr/>
    </dgm:pt>
    <dgm:pt modelId="{5AF7B9DA-7275-45FB-869B-CDF12E3F6F28}" type="pres">
      <dgm:prSet presAssocID="{3303B686-8838-461C-9CF5-56A22BC25C22}" presName="linNode" presStyleCnt="0"/>
      <dgm:spPr/>
    </dgm:pt>
    <dgm:pt modelId="{68FFDC5E-32A1-4619-AFD7-16899FBE8363}" type="pres">
      <dgm:prSet presAssocID="{3303B686-8838-461C-9CF5-56A22BC25C22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43FF8-586A-4842-AE6E-4CCA9BBD74D0}" type="pres">
      <dgm:prSet presAssocID="{3303B686-8838-461C-9CF5-56A22BC25C22}" presName="bracket" presStyleLbl="parChTrans1D1" presStyleIdx="3" presStyleCnt="4"/>
      <dgm:spPr/>
    </dgm:pt>
    <dgm:pt modelId="{375466C4-7417-4CA0-8439-9567B946B71F}" type="pres">
      <dgm:prSet presAssocID="{3303B686-8838-461C-9CF5-56A22BC25C22}" presName="spH" presStyleCnt="0"/>
      <dgm:spPr/>
    </dgm:pt>
    <dgm:pt modelId="{43A66583-D985-43A1-9AFA-FBDA4ED226CA}" type="pres">
      <dgm:prSet presAssocID="{3303B686-8838-461C-9CF5-56A22BC25C22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F0E86-78C9-435A-9BC4-7FE41D156CD6}" type="presOf" srcId="{1DD04F58-26E1-48AE-96CA-400DB2804D9A}" destId="{2811FE7C-0815-4580-8032-715E8E40CBF7}" srcOrd="0" destOrd="0" presId="urn:diagrams.loki3.com/BracketList+Icon"/>
    <dgm:cxn modelId="{1EB01C5A-AADE-44D9-846E-EB242413810B}" srcId="{1DD04F58-26E1-48AE-96CA-400DB2804D9A}" destId="{37C54BE4-BF6B-4298-9BC3-69499AFDB8AD}" srcOrd="0" destOrd="0" parTransId="{F655FDBF-5596-47BD-8132-3BC564FB6D21}" sibTransId="{193CB1C1-6A87-4809-B8E7-8D83551BAB75}"/>
    <dgm:cxn modelId="{BEE87E5F-9791-4986-8A15-BFFDB8F593F3}" type="presOf" srcId="{465A5940-8019-42B2-BB78-D3386820FD58}" destId="{74693B72-4D1E-4BCA-9ED2-97CAAD943D92}" srcOrd="0" destOrd="0" presId="urn:diagrams.loki3.com/BracketList+Icon"/>
    <dgm:cxn modelId="{E5B4538E-4739-453F-B9B4-42C35EF655F6}" srcId="{8B28FB5D-C361-4CF6-9D00-5E20EDD1F04E}" destId="{738375E3-3710-40BE-B694-71337D24CF00}" srcOrd="2" destOrd="0" parTransId="{09F78F3F-92A8-4D85-A67F-F906CDF2DB6E}" sibTransId="{5621201B-FF7A-43C5-955B-CE7B194D748A}"/>
    <dgm:cxn modelId="{ED9963DD-29BD-4557-97D1-964629CB8453}" srcId="{8B28FB5D-C361-4CF6-9D00-5E20EDD1F04E}" destId="{A15C70E8-2361-4FC5-8096-236CBF39F80B}" srcOrd="0" destOrd="0" parTransId="{4D22F3B2-C54F-4981-B1E6-B7D7614AAB6E}" sibTransId="{3B55ED3D-DF27-4906-8F40-1EC791BF3421}"/>
    <dgm:cxn modelId="{366B8428-92DC-4314-A76D-BAA67D5021DD}" type="presOf" srcId="{A15C70E8-2361-4FC5-8096-236CBF39F80B}" destId="{42226363-A459-4F13-8711-61287D55374F}" srcOrd="0" destOrd="0" presId="urn:diagrams.loki3.com/BracketList+Icon"/>
    <dgm:cxn modelId="{1B508650-502C-4C8A-826E-B5BFF36D9995}" srcId="{8B28FB5D-C361-4CF6-9D00-5E20EDD1F04E}" destId="{1DD04F58-26E1-48AE-96CA-400DB2804D9A}" srcOrd="1" destOrd="0" parTransId="{4A21752A-1177-45FD-894C-2CB20D28D263}" sibTransId="{2E70A0F0-51A6-4EF9-8734-E410B7D58F49}"/>
    <dgm:cxn modelId="{8AA93093-B918-41DD-9AA9-90AA2DB80912}" type="presOf" srcId="{37C54BE4-BF6B-4298-9BC3-69499AFDB8AD}" destId="{DAF851D8-E00F-47FE-82EF-BBE662157E40}" srcOrd="0" destOrd="0" presId="urn:diagrams.loki3.com/BracketList+Icon"/>
    <dgm:cxn modelId="{6E69D898-2F53-419C-B782-8387EBAD6581}" type="presOf" srcId="{8B28FB5D-C361-4CF6-9D00-5E20EDD1F04E}" destId="{D438FF81-9E20-483C-86F0-8FD91A8A2B07}" srcOrd="0" destOrd="0" presId="urn:diagrams.loki3.com/BracketList+Icon"/>
    <dgm:cxn modelId="{B3A2F0C9-4153-48B2-8713-804D3FF6D3C9}" type="presOf" srcId="{3303B686-8838-461C-9CF5-56A22BC25C22}" destId="{68FFDC5E-32A1-4619-AFD7-16899FBE8363}" srcOrd="0" destOrd="0" presId="urn:diagrams.loki3.com/BracketList+Icon"/>
    <dgm:cxn modelId="{1861B3C7-E37C-44A3-AD4E-EDB06667C043}" srcId="{738375E3-3710-40BE-B694-71337D24CF00}" destId="{465A5940-8019-42B2-BB78-D3386820FD58}" srcOrd="0" destOrd="0" parTransId="{7BF8D775-429B-4E71-B259-0735552CCB16}" sibTransId="{7B17AC1F-CD42-49CB-B96C-DE587B86FA08}"/>
    <dgm:cxn modelId="{5A176706-C571-41D1-A58D-675B64A27BB5}" srcId="{3303B686-8838-461C-9CF5-56A22BC25C22}" destId="{31A73369-7733-4B48-A001-99D0D18AD068}" srcOrd="0" destOrd="0" parTransId="{AFCE0F05-D3C6-4B4E-AC7B-F99F04BB2EC6}" sibTransId="{A43FEA08-600D-4F29-A47F-CE4D0FBE9679}"/>
    <dgm:cxn modelId="{7C5CE0FA-9F90-4229-8741-12C92B4F2687}" type="presOf" srcId="{AAAA63E6-7ACD-4A1B-B1D5-1ED03F8C4F59}" destId="{6AA1B967-EA01-4EE8-9767-DD4A1859DAEA}" srcOrd="0" destOrd="0" presId="urn:diagrams.loki3.com/BracketList+Icon"/>
    <dgm:cxn modelId="{23F20EB0-F113-4D8F-B2A0-6584FBDF8719}" srcId="{8B28FB5D-C361-4CF6-9D00-5E20EDD1F04E}" destId="{3303B686-8838-461C-9CF5-56A22BC25C22}" srcOrd="3" destOrd="0" parTransId="{9293CBAD-E6DE-42E3-89C7-3A3CDB933B44}" sibTransId="{1D8DAD50-ED11-4242-A837-5B310E752804}"/>
    <dgm:cxn modelId="{BC00EEFF-7162-4319-9042-98DD228C4EED}" srcId="{A15C70E8-2361-4FC5-8096-236CBF39F80B}" destId="{AAAA63E6-7ACD-4A1B-B1D5-1ED03F8C4F59}" srcOrd="0" destOrd="0" parTransId="{D4E73CFC-7737-487B-9153-7AE6679F16E4}" sibTransId="{288C8AD7-AC7B-4887-B5F4-E882E1F3F2BD}"/>
    <dgm:cxn modelId="{B0A483F8-0A90-45EC-8B64-7D4D01A08CF7}" type="presOf" srcId="{31A73369-7733-4B48-A001-99D0D18AD068}" destId="{43A66583-D985-43A1-9AFA-FBDA4ED226CA}" srcOrd="0" destOrd="0" presId="urn:diagrams.loki3.com/BracketList+Icon"/>
    <dgm:cxn modelId="{9D5A0CD4-FC8D-4B55-8F03-0C32F4C8068C}" type="presOf" srcId="{738375E3-3710-40BE-B694-71337D24CF00}" destId="{8216DD95-B872-4703-95B3-AE0359701259}" srcOrd="0" destOrd="0" presId="urn:diagrams.loki3.com/BracketList+Icon"/>
    <dgm:cxn modelId="{F6CC318B-F571-4869-BE1D-01B681BADAC1}" type="presParOf" srcId="{D438FF81-9E20-483C-86F0-8FD91A8A2B07}" destId="{E28DE374-AF95-48F3-985A-155E6530CF49}" srcOrd="0" destOrd="0" presId="urn:diagrams.loki3.com/BracketList+Icon"/>
    <dgm:cxn modelId="{59E77655-AFEF-4909-A1B7-081F6D6B1D70}" type="presParOf" srcId="{E28DE374-AF95-48F3-985A-155E6530CF49}" destId="{42226363-A459-4F13-8711-61287D55374F}" srcOrd="0" destOrd="0" presId="urn:diagrams.loki3.com/BracketList+Icon"/>
    <dgm:cxn modelId="{6F3749E2-1D0F-47C8-A9B3-7E403646BA02}" type="presParOf" srcId="{E28DE374-AF95-48F3-985A-155E6530CF49}" destId="{77AC6CD0-0053-4446-9322-EEB15FAB13A2}" srcOrd="1" destOrd="0" presId="urn:diagrams.loki3.com/BracketList+Icon"/>
    <dgm:cxn modelId="{D7468E03-D2D7-4022-8792-47D9F5E3F4EA}" type="presParOf" srcId="{E28DE374-AF95-48F3-985A-155E6530CF49}" destId="{27F877E4-7680-4237-A16A-C4E32BD83FFE}" srcOrd="2" destOrd="0" presId="urn:diagrams.loki3.com/BracketList+Icon"/>
    <dgm:cxn modelId="{1E9C473A-BE04-4571-A99D-0684D0DA3E4C}" type="presParOf" srcId="{E28DE374-AF95-48F3-985A-155E6530CF49}" destId="{6AA1B967-EA01-4EE8-9767-DD4A1859DAEA}" srcOrd="3" destOrd="0" presId="urn:diagrams.loki3.com/BracketList+Icon"/>
    <dgm:cxn modelId="{34BFAFCD-7EA9-4DC9-8866-5C76C7BD3A8F}" type="presParOf" srcId="{D438FF81-9E20-483C-86F0-8FD91A8A2B07}" destId="{86C51E95-6EA6-460F-AF24-CFBDF52FC6A5}" srcOrd="1" destOrd="0" presId="urn:diagrams.loki3.com/BracketList+Icon"/>
    <dgm:cxn modelId="{D8DEAF69-D35E-40DA-8EEF-652A0CAE7EF3}" type="presParOf" srcId="{D438FF81-9E20-483C-86F0-8FD91A8A2B07}" destId="{A8B73C52-CAEC-4406-BAE4-98D5395B7B45}" srcOrd="2" destOrd="0" presId="urn:diagrams.loki3.com/BracketList+Icon"/>
    <dgm:cxn modelId="{D2476C01-74B4-4C23-AA49-247D1086934D}" type="presParOf" srcId="{A8B73C52-CAEC-4406-BAE4-98D5395B7B45}" destId="{2811FE7C-0815-4580-8032-715E8E40CBF7}" srcOrd="0" destOrd="0" presId="urn:diagrams.loki3.com/BracketList+Icon"/>
    <dgm:cxn modelId="{482498D4-3D72-4938-93D7-1F0177CD22DF}" type="presParOf" srcId="{A8B73C52-CAEC-4406-BAE4-98D5395B7B45}" destId="{C50596F7-AF6B-4CDB-9156-E2C704134316}" srcOrd="1" destOrd="0" presId="urn:diagrams.loki3.com/BracketList+Icon"/>
    <dgm:cxn modelId="{00A47F57-970B-420E-9DCF-309F1373A312}" type="presParOf" srcId="{A8B73C52-CAEC-4406-BAE4-98D5395B7B45}" destId="{8DDAE7D7-3F0C-4873-8BF5-509D04C25D64}" srcOrd="2" destOrd="0" presId="urn:diagrams.loki3.com/BracketList+Icon"/>
    <dgm:cxn modelId="{74AB1217-8D3D-424B-88D2-9E1AEF7B6D83}" type="presParOf" srcId="{A8B73C52-CAEC-4406-BAE4-98D5395B7B45}" destId="{DAF851D8-E00F-47FE-82EF-BBE662157E40}" srcOrd="3" destOrd="0" presId="urn:diagrams.loki3.com/BracketList+Icon"/>
    <dgm:cxn modelId="{7A06890B-C39F-404D-A11A-BC8343507B8D}" type="presParOf" srcId="{D438FF81-9E20-483C-86F0-8FD91A8A2B07}" destId="{E89E5B94-7CE8-4C4F-A48D-DB9F8D00EFA2}" srcOrd="3" destOrd="0" presId="urn:diagrams.loki3.com/BracketList+Icon"/>
    <dgm:cxn modelId="{58E3D99C-0640-4C65-B19D-971562C251A9}" type="presParOf" srcId="{D438FF81-9E20-483C-86F0-8FD91A8A2B07}" destId="{27F4DF9E-1A4A-4C31-A58C-BB177761760B}" srcOrd="4" destOrd="0" presId="urn:diagrams.loki3.com/BracketList+Icon"/>
    <dgm:cxn modelId="{939B5D35-F9A4-4838-8B8C-D26BF78D9809}" type="presParOf" srcId="{27F4DF9E-1A4A-4C31-A58C-BB177761760B}" destId="{8216DD95-B872-4703-95B3-AE0359701259}" srcOrd="0" destOrd="0" presId="urn:diagrams.loki3.com/BracketList+Icon"/>
    <dgm:cxn modelId="{86F1EC17-BC5C-4F72-98D8-721963F82762}" type="presParOf" srcId="{27F4DF9E-1A4A-4C31-A58C-BB177761760B}" destId="{0B54F345-FC44-485E-B5F4-60395D6CB193}" srcOrd="1" destOrd="0" presId="urn:diagrams.loki3.com/BracketList+Icon"/>
    <dgm:cxn modelId="{04F5F0FA-36B3-42CF-9512-5158810C60B5}" type="presParOf" srcId="{27F4DF9E-1A4A-4C31-A58C-BB177761760B}" destId="{3DB70747-C00B-4DEF-A493-B87D73EC53CB}" srcOrd="2" destOrd="0" presId="urn:diagrams.loki3.com/BracketList+Icon"/>
    <dgm:cxn modelId="{E716508B-3CFD-4391-AC3A-3C8444EA33C0}" type="presParOf" srcId="{27F4DF9E-1A4A-4C31-A58C-BB177761760B}" destId="{74693B72-4D1E-4BCA-9ED2-97CAAD943D92}" srcOrd="3" destOrd="0" presId="urn:diagrams.loki3.com/BracketList+Icon"/>
    <dgm:cxn modelId="{6A334E69-F4D9-4907-A6C3-9941070C0671}" type="presParOf" srcId="{D438FF81-9E20-483C-86F0-8FD91A8A2B07}" destId="{A5A5B74B-6F55-4732-80CC-2EEC3C137279}" srcOrd="5" destOrd="0" presId="urn:diagrams.loki3.com/BracketList+Icon"/>
    <dgm:cxn modelId="{42E1E014-A762-4EBB-BB5B-CD7F529BEADA}" type="presParOf" srcId="{D438FF81-9E20-483C-86F0-8FD91A8A2B07}" destId="{5AF7B9DA-7275-45FB-869B-CDF12E3F6F28}" srcOrd="6" destOrd="0" presId="urn:diagrams.loki3.com/BracketList+Icon"/>
    <dgm:cxn modelId="{807C5B3F-3280-43A9-A5A3-834476DCC133}" type="presParOf" srcId="{5AF7B9DA-7275-45FB-869B-CDF12E3F6F28}" destId="{68FFDC5E-32A1-4619-AFD7-16899FBE8363}" srcOrd="0" destOrd="0" presId="urn:diagrams.loki3.com/BracketList+Icon"/>
    <dgm:cxn modelId="{82FC99A0-0DD8-41FC-B578-E9BE658B0E25}" type="presParOf" srcId="{5AF7B9DA-7275-45FB-869B-CDF12E3F6F28}" destId="{3B643FF8-586A-4842-AE6E-4CCA9BBD74D0}" srcOrd="1" destOrd="0" presId="urn:diagrams.loki3.com/BracketList+Icon"/>
    <dgm:cxn modelId="{6D770073-37AE-4FE0-8B1F-771748388CD7}" type="presParOf" srcId="{5AF7B9DA-7275-45FB-869B-CDF12E3F6F28}" destId="{375466C4-7417-4CA0-8439-9567B946B71F}" srcOrd="2" destOrd="0" presId="urn:diagrams.loki3.com/BracketList+Icon"/>
    <dgm:cxn modelId="{776A2199-D196-463E-8082-2AE8E6125F7B}" type="presParOf" srcId="{5AF7B9DA-7275-45FB-869B-CDF12E3F6F28}" destId="{43A66583-D985-43A1-9AFA-FBDA4ED226C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9A845-9ADA-42FC-B63A-8D4544B4F910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19278569-47AA-4F63-A47C-88318AF47182}">
      <dgm:prSet phldrT="[Text]"/>
      <dgm:spPr/>
      <dgm:t>
        <a:bodyPr/>
        <a:lstStyle/>
        <a:p>
          <a:r>
            <a:rPr lang="en-US" dirty="0" smtClean="0"/>
            <a:t>Treatment Plan</a:t>
          </a:r>
          <a:endParaRPr lang="en-US" dirty="0"/>
        </a:p>
      </dgm:t>
    </dgm:pt>
    <dgm:pt modelId="{8514FF9E-DB8D-4CB4-999D-5E8609AA0F60}" type="parTrans" cxnId="{7F68E0CA-318E-4870-9A96-508AF9E963D0}">
      <dgm:prSet/>
      <dgm:spPr/>
      <dgm:t>
        <a:bodyPr/>
        <a:lstStyle/>
        <a:p>
          <a:endParaRPr lang="en-US"/>
        </a:p>
      </dgm:t>
    </dgm:pt>
    <dgm:pt modelId="{C9FE0521-9992-4A7B-B541-9EA36E975D0C}" type="sibTrans" cxnId="{7F68E0CA-318E-4870-9A96-508AF9E963D0}">
      <dgm:prSet/>
      <dgm:spPr/>
      <dgm:t>
        <a:bodyPr/>
        <a:lstStyle/>
        <a:p>
          <a:endParaRPr lang="en-US"/>
        </a:p>
      </dgm:t>
    </dgm:pt>
    <dgm:pt modelId="{E78A703D-5F5E-4D2D-8BEC-6A18794687C3}">
      <dgm:prSet phldrT="[Text]"/>
      <dgm:spPr/>
      <dgm:t>
        <a:bodyPr/>
        <a:lstStyle/>
        <a:p>
          <a:r>
            <a:rPr lang="en-US" dirty="0" smtClean="0"/>
            <a:t>Treatment Summary</a:t>
          </a:r>
          <a:endParaRPr lang="en-US" dirty="0"/>
        </a:p>
      </dgm:t>
    </dgm:pt>
    <dgm:pt modelId="{920B4044-88B3-4981-BE59-5D119816F430}" type="parTrans" cxnId="{5240154F-10C8-4229-A811-1DED84D91110}">
      <dgm:prSet/>
      <dgm:spPr/>
      <dgm:t>
        <a:bodyPr/>
        <a:lstStyle/>
        <a:p>
          <a:endParaRPr lang="en-US"/>
        </a:p>
      </dgm:t>
    </dgm:pt>
    <dgm:pt modelId="{95CB7FC4-2EDE-4600-A71D-1056ED7BB081}" type="sibTrans" cxnId="{5240154F-10C8-4229-A811-1DED84D91110}">
      <dgm:prSet/>
      <dgm:spPr/>
      <dgm:t>
        <a:bodyPr/>
        <a:lstStyle/>
        <a:p>
          <a:endParaRPr lang="en-US"/>
        </a:p>
      </dgm:t>
    </dgm:pt>
    <dgm:pt modelId="{6D245C02-BB80-418B-A10D-A52C92031FC0}">
      <dgm:prSet phldrT="[Text]"/>
      <dgm:spPr/>
      <dgm:t>
        <a:bodyPr/>
        <a:lstStyle/>
        <a:p>
          <a:r>
            <a:rPr lang="en-US" dirty="0" smtClean="0"/>
            <a:t>Chemotherapy Automation With Alerts And Correct Dosing </a:t>
          </a:r>
          <a:endParaRPr lang="en-US" dirty="0"/>
        </a:p>
      </dgm:t>
    </dgm:pt>
    <dgm:pt modelId="{805F95F6-AB7F-473C-8717-12FD82ED02FF}" type="parTrans" cxnId="{27F60187-6779-46E4-A319-FB11A1CF36B5}">
      <dgm:prSet/>
      <dgm:spPr/>
      <dgm:t>
        <a:bodyPr/>
        <a:lstStyle/>
        <a:p>
          <a:endParaRPr lang="en-US"/>
        </a:p>
      </dgm:t>
    </dgm:pt>
    <dgm:pt modelId="{9AB8B177-FB5F-4973-B90F-A2ED3E208978}" type="sibTrans" cxnId="{27F60187-6779-46E4-A319-FB11A1CF36B5}">
      <dgm:prSet/>
      <dgm:spPr/>
      <dgm:t>
        <a:bodyPr/>
        <a:lstStyle/>
        <a:p>
          <a:endParaRPr lang="en-US"/>
        </a:p>
      </dgm:t>
    </dgm:pt>
    <dgm:pt modelId="{0CE3B32D-CB18-483C-8CE8-9CBF1D6883E6}">
      <dgm:prSet phldrT="[Text]"/>
      <dgm:spPr/>
      <dgm:t>
        <a:bodyPr/>
        <a:lstStyle/>
        <a:p>
          <a:r>
            <a:rPr lang="en-US" dirty="0" smtClean="0"/>
            <a:t>Oncology Specific  Templates</a:t>
          </a:r>
          <a:endParaRPr lang="en-US" dirty="0"/>
        </a:p>
      </dgm:t>
    </dgm:pt>
    <dgm:pt modelId="{3F249391-F53F-4FFC-8956-72FF2AA665F6}" type="parTrans" cxnId="{F448FD37-E02E-407D-8AE8-6A12AD39EE90}">
      <dgm:prSet/>
      <dgm:spPr/>
      <dgm:t>
        <a:bodyPr/>
        <a:lstStyle/>
        <a:p>
          <a:endParaRPr lang="en-US"/>
        </a:p>
      </dgm:t>
    </dgm:pt>
    <dgm:pt modelId="{80A9991E-1358-4F52-802C-530308E7DBE1}" type="sibTrans" cxnId="{F448FD37-E02E-407D-8AE8-6A12AD39EE90}">
      <dgm:prSet/>
      <dgm:spPr/>
      <dgm:t>
        <a:bodyPr/>
        <a:lstStyle/>
        <a:p>
          <a:endParaRPr lang="en-US"/>
        </a:p>
      </dgm:t>
    </dgm:pt>
    <dgm:pt modelId="{C1767D47-E00B-4EA4-BB66-4CDD68C307B1}">
      <dgm:prSet phldrT="[Text]"/>
      <dgm:spPr/>
      <dgm:t>
        <a:bodyPr/>
        <a:lstStyle/>
        <a:p>
          <a:r>
            <a:rPr lang="en-US" dirty="0" smtClean="0"/>
            <a:t>Automated Cancer Registry </a:t>
          </a:r>
          <a:endParaRPr lang="en-US" dirty="0"/>
        </a:p>
      </dgm:t>
    </dgm:pt>
    <dgm:pt modelId="{C3C91F82-28C6-49AA-B919-6EE96C70553F}" type="parTrans" cxnId="{F2607CE9-DB86-4BB7-87B2-D5A9F30BBE9D}">
      <dgm:prSet/>
      <dgm:spPr/>
      <dgm:t>
        <a:bodyPr/>
        <a:lstStyle/>
        <a:p>
          <a:endParaRPr lang="en-US"/>
        </a:p>
      </dgm:t>
    </dgm:pt>
    <dgm:pt modelId="{C23403A4-502D-45D9-B9E2-C02A5E989CFD}" type="sibTrans" cxnId="{F2607CE9-DB86-4BB7-87B2-D5A9F30BBE9D}">
      <dgm:prSet/>
      <dgm:spPr/>
      <dgm:t>
        <a:bodyPr/>
        <a:lstStyle/>
        <a:p>
          <a:endParaRPr lang="en-US"/>
        </a:p>
      </dgm:t>
    </dgm:pt>
    <dgm:pt modelId="{AD142154-1EBA-4A33-B6AD-C19464F5333A}">
      <dgm:prSet phldrT="[Text]"/>
      <dgm:spPr/>
      <dgm:t>
        <a:bodyPr/>
        <a:lstStyle/>
        <a:p>
          <a:r>
            <a:rPr lang="en-US" dirty="0" smtClean="0"/>
            <a:t>Laboratory Result Interface </a:t>
          </a:r>
          <a:endParaRPr lang="en-US" dirty="0"/>
        </a:p>
      </dgm:t>
    </dgm:pt>
    <dgm:pt modelId="{B8C4B401-B4A9-402F-981F-7642F931C6D5}" type="parTrans" cxnId="{887D544C-6FCB-49D3-ADEE-1AB4FE2CCADC}">
      <dgm:prSet/>
      <dgm:spPr/>
      <dgm:t>
        <a:bodyPr/>
        <a:lstStyle/>
        <a:p>
          <a:endParaRPr lang="en-US"/>
        </a:p>
      </dgm:t>
    </dgm:pt>
    <dgm:pt modelId="{7ED298EF-940F-402B-B476-3D8FF15E31AF}" type="sibTrans" cxnId="{887D544C-6FCB-49D3-ADEE-1AB4FE2CCADC}">
      <dgm:prSet/>
      <dgm:spPr/>
      <dgm:t>
        <a:bodyPr/>
        <a:lstStyle/>
        <a:p>
          <a:endParaRPr lang="en-US"/>
        </a:p>
      </dgm:t>
    </dgm:pt>
    <dgm:pt modelId="{F63C1AC5-B186-431D-93B5-F946D53C655F}">
      <dgm:prSet phldrT="[Text]"/>
      <dgm:spPr/>
      <dgm:t>
        <a:bodyPr/>
        <a:lstStyle/>
        <a:p>
          <a:r>
            <a:rPr lang="en-US" dirty="0" smtClean="0"/>
            <a:t>Medication Inventory Tracking </a:t>
          </a:r>
          <a:endParaRPr lang="en-US" dirty="0"/>
        </a:p>
      </dgm:t>
    </dgm:pt>
    <dgm:pt modelId="{3C88B666-E7C1-43ED-ACF8-CBDEBDB93C64}" type="parTrans" cxnId="{674DBD7B-1798-4C85-B9AB-47909806681A}">
      <dgm:prSet/>
      <dgm:spPr/>
      <dgm:t>
        <a:bodyPr/>
        <a:lstStyle/>
        <a:p>
          <a:endParaRPr lang="en-US"/>
        </a:p>
      </dgm:t>
    </dgm:pt>
    <dgm:pt modelId="{CD7911AC-B6B0-4F19-AFC5-FEA11ED91693}" type="sibTrans" cxnId="{674DBD7B-1798-4C85-B9AB-47909806681A}">
      <dgm:prSet/>
      <dgm:spPr/>
      <dgm:t>
        <a:bodyPr/>
        <a:lstStyle/>
        <a:p>
          <a:endParaRPr lang="en-US"/>
        </a:p>
      </dgm:t>
    </dgm:pt>
    <dgm:pt modelId="{FDE18900-F56D-4CC8-8811-2F485F3D1CDC}" type="pres">
      <dgm:prSet presAssocID="{78E9A845-9ADA-42FC-B63A-8D4544B4F910}" presName="Name0" presStyleCnt="0">
        <dgm:presLayoutVars>
          <dgm:chMax val="7"/>
          <dgm:dir/>
          <dgm:resizeHandles val="exact"/>
        </dgm:presLayoutVars>
      </dgm:prSet>
      <dgm:spPr/>
    </dgm:pt>
    <dgm:pt modelId="{A2D04110-1143-4A63-8408-A6F4E5685D67}" type="pres">
      <dgm:prSet presAssocID="{78E9A845-9ADA-42FC-B63A-8D4544B4F910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B7950-A911-48CB-9017-086B12E4F564}" type="pres">
      <dgm:prSet presAssocID="{78E9A845-9ADA-42FC-B63A-8D4544B4F910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91A01-EE6A-486D-B13A-F05A78362C84}" type="pres">
      <dgm:prSet presAssocID="{78E9A845-9ADA-42FC-B63A-8D4544B4F910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ECC76-2F2F-430D-8CF5-D1C20C3F76B7}" type="pres">
      <dgm:prSet presAssocID="{78E9A845-9ADA-42FC-B63A-8D4544B4F910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400B-C33A-4D95-9975-5FD9E259AFEF}" type="pres">
      <dgm:prSet presAssocID="{78E9A845-9ADA-42FC-B63A-8D4544B4F910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55A70-6B08-436B-98C9-06DE05D08F95}" type="pres">
      <dgm:prSet presAssocID="{78E9A845-9ADA-42FC-B63A-8D4544B4F910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38CE1-6E1F-4DC4-9248-1FAB0F5F8774}" type="pres">
      <dgm:prSet presAssocID="{78E9A845-9ADA-42FC-B63A-8D4544B4F910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758BB-38D8-486D-95B2-A45BC2821433}" type="presOf" srcId="{C1767D47-E00B-4EA4-BB66-4CDD68C307B1}" destId="{7CF7400B-C33A-4D95-9975-5FD9E259AFEF}" srcOrd="0" destOrd="0" presId="urn:microsoft.com/office/officeart/2005/8/layout/rings+Icon"/>
    <dgm:cxn modelId="{F448FD37-E02E-407D-8AE8-6A12AD39EE90}" srcId="{78E9A845-9ADA-42FC-B63A-8D4544B4F910}" destId="{0CE3B32D-CB18-483C-8CE8-9CBF1D6883E6}" srcOrd="3" destOrd="0" parTransId="{3F249391-F53F-4FFC-8956-72FF2AA665F6}" sibTransId="{80A9991E-1358-4F52-802C-530308E7DBE1}"/>
    <dgm:cxn modelId="{674DBD7B-1798-4C85-B9AB-47909806681A}" srcId="{78E9A845-9ADA-42FC-B63A-8D4544B4F910}" destId="{F63C1AC5-B186-431D-93B5-F946D53C655F}" srcOrd="6" destOrd="0" parTransId="{3C88B666-E7C1-43ED-ACF8-CBDEBDB93C64}" sibTransId="{CD7911AC-B6B0-4F19-AFC5-FEA11ED91693}"/>
    <dgm:cxn modelId="{27F60187-6779-46E4-A319-FB11A1CF36B5}" srcId="{78E9A845-9ADA-42FC-B63A-8D4544B4F910}" destId="{6D245C02-BB80-418B-A10D-A52C92031FC0}" srcOrd="2" destOrd="0" parTransId="{805F95F6-AB7F-473C-8717-12FD82ED02FF}" sibTransId="{9AB8B177-FB5F-4973-B90F-A2ED3E208978}"/>
    <dgm:cxn modelId="{1CA9226C-BD72-424F-87D6-A8B7FB1713FA}" type="presOf" srcId="{19278569-47AA-4F63-A47C-88318AF47182}" destId="{A2D04110-1143-4A63-8408-A6F4E5685D67}" srcOrd="0" destOrd="0" presId="urn:microsoft.com/office/officeart/2005/8/layout/rings+Icon"/>
    <dgm:cxn modelId="{705BEBD9-FD77-4CBB-B0AC-2108A16E90DB}" type="presOf" srcId="{AD142154-1EBA-4A33-B6AD-C19464F5333A}" destId="{0CB55A70-6B08-436B-98C9-06DE05D08F95}" srcOrd="0" destOrd="0" presId="urn:microsoft.com/office/officeart/2005/8/layout/rings+Icon"/>
    <dgm:cxn modelId="{FCE51DFF-B710-4234-8D2C-98372E91AC18}" type="presOf" srcId="{F63C1AC5-B186-431D-93B5-F946D53C655F}" destId="{ABF38CE1-6E1F-4DC4-9248-1FAB0F5F8774}" srcOrd="0" destOrd="0" presId="urn:microsoft.com/office/officeart/2005/8/layout/rings+Icon"/>
    <dgm:cxn modelId="{A103D3C7-ADE3-4481-89F1-4EE2D0D1DAC5}" type="presOf" srcId="{0CE3B32D-CB18-483C-8CE8-9CBF1D6883E6}" destId="{717ECC76-2F2F-430D-8CF5-D1C20C3F76B7}" srcOrd="0" destOrd="0" presId="urn:microsoft.com/office/officeart/2005/8/layout/rings+Icon"/>
    <dgm:cxn modelId="{5240154F-10C8-4229-A811-1DED84D91110}" srcId="{78E9A845-9ADA-42FC-B63A-8D4544B4F910}" destId="{E78A703D-5F5E-4D2D-8BEC-6A18794687C3}" srcOrd="1" destOrd="0" parTransId="{920B4044-88B3-4981-BE59-5D119816F430}" sibTransId="{95CB7FC4-2EDE-4600-A71D-1056ED7BB081}"/>
    <dgm:cxn modelId="{8564ED66-E55E-4CFE-A712-D9358EE59B4F}" type="presOf" srcId="{E78A703D-5F5E-4D2D-8BEC-6A18794687C3}" destId="{C42B7950-A911-48CB-9017-086B12E4F564}" srcOrd="0" destOrd="0" presId="urn:microsoft.com/office/officeart/2005/8/layout/rings+Icon"/>
    <dgm:cxn modelId="{B8E7F254-285D-4D58-A3FB-70A5391DE6DB}" type="presOf" srcId="{6D245C02-BB80-418B-A10D-A52C92031FC0}" destId="{42991A01-EE6A-486D-B13A-F05A78362C84}" srcOrd="0" destOrd="0" presId="urn:microsoft.com/office/officeart/2005/8/layout/rings+Icon"/>
    <dgm:cxn modelId="{BF9E1FDE-9D68-4126-9378-C02ECAFD003D}" type="presOf" srcId="{78E9A845-9ADA-42FC-B63A-8D4544B4F910}" destId="{FDE18900-F56D-4CC8-8811-2F485F3D1CDC}" srcOrd="0" destOrd="0" presId="urn:microsoft.com/office/officeart/2005/8/layout/rings+Icon"/>
    <dgm:cxn modelId="{7F68E0CA-318E-4870-9A96-508AF9E963D0}" srcId="{78E9A845-9ADA-42FC-B63A-8D4544B4F910}" destId="{19278569-47AA-4F63-A47C-88318AF47182}" srcOrd="0" destOrd="0" parTransId="{8514FF9E-DB8D-4CB4-999D-5E8609AA0F60}" sibTransId="{C9FE0521-9992-4A7B-B541-9EA36E975D0C}"/>
    <dgm:cxn modelId="{887D544C-6FCB-49D3-ADEE-1AB4FE2CCADC}" srcId="{78E9A845-9ADA-42FC-B63A-8D4544B4F910}" destId="{AD142154-1EBA-4A33-B6AD-C19464F5333A}" srcOrd="5" destOrd="0" parTransId="{B8C4B401-B4A9-402F-981F-7642F931C6D5}" sibTransId="{7ED298EF-940F-402B-B476-3D8FF15E31AF}"/>
    <dgm:cxn modelId="{F2607CE9-DB86-4BB7-87B2-D5A9F30BBE9D}" srcId="{78E9A845-9ADA-42FC-B63A-8D4544B4F910}" destId="{C1767D47-E00B-4EA4-BB66-4CDD68C307B1}" srcOrd="4" destOrd="0" parTransId="{C3C91F82-28C6-49AA-B919-6EE96C70553F}" sibTransId="{C23403A4-502D-45D9-B9E2-C02A5E989CFD}"/>
    <dgm:cxn modelId="{C6C40B7C-6CCA-46CF-B32D-BF0720DF4139}" type="presParOf" srcId="{FDE18900-F56D-4CC8-8811-2F485F3D1CDC}" destId="{A2D04110-1143-4A63-8408-A6F4E5685D67}" srcOrd="0" destOrd="0" presId="urn:microsoft.com/office/officeart/2005/8/layout/rings+Icon"/>
    <dgm:cxn modelId="{065D7E86-F053-4D6F-98CF-927702575A99}" type="presParOf" srcId="{FDE18900-F56D-4CC8-8811-2F485F3D1CDC}" destId="{C42B7950-A911-48CB-9017-086B12E4F564}" srcOrd="1" destOrd="0" presId="urn:microsoft.com/office/officeart/2005/8/layout/rings+Icon"/>
    <dgm:cxn modelId="{DDB95E98-9C85-44EB-BDD4-4D49C23B564B}" type="presParOf" srcId="{FDE18900-F56D-4CC8-8811-2F485F3D1CDC}" destId="{42991A01-EE6A-486D-B13A-F05A78362C84}" srcOrd="2" destOrd="0" presId="urn:microsoft.com/office/officeart/2005/8/layout/rings+Icon"/>
    <dgm:cxn modelId="{0430002B-6024-4AEE-AFF2-756F1B2B47C7}" type="presParOf" srcId="{FDE18900-F56D-4CC8-8811-2F485F3D1CDC}" destId="{717ECC76-2F2F-430D-8CF5-D1C20C3F76B7}" srcOrd="3" destOrd="0" presId="urn:microsoft.com/office/officeart/2005/8/layout/rings+Icon"/>
    <dgm:cxn modelId="{D68D6F66-7660-457F-84A3-327B309637E5}" type="presParOf" srcId="{FDE18900-F56D-4CC8-8811-2F485F3D1CDC}" destId="{7CF7400B-C33A-4D95-9975-5FD9E259AFEF}" srcOrd="4" destOrd="0" presId="urn:microsoft.com/office/officeart/2005/8/layout/rings+Icon"/>
    <dgm:cxn modelId="{00F5D51D-15FC-4EC1-975C-B6C9722791C0}" type="presParOf" srcId="{FDE18900-F56D-4CC8-8811-2F485F3D1CDC}" destId="{0CB55A70-6B08-436B-98C9-06DE05D08F95}" srcOrd="5" destOrd="0" presId="urn:microsoft.com/office/officeart/2005/8/layout/rings+Icon"/>
    <dgm:cxn modelId="{23B4D293-241C-4C6F-9DEE-BB41829F1092}" type="presParOf" srcId="{FDE18900-F56D-4CC8-8811-2F485F3D1CDC}" destId="{ABF38CE1-6E1F-4DC4-9248-1FAB0F5F877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4D071-8165-4493-A75E-DC2133FB8EBA}" type="doc">
      <dgm:prSet loTypeId="urn:diagrams.loki3.com/VaryingWidthList+Icon" loCatId="list" qsTypeId="urn:microsoft.com/office/officeart/2005/8/quickstyle/3d1" qsCatId="3D" csTypeId="urn:microsoft.com/office/officeart/2005/8/colors/accent1_2" csCatId="accent1" phldr="1"/>
      <dgm:spPr/>
    </dgm:pt>
    <dgm:pt modelId="{EDDA7F9C-A58F-4898-900E-C6019B0A0EF9}" type="pres">
      <dgm:prSet presAssocID="{5694D071-8165-4493-A75E-DC2133FB8EBA}" presName="Name0" presStyleCnt="0">
        <dgm:presLayoutVars>
          <dgm:resizeHandles/>
        </dgm:presLayoutVars>
      </dgm:prSet>
      <dgm:spPr/>
    </dgm:pt>
  </dgm:ptLst>
  <dgm:cxnLst>
    <dgm:cxn modelId="{1390EA65-E4E5-4D80-9ECB-8F97E9EF2460}" type="presOf" srcId="{5694D071-8165-4493-A75E-DC2133FB8EBA}" destId="{EDDA7F9C-A58F-4898-900E-C6019B0A0EF9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73DDB-EC1E-438D-A5B7-D72FDDFB52BC}" type="doc">
      <dgm:prSet loTypeId="urn:microsoft.com/office/officeart/2005/8/layout/cycle4#1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A26475E-89BF-4EDD-966A-645D3CA28EE9}">
      <dgm:prSet phldrT="[Text]" custT="1"/>
      <dgm:spPr/>
      <dgm:t>
        <a:bodyPr/>
        <a:lstStyle/>
        <a:p>
          <a:r>
            <a:rPr lang="en-US" sz="2400" b="1" dirty="0" smtClean="0"/>
            <a:t>Oncology</a:t>
          </a:r>
        </a:p>
        <a:p>
          <a:r>
            <a:rPr lang="en-US" sz="2400" b="1" dirty="0" smtClean="0"/>
            <a:t>EMR</a:t>
          </a:r>
          <a:endParaRPr lang="en-US" sz="2400" dirty="0"/>
        </a:p>
      </dgm:t>
    </dgm:pt>
    <dgm:pt modelId="{282ABC8B-2A80-4EB0-B12B-E55C1DEA2E0B}" type="parTrans" cxnId="{992B17DC-1088-42D1-96E2-BF5C86C4A953}">
      <dgm:prSet/>
      <dgm:spPr/>
      <dgm:t>
        <a:bodyPr/>
        <a:lstStyle/>
        <a:p>
          <a:endParaRPr lang="en-US"/>
        </a:p>
      </dgm:t>
    </dgm:pt>
    <dgm:pt modelId="{63085FC2-926E-4A1B-B288-C850F345EBA8}" type="sibTrans" cxnId="{992B17DC-1088-42D1-96E2-BF5C86C4A953}">
      <dgm:prSet/>
      <dgm:spPr/>
      <dgm:t>
        <a:bodyPr/>
        <a:lstStyle/>
        <a:p>
          <a:endParaRPr lang="en-US"/>
        </a:p>
      </dgm:t>
    </dgm:pt>
    <dgm:pt modelId="{DF36AF12-E559-426B-ADA3-E2989D86884F}">
      <dgm:prSet phldrT="[Text]" custT="1"/>
      <dgm:spPr/>
      <dgm:t>
        <a:bodyPr/>
        <a:lstStyle/>
        <a:p>
          <a:r>
            <a:rPr lang="en-US" sz="2000" b="1" dirty="0" smtClean="0"/>
            <a:t>NEWCREATIONIT(India based)</a:t>
          </a:r>
          <a:endParaRPr lang="en-US" sz="2000" b="1" dirty="0"/>
        </a:p>
      </dgm:t>
    </dgm:pt>
    <dgm:pt modelId="{3AF97F12-3E19-41F9-9195-EA5BF1AE6D2C}" type="parTrans" cxnId="{1F1F0729-04EF-4CFE-A889-824C33A23784}">
      <dgm:prSet/>
      <dgm:spPr/>
      <dgm:t>
        <a:bodyPr/>
        <a:lstStyle/>
        <a:p>
          <a:endParaRPr lang="en-US"/>
        </a:p>
      </dgm:t>
    </dgm:pt>
    <dgm:pt modelId="{706A9E55-2F06-4B12-9F79-4E4097B43F89}" type="sibTrans" cxnId="{1F1F0729-04EF-4CFE-A889-824C33A23784}">
      <dgm:prSet/>
      <dgm:spPr/>
      <dgm:t>
        <a:bodyPr/>
        <a:lstStyle/>
        <a:p>
          <a:endParaRPr lang="en-US"/>
        </a:p>
      </dgm:t>
    </dgm:pt>
    <dgm:pt modelId="{F610FBBD-9AA2-443E-ADE3-228953C1D021}">
      <dgm:prSet phldrT="[Text]" custT="1"/>
      <dgm:spPr/>
      <dgm:t>
        <a:bodyPr/>
        <a:lstStyle/>
        <a:p>
          <a:r>
            <a:rPr lang="en-US" sz="2400" b="1" dirty="0" err="1" smtClean="0"/>
            <a:t>OncoSoft</a:t>
          </a:r>
          <a:endParaRPr lang="en-US" sz="2400" b="1" dirty="0"/>
        </a:p>
      </dgm:t>
    </dgm:pt>
    <dgm:pt modelId="{A858EC36-74B4-4528-B23D-0D8CB7C9ADE2}" type="parTrans" cxnId="{982C2090-3DC2-47D9-B302-3123C759A484}">
      <dgm:prSet/>
      <dgm:spPr/>
      <dgm:t>
        <a:bodyPr/>
        <a:lstStyle/>
        <a:p>
          <a:endParaRPr lang="en-US"/>
        </a:p>
      </dgm:t>
    </dgm:pt>
    <dgm:pt modelId="{3D7FE6C9-63C3-4FF3-B5A8-686C7AA97500}" type="sibTrans" cxnId="{982C2090-3DC2-47D9-B302-3123C759A484}">
      <dgm:prSet/>
      <dgm:spPr/>
      <dgm:t>
        <a:bodyPr/>
        <a:lstStyle/>
        <a:p>
          <a:endParaRPr lang="en-US"/>
        </a:p>
      </dgm:t>
    </dgm:pt>
    <dgm:pt modelId="{C9A1BF91-41FE-4362-8B72-D476968EFBA7}">
      <dgm:prSet phldrT="[Text]" custT="1"/>
      <dgm:spPr/>
      <dgm:t>
        <a:bodyPr/>
        <a:lstStyle/>
        <a:p>
          <a:r>
            <a:rPr lang="en-US" sz="2000" b="1" dirty="0" smtClean="0"/>
            <a:t>JVS GROUP (India based)</a:t>
          </a:r>
          <a:endParaRPr lang="en-US" sz="2000" b="1" dirty="0"/>
        </a:p>
      </dgm:t>
    </dgm:pt>
    <dgm:pt modelId="{DA34BBC2-030D-412E-AE79-12372F148A3A}" type="parTrans" cxnId="{AC5C510C-63E2-4BF0-8F74-BEC7EC7D90CB}">
      <dgm:prSet/>
      <dgm:spPr/>
      <dgm:t>
        <a:bodyPr/>
        <a:lstStyle/>
        <a:p>
          <a:endParaRPr lang="en-US"/>
        </a:p>
      </dgm:t>
    </dgm:pt>
    <dgm:pt modelId="{2C35ACBF-AE4B-4ABC-9255-EF753576D56B}" type="sibTrans" cxnId="{AC5C510C-63E2-4BF0-8F74-BEC7EC7D90CB}">
      <dgm:prSet/>
      <dgm:spPr/>
      <dgm:t>
        <a:bodyPr/>
        <a:lstStyle/>
        <a:p>
          <a:endParaRPr lang="en-US"/>
        </a:p>
      </dgm:t>
    </dgm:pt>
    <dgm:pt modelId="{61416D4D-03FB-4024-AF9E-1A26BC0752E0}">
      <dgm:prSet phldrT="[Text]" custT="1"/>
      <dgm:spPr/>
      <dgm:t>
        <a:bodyPr/>
        <a:lstStyle/>
        <a:p>
          <a:r>
            <a:rPr lang="en-US" sz="2400" b="1" dirty="0" smtClean="0"/>
            <a:t>MOSAIQ</a:t>
          </a:r>
          <a:endParaRPr lang="en-US" sz="2400" b="1" dirty="0"/>
        </a:p>
      </dgm:t>
    </dgm:pt>
    <dgm:pt modelId="{1F567948-5F81-44BE-93E6-1235E85A5597}" type="parTrans" cxnId="{5CD2D5F4-161F-4E23-BF29-B10B53641F3A}">
      <dgm:prSet/>
      <dgm:spPr/>
      <dgm:t>
        <a:bodyPr/>
        <a:lstStyle/>
        <a:p>
          <a:endParaRPr lang="en-US"/>
        </a:p>
      </dgm:t>
    </dgm:pt>
    <dgm:pt modelId="{2CE77AD7-F40F-4537-847E-22486D249685}" type="sibTrans" cxnId="{5CD2D5F4-161F-4E23-BF29-B10B53641F3A}">
      <dgm:prSet/>
      <dgm:spPr/>
      <dgm:t>
        <a:bodyPr/>
        <a:lstStyle/>
        <a:p>
          <a:endParaRPr lang="en-US"/>
        </a:p>
      </dgm:t>
    </dgm:pt>
    <dgm:pt modelId="{11A3B32D-F706-486D-9903-0756A2F24CD8}">
      <dgm:prSet phldrT="[Text]" custT="1"/>
      <dgm:spPr/>
      <dgm:t>
        <a:bodyPr/>
        <a:lstStyle/>
        <a:p>
          <a:pPr algn="l"/>
          <a:r>
            <a:rPr lang="en-US" sz="2400" b="1" dirty="0" err="1" smtClean="0"/>
            <a:t>Elekta</a:t>
          </a:r>
          <a:r>
            <a:rPr lang="en-US" sz="2400" b="1" dirty="0" smtClean="0"/>
            <a:t>	            </a:t>
          </a:r>
          <a:r>
            <a:rPr lang="en-US" sz="2000" b="1" dirty="0" smtClean="0"/>
            <a:t>(US based)</a:t>
          </a:r>
          <a:endParaRPr lang="en-US" sz="2400" b="1" dirty="0"/>
        </a:p>
      </dgm:t>
    </dgm:pt>
    <dgm:pt modelId="{F9D9A689-2EB3-4F61-ACCF-7C6BA9E4A852}" type="parTrans" cxnId="{AC47DB55-6EE8-4490-9551-4BBAE927D0AE}">
      <dgm:prSet/>
      <dgm:spPr/>
      <dgm:t>
        <a:bodyPr/>
        <a:lstStyle/>
        <a:p>
          <a:endParaRPr lang="en-US"/>
        </a:p>
      </dgm:t>
    </dgm:pt>
    <dgm:pt modelId="{C0CF3291-1B62-4CFD-86A4-CDBA03B89439}" type="sibTrans" cxnId="{AC47DB55-6EE8-4490-9551-4BBAE927D0AE}">
      <dgm:prSet/>
      <dgm:spPr/>
      <dgm:t>
        <a:bodyPr/>
        <a:lstStyle/>
        <a:p>
          <a:endParaRPr lang="en-US"/>
        </a:p>
      </dgm:t>
    </dgm:pt>
    <dgm:pt modelId="{DF6F45FF-5FD3-48C5-8F7F-5A2EBEE300A5}">
      <dgm:prSet phldrT="[Text]" custT="1"/>
      <dgm:spPr/>
      <dgm:t>
        <a:bodyPr/>
        <a:lstStyle/>
        <a:p>
          <a:r>
            <a:rPr lang="en-US" sz="2400" b="1" dirty="0" err="1" smtClean="0"/>
            <a:t>Intelli</a:t>
          </a:r>
          <a:r>
            <a:rPr lang="en-US" sz="2400" b="1" dirty="0" smtClean="0"/>
            <a:t>-Dose</a:t>
          </a:r>
          <a:endParaRPr lang="en-US" sz="2400" b="1" dirty="0"/>
        </a:p>
      </dgm:t>
    </dgm:pt>
    <dgm:pt modelId="{5298217C-A4CD-4F56-8362-13CE9EF4B40D}" type="parTrans" cxnId="{86A6979C-51C7-445F-BC16-BCB15B3471B0}">
      <dgm:prSet/>
      <dgm:spPr/>
      <dgm:t>
        <a:bodyPr/>
        <a:lstStyle/>
        <a:p>
          <a:endParaRPr lang="en-US"/>
        </a:p>
      </dgm:t>
    </dgm:pt>
    <dgm:pt modelId="{382893D4-44A1-4C31-BA6A-0E12428646D5}" type="sibTrans" cxnId="{86A6979C-51C7-445F-BC16-BCB15B3471B0}">
      <dgm:prSet/>
      <dgm:spPr/>
      <dgm:t>
        <a:bodyPr/>
        <a:lstStyle/>
        <a:p>
          <a:endParaRPr lang="en-US"/>
        </a:p>
      </dgm:t>
    </dgm:pt>
    <dgm:pt modelId="{B414416C-65F2-4086-B152-42C6D41124B9}">
      <dgm:prSet phldrT="[Text]" custT="1"/>
      <dgm:spPr/>
      <dgm:t>
        <a:bodyPr/>
        <a:lstStyle/>
        <a:p>
          <a:r>
            <a:rPr lang="en-US" sz="2000" b="1" dirty="0" err="1" smtClean="0"/>
            <a:t>IntrinsiQ</a:t>
          </a:r>
          <a:r>
            <a:rPr lang="en-US" sz="2000" b="1" dirty="0" smtClean="0"/>
            <a:t>           (US based)</a:t>
          </a:r>
          <a:endParaRPr lang="en-US" sz="2000" b="1" dirty="0"/>
        </a:p>
      </dgm:t>
    </dgm:pt>
    <dgm:pt modelId="{1EE56B31-75C7-4499-86D5-F4E18DC0FF2F}" type="parTrans" cxnId="{C3A15559-4FC2-48BE-B05F-746880EDDFA7}">
      <dgm:prSet/>
      <dgm:spPr/>
      <dgm:t>
        <a:bodyPr/>
        <a:lstStyle/>
        <a:p>
          <a:endParaRPr lang="en-US"/>
        </a:p>
      </dgm:t>
    </dgm:pt>
    <dgm:pt modelId="{B179B750-4722-4F4B-A8F7-E398B90E575A}" type="sibTrans" cxnId="{C3A15559-4FC2-48BE-B05F-746880EDDFA7}">
      <dgm:prSet/>
      <dgm:spPr/>
      <dgm:t>
        <a:bodyPr/>
        <a:lstStyle/>
        <a:p>
          <a:endParaRPr lang="en-US"/>
        </a:p>
      </dgm:t>
    </dgm:pt>
    <dgm:pt modelId="{8CB57D43-3720-459A-A18E-09727956C121}" type="pres">
      <dgm:prSet presAssocID="{0B273DDB-EC1E-438D-A5B7-D72FDDFB52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932E3-3993-474A-B19B-0688B97101F7}" type="pres">
      <dgm:prSet presAssocID="{0B273DDB-EC1E-438D-A5B7-D72FDDFB52BC}" presName="children" presStyleCnt="0"/>
      <dgm:spPr/>
      <dgm:t>
        <a:bodyPr/>
        <a:lstStyle/>
        <a:p>
          <a:endParaRPr lang="en-US"/>
        </a:p>
      </dgm:t>
    </dgm:pt>
    <dgm:pt modelId="{BC7AD022-83D3-413F-A764-796411C8D108}" type="pres">
      <dgm:prSet presAssocID="{0B273DDB-EC1E-438D-A5B7-D72FDDFB52BC}" presName="child1group" presStyleCnt="0"/>
      <dgm:spPr/>
      <dgm:t>
        <a:bodyPr/>
        <a:lstStyle/>
        <a:p>
          <a:endParaRPr lang="en-US"/>
        </a:p>
      </dgm:t>
    </dgm:pt>
    <dgm:pt modelId="{587B135E-F875-4FB1-92F0-3FD2560FB3FE}" type="pres">
      <dgm:prSet presAssocID="{0B273DDB-EC1E-438D-A5B7-D72FDDFB52BC}" presName="child1" presStyleLbl="bgAcc1" presStyleIdx="0" presStyleCnt="4" custScaleX="126815"/>
      <dgm:spPr/>
      <dgm:t>
        <a:bodyPr/>
        <a:lstStyle/>
        <a:p>
          <a:endParaRPr lang="en-US"/>
        </a:p>
      </dgm:t>
    </dgm:pt>
    <dgm:pt modelId="{5EDF282C-5F57-4C95-9F2D-BC3F584848DC}" type="pres">
      <dgm:prSet presAssocID="{0B273DDB-EC1E-438D-A5B7-D72FDDFB52B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66965-AEEB-421D-A4CC-7062F0BA6F7B}" type="pres">
      <dgm:prSet presAssocID="{0B273DDB-EC1E-438D-A5B7-D72FDDFB52BC}" presName="child2group" presStyleCnt="0"/>
      <dgm:spPr/>
      <dgm:t>
        <a:bodyPr/>
        <a:lstStyle/>
        <a:p>
          <a:endParaRPr lang="en-US"/>
        </a:p>
      </dgm:t>
    </dgm:pt>
    <dgm:pt modelId="{97EC205D-BFD1-41E5-B57F-071BDE1866EB}" type="pres">
      <dgm:prSet presAssocID="{0B273DDB-EC1E-438D-A5B7-D72FDDFB52BC}" presName="child2" presStyleLbl="bgAcc1" presStyleIdx="1" presStyleCnt="4" custScaleX="123398"/>
      <dgm:spPr/>
      <dgm:t>
        <a:bodyPr/>
        <a:lstStyle/>
        <a:p>
          <a:endParaRPr lang="en-US"/>
        </a:p>
      </dgm:t>
    </dgm:pt>
    <dgm:pt modelId="{33567209-C0F7-4A6E-8CEE-8766D80A7C62}" type="pres">
      <dgm:prSet presAssocID="{0B273DDB-EC1E-438D-A5B7-D72FDDFB52B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D9AE9-3687-4744-8164-A4088ADC4951}" type="pres">
      <dgm:prSet presAssocID="{0B273DDB-EC1E-438D-A5B7-D72FDDFB52BC}" presName="child3group" presStyleCnt="0"/>
      <dgm:spPr/>
      <dgm:t>
        <a:bodyPr/>
        <a:lstStyle/>
        <a:p>
          <a:endParaRPr lang="en-US"/>
        </a:p>
      </dgm:t>
    </dgm:pt>
    <dgm:pt modelId="{A4FA4F17-BF9E-4345-8FD6-9287C37BF30F}" type="pres">
      <dgm:prSet presAssocID="{0B273DDB-EC1E-438D-A5B7-D72FDDFB52BC}" presName="child3" presStyleLbl="bgAcc1" presStyleIdx="2" presStyleCnt="4" custScaleX="123529" custLinFactNeighborX="4996" custLinFactNeighborY="0"/>
      <dgm:spPr/>
      <dgm:t>
        <a:bodyPr/>
        <a:lstStyle/>
        <a:p>
          <a:endParaRPr lang="en-US"/>
        </a:p>
      </dgm:t>
    </dgm:pt>
    <dgm:pt modelId="{926F10DC-EE11-4FE3-AEDD-A2638AE469A8}" type="pres">
      <dgm:prSet presAssocID="{0B273DDB-EC1E-438D-A5B7-D72FDDFB52B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A999-23A4-4D94-A30F-E1A10A25F28E}" type="pres">
      <dgm:prSet presAssocID="{0B273DDB-EC1E-438D-A5B7-D72FDDFB52BC}" presName="child4group" presStyleCnt="0"/>
      <dgm:spPr/>
      <dgm:t>
        <a:bodyPr/>
        <a:lstStyle/>
        <a:p>
          <a:endParaRPr lang="en-US"/>
        </a:p>
      </dgm:t>
    </dgm:pt>
    <dgm:pt modelId="{5F78C40A-1C61-4F6B-B035-2ED2B27B2C4A}" type="pres">
      <dgm:prSet presAssocID="{0B273DDB-EC1E-438D-A5B7-D72FDDFB52BC}" presName="child4" presStyleLbl="bgAcc1" presStyleIdx="3" presStyleCnt="4" custScaleX="126486"/>
      <dgm:spPr/>
      <dgm:t>
        <a:bodyPr/>
        <a:lstStyle/>
        <a:p>
          <a:endParaRPr lang="en-US"/>
        </a:p>
      </dgm:t>
    </dgm:pt>
    <dgm:pt modelId="{715B1FBA-1962-4991-99FE-B850046933A5}" type="pres">
      <dgm:prSet presAssocID="{0B273DDB-EC1E-438D-A5B7-D72FDDFB52B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8E43F-1DE1-49DC-BA1F-4706AD6D0FB9}" type="pres">
      <dgm:prSet presAssocID="{0B273DDB-EC1E-438D-A5B7-D72FDDFB52BC}" presName="childPlaceholder" presStyleCnt="0"/>
      <dgm:spPr/>
      <dgm:t>
        <a:bodyPr/>
        <a:lstStyle/>
        <a:p>
          <a:endParaRPr lang="en-US"/>
        </a:p>
      </dgm:t>
    </dgm:pt>
    <dgm:pt modelId="{206CDE58-30DC-49BC-B0C9-7FB60195ECBF}" type="pres">
      <dgm:prSet presAssocID="{0B273DDB-EC1E-438D-A5B7-D72FDDFB52BC}" presName="circle" presStyleCnt="0"/>
      <dgm:spPr/>
      <dgm:t>
        <a:bodyPr/>
        <a:lstStyle/>
        <a:p>
          <a:endParaRPr lang="en-US"/>
        </a:p>
      </dgm:t>
    </dgm:pt>
    <dgm:pt modelId="{90805A93-1C00-4D9F-A8AD-E91690CE72D2}" type="pres">
      <dgm:prSet presAssocID="{0B273DDB-EC1E-438D-A5B7-D72FDDFB52B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732D-2819-46CC-824D-E6A44F48FFB2}" type="pres">
      <dgm:prSet presAssocID="{0B273DDB-EC1E-438D-A5B7-D72FDDFB52B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6439-0D37-4063-8B8D-6E330167F9D9}" type="pres">
      <dgm:prSet presAssocID="{0B273DDB-EC1E-438D-A5B7-D72FDDFB52B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F9D58-A45F-4054-8477-4C38D92C9453}" type="pres">
      <dgm:prSet presAssocID="{0B273DDB-EC1E-438D-A5B7-D72FDDFB52B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F500A-99C8-42E3-B67C-B162D9C757DF}" type="pres">
      <dgm:prSet presAssocID="{0B273DDB-EC1E-438D-A5B7-D72FDDFB52BC}" presName="quadrantPlaceholder" presStyleCnt="0"/>
      <dgm:spPr/>
      <dgm:t>
        <a:bodyPr/>
        <a:lstStyle/>
        <a:p>
          <a:endParaRPr lang="en-US"/>
        </a:p>
      </dgm:t>
    </dgm:pt>
    <dgm:pt modelId="{9DCF797A-992D-4DB6-8802-E2F96BD50888}" type="pres">
      <dgm:prSet presAssocID="{0B273DDB-EC1E-438D-A5B7-D72FDDFB52BC}" presName="center1" presStyleLbl="fgShp" presStyleIdx="0" presStyleCnt="2" custFlipVert="1" custFlipHor="1" custScaleX="33779" custScaleY="31868" custLinFactX="202925" custLinFactNeighborX="300000" custLinFactNeighborY="57143"/>
      <dgm:spPr/>
      <dgm:t>
        <a:bodyPr/>
        <a:lstStyle/>
        <a:p>
          <a:endParaRPr lang="en-US"/>
        </a:p>
      </dgm:t>
    </dgm:pt>
    <dgm:pt modelId="{37A49145-A1E7-45E0-A03C-24F35D5D23E2}" type="pres">
      <dgm:prSet presAssocID="{0B273DDB-EC1E-438D-A5B7-D72FDDFB52BC}" presName="center2" presStyleLbl="fgShp" presStyleIdx="1" presStyleCnt="2" custFlipVert="0" custFlipHor="0" custScaleX="16888" custScaleY="29209" custLinFactX="471152" custLinFactY="100000" custLinFactNeighborX="500000" custLinFactNeighborY="160439"/>
      <dgm:spPr/>
      <dgm:t>
        <a:bodyPr/>
        <a:lstStyle/>
        <a:p>
          <a:endParaRPr lang="en-US"/>
        </a:p>
      </dgm:t>
    </dgm:pt>
  </dgm:ptLst>
  <dgm:cxnLst>
    <dgm:cxn modelId="{5CD2D5F4-161F-4E23-BF29-B10B53641F3A}" srcId="{0B273DDB-EC1E-438D-A5B7-D72FDDFB52BC}" destId="{61416D4D-03FB-4024-AF9E-1A26BC0752E0}" srcOrd="2" destOrd="0" parTransId="{1F567948-5F81-44BE-93E6-1235E85A5597}" sibTransId="{2CE77AD7-F40F-4537-847E-22486D249685}"/>
    <dgm:cxn modelId="{E72144F6-62D4-4512-B0E5-E8F2235D6BEB}" type="presOf" srcId="{11A3B32D-F706-486D-9903-0756A2F24CD8}" destId="{926F10DC-EE11-4FE3-AEDD-A2638AE469A8}" srcOrd="1" destOrd="0" presId="urn:microsoft.com/office/officeart/2005/8/layout/cycle4#1"/>
    <dgm:cxn modelId="{5D78176E-6765-4C2F-B6DA-0DBF573C7508}" type="presOf" srcId="{DF36AF12-E559-426B-ADA3-E2989D86884F}" destId="{587B135E-F875-4FB1-92F0-3FD2560FB3FE}" srcOrd="0" destOrd="0" presId="urn:microsoft.com/office/officeart/2005/8/layout/cycle4#1"/>
    <dgm:cxn modelId="{83F95F97-1B96-4635-B907-C82E8550104A}" type="presOf" srcId="{F610FBBD-9AA2-443E-ADE3-228953C1D021}" destId="{CC48732D-2819-46CC-824D-E6A44F48FFB2}" srcOrd="0" destOrd="0" presId="urn:microsoft.com/office/officeart/2005/8/layout/cycle4#1"/>
    <dgm:cxn modelId="{BB1C4D34-16B4-4E8C-9764-5C30210D40FD}" type="presOf" srcId="{C9A1BF91-41FE-4362-8B72-D476968EFBA7}" destId="{97EC205D-BFD1-41E5-B57F-071BDE1866EB}" srcOrd="0" destOrd="0" presId="urn:microsoft.com/office/officeart/2005/8/layout/cycle4#1"/>
    <dgm:cxn modelId="{698C1CF9-CE6B-4EF4-817F-BCD3D5567719}" type="presOf" srcId="{DF36AF12-E559-426B-ADA3-E2989D86884F}" destId="{5EDF282C-5F57-4C95-9F2D-BC3F584848DC}" srcOrd="1" destOrd="0" presId="urn:microsoft.com/office/officeart/2005/8/layout/cycle4#1"/>
    <dgm:cxn modelId="{3A34AA8D-C8DB-486C-81C0-D334B18C4A14}" type="presOf" srcId="{B414416C-65F2-4086-B152-42C6D41124B9}" destId="{715B1FBA-1962-4991-99FE-B850046933A5}" srcOrd="1" destOrd="0" presId="urn:microsoft.com/office/officeart/2005/8/layout/cycle4#1"/>
    <dgm:cxn modelId="{1F1F0729-04EF-4CFE-A889-824C33A23784}" srcId="{0A26475E-89BF-4EDD-966A-645D3CA28EE9}" destId="{DF36AF12-E559-426B-ADA3-E2989D86884F}" srcOrd="0" destOrd="0" parTransId="{3AF97F12-3E19-41F9-9195-EA5BF1AE6D2C}" sibTransId="{706A9E55-2F06-4B12-9F79-4E4097B43F89}"/>
    <dgm:cxn modelId="{2DA8DDD7-4013-472E-8DAA-75375926D96E}" type="presOf" srcId="{DF6F45FF-5FD3-48C5-8F7F-5A2EBEE300A5}" destId="{016F9D58-A45F-4054-8477-4C38D92C9453}" srcOrd="0" destOrd="0" presId="urn:microsoft.com/office/officeart/2005/8/layout/cycle4#1"/>
    <dgm:cxn modelId="{AD6C2636-3DB0-468F-BA87-F896B0F89FF4}" type="presOf" srcId="{0B273DDB-EC1E-438D-A5B7-D72FDDFB52BC}" destId="{8CB57D43-3720-459A-A18E-09727956C121}" srcOrd="0" destOrd="0" presId="urn:microsoft.com/office/officeart/2005/8/layout/cycle4#1"/>
    <dgm:cxn modelId="{54D487C2-D6F5-4919-8185-41D05447947D}" type="presOf" srcId="{C9A1BF91-41FE-4362-8B72-D476968EFBA7}" destId="{33567209-C0F7-4A6E-8CEE-8766D80A7C62}" srcOrd="1" destOrd="0" presId="urn:microsoft.com/office/officeart/2005/8/layout/cycle4#1"/>
    <dgm:cxn modelId="{0974F2D0-D8EC-462C-A61C-D268FFC7A438}" type="presOf" srcId="{11A3B32D-F706-486D-9903-0756A2F24CD8}" destId="{A4FA4F17-BF9E-4345-8FD6-9287C37BF30F}" srcOrd="0" destOrd="0" presId="urn:microsoft.com/office/officeart/2005/8/layout/cycle4#1"/>
    <dgm:cxn modelId="{AC5C510C-63E2-4BF0-8F74-BEC7EC7D90CB}" srcId="{F610FBBD-9AA2-443E-ADE3-228953C1D021}" destId="{C9A1BF91-41FE-4362-8B72-D476968EFBA7}" srcOrd="0" destOrd="0" parTransId="{DA34BBC2-030D-412E-AE79-12372F148A3A}" sibTransId="{2C35ACBF-AE4B-4ABC-9255-EF753576D56B}"/>
    <dgm:cxn modelId="{91FDA3AA-053B-4BB3-A738-4F1A0BDF3D40}" type="presOf" srcId="{61416D4D-03FB-4024-AF9E-1A26BC0752E0}" destId="{09536439-0D37-4063-8B8D-6E330167F9D9}" srcOrd="0" destOrd="0" presId="urn:microsoft.com/office/officeart/2005/8/layout/cycle4#1"/>
    <dgm:cxn modelId="{992B17DC-1088-42D1-96E2-BF5C86C4A953}" srcId="{0B273DDB-EC1E-438D-A5B7-D72FDDFB52BC}" destId="{0A26475E-89BF-4EDD-966A-645D3CA28EE9}" srcOrd="0" destOrd="0" parTransId="{282ABC8B-2A80-4EB0-B12B-E55C1DEA2E0B}" sibTransId="{63085FC2-926E-4A1B-B288-C850F345EBA8}"/>
    <dgm:cxn modelId="{E0D54EC0-C419-4760-966D-9B713C043F05}" type="presOf" srcId="{0A26475E-89BF-4EDD-966A-645D3CA28EE9}" destId="{90805A93-1C00-4D9F-A8AD-E91690CE72D2}" srcOrd="0" destOrd="0" presId="urn:microsoft.com/office/officeart/2005/8/layout/cycle4#1"/>
    <dgm:cxn modelId="{C3A15559-4FC2-48BE-B05F-746880EDDFA7}" srcId="{DF6F45FF-5FD3-48C5-8F7F-5A2EBEE300A5}" destId="{B414416C-65F2-4086-B152-42C6D41124B9}" srcOrd="0" destOrd="0" parTransId="{1EE56B31-75C7-4499-86D5-F4E18DC0FF2F}" sibTransId="{B179B750-4722-4F4B-A8F7-E398B90E575A}"/>
    <dgm:cxn modelId="{0CDED2DC-9A53-4F70-8F36-F26BE0A9F0BF}" type="presOf" srcId="{B414416C-65F2-4086-B152-42C6D41124B9}" destId="{5F78C40A-1C61-4F6B-B035-2ED2B27B2C4A}" srcOrd="0" destOrd="0" presId="urn:microsoft.com/office/officeart/2005/8/layout/cycle4#1"/>
    <dgm:cxn modelId="{AC47DB55-6EE8-4490-9551-4BBAE927D0AE}" srcId="{61416D4D-03FB-4024-AF9E-1A26BC0752E0}" destId="{11A3B32D-F706-486D-9903-0756A2F24CD8}" srcOrd="0" destOrd="0" parTransId="{F9D9A689-2EB3-4F61-ACCF-7C6BA9E4A852}" sibTransId="{C0CF3291-1B62-4CFD-86A4-CDBA03B89439}"/>
    <dgm:cxn modelId="{86A6979C-51C7-445F-BC16-BCB15B3471B0}" srcId="{0B273DDB-EC1E-438D-A5B7-D72FDDFB52BC}" destId="{DF6F45FF-5FD3-48C5-8F7F-5A2EBEE300A5}" srcOrd="3" destOrd="0" parTransId="{5298217C-A4CD-4F56-8362-13CE9EF4B40D}" sibTransId="{382893D4-44A1-4C31-BA6A-0E12428646D5}"/>
    <dgm:cxn modelId="{982C2090-3DC2-47D9-B302-3123C759A484}" srcId="{0B273DDB-EC1E-438D-A5B7-D72FDDFB52BC}" destId="{F610FBBD-9AA2-443E-ADE3-228953C1D021}" srcOrd="1" destOrd="0" parTransId="{A858EC36-74B4-4528-B23D-0D8CB7C9ADE2}" sibTransId="{3D7FE6C9-63C3-4FF3-B5A8-686C7AA97500}"/>
    <dgm:cxn modelId="{ED0A9CA0-6555-492A-A3A6-36519C2D12CD}" type="presParOf" srcId="{8CB57D43-3720-459A-A18E-09727956C121}" destId="{337932E3-3993-474A-B19B-0688B97101F7}" srcOrd="0" destOrd="0" presId="urn:microsoft.com/office/officeart/2005/8/layout/cycle4#1"/>
    <dgm:cxn modelId="{54606591-D21B-4CEE-90D6-58A4E63A4BDB}" type="presParOf" srcId="{337932E3-3993-474A-B19B-0688B97101F7}" destId="{BC7AD022-83D3-413F-A764-796411C8D108}" srcOrd="0" destOrd="0" presId="urn:microsoft.com/office/officeart/2005/8/layout/cycle4#1"/>
    <dgm:cxn modelId="{757B0431-7937-4195-AE88-B4AA07A759AC}" type="presParOf" srcId="{BC7AD022-83D3-413F-A764-796411C8D108}" destId="{587B135E-F875-4FB1-92F0-3FD2560FB3FE}" srcOrd="0" destOrd="0" presId="urn:microsoft.com/office/officeart/2005/8/layout/cycle4#1"/>
    <dgm:cxn modelId="{F62E6AF1-156B-41D9-AB75-D665184E9433}" type="presParOf" srcId="{BC7AD022-83D3-413F-A764-796411C8D108}" destId="{5EDF282C-5F57-4C95-9F2D-BC3F584848DC}" srcOrd="1" destOrd="0" presId="urn:microsoft.com/office/officeart/2005/8/layout/cycle4#1"/>
    <dgm:cxn modelId="{D5BD5D1E-452F-4374-9CBF-9198FB6D4F23}" type="presParOf" srcId="{337932E3-3993-474A-B19B-0688B97101F7}" destId="{95C66965-AEEB-421D-A4CC-7062F0BA6F7B}" srcOrd="1" destOrd="0" presId="urn:microsoft.com/office/officeart/2005/8/layout/cycle4#1"/>
    <dgm:cxn modelId="{FCDE6DBE-16D5-4EAA-B687-7C26E79A4EE7}" type="presParOf" srcId="{95C66965-AEEB-421D-A4CC-7062F0BA6F7B}" destId="{97EC205D-BFD1-41E5-B57F-071BDE1866EB}" srcOrd="0" destOrd="0" presId="urn:microsoft.com/office/officeart/2005/8/layout/cycle4#1"/>
    <dgm:cxn modelId="{F681DAA7-F1E6-445A-9464-A8ADA73CCB27}" type="presParOf" srcId="{95C66965-AEEB-421D-A4CC-7062F0BA6F7B}" destId="{33567209-C0F7-4A6E-8CEE-8766D80A7C62}" srcOrd="1" destOrd="0" presId="urn:microsoft.com/office/officeart/2005/8/layout/cycle4#1"/>
    <dgm:cxn modelId="{96035509-E22C-401E-9751-6C181D60EF08}" type="presParOf" srcId="{337932E3-3993-474A-B19B-0688B97101F7}" destId="{30FD9AE9-3687-4744-8164-A4088ADC4951}" srcOrd="2" destOrd="0" presId="urn:microsoft.com/office/officeart/2005/8/layout/cycle4#1"/>
    <dgm:cxn modelId="{61638B9F-0825-42E4-BB30-A09521EB5897}" type="presParOf" srcId="{30FD9AE9-3687-4744-8164-A4088ADC4951}" destId="{A4FA4F17-BF9E-4345-8FD6-9287C37BF30F}" srcOrd="0" destOrd="0" presId="urn:microsoft.com/office/officeart/2005/8/layout/cycle4#1"/>
    <dgm:cxn modelId="{43B060FE-4004-4D99-A34F-79050AF54415}" type="presParOf" srcId="{30FD9AE9-3687-4744-8164-A4088ADC4951}" destId="{926F10DC-EE11-4FE3-AEDD-A2638AE469A8}" srcOrd="1" destOrd="0" presId="urn:microsoft.com/office/officeart/2005/8/layout/cycle4#1"/>
    <dgm:cxn modelId="{01C0F93D-A167-408D-AA8C-048D435FB432}" type="presParOf" srcId="{337932E3-3993-474A-B19B-0688B97101F7}" destId="{4966A999-23A4-4D94-A30F-E1A10A25F28E}" srcOrd="3" destOrd="0" presId="urn:microsoft.com/office/officeart/2005/8/layout/cycle4#1"/>
    <dgm:cxn modelId="{B5C712D3-1241-4FC1-8F6D-E3F2EB4EC146}" type="presParOf" srcId="{4966A999-23A4-4D94-A30F-E1A10A25F28E}" destId="{5F78C40A-1C61-4F6B-B035-2ED2B27B2C4A}" srcOrd="0" destOrd="0" presId="urn:microsoft.com/office/officeart/2005/8/layout/cycle4#1"/>
    <dgm:cxn modelId="{6FED8EC1-E2D7-42A9-9DFA-5130AD044C25}" type="presParOf" srcId="{4966A999-23A4-4D94-A30F-E1A10A25F28E}" destId="{715B1FBA-1962-4991-99FE-B850046933A5}" srcOrd="1" destOrd="0" presId="urn:microsoft.com/office/officeart/2005/8/layout/cycle4#1"/>
    <dgm:cxn modelId="{411AF5C4-922D-4B95-B719-BB86A9772F8B}" type="presParOf" srcId="{337932E3-3993-474A-B19B-0688B97101F7}" destId="{A9C8E43F-1DE1-49DC-BA1F-4706AD6D0FB9}" srcOrd="4" destOrd="0" presId="urn:microsoft.com/office/officeart/2005/8/layout/cycle4#1"/>
    <dgm:cxn modelId="{1BBF1E76-375D-4915-BAE1-8DC89CFDE0AE}" type="presParOf" srcId="{8CB57D43-3720-459A-A18E-09727956C121}" destId="{206CDE58-30DC-49BC-B0C9-7FB60195ECBF}" srcOrd="1" destOrd="0" presId="urn:microsoft.com/office/officeart/2005/8/layout/cycle4#1"/>
    <dgm:cxn modelId="{0D02E07C-15F7-4FC4-9159-5AC0E53CA7B4}" type="presParOf" srcId="{206CDE58-30DC-49BC-B0C9-7FB60195ECBF}" destId="{90805A93-1C00-4D9F-A8AD-E91690CE72D2}" srcOrd="0" destOrd="0" presId="urn:microsoft.com/office/officeart/2005/8/layout/cycle4#1"/>
    <dgm:cxn modelId="{75E798B2-B728-4370-AB64-C09F134BF3D0}" type="presParOf" srcId="{206CDE58-30DC-49BC-B0C9-7FB60195ECBF}" destId="{CC48732D-2819-46CC-824D-E6A44F48FFB2}" srcOrd="1" destOrd="0" presId="urn:microsoft.com/office/officeart/2005/8/layout/cycle4#1"/>
    <dgm:cxn modelId="{0AEA1205-4B4C-4F90-B74B-C40C1649A391}" type="presParOf" srcId="{206CDE58-30DC-49BC-B0C9-7FB60195ECBF}" destId="{09536439-0D37-4063-8B8D-6E330167F9D9}" srcOrd="2" destOrd="0" presId="urn:microsoft.com/office/officeart/2005/8/layout/cycle4#1"/>
    <dgm:cxn modelId="{A874D6F3-A9EE-406F-8475-D41C1BC2FD87}" type="presParOf" srcId="{206CDE58-30DC-49BC-B0C9-7FB60195ECBF}" destId="{016F9D58-A45F-4054-8477-4C38D92C9453}" srcOrd="3" destOrd="0" presId="urn:microsoft.com/office/officeart/2005/8/layout/cycle4#1"/>
    <dgm:cxn modelId="{812308BE-DC0E-48CA-82BF-D286FFC93FC9}" type="presParOf" srcId="{206CDE58-30DC-49BC-B0C9-7FB60195ECBF}" destId="{E85F500A-99C8-42E3-B67C-B162D9C757DF}" srcOrd="4" destOrd="0" presId="urn:microsoft.com/office/officeart/2005/8/layout/cycle4#1"/>
    <dgm:cxn modelId="{E9B34C6D-B694-4870-99B9-1B2F9D214DBA}" type="presParOf" srcId="{8CB57D43-3720-459A-A18E-09727956C121}" destId="{9DCF797A-992D-4DB6-8802-E2F96BD50888}" srcOrd="2" destOrd="0" presId="urn:microsoft.com/office/officeart/2005/8/layout/cycle4#1"/>
    <dgm:cxn modelId="{AD39D47F-F8DE-4741-A672-43432845C938}" type="presParOf" srcId="{8CB57D43-3720-459A-A18E-09727956C121}" destId="{37A49145-A1E7-45E0-A03C-24F35D5D23E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7209A0-E9F6-482A-83C0-79ABAD50451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D578F0-30D3-4DD7-8599-491FF5A061F7}">
      <dgm:prSet phldrT="[Text]"/>
      <dgm:spPr/>
      <dgm:t>
        <a:bodyPr/>
        <a:lstStyle/>
        <a:p>
          <a:r>
            <a:rPr lang="en-US" dirty="0" smtClean="0"/>
            <a:t>TENET</a:t>
          </a:r>
          <a:endParaRPr lang="en-US" dirty="0"/>
        </a:p>
      </dgm:t>
    </dgm:pt>
    <dgm:pt modelId="{BAEBFA2E-6561-4758-8A02-44C52C0AFEB4}" type="parTrans" cxnId="{9E284848-3B0B-407C-912B-C6DE9A5B7883}">
      <dgm:prSet/>
      <dgm:spPr/>
      <dgm:t>
        <a:bodyPr/>
        <a:lstStyle/>
        <a:p>
          <a:endParaRPr lang="en-US"/>
        </a:p>
      </dgm:t>
    </dgm:pt>
    <dgm:pt modelId="{DF37B289-C263-4AFA-9338-60EE6EAA92C8}" type="sibTrans" cxnId="{9E284848-3B0B-407C-912B-C6DE9A5B7883}">
      <dgm:prSet/>
      <dgm:spPr/>
      <dgm:t>
        <a:bodyPr/>
        <a:lstStyle/>
        <a:p>
          <a:endParaRPr lang="en-US"/>
        </a:p>
      </dgm:t>
    </dgm:pt>
    <dgm:pt modelId="{1D5564DD-99EF-4A47-AA07-5066C640AED3}">
      <dgm:prSet phldrT="[Text]"/>
      <dgm:spPr/>
      <dgm:t>
        <a:bodyPr/>
        <a:lstStyle/>
        <a:p>
          <a:r>
            <a:rPr lang="en-US" dirty="0" smtClean="0"/>
            <a:t>HUB-1</a:t>
          </a:r>
          <a:endParaRPr lang="en-US" dirty="0"/>
        </a:p>
      </dgm:t>
    </dgm:pt>
    <dgm:pt modelId="{A823FBCF-4A8E-49DB-BC59-90A8DE2FC433}" type="parTrans" cxnId="{298E74D4-BBA3-4E7E-8769-40B60B57E9E5}">
      <dgm:prSet/>
      <dgm:spPr/>
      <dgm:t>
        <a:bodyPr/>
        <a:lstStyle/>
        <a:p>
          <a:endParaRPr lang="en-US"/>
        </a:p>
      </dgm:t>
    </dgm:pt>
    <dgm:pt modelId="{81B03D73-D6A9-4C75-9C58-5DC085244051}" type="sibTrans" cxnId="{298E74D4-BBA3-4E7E-8769-40B60B57E9E5}">
      <dgm:prSet/>
      <dgm:spPr/>
      <dgm:t>
        <a:bodyPr/>
        <a:lstStyle/>
        <a:p>
          <a:endParaRPr lang="en-US"/>
        </a:p>
      </dgm:t>
    </dgm:pt>
    <dgm:pt modelId="{53EED9F2-3EC6-4974-BADB-CB116BB5EB40}">
      <dgm:prSet phldrT="[Text]"/>
      <dgm:spPr/>
      <dgm:t>
        <a:bodyPr/>
        <a:lstStyle/>
        <a:p>
          <a:r>
            <a:rPr lang="en-US" dirty="0" smtClean="0"/>
            <a:t>HUB-2</a:t>
          </a:r>
          <a:endParaRPr lang="en-US" dirty="0"/>
        </a:p>
      </dgm:t>
    </dgm:pt>
    <dgm:pt modelId="{16892237-FCDE-4A30-8DD6-48595FA51D6B}" type="parTrans" cxnId="{455111B3-4DC7-489A-8DB1-FFF6B8E00BCF}">
      <dgm:prSet/>
      <dgm:spPr/>
      <dgm:t>
        <a:bodyPr/>
        <a:lstStyle/>
        <a:p>
          <a:endParaRPr lang="en-US"/>
        </a:p>
      </dgm:t>
    </dgm:pt>
    <dgm:pt modelId="{5DA194C5-1C64-47B3-99CF-2362C0D6BBBD}" type="sibTrans" cxnId="{455111B3-4DC7-489A-8DB1-FFF6B8E00BCF}">
      <dgm:prSet/>
      <dgm:spPr/>
      <dgm:t>
        <a:bodyPr/>
        <a:lstStyle/>
        <a:p>
          <a:endParaRPr lang="en-US"/>
        </a:p>
      </dgm:t>
    </dgm:pt>
    <dgm:pt modelId="{3C1065AA-39B9-4C6D-A784-476CA6AD3A86}">
      <dgm:prSet phldrT="[Text]"/>
      <dgm:spPr/>
      <dgm:t>
        <a:bodyPr/>
        <a:lstStyle/>
        <a:p>
          <a:r>
            <a:rPr lang="en-US" dirty="0" smtClean="0"/>
            <a:t>HUB-3</a:t>
          </a:r>
          <a:endParaRPr lang="en-US" dirty="0"/>
        </a:p>
      </dgm:t>
    </dgm:pt>
    <dgm:pt modelId="{96141E08-BC35-4D5C-8E1E-5646C7073BB2}" type="parTrans" cxnId="{1E76A56D-F308-4C52-A6E6-85BF04A93B99}">
      <dgm:prSet/>
      <dgm:spPr/>
      <dgm:t>
        <a:bodyPr/>
        <a:lstStyle/>
        <a:p>
          <a:endParaRPr lang="en-US"/>
        </a:p>
      </dgm:t>
    </dgm:pt>
    <dgm:pt modelId="{3597A0D4-DFFA-4276-B8A2-78ED915E84D5}" type="sibTrans" cxnId="{1E76A56D-F308-4C52-A6E6-85BF04A93B99}">
      <dgm:prSet/>
      <dgm:spPr/>
      <dgm:t>
        <a:bodyPr/>
        <a:lstStyle/>
        <a:p>
          <a:endParaRPr lang="en-US"/>
        </a:p>
      </dgm:t>
    </dgm:pt>
    <dgm:pt modelId="{E91B9FDC-C2FF-4DCD-96D1-68CA515BCB42}">
      <dgm:prSet phldrT="[Text]"/>
      <dgm:spPr/>
      <dgm:t>
        <a:bodyPr/>
        <a:lstStyle/>
        <a:p>
          <a:r>
            <a:rPr lang="en-US" dirty="0" smtClean="0"/>
            <a:t>HUB-5</a:t>
          </a:r>
          <a:endParaRPr lang="en-US" dirty="0"/>
        </a:p>
      </dgm:t>
    </dgm:pt>
    <dgm:pt modelId="{81027ED4-5A01-4ADB-92EB-B698360D469A}" type="parTrans" cxnId="{49CFB8F2-421F-49A5-B176-982C4243B1DE}">
      <dgm:prSet/>
      <dgm:spPr/>
      <dgm:t>
        <a:bodyPr/>
        <a:lstStyle/>
        <a:p>
          <a:endParaRPr lang="en-US"/>
        </a:p>
      </dgm:t>
    </dgm:pt>
    <dgm:pt modelId="{0AD29408-B063-4D41-ACC4-9FC9F9FC1409}" type="sibTrans" cxnId="{49CFB8F2-421F-49A5-B176-982C4243B1DE}">
      <dgm:prSet/>
      <dgm:spPr/>
      <dgm:t>
        <a:bodyPr/>
        <a:lstStyle/>
        <a:p>
          <a:endParaRPr lang="en-US"/>
        </a:p>
      </dgm:t>
    </dgm:pt>
    <dgm:pt modelId="{7C623386-EC53-4C77-B1AC-A1909498B14B}">
      <dgm:prSet phldrT="[Text]"/>
      <dgm:spPr/>
      <dgm:t>
        <a:bodyPr/>
        <a:lstStyle/>
        <a:p>
          <a:r>
            <a:rPr lang="en-US" dirty="0" smtClean="0"/>
            <a:t>HUB-4</a:t>
          </a:r>
          <a:endParaRPr lang="en-US" dirty="0"/>
        </a:p>
      </dgm:t>
    </dgm:pt>
    <dgm:pt modelId="{C03228AC-9B2F-481E-99C2-14BA1D7D24A2}" type="parTrans" cxnId="{C2D65508-A6EF-44C5-8A62-870027164D65}">
      <dgm:prSet/>
      <dgm:spPr/>
      <dgm:t>
        <a:bodyPr/>
        <a:lstStyle/>
        <a:p>
          <a:endParaRPr lang="en-US"/>
        </a:p>
      </dgm:t>
    </dgm:pt>
    <dgm:pt modelId="{69C23613-A27D-4CBA-AAC5-F9EF875C3C66}" type="sibTrans" cxnId="{C2D65508-A6EF-44C5-8A62-870027164D65}">
      <dgm:prSet/>
      <dgm:spPr/>
      <dgm:t>
        <a:bodyPr/>
        <a:lstStyle/>
        <a:p>
          <a:endParaRPr lang="en-US"/>
        </a:p>
      </dgm:t>
    </dgm:pt>
    <dgm:pt modelId="{86111E58-DB7D-48AE-BAC0-DAE893466607}" type="pres">
      <dgm:prSet presAssocID="{8C7209A0-E9F6-482A-83C0-79ABAD5045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7B361A-96C3-4608-AFBD-F82AA4108D2A}" type="pres">
      <dgm:prSet presAssocID="{D8D578F0-30D3-4DD7-8599-491FF5A061F7}" presName="hierRoot1" presStyleCnt="0"/>
      <dgm:spPr/>
      <dgm:t>
        <a:bodyPr/>
        <a:lstStyle/>
        <a:p>
          <a:endParaRPr lang="en-US"/>
        </a:p>
      </dgm:t>
    </dgm:pt>
    <dgm:pt modelId="{D9FAA95B-B440-4849-ACBB-834C8A412E73}" type="pres">
      <dgm:prSet presAssocID="{D8D578F0-30D3-4DD7-8599-491FF5A061F7}" presName="composite" presStyleCnt="0"/>
      <dgm:spPr/>
      <dgm:t>
        <a:bodyPr/>
        <a:lstStyle/>
        <a:p>
          <a:endParaRPr lang="en-US"/>
        </a:p>
      </dgm:t>
    </dgm:pt>
    <dgm:pt modelId="{87C8B317-9821-4531-BADB-654C9A930D45}" type="pres">
      <dgm:prSet presAssocID="{D8D578F0-30D3-4DD7-8599-491FF5A061F7}" presName="background" presStyleLbl="node0" presStyleIdx="0" presStyleCnt="1"/>
      <dgm:spPr/>
      <dgm:t>
        <a:bodyPr/>
        <a:lstStyle/>
        <a:p>
          <a:endParaRPr lang="en-US"/>
        </a:p>
      </dgm:t>
    </dgm:pt>
    <dgm:pt modelId="{577BEAC1-D165-4C39-A2EB-472D764329BF}" type="pres">
      <dgm:prSet presAssocID="{D8D578F0-30D3-4DD7-8599-491FF5A061F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C83E9-7AED-4D9A-99FB-146BA74DB2AD}" type="pres">
      <dgm:prSet presAssocID="{D8D578F0-30D3-4DD7-8599-491FF5A061F7}" presName="hierChild2" presStyleCnt="0"/>
      <dgm:spPr/>
      <dgm:t>
        <a:bodyPr/>
        <a:lstStyle/>
        <a:p>
          <a:endParaRPr lang="en-US"/>
        </a:p>
      </dgm:t>
    </dgm:pt>
    <dgm:pt modelId="{5BACFFEC-6124-460F-AD02-5B35E95720B9}" type="pres">
      <dgm:prSet presAssocID="{A823FBCF-4A8E-49DB-BC59-90A8DE2FC433}" presName="Name10" presStyleLbl="parChTrans1D2" presStyleIdx="0" presStyleCnt="5"/>
      <dgm:spPr/>
      <dgm:t>
        <a:bodyPr/>
        <a:lstStyle/>
        <a:p>
          <a:endParaRPr lang="en-US"/>
        </a:p>
      </dgm:t>
    </dgm:pt>
    <dgm:pt modelId="{582DD741-AB51-423A-8207-36DC0935FFBD}" type="pres">
      <dgm:prSet presAssocID="{1D5564DD-99EF-4A47-AA07-5066C640AED3}" presName="hierRoot2" presStyleCnt="0"/>
      <dgm:spPr/>
      <dgm:t>
        <a:bodyPr/>
        <a:lstStyle/>
        <a:p>
          <a:endParaRPr lang="en-US"/>
        </a:p>
      </dgm:t>
    </dgm:pt>
    <dgm:pt modelId="{795CBDE2-4652-4052-AFFC-E77955EAFA09}" type="pres">
      <dgm:prSet presAssocID="{1D5564DD-99EF-4A47-AA07-5066C640AED3}" presName="composite2" presStyleCnt="0"/>
      <dgm:spPr/>
      <dgm:t>
        <a:bodyPr/>
        <a:lstStyle/>
        <a:p>
          <a:endParaRPr lang="en-US"/>
        </a:p>
      </dgm:t>
    </dgm:pt>
    <dgm:pt modelId="{E2E6B924-D002-49F8-81E0-FFA7981A0155}" type="pres">
      <dgm:prSet presAssocID="{1D5564DD-99EF-4A47-AA07-5066C640AED3}" presName="background2" presStyleLbl="node2" presStyleIdx="0" presStyleCnt="5"/>
      <dgm:spPr/>
      <dgm:t>
        <a:bodyPr/>
        <a:lstStyle/>
        <a:p>
          <a:endParaRPr lang="en-US"/>
        </a:p>
      </dgm:t>
    </dgm:pt>
    <dgm:pt modelId="{D540FA55-98A8-4B05-81E2-88FE4CFB9B5C}" type="pres">
      <dgm:prSet presAssocID="{1D5564DD-99EF-4A47-AA07-5066C640AED3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1E115-B6A6-4DD9-8B0E-AFAFE96C5A05}" type="pres">
      <dgm:prSet presAssocID="{1D5564DD-99EF-4A47-AA07-5066C640AED3}" presName="hierChild3" presStyleCnt="0"/>
      <dgm:spPr/>
      <dgm:t>
        <a:bodyPr/>
        <a:lstStyle/>
        <a:p>
          <a:endParaRPr lang="en-US"/>
        </a:p>
      </dgm:t>
    </dgm:pt>
    <dgm:pt modelId="{E8AA26B2-AC6B-493E-BEA8-F60266F691B6}" type="pres">
      <dgm:prSet presAssocID="{16892237-FCDE-4A30-8DD6-48595FA51D6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FE30A562-50BE-40A8-8C1E-FC2AB779858C}" type="pres">
      <dgm:prSet presAssocID="{53EED9F2-3EC6-4974-BADB-CB116BB5EB40}" presName="hierRoot2" presStyleCnt="0"/>
      <dgm:spPr/>
      <dgm:t>
        <a:bodyPr/>
        <a:lstStyle/>
        <a:p>
          <a:endParaRPr lang="en-US"/>
        </a:p>
      </dgm:t>
    </dgm:pt>
    <dgm:pt modelId="{1EE75514-53EB-4418-9647-1836EA86399E}" type="pres">
      <dgm:prSet presAssocID="{53EED9F2-3EC6-4974-BADB-CB116BB5EB40}" presName="composite2" presStyleCnt="0"/>
      <dgm:spPr/>
      <dgm:t>
        <a:bodyPr/>
        <a:lstStyle/>
        <a:p>
          <a:endParaRPr lang="en-US"/>
        </a:p>
      </dgm:t>
    </dgm:pt>
    <dgm:pt modelId="{1C85CB8D-3FCF-4722-BDD4-6148B9A1373D}" type="pres">
      <dgm:prSet presAssocID="{53EED9F2-3EC6-4974-BADB-CB116BB5EB40}" presName="background2" presStyleLbl="node2" presStyleIdx="1" presStyleCnt="5"/>
      <dgm:spPr/>
      <dgm:t>
        <a:bodyPr/>
        <a:lstStyle/>
        <a:p>
          <a:endParaRPr lang="en-US"/>
        </a:p>
      </dgm:t>
    </dgm:pt>
    <dgm:pt modelId="{7412B26D-7B18-43D3-AE66-9F2413C7D664}" type="pres">
      <dgm:prSet presAssocID="{53EED9F2-3EC6-4974-BADB-CB116BB5EB40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EBF65-75C6-4752-A530-2D886C51ADF4}" type="pres">
      <dgm:prSet presAssocID="{53EED9F2-3EC6-4974-BADB-CB116BB5EB40}" presName="hierChild3" presStyleCnt="0"/>
      <dgm:spPr/>
      <dgm:t>
        <a:bodyPr/>
        <a:lstStyle/>
        <a:p>
          <a:endParaRPr lang="en-US"/>
        </a:p>
      </dgm:t>
    </dgm:pt>
    <dgm:pt modelId="{6EE0657B-B156-4B7C-ABBF-640345433C33}" type="pres">
      <dgm:prSet presAssocID="{96141E08-BC35-4D5C-8E1E-5646C7073BB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FBDB4D27-CA9F-4B17-AE91-98077254F430}" type="pres">
      <dgm:prSet presAssocID="{3C1065AA-39B9-4C6D-A784-476CA6AD3A86}" presName="hierRoot2" presStyleCnt="0"/>
      <dgm:spPr/>
      <dgm:t>
        <a:bodyPr/>
        <a:lstStyle/>
        <a:p>
          <a:endParaRPr lang="en-US"/>
        </a:p>
      </dgm:t>
    </dgm:pt>
    <dgm:pt modelId="{551F9260-5305-473F-83C6-DEA8CDD66832}" type="pres">
      <dgm:prSet presAssocID="{3C1065AA-39B9-4C6D-A784-476CA6AD3A86}" presName="composite2" presStyleCnt="0"/>
      <dgm:spPr/>
      <dgm:t>
        <a:bodyPr/>
        <a:lstStyle/>
        <a:p>
          <a:endParaRPr lang="en-US"/>
        </a:p>
      </dgm:t>
    </dgm:pt>
    <dgm:pt modelId="{D0157241-C42D-45E5-A356-1C621197BEF2}" type="pres">
      <dgm:prSet presAssocID="{3C1065AA-39B9-4C6D-A784-476CA6AD3A86}" presName="background2" presStyleLbl="node2" presStyleIdx="2" presStyleCnt="5"/>
      <dgm:spPr/>
      <dgm:t>
        <a:bodyPr/>
        <a:lstStyle/>
        <a:p>
          <a:endParaRPr lang="en-US"/>
        </a:p>
      </dgm:t>
    </dgm:pt>
    <dgm:pt modelId="{7570034E-BCEB-4663-9EDF-0775D3151549}" type="pres">
      <dgm:prSet presAssocID="{3C1065AA-39B9-4C6D-A784-476CA6AD3A86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EF0DE-C437-4667-8568-7079798A41D2}" type="pres">
      <dgm:prSet presAssocID="{3C1065AA-39B9-4C6D-A784-476CA6AD3A86}" presName="hierChild3" presStyleCnt="0"/>
      <dgm:spPr/>
      <dgm:t>
        <a:bodyPr/>
        <a:lstStyle/>
        <a:p>
          <a:endParaRPr lang="en-US"/>
        </a:p>
      </dgm:t>
    </dgm:pt>
    <dgm:pt modelId="{469ABCC7-96E3-4DAF-A282-500D3DBE3A2F}" type="pres">
      <dgm:prSet presAssocID="{C03228AC-9B2F-481E-99C2-14BA1D7D24A2}" presName="Name10" presStyleLbl="parChTrans1D2" presStyleIdx="3" presStyleCnt="5"/>
      <dgm:spPr/>
      <dgm:t>
        <a:bodyPr/>
        <a:lstStyle/>
        <a:p>
          <a:endParaRPr lang="en-US"/>
        </a:p>
      </dgm:t>
    </dgm:pt>
    <dgm:pt modelId="{42392058-A0D8-4E04-B3DA-45ECB38071AE}" type="pres">
      <dgm:prSet presAssocID="{7C623386-EC53-4C77-B1AC-A1909498B14B}" presName="hierRoot2" presStyleCnt="0"/>
      <dgm:spPr/>
      <dgm:t>
        <a:bodyPr/>
        <a:lstStyle/>
        <a:p>
          <a:endParaRPr lang="en-US"/>
        </a:p>
      </dgm:t>
    </dgm:pt>
    <dgm:pt modelId="{B8A85C5F-9A26-462E-9D74-928DC1498124}" type="pres">
      <dgm:prSet presAssocID="{7C623386-EC53-4C77-B1AC-A1909498B14B}" presName="composite2" presStyleCnt="0"/>
      <dgm:spPr/>
      <dgm:t>
        <a:bodyPr/>
        <a:lstStyle/>
        <a:p>
          <a:endParaRPr lang="en-US"/>
        </a:p>
      </dgm:t>
    </dgm:pt>
    <dgm:pt modelId="{CABF5E8A-DC34-48CC-B9CB-249746FBD552}" type="pres">
      <dgm:prSet presAssocID="{7C623386-EC53-4C77-B1AC-A1909498B14B}" presName="background2" presStyleLbl="node2" presStyleIdx="3" presStyleCnt="5"/>
      <dgm:spPr/>
      <dgm:t>
        <a:bodyPr/>
        <a:lstStyle/>
        <a:p>
          <a:endParaRPr lang="en-US"/>
        </a:p>
      </dgm:t>
    </dgm:pt>
    <dgm:pt modelId="{FECC9347-20D9-4F56-B433-011244DE106D}" type="pres">
      <dgm:prSet presAssocID="{7C623386-EC53-4C77-B1AC-A1909498B14B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F584E-317C-46A4-BAFA-C2180F1A6714}" type="pres">
      <dgm:prSet presAssocID="{7C623386-EC53-4C77-B1AC-A1909498B14B}" presName="hierChild3" presStyleCnt="0"/>
      <dgm:spPr/>
      <dgm:t>
        <a:bodyPr/>
        <a:lstStyle/>
        <a:p>
          <a:endParaRPr lang="en-US"/>
        </a:p>
      </dgm:t>
    </dgm:pt>
    <dgm:pt modelId="{85602801-7CBB-4E6D-8338-00BB96246690}" type="pres">
      <dgm:prSet presAssocID="{81027ED4-5A01-4ADB-92EB-B698360D469A}" presName="Name10" presStyleLbl="parChTrans1D2" presStyleIdx="4" presStyleCnt="5"/>
      <dgm:spPr/>
      <dgm:t>
        <a:bodyPr/>
        <a:lstStyle/>
        <a:p>
          <a:endParaRPr lang="en-US"/>
        </a:p>
      </dgm:t>
    </dgm:pt>
    <dgm:pt modelId="{36ED4139-9EC0-4B63-A800-9D6005FCCCD8}" type="pres">
      <dgm:prSet presAssocID="{E91B9FDC-C2FF-4DCD-96D1-68CA515BCB42}" presName="hierRoot2" presStyleCnt="0"/>
      <dgm:spPr/>
      <dgm:t>
        <a:bodyPr/>
        <a:lstStyle/>
        <a:p>
          <a:endParaRPr lang="en-US"/>
        </a:p>
      </dgm:t>
    </dgm:pt>
    <dgm:pt modelId="{2C0860D4-4691-4B90-99D9-98F80A2F15EB}" type="pres">
      <dgm:prSet presAssocID="{E91B9FDC-C2FF-4DCD-96D1-68CA515BCB42}" presName="composite2" presStyleCnt="0"/>
      <dgm:spPr/>
      <dgm:t>
        <a:bodyPr/>
        <a:lstStyle/>
        <a:p>
          <a:endParaRPr lang="en-US"/>
        </a:p>
      </dgm:t>
    </dgm:pt>
    <dgm:pt modelId="{59297FD7-162C-4B7D-B50F-3592C9FE00F0}" type="pres">
      <dgm:prSet presAssocID="{E91B9FDC-C2FF-4DCD-96D1-68CA515BCB42}" presName="background2" presStyleLbl="node2" presStyleIdx="4" presStyleCnt="5"/>
      <dgm:spPr/>
      <dgm:t>
        <a:bodyPr/>
        <a:lstStyle/>
        <a:p>
          <a:endParaRPr lang="en-US"/>
        </a:p>
      </dgm:t>
    </dgm:pt>
    <dgm:pt modelId="{CB2B0430-2657-4709-B3FF-9C87407A5C5F}" type="pres">
      <dgm:prSet presAssocID="{E91B9FDC-C2FF-4DCD-96D1-68CA515BCB4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7C56D-B994-4E0A-9B1D-F661155A1901}" type="pres">
      <dgm:prSet presAssocID="{E91B9FDC-C2FF-4DCD-96D1-68CA515BCB42}" presName="hierChild3" presStyleCnt="0"/>
      <dgm:spPr/>
      <dgm:t>
        <a:bodyPr/>
        <a:lstStyle/>
        <a:p>
          <a:endParaRPr lang="en-US"/>
        </a:p>
      </dgm:t>
    </dgm:pt>
  </dgm:ptLst>
  <dgm:cxnLst>
    <dgm:cxn modelId="{20B24D83-FB3B-4BD2-A96E-ECA754028C3B}" type="presOf" srcId="{53EED9F2-3EC6-4974-BADB-CB116BB5EB40}" destId="{7412B26D-7B18-43D3-AE66-9F2413C7D664}" srcOrd="0" destOrd="0" presId="urn:microsoft.com/office/officeart/2005/8/layout/hierarchy1"/>
    <dgm:cxn modelId="{30DC8416-F724-4FCC-801D-2830A382DBBA}" type="presOf" srcId="{3C1065AA-39B9-4C6D-A784-476CA6AD3A86}" destId="{7570034E-BCEB-4663-9EDF-0775D3151549}" srcOrd="0" destOrd="0" presId="urn:microsoft.com/office/officeart/2005/8/layout/hierarchy1"/>
    <dgm:cxn modelId="{49CFB8F2-421F-49A5-B176-982C4243B1DE}" srcId="{D8D578F0-30D3-4DD7-8599-491FF5A061F7}" destId="{E91B9FDC-C2FF-4DCD-96D1-68CA515BCB42}" srcOrd="4" destOrd="0" parTransId="{81027ED4-5A01-4ADB-92EB-B698360D469A}" sibTransId="{0AD29408-B063-4D41-ACC4-9FC9F9FC1409}"/>
    <dgm:cxn modelId="{5E99B442-DD7A-4BC9-982F-A23583A92764}" type="presOf" srcId="{C03228AC-9B2F-481E-99C2-14BA1D7D24A2}" destId="{469ABCC7-96E3-4DAF-A282-500D3DBE3A2F}" srcOrd="0" destOrd="0" presId="urn:microsoft.com/office/officeart/2005/8/layout/hierarchy1"/>
    <dgm:cxn modelId="{DC9BD479-7B1A-448A-8E2F-9DE7F384A1A6}" type="presOf" srcId="{16892237-FCDE-4A30-8DD6-48595FA51D6B}" destId="{E8AA26B2-AC6B-493E-BEA8-F60266F691B6}" srcOrd="0" destOrd="0" presId="urn:microsoft.com/office/officeart/2005/8/layout/hierarchy1"/>
    <dgm:cxn modelId="{8CD40423-4BA1-4D28-9049-1679D5D9E114}" type="presOf" srcId="{D8D578F0-30D3-4DD7-8599-491FF5A061F7}" destId="{577BEAC1-D165-4C39-A2EB-472D764329BF}" srcOrd="0" destOrd="0" presId="urn:microsoft.com/office/officeart/2005/8/layout/hierarchy1"/>
    <dgm:cxn modelId="{5BA652BA-F05D-4E45-B7A5-E704ED441410}" type="presOf" srcId="{81027ED4-5A01-4ADB-92EB-B698360D469A}" destId="{85602801-7CBB-4E6D-8338-00BB96246690}" srcOrd="0" destOrd="0" presId="urn:microsoft.com/office/officeart/2005/8/layout/hierarchy1"/>
    <dgm:cxn modelId="{173B7968-43B3-4F74-AE61-A4B38EC1C706}" type="presOf" srcId="{A823FBCF-4A8E-49DB-BC59-90A8DE2FC433}" destId="{5BACFFEC-6124-460F-AD02-5B35E95720B9}" srcOrd="0" destOrd="0" presId="urn:microsoft.com/office/officeart/2005/8/layout/hierarchy1"/>
    <dgm:cxn modelId="{9E284848-3B0B-407C-912B-C6DE9A5B7883}" srcId="{8C7209A0-E9F6-482A-83C0-79ABAD504518}" destId="{D8D578F0-30D3-4DD7-8599-491FF5A061F7}" srcOrd="0" destOrd="0" parTransId="{BAEBFA2E-6561-4758-8A02-44C52C0AFEB4}" sibTransId="{DF37B289-C263-4AFA-9338-60EE6EAA92C8}"/>
    <dgm:cxn modelId="{1E76A56D-F308-4C52-A6E6-85BF04A93B99}" srcId="{D8D578F0-30D3-4DD7-8599-491FF5A061F7}" destId="{3C1065AA-39B9-4C6D-A784-476CA6AD3A86}" srcOrd="2" destOrd="0" parTransId="{96141E08-BC35-4D5C-8E1E-5646C7073BB2}" sibTransId="{3597A0D4-DFFA-4276-B8A2-78ED915E84D5}"/>
    <dgm:cxn modelId="{B7D23217-35CD-4EA8-A0A7-E9603A8A41C3}" type="presOf" srcId="{7C623386-EC53-4C77-B1AC-A1909498B14B}" destId="{FECC9347-20D9-4F56-B433-011244DE106D}" srcOrd="0" destOrd="0" presId="urn:microsoft.com/office/officeart/2005/8/layout/hierarchy1"/>
    <dgm:cxn modelId="{191C9647-A89A-45F2-BE6C-463E5F052A0C}" type="presOf" srcId="{E91B9FDC-C2FF-4DCD-96D1-68CA515BCB42}" destId="{CB2B0430-2657-4709-B3FF-9C87407A5C5F}" srcOrd="0" destOrd="0" presId="urn:microsoft.com/office/officeart/2005/8/layout/hierarchy1"/>
    <dgm:cxn modelId="{B01EEE8D-4332-4923-AA04-83A51921C8C8}" type="presOf" srcId="{8C7209A0-E9F6-482A-83C0-79ABAD504518}" destId="{86111E58-DB7D-48AE-BAC0-DAE893466607}" srcOrd="0" destOrd="0" presId="urn:microsoft.com/office/officeart/2005/8/layout/hierarchy1"/>
    <dgm:cxn modelId="{DDF71E3C-1FEF-4AF2-A084-F61E13B77AC5}" type="presOf" srcId="{1D5564DD-99EF-4A47-AA07-5066C640AED3}" destId="{D540FA55-98A8-4B05-81E2-88FE4CFB9B5C}" srcOrd="0" destOrd="0" presId="urn:microsoft.com/office/officeart/2005/8/layout/hierarchy1"/>
    <dgm:cxn modelId="{455111B3-4DC7-489A-8DB1-FFF6B8E00BCF}" srcId="{D8D578F0-30D3-4DD7-8599-491FF5A061F7}" destId="{53EED9F2-3EC6-4974-BADB-CB116BB5EB40}" srcOrd="1" destOrd="0" parTransId="{16892237-FCDE-4A30-8DD6-48595FA51D6B}" sibTransId="{5DA194C5-1C64-47B3-99CF-2362C0D6BBBD}"/>
    <dgm:cxn modelId="{C2D65508-A6EF-44C5-8A62-870027164D65}" srcId="{D8D578F0-30D3-4DD7-8599-491FF5A061F7}" destId="{7C623386-EC53-4C77-B1AC-A1909498B14B}" srcOrd="3" destOrd="0" parTransId="{C03228AC-9B2F-481E-99C2-14BA1D7D24A2}" sibTransId="{69C23613-A27D-4CBA-AAC5-F9EF875C3C66}"/>
    <dgm:cxn modelId="{91C2FDE7-6EC8-4B09-930B-F9FDDF13EE0E}" type="presOf" srcId="{96141E08-BC35-4D5C-8E1E-5646C7073BB2}" destId="{6EE0657B-B156-4B7C-ABBF-640345433C33}" srcOrd="0" destOrd="0" presId="urn:microsoft.com/office/officeart/2005/8/layout/hierarchy1"/>
    <dgm:cxn modelId="{298E74D4-BBA3-4E7E-8769-40B60B57E9E5}" srcId="{D8D578F0-30D3-4DD7-8599-491FF5A061F7}" destId="{1D5564DD-99EF-4A47-AA07-5066C640AED3}" srcOrd="0" destOrd="0" parTransId="{A823FBCF-4A8E-49DB-BC59-90A8DE2FC433}" sibTransId="{81B03D73-D6A9-4C75-9C58-5DC085244051}"/>
    <dgm:cxn modelId="{6F2F4B09-98A2-4EE4-8C89-C48A8FF39863}" type="presParOf" srcId="{86111E58-DB7D-48AE-BAC0-DAE893466607}" destId="{A67B361A-96C3-4608-AFBD-F82AA4108D2A}" srcOrd="0" destOrd="0" presId="urn:microsoft.com/office/officeart/2005/8/layout/hierarchy1"/>
    <dgm:cxn modelId="{A3C9A92C-0CD5-4E82-BF76-9EB8D38A6284}" type="presParOf" srcId="{A67B361A-96C3-4608-AFBD-F82AA4108D2A}" destId="{D9FAA95B-B440-4849-ACBB-834C8A412E73}" srcOrd="0" destOrd="0" presId="urn:microsoft.com/office/officeart/2005/8/layout/hierarchy1"/>
    <dgm:cxn modelId="{DEB6EBB8-5F72-4D84-A21F-0F8A9A7A1F63}" type="presParOf" srcId="{D9FAA95B-B440-4849-ACBB-834C8A412E73}" destId="{87C8B317-9821-4531-BADB-654C9A930D45}" srcOrd="0" destOrd="0" presId="urn:microsoft.com/office/officeart/2005/8/layout/hierarchy1"/>
    <dgm:cxn modelId="{34E4688A-1967-4A17-BF69-37994DBB4D89}" type="presParOf" srcId="{D9FAA95B-B440-4849-ACBB-834C8A412E73}" destId="{577BEAC1-D165-4C39-A2EB-472D764329BF}" srcOrd="1" destOrd="0" presId="urn:microsoft.com/office/officeart/2005/8/layout/hierarchy1"/>
    <dgm:cxn modelId="{20F5AABD-E172-43D5-9671-0AAC83C66B06}" type="presParOf" srcId="{A67B361A-96C3-4608-AFBD-F82AA4108D2A}" destId="{C33C83E9-7AED-4D9A-99FB-146BA74DB2AD}" srcOrd="1" destOrd="0" presId="urn:microsoft.com/office/officeart/2005/8/layout/hierarchy1"/>
    <dgm:cxn modelId="{1533D6D8-F57A-40C5-A92C-2BE584486C4C}" type="presParOf" srcId="{C33C83E9-7AED-4D9A-99FB-146BA74DB2AD}" destId="{5BACFFEC-6124-460F-AD02-5B35E95720B9}" srcOrd="0" destOrd="0" presId="urn:microsoft.com/office/officeart/2005/8/layout/hierarchy1"/>
    <dgm:cxn modelId="{C470F087-4EF6-4C38-AB10-B4ECB7F863F3}" type="presParOf" srcId="{C33C83E9-7AED-4D9A-99FB-146BA74DB2AD}" destId="{582DD741-AB51-423A-8207-36DC0935FFBD}" srcOrd="1" destOrd="0" presId="urn:microsoft.com/office/officeart/2005/8/layout/hierarchy1"/>
    <dgm:cxn modelId="{85C3ABBC-E79A-4780-B38B-77BC8F2E0906}" type="presParOf" srcId="{582DD741-AB51-423A-8207-36DC0935FFBD}" destId="{795CBDE2-4652-4052-AFFC-E77955EAFA09}" srcOrd="0" destOrd="0" presId="urn:microsoft.com/office/officeart/2005/8/layout/hierarchy1"/>
    <dgm:cxn modelId="{11ECD3D1-A75F-4260-8CA4-8D9C34AC1243}" type="presParOf" srcId="{795CBDE2-4652-4052-AFFC-E77955EAFA09}" destId="{E2E6B924-D002-49F8-81E0-FFA7981A0155}" srcOrd="0" destOrd="0" presId="urn:microsoft.com/office/officeart/2005/8/layout/hierarchy1"/>
    <dgm:cxn modelId="{1C4B25C3-020D-4D1F-B9E9-5011FA230569}" type="presParOf" srcId="{795CBDE2-4652-4052-AFFC-E77955EAFA09}" destId="{D540FA55-98A8-4B05-81E2-88FE4CFB9B5C}" srcOrd="1" destOrd="0" presId="urn:microsoft.com/office/officeart/2005/8/layout/hierarchy1"/>
    <dgm:cxn modelId="{6371B91A-D3A4-4AF1-A01D-D8063578AD8F}" type="presParOf" srcId="{582DD741-AB51-423A-8207-36DC0935FFBD}" destId="{F591E115-B6A6-4DD9-8B0E-AFAFE96C5A05}" srcOrd="1" destOrd="0" presId="urn:microsoft.com/office/officeart/2005/8/layout/hierarchy1"/>
    <dgm:cxn modelId="{2AC41355-DB99-41C4-8C0F-FA2F2565507B}" type="presParOf" srcId="{C33C83E9-7AED-4D9A-99FB-146BA74DB2AD}" destId="{E8AA26B2-AC6B-493E-BEA8-F60266F691B6}" srcOrd="2" destOrd="0" presId="urn:microsoft.com/office/officeart/2005/8/layout/hierarchy1"/>
    <dgm:cxn modelId="{7D976028-8B84-4B5F-9BF3-5F602AA4F3FB}" type="presParOf" srcId="{C33C83E9-7AED-4D9A-99FB-146BA74DB2AD}" destId="{FE30A562-50BE-40A8-8C1E-FC2AB779858C}" srcOrd="3" destOrd="0" presId="urn:microsoft.com/office/officeart/2005/8/layout/hierarchy1"/>
    <dgm:cxn modelId="{3F59E93A-383A-4E2E-9E00-5EBE290C6943}" type="presParOf" srcId="{FE30A562-50BE-40A8-8C1E-FC2AB779858C}" destId="{1EE75514-53EB-4418-9647-1836EA86399E}" srcOrd="0" destOrd="0" presId="urn:microsoft.com/office/officeart/2005/8/layout/hierarchy1"/>
    <dgm:cxn modelId="{A6D86AD4-C0FB-424D-8989-3D522B261EA9}" type="presParOf" srcId="{1EE75514-53EB-4418-9647-1836EA86399E}" destId="{1C85CB8D-3FCF-4722-BDD4-6148B9A1373D}" srcOrd="0" destOrd="0" presId="urn:microsoft.com/office/officeart/2005/8/layout/hierarchy1"/>
    <dgm:cxn modelId="{A750B1EE-FD41-4AA2-8A2E-462C7BBE7573}" type="presParOf" srcId="{1EE75514-53EB-4418-9647-1836EA86399E}" destId="{7412B26D-7B18-43D3-AE66-9F2413C7D664}" srcOrd="1" destOrd="0" presId="urn:microsoft.com/office/officeart/2005/8/layout/hierarchy1"/>
    <dgm:cxn modelId="{DBEB90C0-A509-4162-B632-0DCD5C7693B4}" type="presParOf" srcId="{FE30A562-50BE-40A8-8C1E-FC2AB779858C}" destId="{A0DEBF65-75C6-4752-A530-2D886C51ADF4}" srcOrd="1" destOrd="0" presId="urn:microsoft.com/office/officeart/2005/8/layout/hierarchy1"/>
    <dgm:cxn modelId="{2F44C8CE-DE28-4D29-9951-3A960678DEB2}" type="presParOf" srcId="{C33C83E9-7AED-4D9A-99FB-146BA74DB2AD}" destId="{6EE0657B-B156-4B7C-ABBF-640345433C33}" srcOrd="4" destOrd="0" presId="urn:microsoft.com/office/officeart/2005/8/layout/hierarchy1"/>
    <dgm:cxn modelId="{9534104E-D888-4F34-83C9-1C0F8BAC0235}" type="presParOf" srcId="{C33C83E9-7AED-4D9A-99FB-146BA74DB2AD}" destId="{FBDB4D27-CA9F-4B17-AE91-98077254F430}" srcOrd="5" destOrd="0" presId="urn:microsoft.com/office/officeart/2005/8/layout/hierarchy1"/>
    <dgm:cxn modelId="{4B3CEF61-CEAE-4BC0-B834-1605656666BF}" type="presParOf" srcId="{FBDB4D27-CA9F-4B17-AE91-98077254F430}" destId="{551F9260-5305-473F-83C6-DEA8CDD66832}" srcOrd="0" destOrd="0" presId="urn:microsoft.com/office/officeart/2005/8/layout/hierarchy1"/>
    <dgm:cxn modelId="{AC67F6EC-9BED-4065-BE13-45D043555DF1}" type="presParOf" srcId="{551F9260-5305-473F-83C6-DEA8CDD66832}" destId="{D0157241-C42D-45E5-A356-1C621197BEF2}" srcOrd="0" destOrd="0" presId="urn:microsoft.com/office/officeart/2005/8/layout/hierarchy1"/>
    <dgm:cxn modelId="{A9192295-8FDB-446A-AB28-2602AA5FF7E0}" type="presParOf" srcId="{551F9260-5305-473F-83C6-DEA8CDD66832}" destId="{7570034E-BCEB-4663-9EDF-0775D3151549}" srcOrd="1" destOrd="0" presId="urn:microsoft.com/office/officeart/2005/8/layout/hierarchy1"/>
    <dgm:cxn modelId="{A4118955-EEC7-491A-9DD1-C57C6943C9C2}" type="presParOf" srcId="{FBDB4D27-CA9F-4B17-AE91-98077254F430}" destId="{2DDEF0DE-C437-4667-8568-7079798A41D2}" srcOrd="1" destOrd="0" presId="urn:microsoft.com/office/officeart/2005/8/layout/hierarchy1"/>
    <dgm:cxn modelId="{7AA029AA-047E-4355-BC2B-A413D916AE0F}" type="presParOf" srcId="{C33C83E9-7AED-4D9A-99FB-146BA74DB2AD}" destId="{469ABCC7-96E3-4DAF-A282-500D3DBE3A2F}" srcOrd="6" destOrd="0" presId="urn:microsoft.com/office/officeart/2005/8/layout/hierarchy1"/>
    <dgm:cxn modelId="{1A9C688A-CF50-4EDE-9CBA-BCC8C9623A79}" type="presParOf" srcId="{C33C83E9-7AED-4D9A-99FB-146BA74DB2AD}" destId="{42392058-A0D8-4E04-B3DA-45ECB38071AE}" srcOrd="7" destOrd="0" presId="urn:microsoft.com/office/officeart/2005/8/layout/hierarchy1"/>
    <dgm:cxn modelId="{06DCE7AF-582B-44C4-8B28-4CB1F27EE116}" type="presParOf" srcId="{42392058-A0D8-4E04-B3DA-45ECB38071AE}" destId="{B8A85C5F-9A26-462E-9D74-928DC1498124}" srcOrd="0" destOrd="0" presId="urn:microsoft.com/office/officeart/2005/8/layout/hierarchy1"/>
    <dgm:cxn modelId="{5C346E42-B8BF-448E-A7C8-EB83538A3AC2}" type="presParOf" srcId="{B8A85C5F-9A26-462E-9D74-928DC1498124}" destId="{CABF5E8A-DC34-48CC-B9CB-249746FBD552}" srcOrd="0" destOrd="0" presId="urn:microsoft.com/office/officeart/2005/8/layout/hierarchy1"/>
    <dgm:cxn modelId="{EB94E87D-C6D6-45AB-B6E4-35C2E38EED3E}" type="presParOf" srcId="{B8A85C5F-9A26-462E-9D74-928DC1498124}" destId="{FECC9347-20D9-4F56-B433-011244DE106D}" srcOrd="1" destOrd="0" presId="urn:microsoft.com/office/officeart/2005/8/layout/hierarchy1"/>
    <dgm:cxn modelId="{D5FD0035-86CD-4A61-92A4-E6C9D569D1AB}" type="presParOf" srcId="{42392058-A0D8-4E04-B3DA-45ECB38071AE}" destId="{6F2F584E-317C-46A4-BAFA-C2180F1A6714}" srcOrd="1" destOrd="0" presId="urn:microsoft.com/office/officeart/2005/8/layout/hierarchy1"/>
    <dgm:cxn modelId="{C94EDD0A-45B4-4D21-ADF2-403582379A37}" type="presParOf" srcId="{C33C83E9-7AED-4D9A-99FB-146BA74DB2AD}" destId="{85602801-7CBB-4E6D-8338-00BB96246690}" srcOrd="8" destOrd="0" presId="urn:microsoft.com/office/officeart/2005/8/layout/hierarchy1"/>
    <dgm:cxn modelId="{7D96746E-E763-4833-B1F6-DC383A8DD39F}" type="presParOf" srcId="{C33C83E9-7AED-4D9A-99FB-146BA74DB2AD}" destId="{36ED4139-9EC0-4B63-A800-9D6005FCCCD8}" srcOrd="9" destOrd="0" presId="urn:microsoft.com/office/officeart/2005/8/layout/hierarchy1"/>
    <dgm:cxn modelId="{22D77064-3744-496C-8380-7695E33C7FED}" type="presParOf" srcId="{36ED4139-9EC0-4B63-A800-9D6005FCCCD8}" destId="{2C0860D4-4691-4B90-99D9-98F80A2F15EB}" srcOrd="0" destOrd="0" presId="urn:microsoft.com/office/officeart/2005/8/layout/hierarchy1"/>
    <dgm:cxn modelId="{F04599FD-0B35-4868-BDAE-1FA54807F083}" type="presParOf" srcId="{2C0860D4-4691-4B90-99D9-98F80A2F15EB}" destId="{59297FD7-162C-4B7D-B50F-3592C9FE00F0}" srcOrd="0" destOrd="0" presId="urn:microsoft.com/office/officeart/2005/8/layout/hierarchy1"/>
    <dgm:cxn modelId="{1686F4EA-60CD-4CD1-856A-8B54A932BB4E}" type="presParOf" srcId="{2C0860D4-4691-4B90-99D9-98F80A2F15EB}" destId="{CB2B0430-2657-4709-B3FF-9C87407A5C5F}" srcOrd="1" destOrd="0" presId="urn:microsoft.com/office/officeart/2005/8/layout/hierarchy1"/>
    <dgm:cxn modelId="{E260F44C-1834-4E12-9FE4-AA45A196A606}" type="presParOf" srcId="{36ED4139-9EC0-4B63-A800-9D6005FCCCD8}" destId="{1367C56D-B994-4E0A-9B1D-F661155A19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28BD36-F4AA-40F4-BE27-CC5A32C8BC8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3A5F78-F835-4E44-9645-391C00F4C8E0}">
      <dgm:prSet phldrT="[Text]"/>
      <dgm:spPr/>
      <dgm:t>
        <a:bodyPr/>
        <a:lstStyle/>
        <a:p>
          <a:r>
            <a:rPr lang="en-US" dirty="0" smtClean="0">
              <a:latin typeface="Museo Sans For Dell" pitchFamily="2" charset="0"/>
            </a:rPr>
            <a:t>Tier 1 – Client </a:t>
          </a:r>
          <a:endParaRPr lang="en-US" dirty="0"/>
        </a:p>
      </dgm:t>
    </dgm:pt>
    <dgm:pt modelId="{A232BF5B-D5F5-43E4-A785-0DABA28B7947}" type="parTrans" cxnId="{D59BB63D-2386-4555-B124-F08E57AFC406}">
      <dgm:prSet/>
      <dgm:spPr/>
      <dgm:t>
        <a:bodyPr/>
        <a:lstStyle/>
        <a:p>
          <a:endParaRPr lang="en-US"/>
        </a:p>
      </dgm:t>
    </dgm:pt>
    <dgm:pt modelId="{81EE6D4D-43A9-4E22-B2D5-3935A893CAEB}" type="sibTrans" cxnId="{D59BB63D-2386-4555-B124-F08E57AFC406}">
      <dgm:prSet/>
      <dgm:spPr/>
      <dgm:t>
        <a:bodyPr/>
        <a:lstStyle/>
        <a:p>
          <a:endParaRPr lang="en-US"/>
        </a:p>
      </dgm:t>
    </dgm:pt>
    <dgm:pt modelId="{FA979124-E870-48CD-823E-D2E5C905470A}">
      <dgm:prSet phldrT="[Text]"/>
      <dgm:spPr/>
      <dgm:t>
        <a:bodyPr/>
        <a:lstStyle/>
        <a:p>
          <a:r>
            <a:rPr lang="en-US" dirty="0" smtClean="0">
              <a:latin typeface="Museo Sans For Dell" pitchFamily="2" charset="0"/>
            </a:rPr>
            <a:t>Tier 2 – Middleware </a:t>
          </a:r>
          <a:endParaRPr lang="en-US" dirty="0"/>
        </a:p>
      </dgm:t>
    </dgm:pt>
    <dgm:pt modelId="{BA259BF5-1DFB-456D-9398-677A3B6FA940}" type="parTrans" cxnId="{FD7FF7AE-2C37-453A-9EF0-9D27F4D98F3B}">
      <dgm:prSet/>
      <dgm:spPr/>
      <dgm:t>
        <a:bodyPr/>
        <a:lstStyle/>
        <a:p>
          <a:endParaRPr lang="en-US"/>
        </a:p>
      </dgm:t>
    </dgm:pt>
    <dgm:pt modelId="{B1B4F9F4-6DE5-4D72-910F-6832DE2FCC36}" type="sibTrans" cxnId="{FD7FF7AE-2C37-453A-9EF0-9D27F4D98F3B}">
      <dgm:prSet/>
      <dgm:spPr/>
      <dgm:t>
        <a:bodyPr/>
        <a:lstStyle/>
        <a:p>
          <a:endParaRPr lang="en-US"/>
        </a:p>
      </dgm:t>
    </dgm:pt>
    <dgm:pt modelId="{2803059F-08D8-4BCF-8BC0-3239094F1064}">
      <dgm:prSet phldrT="[Text]"/>
      <dgm:spPr/>
      <dgm:t>
        <a:bodyPr/>
        <a:lstStyle/>
        <a:p>
          <a:r>
            <a:rPr lang="en-US" dirty="0" smtClean="0">
              <a:latin typeface="Museo Sans For Dell" pitchFamily="2" charset="0"/>
            </a:rPr>
            <a:t>Tier 3 – Database</a:t>
          </a:r>
          <a:endParaRPr lang="en-US" dirty="0"/>
        </a:p>
      </dgm:t>
    </dgm:pt>
    <dgm:pt modelId="{38C19EA8-0826-4E43-8DEA-FD8F56C42F95}" type="parTrans" cxnId="{E22D4128-B9A1-4417-928A-F316D262A4B2}">
      <dgm:prSet/>
      <dgm:spPr/>
      <dgm:t>
        <a:bodyPr/>
        <a:lstStyle/>
        <a:p>
          <a:endParaRPr lang="en-US"/>
        </a:p>
      </dgm:t>
    </dgm:pt>
    <dgm:pt modelId="{6F49D761-C43C-425A-A636-B6C634197BFF}" type="sibTrans" cxnId="{E22D4128-B9A1-4417-928A-F316D262A4B2}">
      <dgm:prSet/>
      <dgm:spPr/>
      <dgm:t>
        <a:bodyPr/>
        <a:lstStyle/>
        <a:p>
          <a:endParaRPr lang="en-US"/>
        </a:p>
      </dgm:t>
    </dgm:pt>
    <dgm:pt modelId="{BF3B4C75-1AEB-4275-BE08-CC5F449BB69A}" type="pres">
      <dgm:prSet presAssocID="{2328BD36-F4AA-40F4-BE27-CC5A32C8BC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B8A98-A15C-443F-BE39-DC9EEEA3793C}" type="pres">
      <dgm:prSet presAssocID="{253A5F78-F835-4E44-9645-391C00F4C8E0}" presName="parentLin" presStyleCnt="0"/>
      <dgm:spPr/>
    </dgm:pt>
    <dgm:pt modelId="{8A7DDAF0-DB88-4E3A-B62F-AD3DE17B4883}" type="pres">
      <dgm:prSet presAssocID="{253A5F78-F835-4E44-9645-391C00F4C8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989B99-D745-4021-A2DF-76365145D825}" type="pres">
      <dgm:prSet presAssocID="{253A5F78-F835-4E44-9645-391C00F4C8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AD511-8B18-4310-8B80-B3D03713C83E}" type="pres">
      <dgm:prSet presAssocID="{253A5F78-F835-4E44-9645-391C00F4C8E0}" presName="negativeSpace" presStyleCnt="0"/>
      <dgm:spPr/>
    </dgm:pt>
    <dgm:pt modelId="{C1E7CD02-3C6F-4432-89FE-FF98D2A1AFBA}" type="pres">
      <dgm:prSet presAssocID="{253A5F78-F835-4E44-9645-391C00F4C8E0}" presName="childText" presStyleLbl="conFgAcc1" presStyleIdx="0" presStyleCnt="3">
        <dgm:presLayoutVars>
          <dgm:bulletEnabled val="1"/>
        </dgm:presLayoutVars>
      </dgm:prSet>
      <dgm:spPr/>
    </dgm:pt>
    <dgm:pt modelId="{6A2F8F1D-2A0F-4931-83EC-AAC2819DB311}" type="pres">
      <dgm:prSet presAssocID="{81EE6D4D-43A9-4E22-B2D5-3935A893CAEB}" presName="spaceBetweenRectangles" presStyleCnt="0"/>
      <dgm:spPr/>
    </dgm:pt>
    <dgm:pt modelId="{04E16DC9-00E1-4471-9D38-2BE313069F81}" type="pres">
      <dgm:prSet presAssocID="{FA979124-E870-48CD-823E-D2E5C905470A}" presName="parentLin" presStyleCnt="0"/>
      <dgm:spPr/>
    </dgm:pt>
    <dgm:pt modelId="{3E8E3990-BD89-4506-A864-E06B3D39C620}" type="pres">
      <dgm:prSet presAssocID="{FA979124-E870-48CD-823E-D2E5C905470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1B329EA-A896-421C-BAA4-1417E711392F}" type="pres">
      <dgm:prSet presAssocID="{FA979124-E870-48CD-823E-D2E5C90547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21C78-BE86-4F62-BD1C-929C874C3C35}" type="pres">
      <dgm:prSet presAssocID="{FA979124-E870-48CD-823E-D2E5C905470A}" presName="negativeSpace" presStyleCnt="0"/>
      <dgm:spPr/>
    </dgm:pt>
    <dgm:pt modelId="{7604809F-56CC-4C35-9D75-38958AA817F5}" type="pres">
      <dgm:prSet presAssocID="{FA979124-E870-48CD-823E-D2E5C905470A}" presName="childText" presStyleLbl="conFgAcc1" presStyleIdx="1" presStyleCnt="3">
        <dgm:presLayoutVars>
          <dgm:bulletEnabled val="1"/>
        </dgm:presLayoutVars>
      </dgm:prSet>
      <dgm:spPr/>
    </dgm:pt>
    <dgm:pt modelId="{51F24954-F6C9-4973-9C7C-B0E9DBB6B52C}" type="pres">
      <dgm:prSet presAssocID="{B1B4F9F4-6DE5-4D72-910F-6832DE2FCC36}" presName="spaceBetweenRectangles" presStyleCnt="0"/>
      <dgm:spPr/>
    </dgm:pt>
    <dgm:pt modelId="{03892C90-6C89-4B06-9D01-D924FED979B9}" type="pres">
      <dgm:prSet presAssocID="{2803059F-08D8-4BCF-8BC0-3239094F1064}" presName="parentLin" presStyleCnt="0"/>
      <dgm:spPr/>
    </dgm:pt>
    <dgm:pt modelId="{C9C45AD4-1F9E-456A-AE19-4B2C66E98A04}" type="pres">
      <dgm:prSet presAssocID="{2803059F-08D8-4BCF-8BC0-3239094F106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D5BABC5-B216-4991-8593-E237D1011662}" type="pres">
      <dgm:prSet presAssocID="{2803059F-08D8-4BCF-8BC0-3239094F10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203B2-CE8F-4C9E-B184-DC4885DE7CB9}" type="pres">
      <dgm:prSet presAssocID="{2803059F-08D8-4BCF-8BC0-3239094F1064}" presName="negativeSpace" presStyleCnt="0"/>
      <dgm:spPr/>
    </dgm:pt>
    <dgm:pt modelId="{11CE1263-D9DB-4DE3-8085-A0F75B2C8D7F}" type="pres">
      <dgm:prSet presAssocID="{2803059F-08D8-4BCF-8BC0-3239094F10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9BB63D-2386-4555-B124-F08E57AFC406}" srcId="{2328BD36-F4AA-40F4-BE27-CC5A32C8BC86}" destId="{253A5F78-F835-4E44-9645-391C00F4C8E0}" srcOrd="0" destOrd="0" parTransId="{A232BF5B-D5F5-43E4-A785-0DABA28B7947}" sibTransId="{81EE6D4D-43A9-4E22-B2D5-3935A893CAEB}"/>
    <dgm:cxn modelId="{88A110BE-DD36-446D-83E3-2B551350A651}" type="presOf" srcId="{253A5F78-F835-4E44-9645-391C00F4C8E0}" destId="{38989B99-D745-4021-A2DF-76365145D825}" srcOrd="1" destOrd="0" presId="urn:microsoft.com/office/officeart/2005/8/layout/list1"/>
    <dgm:cxn modelId="{275755FD-A6D8-4DEE-9914-FD3674F1D99D}" type="presOf" srcId="{253A5F78-F835-4E44-9645-391C00F4C8E0}" destId="{8A7DDAF0-DB88-4E3A-B62F-AD3DE17B4883}" srcOrd="0" destOrd="0" presId="urn:microsoft.com/office/officeart/2005/8/layout/list1"/>
    <dgm:cxn modelId="{9D59CE81-1BEB-4121-8360-D0936ABFF8AC}" type="presOf" srcId="{2803059F-08D8-4BCF-8BC0-3239094F1064}" destId="{C9C45AD4-1F9E-456A-AE19-4B2C66E98A04}" srcOrd="0" destOrd="0" presId="urn:microsoft.com/office/officeart/2005/8/layout/list1"/>
    <dgm:cxn modelId="{E22D4128-B9A1-4417-928A-F316D262A4B2}" srcId="{2328BD36-F4AA-40F4-BE27-CC5A32C8BC86}" destId="{2803059F-08D8-4BCF-8BC0-3239094F1064}" srcOrd="2" destOrd="0" parTransId="{38C19EA8-0826-4E43-8DEA-FD8F56C42F95}" sibTransId="{6F49D761-C43C-425A-A636-B6C634197BFF}"/>
    <dgm:cxn modelId="{F86FF25E-BE18-494E-8E3E-8A6EC049E67E}" type="presOf" srcId="{2328BD36-F4AA-40F4-BE27-CC5A32C8BC86}" destId="{BF3B4C75-1AEB-4275-BE08-CC5F449BB69A}" srcOrd="0" destOrd="0" presId="urn:microsoft.com/office/officeart/2005/8/layout/list1"/>
    <dgm:cxn modelId="{AC788BFC-0DAA-47A8-9FDC-82FED4084C6F}" type="presOf" srcId="{FA979124-E870-48CD-823E-D2E5C905470A}" destId="{3E8E3990-BD89-4506-A864-E06B3D39C620}" srcOrd="0" destOrd="0" presId="urn:microsoft.com/office/officeart/2005/8/layout/list1"/>
    <dgm:cxn modelId="{622CFBA8-2EEA-4FF2-9F9B-16E68B2A9BBF}" type="presOf" srcId="{2803059F-08D8-4BCF-8BC0-3239094F1064}" destId="{FD5BABC5-B216-4991-8593-E237D1011662}" srcOrd="1" destOrd="0" presId="urn:microsoft.com/office/officeart/2005/8/layout/list1"/>
    <dgm:cxn modelId="{21DCB602-FB7A-4952-826A-5DFB03BE14A4}" type="presOf" srcId="{FA979124-E870-48CD-823E-D2E5C905470A}" destId="{51B329EA-A896-421C-BAA4-1417E711392F}" srcOrd="1" destOrd="0" presId="urn:microsoft.com/office/officeart/2005/8/layout/list1"/>
    <dgm:cxn modelId="{FD7FF7AE-2C37-453A-9EF0-9D27F4D98F3B}" srcId="{2328BD36-F4AA-40F4-BE27-CC5A32C8BC86}" destId="{FA979124-E870-48CD-823E-D2E5C905470A}" srcOrd="1" destOrd="0" parTransId="{BA259BF5-1DFB-456D-9398-677A3B6FA940}" sibTransId="{B1B4F9F4-6DE5-4D72-910F-6832DE2FCC36}"/>
    <dgm:cxn modelId="{7703B6D6-EB7A-46AA-A130-3DEA0719EF70}" type="presParOf" srcId="{BF3B4C75-1AEB-4275-BE08-CC5F449BB69A}" destId="{ADFB8A98-A15C-443F-BE39-DC9EEEA3793C}" srcOrd="0" destOrd="0" presId="urn:microsoft.com/office/officeart/2005/8/layout/list1"/>
    <dgm:cxn modelId="{AB8BD202-9B31-4BDA-AAEE-647217C92FFF}" type="presParOf" srcId="{ADFB8A98-A15C-443F-BE39-DC9EEEA3793C}" destId="{8A7DDAF0-DB88-4E3A-B62F-AD3DE17B4883}" srcOrd="0" destOrd="0" presId="urn:microsoft.com/office/officeart/2005/8/layout/list1"/>
    <dgm:cxn modelId="{DC6AF333-3777-4B80-8B7E-8175771722F4}" type="presParOf" srcId="{ADFB8A98-A15C-443F-BE39-DC9EEEA3793C}" destId="{38989B99-D745-4021-A2DF-76365145D825}" srcOrd="1" destOrd="0" presId="urn:microsoft.com/office/officeart/2005/8/layout/list1"/>
    <dgm:cxn modelId="{880D1821-82C3-48FA-A585-C82ADA0AC34B}" type="presParOf" srcId="{BF3B4C75-1AEB-4275-BE08-CC5F449BB69A}" destId="{BC4AD511-8B18-4310-8B80-B3D03713C83E}" srcOrd="1" destOrd="0" presId="urn:microsoft.com/office/officeart/2005/8/layout/list1"/>
    <dgm:cxn modelId="{8149D4BB-F6EF-4874-8DDA-82380F87AF72}" type="presParOf" srcId="{BF3B4C75-1AEB-4275-BE08-CC5F449BB69A}" destId="{C1E7CD02-3C6F-4432-89FE-FF98D2A1AFBA}" srcOrd="2" destOrd="0" presId="urn:microsoft.com/office/officeart/2005/8/layout/list1"/>
    <dgm:cxn modelId="{A14F63D0-47C1-46DC-AC87-2A728298EF9F}" type="presParOf" srcId="{BF3B4C75-1AEB-4275-BE08-CC5F449BB69A}" destId="{6A2F8F1D-2A0F-4931-83EC-AAC2819DB311}" srcOrd="3" destOrd="0" presId="urn:microsoft.com/office/officeart/2005/8/layout/list1"/>
    <dgm:cxn modelId="{329B9931-81E0-4F5B-8242-B24508641A9C}" type="presParOf" srcId="{BF3B4C75-1AEB-4275-BE08-CC5F449BB69A}" destId="{04E16DC9-00E1-4471-9D38-2BE313069F81}" srcOrd="4" destOrd="0" presId="urn:microsoft.com/office/officeart/2005/8/layout/list1"/>
    <dgm:cxn modelId="{E3E581B2-1BE5-4FD7-A612-7DA6F2B9B83D}" type="presParOf" srcId="{04E16DC9-00E1-4471-9D38-2BE313069F81}" destId="{3E8E3990-BD89-4506-A864-E06B3D39C620}" srcOrd="0" destOrd="0" presId="urn:microsoft.com/office/officeart/2005/8/layout/list1"/>
    <dgm:cxn modelId="{0E051996-9857-4B84-8943-1CC2EC856E53}" type="presParOf" srcId="{04E16DC9-00E1-4471-9D38-2BE313069F81}" destId="{51B329EA-A896-421C-BAA4-1417E711392F}" srcOrd="1" destOrd="0" presId="urn:microsoft.com/office/officeart/2005/8/layout/list1"/>
    <dgm:cxn modelId="{71824A45-3AE7-4390-8C5E-7C2783888ACF}" type="presParOf" srcId="{BF3B4C75-1AEB-4275-BE08-CC5F449BB69A}" destId="{C0921C78-BE86-4F62-BD1C-929C874C3C35}" srcOrd="5" destOrd="0" presId="urn:microsoft.com/office/officeart/2005/8/layout/list1"/>
    <dgm:cxn modelId="{D5285B1E-306A-4B65-8D5A-097E800FB206}" type="presParOf" srcId="{BF3B4C75-1AEB-4275-BE08-CC5F449BB69A}" destId="{7604809F-56CC-4C35-9D75-38958AA817F5}" srcOrd="6" destOrd="0" presId="urn:microsoft.com/office/officeart/2005/8/layout/list1"/>
    <dgm:cxn modelId="{82DC29F7-3E49-418D-9F12-44E70D8BF0A8}" type="presParOf" srcId="{BF3B4C75-1AEB-4275-BE08-CC5F449BB69A}" destId="{51F24954-F6C9-4973-9C7C-B0E9DBB6B52C}" srcOrd="7" destOrd="0" presId="urn:microsoft.com/office/officeart/2005/8/layout/list1"/>
    <dgm:cxn modelId="{497FD3F7-3C94-4E0B-B19E-D7561BB7B68C}" type="presParOf" srcId="{BF3B4C75-1AEB-4275-BE08-CC5F449BB69A}" destId="{03892C90-6C89-4B06-9D01-D924FED979B9}" srcOrd="8" destOrd="0" presId="urn:microsoft.com/office/officeart/2005/8/layout/list1"/>
    <dgm:cxn modelId="{1D49A19A-6CE1-4374-A962-7429BD27DE33}" type="presParOf" srcId="{03892C90-6C89-4B06-9D01-D924FED979B9}" destId="{C9C45AD4-1F9E-456A-AE19-4B2C66E98A04}" srcOrd="0" destOrd="0" presId="urn:microsoft.com/office/officeart/2005/8/layout/list1"/>
    <dgm:cxn modelId="{CF9418D6-EAC1-4C03-974F-C23931E4CA57}" type="presParOf" srcId="{03892C90-6C89-4B06-9D01-D924FED979B9}" destId="{FD5BABC5-B216-4991-8593-E237D1011662}" srcOrd="1" destOrd="0" presId="urn:microsoft.com/office/officeart/2005/8/layout/list1"/>
    <dgm:cxn modelId="{CFAAD9C3-A7F1-4648-B424-74D66C4E39DE}" type="presParOf" srcId="{BF3B4C75-1AEB-4275-BE08-CC5F449BB69A}" destId="{A8C203B2-CE8F-4C9E-B184-DC4885DE7CB9}" srcOrd="9" destOrd="0" presId="urn:microsoft.com/office/officeart/2005/8/layout/list1"/>
    <dgm:cxn modelId="{B6DD9ECD-0586-4ACC-AB71-87616EB3E94B}" type="presParOf" srcId="{BF3B4C75-1AEB-4275-BE08-CC5F449BB69A}" destId="{11CE1263-D9DB-4DE3-8085-A0F75B2C8D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E0F37A-27DB-4492-BC25-9F196E5E938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D6FFCE-77F7-4D08-A830-8FEF09460650}">
      <dgm:prSet phldrT="[Text]" phldr="1"/>
      <dgm:spPr/>
      <dgm:t>
        <a:bodyPr/>
        <a:lstStyle/>
        <a:p>
          <a:endParaRPr lang="en-US" dirty="0"/>
        </a:p>
      </dgm:t>
    </dgm:pt>
    <dgm:pt modelId="{1A26685C-DEEF-4217-9BDD-DEBAAF655287}" type="parTrans" cxnId="{B7A50AA3-DBF0-46EC-82F8-63A31CA7E873}">
      <dgm:prSet/>
      <dgm:spPr/>
      <dgm:t>
        <a:bodyPr/>
        <a:lstStyle/>
        <a:p>
          <a:endParaRPr lang="en-US"/>
        </a:p>
      </dgm:t>
    </dgm:pt>
    <dgm:pt modelId="{F5D10D3D-78C6-4156-9BEE-617F2DDCB0ED}" type="sibTrans" cxnId="{B7A50AA3-DBF0-46EC-82F8-63A31CA7E873}">
      <dgm:prSet/>
      <dgm:spPr/>
      <dgm:t>
        <a:bodyPr/>
        <a:lstStyle/>
        <a:p>
          <a:endParaRPr lang="en-US"/>
        </a:p>
      </dgm:t>
    </dgm:pt>
    <dgm:pt modelId="{3B14C15D-10B2-4177-AFC7-6FF63C031BE0}">
      <dgm:prSet phldrT="[Text]" custT="1"/>
      <dgm:spPr/>
      <dgm:t>
        <a:bodyPr/>
        <a:lstStyle/>
        <a:p>
          <a:r>
            <a:rPr lang="en-US" sz="2800" b="1" dirty="0" smtClean="0"/>
            <a:t>VPN Login</a:t>
          </a:r>
          <a:endParaRPr lang="en-US" sz="2800" b="1" dirty="0"/>
        </a:p>
      </dgm:t>
    </dgm:pt>
    <dgm:pt modelId="{20E3A7D0-E5A9-4BA6-A279-C7FFAF328468}" type="parTrans" cxnId="{D9896F10-2AB7-4877-86F3-1CD28D29F729}">
      <dgm:prSet/>
      <dgm:spPr/>
      <dgm:t>
        <a:bodyPr/>
        <a:lstStyle/>
        <a:p>
          <a:endParaRPr lang="en-US"/>
        </a:p>
      </dgm:t>
    </dgm:pt>
    <dgm:pt modelId="{3734A501-9DB4-4809-967C-E1D331485F05}" type="sibTrans" cxnId="{D9896F10-2AB7-4877-86F3-1CD28D29F729}">
      <dgm:prSet/>
      <dgm:spPr/>
      <dgm:t>
        <a:bodyPr/>
        <a:lstStyle/>
        <a:p>
          <a:endParaRPr lang="en-US"/>
        </a:p>
      </dgm:t>
    </dgm:pt>
    <dgm:pt modelId="{1F99C798-30A5-49F2-9B5E-84BC610922DB}">
      <dgm:prSet phldrT="[Text]" phldr="1"/>
      <dgm:spPr/>
      <dgm:t>
        <a:bodyPr/>
        <a:lstStyle/>
        <a:p>
          <a:endParaRPr lang="en-US" dirty="0"/>
        </a:p>
      </dgm:t>
    </dgm:pt>
    <dgm:pt modelId="{F49F76C9-92DA-4434-8639-775A33CF49BF}" type="parTrans" cxnId="{1DAEC05B-965F-41FF-A36C-C675A2CB4028}">
      <dgm:prSet/>
      <dgm:spPr/>
      <dgm:t>
        <a:bodyPr/>
        <a:lstStyle/>
        <a:p>
          <a:endParaRPr lang="en-US"/>
        </a:p>
      </dgm:t>
    </dgm:pt>
    <dgm:pt modelId="{5F6141B5-4CC8-4262-A624-41E8F0BDF4FA}" type="sibTrans" cxnId="{1DAEC05B-965F-41FF-A36C-C675A2CB4028}">
      <dgm:prSet/>
      <dgm:spPr/>
      <dgm:t>
        <a:bodyPr/>
        <a:lstStyle/>
        <a:p>
          <a:endParaRPr lang="en-US"/>
        </a:p>
      </dgm:t>
    </dgm:pt>
    <dgm:pt modelId="{A741BD01-F50B-4D7E-81CA-5D1E9BF282F2}">
      <dgm:prSet phldrT="[Text]" custT="1"/>
      <dgm:spPr/>
      <dgm:t>
        <a:bodyPr/>
        <a:lstStyle/>
        <a:p>
          <a:r>
            <a:rPr lang="en-US" sz="2800" b="1" dirty="0" smtClean="0"/>
            <a:t>Tenet Login</a:t>
          </a:r>
          <a:endParaRPr lang="en-US" sz="2800" b="1" dirty="0"/>
        </a:p>
      </dgm:t>
    </dgm:pt>
    <dgm:pt modelId="{4017E68B-6447-49C6-BCC8-49C719A51BAE}" type="parTrans" cxnId="{FA99F543-A04E-4CFF-8ACC-86A179ED8A9A}">
      <dgm:prSet/>
      <dgm:spPr/>
      <dgm:t>
        <a:bodyPr/>
        <a:lstStyle/>
        <a:p>
          <a:endParaRPr lang="en-US"/>
        </a:p>
      </dgm:t>
    </dgm:pt>
    <dgm:pt modelId="{F44B6C58-C2EF-48E2-ACF1-22E04F6FCC8A}" type="sibTrans" cxnId="{FA99F543-A04E-4CFF-8ACC-86A179ED8A9A}">
      <dgm:prSet/>
      <dgm:spPr/>
      <dgm:t>
        <a:bodyPr/>
        <a:lstStyle/>
        <a:p>
          <a:endParaRPr lang="en-US"/>
        </a:p>
      </dgm:t>
    </dgm:pt>
    <dgm:pt modelId="{6383E6A0-AAA6-4E72-8108-4F7BD8792FB7}">
      <dgm:prSet phldrT="[Text]" phldr="1"/>
      <dgm:spPr/>
      <dgm:t>
        <a:bodyPr/>
        <a:lstStyle/>
        <a:p>
          <a:endParaRPr lang="en-US" dirty="0"/>
        </a:p>
      </dgm:t>
    </dgm:pt>
    <dgm:pt modelId="{E5674926-2E04-4E1A-9399-6CA27FCE2D94}" type="parTrans" cxnId="{CEFFF311-F7DD-41E7-B174-3DC1FE40ADA8}">
      <dgm:prSet/>
      <dgm:spPr/>
      <dgm:t>
        <a:bodyPr/>
        <a:lstStyle/>
        <a:p>
          <a:endParaRPr lang="en-US"/>
        </a:p>
      </dgm:t>
    </dgm:pt>
    <dgm:pt modelId="{A335781B-291D-489D-BD79-904E6D8421F5}" type="sibTrans" cxnId="{CEFFF311-F7DD-41E7-B174-3DC1FE40ADA8}">
      <dgm:prSet/>
      <dgm:spPr/>
      <dgm:t>
        <a:bodyPr/>
        <a:lstStyle/>
        <a:p>
          <a:endParaRPr lang="en-US"/>
        </a:p>
      </dgm:t>
    </dgm:pt>
    <dgm:pt modelId="{A5964686-7405-41CA-8EE0-CFBA83BAFC73}">
      <dgm:prSet phldrT="[Text]" custT="1"/>
      <dgm:spPr/>
      <dgm:t>
        <a:bodyPr/>
        <a:lstStyle/>
        <a:p>
          <a:r>
            <a:rPr lang="en-US" sz="2800" b="1" dirty="0" smtClean="0"/>
            <a:t>Application Login</a:t>
          </a:r>
          <a:endParaRPr lang="en-US" sz="2800" b="1" dirty="0"/>
        </a:p>
      </dgm:t>
    </dgm:pt>
    <dgm:pt modelId="{1186E0A2-2289-4E9C-8E25-24AE88ACC308}" type="parTrans" cxnId="{525FB011-A408-4696-990C-00C5F72CB7DA}">
      <dgm:prSet/>
      <dgm:spPr/>
      <dgm:t>
        <a:bodyPr/>
        <a:lstStyle/>
        <a:p>
          <a:endParaRPr lang="en-US"/>
        </a:p>
      </dgm:t>
    </dgm:pt>
    <dgm:pt modelId="{D556C375-92E4-4FB3-9163-60376BEC7508}" type="sibTrans" cxnId="{525FB011-A408-4696-990C-00C5F72CB7DA}">
      <dgm:prSet/>
      <dgm:spPr/>
      <dgm:t>
        <a:bodyPr/>
        <a:lstStyle/>
        <a:p>
          <a:endParaRPr lang="en-US"/>
        </a:p>
      </dgm:t>
    </dgm:pt>
    <dgm:pt modelId="{8AE2B6A7-15EF-4E5C-A4E9-74DE8A7A5F3B}" type="pres">
      <dgm:prSet presAssocID="{64E0F37A-27DB-4492-BC25-9F196E5E93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4112C9-53B3-43C9-9395-AD2B420AD271}" type="pres">
      <dgm:prSet presAssocID="{92D6FFCE-77F7-4D08-A830-8FEF09460650}" presName="composite" presStyleCnt="0"/>
      <dgm:spPr/>
    </dgm:pt>
    <dgm:pt modelId="{B0F403CC-718C-4B89-BCBD-B9991D59B88C}" type="pres">
      <dgm:prSet presAssocID="{92D6FFCE-77F7-4D08-A830-8FEF094606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7B43C-CCD5-43B7-BE30-3D868448D8DB}" type="pres">
      <dgm:prSet presAssocID="{92D6FFCE-77F7-4D08-A830-8FEF094606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554F4-1F1A-4F99-B6BF-A05B339132B2}" type="pres">
      <dgm:prSet presAssocID="{F5D10D3D-78C6-4156-9BEE-617F2DDCB0ED}" presName="sp" presStyleCnt="0"/>
      <dgm:spPr/>
    </dgm:pt>
    <dgm:pt modelId="{F15CF774-959C-4A87-9A7C-136DF6547AC7}" type="pres">
      <dgm:prSet presAssocID="{1F99C798-30A5-49F2-9B5E-84BC610922DB}" presName="composite" presStyleCnt="0"/>
      <dgm:spPr/>
    </dgm:pt>
    <dgm:pt modelId="{0DF2D9EF-E760-4820-AA0C-0C89422AD3CC}" type="pres">
      <dgm:prSet presAssocID="{1F99C798-30A5-49F2-9B5E-84BC610922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62486-54F2-420C-AC1B-89DA1E3D7712}" type="pres">
      <dgm:prSet presAssocID="{1F99C798-30A5-49F2-9B5E-84BC610922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800C3-94F8-4C27-B64A-2C35F8166998}" type="pres">
      <dgm:prSet presAssocID="{5F6141B5-4CC8-4262-A624-41E8F0BDF4FA}" presName="sp" presStyleCnt="0"/>
      <dgm:spPr/>
    </dgm:pt>
    <dgm:pt modelId="{B9794AF5-04CE-4648-B8ED-FB2DB152CA27}" type="pres">
      <dgm:prSet presAssocID="{6383E6A0-AAA6-4E72-8108-4F7BD8792FB7}" presName="composite" presStyleCnt="0"/>
      <dgm:spPr/>
    </dgm:pt>
    <dgm:pt modelId="{4F2657D4-E582-4CE7-90A0-39F67BB4E7A1}" type="pres">
      <dgm:prSet presAssocID="{6383E6A0-AAA6-4E72-8108-4F7BD8792F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7E81-BF43-42DB-A4C8-C894E78715A9}" type="pres">
      <dgm:prSet presAssocID="{6383E6A0-AAA6-4E72-8108-4F7BD8792F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FF311-F7DD-41E7-B174-3DC1FE40ADA8}" srcId="{64E0F37A-27DB-4492-BC25-9F196E5E9384}" destId="{6383E6A0-AAA6-4E72-8108-4F7BD8792FB7}" srcOrd="2" destOrd="0" parTransId="{E5674926-2E04-4E1A-9399-6CA27FCE2D94}" sibTransId="{A335781B-291D-489D-BD79-904E6D8421F5}"/>
    <dgm:cxn modelId="{E3DD981E-5154-408E-B2CC-FB6F59F67A92}" type="presOf" srcId="{1F99C798-30A5-49F2-9B5E-84BC610922DB}" destId="{0DF2D9EF-E760-4820-AA0C-0C89422AD3CC}" srcOrd="0" destOrd="0" presId="urn:microsoft.com/office/officeart/2005/8/layout/chevron2"/>
    <dgm:cxn modelId="{1DAEC05B-965F-41FF-A36C-C675A2CB4028}" srcId="{64E0F37A-27DB-4492-BC25-9F196E5E9384}" destId="{1F99C798-30A5-49F2-9B5E-84BC610922DB}" srcOrd="1" destOrd="0" parTransId="{F49F76C9-92DA-4434-8639-775A33CF49BF}" sibTransId="{5F6141B5-4CC8-4262-A624-41E8F0BDF4FA}"/>
    <dgm:cxn modelId="{525FB011-A408-4696-990C-00C5F72CB7DA}" srcId="{6383E6A0-AAA6-4E72-8108-4F7BD8792FB7}" destId="{A5964686-7405-41CA-8EE0-CFBA83BAFC73}" srcOrd="0" destOrd="0" parTransId="{1186E0A2-2289-4E9C-8E25-24AE88ACC308}" sibTransId="{D556C375-92E4-4FB3-9163-60376BEC7508}"/>
    <dgm:cxn modelId="{43943C57-9053-4E58-8FEA-971F36AC824D}" type="presOf" srcId="{A5964686-7405-41CA-8EE0-CFBA83BAFC73}" destId="{06E87E81-BF43-42DB-A4C8-C894E78715A9}" srcOrd="0" destOrd="0" presId="urn:microsoft.com/office/officeart/2005/8/layout/chevron2"/>
    <dgm:cxn modelId="{FA99F543-A04E-4CFF-8ACC-86A179ED8A9A}" srcId="{1F99C798-30A5-49F2-9B5E-84BC610922DB}" destId="{A741BD01-F50B-4D7E-81CA-5D1E9BF282F2}" srcOrd="0" destOrd="0" parTransId="{4017E68B-6447-49C6-BCC8-49C719A51BAE}" sibTransId="{F44B6C58-C2EF-48E2-ACF1-22E04F6FCC8A}"/>
    <dgm:cxn modelId="{CF9E0BA0-7C13-4F12-B783-36272C1528AB}" type="presOf" srcId="{3B14C15D-10B2-4177-AFC7-6FF63C031BE0}" destId="{FAC7B43C-CCD5-43B7-BE30-3D868448D8DB}" srcOrd="0" destOrd="0" presId="urn:microsoft.com/office/officeart/2005/8/layout/chevron2"/>
    <dgm:cxn modelId="{2736D090-69E1-49C5-A578-1AD7BEB0F8F3}" type="presOf" srcId="{92D6FFCE-77F7-4D08-A830-8FEF09460650}" destId="{B0F403CC-718C-4B89-BCBD-B9991D59B88C}" srcOrd="0" destOrd="0" presId="urn:microsoft.com/office/officeart/2005/8/layout/chevron2"/>
    <dgm:cxn modelId="{D9896F10-2AB7-4877-86F3-1CD28D29F729}" srcId="{92D6FFCE-77F7-4D08-A830-8FEF09460650}" destId="{3B14C15D-10B2-4177-AFC7-6FF63C031BE0}" srcOrd="0" destOrd="0" parTransId="{20E3A7D0-E5A9-4BA6-A279-C7FFAF328468}" sibTransId="{3734A501-9DB4-4809-967C-E1D331485F05}"/>
    <dgm:cxn modelId="{03B3EA39-D742-418A-98B9-C2A90F4CE178}" type="presOf" srcId="{A741BD01-F50B-4D7E-81CA-5D1E9BF282F2}" destId="{00662486-54F2-420C-AC1B-89DA1E3D7712}" srcOrd="0" destOrd="0" presId="urn:microsoft.com/office/officeart/2005/8/layout/chevron2"/>
    <dgm:cxn modelId="{B1C9CDAB-6C9E-407D-B3DE-6EEA4EB16AD7}" type="presOf" srcId="{64E0F37A-27DB-4492-BC25-9F196E5E9384}" destId="{8AE2B6A7-15EF-4E5C-A4E9-74DE8A7A5F3B}" srcOrd="0" destOrd="0" presId="urn:microsoft.com/office/officeart/2005/8/layout/chevron2"/>
    <dgm:cxn modelId="{B7A50AA3-DBF0-46EC-82F8-63A31CA7E873}" srcId="{64E0F37A-27DB-4492-BC25-9F196E5E9384}" destId="{92D6FFCE-77F7-4D08-A830-8FEF09460650}" srcOrd="0" destOrd="0" parTransId="{1A26685C-DEEF-4217-9BDD-DEBAAF655287}" sibTransId="{F5D10D3D-78C6-4156-9BEE-617F2DDCB0ED}"/>
    <dgm:cxn modelId="{37E38154-6299-42B4-8070-3806D194948D}" type="presOf" srcId="{6383E6A0-AAA6-4E72-8108-4F7BD8792FB7}" destId="{4F2657D4-E582-4CE7-90A0-39F67BB4E7A1}" srcOrd="0" destOrd="0" presId="urn:microsoft.com/office/officeart/2005/8/layout/chevron2"/>
    <dgm:cxn modelId="{1DFDB33B-A217-41FA-A81A-3864AE0066DF}" type="presParOf" srcId="{8AE2B6A7-15EF-4E5C-A4E9-74DE8A7A5F3B}" destId="{AB4112C9-53B3-43C9-9395-AD2B420AD271}" srcOrd="0" destOrd="0" presId="urn:microsoft.com/office/officeart/2005/8/layout/chevron2"/>
    <dgm:cxn modelId="{FEF0E0E8-6E27-4805-B897-E27D04A15835}" type="presParOf" srcId="{AB4112C9-53B3-43C9-9395-AD2B420AD271}" destId="{B0F403CC-718C-4B89-BCBD-B9991D59B88C}" srcOrd="0" destOrd="0" presId="urn:microsoft.com/office/officeart/2005/8/layout/chevron2"/>
    <dgm:cxn modelId="{6AAE4FE7-6532-45A4-81CC-26294339E6AC}" type="presParOf" srcId="{AB4112C9-53B3-43C9-9395-AD2B420AD271}" destId="{FAC7B43C-CCD5-43B7-BE30-3D868448D8DB}" srcOrd="1" destOrd="0" presId="urn:microsoft.com/office/officeart/2005/8/layout/chevron2"/>
    <dgm:cxn modelId="{EFB4C949-B85C-470C-97EB-08BC2283B17A}" type="presParOf" srcId="{8AE2B6A7-15EF-4E5C-A4E9-74DE8A7A5F3B}" destId="{6B5554F4-1F1A-4F99-B6BF-A05B339132B2}" srcOrd="1" destOrd="0" presId="urn:microsoft.com/office/officeart/2005/8/layout/chevron2"/>
    <dgm:cxn modelId="{935EA9DA-9C3C-47CE-9846-753FC70F7060}" type="presParOf" srcId="{8AE2B6A7-15EF-4E5C-A4E9-74DE8A7A5F3B}" destId="{F15CF774-959C-4A87-9A7C-136DF6547AC7}" srcOrd="2" destOrd="0" presId="urn:microsoft.com/office/officeart/2005/8/layout/chevron2"/>
    <dgm:cxn modelId="{91F177AA-0233-4DBF-8972-093B47FEA569}" type="presParOf" srcId="{F15CF774-959C-4A87-9A7C-136DF6547AC7}" destId="{0DF2D9EF-E760-4820-AA0C-0C89422AD3CC}" srcOrd="0" destOrd="0" presId="urn:microsoft.com/office/officeart/2005/8/layout/chevron2"/>
    <dgm:cxn modelId="{03137A47-047E-496E-B810-5981B6E1E50B}" type="presParOf" srcId="{F15CF774-959C-4A87-9A7C-136DF6547AC7}" destId="{00662486-54F2-420C-AC1B-89DA1E3D7712}" srcOrd="1" destOrd="0" presId="urn:microsoft.com/office/officeart/2005/8/layout/chevron2"/>
    <dgm:cxn modelId="{CD692FF8-8646-42E6-9B32-254BA792183E}" type="presParOf" srcId="{8AE2B6A7-15EF-4E5C-A4E9-74DE8A7A5F3B}" destId="{01F800C3-94F8-4C27-B64A-2C35F8166998}" srcOrd="3" destOrd="0" presId="urn:microsoft.com/office/officeart/2005/8/layout/chevron2"/>
    <dgm:cxn modelId="{C69644AE-2E14-4E0D-8CC7-7359DA9344B5}" type="presParOf" srcId="{8AE2B6A7-15EF-4E5C-A4E9-74DE8A7A5F3B}" destId="{B9794AF5-04CE-4648-B8ED-FB2DB152CA27}" srcOrd="4" destOrd="0" presId="urn:microsoft.com/office/officeart/2005/8/layout/chevron2"/>
    <dgm:cxn modelId="{77A15D56-3536-491E-A514-FCC3626D2493}" type="presParOf" srcId="{B9794AF5-04CE-4648-B8ED-FB2DB152CA27}" destId="{4F2657D4-E582-4CE7-90A0-39F67BB4E7A1}" srcOrd="0" destOrd="0" presId="urn:microsoft.com/office/officeart/2005/8/layout/chevron2"/>
    <dgm:cxn modelId="{24216E60-CA47-4E29-AC76-99103D08A3CB}" type="presParOf" srcId="{B9794AF5-04CE-4648-B8ED-FB2DB152CA27}" destId="{06E87E81-BF43-42DB-A4C8-C894E7871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3BC780-35AA-4BDA-83C5-CBE8BD7889FC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EA9B179-FBDB-4D50-9D6D-B1B02A5921E4}">
      <dgm:prSet phldrT="[Text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User Creation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1FD9EFC9-FCA0-48B0-9599-0A322757B34F}" type="parTrans" cxnId="{FFD3F678-E3EB-439F-A501-5CE04F6BCDA7}">
      <dgm:prSet/>
      <dgm:spPr/>
      <dgm:t>
        <a:bodyPr/>
        <a:lstStyle/>
        <a:p>
          <a:endParaRPr lang="en-US"/>
        </a:p>
      </dgm:t>
    </dgm:pt>
    <dgm:pt modelId="{D2AEDDB4-A225-4255-9F31-6B0D9F777E98}" type="sibTrans" cxnId="{FFD3F678-E3EB-439F-A501-5CE04F6BCDA7}">
      <dgm:prSet/>
      <dgm:spPr/>
      <dgm:t>
        <a:bodyPr/>
        <a:lstStyle/>
        <a:p>
          <a:endParaRPr lang="en-US"/>
        </a:p>
      </dgm:t>
    </dgm:pt>
    <dgm:pt modelId="{FBA37F03-1820-4B45-9374-3661862D2145}">
      <dgm:prSet phldrT="[Text]" custT="1"/>
      <dgm:spPr/>
      <dgm:t>
        <a:bodyPr/>
        <a:lstStyle/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hnauser.exe</a:t>
          </a:r>
        </a:p>
        <a:p>
          <a:endParaRPr lang="en-US" sz="1100" dirty="0"/>
        </a:p>
      </dgm:t>
    </dgm:pt>
    <dgm:pt modelId="{D2D57B46-4776-4EA8-91C7-D80E4AA74B6B}" type="parTrans" cxnId="{B897DB43-442C-47DE-BA24-953F70BC4F81}">
      <dgm:prSet/>
      <dgm:spPr/>
      <dgm:t>
        <a:bodyPr/>
        <a:lstStyle/>
        <a:p>
          <a:endParaRPr lang="en-US"/>
        </a:p>
      </dgm:t>
    </dgm:pt>
    <dgm:pt modelId="{33777A2B-F063-441D-AEAA-F36878EA4D18}" type="sibTrans" cxnId="{B897DB43-442C-47DE-BA24-953F70BC4F81}">
      <dgm:prSet/>
      <dgm:spPr/>
      <dgm:t>
        <a:bodyPr/>
        <a:lstStyle/>
        <a:p>
          <a:endParaRPr lang="en-US"/>
        </a:p>
      </dgm:t>
    </dgm:pt>
    <dgm:pt modelId="{F397B8A8-7DA2-4915-8057-55E315A8B0AD}">
      <dgm:prSet phldrT="[Text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Creating Test Patients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3420EBDF-42AC-4EF4-BEF2-0650DA2EBDC3}" type="parTrans" cxnId="{15F6A245-849E-4AF3-B30B-35EF4DBBC5BF}">
      <dgm:prSet/>
      <dgm:spPr/>
      <dgm:t>
        <a:bodyPr/>
        <a:lstStyle/>
        <a:p>
          <a:endParaRPr lang="en-US"/>
        </a:p>
      </dgm:t>
    </dgm:pt>
    <dgm:pt modelId="{5647B2AF-4039-490E-97FA-76B363DD4DD2}" type="sibTrans" cxnId="{15F6A245-849E-4AF3-B30B-35EF4DBBC5BF}">
      <dgm:prSet/>
      <dgm:spPr/>
      <dgm:t>
        <a:bodyPr/>
        <a:lstStyle/>
        <a:p>
          <a:endParaRPr lang="en-US"/>
        </a:p>
      </dgm:t>
    </dgm:pt>
    <dgm:pt modelId="{62E5F46F-076D-490D-A22E-34DCD55A15E0}">
      <dgm:prSet phldrT="[Text]" custT="1"/>
      <dgm:spPr/>
      <dgm:t>
        <a:bodyPr/>
        <a:lstStyle/>
        <a:p>
          <a:pPr algn="l"/>
          <a:r>
            <a:rPr lang="en-US" sz="1400" b="1" i="0" dirty="0" smtClean="0">
              <a:latin typeface="Times New Roman" pitchFamily="18" charset="0"/>
              <a:cs typeface="Times New Roman" pitchFamily="18" charset="0"/>
            </a:rPr>
            <a:t>Pmlaunch.exe</a:t>
          </a:r>
          <a:endParaRPr lang="en-US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0C18071E-2844-4E88-9097-012935C4F8D1}" type="parTrans" cxnId="{68F7EC90-F8AA-4E5A-BC54-C29724D3A069}">
      <dgm:prSet/>
      <dgm:spPr/>
      <dgm:t>
        <a:bodyPr/>
        <a:lstStyle/>
        <a:p>
          <a:endParaRPr lang="en-US"/>
        </a:p>
      </dgm:t>
    </dgm:pt>
    <dgm:pt modelId="{82244B69-954D-4C83-84FB-124A279C9ECF}" type="sibTrans" cxnId="{68F7EC90-F8AA-4E5A-BC54-C29724D3A069}">
      <dgm:prSet/>
      <dgm:spPr/>
      <dgm:t>
        <a:bodyPr/>
        <a:lstStyle/>
        <a:p>
          <a:endParaRPr lang="en-US"/>
        </a:p>
      </dgm:t>
    </dgm:pt>
    <dgm:pt modelId="{6C7F2C5E-7747-4EF5-A12A-B9305706AC1B}">
      <dgm:prSet phldrT="[Text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Health-plan Addition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827BB4E8-C89C-4BB1-87A1-5040140EDC2B}" type="parTrans" cxnId="{5DC22A61-B983-4E33-AFEC-C00E6C659994}">
      <dgm:prSet/>
      <dgm:spPr/>
      <dgm:t>
        <a:bodyPr/>
        <a:lstStyle/>
        <a:p>
          <a:endParaRPr lang="en-US"/>
        </a:p>
      </dgm:t>
    </dgm:pt>
    <dgm:pt modelId="{EB7D9AFB-6189-460B-ADA0-016E3ED14DAC}" type="sibTrans" cxnId="{5DC22A61-B983-4E33-AFEC-C00E6C659994}">
      <dgm:prSet/>
      <dgm:spPr/>
      <dgm:t>
        <a:bodyPr/>
        <a:lstStyle/>
        <a:p>
          <a:endParaRPr lang="en-US"/>
        </a:p>
      </dgm:t>
    </dgm:pt>
    <dgm:pt modelId="{B8B269AE-F1D4-4249-A799-9C52072CEEC9}">
      <dgm:prSet phldrT="[Text]" custT="1"/>
      <dgm:spPr/>
      <dgm:t>
        <a:bodyPr/>
        <a:lstStyle/>
        <a:p>
          <a:pPr algn="l"/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DCP Tool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1BE9FA2C-FCDC-41D2-9809-D796B0321048}" type="parTrans" cxnId="{125DF76E-F1CD-45B2-AB53-F329EF3FB2D2}">
      <dgm:prSet/>
      <dgm:spPr/>
      <dgm:t>
        <a:bodyPr/>
        <a:lstStyle/>
        <a:p>
          <a:endParaRPr lang="en-US"/>
        </a:p>
      </dgm:t>
    </dgm:pt>
    <dgm:pt modelId="{DF59EE71-ED70-40F5-B1FE-FD460ED9C1C3}" type="sibTrans" cxnId="{125DF76E-F1CD-45B2-AB53-F329EF3FB2D2}">
      <dgm:prSet/>
      <dgm:spPr/>
      <dgm:t>
        <a:bodyPr/>
        <a:lstStyle/>
        <a:p>
          <a:endParaRPr lang="en-US"/>
        </a:p>
      </dgm:t>
    </dgm:pt>
    <dgm:pt modelId="{EE27EACB-46D0-4D3E-89D1-AEC16DDA8F64}">
      <dgm:prSet phldrT="[Text]" custT="1"/>
      <dgm:spPr/>
      <dgm:t>
        <a:bodyPr/>
        <a:lstStyle/>
        <a:p>
          <a:r>
            <a:rPr lang="en-US" sz="1400" b="1" dirty="0" smtClean="0"/>
            <a:t>Physician Provider</a:t>
          </a:r>
          <a:r>
            <a:rPr lang="en-US" sz="1400" b="1" baseline="0" dirty="0" smtClean="0"/>
            <a:t> Group</a:t>
          </a:r>
          <a:endParaRPr lang="en-US" sz="1400" b="1" dirty="0"/>
        </a:p>
      </dgm:t>
    </dgm:pt>
    <dgm:pt modelId="{2B3EE162-44ED-4A40-B058-AED478BC84E7}" type="parTrans" cxnId="{CC77207D-009D-4C93-9B70-08B38900CA14}">
      <dgm:prSet/>
      <dgm:spPr/>
      <dgm:t>
        <a:bodyPr/>
        <a:lstStyle/>
        <a:p>
          <a:endParaRPr lang="en-US"/>
        </a:p>
      </dgm:t>
    </dgm:pt>
    <dgm:pt modelId="{D9089092-F21D-4CFB-B93A-B67107005CFD}" type="sibTrans" cxnId="{CC77207D-009D-4C93-9B70-08B38900CA14}">
      <dgm:prSet/>
      <dgm:spPr/>
      <dgm:t>
        <a:bodyPr/>
        <a:lstStyle/>
        <a:p>
          <a:endParaRPr lang="en-US"/>
        </a:p>
      </dgm:t>
    </dgm:pt>
    <dgm:pt modelId="{3CCFDAB4-64EB-4E53-AA05-79216281CA29}">
      <dgm:prSet phldrT="[Text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Configuration Customization task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4C5D7627-9182-444A-A00E-ABB2CC71C0FA}" type="parTrans" cxnId="{596CC2BF-4FC2-4237-A93B-B4689FAFBDCE}">
      <dgm:prSet/>
      <dgm:spPr/>
      <dgm:t>
        <a:bodyPr/>
        <a:lstStyle/>
        <a:p>
          <a:endParaRPr lang="en-US"/>
        </a:p>
      </dgm:t>
    </dgm:pt>
    <dgm:pt modelId="{A8A94A48-8B18-4C8F-9D06-8C274E9F9234}" type="sibTrans" cxnId="{596CC2BF-4FC2-4237-A93B-B4689FAFBDCE}">
      <dgm:prSet/>
      <dgm:spPr/>
      <dgm:t>
        <a:bodyPr/>
        <a:lstStyle/>
        <a:p>
          <a:endParaRPr lang="en-US"/>
        </a:p>
      </dgm:t>
    </dgm:pt>
    <dgm:pt modelId="{DFB8B918-F0A6-4FED-A212-F9206F57A761}">
      <dgm:prSet custT="1"/>
      <dgm:spPr/>
      <dgm:t>
        <a:bodyPr/>
        <a:lstStyle/>
        <a:p>
          <a:pPr algn="ctr"/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Privmaint.exe</a:t>
          </a:r>
          <a:endParaRPr lang="en-US" sz="1400" dirty="0"/>
        </a:p>
      </dgm:t>
    </dgm:pt>
    <dgm:pt modelId="{86921D1A-41AC-4488-9ECB-481CAD71BCB9}" type="parTrans" cxnId="{1F336D14-D22F-41B5-9859-089A8B2DB22B}">
      <dgm:prSet/>
      <dgm:spPr/>
      <dgm:t>
        <a:bodyPr/>
        <a:lstStyle/>
        <a:p>
          <a:endParaRPr lang="en-US"/>
        </a:p>
      </dgm:t>
    </dgm:pt>
    <dgm:pt modelId="{F1350DF5-4244-4078-8627-75B3E4E8DCE2}" type="sibTrans" cxnId="{1F336D14-D22F-41B5-9859-089A8B2DB22B}">
      <dgm:prSet/>
      <dgm:spPr/>
      <dgm:t>
        <a:bodyPr/>
        <a:lstStyle/>
        <a:p>
          <a:endParaRPr lang="en-US"/>
        </a:p>
      </dgm:t>
    </dgm:pt>
    <dgm:pt modelId="{557A189F-4123-401A-88AB-A47EC65ACA8C}">
      <dgm:prSet/>
      <dgm:spPr/>
      <dgm:t>
        <a:bodyPr/>
        <a:lstStyle/>
        <a:p>
          <a:pPr algn="r"/>
          <a:endParaRPr lang="en-US" sz="1100" dirty="0"/>
        </a:p>
      </dgm:t>
    </dgm:pt>
    <dgm:pt modelId="{BE289CBC-79DC-488D-969A-B46E1F94594A}" type="parTrans" cxnId="{96D03E1D-C296-4128-B501-92D603A3FB83}">
      <dgm:prSet/>
      <dgm:spPr/>
      <dgm:t>
        <a:bodyPr/>
        <a:lstStyle/>
        <a:p>
          <a:endParaRPr lang="en-US"/>
        </a:p>
      </dgm:t>
    </dgm:pt>
    <dgm:pt modelId="{B707B27B-864F-4EB6-A0D7-2A28A0259A8E}" type="sibTrans" cxnId="{96D03E1D-C296-4128-B501-92D603A3FB83}">
      <dgm:prSet/>
      <dgm:spPr/>
      <dgm:t>
        <a:bodyPr/>
        <a:lstStyle/>
        <a:p>
          <a:endParaRPr lang="en-US"/>
        </a:p>
      </dgm:t>
    </dgm:pt>
    <dgm:pt modelId="{F5C70100-22F9-4142-A4E8-9BFA7BE49EF2}">
      <dgm:prSet custT="1"/>
      <dgm:spPr/>
      <dgm:t>
        <a:bodyPr/>
        <a:lstStyle/>
        <a:p>
          <a:pPr algn="r"/>
          <a:endParaRPr lang="en-US" sz="1100" b="1" dirty="0" smtClean="0"/>
        </a:p>
        <a:p>
          <a:pPr algn="r"/>
          <a:endParaRPr lang="en-US" sz="1100" b="1" dirty="0" smtClean="0"/>
        </a:p>
        <a:p>
          <a:pPr algn="r"/>
          <a:endParaRPr lang="en-US" sz="1100" b="1" dirty="0" smtClean="0"/>
        </a:p>
        <a:p>
          <a:pPr algn="r"/>
          <a:endParaRPr lang="en-US" sz="1400" b="1" dirty="0" smtClean="0"/>
        </a:p>
        <a:p>
          <a:pPr algn="l"/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Emhealthplan.exe</a:t>
          </a:r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9EB898B6-78D1-4ECB-8B85-D49AB76B2B72}" type="parTrans" cxnId="{29FCE757-6114-4CAA-962D-8738BFB01124}">
      <dgm:prSet/>
      <dgm:spPr/>
      <dgm:t>
        <a:bodyPr/>
        <a:lstStyle/>
        <a:p>
          <a:endParaRPr lang="en-US"/>
        </a:p>
      </dgm:t>
    </dgm:pt>
    <dgm:pt modelId="{DF015131-45E3-47EA-A553-F98001A87A26}" type="sibTrans" cxnId="{29FCE757-6114-4CAA-962D-8738BFB01124}">
      <dgm:prSet/>
      <dgm:spPr/>
      <dgm:t>
        <a:bodyPr/>
        <a:lstStyle/>
        <a:p>
          <a:endParaRPr lang="en-US"/>
        </a:p>
      </dgm:t>
    </dgm:pt>
    <dgm:pt modelId="{07AB090B-56A2-474F-877B-A10D6208C5CC}">
      <dgm:prSet phldrT="[Text]"/>
      <dgm:spPr/>
      <dgm:t>
        <a:bodyPr/>
        <a:lstStyle/>
        <a:p>
          <a:pPr algn="r"/>
          <a:endParaRPr lang="en-US" sz="1100" i="0" dirty="0"/>
        </a:p>
      </dgm:t>
    </dgm:pt>
    <dgm:pt modelId="{2BDF8007-3EB2-4C50-8827-DAAB585ECC08}" type="parTrans" cxnId="{FAA6AE0B-A6B1-448E-B0D2-1EC37A15CCA4}">
      <dgm:prSet/>
      <dgm:spPr/>
      <dgm:t>
        <a:bodyPr/>
        <a:lstStyle/>
        <a:p>
          <a:endParaRPr lang="en-US"/>
        </a:p>
      </dgm:t>
    </dgm:pt>
    <dgm:pt modelId="{F44994EA-EFD5-4052-85E2-A0BED9E43D9A}" type="sibTrans" cxnId="{FAA6AE0B-A6B1-448E-B0D2-1EC37A15CCA4}">
      <dgm:prSet/>
      <dgm:spPr/>
      <dgm:t>
        <a:bodyPr/>
        <a:lstStyle/>
        <a:p>
          <a:endParaRPr lang="en-US"/>
        </a:p>
      </dgm:t>
    </dgm:pt>
    <dgm:pt modelId="{1ED36C71-D737-4064-ADD5-5792195217C3}">
      <dgm:prSet phldrT="[Text]"/>
      <dgm:spPr/>
      <dgm:t>
        <a:bodyPr/>
        <a:lstStyle/>
        <a:p>
          <a:pPr algn="r"/>
          <a:endParaRPr lang="en-US" sz="1100" i="0" dirty="0"/>
        </a:p>
      </dgm:t>
    </dgm:pt>
    <dgm:pt modelId="{2A9C981A-757D-4683-8DFE-AFD7756A8CAD}" type="parTrans" cxnId="{0F9AF79C-8856-4527-AE31-9667F65A331A}">
      <dgm:prSet/>
      <dgm:spPr/>
      <dgm:t>
        <a:bodyPr/>
        <a:lstStyle/>
        <a:p>
          <a:endParaRPr lang="en-US"/>
        </a:p>
      </dgm:t>
    </dgm:pt>
    <dgm:pt modelId="{11907937-74A4-4085-81DC-93E6A06F619E}" type="sibTrans" cxnId="{0F9AF79C-8856-4527-AE31-9667F65A331A}">
      <dgm:prSet/>
      <dgm:spPr/>
      <dgm:t>
        <a:bodyPr/>
        <a:lstStyle/>
        <a:p>
          <a:endParaRPr lang="en-US"/>
        </a:p>
      </dgm:t>
    </dgm:pt>
    <dgm:pt modelId="{2D1B8887-CB5C-4DF1-9EA4-545E36208A97}">
      <dgm:prSet phldrT="[Text]"/>
      <dgm:spPr/>
      <dgm:t>
        <a:bodyPr/>
        <a:lstStyle/>
        <a:p>
          <a:pPr algn="r"/>
          <a:endParaRPr lang="en-US" sz="1100" i="0" dirty="0"/>
        </a:p>
      </dgm:t>
    </dgm:pt>
    <dgm:pt modelId="{61654621-44A7-43C1-984F-137520A35C29}" type="parTrans" cxnId="{34BC25FF-187F-4015-BA37-81F7F00F3E16}">
      <dgm:prSet/>
      <dgm:spPr/>
      <dgm:t>
        <a:bodyPr/>
        <a:lstStyle/>
        <a:p>
          <a:endParaRPr lang="en-US"/>
        </a:p>
      </dgm:t>
    </dgm:pt>
    <dgm:pt modelId="{1C37A837-24DB-407E-A438-325B6DB525E1}" type="sibTrans" cxnId="{34BC25FF-187F-4015-BA37-81F7F00F3E16}">
      <dgm:prSet/>
      <dgm:spPr/>
      <dgm:t>
        <a:bodyPr/>
        <a:lstStyle/>
        <a:p>
          <a:endParaRPr lang="en-US"/>
        </a:p>
      </dgm:t>
    </dgm:pt>
    <dgm:pt modelId="{E54A85F8-A724-4BFB-8F95-506A1CFA0E42}">
      <dgm:prSet phldrT="[Text]"/>
      <dgm:spPr/>
      <dgm:t>
        <a:bodyPr/>
        <a:lstStyle/>
        <a:p>
          <a:pPr algn="r"/>
          <a:endParaRPr lang="en-US" sz="1100" i="0" dirty="0"/>
        </a:p>
      </dgm:t>
    </dgm:pt>
    <dgm:pt modelId="{E4FAB4F3-B270-4618-99ED-6784C2F4275D}" type="parTrans" cxnId="{E05FD810-C851-4636-94D4-F088DA6F0805}">
      <dgm:prSet/>
      <dgm:spPr/>
      <dgm:t>
        <a:bodyPr/>
        <a:lstStyle/>
        <a:p>
          <a:endParaRPr lang="en-US"/>
        </a:p>
      </dgm:t>
    </dgm:pt>
    <dgm:pt modelId="{CD124ABB-D318-4109-8464-C7D8B0F20054}" type="sibTrans" cxnId="{E05FD810-C851-4636-94D4-F088DA6F0805}">
      <dgm:prSet/>
      <dgm:spPr/>
      <dgm:t>
        <a:bodyPr/>
        <a:lstStyle/>
        <a:p>
          <a:endParaRPr lang="en-US"/>
        </a:p>
      </dgm:t>
    </dgm:pt>
    <dgm:pt modelId="{5B29891D-9A1A-4462-ADD5-412E1D7EB44F}">
      <dgm:prSet phldrT="[Text]"/>
      <dgm:spPr/>
      <dgm:t>
        <a:bodyPr/>
        <a:lstStyle/>
        <a:p>
          <a:pPr algn="r"/>
          <a:endParaRPr lang="en-US" sz="1100" i="0" dirty="0"/>
        </a:p>
      </dgm:t>
    </dgm:pt>
    <dgm:pt modelId="{CCF69578-BA14-43A3-989C-16DB8E787201}" type="parTrans" cxnId="{8A9E2609-04B2-4B43-B606-21FD1719A041}">
      <dgm:prSet/>
      <dgm:spPr/>
      <dgm:t>
        <a:bodyPr/>
        <a:lstStyle/>
        <a:p>
          <a:endParaRPr lang="en-US"/>
        </a:p>
      </dgm:t>
    </dgm:pt>
    <dgm:pt modelId="{F940D249-9DDA-4B4C-B3DC-E4151F5C20DC}" type="sibTrans" cxnId="{8A9E2609-04B2-4B43-B606-21FD1719A041}">
      <dgm:prSet/>
      <dgm:spPr/>
      <dgm:t>
        <a:bodyPr/>
        <a:lstStyle/>
        <a:p>
          <a:endParaRPr lang="en-US"/>
        </a:p>
      </dgm:t>
    </dgm:pt>
    <dgm:pt modelId="{5AB18467-E8A1-4EE2-98D7-31F4A45BDF16}">
      <dgm:prSet/>
      <dgm:spPr/>
      <dgm:t>
        <a:bodyPr/>
        <a:lstStyle/>
        <a:p>
          <a:pPr algn="r"/>
          <a:endParaRPr lang="en-US" sz="1100" dirty="0"/>
        </a:p>
      </dgm:t>
    </dgm:pt>
    <dgm:pt modelId="{359058A8-BAD5-4D42-8241-B97D3694D0E5}" type="parTrans" cxnId="{57C9D218-B60D-457D-8F18-F3AD2418D9E8}">
      <dgm:prSet/>
      <dgm:spPr/>
      <dgm:t>
        <a:bodyPr/>
        <a:lstStyle/>
        <a:p>
          <a:endParaRPr lang="en-US"/>
        </a:p>
      </dgm:t>
    </dgm:pt>
    <dgm:pt modelId="{14D88E25-E59C-4103-B5E7-72E5651762AB}" type="sibTrans" cxnId="{57C9D218-B60D-457D-8F18-F3AD2418D9E8}">
      <dgm:prSet/>
      <dgm:spPr/>
      <dgm:t>
        <a:bodyPr/>
        <a:lstStyle/>
        <a:p>
          <a:endParaRPr lang="en-US"/>
        </a:p>
      </dgm:t>
    </dgm:pt>
    <dgm:pt modelId="{D10383F1-60A4-4E8C-B5DF-EEC1279328CB}">
      <dgm:prSet/>
      <dgm:spPr/>
      <dgm:t>
        <a:bodyPr/>
        <a:lstStyle/>
        <a:p>
          <a:pPr algn="r"/>
          <a:endParaRPr lang="en-US" sz="1100" dirty="0"/>
        </a:p>
      </dgm:t>
    </dgm:pt>
    <dgm:pt modelId="{2DFBDD3E-B210-43D0-9495-B90C2986DB07}" type="parTrans" cxnId="{6841F292-9280-46C3-B71C-654AFE83EFB7}">
      <dgm:prSet/>
      <dgm:spPr/>
      <dgm:t>
        <a:bodyPr/>
        <a:lstStyle/>
        <a:p>
          <a:endParaRPr lang="en-US"/>
        </a:p>
      </dgm:t>
    </dgm:pt>
    <dgm:pt modelId="{DDCDE227-F001-46CF-8392-8FD0A00F27E2}" type="sibTrans" cxnId="{6841F292-9280-46C3-B71C-654AFE83EFB7}">
      <dgm:prSet/>
      <dgm:spPr/>
      <dgm:t>
        <a:bodyPr/>
        <a:lstStyle/>
        <a:p>
          <a:endParaRPr lang="en-US"/>
        </a:p>
      </dgm:t>
    </dgm:pt>
    <dgm:pt modelId="{EAC3CFB3-20EB-4681-AC40-9E6566CFA24E}">
      <dgm:prSet/>
      <dgm:spPr/>
      <dgm:t>
        <a:bodyPr/>
        <a:lstStyle/>
        <a:p>
          <a:pPr algn="r"/>
          <a:endParaRPr lang="en-US" sz="1100" dirty="0"/>
        </a:p>
      </dgm:t>
    </dgm:pt>
    <dgm:pt modelId="{91EC8D1D-96AA-428B-A3FC-7AE79FE4EE8B}" type="parTrans" cxnId="{DAC64844-249A-46A4-9B1E-DBB851682872}">
      <dgm:prSet/>
      <dgm:spPr/>
      <dgm:t>
        <a:bodyPr/>
        <a:lstStyle/>
        <a:p>
          <a:endParaRPr lang="en-US"/>
        </a:p>
      </dgm:t>
    </dgm:pt>
    <dgm:pt modelId="{C290BB46-0387-4FB2-8168-EE6E049627C8}" type="sibTrans" cxnId="{DAC64844-249A-46A4-9B1E-DBB851682872}">
      <dgm:prSet/>
      <dgm:spPr/>
      <dgm:t>
        <a:bodyPr/>
        <a:lstStyle/>
        <a:p>
          <a:endParaRPr lang="en-US"/>
        </a:p>
      </dgm:t>
    </dgm:pt>
    <dgm:pt modelId="{0DC48E4C-7D8E-4A72-8FA6-A028AEA805B7}">
      <dgm:prSet phldrT="[Text]"/>
      <dgm:spPr/>
      <dgm:t>
        <a:bodyPr/>
        <a:lstStyle/>
        <a:p>
          <a:pPr algn="r"/>
          <a:endParaRPr lang="en-US" sz="1200" dirty="0"/>
        </a:p>
      </dgm:t>
    </dgm:pt>
    <dgm:pt modelId="{B53D73AA-72AA-4C13-890D-94A3C4C1F45B}" type="parTrans" cxnId="{86D78C77-7153-412C-949D-18D381864C0F}">
      <dgm:prSet/>
      <dgm:spPr/>
      <dgm:t>
        <a:bodyPr/>
        <a:lstStyle/>
        <a:p>
          <a:endParaRPr lang="en-US"/>
        </a:p>
      </dgm:t>
    </dgm:pt>
    <dgm:pt modelId="{B061714A-BB16-430F-BF7A-4F3DBA08988F}" type="sibTrans" cxnId="{86D78C77-7153-412C-949D-18D381864C0F}">
      <dgm:prSet/>
      <dgm:spPr/>
      <dgm:t>
        <a:bodyPr/>
        <a:lstStyle/>
        <a:p>
          <a:endParaRPr lang="en-US"/>
        </a:p>
      </dgm:t>
    </dgm:pt>
    <dgm:pt modelId="{2991A9AF-755C-480D-9AD6-85E9BBC01830}">
      <dgm:prSet phldrT="[Text]"/>
      <dgm:spPr/>
      <dgm:t>
        <a:bodyPr/>
        <a:lstStyle/>
        <a:p>
          <a:pPr algn="r"/>
          <a:endParaRPr lang="en-US" sz="1200" dirty="0"/>
        </a:p>
      </dgm:t>
    </dgm:pt>
    <dgm:pt modelId="{D3A590B9-EC29-462B-AA82-801CD0369F19}" type="parTrans" cxnId="{9C916BB5-1412-488B-8125-DDEE9DB17C55}">
      <dgm:prSet/>
      <dgm:spPr/>
      <dgm:t>
        <a:bodyPr/>
        <a:lstStyle/>
        <a:p>
          <a:endParaRPr lang="en-US"/>
        </a:p>
      </dgm:t>
    </dgm:pt>
    <dgm:pt modelId="{C5D96EAD-2EFB-42EB-808C-74DCB1EAE139}" type="sibTrans" cxnId="{9C916BB5-1412-488B-8125-DDEE9DB17C55}">
      <dgm:prSet/>
      <dgm:spPr/>
      <dgm:t>
        <a:bodyPr/>
        <a:lstStyle/>
        <a:p>
          <a:endParaRPr lang="en-US"/>
        </a:p>
      </dgm:t>
    </dgm:pt>
    <dgm:pt modelId="{9AD128DF-83E6-4A97-B35A-BAF5AE44DC21}">
      <dgm:prSet phldrT="[Text]"/>
      <dgm:spPr/>
      <dgm:t>
        <a:bodyPr/>
        <a:lstStyle/>
        <a:p>
          <a:pPr algn="r"/>
          <a:endParaRPr lang="en-US" sz="1200" dirty="0"/>
        </a:p>
      </dgm:t>
    </dgm:pt>
    <dgm:pt modelId="{C7D18BF8-B0CE-4A79-A0C3-3286D6796ED6}" type="parTrans" cxnId="{2D63DD87-FB06-4C54-B0BF-6831CE53217F}">
      <dgm:prSet/>
      <dgm:spPr/>
      <dgm:t>
        <a:bodyPr/>
        <a:lstStyle/>
        <a:p>
          <a:endParaRPr lang="en-US"/>
        </a:p>
      </dgm:t>
    </dgm:pt>
    <dgm:pt modelId="{5D15FE6C-3702-41A8-92E3-564F87C98ACC}" type="sibTrans" cxnId="{2D63DD87-FB06-4C54-B0BF-6831CE53217F}">
      <dgm:prSet/>
      <dgm:spPr/>
      <dgm:t>
        <a:bodyPr/>
        <a:lstStyle/>
        <a:p>
          <a:endParaRPr lang="en-US"/>
        </a:p>
      </dgm:t>
    </dgm:pt>
    <dgm:pt modelId="{350B6305-E769-40BF-80F5-BC0FA53A15E5}">
      <dgm:prSet phldrT="[Text]"/>
      <dgm:spPr/>
      <dgm:t>
        <a:bodyPr/>
        <a:lstStyle/>
        <a:p>
          <a:pPr algn="r"/>
          <a:endParaRPr lang="en-US" sz="1200" dirty="0"/>
        </a:p>
      </dgm:t>
    </dgm:pt>
    <dgm:pt modelId="{DBE7B50F-AD39-448C-A1B8-16AFA436DE83}" type="parTrans" cxnId="{8D26E2E7-E35C-47DB-B384-C15F54072031}">
      <dgm:prSet/>
      <dgm:spPr/>
      <dgm:t>
        <a:bodyPr/>
        <a:lstStyle/>
        <a:p>
          <a:endParaRPr lang="en-US"/>
        </a:p>
      </dgm:t>
    </dgm:pt>
    <dgm:pt modelId="{055CCAE1-9607-4492-858E-6A13983565F8}" type="sibTrans" cxnId="{8D26E2E7-E35C-47DB-B384-C15F54072031}">
      <dgm:prSet/>
      <dgm:spPr/>
      <dgm:t>
        <a:bodyPr/>
        <a:lstStyle/>
        <a:p>
          <a:endParaRPr lang="en-US"/>
        </a:p>
      </dgm:t>
    </dgm:pt>
    <dgm:pt modelId="{3CD74490-94D3-4598-B8F4-2E66B4A254BF}">
      <dgm:prSet phldrT="[Text]"/>
      <dgm:spPr/>
      <dgm:t>
        <a:bodyPr/>
        <a:lstStyle/>
        <a:p>
          <a:pPr algn="r"/>
          <a:endParaRPr lang="en-US" sz="1200" dirty="0"/>
        </a:p>
      </dgm:t>
    </dgm:pt>
    <dgm:pt modelId="{67FA012C-5A61-41A8-AB41-EE4117967798}" type="parTrans" cxnId="{5D35D832-DAFB-41E5-B356-FBC237E7E657}">
      <dgm:prSet/>
      <dgm:spPr/>
      <dgm:t>
        <a:bodyPr/>
        <a:lstStyle/>
        <a:p>
          <a:endParaRPr lang="en-US"/>
        </a:p>
      </dgm:t>
    </dgm:pt>
    <dgm:pt modelId="{BF58F7CF-C834-47F4-B96D-54D66FF89BBF}" type="sibTrans" cxnId="{5D35D832-DAFB-41E5-B356-FBC237E7E657}">
      <dgm:prSet/>
      <dgm:spPr/>
      <dgm:t>
        <a:bodyPr/>
        <a:lstStyle/>
        <a:p>
          <a:endParaRPr lang="en-US"/>
        </a:p>
      </dgm:t>
    </dgm:pt>
    <dgm:pt modelId="{C4BF9F7B-BC4D-42B7-B7D9-2AD14FFA871C}">
      <dgm:prSet/>
      <dgm:spPr/>
      <dgm:t>
        <a:bodyPr/>
        <a:lstStyle/>
        <a:p>
          <a:pPr algn="r"/>
          <a:endParaRPr lang="en-US" sz="1100" dirty="0"/>
        </a:p>
      </dgm:t>
    </dgm:pt>
    <dgm:pt modelId="{AEDA4CDF-5248-44B7-8F83-9A7FD692953B}" type="sibTrans" cxnId="{3333F33B-2555-4463-B8C9-FFFB1CC66746}">
      <dgm:prSet/>
      <dgm:spPr/>
      <dgm:t>
        <a:bodyPr/>
        <a:lstStyle/>
        <a:p>
          <a:endParaRPr lang="en-US"/>
        </a:p>
      </dgm:t>
    </dgm:pt>
    <dgm:pt modelId="{E4DFFFBB-FEA8-424E-8A22-E985FEC4363C}" type="parTrans" cxnId="{3333F33B-2555-4463-B8C9-FFFB1CC66746}">
      <dgm:prSet/>
      <dgm:spPr/>
      <dgm:t>
        <a:bodyPr/>
        <a:lstStyle/>
        <a:p>
          <a:endParaRPr lang="en-US"/>
        </a:p>
      </dgm:t>
    </dgm:pt>
    <dgm:pt modelId="{C1B43165-6FE6-4BF7-A797-5D4AB9F413AB}">
      <dgm:prSet custT="1"/>
      <dgm:spPr/>
      <dgm:t>
        <a:bodyPr/>
        <a:lstStyle/>
        <a:p>
          <a:pPr algn="ctr"/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Prefmaint.exe</a:t>
          </a:r>
        </a:p>
        <a:p>
          <a:pPr algn="r"/>
          <a:endParaRPr lang="en-US" sz="1100" dirty="0"/>
        </a:p>
      </dgm:t>
    </dgm:pt>
    <dgm:pt modelId="{C6C9C6F7-5B23-4545-B4F9-A3AE4829B528}" type="parTrans" cxnId="{3476E837-F624-408A-BE07-24A311051BEE}">
      <dgm:prSet/>
      <dgm:spPr/>
      <dgm:t>
        <a:bodyPr/>
        <a:lstStyle/>
        <a:p>
          <a:endParaRPr lang="en-US"/>
        </a:p>
      </dgm:t>
    </dgm:pt>
    <dgm:pt modelId="{6378E9C8-F02A-4836-86C1-73FEEFAE6B01}" type="sibTrans" cxnId="{3476E837-F624-408A-BE07-24A311051BEE}">
      <dgm:prSet/>
      <dgm:spPr/>
      <dgm:t>
        <a:bodyPr/>
        <a:lstStyle/>
        <a:p>
          <a:endParaRPr lang="en-US"/>
        </a:p>
      </dgm:t>
    </dgm:pt>
    <dgm:pt modelId="{8D33619E-9DD9-40B1-B2C1-A3C64147CE66}" type="pres">
      <dgm:prSet presAssocID="{223BC780-35AA-4BDA-83C5-CBE8BD7889FC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B21053-7374-4321-9DA6-A50701B54329}" type="pres">
      <dgm:prSet presAssocID="{EE27EACB-46D0-4D3E-89D1-AEC16DDA8F64}" presName="ChildAccent5" presStyleCnt="0"/>
      <dgm:spPr/>
    </dgm:pt>
    <dgm:pt modelId="{4E91C77B-2EF1-44CA-98AC-1AD279945131}" type="pres">
      <dgm:prSet presAssocID="{EE27EACB-46D0-4D3E-89D1-AEC16DDA8F64}" presName="ChildAccent" presStyleLbl="alignImgPlace1" presStyleIdx="0" presStyleCnt="5"/>
      <dgm:spPr/>
      <dgm:t>
        <a:bodyPr/>
        <a:lstStyle/>
        <a:p>
          <a:endParaRPr lang="en-US"/>
        </a:p>
      </dgm:t>
    </dgm:pt>
    <dgm:pt modelId="{D2A2926B-9DF8-42E3-A118-F4A3AD585359}" type="pres">
      <dgm:prSet presAssocID="{EE27EACB-46D0-4D3E-89D1-AEC16DDA8F64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6BF9-424C-4705-B607-FC2AB1FFD3E8}" type="pres">
      <dgm:prSet presAssocID="{EE27EACB-46D0-4D3E-89D1-AEC16DDA8F64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11592-3545-4110-BA7D-82094EF207FD}" type="pres">
      <dgm:prSet presAssocID="{6C7F2C5E-7747-4EF5-A12A-B9305706AC1B}" presName="ChildAccent4" presStyleCnt="0"/>
      <dgm:spPr/>
    </dgm:pt>
    <dgm:pt modelId="{5169190D-77CD-4767-A6BF-EEDF6757B61E}" type="pres">
      <dgm:prSet presAssocID="{6C7F2C5E-7747-4EF5-A12A-B9305706AC1B}" presName="ChildAccent" presStyleLbl="alignImgPlace1" presStyleIdx="1" presStyleCnt="5"/>
      <dgm:spPr/>
      <dgm:t>
        <a:bodyPr/>
        <a:lstStyle/>
        <a:p>
          <a:endParaRPr lang="en-US"/>
        </a:p>
      </dgm:t>
    </dgm:pt>
    <dgm:pt modelId="{EEADF2FD-AA76-4CFB-A2DB-37EA30D691CF}" type="pres">
      <dgm:prSet presAssocID="{6C7F2C5E-7747-4EF5-A12A-B9305706AC1B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0E008-1D28-4FA1-AA01-9830B9DAF239}" type="pres">
      <dgm:prSet presAssocID="{6C7F2C5E-7747-4EF5-A12A-B9305706AC1B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1CF93-5177-41CF-9407-933B6ADB3490}" type="pres">
      <dgm:prSet presAssocID="{F397B8A8-7DA2-4915-8057-55E315A8B0AD}" presName="ChildAccent3" presStyleCnt="0"/>
      <dgm:spPr/>
    </dgm:pt>
    <dgm:pt modelId="{AD010B11-6B01-4415-A1AE-A38D1A9CE870}" type="pres">
      <dgm:prSet presAssocID="{F397B8A8-7DA2-4915-8057-55E315A8B0AD}" presName="ChildAccent" presStyleLbl="alignImgPlace1" presStyleIdx="2" presStyleCnt="5"/>
      <dgm:spPr/>
      <dgm:t>
        <a:bodyPr/>
        <a:lstStyle/>
        <a:p>
          <a:endParaRPr lang="en-US"/>
        </a:p>
      </dgm:t>
    </dgm:pt>
    <dgm:pt modelId="{FD9F68D3-BAEF-4BED-B273-A2170E5CE692}" type="pres">
      <dgm:prSet presAssocID="{F397B8A8-7DA2-4915-8057-55E315A8B0AD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46B49-081D-44C4-93BE-C53E6DFB4237}" type="pres">
      <dgm:prSet presAssocID="{F397B8A8-7DA2-4915-8057-55E315A8B0AD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5F964-EF59-431B-ADD0-CCA7AE00CFEB}" type="pres">
      <dgm:prSet presAssocID="{3CCFDAB4-64EB-4E53-AA05-79216281CA29}" presName="ChildAccent2" presStyleCnt="0"/>
      <dgm:spPr/>
    </dgm:pt>
    <dgm:pt modelId="{1CDBCF49-0C7F-445A-8A9C-02B8C2472C8E}" type="pres">
      <dgm:prSet presAssocID="{3CCFDAB4-64EB-4E53-AA05-79216281CA29}" presName="ChildAccent" presStyleLbl="alignImgPlace1" presStyleIdx="3" presStyleCnt="5"/>
      <dgm:spPr/>
      <dgm:t>
        <a:bodyPr/>
        <a:lstStyle/>
        <a:p>
          <a:endParaRPr lang="en-US"/>
        </a:p>
      </dgm:t>
    </dgm:pt>
    <dgm:pt modelId="{533E5B33-6F21-4640-8B59-18231C5BC1D1}" type="pres">
      <dgm:prSet presAssocID="{3CCFDAB4-64EB-4E53-AA05-79216281CA2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6A32-7512-49FB-AB59-7DF58DB359D1}" type="pres">
      <dgm:prSet presAssocID="{3CCFDAB4-64EB-4E53-AA05-79216281CA29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57728-D97D-461F-AC19-BBA590DA1EEC}" type="pres">
      <dgm:prSet presAssocID="{CEA9B179-FBDB-4D50-9D6D-B1B02A5921E4}" presName="ChildAccent1" presStyleCnt="0"/>
      <dgm:spPr/>
    </dgm:pt>
    <dgm:pt modelId="{0BCA870D-BF75-4A5C-BBB7-862E9D43C320}" type="pres">
      <dgm:prSet presAssocID="{CEA9B179-FBDB-4D50-9D6D-B1B02A5921E4}" presName="ChildAccent" presStyleLbl="alignImgPlace1" presStyleIdx="4" presStyleCnt="5"/>
      <dgm:spPr/>
      <dgm:t>
        <a:bodyPr/>
        <a:lstStyle/>
        <a:p>
          <a:endParaRPr lang="en-US"/>
        </a:p>
      </dgm:t>
    </dgm:pt>
    <dgm:pt modelId="{591FB83C-63ED-4EED-A79F-C665A2763A6C}" type="pres">
      <dgm:prSet presAssocID="{CEA9B179-FBDB-4D50-9D6D-B1B02A5921E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90C58-7E59-4852-A8AA-B23A8D05D112}" type="pres">
      <dgm:prSet presAssocID="{CEA9B179-FBDB-4D50-9D6D-B1B02A5921E4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B8D26-D835-4604-8C8F-3FC87659F24C}" type="presOf" srcId="{07AB090B-56A2-474F-877B-A10D6208C5CC}" destId="{AD010B11-6B01-4415-A1AE-A38D1A9CE870}" srcOrd="0" destOrd="0" presId="urn:microsoft.com/office/officeart/2011/layout/InterconnectedBlockProcess"/>
    <dgm:cxn modelId="{5DC22A61-B983-4E33-AFEC-C00E6C659994}" srcId="{223BC780-35AA-4BDA-83C5-CBE8BD7889FC}" destId="{6C7F2C5E-7747-4EF5-A12A-B9305706AC1B}" srcOrd="3" destOrd="0" parTransId="{827BB4E8-C89C-4BB1-87A1-5040140EDC2B}" sibTransId="{EB7D9AFB-6189-460B-ADA0-016E3ED14DAC}"/>
    <dgm:cxn modelId="{9C916BB5-1412-488B-8125-DDEE9DB17C55}" srcId="{EE27EACB-46D0-4D3E-89D1-AEC16DDA8F64}" destId="{2991A9AF-755C-480D-9AD6-85E9BBC01830}" srcOrd="1" destOrd="0" parTransId="{D3A590B9-EC29-462B-AA82-801CD0369F19}" sibTransId="{C5D96EAD-2EFB-42EB-808C-74DCB1EAE139}"/>
    <dgm:cxn modelId="{6F1BC613-F1D2-425A-913F-A1EA1D525315}" type="presOf" srcId="{2D1B8887-CB5C-4DF1-9EA4-545E36208A97}" destId="{AD010B11-6B01-4415-A1AE-A38D1A9CE870}" srcOrd="0" destOrd="2" presId="urn:microsoft.com/office/officeart/2011/layout/InterconnectedBlockProcess"/>
    <dgm:cxn modelId="{125DF76E-F1CD-45B2-AB53-F329EF3FB2D2}" srcId="{EE27EACB-46D0-4D3E-89D1-AEC16DDA8F64}" destId="{B8B269AE-F1D4-4249-A799-9C52072CEEC9}" srcOrd="5" destOrd="0" parTransId="{1BE9FA2C-FCDC-41D2-9809-D796B0321048}" sibTransId="{DF59EE71-ED70-40F5-B1FE-FD460ED9C1C3}"/>
    <dgm:cxn modelId="{96D03E1D-C296-4128-B501-92D603A3FB83}" srcId="{6C7F2C5E-7747-4EF5-A12A-B9305706AC1B}" destId="{557A189F-4123-401A-88AB-A47EC65ACA8C}" srcOrd="0" destOrd="0" parTransId="{BE289CBC-79DC-488D-969A-B46E1F94594A}" sibTransId="{B707B27B-864F-4EB6-A0D7-2A28A0259A8E}"/>
    <dgm:cxn modelId="{3C4C7DD1-8000-4B7E-99DC-1D4CA1C2BB67}" type="presOf" srcId="{5B29891D-9A1A-4462-ADD5-412E1D7EB44F}" destId="{AD010B11-6B01-4415-A1AE-A38D1A9CE870}" srcOrd="0" destOrd="4" presId="urn:microsoft.com/office/officeart/2011/layout/InterconnectedBlockProcess"/>
    <dgm:cxn modelId="{3E558E6A-F871-4CFD-BEB4-44AFE7532636}" type="presOf" srcId="{5AB18467-E8A1-4EE2-98D7-31F4A45BDF16}" destId="{533E5B33-6F21-4640-8B59-18231C5BC1D1}" srcOrd="1" destOrd="0" presId="urn:microsoft.com/office/officeart/2011/layout/InterconnectedBlockProcess"/>
    <dgm:cxn modelId="{108ADDC2-AB12-4719-AB6B-BFEFFC7BCE01}" type="presOf" srcId="{C4BF9F7B-BC4D-42B7-B7D9-2AD14FFA871C}" destId="{1CDBCF49-0C7F-445A-8A9C-02B8C2472C8E}" srcOrd="0" destOrd="3" presId="urn:microsoft.com/office/officeart/2011/layout/InterconnectedBlockProcess"/>
    <dgm:cxn modelId="{D5282D43-0EDB-4F0A-BE6C-33090DDD29CB}" type="presOf" srcId="{557A189F-4123-401A-88AB-A47EC65ACA8C}" destId="{EEADF2FD-AA76-4CFB-A2DB-37EA30D691CF}" srcOrd="1" destOrd="0" presId="urn:microsoft.com/office/officeart/2011/layout/InterconnectedBlockProcess"/>
    <dgm:cxn modelId="{596CC2BF-4FC2-4237-A93B-B4689FAFBDCE}" srcId="{223BC780-35AA-4BDA-83C5-CBE8BD7889FC}" destId="{3CCFDAB4-64EB-4E53-AA05-79216281CA29}" srcOrd="1" destOrd="0" parTransId="{4C5D7627-9182-444A-A00E-ABB2CC71C0FA}" sibTransId="{A8A94A48-8B18-4C8F-9D06-8C274E9F9234}"/>
    <dgm:cxn modelId="{CC77207D-009D-4C93-9B70-08B38900CA14}" srcId="{223BC780-35AA-4BDA-83C5-CBE8BD7889FC}" destId="{EE27EACB-46D0-4D3E-89D1-AEC16DDA8F64}" srcOrd="4" destOrd="0" parTransId="{2B3EE162-44ED-4A40-B058-AED478BC84E7}" sibTransId="{D9089092-F21D-4CFB-B93A-B67107005CFD}"/>
    <dgm:cxn modelId="{FBC18071-0A8E-477B-84FB-ED85867CF01D}" type="presOf" srcId="{350B6305-E769-40BF-80F5-BC0FA53A15E5}" destId="{4E91C77B-2EF1-44CA-98AC-1AD279945131}" srcOrd="0" destOrd="3" presId="urn:microsoft.com/office/officeart/2011/layout/InterconnectedBlockProcess"/>
    <dgm:cxn modelId="{45BDBDCB-3013-4523-908B-BE2552154341}" type="presOf" srcId="{B8B269AE-F1D4-4249-A799-9C52072CEEC9}" destId="{D2A2926B-9DF8-42E3-A118-F4A3AD585359}" srcOrd="1" destOrd="5" presId="urn:microsoft.com/office/officeart/2011/layout/InterconnectedBlockProcess"/>
    <dgm:cxn modelId="{FAA6AE0B-A6B1-448E-B0D2-1EC37A15CCA4}" srcId="{F397B8A8-7DA2-4915-8057-55E315A8B0AD}" destId="{07AB090B-56A2-474F-877B-A10D6208C5CC}" srcOrd="0" destOrd="0" parTransId="{2BDF8007-3EB2-4C50-8827-DAAB585ECC08}" sibTransId="{F44994EA-EFD5-4052-85E2-A0BED9E43D9A}"/>
    <dgm:cxn modelId="{A5E931B5-D90E-441C-8E22-B32F44DF983D}" type="presOf" srcId="{C4BF9F7B-BC4D-42B7-B7D9-2AD14FFA871C}" destId="{533E5B33-6F21-4640-8B59-18231C5BC1D1}" srcOrd="1" destOrd="3" presId="urn:microsoft.com/office/officeart/2011/layout/InterconnectedBlockProcess"/>
    <dgm:cxn modelId="{FFD3F678-E3EB-439F-A501-5CE04F6BCDA7}" srcId="{223BC780-35AA-4BDA-83C5-CBE8BD7889FC}" destId="{CEA9B179-FBDB-4D50-9D6D-B1B02A5921E4}" srcOrd="0" destOrd="0" parTransId="{1FD9EFC9-FCA0-48B0-9599-0A322757B34F}" sibTransId="{D2AEDDB4-A225-4255-9F31-6B0D9F777E98}"/>
    <dgm:cxn modelId="{93F9AD2F-4269-4139-BF26-4AC285A42700}" type="presOf" srcId="{9AD128DF-83E6-4A97-B35A-BAF5AE44DC21}" destId="{4E91C77B-2EF1-44CA-98AC-1AD279945131}" srcOrd="0" destOrd="2" presId="urn:microsoft.com/office/officeart/2011/layout/InterconnectedBlockProcess"/>
    <dgm:cxn modelId="{8D26E2E7-E35C-47DB-B384-C15F54072031}" srcId="{EE27EACB-46D0-4D3E-89D1-AEC16DDA8F64}" destId="{350B6305-E769-40BF-80F5-BC0FA53A15E5}" srcOrd="3" destOrd="0" parTransId="{DBE7B50F-AD39-448C-A1B8-16AFA436DE83}" sibTransId="{055CCAE1-9607-4492-858E-6A13983565F8}"/>
    <dgm:cxn modelId="{1F0360B0-32AD-4D44-B8B4-CCAF64D4720A}" type="presOf" srcId="{62E5F46F-076D-490D-A22E-34DCD55A15E0}" destId="{FD9F68D3-BAEF-4BED-B273-A2170E5CE692}" srcOrd="1" destOrd="5" presId="urn:microsoft.com/office/officeart/2011/layout/InterconnectedBlockProcess"/>
    <dgm:cxn modelId="{86F7ADC1-F21A-4E1B-BDFE-67E57E966DC3}" type="presOf" srcId="{6C7F2C5E-7747-4EF5-A12A-B9305706AC1B}" destId="{4ED0E008-1D28-4FA1-AA01-9830B9DAF239}" srcOrd="0" destOrd="0" presId="urn:microsoft.com/office/officeart/2011/layout/InterconnectedBlockProcess"/>
    <dgm:cxn modelId="{4D98546E-1C30-4CC2-B35D-2042D7708DB0}" type="presOf" srcId="{3CD74490-94D3-4598-B8F4-2E66B4A254BF}" destId="{D2A2926B-9DF8-42E3-A118-F4A3AD585359}" srcOrd="1" destOrd="4" presId="urn:microsoft.com/office/officeart/2011/layout/InterconnectedBlockProcess"/>
    <dgm:cxn modelId="{8087A245-1588-4629-B496-6A46FBE4CD9F}" type="presOf" srcId="{EE27EACB-46D0-4D3E-89D1-AEC16DDA8F64}" destId="{95646BF9-424C-4705-B607-FC2AB1FFD3E8}" srcOrd="0" destOrd="0" presId="urn:microsoft.com/office/officeart/2011/layout/InterconnectedBlockProcess"/>
    <dgm:cxn modelId="{7D23EC8D-59BB-4A2E-8FF1-641C420ACD0B}" type="presOf" srcId="{D10383F1-60A4-4E8C-B5DF-EEC1279328CB}" destId="{1CDBCF49-0C7F-445A-8A9C-02B8C2472C8E}" srcOrd="0" destOrd="1" presId="urn:microsoft.com/office/officeart/2011/layout/InterconnectedBlockProcess"/>
    <dgm:cxn modelId="{71EF1B00-7DF9-48BA-A713-0F7AD51D90C2}" type="presOf" srcId="{FBA37F03-1820-4B45-9374-3661862D2145}" destId="{0BCA870D-BF75-4A5C-BBB7-862E9D43C320}" srcOrd="0" destOrd="0" presId="urn:microsoft.com/office/officeart/2011/layout/InterconnectedBlockProcess"/>
    <dgm:cxn modelId="{BB8F9D99-C049-4062-AF8F-2FF5E4E6CE33}" type="presOf" srcId="{1ED36C71-D737-4064-ADD5-5792195217C3}" destId="{AD010B11-6B01-4415-A1AE-A38D1A9CE870}" srcOrd="0" destOrd="1" presId="urn:microsoft.com/office/officeart/2011/layout/InterconnectedBlockProcess"/>
    <dgm:cxn modelId="{A7FEC06D-967A-422D-B873-1BA6EDB43E3F}" type="presOf" srcId="{5AB18467-E8A1-4EE2-98D7-31F4A45BDF16}" destId="{1CDBCF49-0C7F-445A-8A9C-02B8C2472C8E}" srcOrd="0" destOrd="0" presId="urn:microsoft.com/office/officeart/2011/layout/InterconnectedBlockProcess"/>
    <dgm:cxn modelId="{2C35765F-7253-4E1D-A1A4-47F15DFF0208}" type="presOf" srcId="{F5C70100-22F9-4142-A4E8-9BFA7BE49EF2}" destId="{5169190D-77CD-4767-A6BF-EEDF6757B61E}" srcOrd="0" destOrd="1" presId="urn:microsoft.com/office/officeart/2011/layout/InterconnectedBlockProcess"/>
    <dgm:cxn modelId="{B897DB43-442C-47DE-BA24-953F70BC4F81}" srcId="{CEA9B179-FBDB-4D50-9D6D-B1B02A5921E4}" destId="{FBA37F03-1820-4B45-9374-3661862D2145}" srcOrd="0" destOrd="0" parTransId="{D2D57B46-4776-4EA8-91C7-D80E4AA74B6B}" sibTransId="{33777A2B-F063-441D-AEAA-F36878EA4D18}"/>
    <dgm:cxn modelId="{1F336D14-D22F-41B5-9859-089A8B2DB22B}" srcId="{3CCFDAB4-64EB-4E53-AA05-79216281CA29}" destId="{DFB8B918-F0A6-4FED-A212-F9206F57A761}" srcOrd="4" destOrd="0" parTransId="{86921D1A-41AC-4488-9ECB-481CAD71BCB9}" sibTransId="{F1350DF5-4244-4078-8627-75B3E4E8DCE2}"/>
    <dgm:cxn modelId="{B7107362-EBB6-4AF3-8097-50B752FBBEBB}" type="presOf" srcId="{DFB8B918-F0A6-4FED-A212-F9206F57A761}" destId="{1CDBCF49-0C7F-445A-8A9C-02B8C2472C8E}" srcOrd="0" destOrd="4" presId="urn:microsoft.com/office/officeart/2011/layout/InterconnectedBlockProcess"/>
    <dgm:cxn modelId="{CBF8D26B-7F56-4721-BDEE-41B18539FF74}" type="presOf" srcId="{C1B43165-6FE6-4BF7-A797-5D4AB9F413AB}" destId="{533E5B33-6F21-4640-8B59-18231C5BC1D1}" srcOrd="1" destOrd="5" presId="urn:microsoft.com/office/officeart/2011/layout/InterconnectedBlockProcess"/>
    <dgm:cxn modelId="{AAD1F497-4080-4CF5-BD6B-2B477243D179}" type="presOf" srcId="{E54A85F8-A724-4BFB-8F95-506A1CFA0E42}" destId="{AD010B11-6B01-4415-A1AE-A38D1A9CE870}" srcOrd="0" destOrd="3" presId="urn:microsoft.com/office/officeart/2011/layout/InterconnectedBlockProcess"/>
    <dgm:cxn modelId="{3333F33B-2555-4463-B8C9-FFFB1CC66746}" srcId="{3CCFDAB4-64EB-4E53-AA05-79216281CA29}" destId="{C4BF9F7B-BC4D-42B7-B7D9-2AD14FFA871C}" srcOrd="3" destOrd="0" parTransId="{E4DFFFBB-FEA8-424E-8A22-E985FEC4363C}" sibTransId="{AEDA4CDF-5248-44B7-8F83-9A7FD692953B}"/>
    <dgm:cxn modelId="{A0D908DF-C545-44BB-946A-092F5FDC0E64}" type="presOf" srcId="{B8B269AE-F1D4-4249-A799-9C52072CEEC9}" destId="{4E91C77B-2EF1-44CA-98AC-1AD279945131}" srcOrd="0" destOrd="5" presId="urn:microsoft.com/office/officeart/2011/layout/InterconnectedBlockProcess"/>
    <dgm:cxn modelId="{DAC64844-249A-46A4-9B1E-DBB851682872}" srcId="{3CCFDAB4-64EB-4E53-AA05-79216281CA29}" destId="{EAC3CFB3-20EB-4681-AC40-9E6566CFA24E}" srcOrd="2" destOrd="0" parTransId="{91EC8D1D-96AA-428B-A3FC-7AE79FE4EE8B}" sibTransId="{C290BB46-0387-4FB2-8168-EE6E049627C8}"/>
    <dgm:cxn modelId="{E05FD810-C851-4636-94D4-F088DA6F0805}" srcId="{F397B8A8-7DA2-4915-8057-55E315A8B0AD}" destId="{E54A85F8-A724-4BFB-8F95-506A1CFA0E42}" srcOrd="3" destOrd="0" parTransId="{E4FAB4F3-B270-4618-99ED-6784C2F4275D}" sibTransId="{CD124ABB-D318-4109-8464-C7D8B0F20054}"/>
    <dgm:cxn modelId="{0F9AF79C-8856-4527-AE31-9667F65A331A}" srcId="{F397B8A8-7DA2-4915-8057-55E315A8B0AD}" destId="{1ED36C71-D737-4064-ADD5-5792195217C3}" srcOrd="1" destOrd="0" parTransId="{2A9C981A-757D-4683-8DFE-AFD7756A8CAD}" sibTransId="{11907937-74A4-4085-81DC-93E6A06F619E}"/>
    <dgm:cxn modelId="{087B6E7A-E4E9-4F2E-B3F7-4DA942E4D3C0}" type="presOf" srcId="{FBA37F03-1820-4B45-9374-3661862D2145}" destId="{591FB83C-63ED-4EED-A79F-C665A2763A6C}" srcOrd="1" destOrd="0" presId="urn:microsoft.com/office/officeart/2011/layout/InterconnectedBlockProcess"/>
    <dgm:cxn modelId="{18986172-95AC-4780-8B16-347A6553686D}" type="presOf" srcId="{CEA9B179-FBDB-4D50-9D6D-B1B02A5921E4}" destId="{2C690C58-7E59-4852-A8AA-B23A8D05D112}" srcOrd="0" destOrd="0" presId="urn:microsoft.com/office/officeart/2011/layout/InterconnectedBlockProcess"/>
    <dgm:cxn modelId="{6841F292-9280-46C3-B71C-654AFE83EFB7}" srcId="{3CCFDAB4-64EB-4E53-AA05-79216281CA29}" destId="{D10383F1-60A4-4E8C-B5DF-EEC1279328CB}" srcOrd="1" destOrd="0" parTransId="{2DFBDD3E-B210-43D0-9495-B90C2986DB07}" sibTransId="{DDCDE227-F001-46CF-8392-8FD0A00F27E2}"/>
    <dgm:cxn modelId="{5D8EEC0C-A4C5-47F1-87F0-FA619C940A3A}" type="presOf" srcId="{2D1B8887-CB5C-4DF1-9EA4-545E36208A97}" destId="{FD9F68D3-BAEF-4BED-B273-A2170E5CE692}" srcOrd="1" destOrd="2" presId="urn:microsoft.com/office/officeart/2011/layout/InterconnectedBlockProcess"/>
    <dgm:cxn modelId="{111C20E7-0B27-4829-8C33-D85FE15827F9}" type="presOf" srcId="{0DC48E4C-7D8E-4A72-8FA6-A028AEA805B7}" destId="{4E91C77B-2EF1-44CA-98AC-1AD279945131}" srcOrd="0" destOrd="0" presId="urn:microsoft.com/office/officeart/2011/layout/InterconnectedBlockProcess"/>
    <dgm:cxn modelId="{0AE79EF4-28D4-40C9-A006-F1617E00B2C2}" type="presOf" srcId="{2991A9AF-755C-480D-9AD6-85E9BBC01830}" destId="{4E91C77B-2EF1-44CA-98AC-1AD279945131}" srcOrd="0" destOrd="1" presId="urn:microsoft.com/office/officeart/2011/layout/InterconnectedBlockProcess"/>
    <dgm:cxn modelId="{15F6A245-849E-4AF3-B30B-35EF4DBBC5BF}" srcId="{223BC780-35AA-4BDA-83C5-CBE8BD7889FC}" destId="{F397B8A8-7DA2-4915-8057-55E315A8B0AD}" srcOrd="2" destOrd="0" parTransId="{3420EBDF-42AC-4EF4-BEF2-0650DA2EBDC3}" sibTransId="{5647B2AF-4039-490E-97FA-76B363DD4DD2}"/>
    <dgm:cxn modelId="{34BC25FF-187F-4015-BA37-81F7F00F3E16}" srcId="{F397B8A8-7DA2-4915-8057-55E315A8B0AD}" destId="{2D1B8887-CB5C-4DF1-9EA4-545E36208A97}" srcOrd="2" destOrd="0" parTransId="{61654621-44A7-43C1-984F-137520A35C29}" sibTransId="{1C37A837-24DB-407E-A438-325B6DB525E1}"/>
    <dgm:cxn modelId="{98F265E9-E43A-4A7A-9BD9-D69B8C19DE9F}" type="presOf" srcId="{EAC3CFB3-20EB-4681-AC40-9E6566CFA24E}" destId="{533E5B33-6F21-4640-8B59-18231C5BC1D1}" srcOrd="1" destOrd="2" presId="urn:microsoft.com/office/officeart/2011/layout/InterconnectedBlockProcess"/>
    <dgm:cxn modelId="{DD657F58-B55D-46B4-9338-4BB63F61477E}" type="presOf" srcId="{557A189F-4123-401A-88AB-A47EC65ACA8C}" destId="{5169190D-77CD-4767-A6BF-EEDF6757B61E}" srcOrd="0" destOrd="0" presId="urn:microsoft.com/office/officeart/2011/layout/InterconnectedBlockProcess"/>
    <dgm:cxn modelId="{499AD6FE-57EE-483C-BB3E-F7F8A0167EAC}" type="presOf" srcId="{F5C70100-22F9-4142-A4E8-9BFA7BE49EF2}" destId="{EEADF2FD-AA76-4CFB-A2DB-37EA30D691CF}" srcOrd="1" destOrd="1" presId="urn:microsoft.com/office/officeart/2011/layout/InterconnectedBlockProcess"/>
    <dgm:cxn modelId="{F8066E8E-C502-45A7-A63A-A836A3F98138}" type="presOf" srcId="{07AB090B-56A2-474F-877B-A10D6208C5CC}" destId="{FD9F68D3-BAEF-4BED-B273-A2170E5CE692}" srcOrd="1" destOrd="0" presId="urn:microsoft.com/office/officeart/2011/layout/InterconnectedBlockProcess"/>
    <dgm:cxn modelId="{5EF14644-068A-4558-BD1E-D990761FB6A4}" type="presOf" srcId="{E54A85F8-A724-4BFB-8F95-506A1CFA0E42}" destId="{FD9F68D3-BAEF-4BED-B273-A2170E5CE692}" srcOrd="1" destOrd="3" presId="urn:microsoft.com/office/officeart/2011/layout/InterconnectedBlockProcess"/>
    <dgm:cxn modelId="{AB31511C-D397-49DF-BFDA-6340ED63A74F}" type="presOf" srcId="{1ED36C71-D737-4064-ADD5-5792195217C3}" destId="{FD9F68D3-BAEF-4BED-B273-A2170E5CE692}" srcOrd="1" destOrd="1" presId="urn:microsoft.com/office/officeart/2011/layout/InterconnectedBlockProcess"/>
    <dgm:cxn modelId="{458C05AA-2A74-4293-9600-DAA2D98478D0}" type="presOf" srcId="{223BC780-35AA-4BDA-83C5-CBE8BD7889FC}" destId="{8D33619E-9DD9-40B1-B2C1-A3C64147CE66}" srcOrd="0" destOrd="0" presId="urn:microsoft.com/office/officeart/2011/layout/InterconnectedBlockProcess"/>
    <dgm:cxn modelId="{5D35D832-DAFB-41E5-B356-FBC237E7E657}" srcId="{EE27EACB-46D0-4D3E-89D1-AEC16DDA8F64}" destId="{3CD74490-94D3-4598-B8F4-2E66B4A254BF}" srcOrd="4" destOrd="0" parTransId="{67FA012C-5A61-41A8-AB41-EE4117967798}" sibTransId="{BF58F7CF-C834-47F4-B96D-54D66FF89BBF}"/>
    <dgm:cxn modelId="{B9B5A0EE-0081-450A-A19E-DE144B5AAF27}" type="presOf" srcId="{3CD74490-94D3-4598-B8F4-2E66B4A254BF}" destId="{4E91C77B-2EF1-44CA-98AC-1AD279945131}" srcOrd="0" destOrd="4" presId="urn:microsoft.com/office/officeart/2011/layout/InterconnectedBlockProcess"/>
    <dgm:cxn modelId="{BFE86641-1FE6-4316-A0B3-10BB589ECFDE}" type="presOf" srcId="{F397B8A8-7DA2-4915-8057-55E315A8B0AD}" destId="{57946B49-081D-44C4-93BE-C53E6DFB4237}" srcOrd="0" destOrd="0" presId="urn:microsoft.com/office/officeart/2011/layout/InterconnectedBlockProcess"/>
    <dgm:cxn modelId="{F976E1F3-3730-46E7-8493-AA138CD5FAC9}" type="presOf" srcId="{62E5F46F-076D-490D-A22E-34DCD55A15E0}" destId="{AD010B11-6B01-4415-A1AE-A38D1A9CE870}" srcOrd="0" destOrd="5" presId="urn:microsoft.com/office/officeart/2011/layout/InterconnectedBlockProcess"/>
    <dgm:cxn modelId="{C79ADE72-DF64-45EC-B68E-27D92BD4ABF9}" type="presOf" srcId="{350B6305-E769-40BF-80F5-BC0FA53A15E5}" destId="{D2A2926B-9DF8-42E3-A118-F4A3AD585359}" srcOrd="1" destOrd="3" presId="urn:microsoft.com/office/officeart/2011/layout/InterconnectedBlockProcess"/>
    <dgm:cxn modelId="{CA225944-363E-4806-9B53-8FF4F50610A2}" type="presOf" srcId="{5B29891D-9A1A-4462-ADD5-412E1D7EB44F}" destId="{FD9F68D3-BAEF-4BED-B273-A2170E5CE692}" srcOrd="1" destOrd="4" presId="urn:microsoft.com/office/officeart/2011/layout/InterconnectedBlockProcess"/>
    <dgm:cxn modelId="{AF277EBD-A1AB-468F-A091-9E1A0262134F}" type="presOf" srcId="{0DC48E4C-7D8E-4A72-8FA6-A028AEA805B7}" destId="{D2A2926B-9DF8-42E3-A118-F4A3AD585359}" srcOrd="1" destOrd="0" presId="urn:microsoft.com/office/officeart/2011/layout/InterconnectedBlockProcess"/>
    <dgm:cxn modelId="{2CAA627A-2223-4E9F-B74E-0CD859BB7DF2}" type="presOf" srcId="{3CCFDAB4-64EB-4E53-AA05-79216281CA29}" destId="{CEB56A32-7512-49FB-AB59-7DF58DB359D1}" srcOrd="0" destOrd="0" presId="urn:microsoft.com/office/officeart/2011/layout/InterconnectedBlockProcess"/>
    <dgm:cxn modelId="{1116AD8D-E4F0-4E80-8BCA-2B374D4E59C1}" type="presOf" srcId="{2991A9AF-755C-480D-9AD6-85E9BBC01830}" destId="{D2A2926B-9DF8-42E3-A118-F4A3AD585359}" srcOrd="1" destOrd="1" presId="urn:microsoft.com/office/officeart/2011/layout/InterconnectedBlockProcess"/>
    <dgm:cxn modelId="{8A9E2609-04B2-4B43-B606-21FD1719A041}" srcId="{F397B8A8-7DA2-4915-8057-55E315A8B0AD}" destId="{5B29891D-9A1A-4462-ADD5-412E1D7EB44F}" srcOrd="4" destOrd="0" parTransId="{CCF69578-BA14-43A3-989C-16DB8E787201}" sibTransId="{F940D249-9DDA-4B4C-B3DC-E4151F5C20DC}"/>
    <dgm:cxn modelId="{1240A82F-6E69-4951-B6AB-C93E13C9B8CF}" type="presOf" srcId="{9AD128DF-83E6-4A97-B35A-BAF5AE44DC21}" destId="{D2A2926B-9DF8-42E3-A118-F4A3AD585359}" srcOrd="1" destOrd="2" presId="urn:microsoft.com/office/officeart/2011/layout/InterconnectedBlockProcess"/>
    <dgm:cxn modelId="{33FED96F-7375-4A83-A196-13169FCB5099}" type="presOf" srcId="{DFB8B918-F0A6-4FED-A212-F9206F57A761}" destId="{533E5B33-6F21-4640-8B59-18231C5BC1D1}" srcOrd="1" destOrd="4" presId="urn:microsoft.com/office/officeart/2011/layout/InterconnectedBlockProcess"/>
    <dgm:cxn modelId="{57C9D218-B60D-457D-8F18-F3AD2418D9E8}" srcId="{3CCFDAB4-64EB-4E53-AA05-79216281CA29}" destId="{5AB18467-E8A1-4EE2-98D7-31F4A45BDF16}" srcOrd="0" destOrd="0" parTransId="{359058A8-BAD5-4D42-8241-B97D3694D0E5}" sibTransId="{14D88E25-E59C-4103-B5E7-72E5651762AB}"/>
    <dgm:cxn modelId="{1ED4107A-6935-495C-9C1A-B143F1134132}" type="presOf" srcId="{C1B43165-6FE6-4BF7-A797-5D4AB9F413AB}" destId="{1CDBCF49-0C7F-445A-8A9C-02B8C2472C8E}" srcOrd="0" destOrd="5" presId="urn:microsoft.com/office/officeart/2011/layout/InterconnectedBlockProcess"/>
    <dgm:cxn modelId="{29FCE757-6114-4CAA-962D-8738BFB01124}" srcId="{6C7F2C5E-7747-4EF5-A12A-B9305706AC1B}" destId="{F5C70100-22F9-4142-A4E8-9BFA7BE49EF2}" srcOrd="1" destOrd="0" parTransId="{9EB898B6-78D1-4ECB-8B85-D49AB76B2B72}" sibTransId="{DF015131-45E3-47EA-A553-F98001A87A26}"/>
    <dgm:cxn modelId="{68F7EC90-F8AA-4E5A-BC54-C29724D3A069}" srcId="{F397B8A8-7DA2-4915-8057-55E315A8B0AD}" destId="{62E5F46F-076D-490D-A22E-34DCD55A15E0}" srcOrd="5" destOrd="0" parTransId="{0C18071E-2844-4E88-9097-012935C4F8D1}" sibTransId="{82244B69-954D-4C83-84FB-124A279C9ECF}"/>
    <dgm:cxn modelId="{3476E837-F624-408A-BE07-24A311051BEE}" srcId="{3CCFDAB4-64EB-4E53-AA05-79216281CA29}" destId="{C1B43165-6FE6-4BF7-A797-5D4AB9F413AB}" srcOrd="5" destOrd="0" parTransId="{C6C9C6F7-5B23-4545-B4F9-A3AE4829B528}" sibTransId="{6378E9C8-F02A-4836-86C1-73FEEFAE6B01}"/>
    <dgm:cxn modelId="{C615BCEF-E3E0-4775-AA08-29E9834862EF}" type="presOf" srcId="{EAC3CFB3-20EB-4681-AC40-9E6566CFA24E}" destId="{1CDBCF49-0C7F-445A-8A9C-02B8C2472C8E}" srcOrd="0" destOrd="2" presId="urn:microsoft.com/office/officeart/2011/layout/InterconnectedBlockProcess"/>
    <dgm:cxn modelId="{1820EA51-F78B-4679-81FA-D76372B4CD7A}" type="presOf" srcId="{D10383F1-60A4-4E8C-B5DF-EEC1279328CB}" destId="{533E5B33-6F21-4640-8B59-18231C5BC1D1}" srcOrd="1" destOrd="1" presId="urn:microsoft.com/office/officeart/2011/layout/InterconnectedBlockProcess"/>
    <dgm:cxn modelId="{2D63DD87-FB06-4C54-B0BF-6831CE53217F}" srcId="{EE27EACB-46D0-4D3E-89D1-AEC16DDA8F64}" destId="{9AD128DF-83E6-4A97-B35A-BAF5AE44DC21}" srcOrd="2" destOrd="0" parTransId="{C7D18BF8-B0CE-4A79-A0C3-3286D6796ED6}" sibTransId="{5D15FE6C-3702-41A8-92E3-564F87C98ACC}"/>
    <dgm:cxn modelId="{86D78C77-7153-412C-949D-18D381864C0F}" srcId="{EE27EACB-46D0-4D3E-89D1-AEC16DDA8F64}" destId="{0DC48E4C-7D8E-4A72-8FA6-A028AEA805B7}" srcOrd="0" destOrd="0" parTransId="{B53D73AA-72AA-4C13-890D-94A3C4C1F45B}" sibTransId="{B061714A-BB16-430F-BF7A-4F3DBA08988F}"/>
    <dgm:cxn modelId="{729918A4-8D4F-4220-85EC-3C27D19EE030}" type="presParOf" srcId="{8D33619E-9DD9-40B1-B2C1-A3C64147CE66}" destId="{11B21053-7374-4321-9DA6-A50701B54329}" srcOrd="0" destOrd="0" presId="urn:microsoft.com/office/officeart/2011/layout/InterconnectedBlockProcess"/>
    <dgm:cxn modelId="{9F02D3C9-9888-43AA-B11D-1E071CC84D52}" type="presParOf" srcId="{11B21053-7374-4321-9DA6-A50701B54329}" destId="{4E91C77B-2EF1-44CA-98AC-1AD279945131}" srcOrd="0" destOrd="0" presId="urn:microsoft.com/office/officeart/2011/layout/InterconnectedBlockProcess"/>
    <dgm:cxn modelId="{C8DBC25D-D074-4924-9A15-30D39CA6B64C}" type="presParOf" srcId="{8D33619E-9DD9-40B1-B2C1-A3C64147CE66}" destId="{D2A2926B-9DF8-42E3-A118-F4A3AD585359}" srcOrd="1" destOrd="0" presId="urn:microsoft.com/office/officeart/2011/layout/InterconnectedBlockProcess"/>
    <dgm:cxn modelId="{4EC66B90-1F91-41B5-AF04-880F3690C852}" type="presParOf" srcId="{8D33619E-9DD9-40B1-B2C1-A3C64147CE66}" destId="{95646BF9-424C-4705-B607-FC2AB1FFD3E8}" srcOrd="2" destOrd="0" presId="urn:microsoft.com/office/officeart/2011/layout/InterconnectedBlockProcess"/>
    <dgm:cxn modelId="{B5610362-7DFD-44D6-A5CF-515B5AB49637}" type="presParOf" srcId="{8D33619E-9DD9-40B1-B2C1-A3C64147CE66}" destId="{93911592-3545-4110-BA7D-82094EF207FD}" srcOrd="3" destOrd="0" presId="urn:microsoft.com/office/officeart/2011/layout/InterconnectedBlockProcess"/>
    <dgm:cxn modelId="{B8C736FD-7341-423E-8539-7DD46376B9AE}" type="presParOf" srcId="{93911592-3545-4110-BA7D-82094EF207FD}" destId="{5169190D-77CD-4767-A6BF-EEDF6757B61E}" srcOrd="0" destOrd="0" presId="urn:microsoft.com/office/officeart/2011/layout/InterconnectedBlockProcess"/>
    <dgm:cxn modelId="{039148F5-6F13-4114-9D9E-4013BF802415}" type="presParOf" srcId="{8D33619E-9DD9-40B1-B2C1-A3C64147CE66}" destId="{EEADF2FD-AA76-4CFB-A2DB-37EA30D691CF}" srcOrd="4" destOrd="0" presId="urn:microsoft.com/office/officeart/2011/layout/InterconnectedBlockProcess"/>
    <dgm:cxn modelId="{C8B58F3F-9B74-4EE2-B027-BB5A9571BE75}" type="presParOf" srcId="{8D33619E-9DD9-40B1-B2C1-A3C64147CE66}" destId="{4ED0E008-1D28-4FA1-AA01-9830B9DAF239}" srcOrd="5" destOrd="0" presId="urn:microsoft.com/office/officeart/2011/layout/InterconnectedBlockProcess"/>
    <dgm:cxn modelId="{26E46D87-5F4D-4A9D-9AA6-04CB8996DF8E}" type="presParOf" srcId="{8D33619E-9DD9-40B1-B2C1-A3C64147CE66}" destId="{10A1CF93-5177-41CF-9407-933B6ADB3490}" srcOrd="6" destOrd="0" presId="urn:microsoft.com/office/officeart/2011/layout/InterconnectedBlockProcess"/>
    <dgm:cxn modelId="{06A7F8D8-5314-4E54-984A-AC4FCC78F343}" type="presParOf" srcId="{10A1CF93-5177-41CF-9407-933B6ADB3490}" destId="{AD010B11-6B01-4415-A1AE-A38D1A9CE870}" srcOrd="0" destOrd="0" presId="urn:microsoft.com/office/officeart/2011/layout/InterconnectedBlockProcess"/>
    <dgm:cxn modelId="{45946504-75CA-48B4-A46C-E29D66F52969}" type="presParOf" srcId="{8D33619E-9DD9-40B1-B2C1-A3C64147CE66}" destId="{FD9F68D3-BAEF-4BED-B273-A2170E5CE692}" srcOrd="7" destOrd="0" presId="urn:microsoft.com/office/officeart/2011/layout/InterconnectedBlockProcess"/>
    <dgm:cxn modelId="{865C1524-31E9-4808-B445-752CEBB96796}" type="presParOf" srcId="{8D33619E-9DD9-40B1-B2C1-A3C64147CE66}" destId="{57946B49-081D-44C4-93BE-C53E6DFB4237}" srcOrd="8" destOrd="0" presId="urn:microsoft.com/office/officeart/2011/layout/InterconnectedBlockProcess"/>
    <dgm:cxn modelId="{9781B262-9138-43CB-986B-5929EC8C67A6}" type="presParOf" srcId="{8D33619E-9DD9-40B1-B2C1-A3C64147CE66}" destId="{E505F964-EF59-431B-ADD0-CCA7AE00CFEB}" srcOrd="9" destOrd="0" presId="urn:microsoft.com/office/officeart/2011/layout/InterconnectedBlockProcess"/>
    <dgm:cxn modelId="{308B75E0-9132-4FA2-97EB-6261CC062EFD}" type="presParOf" srcId="{E505F964-EF59-431B-ADD0-CCA7AE00CFEB}" destId="{1CDBCF49-0C7F-445A-8A9C-02B8C2472C8E}" srcOrd="0" destOrd="0" presId="urn:microsoft.com/office/officeart/2011/layout/InterconnectedBlockProcess"/>
    <dgm:cxn modelId="{E5ABD057-B4D0-4DF8-9B13-1CC2143657CD}" type="presParOf" srcId="{8D33619E-9DD9-40B1-B2C1-A3C64147CE66}" destId="{533E5B33-6F21-4640-8B59-18231C5BC1D1}" srcOrd="10" destOrd="0" presId="urn:microsoft.com/office/officeart/2011/layout/InterconnectedBlockProcess"/>
    <dgm:cxn modelId="{BC679AFC-360C-4CFA-B299-0EC9954400F0}" type="presParOf" srcId="{8D33619E-9DD9-40B1-B2C1-A3C64147CE66}" destId="{CEB56A32-7512-49FB-AB59-7DF58DB359D1}" srcOrd="11" destOrd="0" presId="urn:microsoft.com/office/officeart/2011/layout/InterconnectedBlockProcess"/>
    <dgm:cxn modelId="{E75A5457-82B8-4861-B897-D9C980709AB7}" type="presParOf" srcId="{8D33619E-9DD9-40B1-B2C1-A3C64147CE66}" destId="{C3357728-D97D-461F-AC19-BBA590DA1EEC}" srcOrd="12" destOrd="0" presId="urn:microsoft.com/office/officeart/2011/layout/InterconnectedBlockProcess"/>
    <dgm:cxn modelId="{6DE87A5B-7839-4E07-8088-784A8D125CE0}" type="presParOf" srcId="{C3357728-D97D-461F-AC19-BBA590DA1EEC}" destId="{0BCA870D-BF75-4A5C-BBB7-862E9D43C320}" srcOrd="0" destOrd="0" presId="urn:microsoft.com/office/officeart/2011/layout/InterconnectedBlockProcess"/>
    <dgm:cxn modelId="{DEE99A2B-5D9C-4FC8-A3F4-76DA8A346E22}" type="presParOf" srcId="{8D33619E-9DD9-40B1-B2C1-A3C64147CE66}" destId="{591FB83C-63ED-4EED-A79F-C665A2763A6C}" srcOrd="13" destOrd="0" presId="urn:microsoft.com/office/officeart/2011/layout/InterconnectedBlockProcess"/>
    <dgm:cxn modelId="{71C45685-5877-42BC-9365-931FBB7C70A6}" type="presParOf" srcId="{8D33619E-9DD9-40B1-B2C1-A3C64147CE66}" destId="{2C690C58-7E59-4852-A8AA-B23A8D05D112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26363-A459-4F13-8711-61287D55374F}">
      <dsp:nvSpPr>
        <dsp:cNvPr id="0" name=""/>
        <dsp:cNvSpPr/>
      </dsp:nvSpPr>
      <dsp:spPr>
        <a:xfrm>
          <a:off x="0" y="359999"/>
          <a:ext cx="2284268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Security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359999"/>
        <a:ext cx="2284268" cy="633600"/>
      </dsp:txXfrm>
    </dsp:sp>
    <dsp:sp modelId="{77AC6CD0-0053-4446-9322-EEB15FAB13A2}">
      <dsp:nvSpPr>
        <dsp:cNvPr id="0" name=""/>
        <dsp:cNvSpPr/>
      </dsp:nvSpPr>
      <dsp:spPr>
        <a:xfrm>
          <a:off x="2284268" y="359999"/>
          <a:ext cx="456853" cy="633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1B967-EA01-4EE8-9767-DD4A1859DAEA}">
      <dsp:nvSpPr>
        <dsp:cNvPr id="0" name=""/>
        <dsp:cNvSpPr/>
      </dsp:nvSpPr>
      <dsp:spPr>
        <a:xfrm>
          <a:off x="2923863" y="359999"/>
          <a:ext cx="621320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Security of data and confidentiality of information </a:t>
          </a:r>
          <a:endParaRPr lang="en-US" sz="2000" kern="1200" dirty="0"/>
        </a:p>
      </dsp:txBody>
      <dsp:txXfrm>
        <a:off x="2923863" y="359999"/>
        <a:ext cx="6213209" cy="633600"/>
      </dsp:txXfrm>
    </dsp:sp>
    <dsp:sp modelId="{2811FE7C-0815-4580-8032-715E8E40CBF7}">
      <dsp:nvSpPr>
        <dsp:cNvPr id="0" name=""/>
        <dsp:cNvSpPr/>
      </dsp:nvSpPr>
      <dsp:spPr>
        <a:xfrm>
          <a:off x="0" y="1108799"/>
          <a:ext cx="2282037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EMR Integration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1108799"/>
        <a:ext cx="2282037" cy="1069200"/>
      </dsp:txXfrm>
    </dsp:sp>
    <dsp:sp modelId="{C50596F7-AF6B-4CDB-9156-E2C704134316}">
      <dsp:nvSpPr>
        <dsp:cNvPr id="0" name=""/>
        <dsp:cNvSpPr/>
      </dsp:nvSpPr>
      <dsp:spPr>
        <a:xfrm>
          <a:off x="2282037" y="1108799"/>
          <a:ext cx="456407" cy="1069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851D8-E00F-47FE-82EF-BBE662157E40}">
      <dsp:nvSpPr>
        <dsp:cNvPr id="0" name=""/>
        <dsp:cNvSpPr/>
      </dsp:nvSpPr>
      <dsp:spPr>
        <a:xfrm>
          <a:off x="2921008" y="1108799"/>
          <a:ext cx="6207142" cy="106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EMR should integrate Clinical, Financial and Administrative applications</a:t>
          </a:r>
          <a:endParaRPr lang="en-US" sz="2000" kern="1200" dirty="0"/>
        </a:p>
      </dsp:txBody>
      <dsp:txXfrm>
        <a:off x="2921008" y="1108799"/>
        <a:ext cx="6207142" cy="1069200"/>
      </dsp:txXfrm>
    </dsp:sp>
    <dsp:sp modelId="{8216DD95-B872-4703-95B3-AE0359701259}">
      <dsp:nvSpPr>
        <dsp:cNvPr id="0" name=""/>
        <dsp:cNvSpPr/>
      </dsp:nvSpPr>
      <dsp:spPr>
        <a:xfrm>
          <a:off x="0" y="2293200"/>
          <a:ext cx="2284268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Uptime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2293200"/>
        <a:ext cx="2284268" cy="633600"/>
      </dsp:txXfrm>
    </dsp:sp>
    <dsp:sp modelId="{0B54F345-FC44-485E-B5F4-60395D6CB193}">
      <dsp:nvSpPr>
        <dsp:cNvPr id="0" name=""/>
        <dsp:cNvSpPr/>
      </dsp:nvSpPr>
      <dsp:spPr>
        <a:xfrm>
          <a:off x="2284268" y="2293200"/>
          <a:ext cx="456853" cy="633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93B72-4D1E-4BCA-9ED2-97CAAD943D92}">
      <dsp:nvSpPr>
        <dsp:cNvPr id="0" name=""/>
        <dsp:cNvSpPr/>
      </dsp:nvSpPr>
      <dsp:spPr>
        <a:xfrm>
          <a:off x="2923863" y="2344154"/>
          <a:ext cx="621320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99% uptime overall </a:t>
          </a:r>
          <a:endParaRPr lang="en-US" sz="2000" kern="1200" dirty="0"/>
        </a:p>
      </dsp:txBody>
      <dsp:txXfrm>
        <a:off x="2923863" y="2344154"/>
        <a:ext cx="6213209" cy="633600"/>
      </dsp:txXfrm>
    </dsp:sp>
    <dsp:sp modelId="{68FFDC5E-32A1-4619-AFD7-16899FBE8363}">
      <dsp:nvSpPr>
        <dsp:cNvPr id="0" name=""/>
        <dsp:cNvSpPr/>
      </dsp:nvSpPr>
      <dsp:spPr>
        <a:xfrm>
          <a:off x="0" y="3081600"/>
          <a:ext cx="2284268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Back Up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3081600"/>
        <a:ext cx="2284268" cy="633600"/>
      </dsp:txXfrm>
    </dsp:sp>
    <dsp:sp modelId="{3B643FF8-586A-4842-AE6E-4CCA9BBD74D0}">
      <dsp:nvSpPr>
        <dsp:cNvPr id="0" name=""/>
        <dsp:cNvSpPr/>
      </dsp:nvSpPr>
      <dsp:spPr>
        <a:xfrm>
          <a:off x="2284268" y="3042000"/>
          <a:ext cx="456853" cy="712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66583-D985-43A1-9AFA-FBDA4ED226CA}">
      <dsp:nvSpPr>
        <dsp:cNvPr id="0" name=""/>
        <dsp:cNvSpPr/>
      </dsp:nvSpPr>
      <dsp:spPr>
        <a:xfrm>
          <a:off x="2923863" y="3042000"/>
          <a:ext cx="6213209" cy="7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EMR and the hospital data should be adequately supported with proper back-up</a:t>
          </a:r>
          <a:endParaRPr lang="en-US" sz="2000" kern="1200" dirty="0"/>
        </a:p>
      </dsp:txBody>
      <dsp:txXfrm>
        <a:off x="2923863" y="3042000"/>
        <a:ext cx="6213209" cy="71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04110-1143-4A63-8408-A6F4E5685D67}">
      <dsp:nvSpPr>
        <dsp:cNvPr id="0" name=""/>
        <dsp:cNvSpPr/>
      </dsp:nvSpPr>
      <dsp:spPr>
        <a:xfrm>
          <a:off x="0" y="509465"/>
          <a:ext cx="2020366" cy="2020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Treatment Plan</a:t>
          </a:r>
          <a:endParaRPr lang="en-US" sz="1600" kern="1200" dirty="0"/>
        </a:p>
      </dsp:txBody>
      <dsp:txXfrm>
        <a:off x="0" y="509465"/>
        <a:ext cx="2020366" cy="2020400"/>
      </dsp:txXfrm>
    </dsp:sp>
    <dsp:sp modelId="{C42B7950-A911-48CB-9017-086B12E4F564}">
      <dsp:nvSpPr>
        <dsp:cNvPr id="0" name=""/>
        <dsp:cNvSpPr/>
      </dsp:nvSpPr>
      <dsp:spPr>
        <a:xfrm>
          <a:off x="1034460" y="1996096"/>
          <a:ext cx="2020366" cy="2020400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Treatment Summary</a:t>
          </a:r>
          <a:endParaRPr lang="en-US" sz="1600" kern="1200" dirty="0"/>
        </a:p>
      </dsp:txBody>
      <dsp:txXfrm>
        <a:off x="1034460" y="1996096"/>
        <a:ext cx="2020366" cy="2020400"/>
      </dsp:txXfrm>
    </dsp:sp>
    <dsp:sp modelId="{42991A01-EE6A-486D-B13A-F05A78362C84}">
      <dsp:nvSpPr>
        <dsp:cNvPr id="0" name=""/>
        <dsp:cNvSpPr/>
      </dsp:nvSpPr>
      <dsp:spPr>
        <a:xfrm>
          <a:off x="2069744" y="509465"/>
          <a:ext cx="2020366" cy="202040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Chemotherapy Automation With Alerts And Correct Dosing </a:t>
          </a:r>
          <a:endParaRPr lang="en-US" sz="1600" kern="1200" dirty="0"/>
        </a:p>
      </dsp:txBody>
      <dsp:txXfrm>
        <a:off x="2069744" y="509465"/>
        <a:ext cx="2020366" cy="2020400"/>
      </dsp:txXfrm>
    </dsp:sp>
    <dsp:sp modelId="{717ECC76-2F2F-430D-8CF5-D1C20C3F76B7}">
      <dsp:nvSpPr>
        <dsp:cNvPr id="0" name=""/>
        <dsp:cNvSpPr/>
      </dsp:nvSpPr>
      <dsp:spPr>
        <a:xfrm>
          <a:off x="3104205" y="1996096"/>
          <a:ext cx="2020366" cy="20204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Oncology Specific  Templates</a:t>
          </a:r>
          <a:endParaRPr lang="en-US" sz="1600" kern="1200" dirty="0"/>
        </a:p>
      </dsp:txBody>
      <dsp:txXfrm>
        <a:off x="3104205" y="1996096"/>
        <a:ext cx="2020366" cy="2020400"/>
      </dsp:txXfrm>
    </dsp:sp>
    <dsp:sp modelId="{7CF7400B-C33A-4D95-9975-5FD9E259AFEF}">
      <dsp:nvSpPr>
        <dsp:cNvPr id="0" name=""/>
        <dsp:cNvSpPr/>
      </dsp:nvSpPr>
      <dsp:spPr>
        <a:xfrm>
          <a:off x="4139488" y="509465"/>
          <a:ext cx="2020366" cy="202040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Automated Cancer Registry </a:t>
          </a:r>
          <a:endParaRPr lang="en-US" sz="1600" kern="1200" dirty="0"/>
        </a:p>
      </dsp:txBody>
      <dsp:txXfrm>
        <a:off x="4139488" y="509465"/>
        <a:ext cx="2020366" cy="2020400"/>
      </dsp:txXfrm>
    </dsp:sp>
    <dsp:sp modelId="{0CB55A70-6B08-436B-98C9-06DE05D08F95}">
      <dsp:nvSpPr>
        <dsp:cNvPr id="0" name=""/>
        <dsp:cNvSpPr/>
      </dsp:nvSpPr>
      <dsp:spPr>
        <a:xfrm>
          <a:off x="5173949" y="1996096"/>
          <a:ext cx="2020366" cy="2020400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Laboratory Result Interface </a:t>
          </a:r>
          <a:endParaRPr lang="en-US" sz="1600" kern="1200" dirty="0"/>
        </a:p>
      </dsp:txBody>
      <dsp:txXfrm>
        <a:off x="5173949" y="1996096"/>
        <a:ext cx="2020366" cy="2020400"/>
      </dsp:txXfrm>
    </dsp:sp>
    <dsp:sp modelId="{ABF38CE1-6E1F-4DC4-9248-1FAB0F5F8774}">
      <dsp:nvSpPr>
        <dsp:cNvPr id="0" name=""/>
        <dsp:cNvSpPr/>
      </dsp:nvSpPr>
      <dsp:spPr>
        <a:xfrm>
          <a:off x="6209233" y="509465"/>
          <a:ext cx="2020366" cy="20204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Medication Inventory Tracking </a:t>
          </a:r>
          <a:endParaRPr lang="en-US" sz="1600" kern="1200" dirty="0"/>
        </a:p>
      </dsp:txBody>
      <dsp:txXfrm>
        <a:off x="6209233" y="509465"/>
        <a:ext cx="2020366" cy="202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A4F17-BF9E-4345-8FD6-9287C37BF30F}">
      <dsp:nvSpPr>
        <dsp:cNvPr id="0" name=""/>
        <dsp:cNvSpPr/>
      </dsp:nvSpPr>
      <dsp:spPr>
        <a:xfrm>
          <a:off x="5217712" y="3523487"/>
          <a:ext cx="3161984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Elekta</a:t>
          </a:r>
          <a:r>
            <a:rPr lang="en-US" sz="2400" b="1" kern="1200" dirty="0" smtClean="0"/>
            <a:t>	            </a:t>
          </a:r>
          <a:r>
            <a:rPr lang="en-US" sz="2000" b="1" kern="1200" dirty="0" smtClean="0"/>
            <a:t>(US based)</a:t>
          </a:r>
          <a:endParaRPr lang="en-US" sz="2400" b="1" kern="1200" dirty="0"/>
        </a:p>
      </dsp:txBody>
      <dsp:txXfrm>
        <a:off x="6166308" y="3938015"/>
        <a:ext cx="2213389" cy="1243584"/>
      </dsp:txXfrm>
    </dsp:sp>
    <dsp:sp modelId="{5F78C40A-1C61-4F6B-B035-2ED2B27B2C4A}">
      <dsp:nvSpPr>
        <dsp:cNvPr id="0" name=""/>
        <dsp:cNvSpPr/>
      </dsp:nvSpPr>
      <dsp:spPr>
        <a:xfrm>
          <a:off x="875614" y="3523487"/>
          <a:ext cx="3237675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IntrinsiQ</a:t>
          </a:r>
          <a:r>
            <a:rPr lang="en-US" sz="2000" b="1" kern="1200" dirty="0" smtClean="0"/>
            <a:t>           (US based)</a:t>
          </a:r>
          <a:endParaRPr lang="en-US" sz="2000" b="1" kern="1200" dirty="0"/>
        </a:p>
      </dsp:txBody>
      <dsp:txXfrm>
        <a:off x="875614" y="3938015"/>
        <a:ext cx="2266372" cy="1243584"/>
      </dsp:txXfrm>
    </dsp:sp>
    <dsp:sp modelId="{97EC205D-BFD1-41E5-B57F-071BDE1866EB}">
      <dsp:nvSpPr>
        <dsp:cNvPr id="0" name=""/>
        <dsp:cNvSpPr/>
      </dsp:nvSpPr>
      <dsp:spPr>
        <a:xfrm>
          <a:off x="5091506" y="0"/>
          <a:ext cx="3158631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JVS GROUP (India based)</a:t>
          </a:r>
          <a:endParaRPr lang="en-US" sz="2000" b="1" kern="1200" dirty="0"/>
        </a:p>
      </dsp:txBody>
      <dsp:txXfrm>
        <a:off x="6039095" y="0"/>
        <a:ext cx="2211042" cy="1243584"/>
      </dsp:txXfrm>
    </dsp:sp>
    <dsp:sp modelId="{587B135E-F875-4FB1-92F0-3FD2560FB3FE}">
      <dsp:nvSpPr>
        <dsp:cNvPr id="0" name=""/>
        <dsp:cNvSpPr/>
      </dsp:nvSpPr>
      <dsp:spPr>
        <a:xfrm>
          <a:off x="871403" y="0"/>
          <a:ext cx="3246096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NEWCREATIONIT(India based)</a:t>
          </a:r>
          <a:endParaRPr lang="en-US" sz="2000" b="1" kern="1200" dirty="0"/>
        </a:p>
      </dsp:txBody>
      <dsp:txXfrm>
        <a:off x="871403" y="0"/>
        <a:ext cx="2272267" cy="1243584"/>
      </dsp:txXfrm>
    </dsp:sp>
    <dsp:sp modelId="{90805A93-1C00-4D9F-A8AD-E91690CE72D2}">
      <dsp:nvSpPr>
        <dsp:cNvPr id="0" name=""/>
        <dsp:cNvSpPr/>
      </dsp:nvSpPr>
      <dsp:spPr>
        <a:xfrm>
          <a:off x="2266160" y="295351"/>
          <a:ext cx="2243632" cy="224363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Oncology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EMR</a:t>
          </a:r>
          <a:endParaRPr lang="en-US" sz="2400" kern="1200" dirty="0"/>
        </a:p>
      </dsp:txBody>
      <dsp:txXfrm>
        <a:off x="2266160" y="295351"/>
        <a:ext cx="2243632" cy="2243632"/>
      </dsp:txXfrm>
    </dsp:sp>
    <dsp:sp modelId="{CC48732D-2819-46CC-824D-E6A44F48FFB2}">
      <dsp:nvSpPr>
        <dsp:cNvPr id="0" name=""/>
        <dsp:cNvSpPr/>
      </dsp:nvSpPr>
      <dsp:spPr>
        <a:xfrm rot="5400000">
          <a:off x="4613425" y="295351"/>
          <a:ext cx="2243632" cy="2243632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OncoSoft</a:t>
          </a:r>
          <a:endParaRPr lang="en-US" sz="2400" b="1" kern="1200" dirty="0"/>
        </a:p>
      </dsp:txBody>
      <dsp:txXfrm rot="5400000">
        <a:off x="4613425" y="295351"/>
        <a:ext cx="2243632" cy="2243632"/>
      </dsp:txXfrm>
    </dsp:sp>
    <dsp:sp modelId="{09536439-0D37-4063-8B8D-6E330167F9D9}">
      <dsp:nvSpPr>
        <dsp:cNvPr id="0" name=""/>
        <dsp:cNvSpPr/>
      </dsp:nvSpPr>
      <dsp:spPr>
        <a:xfrm rot="10800000">
          <a:off x="4613425" y="2642616"/>
          <a:ext cx="2243632" cy="224363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MOSAIQ</a:t>
          </a:r>
          <a:endParaRPr lang="en-US" sz="2400" b="1" kern="1200" dirty="0"/>
        </a:p>
      </dsp:txBody>
      <dsp:txXfrm rot="10800000">
        <a:off x="4613425" y="2642616"/>
        <a:ext cx="2243632" cy="2243632"/>
      </dsp:txXfrm>
    </dsp:sp>
    <dsp:sp modelId="{016F9D58-A45F-4054-8477-4C38D92C9453}">
      <dsp:nvSpPr>
        <dsp:cNvPr id="0" name=""/>
        <dsp:cNvSpPr/>
      </dsp:nvSpPr>
      <dsp:spPr>
        <a:xfrm rot="16200000">
          <a:off x="2266160" y="2642616"/>
          <a:ext cx="2243632" cy="224363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Intelli</a:t>
          </a:r>
          <a:r>
            <a:rPr lang="en-US" sz="2400" b="1" kern="1200" dirty="0" smtClean="0"/>
            <a:t>-Dose</a:t>
          </a:r>
          <a:endParaRPr lang="en-US" sz="2400" b="1" kern="1200" dirty="0"/>
        </a:p>
      </dsp:txBody>
      <dsp:txXfrm rot="16200000">
        <a:off x="2266160" y="2642616"/>
        <a:ext cx="2243632" cy="2243632"/>
      </dsp:txXfrm>
    </dsp:sp>
    <dsp:sp modelId="{9DCF797A-992D-4DB6-8802-E2F96BD50888}">
      <dsp:nvSpPr>
        <dsp:cNvPr id="0" name=""/>
        <dsp:cNvSpPr/>
      </dsp:nvSpPr>
      <dsp:spPr>
        <a:xfrm flipH="1" flipV="1">
          <a:off x="8326679" y="2738847"/>
          <a:ext cx="261668" cy="21466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7A49145-A1E7-45E0-A03C-24F35D5D23E2}">
      <dsp:nvSpPr>
        <dsp:cNvPr id="0" name=""/>
        <dsp:cNvSpPr/>
      </dsp:nvSpPr>
      <dsp:spPr>
        <a:xfrm rot="10800000">
          <a:off x="9057806" y="4376300"/>
          <a:ext cx="130822" cy="19675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02801-7CBB-4E6D-8338-00BB96246690}">
      <dsp:nvSpPr>
        <dsp:cNvPr id="0" name=""/>
        <dsp:cNvSpPr/>
      </dsp:nvSpPr>
      <dsp:spPr>
        <a:xfrm>
          <a:off x="4038652" y="1991323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3350508" y="271657"/>
              </a:lnTo>
              <a:lnTo>
                <a:pt x="3350508" y="3986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BCC7-96E3-4DAF-A282-500D3DBE3A2F}">
      <dsp:nvSpPr>
        <dsp:cNvPr id="0" name=""/>
        <dsp:cNvSpPr/>
      </dsp:nvSpPr>
      <dsp:spPr>
        <a:xfrm>
          <a:off x="4038652" y="1991323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0657B-B156-4B7C-ABBF-640345433C33}">
      <dsp:nvSpPr>
        <dsp:cNvPr id="0" name=""/>
        <dsp:cNvSpPr/>
      </dsp:nvSpPr>
      <dsp:spPr>
        <a:xfrm>
          <a:off x="3992932" y="1991323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26B2-AC6B-493E-BEA8-F60266F691B6}">
      <dsp:nvSpPr>
        <dsp:cNvPr id="0" name=""/>
        <dsp:cNvSpPr/>
      </dsp:nvSpPr>
      <dsp:spPr>
        <a:xfrm>
          <a:off x="2363398" y="1991323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FFEC-6124-460F-AD02-5B35E95720B9}">
      <dsp:nvSpPr>
        <dsp:cNvPr id="0" name=""/>
        <dsp:cNvSpPr/>
      </dsp:nvSpPr>
      <dsp:spPr>
        <a:xfrm>
          <a:off x="688144" y="1991323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3350508" y="0"/>
              </a:moveTo>
              <a:lnTo>
                <a:pt x="3350508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8B317-9821-4531-BADB-654C9A930D45}">
      <dsp:nvSpPr>
        <dsp:cNvPr id="0" name=""/>
        <dsp:cNvSpPr/>
      </dsp:nvSpPr>
      <dsp:spPr>
        <a:xfrm>
          <a:off x="3353320" y="1120953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BEAC1-D165-4C39-A2EB-472D764329BF}">
      <dsp:nvSpPr>
        <dsp:cNvPr id="0" name=""/>
        <dsp:cNvSpPr/>
      </dsp:nvSpPr>
      <dsp:spPr>
        <a:xfrm>
          <a:off x="3505616" y="1265634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TENET</a:t>
          </a:r>
          <a:endParaRPr lang="en-US" sz="3200" kern="1200" dirty="0"/>
        </a:p>
      </dsp:txBody>
      <dsp:txXfrm>
        <a:off x="3505616" y="1265634"/>
        <a:ext cx="1370662" cy="870370"/>
      </dsp:txXfrm>
    </dsp:sp>
    <dsp:sp modelId="{E2E6B924-D002-49F8-81E0-FFA7981A0155}">
      <dsp:nvSpPr>
        <dsp:cNvPr id="0" name=""/>
        <dsp:cNvSpPr/>
      </dsp:nvSpPr>
      <dsp:spPr>
        <a:xfrm>
          <a:off x="2812" y="2389958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0FA55-98A8-4B05-81E2-88FE4CFB9B5C}">
      <dsp:nvSpPr>
        <dsp:cNvPr id="0" name=""/>
        <dsp:cNvSpPr/>
      </dsp:nvSpPr>
      <dsp:spPr>
        <a:xfrm>
          <a:off x="155108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HUB-1</a:t>
          </a:r>
          <a:endParaRPr lang="en-US" sz="3200" kern="1200" dirty="0"/>
        </a:p>
      </dsp:txBody>
      <dsp:txXfrm>
        <a:off x="155108" y="2534639"/>
        <a:ext cx="1370662" cy="870370"/>
      </dsp:txXfrm>
    </dsp:sp>
    <dsp:sp modelId="{1C85CB8D-3FCF-4722-BDD4-6148B9A1373D}">
      <dsp:nvSpPr>
        <dsp:cNvPr id="0" name=""/>
        <dsp:cNvSpPr/>
      </dsp:nvSpPr>
      <dsp:spPr>
        <a:xfrm>
          <a:off x="1678066" y="2389958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B26D-7B18-43D3-AE66-9F2413C7D664}">
      <dsp:nvSpPr>
        <dsp:cNvPr id="0" name=""/>
        <dsp:cNvSpPr/>
      </dsp:nvSpPr>
      <dsp:spPr>
        <a:xfrm>
          <a:off x="1830362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HUB-2</a:t>
          </a:r>
          <a:endParaRPr lang="en-US" sz="3200" kern="1200" dirty="0"/>
        </a:p>
      </dsp:txBody>
      <dsp:txXfrm>
        <a:off x="1830362" y="2534639"/>
        <a:ext cx="1370662" cy="870370"/>
      </dsp:txXfrm>
    </dsp:sp>
    <dsp:sp modelId="{D0157241-C42D-45E5-A356-1C621197BEF2}">
      <dsp:nvSpPr>
        <dsp:cNvPr id="0" name=""/>
        <dsp:cNvSpPr/>
      </dsp:nvSpPr>
      <dsp:spPr>
        <a:xfrm>
          <a:off x="3353320" y="2389958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0034E-BCEB-4663-9EDF-0775D3151549}">
      <dsp:nvSpPr>
        <dsp:cNvPr id="0" name=""/>
        <dsp:cNvSpPr/>
      </dsp:nvSpPr>
      <dsp:spPr>
        <a:xfrm>
          <a:off x="3505616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HUB-3</a:t>
          </a:r>
          <a:endParaRPr lang="en-US" sz="3200" kern="1200" dirty="0"/>
        </a:p>
      </dsp:txBody>
      <dsp:txXfrm>
        <a:off x="3505616" y="2534639"/>
        <a:ext cx="1370662" cy="870370"/>
      </dsp:txXfrm>
    </dsp:sp>
    <dsp:sp modelId="{CABF5E8A-DC34-48CC-B9CB-249746FBD552}">
      <dsp:nvSpPr>
        <dsp:cNvPr id="0" name=""/>
        <dsp:cNvSpPr/>
      </dsp:nvSpPr>
      <dsp:spPr>
        <a:xfrm>
          <a:off x="5028574" y="2389958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9347-20D9-4F56-B433-011244DE106D}">
      <dsp:nvSpPr>
        <dsp:cNvPr id="0" name=""/>
        <dsp:cNvSpPr/>
      </dsp:nvSpPr>
      <dsp:spPr>
        <a:xfrm>
          <a:off x="5180870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HUB-4</a:t>
          </a:r>
          <a:endParaRPr lang="en-US" sz="3200" kern="1200" dirty="0"/>
        </a:p>
      </dsp:txBody>
      <dsp:txXfrm>
        <a:off x="5180870" y="2534639"/>
        <a:ext cx="1370662" cy="870370"/>
      </dsp:txXfrm>
    </dsp:sp>
    <dsp:sp modelId="{59297FD7-162C-4B7D-B50F-3592C9FE00F0}">
      <dsp:nvSpPr>
        <dsp:cNvPr id="0" name=""/>
        <dsp:cNvSpPr/>
      </dsp:nvSpPr>
      <dsp:spPr>
        <a:xfrm>
          <a:off x="6703828" y="2389958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B0430-2657-4709-B3FF-9C87407A5C5F}">
      <dsp:nvSpPr>
        <dsp:cNvPr id="0" name=""/>
        <dsp:cNvSpPr/>
      </dsp:nvSpPr>
      <dsp:spPr>
        <a:xfrm>
          <a:off x="6856124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HUB-5</a:t>
          </a:r>
          <a:endParaRPr lang="en-US" sz="3200" kern="1200" dirty="0"/>
        </a:p>
      </dsp:txBody>
      <dsp:txXfrm>
        <a:off x="6856124" y="2534639"/>
        <a:ext cx="1370662" cy="8703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7CD02-3C6F-4432-89FE-FF98D2A1AFBA}">
      <dsp:nvSpPr>
        <dsp:cNvPr id="0" name=""/>
        <dsp:cNvSpPr/>
      </dsp:nvSpPr>
      <dsp:spPr>
        <a:xfrm>
          <a:off x="0" y="565352"/>
          <a:ext cx="7467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89B99-D745-4021-A2DF-76365145D825}">
      <dsp:nvSpPr>
        <dsp:cNvPr id="0" name=""/>
        <dsp:cNvSpPr/>
      </dsp:nvSpPr>
      <dsp:spPr>
        <a:xfrm>
          <a:off x="373380" y="19232"/>
          <a:ext cx="522732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Museo Sans For Dell" pitchFamily="2" charset="0"/>
            </a:rPr>
            <a:t>Tier 1 – Client </a:t>
          </a:r>
          <a:endParaRPr lang="en-US" sz="3700" kern="1200" dirty="0"/>
        </a:p>
      </dsp:txBody>
      <dsp:txXfrm>
        <a:off x="373380" y="19232"/>
        <a:ext cx="5227320" cy="1092240"/>
      </dsp:txXfrm>
    </dsp:sp>
    <dsp:sp modelId="{7604809F-56CC-4C35-9D75-38958AA817F5}">
      <dsp:nvSpPr>
        <dsp:cNvPr id="0" name=""/>
        <dsp:cNvSpPr/>
      </dsp:nvSpPr>
      <dsp:spPr>
        <a:xfrm>
          <a:off x="0" y="2243672"/>
          <a:ext cx="7467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329EA-A896-421C-BAA4-1417E711392F}">
      <dsp:nvSpPr>
        <dsp:cNvPr id="0" name=""/>
        <dsp:cNvSpPr/>
      </dsp:nvSpPr>
      <dsp:spPr>
        <a:xfrm>
          <a:off x="373380" y="1697552"/>
          <a:ext cx="5227320" cy="10922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Museo Sans For Dell" pitchFamily="2" charset="0"/>
            </a:rPr>
            <a:t>Tier 2 – Middleware </a:t>
          </a:r>
          <a:endParaRPr lang="en-US" sz="3700" kern="1200" dirty="0"/>
        </a:p>
      </dsp:txBody>
      <dsp:txXfrm>
        <a:off x="373380" y="1697552"/>
        <a:ext cx="5227320" cy="1092240"/>
      </dsp:txXfrm>
    </dsp:sp>
    <dsp:sp modelId="{11CE1263-D9DB-4DE3-8085-A0F75B2C8D7F}">
      <dsp:nvSpPr>
        <dsp:cNvPr id="0" name=""/>
        <dsp:cNvSpPr/>
      </dsp:nvSpPr>
      <dsp:spPr>
        <a:xfrm>
          <a:off x="0" y="3921992"/>
          <a:ext cx="7467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BABC5-B216-4991-8593-E237D1011662}">
      <dsp:nvSpPr>
        <dsp:cNvPr id="0" name=""/>
        <dsp:cNvSpPr/>
      </dsp:nvSpPr>
      <dsp:spPr>
        <a:xfrm>
          <a:off x="373380" y="3375872"/>
          <a:ext cx="5227320" cy="10922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Museo Sans For Dell" pitchFamily="2" charset="0"/>
            </a:rPr>
            <a:t>Tier 3 – Database</a:t>
          </a:r>
          <a:endParaRPr lang="en-US" sz="3700" kern="1200" dirty="0"/>
        </a:p>
      </dsp:txBody>
      <dsp:txXfrm>
        <a:off x="373380" y="3375872"/>
        <a:ext cx="5227320" cy="10922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403CC-718C-4B89-BCBD-B9991D59B88C}">
      <dsp:nvSpPr>
        <dsp:cNvPr id="0" name=""/>
        <dsp:cNvSpPr/>
      </dsp:nvSpPr>
      <dsp:spPr>
        <a:xfrm rot="5400000">
          <a:off x="-262718" y="264852"/>
          <a:ext cx="1751458" cy="12260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5400000">
        <a:off x="-262718" y="264852"/>
        <a:ext cx="1751458" cy="1226021"/>
      </dsp:txXfrm>
    </dsp:sp>
    <dsp:sp modelId="{FAC7B43C-CCD5-43B7-BE30-3D868448D8DB}">
      <dsp:nvSpPr>
        <dsp:cNvPr id="0" name=""/>
        <dsp:cNvSpPr/>
      </dsp:nvSpPr>
      <dsp:spPr>
        <a:xfrm rot="5400000">
          <a:off x="3777586" y="-2549431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VPN Login</a:t>
          </a:r>
          <a:endParaRPr lang="en-US" sz="2800" b="1" kern="1200" dirty="0"/>
        </a:p>
      </dsp:txBody>
      <dsp:txXfrm rot="5400000">
        <a:off x="3777586" y="-2549431"/>
        <a:ext cx="1138448" cy="6241578"/>
      </dsp:txXfrm>
    </dsp:sp>
    <dsp:sp modelId="{0DF2D9EF-E760-4820-AA0C-0C89422AD3CC}">
      <dsp:nvSpPr>
        <dsp:cNvPr id="0" name=""/>
        <dsp:cNvSpPr/>
      </dsp:nvSpPr>
      <dsp:spPr>
        <a:xfrm rot="5400000">
          <a:off x="-262718" y="1823801"/>
          <a:ext cx="1751458" cy="122602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5400000">
        <a:off x="-262718" y="1823801"/>
        <a:ext cx="1751458" cy="1226021"/>
      </dsp:txXfrm>
    </dsp:sp>
    <dsp:sp modelId="{00662486-54F2-420C-AC1B-89DA1E3D7712}">
      <dsp:nvSpPr>
        <dsp:cNvPr id="0" name=""/>
        <dsp:cNvSpPr/>
      </dsp:nvSpPr>
      <dsp:spPr>
        <a:xfrm rot="5400000">
          <a:off x="3777586" y="-990482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Tenet Login</a:t>
          </a:r>
          <a:endParaRPr lang="en-US" sz="2800" b="1" kern="1200" dirty="0"/>
        </a:p>
      </dsp:txBody>
      <dsp:txXfrm rot="5400000">
        <a:off x="3777586" y="-990482"/>
        <a:ext cx="1138448" cy="6241578"/>
      </dsp:txXfrm>
    </dsp:sp>
    <dsp:sp modelId="{4F2657D4-E582-4CE7-90A0-39F67BB4E7A1}">
      <dsp:nvSpPr>
        <dsp:cNvPr id="0" name=""/>
        <dsp:cNvSpPr/>
      </dsp:nvSpPr>
      <dsp:spPr>
        <a:xfrm rot="5400000">
          <a:off x="-262718" y="3382750"/>
          <a:ext cx="1751458" cy="122602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5400000">
        <a:off x="-262718" y="3382750"/>
        <a:ext cx="1751458" cy="1226021"/>
      </dsp:txXfrm>
    </dsp:sp>
    <dsp:sp modelId="{06E87E81-BF43-42DB-A4C8-C894E78715A9}">
      <dsp:nvSpPr>
        <dsp:cNvPr id="0" name=""/>
        <dsp:cNvSpPr/>
      </dsp:nvSpPr>
      <dsp:spPr>
        <a:xfrm rot="5400000">
          <a:off x="3777586" y="568466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Application Login</a:t>
          </a:r>
          <a:endParaRPr lang="en-US" sz="2800" b="1" kern="1200" dirty="0"/>
        </a:p>
      </dsp:txBody>
      <dsp:txXfrm rot="5400000">
        <a:off x="3777586" y="568466"/>
        <a:ext cx="1138448" cy="62415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91C77B-2EF1-44CA-98AC-1AD279945131}">
      <dsp:nvSpPr>
        <dsp:cNvPr id="0" name=""/>
        <dsp:cNvSpPr/>
      </dsp:nvSpPr>
      <dsp:spPr>
        <a:xfrm>
          <a:off x="5973333" y="1013689"/>
          <a:ext cx="1494266" cy="379499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DCP Tool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3010" y="1013689"/>
        <a:ext cx="1304589" cy="3794994"/>
      </dsp:txXfrm>
    </dsp:sp>
    <dsp:sp modelId="{95646BF9-424C-4705-B607-FC2AB1FFD3E8}">
      <dsp:nvSpPr>
        <dsp:cNvPr id="0" name=""/>
        <dsp:cNvSpPr/>
      </dsp:nvSpPr>
      <dsp:spPr>
        <a:xfrm>
          <a:off x="5973333" y="64941"/>
          <a:ext cx="1494266" cy="9487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Physician Provider</a:t>
          </a:r>
          <a:r>
            <a:rPr lang="en-US" sz="1400" b="1" kern="1200" baseline="0" dirty="0" smtClean="0"/>
            <a:t> Group</a:t>
          </a:r>
          <a:endParaRPr lang="en-US" sz="1400" b="1" kern="1200" dirty="0"/>
        </a:p>
      </dsp:txBody>
      <dsp:txXfrm>
        <a:off x="5973333" y="64941"/>
        <a:ext cx="1494266" cy="948748"/>
      </dsp:txXfrm>
    </dsp:sp>
    <dsp:sp modelId="{5169190D-77CD-4767-A6BF-EEDF6757B61E}">
      <dsp:nvSpPr>
        <dsp:cNvPr id="0" name=""/>
        <dsp:cNvSpPr/>
      </dsp:nvSpPr>
      <dsp:spPr>
        <a:xfrm>
          <a:off x="4482800" y="1013689"/>
          <a:ext cx="1494266" cy="355780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3272378"/>
            <a:satOff val="-176"/>
            <a:lumOff val="2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Emhealthplan.exe</a:t>
          </a: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2477" y="1013689"/>
        <a:ext cx="1304589" cy="3557807"/>
      </dsp:txXfrm>
    </dsp:sp>
    <dsp:sp modelId="{4ED0E008-1D28-4FA1-AA01-9830B9DAF239}">
      <dsp:nvSpPr>
        <dsp:cNvPr id="0" name=""/>
        <dsp:cNvSpPr/>
      </dsp:nvSpPr>
      <dsp:spPr>
        <a:xfrm>
          <a:off x="4482800" y="183534"/>
          <a:ext cx="1494266" cy="8301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Health-plan Addition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2800" y="183534"/>
        <a:ext cx="1494266" cy="830154"/>
      </dsp:txXfrm>
    </dsp:sp>
    <dsp:sp modelId="{AD010B11-6B01-4415-A1AE-A38D1A9CE870}">
      <dsp:nvSpPr>
        <dsp:cNvPr id="0" name=""/>
        <dsp:cNvSpPr/>
      </dsp:nvSpPr>
      <dsp:spPr>
        <a:xfrm>
          <a:off x="2988533" y="1013689"/>
          <a:ext cx="1494266" cy="332061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544757"/>
            <a:satOff val="-351"/>
            <a:lumOff val="56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Times New Roman" pitchFamily="18" charset="0"/>
              <a:cs typeface="Times New Roman" pitchFamily="18" charset="0"/>
            </a:rPr>
            <a:t>Pmlaunch.exe</a:t>
          </a:r>
          <a:endParaRPr lang="en-US" sz="1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8210" y="1013689"/>
        <a:ext cx="1304589" cy="3320619"/>
      </dsp:txXfrm>
    </dsp:sp>
    <dsp:sp modelId="{57946B49-081D-44C4-93BE-C53E6DFB4237}">
      <dsp:nvSpPr>
        <dsp:cNvPr id="0" name=""/>
        <dsp:cNvSpPr/>
      </dsp:nvSpPr>
      <dsp:spPr>
        <a:xfrm>
          <a:off x="2988533" y="305923"/>
          <a:ext cx="1494266" cy="711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Creating Test Patients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8533" y="305923"/>
        <a:ext cx="1494266" cy="711561"/>
      </dsp:txXfrm>
    </dsp:sp>
    <dsp:sp modelId="{1CDBCF49-0C7F-445A-8A9C-02B8C2472C8E}">
      <dsp:nvSpPr>
        <dsp:cNvPr id="0" name=""/>
        <dsp:cNvSpPr/>
      </dsp:nvSpPr>
      <dsp:spPr>
        <a:xfrm>
          <a:off x="1494266" y="1013689"/>
          <a:ext cx="1494266" cy="308343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9817135"/>
            <a:satOff val="-527"/>
            <a:lumOff val="8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Privmaint.exe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Prefmaint.exe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683943" y="1013689"/>
        <a:ext cx="1304589" cy="3083432"/>
      </dsp:txXfrm>
    </dsp:sp>
    <dsp:sp modelId="{CEB56A32-7512-49FB-AB59-7DF58DB359D1}">
      <dsp:nvSpPr>
        <dsp:cNvPr id="0" name=""/>
        <dsp:cNvSpPr/>
      </dsp:nvSpPr>
      <dsp:spPr>
        <a:xfrm>
          <a:off x="1494266" y="420721"/>
          <a:ext cx="1494266" cy="5929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Configuration Customization task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4266" y="420721"/>
        <a:ext cx="1494266" cy="592967"/>
      </dsp:txXfrm>
    </dsp:sp>
    <dsp:sp modelId="{0BCA870D-BF75-4A5C-BBB7-862E9D43C320}">
      <dsp:nvSpPr>
        <dsp:cNvPr id="0" name=""/>
        <dsp:cNvSpPr/>
      </dsp:nvSpPr>
      <dsp:spPr>
        <a:xfrm>
          <a:off x="0" y="1013689"/>
          <a:ext cx="1494266" cy="28462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hnauser.exe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89677" y="1013689"/>
        <a:ext cx="1304589" cy="2846245"/>
      </dsp:txXfrm>
    </dsp:sp>
    <dsp:sp modelId="{2C690C58-7E59-4852-A8AA-B23A8D05D112}">
      <dsp:nvSpPr>
        <dsp:cNvPr id="0" name=""/>
        <dsp:cNvSpPr/>
      </dsp:nvSpPr>
      <dsp:spPr>
        <a:xfrm>
          <a:off x="0" y="539315"/>
          <a:ext cx="1494266" cy="474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User Creation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39315"/>
        <a:ext cx="1494266" cy="474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75FF-A7BF-4401-8995-B45940EB60C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4736-80C8-4301-BFA1-998ACDB4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6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4736-80C8-4301-BFA1-998ACDB418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537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02BA0-693F-45F0-A5A3-6A2354B1C2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069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66527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0FAE9-6EF5-49D5-B30C-FBDB3E58995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4D8D-674A-46B4-B014-C1790192D83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45C8-1AAC-41FF-A2FB-8F86FE8FF09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20447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071301-40AC-4214-8491-6C95F168E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EDE6-D542-414C-8420-D5D9689256E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5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EA0E-CD78-4313-8AC4-3FE24479D41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18926-67B4-417B-A003-D511C61759E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3F67-8E4D-4039-9190-2FF8138DA0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C26B6-366D-4AAC-9A18-506530AFA57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F552-30E5-4793-9D94-71D7D882D4E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866D-2681-4E79-B53A-685FD90F84A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5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5"/>
            <a:ext cx="5486400" cy="29547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861B-BFCE-4181-8C1B-B51A87ACD7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6BFB21-EDFE-4871-8BB9-CFB4226863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32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3252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3252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3252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3252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31.jpeg"/><Relationship Id="rId10" Type="http://schemas.openxmlformats.org/officeDocument/2006/relationships/diagramData" Target="../diagrams/data3.xml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3648" y="1981200"/>
            <a:ext cx="8282152" cy="1676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CONSULTING AND IMPLEMENTING ONCOLOGY EMR</a:t>
            </a:r>
            <a:endParaRPr lang="zh-CN" alt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6400800" cy="10668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Presenter</a:t>
            </a:r>
            <a:r>
              <a:rPr lang="en-US" altLang="zh-CN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Sneha</a:t>
            </a:r>
            <a:r>
              <a:rPr lang="en-US" altLang="zh-CN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Bhardwaj</a:t>
            </a:r>
            <a:endParaRPr lang="en-US" altLang="zh-CN" sz="4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(PG/11/095)</a:t>
            </a:r>
            <a:endParaRPr lang="en-US" altLang="zh-CN" sz="2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l"/>
            <a:endParaRPr lang="zh-CN" altLang="en-US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FAE9-6EF5-49D5-B30C-FBDB3E58995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HARDWARE REQUIREMENT-Salient Findings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6B6-366D-4AAC-9A18-506530AFA57E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00200"/>
          <a:ext cx="6096000" cy="473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Server</a:t>
                      </a:r>
                      <a:r>
                        <a:rPr lang="en-US" baseline="0" dirty="0" smtClean="0"/>
                        <a:t> ( Non-Imaging)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PACS Server(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Storage Capacity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2,353,519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Images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 Compressed)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784,506 Images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 Non-Compressed)</a:t>
                      </a:r>
                      <a:endParaRPr lang="en-US" sz="16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PACS</a:t>
                      </a:r>
                      <a:r>
                        <a:rPr lang="en-US" baseline="0" dirty="0" smtClean="0"/>
                        <a:t> Workstation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Barcode</a:t>
                      </a:r>
                      <a:r>
                        <a:rPr lang="en-US" baseline="0" dirty="0" smtClean="0"/>
                        <a:t> printer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Barcode</a:t>
                      </a:r>
                      <a:r>
                        <a:rPr lang="en-US" baseline="0" dirty="0" smtClean="0"/>
                        <a:t> 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SYSTEM REQUIREMENT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068785182"/>
              </p:ext>
            </p:extLst>
          </p:nvPr>
        </p:nvGraphicFramePr>
        <p:xfrm>
          <a:off x="6926" y="2667000"/>
          <a:ext cx="913707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olaw.in/wp-content/uploads/2012/07/security_standard_philippines_data_privacy_act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23" t="8143" r="5343" b="12653"/>
          <a:stretch/>
        </p:blipFill>
        <p:spPr bwMode="auto">
          <a:xfrm>
            <a:off x="325582" y="1433945"/>
            <a:ext cx="1967346" cy="1482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sourcetranscription.com/images/integration-servic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9" t="11794" r="5824" b="14988"/>
          <a:stretch/>
        </p:blipFill>
        <p:spPr bwMode="auto">
          <a:xfrm>
            <a:off x="2667000" y="1433945"/>
            <a:ext cx="1981200" cy="14522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ech.shadik.com/seo/cloud-backu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433943"/>
            <a:ext cx="1981201" cy="14522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026" name="Picture 2" descr="http://www.spanglishwebs.com/images/blog/99uptim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3486"/>
            <a:ext cx="1828800" cy="1510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03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SYSTEM REQUIREMENT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2" y="2310521"/>
            <a:ext cx="2202874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application response time for any non-image based query should not exceed 3 seconds </a:t>
            </a:r>
            <a:r>
              <a:rPr lang="en-US" sz="1400" dirty="0" smtClean="0"/>
              <a:t>with200 </a:t>
            </a:r>
            <a:r>
              <a:rPr lang="en-US" sz="1400" dirty="0"/>
              <a:t>concurrent users.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3364" y="1868474"/>
            <a:ext cx="2286000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1400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EMR Solution should be designed such that it is scalable seamlessly to take care of all future needs of hospital.  </a:t>
            </a:r>
          </a:p>
        </p:txBody>
      </p:sp>
      <p:sp>
        <p:nvSpPr>
          <p:cNvPr id="40" name="Flowchart: Extract 39"/>
          <p:cNvSpPr/>
          <p:nvPr/>
        </p:nvSpPr>
        <p:spPr>
          <a:xfrm rot="10800000">
            <a:off x="3636818" y="4436850"/>
            <a:ext cx="1828800" cy="1289304"/>
          </a:xfrm>
          <a:prstGeom prst="flowChartExtra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Extract 38"/>
          <p:cNvSpPr/>
          <p:nvPr/>
        </p:nvSpPr>
        <p:spPr>
          <a:xfrm>
            <a:off x="3636818" y="2861113"/>
            <a:ext cx="1828800" cy="128930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EMR</a:t>
            </a:r>
            <a:endParaRPr lang="en-US" dirty="0"/>
          </a:p>
        </p:txBody>
      </p:sp>
      <p:sp>
        <p:nvSpPr>
          <p:cNvPr id="43" name="Flowchart: Extract 42"/>
          <p:cNvSpPr/>
          <p:nvPr/>
        </p:nvSpPr>
        <p:spPr>
          <a:xfrm rot="10800000">
            <a:off x="4940876" y="2861113"/>
            <a:ext cx="1828800" cy="1289304"/>
          </a:xfrm>
          <a:prstGeom prst="flowChartExtra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Extract 43"/>
          <p:cNvSpPr/>
          <p:nvPr/>
        </p:nvSpPr>
        <p:spPr>
          <a:xfrm rot="10800000">
            <a:off x="2292926" y="2835419"/>
            <a:ext cx="1828800" cy="1289305"/>
          </a:xfrm>
          <a:prstGeom prst="flowChartExtra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1247" y="2827368"/>
            <a:ext cx="165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575" y="286111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pic>
        <p:nvPicPr>
          <p:cNvPr id="1030" name="Picture 6" descr="http://pandodaily.files.wordpress.com/2012/07/triposo-icon.png?w=256&amp;h=256&amp;crop=1&amp;h=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2" y="14339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1026" name="Picture 2" descr="http://www.globalexecutivesinc.com/public/images/Scalabi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47" y="3196700"/>
            <a:ext cx="1536125" cy="1620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5071" y="4436850"/>
            <a:ext cx="134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FRIENDLY</a:t>
            </a:r>
            <a:endParaRPr lang="en-US" dirty="0"/>
          </a:p>
        </p:txBody>
      </p:sp>
      <p:pic>
        <p:nvPicPr>
          <p:cNvPr id="17" name="Picture 16" descr="download (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724400"/>
            <a:ext cx="1371600" cy="1041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33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Major Oncology EMR Functional Requirements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868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909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57" y="381000"/>
            <a:ext cx="8229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DATA SOURCE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88" y="4806126"/>
            <a:ext cx="1547812" cy="122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uremd.files.wordpress.com/2012/09/paperless-with-cloud-e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5" y="2215326"/>
            <a:ext cx="1119187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acoinc.com/Portals/154588/images/nurse-with-tab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94" y="3663126"/>
            <a:ext cx="1547812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dell.com/das/xa.ashx/global-site-design%20WEB/0f9465a1-4660-e81f-01a5-5f62faa3f1b9/1/OriginalJPG?id=Dell/Product_Images/Dell_Client_Products/Desktops/Vostro_Desktops/Vostro_360/overview/desktop-vostro-360-pdp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1" b="23415"/>
          <a:stretch/>
        </p:blipFill>
        <p:spPr bwMode="auto">
          <a:xfrm>
            <a:off x="1301457" y="2225368"/>
            <a:ext cx="1580979" cy="1225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obihealthnews.com/wp-content/uploads/2012/11/eCW_EMR_Skeleton_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61" y="4676657"/>
            <a:ext cx="1661275" cy="129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2.gstatic.com/images?q=tbn:ANd9GcTnjCbLSB8Bv9BCa943KM6uKXUYtEUOIqjeK9QKZ6evjRX3ZsEMIw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849"/>
          <a:stretch/>
        </p:blipFill>
        <p:spPr bwMode="auto">
          <a:xfrm>
            <a:off x="190581" y="3498329"/>
            <a:ext cx="1428750" cy="1219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1457" y="3174205"/>
            <a:ext cx="1580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Workstation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57" y="4348890"/>
            <a:ext cx="1731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91273" y="5688805"/>
            <a:ext cx="188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Hand Held Device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33986" y="5787390"/>
            <a:ext cx="1563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Ancillary </a:t>
            </a:r>
            <a:r>
              <a:rPr lang="en-US" dirty="0" err="1" smtClean="0"/>
              <a:t>Dept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83894" y="4469605"/>
            <a:ext cx="1547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Nurse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7041" y="3450886"/>
            <a:ext cx="1312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Physician</a:t>
            </a:r>
            <a:endParaRPr lang="en-US" dirty="0"/>
          </a:p>
        </p:txBody>
      </p:sp>
      <p:pic>
        <p:nvPicPr>
          <p:cNvPr id="1040" name="Picture 16" descr="http://srssoft.com/assets/images/products/ophthalmology-ehr-clinical-summar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10" b="13494"/>
          <a:stretch/>
        </p:blipFill>
        <p:spPr bwMode="auto">
          <a:xfrm>
            <a:off x="3531329" y="2863255"/>
            <a:ext cx="2051892" cy="127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531329" y="3783805"/>
            <a:ext cx="2051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Oncology EMR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 rot="1561391">
            <a:off x="2895718" y="2841196"/>
            <a:ext cx="648893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477107">
            <a:off x="1720777" y="3773153"/>
            <a:ext cx="1737360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18584451">
            <a:off x="2783281" y="4378898"/>
            <a:ext cx="939697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2663202">
            <a:off x="5370749" y="4523759"/>
            <a:ext cx="1040839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rot="1646618">
            <a:off x="5567301" y="3993370"/>
            <a:ext cx="1498148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 rot="20477107">
            <a:off x="5606153" y="2798761"/>
            <a:ext cx="788343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="" xmlns:p14="http://schemas.microsoft.com/office/powerpoint/2010/main" val="3472346775"/>
              </p:ext>
            </p:extLst>
          </p:nvPr>
        </p:nvGraphicFramePr>
        <p:xfrm>
          <a:off x="2034565" y="6522217"/>
          <a:ext cx="1622510" cy="189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00674" y="1790937"/>
            <a:ext cx="3029583" cy="4365785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69102" y="1798810"/>
            <a:ext cx="3152355" cy="4357912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9257" y="7994887"/>
            <a:ext cx="2133600" cy="365125"/>
          </a:xfrm>
        </p:spPr>
        <p:txBody>
          <a:bodyPr/>
          <a:lstStyle/>
          <a:p>
            <a:fld id="{876C26B6-366D-4AAC-9A18-506530AFA57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DATA STORAGE &amp; ARCHIVAL  SOLUTION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52" y="1600200"/>
            <a:ext cx="8597348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CLOUD SOLUTION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DELL’S Unified Clinical Archiving(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Insite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-one) 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Clinical Data Management 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Clinical Archival 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Clinical Collaboration Portal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76400"/>
            <a:ext cx="258935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435" y="4078544"/>
            <a:ext cx="45885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39" y="36575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400" b="1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ea typeface="+mn-ea"/>
              </a:rPr>
              <a:t>DELL 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+mn-ea"/>
              </a:rPr>
              <a:t>‘S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ea typeface="+mn-ea"/>
              </a:rPr>
              <a:t>BRIDGEHEAD HEALTHCARE 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+mn-ea"/>
              </a:rPr>
              <a:t>DATA MANAGEMENT SOLUTION </a:t>
            </a:r>
            <a:endParaRPr lang="en-US" sz="2400" b="1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DELL’S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DX Object Storage Platform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BridgeHead’s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Healthcare Data Management solution </a:t>
            </a:r>
          </a:p>
          <a:p>
            <a:pPr>
              <a:spcBef>
                <a:spcPct val="20000"/>
              </a:spcBef>
            </a:pPr>
            <a:endParaRPr lang="en-US" sz="2400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22" y="2511287"/>
            <a:ext cx="1953226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92" y="5638800"/>
            <a:ext cx="2957512" cy="7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1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ONCOLOGY EMR VENDORS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977316064"/>
              </p:ext>
            </p:extLst>
          </p:nvPr>
        </p:nvGraphicFramePr>
        <p:xfrm>
          <a:off x="20782" y="1524000"/>
          <a:ext cx="9123218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6B6-366D-4AAC-9A18-506530AFA57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553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VENDOR EVALUATION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110170"/>
              </p:ext>
            </p:extLst>
          </p:nvPr>
        </p:nvGraphicFramePr>
        <p:xfrm>
          <a:off x="152401" y="1524000"/>
          <a:ext cx="8991599" cy="46263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01023"/>
                <a:gridCol w="2203823"/>
                <a:gridCol w="1586753"/>
              </a:tblGrid>
              <a:tr h="3980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NewCreationIT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OncoSoft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77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Registration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Billing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Record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from multiple diagnostic methods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Empirical Therapy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Management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Oncology specific templates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CDSS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Flow sheet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VENDOR EVALUATION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0306321"/>
              </p:ext>
            </p:extLst>
          </p:nvPr>
        </p:nvGraphicFramePr>
        <p:xfrm>
          <a:off x="31529" y="1524000"/>
          <a:ext cx="9112470" cy="4402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56235"/>
                <a:gridCol w="2699991"/>
                <a:gridCol w="1856244"/>
              </a:tblGrid>
              <a:tr h="440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NewCreationIT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OncoSoft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138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Operating System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Linux, Windows, Windows Mobile, Palm OS, Symbian</a:t>
                      </a:r>
                    </a:p>
                  </a:txBody>
                  <a:tcPr marL="163195" marR="163195" marT="54610" marB="546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Windows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Laboratory Interface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Character or Voice</a:t>
                      </a:r>
                      <a:r>
                        <a:rPr lang="en-US" sz="2000" baseline="0" dirty="0" smtClean="0">
                          <a:latin typeface="+mn-lt"/>
                        </a:rPr>
                        <a:t> Recognition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Technical</a:t>
                      </a:r>
                      <a:r>
                        <a:rPr lang="en-US" sz="2000" baseline="0" dirty="0" smtClean="0">
                          <a:latin typeface="+mn-lt"/>
                        </a:rPr>
                        <a:t> Support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Equipment</a:t>
                      </a:r>
                      <a:r>
                        <a:rPr lang="en-US" sz="2000" baseline="0" dirty="0" smtClean="0">
                          <a:latin typeface="+mn-lt"/>
                        </a:rPr>
                        <a:t> Interface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Times New Roman"/>
                        </a:rPr>
                        <a:t>PDA or Tablet PC compatible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Scalable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050" name="Picture 2" descr="http://www.varian.com/media/oncology/products/clinac/images/dinamic_targeting_ig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FFC000"/>
                </a:solidFill>
              </a:defRPr>
            </a:lvl2pPr>
            <a:lvl3pPr algn="ctr" eaLnBrk="1" hangingPunct="1">
              <a:defRPr sz="4400">
                <a:solidFill>
                  <a:srgbClr val="FFC000"/>
                </a:solidFill>
              </a:defRPr>
            </a:lvl3pPr>
            <a:lvl4pPr algn="ctr" eaLnBrk="1" hangingPunct="1">
              <a:defRPr sz="4400">
                <a:solidFill>
                  <a:srgbClr val="FFC000"/>
                </a:solidFill>
              </a:defRPr>
            </a:lvl4pPr>
            <a:lvl5pPr algn="ctr" eaLnBrk="1" hangingPunct="1">
              <a:defRPr sz="4400">
                <a:solidFill>
                  <a:srgbClr val="FFC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9pPr>
          </a:lstStyle>
          <a:p>
            <a:r>
              <a:rPr lang="en-US" sz="4000" dirty="0" smtClean="0"/>
              <a:t>MEDICAL DEVICES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60" y="5250542"/>
            <a:ext cx="7993740" cy="1226641"/>
          </a:xfrm>
          <a:prstGeom prst="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FFC000"/>
                </a:solidFill>
              </a:defRPr>
            </a:lvl2pPr>
            <a:lvl3pPr algn="ctr" eaLnBrk="1" hangingPunct="1">
              <a:defRPr sz="4400">
                <a:solidFill>
                  <a:srgbClr val="FFC000"/>
                </a:solidFill>
              </a:defRPr>
            </a:lvl3pPr>
            <a:lvl4pPr algn="ctr" eaLnBrk="1" hangingPunct="1">
              <a:defRPr sz="4400">
                <a:solidFill>
                  <a:srgbClr val="FFC000"/>
                </a:solidFill>
              </a:defRPr>
            </a:lvl4pPr>
            <a:lvl5pPr algn="ctr" eaLnBrk="1" hangingPunct="1">
              <a:defRPr sz="4400">
                <a:solidFill>
                  <a:srgbClr val="FFC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9pPr>
          </a:lstStyle>
          <a:p>
            <a:pPr algn="l"/>
            <a:r>
              <a:rPr lang="en-US" sz="3200" dirty="0">
                <a:solidFill>
                  <a:schemeClr val="tx2"/>
                </a:solidFill>
              </a:rPr>
              <a:t>Intensity Modulated </a:t>
            </a:r>
            <a:r>
              <a:rPr lang="en-US" sz="3200" dirty="0" smtClean="0">
                <a:solidFill>
                  <a:schemeClr val="tx2"/>
                </a:solidFill>
              </a:rPr>
              <a:t>Radiotherapy(Varian)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ww.variantruebeam.com/images/story/lg/synchroniz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56"/>
          <a:stretch/>
        </p:blipFill>
        <p:spPr bwMode="auto">
          <a:xfrm>
            <a:off x="456539" y="1129200"/>
            <a:ext cx="7972164" cy="533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863861"/>
            <a:ext cx="7972164" cy="613321"/>
          </a:xfrm>
          <a:prstGeom prst="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eaLnBrk="1" hangingPunct="1"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FFC000"/>
                </a:solidFill>
              </a:defRPr>
            </a:lvl2pPr>
            <a:lvl3pPr algn="ctr" eaLnBrk="1" hangingPunct="1">
              <a:defRPr sz="4400">
                <a:solidFill>
                  <a:srgbClr val="FFC000"/>
                </a:solidFill>
              </a:defRPr>
            </a:lvl3pPr>
            <a:lvl4pPr algn="ctr" eaLnBrk="1" hangingPunct="1">
              <a:defRPr sz="4400">
                <a:solidFill>
                  <a:srgbClr val="FFC000"/>
                </a:solidFill>
              </a:defRPr>
            </a:lvl4pPr>
            <a:lvl5pPr algn="ctr" eaLnBrk="1" hangingPunct="1">
              <a:defRPr sz="4400">
                <a:solidFill>
                  <a:srgbClr val="FFC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9pPr>
          </a:lstStyle>
          <a:p>
            <a:r>
              <a:rPr lang="en-US" dirty="0"/>
              <a:t>Radio-surgery </a:t>
            </a:r>
            <a:r>
              <a:rPr lang="en-US" dirty="0" err="1"/>
              <a:t>TrueBeam</a:t>
            </a:r>
            <a:r>
              <a:rPr lang="en-US" dirty="0"/>
              <a:t> (Varian)</a:t>
            </a:r>
          </a:p>
        </p:txBody>
      </p:sp>
      <p:pic>
        <p:nvPicPr>
          <p:cNvPr id="2054" name="Picture 6" descr="http://www3.gehealthcare.com/en/Products/Categories/Radiography/Fixed_RAD_Systems/~/media/Images/Product/Product-Categories/Radiography/Proteus%20XR-a/IMG_4267_ProteusxRa.jpg?mw=46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73"/>
          <a:stretch/>
        </p:blipFill>
        <p:spPr bwMode="auto">
          <a:xfrm>
            <a:off x="464460" y="1129200"/>
            <a:ext cx="7993741" cy="533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6539" y="5863861"/>
            <a:ext cx="7972164" cy="584775"/>
          </a:xfrm>
          <a:prstGeom prst="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eaLnBrk="1" hangingPunct="1"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FFC000"/>
                </a:solidFill>
              </a:defRPr>
            </a:lvl2pPr>
            <a:lvl3pPr algn="ctr" eaLnBrk="1" hangingPunct="1">
              <a:defRPr sz="4400">
                <a:solidFill>
                  <a:srgbClr val="FFC000"/>
                </a:solidFill>
              </a:defRPr>
            </a:lvl3pPr>
            <a:lvl4pPr algn="ctr" eaLnBrk="1" hangingPunct="1">
              <a:defRPr sz="4400">
                <a:solidFill>
                  <a:srgbClr val="FFC000"/>
                </a:solidFill>
              </a:defRPr>
            </a:lvl4pPr>
            <a:lvl5pPr algn="ctr" eaLnBrk="1" hangingPunct="1">
              <a:defRPr sz="4400">
                <a:solidFill>
                  <a:srgbClr val="FFC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9pPr>
          </a:lstStyle>
          <a:p>
            <a:r>
              <a:rPr lang="en-US" dirty="0"/>
              <a:t>Digital X-Ray (GE)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7" y="972536"/>
            <a:ext cx="7964904" cy="54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680" y="5878610"/>
            <a:ext cx="8018475" cy="584775"/>
          </a:xfrm>
          <a:prstGeom prst="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eaLnBrk="1" hangingPunct="1"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FFC000"/>
                </a:solidFill>
              </a:defRPr>
            </a:lvl2pPr>
            <a:lvl3pPr algn="ctr" eaLnBrk="1" hangingPunct="1">
              <a:defRPr sz="4400">
                <a:solidFill>
                  <a:srgbClr val="FFC000"/>
                </a:solidFill>
              </a:defRPr>
            </a:lvl3pPr>
            <a:lvl4pPr algn="ctr" eaLnBrk="1" hangingPunct="1">
              <a:defRPr sz="4400">
                <a:solidFill>
                  <a:srgbClr val="FFC000"/>
                </a:solidFill>
              </a:defRPr>
            </a:lvl4pPr>
            <a:lvl5pPr algn="ctr" eaLnBrk="1" hangingPunct="1">
              <a:defRPr sz="4400">
                <a:solidFill>
                  <a:srgbClr val="FFC000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000"/>
                </a:solidFill>
              </a:defRPr>
            </a:lvl9pPr>
          </a:lstStyle>
          <a:p>
            <a:r>
              <a:rPr lang="en-US" dirty="0" smtClean="0"/>
              <a:t>Nuclear Medicine CT (GE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6936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AGENDA</a:t>
            </a:r>
            <a:endParaRPr lang="zh-CN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altLang="zh-CN" dirty="0"/>
              <a:t>What is EMR?</a:t>
            </a:r>
          </a:p>
          <a:p>
            <a:r>
              <a:rPr lang="en-US" altLang="zh-CN" dirty="0"/>
              <a:t>Implementing  </a:t>
            </a:r>
            <a:r>
              <a:rPr lang="en-US" altLang="zh-CN" dirty="0" smtClean="0"/>
              <a:t>EMR In 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“Mahatma Gandhi Cancer Institute”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MEDICAL EQUIPMENTS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08760"/>
          <a:ext cx="8229600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EQUIPMENTS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VENDORS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400" b="1" kern="1200" dirty="0" smtClean="0"/>
                        <a:t>Radiation Oncology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Linear Accelerator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Intensity Modulated Radiotherapy (IMRT)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Image Guided Radiotherapy (IGRT)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VARIAN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Radio-surgery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TrueBeam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VARIAN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/>
                        <a:t>Brachytherapy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Image Guided </a:t>
                      </a:r>
                      <a:r>
                        <a:rPr lang="en-US" sz="1400" kern="1200" dirty="0" err="1" smtClean="0"/>
                        <a:t>Brachytherapy</a:t>
                      </a:r>
                      <a:r>
                        <a:rPr lang="en-US" sz="1400" kern="1200" dirty="0" smtClean="0"/>
                        <a:t> (IGBT).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VARIAN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HDR </a:t>
                      </a:r>
                      <a:r>
                        <a:rPr lang="en-US" sz="1400" kern="1200" dirty="0" err="1" smtClean="0"/>
                        <a:t>Brachytherapy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VARIAN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Nuclear Medicine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Gamma Camera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PET-CT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Radiology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X-ray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Mammography 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Ultrasound 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DEPLOYMENT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1600200"/>
            <a:ext cx="9130145" cy="5257800"/>
          </a:xfrm>
        </p:spPr>
        <p:txBody>
          <a:bodyPr/>
          <a:lstStyle/>
          <a:p>
            <a:r>
              <a:rPr lang="en-US" sz="2400" dirty="0"/>
              <a:t>Hardware </a:t>
            </a:r>
            <a:r>
              <a:rPr lang="en-US" sz="2400" dirty="0" smtClean="0"/>
              <a:t>deployment</a:t>
            </a:r>
            <a:endParaRPr lang="en-US" sz="2400" dirty="0"/>
          </a:p>
          <a:p>
            <a:r>
              <a:rPr lang="en-US" sz="2400" dirty="0" smtClean="0"/>
              <a:t>Software Deployment</a:t>
            </a:r>
          </a:p>
          <a:p>
            <a:pPr lvl="1"/>
            <a:r>
              <a:rPr lang="en-US" sz="2000" dirty="0" err="1" smtClean="0"/>
              <a:t>NewcreationIT</a:t>
            </a:r>
            <a:r>
              <a:rPr lang="en-US" sz="2000" dirty="0" smtClean="0"/>
              <a:t> </a:t>
            </a:r>
            <a:r>
              <a:rPr lang="en-US" sz="2000" dirty="0"/>
              <a:t>Oncology EMR </a:t>
            </a:r>
            <a:r>
              <a:rPr lang="en-US" sz="2000" dirty="0" smtClean="0"/>
              <a:t>software</a:t>
            </a:r>
          </a:p>
          <a:p>
            <a:pPr lvl="1"/>
            <a:r>
              <a:rPr lang="en-US" sz="2000" dirty="0" smtClean="0"/>
              <a:t>Lab </a:t>
            </a:r>
            <a:r>
              <a:rPr lang="en-US" sz="2000" dirty="0"/>
              <a:t>information system (LIS)</a:t>
            </a:r>
          </a:p>
          <a:p>
            <a:pPr lvl="1"/>
            <a:r>
              <a:rPr lang="en-US" sz="2000" dirty="0"/>
              <a:t>Radiology Information System (RIS)</a:t>
            </a:r>
          </a:p>
          <a:p>
            <a:pPr lvl="1"/>
            <a:r>
              <a:rPr lang="en-US" sz="2000" dirty="0"/>
              <a:t>Pharmacy Information System (PIS)</a:t>
            </a:r>
          </a:p>
          <a:p>
            <a:pPr lvl="1"/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81400"/>
            <a:ext cx="4227593" cy="282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TRAINING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" y="1524000"/>
            <a:ext cx="9107214" cy="5334000"/>
          </a:xfrm>
        </p:spPr>
        <p:txBody>
          <a:bodyPr/>
          <a:lstStyle/>
          <a:p>
            <a:r>
              <a:rPr lang="en-US" sz="2800" b="1" dirty="0" smtClean="0"/>
              <a:t>General System Overview-</a:t>
            </a:r>
          </a:p>
          <a:p>
            <a:pPr lvl="2"/>
            <a:r>
              <a:rPr lang="en-US" dirty="0" smtClean="0"/>
              <a:t>Hospital Administrators</a:t>
            </a:r>
          </a:p>
          <a:p>
            <a:pPr lvl="2"/>
            <a:r>
              <a:rPr lang="en-US" dirty="0" smtClean="0"/>
              <a:t>Departments Heads </a:t>
            </a:r>
          </a:p>
          <a:p>
            <a:pPr lvl="2"/>
            <a:r>
              <a:rPr lang="en-US" dirty="0" smtClean="0"/>
              <a:t>Senior Consultants / Doctors</a:t>
            </a:r>
          </a:p>
          <a:p>
            <a:r>
              <a:rPr lang="en-US" sz="2800" b="1" dirty="0" smtClean="0"/>
              <a:t>Departmental Heads/Supervisory Training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/>
              <a:t>Seminar and demonstration sessions in which system features, implications and benefits</a:t>
            </a:r>
          </a:p>
          <a:p>
            <a:r>
              <a:rPr lang="en-US" sz="2800" b="1" dirty="0"/>
              <a:t>End User Training</a:t>
            </a:r>
            <a:endParaRPr lang="en-US" sz="2800" dirty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Physician,  Nurses,  Technicians,  Pharmacists, Front </a:t>
            </a:r>
            <a:r>
              <a:rPr lang="en-US" dirty="0"/>
              <a:t>office </a:t>
            </a:r>
            <a:r>
              <a:rPr lang="en-US" dirty="0" smtClean="0"/>
              <a:t>executive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600200"/>
            <a:ext cx="23241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TESTING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software-tes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705600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GO-LIVE Checklist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Review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Network And Connectivity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 Hardware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Software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Application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Resource Availability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Backups and Downtime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Support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Picture 5" descr="stick_figure_drawing_four_check_marks_sm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653145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SUPPORT AND MAINTENANCE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encrypted-tbn3.gstatic.com/images?q=tbn:ANd9GcSaqjdRzHa79hgbzE103jb765ByGGb7FB_g6ncoz0UtfItGYB7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5" y="1792951"/>
            <a:ext cx="1345379" cy="116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indows7supportnow.com/wp-content/uploads/2012/06/Removing-Unused-Icon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5" y="3931191"/>
            <a:ext cx="1418501" cy="1298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ymphonyplm.com/images/solutions_web%20access%20manage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87" y="5274678"/>
            <a:ext cx="1588091" cy="119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lphaelite.com.sg/sitev2/images/stories/servermanage/product_de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2" y="4079785"/>
            <a:ext cx="1561492" cy="145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hdcctvscotland.com/wp-content/uploads/2013/01/Support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15" y="3388742"/>
            <a:ext cx="1418411" cy="116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ame Side Corner Rectangle 6"/>
          <p:cNvSpPr/>
          <p:nvPr/>
        </p:nvSpPr>
        <p:spPr>
          <a:xfrm>
            <a:off x="4239206" y="4719045"/>
            <a:ext cx="904409" cy="457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 rot="17979893">
            <a:off x="5136124" y="4200836"/>
            <a:ext cx="896466" cy="457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/>
          <p:cNvSpPr/>
          <p:nvPr/>
        </p:nvSpPr>
        <p:spPr>
          <a:xfrm rot="14437670">
            <a:off x="5137962" y="3200606"/>
            <a:ext cx="854567" cy="457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/>
          <p:cNvSpPr/>
          <p:nvPr/>
        </p:nvSpPr>
        <p:spPr>
          <a:xfrm rot="3442041">
            <a:off x="3385441" y="4204756"/>
            <a:ext cx="859186" cy="457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/>
          <p:cNvSpPr/>
          <p:nvPr/>
        </p:nvSpPr>
        <p:spPr>
          <a:xfrm rot="7316112">
            <a:off x="3387342" y="3218392"/>
            <a:ext cx="869226" cy="457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85" y="3084808"/>
            <a:ext cx="187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Desk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6862" y="5451794"/>
            <a:ext cx="225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/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6430962"/>
            <a:ext cx="218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2012" y="5553021"/>
            <a:ext cx="213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Center /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2712"/>
            <a:ext cx="2133600" cy="365125"/>
          </a:xfrm>
        </p:spPr>
        <p:txBody>
          <a:bodyPr/>
          <a:lstStyle/>
          <a:p>
            <a:fld id="{0795EDE6-D542-414C-8420-D5D9689256E0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03" b="16915"/>
          <a:stretch/>
        </p:blipFill>
        <p:spPr bwMode="auto">
          <a:xfrm>
            <a:off x="6450550" y="1858896"/>
            <a:ext cx="1456994" cy="929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6890">
            <a:off x="4288298" y="2493228"/>
            <a:ext cx="647315" cy="9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442130" y="2977975"/>
            <a:ext cx="229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03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</a:t>
            </a:r>
            <a:endParaRPr lang="en-US" dirty="0"/>
          </a:p>
        </p:txBody>
      </p:sp>
      <p:pic>
        <p:nvPicPr>
          <p:cNvPr id="6" name="Content Placeholder 5" descr="my pp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1795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Product Cerner Millennium is a person-centric solution framework continues to advance the digitization of individual electronic medical records to meet the needs of care providers, support professionals and healthcare </a:t>
            </a:r>
            <a:r>
              <a:rPr lang="en-US" dirty="0" smtClean="0">
                <a:solidFill>
                  <a:prstClr val="black"/>
                </a:solidFill>
              </a:rPr>
              <a:t>consumers.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Customer- TENET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42225950"/>
              </p:ext>
            </p:extLst>
          </p:nvPr>
        </p:nvGraphicFramePr>
        <p:xfrm>
          <a:off x="381000" y="533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143000" y="4648200"/>
            <a:ext cx="6553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33800" y="5257800"/>
            <a:ext cx="1447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MCK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7400" y="5257800"/>
            <a:ext cx="1447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7200" y="5257800"/>
            <a:ext cx="1447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10200" y="5257800"/>
            <a:ext cx="1447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STG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10400" y="5181600"/>
            <a:ext cx="1447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43000" y="4648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43200" y="4648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43400" y="4648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19800" y="4648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620000" y="46482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524000" y="4114800"/>
            <a:ext cx="0" cy="533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57600" y="426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DOMAINS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Cerner Technical Architecture-Client Server Model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7380399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76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4" y="0"/>
            <a:ext cx="8966936" cy="15621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ELECTRONIC MEDICAL RECORD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(EMR)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664" y="1664732"/>
            <a:ext cx="9119336" cy="51170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5604" name="Picture 4" descr="C:\T41\Physicians EHR\Vector graphics\computer jpgs\comeq_01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965200" cy="1905000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572000" y="2590800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EMR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8" descr="C:\T41\Physicians EHR\Vector graphics\computer jpgs\comeq_00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1219200" cy="674688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142830" y="2057956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Document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5908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:\T41\Physicians EHR\Vector graphics\computer jpgs\comeq_00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667000"/>
            <a:ext cx="1905000" cy="13716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971800" y="38862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038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87225" y="6158083"/>
            <a:ext cx="655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6" descr="C:\T41\Physicians EHR\Vector graphics\computer jpgs\comeq_00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905000"/>
            <a:ext cx="1905000" cy="137160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flipV="1">
            <a:off x="5410200" y="3048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86400" y="32766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315200" y="3429000"/>
            <a:ext cx="622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LIS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7" descr="C:\T41\Physicians EHR\Vector graphics\computer jpgs\comeq_00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53000"/>
            <a:ext cx="1905000" cy="1371600"/>
          </a:xfrm>
          <a:prstGeom prst="rect">
            <a:avLst/>
          </a:prstGeom>
          <a:noFill/>
        </p:spPr>
      </p:pic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3048000" y="4953000"/>
            <a:ext cx="11430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35" name="Picture 24" descr="C:\T41\Physicians EHR\Vector graphics\computer jpgs\comeq_00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724400"/>
            <a:ext cx="1905000" cy="1371600"/>
          </a:xfrm>
          <a:prstGeom prst="rect">
            <a:avLst/>
          </a:prstGeom>
          <a:noFill/>
        </p:spPr>
      </p:pic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5562600" y="4648200"/>
            <a:ext cx="12954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410200" y="4800600"/>
            <a:ext cx="137160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895600" y="5943600"/>
            <a:ext cx="668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HIS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286990" y="4159598"/>
            <a:ext cx="1473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Pharmacy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" name="Picture 19" descr="C:\T41\Physicians EHR\Vector graphics\computer jpgs\comeq_003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486400"/>
            <a:ext cx="914400" cy="736600"/>
          </a:xfrm>
          <a:prstGeom prst="rect">
            <a:avLst/>
          </a:prstGeom>
          <a:noFill/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4114800" y="6172200"/>
            <a:ext cx="1479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Patient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4734910" y="4997450"/>
            <a:ext cx="0" cy="444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1301-40AC-4214-8491-6C95F168E9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/>
      <p:bldP spid="7" grpId="0"/>
      <p:bldP spid="22" grpId="0"/>
      <p:bldP spid="32" grpId="0"/>
      <p:bldP spid="34" grpId="0" animBg="1"/>
      <p:bldP spid="36" grpId="0" animBg="1"/>
      <p:bldP spid="37" grpId="0" animBg="1"/>
      <p:bldP spid="39" grpId="0"/>
      <p:bldP spid="41" grpId="0"/>
      <p:bldP spid="43" grpId="0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Gateways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9554770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51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Tasks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3809101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73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PharmNet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PowerChart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Clindoc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Bedrock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SurgiNet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Scheduling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Charting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PathNet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RadNet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FirstNet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Module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0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ank-you-ca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0795EDE6-D542-414C-8420-D5D9689256E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1301-40AC-4214-8491-6C95F168E9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774" y="1731258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MAHATMA GANDHI CANCER INSTITUTE (</a:t>
            </a:r>
            <a:r>
              <a:rPr lang="en-US" sz="4000" b="1" dirty="0" smtClean="0">
                <a:solidFill>
                  <a:srgbClr val="002060"/>
                </a:solidFill>
              </a:rPr>
              <a:t>A Hypothetical Case)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https://encrypted-tbn0.gstatic.com/images?q=tbn:ANd9GcRmRk4XfkV3ZoaY2cBzD4J8Hpfh4FittFP3rOL2LlVxa0OHCgvE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774" y="2991293"/>
            <a:ext cx="4800600" cy="359581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546211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MGCI-HIGHLIGHT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( As Suggested by DELL)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2400" dirty="0" smtClean="0"/>
              <a:t>100 bedded cancer care institute.</a:t>
            </a:r>
          </a:p>
          <a:p>
            <a:r>
              <a:rPr lang="en-US" sz="2400" dirty="0" smtClean="0"/>
              <a:t>Facility included: Medical, </a:t>
            </a:r>
            <a:r>
              <a:rPr lang="en-US" sz="2400" dirty="0"/>
              <a:t>R</a:t>
            </a:r>
            <a:r>
              <a:rPr lang="en-US" sz="2400" dirty="0" smtClean="0"/>
              <a:t>adiation, Surgical oncology and Pediatric cancer care with ancillary services like Laboratory, Radiology and Pharmacy.</a:t>
            </a:r>
          </a:p>
          <a:p>
            <a:r>
              <a:rPr lang="en-US" sz="2400" dirty="0" smtClean="0"/>
              <a:t>The institute would have separate geriatric, male, female and pediatric wards. </a:t>
            </a:r>
          </a:p>
          <a:p>
            <a:r>
              <a:rPr lang="en-US" sz="2400" dirty="0" smtClean="0"/>
              <a:t>The institute is expected to serve approx. 7500 out-patients and 2500 in-patients annually.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2133600" cy="365125"/>
          </a:xfrm>
        </p:spPr>
        <p:txBody>
          <a:bodyPr/>
          <a:lstStyle/>
          <a:p>
            <a:pPr algn="l"/>
            <a:fld id="{0795EDE6-D542-414C-8420-D5D9689256E0}" type="slidenum">
              <a:rPr lang="zh-CN" altLang="en-US" smtClean="0"/>
              <a:pPr algn="l"/>
              <a:t>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9777084"/>
              </p:ext>
            </p:extLst>
          </p:nvPr>
        </p:nvGraphicFramePr>
        <p:xfrm>
          <a:off x="838200" y="1524001"/>
          <a:ext cx="7086600" cy="5105404"/>
        </p:xfrm>
        <a:graphic>
          <a:graphicData uri="http://schemas.openxmlformats.org/drawingml/2006/table">
            <a:tbl>
              <a:tblPr/>
              <a:tblGrid>
                <a:gridCol w="5260956"/>
                <a:gridCol w="1825644"/>
              </a:tblGrid>
              <a:tr h="40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Location of the Hospital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Bangalore</a:t>
                      </a:r>
                      <a:endParaRPr lang="en-US" sz="1800" b="1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Type of hospital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Super Specialty</a:t>
                      </a:r>
                      <a:endParaRPr lang="en-US" sz="1800" b="1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No: of Beds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No: of ICU Beds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22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Emergency Beds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Isolation Beds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Daycare Beds 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Museo For Dell"/>
                          <a:ea typeface="SimSun"/>
                          <a:cs typeface="Times New Roman"/>
                        </a:rPr>
                        <a:t>10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IPD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Beds</a:t>
                      </a:r>
                      <a:endParaRPr lang="en-US" sz="1800" dirty="0" smtClean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Museo For Dell"/>
                          <a:ea typeface="SimSun"/>
                          <a:cs typeface="Times New Roman"/>
                        </a:rPr>
                        <a:t>70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 of Counseling rooms</a:t>
                      </a:r>
                      <a:endParaRPr lang="en-US" sz="1800" dirty="0" smtClean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Museo For Dell"/>
                          <a:ea typeface="SimSun"/>
                          <a:cs typeface="Times New Roman"/>
                        </a:rPr>
                        <a:t>2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OPD clinics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Operation Theatre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Calibri"/>
                        </a:rPr>
                        <a:t>No of Conference Rooms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Museo For Dell"/>
                          <a:ea typeface="Times New Roman"/>
                          <a:cs typeface="Times New Roman"/>
                        </a:rPr>
                        <a:t> 2</a:t>
                      </a:r>
                      <a:endParaRPr lang="en-US" sz="1800" dirty="0">
                        <a:latin typeface="Museo For Dell"/>
                        <a:ea typeface="SimSun"/>
                        <a:cs typeface="Times New Roman"/>
                      </a:endParaRPr>
                    </a:p>
                  </a:txBody>
                  <a:tcPr marL="37463" marR="37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ea typeface="Times New Roman"/>
                <a:cs typeface="Calibri"/>
              </a:rPr>
              <a:t>HOSPITAL’S GENERAL INFORMATION</a:t>
            </a:r>
            <a:br>
              <a:rPr lang="en-US" sz="4000" b="1" dirty="0" smtClean="0">
                <a:solidFill>
                  <a:srgbClr val="002060"/>
                </a:solidFill>
                <a:ea typeface="Times New Roman"/>
                <a:cs typeface="Calibri"/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( As Suggested by DELL)</a:t>
            </a:r>
            <a:endParaRPr lang="en-US" sz="1400" b="1" dirty="0">
              <a:solidFill>
                <a:srgbClr val="002060"/>
              </a:solidFill>
              <a:ea typeface="SimSu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EDE6-D542-414C-8420-D5D9689256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571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IMPLEMENTATION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57200" y="1219200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Process / Requirement mapping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52800" y="1219200"/>
            <a:ext cx="1905000" cy="914400"/>
          </a:xfrm>
          <a:prstGeom prst="round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+mn-lt"/>
                <a:cs typeface="Arial" pitchFamily="34" charset="0"/>
              </a:rPr>
              <a:t>Software Vendor Selection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428509" y="1219200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+mn-lt"/>
                <a:cs typeface="Arial" pitchFamily="34" charset="0"/>
              </a:rPr>
              <a:t>Hardware Selection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6428509" y="3082636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Build, Configure  &amp;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Customize Application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3505200" y="3082636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Deployment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" y="3082635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+mn-lt"/>
                <a:cs typeface="Arial" pitchFamily="34" charset="0"/>
              </a:rPr>
              <a:t>Training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7200" y="4959927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Testing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41502" y="4696679"/>
            <a:ext cx="2635827" cy="14408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Go-Live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35436" y="4959925"/>
            <a:ext cx="1905000" cy="914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+mn-lt"/>
                <a:cs typeface="Arial" pitchFamily="34" charset="0"/>
              </a:rPr>
              <a:t>Post Go-Live Support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1676400"/>
            <a:ext cx="990600" cy="0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57800" y="1676400"/>
            <a:ext cx="1170709" cy="0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81009" y="2133600"/>
            <a:ext cx="0" cy="949036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10200" y="3539836"/>
            <a:ext cx="1018309" cy="0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62200" y="3539835"/>
            <a:ext cx="1143000" cy="1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09700" y="3997035"/>
            <a:ext cx="0" cy="962892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62200" y="5417117"/>
            <a:ext cx="779302" cy="10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77329" y="5417117"/>
            <a:ext cx="658107" cy="8"/>
          </a:xfrm>
          <a:prstGeom prst="straightConnector1">
            <a:avLst/>
          </a:prstGeom>
          <a:ln w="88900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w="lg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1301-40AC-4214-8491-6C95F168E9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PRE-IMPLEMENTATION ASSESSMENT</a:t>
            </a:r>
            <a:endParaRPr lang="en-US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A0E-CD78-4313-8AC4-3FE24479D4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/>
          <p:cNvCxnSpPr/>
          <p:nvPr/>
        </p:nvCxnSpPr>
        <p:spPr>
          <a:xfrm>
            <a:off x="533400" y="2971800"/>
            <a:ext cx="0" cy="844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52400" y="5181600"/>
            <a:ext cx="6082748" cy="1415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63562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ONCOLOGY PATIENT WORK-FLOW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6B6-366D-4AAC-9A18-506530AFA57E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" y="673100"/>
            <a:ext cx="1422400" cy="92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1376907" cy="100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596900"/>
            <a:ext cx="1295400" cy="92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270635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86600" y="2286000"/>
            <a:ext cx="1752600" cy="2623810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1143000" cy="97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1400"/>
            <a:ext cx="1168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/>
          <p:nvPr/>
        </p:nvCxnSpPr>
        <p:spPr>
          <a:xfrm>
            <a:off x="7620000" y="2971800"/>
            <a:ext cx="12700" cy="1168400"/>
          </a:xfrm>
          <a:prstGeom prst="bentConnector3">
            <a:avLst>
              <a:gd name="adj1" fmla="val -2187694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1143000"/>
            <a:ext cx="71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143000"/>
            <a:ext cx="71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43800" y="152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76913" y="271959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1676400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Front Desk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09800" y="1600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Patient</a:t>
            </a:r>
            <a:r>
              <a:rPr lang="en-US" dirty="0" smtClean="0"/>
              <a:t> </a:t>
            </a:r>
            <a:r>
              <a:rPr lang="en-US" sz="1400" dirty="0" smtClean="0"/>
              <a:t>Triage</a:t>
            </a:r>
            <a:endParaRPr lang="en-US" sz="1400" dirty="0"/>
          </a:p>
        </p:txBody>
      </p:sp>
      <p:sp>
        <p:nvSpPr>
          <p:cNvPr id="36" name="TextBox 7"/>
          <p:cNvSpPr txBox="1"/>
          <p:nvPr/>
        </p:nvSpPr>
        <p:spPr>
          <a:xfrm>
            <a:off x="4267200" y="15591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sz="1400" dirty="0"/>
              <a:t>Patient Assessment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2700" y="160019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dirty="0" smtClean="0"/>
              <a:t>Oncologist enters orders in CPOE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" y="3090253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dirty="0" smtClean="0"/>
              <a:t>Oncologist Documents and updates diagnosis and staging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8600" y="4572000"/>
            <a:ext cx="2277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Oncologist Prepares Treatment Plan</a:t>
            </a: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2" y="2255412"/>
            <a:ext cx="1370793" cy="8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H="1">
            <a:off x="4081946" y="2669719"/>
            <a:ext cx="87105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1247713" cy="76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7"/>
          <p:cNvSpPr txBox="1"/>
          <p:nvPr/>
        </p:nvSpPr>
        <p:spPr>
          <a:xfrm>
            <a:off x="4800496" y="304408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sz="1400" dirty="0" smtClean="0"/>
              <a:t>Result Review</a:t>
            </a:r>
            <a:endParaRPr lang="en-US" sz="1400" dirty="0"/>
          </a:p>
        </p:txBody>
      </p:sp>
      <p:cxnSp>
        <p:nvCxnSpPr>
          <p:cNvPr id="47" name="Straight Arrow Connector 46"/>
          <p:cNvCxnSpPr>
            <a:stCxn id="68" idx="1"/>
            <a:endCxn id="41" idx="3"/>
          </p:cNvCxnSpPr>
          <p:nvPr/>
        </p:nvCxnSpPr>
        <p:spPr>
          <a:xfrm flipH="1" flipV="1">
            <a:off x="1765045" y="2669719"/>
            <a:ext cx="1199025" cy="21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0922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179185" y="4530373"/>
            <a:ext cx="17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Ancillary Dept</a:t>
            </a:r>
            <a:r>
              <a:rPr lang="en-US" dirty="0"/>
              <a:t>.</a:t>
            </a:r>
          </a:p>
        </p:txBody>
      </p:sp>
      <p:sp>
        <p:nvSpPr>
          <p:cNvPr id="64" name="TextBox 7"/>
          <p:cNvSpPr txBox="1"/>
          <p:nvPr/>
        </p:nvSpPr>
        <p:spPr>
          <a:xfrm>
            <a:off x="304800" y="6324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sz="1400" dirty="0" smtClean="0"/>
              <a:t>Patient Admission</a:t>
            </a:r>
            <a:endParaRPr lang="en-US" sz="1400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1152884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105400" y="4648200"/>
            <a:ext cx="175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dirty="0" smtClean="0"/>
              <a:t>Recurring Visit is scheduled</a:t>
            </a:r>
            <a:endParaRPr lang="en-US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70" y="2286000"/>
            <a:ext cx="1143000" cy="81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7"/>
          <p:cNvSpPr txBox="1"/>
          <p:nvPr/>
        </p:nvSpPr>
        <p:spPr>
          <a:xfrm>
            <a:off x="2743200" y="319797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sz="1400" dirty="0" smtClean="0"/>
              <a:t>Diagnosis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505200" y="4191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433751"/>
            <a:ext cx="1168400" cy="1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 descr="download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33600" y="5334000"/>
            <a:ext cx="1106135" cy="99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2" name="Straight Connector 91"/>
          <p:cNvCxnSpPr/>
          <p:nvPr/>
        </p:nvCxnSpPr>
        <p:spPr>
          <a:xfrm>
            <a:off x="6629400" y="4419600"/>
            <a:ext cx="3594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010400" y="4419600"/>
            <a:ext cx="1" cy="1031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019800" y="5867400"/>
            <a:ext cx="8258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162800" y="6334780"/>
            <a:ext cx="182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dirty="0" smtClean="0"/>
              <a:t>Patient is educated and discharged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505200" y="525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IPD</a:t>
            </a:r>
            <a:endParaRPr lang="en-US" b="1" dirty="0"/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1311965" cy="849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133600" y="4572000"/>
            <a:ext cx="1827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dirty="0" smtClean="0"/>
              <a:t>Treatment Provided</a:t>
            </a:r>
            <a:endParaRPr lang="en-US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9420"/>
            <a:ext cx="1265402" cy="982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>
            <a:off x="5757863" y="1073150"/>
            <a:ext cx="1252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524000" y="4191000"/>
            <a:ext cx="698247" cy="1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115133" y="3556000"/>
            <a:ext cx="215238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33400" y="4724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276600" y="5867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1371600" y="5867400"/>
            <a:ext cx="749555" cy="12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Diamond 110"/>
          <p:cNvSpPr/>
          <p:nvPr/>
        </p:nvSpPr>
        <p:spPr>
          <a:xfrm>
            <a:off x="4114800" y="5410200"/>
            <a:ext cx="1933513" cy="98891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Further investigation need</a:t>
            </a:r>
            <a:r>
              <a:rPr lang="en-US" sz="1200" dirty="0" smtClean="0">
                <a:solidFill>
                  <a:schemeClr val="tx1"/>
                </a:solidFill>
              </a:rPr>
              <a:t>ed</a:t>
            </a:r>
            <a:endParaRPr 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257800" y="5181600"/>
            <a:ext cx="81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5715000" y="6096000"/>
            <a:ext cx="81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144" name="Straight Connector 143"/>
          <p:cNvCxnSpPr>
            <a:endCxn id="111" idx="0"/>
          </p:cNvCxnSpPr>
          <p:nvPr/>
        </p:nvCxnSpPr>
        <p:spPr>
          <a:xfrm>
            <a:off x="5062472" y="3534574"/>
            <a:ext cx="19085" cy="187562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133600" y="6324600"/>
            <a:ext cx="21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Treatment Provided</a:t>
            </a:r>
            <a:endParaRPr lang="en-US" sz="1400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6324600" y="2971800"/>
            <a:ext cx="76200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114800" y="2895600"/>
            <a:ext cx="871054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1752600" y="2819400"/>
            <a:ext cx="1199025" cy="2171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</Template>
  <TotalTime>5848</TotalTime>
  <Words>903</Words>
  <Application>Microsoft Office PowerPoint</Application>
  <PresentationFormat>On-screen Show (4:3)</PresentationFormat>
  <Paragraphs>366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Presentation6</vt:lpstr>
      <vt:lpstr>CONSULTING AND IMPLEMENTING ONCOLOGY EMR</vt:lpstr>
      <vt:lpstr>AGENDA</vt:lpstr>
      <vt:lpstr>ELECTRONIC MEDICAL RECORD  (EMR)</vt:lpstr>
      <vt:lpstr>Slide 4</vt:lpstr>
      <vt:lpstr>MGCI-HIGHLIGHT ( As Suggested by DELL)</vt:lpstr>
      <vt:lpstr>HOSPITAL’S GENERAL INFORMATION ( As Suggested by DELL)</vt:lpstr>
      <vt:lpstr>IMPLEMENTATION </vt:lpstr>
      <vt:lpstr>PRE-IMPLEMENTATION ASSESSMENT</vt:lpstr>
      <vt:lpstr>ONCOLOGY PATIENT WORK-FLOW</vt:lpstr>
      <vt:lpstr>HARDWARE REQUIREMENT-Salient Findings</vt:lpstr>
      <vt:lpstr>SYSTEM REQUIREMENT</vt:lpstr>
      <vt:lpstr>SYSTEM REQUIREMENT</vt:lpstr>
      <vt:lpstr>Major Oncology EMR Functional Requirements</vt:lpstr>
      <vt:lpstr>DATA SOURCE</vt:lpstr>
      <vt:lpstr>DATA STORAGE &amp; ARCHIVAL  SOLUTION</vt:lpstr>
      <vt:lpstr>ONCOLOGY EMR VENDORS</vt:lpstr>
      <vt:lpstr>VENDOR EVALUATION</vt:lpstr>
      <vt:lpstr>VENDOR EVALUATION</vt:lpstr>
      <vt:lpstr>Slide 19</vt:lpstr>
      <vt:lpstr>MEDICAL EQUIPMENTS</vt:lpstr>
      <vt:lpstr>DEPLOYMENT</vt:lpstr>
      <vt:lpstr> TRAINING </vt:lpstr>
      <vt:lpstr>TESTING</vt:lpstr>
      <vt:lpstr>GO-LIVE Checklist</vt:lpstr>
      <vt:lpstr>SUPPORT AND MAINTENANCE</vt:lpstr>
      <vt:lpstr>To Sum Up</vt:lpstr>
      <vt:lpstr>CERNER</vt:lpstr>
      <vt:lpstr>CERNER</vt:lpstr>
      <vt:lpstr>Cerner Technical Architecture-Client Server Model</vt:lpstr>
      <vt:lpstr>Security Gateways</vt:lpstr>
      <vt:lpstr>Core Tasks</vt:lpstr>
      <vt:lpstr>Validation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CONSULTING AND IMPLEMENTING ONCOLOGY EMR</dc:title>
  <dc:subject>medical</dc:subject>
  <dc:creator>iihmr</dc:creator>
  <cp:keywords>Medical, Medical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iihmr</cp:lastModifiedBy>
  <cp:revision>118</cp:revision>
  <dcterms:created xsi:type="dcterms:W3CDTF">2013-03-30T08:08:49Z</dcterms:created>
  <dcterms:modified xsi:type="dcterms:W3CDTF">2013-05-08T06:31:33Z</dcterms:modified>
  <cp:category>PowerPoint template, medical</cp:category>
</cp:coreProperties>
</file>