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tags/tag6.xml" ContentType="application/vnd.openxmlformats-officedocument.presentationml.tags+xml"/>
  <Override PartName="/ppt/tags/tag8.xml" ContentType="application/vnd.openxmlformats-officedocument.presentationml.tags+xml"/>
  <Override PartName="/ppt/diagrams/colors1.xml" ContentType="application/vnd.openxmlformats-officedocument.drawingml.diagramColors+xml"/>
  <Override PartName="/ppt/diagrams/drawing2.xml" ContentType="application/vnd.ms-office.drawingml.diagramDrawing+xml"/>
  <Override PartName="/ppt/diagrams/quickStyle4.xml" ContentType="application/vnd.openxmlformats-officedocument.drawingml.diagramStyl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ags/tag4.xml" ContentType="application/vnd.openxmlformats-officedocument.presentationml.tags+xml"/>
  <Override PartName="/ppt/diagrams/quickStyle2.xml" ContentType="application/vnd.openxmlformats-officedocument.drawingml.diagramStyl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tags/tag2.xml" ContentType="application/vnd.openxmlformats-officedocument.presentationml.tags+xml"/>
  <Default Extension="wmf" ContentType="image/x-wmf"/>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charts/chart1.xml" ContentType="application/vnd.openxmlformats-officedocument.drawingml.chart+xml"/>
  <Override PartName="/ppt/diagrams/colors3.xml" ContentType="application/vnd.openxmlformats-officedocument.drawingml.diagramColors+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tags/tag7.xml" ContentType="application/vnd.openxmlformats-officedocument.presentationml.tags+xml"/>
  <Default Extension="bin" ContentType="application/vnd.openxmlformats-officedocument.oleObject"/>
  <Default Extension="png" ContentType="image/png"/>
  <Override PartName="/ppt/diagrams/colors2.xml" ContentType="application/vnd.openxmlformats-officedocument.drawingml.diagramColors+xml"/>
  <Override PartName="/ppt/diagrams/drawing3.xml" ContentType="application/vnd.ms-office.drawingml.diagramDrawing+xml"/>
  <Override PartName="/ppt/charts/style1.xml" ContentType="application/vnd.ms-office.chartstyl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ags/tag5.xml" ContentType="application/vnd.openxmlformats-officedocument.presentationml.tags+xml"/>
  <Override PartName="/ppt/diagrams/drawing1.xml" ContentType="application/vnd.ms-office.drawingml.diagramDrawing+xml"/>
  <Override PartName="/ppt/diagrams/quickStyle3.xml" ContentType="application/vnd.openxmlformats-officedocument.drawingml.diagramStyl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Default Extension="jpeg" ContentType="image/jpeg"/>
  <Override PartName="/ppt/slideLayouts/slideLayout3.xml" ContentType="application/vnd.openxmlformats-officedocument.presentationml.slideLayout+xml"/>
  <Override PartName="/ppt/tags/tag3.xml" ContentType="application/vnd.openxmlformats-officedocument.presentationml.tags+xml"/>
  <Default Extension="emf" ContentType="image/x-emf"/>
  <Override PartName="/ppt/diagrams/quickStyle1.xml" ContentType="application/vnd.openxmlformats-officedocument.drawingml.diagramStyl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tags/tag1.xml" ContentType="application/vnd.openxmlformats-officedocument.presentationml.tags+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diagrams/layout4.xml" ContentType="application/vnd.openxmlformats-officedocument.drawingml.diagramLayout+xml"/>
  <Override PartName="/ppt/charts/colors1.xml" ContentType="application/vnd.ms-office.chartcolorstyle+xml"/>
  <Override PartName="/ppt/slideLayouts/slideLayout10.xml" ContentType="application/vnd.openxmlformats-officedocument.presentationml.slideLayout+xml"/>
  <Default Extension="vml" ContentType="application/vnd.openxmlformats-officedocument.vmlDrawing"/>
  <Override PartName="/ppt/diagrams/layout2.xml" ContentType="application/vnd.openxmlformats-officedocument.drawingml.diagram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0" r:id="rId1"/>
  </p:sldMasterIdLst>
  <p:sldIdLst>
    <p:sldId id="256" r:id="rId2"/>
    <p:sldId id="257" r:id="rId3"/>
    <p:sldId id="258" r:id="rId4"/>
    <p:sldId id="259" r:id="rId5"/>
    <p:sldId id="296" r:id="rId6"/>
    <p:sldId id="297" r:id="rId7"/>
    <p:sldId id="293" r:id="rId8"/>
    <p:sldId id="260" r:id="rId9"/>
    <p:sldId id="273" r:id="rId10"/>
    <p:sldId id="266" r:id="rId11"/>
    <p:sldId id="282" r:id="rId12"/>
    <p:sldId id="281" r:id="rId13"/>
    <p:sldId id="280" r:id="rId14"/>
    <p:sldId id="279" r:id="rId15"/>
    <p:sldId id="272" r:id="rId16"/>
    <p:sldId id="276" r:id="rId17"/>
    <p:sldId id="283" r:id="rId18"/>
    <p:sldId id="285" r:id="rId19"/>
    <p:sldId id="284" r:id="rId20"/>
    <p:sldId id="277" r:id="rId21"/>
    <p:sldId id="278" r:id="rId22"/>
    <p:sldId id="291" r:id="rId23"/>
    <p:sldId id="287" r:id="rId24"/>
    <p:sldId id="289" r:id="rId25"/>
    <p:sldId id="290"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4" d="100"/>
          <a:sy n="64" d="100"/>
        </p:scale>
        <p:origin x="-1482"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file:///D:\Mail%20Dump\medicity%20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lang val="en-IN"/>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a:t>Age wise</a:t>
            </a:r>
            <a:r>
              <a:rPr lang="en-US" baseline="0"/>
              <a:t> split</a:t>
            </a:r>
            <a:endParaRPr lang="en-US"/>
          </a:p>
        </c:rich>
      </c:tx>
      <c:layout/>
      <c:spPr>
        <a:noFill/>
        <a:ln>
          <a:noFill/>
        </a:ln>
        <a:effectLst/>
      </c:spPr>
    </c:title>
    <c:plotArea>
      <c:layout/>
      <c:barChart>
        <c:barDir val="col"/>
        <c:grouping val="clustered"/>
        <c:ser>
          <c:idx val="0"/>
          <c:order val="0"/>
          <c:spPr>
            <a:solidFill>
              <a:schemeClr val="accent1"/>
            </a:solidFill>
            <a:ln>
              <a:noFill/>
            </a:ln>
            <a:effectLst/>
          </c:spPr>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en-US"/>
              </a:p>
            </c:txPr>
            <c:showVal val="1"/>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Sheet1!$Z$4:$Z$9</c:f>
              <c:strCache>
                <c:ptCount val="6"/>
                <c:pt idx="0">
                  <c:v>Below 20</c:v>
                </c:pt>
                <c:pt idx="1">
                  <c:v>20-25</c:v>
                </c:pt>
                <c:pt idx="2">
                  <c:v>26-30</c:v>
                </c:pt>
                <c:pt idx="3">
                  <c:v>31-35</c:v>
                </c:pt>
                <c:pt idx="4">
                  <c:v>36-40</c:v>
                </c:pt>
                <c:pt idx="5">
                  <c:v>Above 40</c:v>
                </c:pt>
              </c:strCache>
            </c:strRef>
          </c:cat>
          <c:val>
            <c:numRef>
              <c:f>Sheet1!$AA$4:$AA$9</c:f>
              <c:numCache>
                <c:formatCode>General</c:formatCode>
                <c:ptCount val="6"/>
                <c:pt idx="0">
                  <c:v>1</c:v>
                </c:pt>
                <c:pt idx="1">
                  <c:v>9</c:v>
                </c:pt>
                <c:pt idx="2">
                  <c:v>16</c:v>
                </c:pt>
                <c:pt idx="3">
                  <c:v>34</c:v>
                </c:pt>
                <c:pt idx="4">
                  <c:v>8</c:v>
                </c:pt>
                <c:pt idx="5">
                  <c:v>7</c:v>
                </c:pt>
              </c:numCache>
            </c:numRef>
          </c:val>
        </c:ser>
        <c:gapWidth val="219"/>
        <c:overlap val="-27"/>
        <c:axId val="45740800"/>
        <c:axId val="45742336"/>
      </c:barChart>
      <c:catAx>
        <c:axId val="45740800"/>
        <c:scaling>
          <c:orientation val="minMax"/>
        </c:scaling>
        <c:axPos val="b"/>
        <c:numFmt formatCode="General" sourceLinked="1"/>
        <c:maj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42336"/>
        <c:crosses val="autoZero"/>
        <c:auto val="1"/>
        <c:lblAlgn val="ctr"/>
        <c:lblOffset val="100"/>
      </c:catAx>
      <c:valAx>
        <c:axId val="45742336"/>
        <c:scaling>
          <c:orientation val="minMax"/>
        </c:scaling>
        <c:axPos val="l"/>
        <c:majorGridlines>
          <c:spPr>
            <a:ln w="9525" cap="flat" cmpd="sng" algn="ctr">
              <a:solidFill>
                <a:schemeClr val="tx1">
                  <a:lumMod val="15000"/>
                  <a:lumOff val="85000"/>
                </a:schemeClr>
              </a:solidFill>
              <a:round/>
            </a:ln>
            <a:effectLst/>
          </c:spPr>
        </c:majorGridlines>
        <c:numFmt formatCode="General" sourceLinked="1"/>
        <c:maj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45740800"/>
        <c:crosses val="autoZero"/>
        <c:crossBetween val="between"/>
      </c:valAx>
      <c:spPr>
        <a:noFill/>
        <a:ln>
          <a:noFill/>
        </a:ln>
        <a:effectLst/>
      </c:spPr>
    </c:plotArea>
    <c:plotVisOnly val="1"/>
    <c:dispBlanksAs val="gap"/>
  </c:chart>
  <c:spPr>
    <a:noFill/>
    <a:ln>
      <a:noFill/>
    </a:ln>
    <a:effectLst/>
  </c:spPr>
  <c:txPr>
    <a:bodyPr/>
    <a:lstStyle/>
    <a:p>
      <a:pPr>
        <a:defRPr/>
      </a:pPr>
      <a:endParaRPr lang="en-US"/>
    </a:p>
  </c:txPr>
  <c:externalData r:id="rId1"/>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05AF029-B1A4-430A-BF9C-69F13478843F}" type="doc">
      <dgm:prSet loTypeId="urn:microsoft.com/office/officeart/2005/8/layout/radial4" loCatId="relationship" qsTypeId="urn:microsoft.com/office/officeart/2005/8/quickstyle/3d7" qsCatId="3D" csTypeId="urn:microsoft.com/office/officeart/2005/8/colors/accent5_2" csCatId="accent5" phldr="1"/>
      <dgm:spPr/>
      <dgm:t>
        <a:bodyPr/>
        <a:lstStyle/>
        <a:p>
          <a:endParaRPr lang="en-IN"/>
        </a:p>
      </dgm:t>
    </dgm:pt>
    <dgm:pt modelId="{9C25CB6C-4B81-4BE8-9DA7-4EB893B145E5}">
      <dgm:prSet phldrT="[Text]" custT="1"/>
      <dgm:spPr/>
      <dgm:t>
        <a:bodyPr/>
        <a:lstStyle/>
        <a:p>
          <a:r>
            <a:rPr lang="en-US" sz="2000" b="1" smtClean="0">
              <a:solidFill>
                <a:schemeClr val="accent1"/>
              </a:solidFill>
            </a:rPr>
            <a:t>Scope</a:t>
          </a:r>
          <a:endParaRPr lang="en-IN" sz="2000" b="1" dirty="0">
            <a:solidFill>
              <a:schemeClr val="accent1"/>
            </a:solidFill>
          </a:endParaRPr>
        </a:p>
      </dgm:t>
    </dgm:pt>
    <dgm:pt modelId="{7BE58161-9397-488D-9808-8B96A192C557}" type="parTrans" cxnId="{6C210DBC-DFF2-4189-BF5A-6DC00D046834}">
      <dgm:prSet/>
      <dgm:spPr/>
      <dgm:t>
        <a:bodyPr/>
        <a:lstStyle/>
        <a:p>
          <a:endParaRPr lang="en-IN" sz="2000">
            <a:solidFill>
              <a:schemeClr val="accent1"/>
            </a:solidFill>
          </a:endParaRPr>
        </a:p>
      </dgm:t>
    </dgm:pt>
    <dgm:pt modelId="{F9C6166F-50FB-4174-865E-67AE6B407635}" type="sibTrans" cxnId="{6C210DBC-DFF2-4189-BF5A-6DC00D046834}">
      <dgm:prSet/>
      <dgm:spPr/>
      <dgm:t>
        <a:bodyPr/>
        <a:lstStyle/>
        <a:p>
          <a:endParaRPr lang="en-IN" sz="2000">
            <a:solidFill>
              <a:schemeClr val="accent1"/>
            </a:solidFill>
          </a:endParaRPr>
        </a:p>
      </dgm:t>
    </dgm:pt>
    <dgm:pt modelId="{FC1C6897-ED89-44D5-BD72-F8819482800F}">
      <dgm:prSet phldrT="[Text]" custT="1"/>
      <dgm:spPr/>
      <dgm:t>
        <a:bodyPr/>
        <a:lstStyle/>
        <a:p>
          <a:r>
            <a:rPr lang="en-US" sz="2000" b="1" smtClean="0">
              <a:solidFill>
                <a:schemeClr val="accent1"/>
              </a:solidFill>
            </a:rPr>
            <a:t>Observation</a:t>
          </a:r>
          <a:endParaRPr lang="en-IN" sz="2000" b="1" dirty="0">
            <a:solidFill>
              <a:schemeClr val="accent1"/>
            </a:solidFill>
          </a:endParaRPr>
        </a:p>
      </dgm:t>
    </dgm:pt>
    <dgm:pt modelId="{157DF162-69B5-41AF-B3BE-681CDBE99E32}" type="parTrans" cxnId="{01209A2D-F381-46EF-BDFE-1870C5C2856E}">
      <dgm:prSet/>
      <dgm:spPr/>
      <dgm:t>
        <a:bodyPr/>
        <a:lstStyle/>
        <a:p>
          <a:endParaRPr lang="en-IN" sz="2000" dirty="0">
            <a:solidFill>
              <a:schemeClr val="accent1"/>
            </a:solidFill>
          </a:endParaRPr>
        </a:p>
      </dgm:t>
    </dgm:pt>
    <dgm:pt modelId="{FF375844-AC44-4635-88C3-8FB9A1E00A8C}" type="sibTrans" cxnId="{01209A2D-F381-46EF-BDFE-1870C5C2856E}">
      <dgm:prSet/>
      <dgm:spPr/>
      <dgm:t>
        <a:bodyPr/>
        <a:lstStyle/>
        <a:p>
          <a:endParaRPr lang="en-IN" sz="2000">
            <a:solidFill>
              <a:schemeClr val="accent1"/>
            </a:solidFill>
          </a:endParaRPr>
        </a:p>
      </dgm:t>
    </dgm:pt>
    <dgm:pt modelId="{35BAE091-0911-423C-B17F-E8C4B5BDF634}">
      <dgm:prSet phldrT="[Text]" custT="1"/>
      <dgm:spPr/>
      <dgm:t>
        <a:bodyPr/>
        <a:lstStyle/>
        <a:p>
          <a:r>
            <a:rPr lang="en-US" sz="2000" b="1" smtClean="0">
              <a:solidFill>
                <a:schemeClr val="accent1"/>
              </a:solidFill>
            </a:rPr>
            <a:t>Analysis </a:t>
          </a:r>
          <a:endParaRPr lang="en-IN" sz="2000" b="1" dirty="0">
            <a:solidFill>
              <a:schemeClr val="accent1"/>
            </a:solidFill>
          </a:endParaRPr>
        </a:p>
      </dgm:t>
    </dgm:pt>
    <dgm:pt modelId="{BF9F0BC6-618F-4D4F-9F5F-9541233736BB}" type="parTrans" cxnId="{9346BAA5-84F4-457D-8474-00E3C0794B7B}">
      <dgm:prSet/>
      <dgm:spPr/>
      <dgm:t>
        <a:bodyPr/>
        <a:lstStyle/>
        <a:p>
          <a:endParaRPr lang="en-IN" sz="2000" dirty="0">
            <a:solidFill>
              <a:schemeClr val="accent1"/>
            </a:solidFill>
          </a:endParaRPr>
        </a:p>
      </dgm:t>
    </dgm:pt>
    <dgm:pt modelId="{B1880D50-1521-480C-942E-39D6B41CEF9E}" type="sibTrans" cxnId="{9346BAA5-84F4-457D-8474-00E3C0794B7B}">
      <dgm:prSet/>
      <dgm:spPr/>
      <dgm:t>
        <a:bodyPr/>
        <a:lstStyle/>
        <a:p>
          <a:endParaRPr lang="en-IN" sz="2000">
            <a:solidFill>
              <a:schemeClr val="accent1"/>
            </a:solidFill>
          </a:endParaRPr>
        </a:p>
      </dgm:t>
    </dgm:pt>
    <dgm:pt modelId="{EFBF26BE-C2CC-4BEB-BD98-AE1DDD14A6FA}">
      <dgm:prSet phldrT="[Text]" custT="1"/>
      <dgm:spPr/>
      <dgm:t>
        <a:bodyPr/>
        <a:lstStyle/>
        <a:p>
          <a:r>
            <a:rPr lang="en-US" sz="2000" b="1" smtClean="0">
              <a:solidFill>
                <a:schemeClr val="accent1"/>
              </a:solidFill>
            </a:rPr>
            <a:t>Measure</a:t>
          </a:r>
          <a:endParaRPr lang="en-US" sz="2000" b="1" dirty="0" smtClean="0">
            <a:solidFill>
              <a:schemeClr val="accent1"/>
            </a:solidFill>
          </a:endParaRPr>
        </a:p>
      </dgm:t>
    </dgm:pt>
    <dgm:pt modelId="{29DFDAE8-316A-4BC3-8B96-84FD9BB7B9AE}" type="parTrans" cxnId="{D649F7A2-9EF2-4F06-B428-24DE5E18CB3D}">
      <dgm:prSet/>
      <dgm:spPr/>
      <dgm:t>
        <a:bodyPr/>
        <a:lstStyle/>
        <a:p>
          <a:endParaRPr lang="en-IN" sz="2000" dirty="0">
            <a:solidFill>
              <a:schemeClr val="accent1"/>
            </a:solidFill>
          </a:endParaRPr>
        </a:p>
      </dgm:t>
    </dgm:pt>
    <dgm:pt modelId="{B9713271-ACFA-474E-8FA3-FEA3A8618267}" type="sibTrans" cxnId="{D649F7A2-9EF2-4F06-B428-24DE5E18CB3D}">
      <dgm:prSet/>
      <dgm:spPr/>
      <dgm:t>
        <a:bodyPr/>
        <a:lstStyle/>
        <a:p>
          <a:endParaRPr lang="en-IN" sz="2000">
            <a:solidFill>
              <a:schemeClr val="accent1"/>
            </a:solidFill>
          </a:endParaRPr>
        </a:p>
      </dgm:t>
    </dgm:pt>
    <dgm:pt modelId="{6C4F82F2-6828-4484-A73C-9935E5153BC6}" type="pres">
      <dgm:prSet presAssocID="{105AF029-B1A4-430A-BF9C-69F13478843F}" presName="cycle" presStyleCnt="0">
        <dgm:presLayoutVars>
          <dgm:chMax val="1"/>
          <dgm:dir/>
          <dgm:animLvl val="ctr"/>
          <dgm:resizeHandles val="exact"/>
        </dgm:presLayoutVars>
      </dgm:prSet>
      <dgm:spPr/>
      <dgm:t>
        <a:bodyPr/>
        <a:lstStyle/>
        <a:p>
          <a:endParaRPr lang="en-IN"/>
        </a:p>
      </dgm:t>
    </dgm:pt>
    <dgm:pt modelId="{02157B3C-6CAD-4510-983D-D2B79A3E7FB8}" type="pres">
      <dgm:prSet presAssocID="{9C25CB6C-4B81-4BE8-9DA7-4EB893B145E5}" presName="centerShape" presStyleLbl="node0" presStyleIdx="0" presStyleCnt="1"/>
      <dgm:spPr/>
      <dgm:t>
        <a:bodyPr/>
        <a:lstStyle/>
        <a:p>
          <a:endParaRPr lang="en-IN"/>
        </a:p>
      </dgm:t>
    </dgm:pt>
    <dgm:pt modelId="{67A33F6C-EA37-4419-9BC7-AAED98C296CC}" type="pres">
      <dgm:prSet presAssocID="{157DF162-69B5-41AF-B3BE-681CDBE99E32}" presName="parTrans" presStyleLbl="bgSibTrans2D1" presStyleIdx="0" presStyleCnt="3"/>
      <dgm:spPr/>
      <dgm:t>
        <a:bodyPr/>
        <a:lstStyle/>
        <a:p>
          <a:endParaRPr lang="en-IN"/>
        </a:p>
      </dgm:t>
    </dgm:pt>
    <dgm:pt modelId="{59D2B78E-12D7-425C-BF90-B5A8E6B3F1AD}" type="pres">
      <dgm:prSet presAssocID="{FC1C6897-ED89-44D5-BD72-F8819482800F}" presName="node" presStyleLbl="node1" presStyleIdx="0" presStyleCnt="3" custRadScaleRad="94803" custRadScaleInc="-18287">
        <dgm:presLayoutVars>
          <dgm:bulletEnabled val="1"/>
        </dgm:presLayoutVars>
      </dgm:prSet>
      <dgm:spPr/>
      <dgm:t>
        <a:bodyPr/>
        <a:lstStyle/>
        <a:p>
          <a:endParaRPr lang="en-IN"/>
        </a:p>
      </dgm:t>
    </dgm:pt>
    <dgm:pt modelId="{60DA6762-1D3C-4236-9940-8B93AEB8DB56}" type="pres">
      <dgm:prSet presAssocID="{BF9F0BC6-618F-4D4F-9F5F-9541233736BB}" presName="parTrans" presStyleLbl="bgSibTrans2D1" presStyleIdx="1" presStyleCnt="3"/>
      <dgm:spPr/>
      <dgm:t>
        <a:bodyPr/>
        <a:lstStyle/>
        <a:p>
          <a:endParaRPr lang="en-IN"/>
        </a:p>
      </dgm:t>
    </dgm:pt>
    <dgm:pt modelId="{C873DED7-3F72-4B3E-B4AF-757B19F5B7C8}" type="pres">
      <dgm:prSet presAssocID="{35BAE091-0911-423C-B17F-E8C4B5BDF634}" presName="node" presStyleLbl="node1" presStyleIdx="1" presStyleCnt="3">
        <dgm:presLayoutVars>
          <dgm:bulletEnabled val="1"/>
        </dgm:presLayoutVars>
      </dgm:prSet>
      <dgm:spPr/>
      <dgm:t>
        <a:bodyPr/>
        <a:lstStyle/>
        <a:p>
          <a:endParaRPr lang="en-IN"/>
        </a:p>
      </dgm:t>
    </dgm:pt>
    <dgm:pt modelId="{FC9106D8-B8FC-4087-A7F8-FB8B768306D9}" type="pres">
      <dgm:prSet presAssocID="{29DFDAE8-316A-4BC3-8B96-84FD9BB7B9AE}" presName="parTrans" presStyleLbl="bgSibTrans2D1" presStyleIdx="2" presStyleCnt="3"/>
      <dgm:spPr/>
      <dgm:t>
        <a:bodyPr/>
        <a:lstStyle/>
        <a:p>
          <a:endParaRPr lang="en-IN"/>
        </a:p>
      </dgm:t>
    </dgm:pt>
    <dgm:pt modelId="{18E24620-7504-412A-9C20-8B9755AF639C}" type="pres">
      <dgm:prSet presAssocID="{EFBF26BE-C2CC-4BEB-BD98-AE1DDD14A6FA}" presName="node" presStyleLbl="node1" presStyleIdx="2" presStyleCnt="3" custRadScaleRad="102833" custRadScaleInc="17767">
        <dgm:presLayoutVars>
          <dgm:bulletEnabled val="1"/>
        </dgm:presLayoutVars>
      </dgm:prSet>
      <dgm:spPr/>
      <dgm:t>
        <a:bodyPr/>
        <a:lstStyle/>
        <a:p>
          <a:endParaRPr lang="en-IN"/>
        </a:p>
      </dgm:t>
    </dgm:pt>
  </dgm:ptLst>
  <dgm:cxnLst>
    <dgm:cxn modelId="{D649F7A2-9EF2-4F06-B428-24DE5E18CB3D}" srcId="{9C25CB6C-4B81-4BE8-9DA7-4EB893B145E5}" destId="{EFBF26BE-C2CC-4BEB-BD98-AE1DDD14A6FA}" srcOrd="2" destOrd="0" parTransId="{29DFDAE8-316A-4BC3-8B96-84FD9BB7B9AE}" sibTransId="{B9713271-ACFA-474E-8FA3-FEA3A8618267}"/>
    <dgm:cxn modelId="{B4D9AE90-7EA3-4037-8C3C-9F6B95248074}" type="presOf" srcId="{105AF029-B1A4-430A-BF9C-69F13478843F}" destId="{6C4F82F2-6828-4484-A73C-9935E5153BC6}" srcOrd="0" destOrd="0" presId="urn:microsoft.com/office/officeart/2005/8/layout/radial4"/>
    <dgm:cxn modelId="{4D70CCD9-C13C-4E7A-BABD-960AC7D35BB7}" type="presOf" srcId="{EFBF26BE-C2CC-4BEB-BD98-AE1DDD14A6FA}" destId="{18E24620-7504-412A-9C20-8B9755AF639C}" srcOrd="0" destOrd="0" presId="urn:microsoft.com/office/officeart/2005/8/layout/radial4"/>
    <dgm:cxn modelId="{235CBBCB-E25B-44D7-BE21-87EDA21674BC}" type="presOf" srcId="{BF9F0BC6-618F-4D4F-9F5F-9541233736BB}" destId="{60DA6762-1D3C-4236-9940-8B93AEB8DB56}" srcOrd="0" destOrd="0" presId="urn:microsoft.com/office/officeart/2005/8/layout/radial4"/>
    <dgm:cxn modelId="{C467168B-0C0B-4BD2-B695-27FED6B41348}" type="presOf" srcId="{9C25CB6C-4B81-4BE8-9DA7-4EB893B145E5}" destId="{02157B3C-6CAD-4510-983D-D2B79A3E7FB8}" srcOrd="0" destOrd="0" presId="urn:microsoft.com/office/officeart/2005/8/layout/radial4"/>
    <dgm:cxn modelId="{35B47BC8-579D-4770-9EC0-F5642CA01323}" type="presOf" srcId="{FC1C6897-ED89-44D5-BD72-F8819482800F}" destId="{59D2B78E-12D7-425C-BF90-B5A8E6B3F1AD}" srcOrd="0" destOrd="0" presId="urn:microsoft.com/office/officeart/2005/8/layout/radial4"/>
    <dgm:cxn modelId="{9346BAA5-84F4-457D-8474-00E3C0794B7B}" srcId="{9C25CB6C-4B81-4BE8-9DA7-4EB893B145E5}" destId="{35BAE091-0911-423C-B17F-E8C4B5BDF634}" srcOrd="1" destOrd="0" parTransId="{BF9F0BC6-618F-4D4F-9F5F-9541233736BB}" sibTransId="{B1880D50-1521-480C-942E-39D6B41CEF9E}"/>
    <dgm:cxn modelId="{7C33DBD7-99C4-4BA4-9D03-140D7A35D452}" type="presOf" srcId="{35BAE091-0911-423C-B17F-E8C4B5BDF634}" destId="{C873DED7-3F72-4B3E-B4AF-757B19F5B7C8}" srcOrd="0" destOrd="0" presId="urn:microsoft.com/office/officeart/2005/8/layout/radial4"/>
    <dgm:cxn modelId="{6C210DBC-DFF2-4189-BF5A-6DC00D046834}" srcId="{105AF029-B1A4-430A-BF9C-69F13478843F}" destId="{9C25CB6C-4B81-4BE8-9DA7-4EB893B145E5}" srcOrd="0" destOrd="0" parTransId="{7BE58161-9397-488D-9808-8B96A192C557}" sibTransId="{F9C6166F-50FB-4174-865E-67AE6B407635}"/>
    <dgm:cxn modelId="{7E7F88A7-9282-45E0-9F3D-12F6D1276034}" type="presOf" srcId="{157DF162-69B5-41AF-B3BE-681CDBE99E32}" destId="{67A33F6C-EA37-4419-9BC7-AAED98C296CC}" srcOrd="0" destOrd="0" presId="urn:microsoft.com/office/officeart/2005/8/layout/radial4"/>
    <dgm:cxn modelId="{01209A2D-F381-46EF-BDFE-1870C5C2856E}" srcId="{9C25CB6C-4B81-4BE8-9DA7-4EB893B145E5}" destId="{FC1C6897-ED89-44D5-BD72-F8819482800F}" srcOrd="0" destOrd="0" parTransId="{157DF162-69B5-41AF-B3BE-681CDBE99E32}" sibTransId="{FF375844-AC44-4635-88C3-8FB9A1E00A8C}"/>
    <dgm:cxn modelId="{0766CCB8-227D-47DC-B208-A9E7A95268A0}" type="presOf" srcId="{29DFDAE8-316A-4BC3-8B96-84FD9BB7B9AE}" destId="{FC9106D8-B8FC-4087-A7F8-FB8B768306D9}" srcOrd="0" destOrd="0" presId="urn:microsoft.com/office/officeart/2005/8/layout/radial4"/>
    <dgm:cxn modelId="{417D19DF-FAF4-4E51-BDF9-5BED29A2D056}" type="presParOf" srcId="{6C4F82F2-6828-4484-A73C-9935E5153BC6}" destId="{02157B3C-6CAD-4510-983D-D2B79A3E7FB8}" srcOrd="0" destOrd="0" presId="urn:microsoft.com/office/officeart/2005/8/layout/radial4"/>
    <dgm:cxn modelId="{21FDF213-5B58-4B30-B4AB-D638FA88BF7D}" type="presParOf" srcId="{6C4F82F2-6828-4484-A73C-9935E5153BC6}" destId="{67A33F6C-EA37-4419-9BC7-AAED98C296CC}" srcOrd="1" destOrd="0" presId="urn:microsoft.com/office/officeart/2005/8/layout/radial4"/>
    <dgm:cxn modelId="{22C77A6A-B119-4155-A0EC-FB69A5568F78}" type="presParOf" srcId="{6C4F82F2-6828-4484-A73C-9935E5153BC6}" destId="{59D2B78E-12D7-425C-BF90-B5A8E6B3F1AD}" srcOrd="2" destOrd="0" presId="urn:microsoft.com/office/officeart/2005/8/layout/radial4"/>
    <dgm:cxn modelId="{8882CDDF-797F-40E5-BC1F-CDC29C306BC4}" type="presParOf" srcId="{6C4F82F2-6828-4484-A73C-9935E5153BC6}" destId="{60DA6762-1D3C-4236-9940-8B93AEB8DB56}" srcOrd="3" destOrd="0" presId="urn:microsoft.com/office/officeart/2005/8/layout/radial4"/>
    <dgm:cxn modelId="{59A6846B-5A6B-4A42-B126-B0F20DC951D9}" type="presParOf" srcId="{6C4F82F2-6828-4484-A73C-9935E5153BC6}" destId="{C873DED7-3F72-4B3E-B4AF-757B19F5B7C8}" srcOrd="4" destOrd="0" presId="urn:microsoft.com/office/officeart/2005/8/layout/radial4"/>
    <dgm:cxn modelId="{DD92BADD-DECB-47D4-B22B-2F04CFF6A795}" type="presParOf" srcId="{6C4F82F2-6828-4484-A73C-9935E5153BC6}" destId="{FC9106D8-B8FC-4087-A7F8-FB8B768306D9}" srcOrd="5" destOrd="0" presId="urn:microsoft.com/office/officeart/2005/8/layout/radial4"/>
    <dgm:cxn modelId="{AD8C5318-A21B-426F-A165-209B60C242A9}" type="presParOf" srcId="{6C4F82F2-6828-4484-A73C-9935E5153BC6}" destId="{18E24620-7504-412A-9C20-8B9755AF639C}" srcOrd="6" destOrd="0" presId="urn:microsoft.com/office/officeart/2005/8/layout/radial4"/>
  </dgm:cxnLst>
  <dgm:bg/>
  <dgm:whole/>
  <dgm:extLst>
    <a:ext uri="http://schemas.microsoft.com/office/drawing/2008/diagram">
      <dsp:dataModelExt xmlns:dsp="http://schemas.microsoft.com/office/drawing/2008/diagram" xmlns=""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ECFC028-CCDB-4544-895B-F4CBD24013E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1372F422-0287-4BF2-8EBF-2583066D5805}">
      <dgm:prSet phldrT="[Text]"/>
      <dgm:spPr/>
      <dgm:t>
        <a:bodyPr/>
        <a:lstStyle/>
        <a:p>
          <a:r>
            <a:rPr lang="en-US" dirty="0" smtClean="0"/>
            <a:t>20-25</a:t>
          </a:r>
          <a:endParaRPr lang="en-US" dirty="0"/>
        </a:p>
      </dgm:t>
    </dgm:pt>
    <dgm:pt modelId="{9ACCB2A9-89E2-4FB4-9C2E-244DA42FBA25}" type="parTrans" cxnId="{C2C5E0B8-7741-4FCD-8512-4698B930835F}">
      <dgm:prSet/>
      <dgm:spPr/>
      <dgm:t>
        <a:bodyPr/>
        <a:lstStyle/>
        <a:p>
          <a:endParaRPr lang="en-US"/>
        </a:p>
      </dgm:t>
    </dgm:pt>
    <dgm:pt modelId="{567B4D9A-0F75-4B60-87D7-E3239FDF0A0F}" type="sibTrans" cxnId="{C2C5E0B8-7741-4FCD-8512-4698B930835F}">
      <dgm:prSet/>
      <dgm:spPr/>
      <dgm:t>
        <a:bodyPr/>
        <a:lstStyle/>
        <a:p>
          <a:endParaRPr lang="en-US"/>
        </a:p>
      </dgm:t>
    </dgm:pt>
    <dgm:pt modelId="{2F98F700-85E2-4CEA-BB77-25A3FD7A8B2E}">
      <dgm:prSet phldrT="[Text]"/>
      <dgm:spPr/>
      <dgm:t>
        <a:bodyPr/>
        <a:lstStyle/>
        <a:p>
          <a:r>
            <a:rPr lang="en-US" dirty="0" smtClean="0"/>
            <a:t>26-30</a:t>
          </a:r>
          <a:endParaRPr lang="en-US" dirty="0"/>
        </a:p>
      </dgm:t>
    </dgm:pt>
    <dgm:pt modelId="{418A183E-E279-472D-8460-43294C8A1EEF}" type="parTrans" cxnId="{97CACB7C-1E6B-4D65-A492-08136BDD1FDD}">
      <dgm:prSet/>
      <dgm:spPr/>
      <dgm:t>
        <a:bodyPr/>
        <a:lstStyle/>
        <a:p>
          <a:endParaRPr lang="en-US"/>
        </a:p>
      </dgm:t>
    </dgm:pt>
    <dgm:pt modelId="{0A06F665-1D5E-4B33-99DE-332749D5FC01}" type="sibTrans" cxnId="{97CACB7C-1E6B-4D65-A492-08136BDD1FDD}">
      <dgm:prSet/>
      <dgm:spPr/>
      <dgm:t>
        <a:bodyPr/>
        <a:lstStyle/>
        <a:p>
          <a:endParaRPr lang="en-US"/>
        </a:p>
      </dgm:t>
    </dgm:pt>
    <dgm:pt modelId="{B5A8DFA8-319A-419A-AD22-A4C9BAE5544F}" type="pres">
      <dgm:prSet presAssocID="{0ECFC028-CCDB-4544-895B-F4CBD24013E5}" presName="compositeShape" presStyleCnt="0">
        <dgm:presLayoutVars>
          <dgm:chMax val="2"/>
          <dgm:dir/>
          <dgm:resizeHandles val="exact"/>
        </dgm:presLayoutVars>
      </dgm:prSet>
      <dgm:spPr/>
      <dgm:t>
        <a:bodyPr/>
        <a:lstStyle/>
        <a:p>
          <a:endParaRPr lang="en-IN"/>
        </a:p>
      </dgm:t>
    </dgm:pt>
    <dgm:pt modelId="{DB680B6B-F0D2-427D-81D1-5414E2D39EB3}" type="pres">
      <dgm:prSet presAssocID="{0ECFC028-CCDB-4544-895B-F4CBD24013E5}" presName="ribbon" presStyleLbl="node1" presStyleIdx="0" presStyleCnt="1"/>
      <dgm:spPr/>
    </dgm:pt>
    <dgm:pt modelId="{6293B6A8-8D33-447F-AC5A-82F1012430BE}" type="pres">
      <dgm:prSet presAssocID="{0ECFC028-CCDB-4544-895B-F4CBD24013E5}" presName="leftArrowText" presStyleLbl="node1" presStyleIdx="0" presStyleCnt="1">
        <dgm:presLayoutVars>
          <dgm:chMax val="0"/>
          <dgm:bulletEnabled val="1"/>
        </dgm:presLayoutVars>
      </dgm:prSet>
      <dgm:spPr/>
      <dgm:t>
        <a:bodyPr/>
        <a:lstStyle/>
        <a:p>
          <a:endParaRPr lang="en-US"/>
        </a:p>
      </dgm:t>
    </dgm:pt>
    <dgm:pt modelId="{E96C0F0E-E8F7-465B-807D-2301B241362E}" type="pres">
      <dgm:prSet presAssocID="{0ECFC028-CCDB-4544-895B-F4CBD24013E5}" presName="rightArrowText" presStyleLbl="node1" presStyleIdx="0" presStyleCnt="1">
        <dgm:presLayoutVars>
          <dgm:chMax val="0"/>
          <dgm:bulletEnabled val="1"/>
        </dgm:presLayoutVars>
      </dgm:prSet>
      <dgm:spPr/>
      <dgm:t>
        <a:bodyPr/>
        <a:lstStyle/>
        <a:p>
          <a:endParaRPr lang="en-IN"/>
        </a:p>
      </dgm:t>
    </dgm:pt>
  </dgm:ptLst>
  <dgm:cxnLst>
    <dgm:cxn modelId="{C2C5E0B8-7741-4FCD-8512-4698B930835F}" srcId="{0ECFC028-CCDB-4544-895B-F4CBD24013E5}" destId="{1372F422-0287-4BF2-8EBF-2583066D5805}" srcOrd="0" destOrd="0" parTransId="{9ACCB2A9-89E2-4FB4-9C2E-244DA42FBA25}" sibTransId="{567B4D9A-0F75-4B60-87D7-E3239FDF0A0F}"/>
    <dgm:cxn modelId="{97CACB7C-1E6B-4D65-A492-08136BDD1FDD}" srcId="{0ECFC028-CCDB-4544-895B-F4CBD24013E5}" destId="{2F98F700-85E2-4CEA-BB77-25A3FD7A8B2E}" srcOrd="1" destOrd="0" parTransId="{418A183E-E279-472D-8460-43294C8A1EEF}" sibTransId="{0A06F665-1D5E-4B33-99DE-332749D5FC01}"/>
    <dgm:cxn modelId="{F3565A82-D80B-4C2B-8F58-18563686F081}" type="presOf" srcId="{2F98F700-85E2-4CEA-BB77-25A3FD7A8B2E}" destId="{E96C0F0E-E8F7-465B-807D-2301B241362E}" srcOrd="0" destOrd="0" presId="urn:microsoft.com/office/officeart/2005/8/layout/arrow6"/>
    <dgm:cxn modelId="{C21A3DCA-9D48-41CD-9938-DC5AC580EE46}" type="presOf" srcId="{1372F422-0287-4BF2-8EBF-2583066D5805}" destId="{6293B6A8-8D33-447F-AC5A-82F1012430BE}" srcOrd="0" destOrd="0" presId="urn:microsoft.com/office/officeart/2005/8/layout/arrow6"/>
    <dgm:cxn modelId="{353B3A9D-76D2-46E9-9087-930C1BD0DE68}" type="presOf" srcId="{0ECFC028-CCDB-4544-895B-F4CBD24013E5}" destId="{B5A8DFA8-319A-419A-AD22-A4C9BAE5544F}" srcOrd="0" destOrd="0" presId="urn:microsoft.com/office/officeart/2005/8/layout/arrow6"/>
    <dgm:cxn modelId="{5E4D4A87-50F1-42E9-9E50-E970238DCB39}" type="presParOf" srcId="{B5A8DFA8-319A-419A-AD22-A4C9BAE5544F}" destId="{DB680B6B-F0D2-427D-81D1-5414E2D39EB3}" srcOrd="0" destOrd="0" presId="urn:microsoft.com/office/officeart/2005/8/layout/arrow6"/>
    <dgm:cxn modelId="{33026073-89CC-45CD-AB70-16AFEC7929B5}" type="presParOf" srcId="{B5A8DFA8-319A-419A-AD22-A4C9BAE5544F}" destId="{6293B6A8-8D33-447F-AC5A-82F1012430BE}" srcOrd="1" destOrd="0" presId="urn:microsoft.com/office/officeart/2005/8/layout/arrow6"/>
    <dgm:cxn modelId="{1D584F58-3AC8-484D-AC3B-CF55C44E321C}" type="presParOf" srcId="{B5A8DFA8-319A-419A-AD22-A4C9BAE5544F}" destId="{E96C0F0E-E8F7-465B-807D-2301B241362E}" srcOrd="2" destOrd="0" presId="urn:microsoft.com/office/officeart/2005/8/layout/arrow6"/>
  </dgm:cxnLst>
  <dgm:bg/>
  <dgm:whole/>
  <dgm:extLst>
    <a:ext uri="http://schemas.microsoft.com/office/drawing/2008/diagram">
      <dsp:dataModelExt xmlns:dsp="http://schemas.microsoft.com/office/drawing/2008/diagram" xmlns="" relId="rId11"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0ECFC028-CCDB-4544-895B-F4CBD24013E5}" type="doc">
      <dgm:prSet loTypeId="urn:microsoft.com/office/officeart/2005/8/layout/arrow6" loCatId="process" qsTypeId="urn:microsoft.com/office/officeart/2005/8/quickstyle/simple1" qsCatId="simple" csTypeId="urn:microsoft.com/office/officeart/2005/8/colors/accent1_2" csCatId="accent1" phldr="1"/>
      <dgm:spPr/>
      <dgm:t>
        <a:bodyPr/>
        <a:lstStyle/>
        <a:p>
          <a:endParaRPr lang="en-US"/>
        </a:p>
      </dgm:t>
    </dgm:pt>
    <dgm:pt modelId="{1372F422-0287-4BF2-8EBF-2583066D5805}">
      <dgm:prSet phldrT="[Text]"/>
      <dgm:spPr/>
      <dgm:t>
        <a:bodyPr/>
        <a:lstStyle/>
        <a:p>
          <a:r>
            <a:rPr lang="en-US" dirty="0" smtClean="0"/>
            <a:t>31-35</a:t>
          </a:r>
          <a:endParaRPr lang="en-US" dirty="0"/>
        </a:p>
      </dgm:t>
    </dgm:pt>
    <dgm:pt modelId="{9ACCB2A9-89E2-4FB4-9C2E-244DA42FBA25}" type="parTrans" cxnId="{C2C5E0B8-7741-4FCD-8512-4698B930835F}">
      <dgm:prSet/>
      <dgm:spPr/>
      <dgm:t>
        <a:bodyPr/>
        <a:lstStyle/>
        <a:p>
          <a:endParaRPr lang="en-US"/>
        </a:p>
      </dgm:t>
    </dgm:pt>
    <dgm:pt modelId="{567B4D9A-0F75-4B60-87D7-E3239FDF0A0F}" type="sibTrans" cxnId="{C2C5E0B8-7741-4FCD-8512-4698B930835F}">
      <dgm:prSet/>
      <dgm:spPr/>
      <dgm:t>
        <a:bodyPr/>
        <a:lstStyle/>
        <a:p>
          <a:endParaRPr lang="en-US"/>
        </a:p>
      </dgm:t>
    </dgm:pt>
    <dgm:pt modelId="{2F98F700-85E2-4CEA-BB77-25A3FD7A8B2E}">
      <dgm:prSet phldrT="[Text]"/>
      <dgm:spPr/>
      <dgm:t>
        <a:bodyPr/>
        <a:lstStyle/>
        <a:p>
          <a:r>
            <a:rPr lang="en-US" dirty="0" smtClean="0"/>
            <a:t>36-40</a:t>
          </a:r>
          <a:endParaRPr lang="en-US" dirty="0"/>
        </a:p>
      </dgm:t>
    </dgm:pt>
    <dgm:pt modelId="{418A183E-E279-472D-8460-43294C8A1EEF}" type="parTrans" cxnId="{97CACB7C-1E6B-4D65-A492-08136BDD1FDD}">
      <dgm:prSet/>
      <dgm:spPr/>
      <dgm:t>
        <a:bodyPr/>
        <a:lstStyle/>
        <a:p>
          <a:endParaRPr lang="en-US"/>
        </a:p>
      </dgm:t>
    </dgm:pt>
    <dgm:pt modelId="{0A06F665-1D5E-4B33-99DE-332749D5FC01}" type="sibTrans" cxnId="{97CACB7C-1E6B-4D65-A492-08136BDD1FDD}">
      <dgm:prSet/>
      <dgm:spPr/>
      <dgm:t>
        <a:bodyPr/>
        <a:lstStyle/>
        <a:p>
          <a:endParaRPr lang="en-US"/>
        </a:p>
      </dgm:t>
    </dgm:pt>
    <dgm:pt modelId="{B5A8DFA8-319A-419A-AD22-A4C9BAE5544F}" type="pres">
      <dgm:prSet presAssocID="{0ECFC028-CCDB-4544-895B-F4CBD24013E5}" presName="compositeShape" presStyleCnt="0">
        <dgm:presLayoutVars>
          <dgm:chMax val="2"/>
          <dgm:dir/>
          <dgm:resizeHandles val="exact"/>
        </dgm:presLayoutVars>
      </dgm:prSet>
      <dgm:spPr/>
      <dgm:t>
        <a:bodyPr/>
        <a:lstStyle/>
        <a:p>
          <a:endParaRPr lang="en-IN"/>
        </a:p>
      </dgm:t>
    </dgm:pt>
    <dgm:pt modelId="{DB680B6B-F0D2-427D-81D1-5414E2D39EB3}" type="pres">
      <dgm:prSet presAssocID="{0ECFC028-CCDB-4544-895B-F4CBD24013E5}" presName="ribbon" presStyleLbl="node1" presStyleIdx="0" presStyleCnt="1"/>
      <dgm:spPr/>
    </dgm:pt>
    <dgm:pt modelId="{6293B6A8-8D33-447F-AC5A-82F1012430BE}" type="pres">
      <dgm:prSet presAssocID="{0ECFC028-CCDB-4544-895B-F4CBD24013E5}" presName="leftArrowText" presStyleLbl="node1" presStyleIdx="0" presStyleCnt="1">
        <dgm:presLayoutVars>
          <dgm:chMax val="0"/>
          <dgm:bulletEnabled val="1"/>
        </dgm:presLayoutVars>
      </dgm:prSet>
      <dgm:spPr/>
      <dgm:t>
        <a:bodyPr/>
        <a:lstStyle/>
        <a:p>
          <a:endParaRPr lang="en-US"/>
        </a:p>
      </dgm:t>
    </dgm:pt>
    <dgm:pt modelId="{E96C0F0E-E8F7-465B-807D-2301B241362E}" type="pres">
      <dgm:prSet presAssocID="{0ECFC028-CCDB-4544-895B-F4CBD24013E5}" presName="rightArrowText" presStyleLbl="node1" presStyleIdx="0" presStyleCnt="1">
        <dgm:presLayoutVars>
          <dgm:chMax val="0"/>
          <dgm:bulletEnabled val="1"/>
        </dgm:presLayoutVars>
      </dgm:prSet>
      <dgm:spPr/>
      <dgm:t>
        <a:bodyPr/>
        <a:lstStyle/>
        <a:p>
          <a:endParaRPr lang="en-US"/>
        </a:p>
      </dgm:t>
    </dgm:pt>
  </dgm:ptLst>
  <dgm:cxnLst>
    <dgm:cxn modelId="{97CACB7C-1E6B-4D65-A492-08136BDD1FDD}" srcId="{0ECFC028-CCDB-4544-895B-F4CBD24013E5}" destId="{2F98F700-85E2-4CEA-BB77-25A3FD7A8B2E}" srcOrd="1" destOrd="0" parTransId="{418A183E-E279-472D-8460-43294C8A1EEF}" sibTransId="{0A06F665-1D5E-4B33-99DE-332749D5FC01}"/>
    <dgm:cxn modelId="{C2C5E0B8-7741-4FCD-8512-4698B930835F}" srcId="{0ECFC028-CCDB-4544-895B-F4CBD24013E5}" destId="{1372F422-0287-4BF2-8EBF-2583066D5805}" srcOrd="0" destOrd="0" parTransId="{9ACCB2A9-89E2-4FB4-9C2E-244DA42FBA25}" sibTransId="{567B4D9A-0F75-4B60-87D7-E3239FDF0A0F}"/>
    <dgm:cxn modelId="{FC37C2EE-3A22-4E92-AE4E-5CF9646EA8A9}" type="presOf" srcId="{1372F422-0287-4BF2-8EBF-2583066D5805}" destId="{6293B6A8-8D33-447F-AC5A-82F1012430BE}" srcOrd="0" destOrd="0" presId="urn:microsoft.com/office/officeart/2005/8/layout/arrow6"/>
    <dgm:cxn modelId="{3A3D0880-79C9-4376-9610-B729D6AC28A9}" type="presOf" srcId="{0ECFC028-CCDB-4544-895B-F4CBD24013E5}" destId="{B5A8DFA8-319A-419A-AD22-A4C9BAE5544F}" srcOrd="0" destOrd="0" presId="urn:microsoft.com/office/officeart/2005/8/layout/arrow6"/>
    <dgm:cxn modelId="{CA5F79F8-A27C-4522-B09F-19DCBCB344E8}" type="presOf" srcId="{2F98F700-85E2-4CEA-BB77-25A3FD7A8B2E}" destId="{E96C0F0E-E8F7-465B-807D-2301B241362E}" srcOrd="0" destOrd="0" presId="urn:microsoft.com/office/officeart/2005/8/layout/arrow6"/>
    <dgm:cxn modelId="{4C564D5D-6700-4AFD-8D45-AADA85450263}" type="presParOf" srcId="{B5A8DFA8-319A-419A-AD22-A4C9BAE5544F}" destId="{DB680B6B-F0D2-427D-81D1-5414E2D39EB3}" srcOrd="0" destOrd="0" presId="urn:microsoft.com/office/officeart/2005/8/layout/arrow6"/>
    <dgm:cxn modelId="{478AE626-3815-49D8-8FAE-1F199BEDF943}" type="presParOf" srcId="{B5A8DFA8-319A-419A-AD22-A4C9BAE5544F}" destId="{6293B6A8-8D33-447F-AC5A-82F1012430BE}" srcOrd="1" destOrd="0" presId="urn:microsoft.com/office/officeart/2005/8/layout/arrow6"/>
    <dgm:cxn modelId="{77158BE1-1320-4EE8-BD78-825646A49395}" type="presParOf" srcId="{B5A8DFA8-319A-419A-AD22-A4C9BAE5544F}" destId="{E96C0F0E-E8F7-465B-807D-2301B241362E}" srcOrd="2" destOrd="0" presId="urn:microsoft.com/office/officeart/2005/8/layout/arrow6"/>
  </dgm:cxnLst>
  <dgm:bg/>
  <dgm:whole/>
  <dgm:extLst>
    <a:ext uri="http://schemas.microsoft.com/office/drawing/2008/diagram">
      <dsp:dataModelExt xmlns:dsp="http://schemas.microsoft.com/office/drawing/2008/diagram" xmlns="" relId="rId1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54F0AFC5-72C2-4FA4-A67F-33F9B2C089AD}" type="doc">
      <dgm:prSet loTypeId="urn:microsoft.com/office/officeart/2005/8/layout/radial3" loCatId="cycle" qsTypeId="urn:microsoft.com/office/officeart/2005/8/quickstyle/simple1" qsCatId="simple" csTypeId="urn:microsoft.com/office/officeart/2005/8/colors/accent1_2" csCatId="accent1" phldr="1"/>
      <dgm:spPr/>
      <dgm:t>
        <a:bodyPr/>
        <a:lstStyle/>
        <a:p>
          <a:endParaRPr lang="en-US"/>
        </a:p>
      </dgm:t>
    </dgm:pt>
    <dgm:pt modelId="{B14325AE-BED9-4752-B880-482541032404}">
      <dgm:prSet phldrT="[Text]" custT="1"/>
      <dgm:spPr/>
      <dgm:t>
        <a:bodyPr/>
        <a:lstStyle/>
        <a:p>
          <a:r>
            <a:rPr lang="en-US" sz="3000" b="1" dirty="0" smtClean="0"/>
            <a:t>Health Awareness Events</a:t>
          </a:r>
          <a:endParaRPr lang="en-US" sz="3000" b="1" dirty="0"/>
        </a:p>
      </dgm:t>
    </dgm:pt>
    <dgm:pt modelId="{8A9B76D8-C302-4A2C-AC49-BDF4E20F87C4}" type="parTrans" cxnId="{79054006-2058-4492-ABC6-1E149C1CFB31}">
      <dgm:prSet/>
      <dgm:spPr/>
      <dgm:t>
        <a:bodyPr/>
        <a:lstStyle/>
        <a:p>
          <a:endParaRPr lang="en-US" b="1"/>
        </a:p>
      </dgm:t>
    </dgm:pt>
    <dgm:pt modelId="{74B25868-8588-455E-9AD1-40F58EF2B9EF}" type="sibTrans" cxnId="{79054006-2058-4492-ABC6-1E149C1CFB31}">
      <dgm:prSet/>
      <dgm:spPr/>
      <dgm:t>
        <a:bodyPr/>
        <a:lstStyle/>
        <a:p>
          <a:endParaRPr lang="en-US" b="1"/>
        </a:p>
      </dgm:t>
    </dgm:pt>
    <dgm:pt modelId="{687C04A5-EC91-4DA1-B343-9AB9BA0DF699}">
      <dgm:prSet phldrT="[Text]"/>
      <dgm:spPr/>
      <dgm:t>
        <a:bodyPr/>
        <a:lstStyle/>
        <a:p>
          <a:r>
            <a:rPr lang="en-US" b="1" dirty="0" smtClean="0"/>
            <a:t>Health Camps </a:t>
          </a:r>
          <a:endParaRPr lang="en-US" b="1" dirty="0"/>
        </a:p>
      </dgm:t>
    </dgm:pt>
    <dgm:pt modelId="{868B869A-C026-4248-97E8-BBFA798013EE}" type="parTrans" cxnId="{A9371233-A365-4EA8-8B7A-1B89AAEADBE5}">
      <dgm:prSet/>
      <dgm:spPr/>
      <dgm:t>
        <a:bodyPr/>
        <a:lstStyle/>
        <a:p>
          <a:endParaRPr lang="en-US" b="1"/>
        </a:p>
      </dgm:t>
    </dgm:pt>
    <dgm:pt modelId="{61A643B2-684E-496F-83FE-3FEAF45D4B8D}" type="sibTrans" cxnId="{A9371233-A365-4EA8-8B7A-1B89AAEADBE5}">
      <dgm:prSet/>
      <dgm:spPr/>
      <dgm:t>
        <a:bodyPr/>
        <a:lstStyle/>
        <a:p>
          <a:endParaRPr lang="en-US" b="1"/>
        </a:p>
      </dgm:t>
    </dgm:pt>
    <dgm:pt modelId="{1D2FA85B-EC26-4041-9DB3-CBB55A36A444}">
      <dgm:prSet phldrT="[Text]" phldr="1"/>
      <dgm:spPr/>
      <dgm:t>
        <a:bodyPr/>
        <a:lstStyle/>
        <a:p>
          <a:endParaRPr lang="en-US" b="1"/>
        </a:p>
      </dgm:t>
    </dgm:pt>
    <dgm:pt modelId="{4D8CDAEA-4E56-4D29-B11E-C7AD1E0DE1C9}" type="parTrans" cxnId="{27B698F9-401A-4F62-95DD-1218B290E0C0}">
      <dgm:prSet/>
      <dgm:spPr/>
      <dgm:t>
        <a:bodyPr/>
        <a:lstStyle/>
        <a:p>
          <a:endParaRPr lang="en-US" b="1"/>
        </a:p>
      </dgm:t>
    </dgm:pt>
    <dgm:pt modelId="{57776FE6-325A-4121-8E3F-AB26D991A7D0}" type="sibTrans" cxnId="{27B698F9-401A-4F62-95DD-1218B290E0C0}">
      <dgm:prSet/>
      <dgm:spPr/>
      <dgm:t>
        <a:bodyPr/>
        <a:lstStyle/>
        <a:p>
          <a:endParaRPr lang="en-US" b="1"/>
        </a:p>
      </dgm:t>
    </dgm:pt>
    <dgm:pt modelId="{226C542D-45CF-4709-A378-9327344485F8}">
      <dgm:prSet phldrT="[Text]" phldr="1"/>
      <dgm:spPr/>
      <dgm:t>
        <a:bodyPr/>
        <a:lstStyle/>
        <a:p>
          <a:endParaRPr lang="en-US" b="1"/>
        </a:p>
      </dgm:t>
    </dgm:pt>
    <dgm:pt modelId="{5A63C8E1-A0F5-41FB-BAB1-FFF63C97F13B}" type="parTrans" cxnId="{2B71A089-9FA6-428F-ADFE-AF0476BF9A57}">
      <dgm:prSet/>
      <dgm:spPr/>
      <dgm:t>
        <a:bodyPr/>
        <a:lstStyle/>
        <a:p>
          <a:endParaRPr lang="en-US" b="1"/>
        </a:p>
      </dgm:t>
    </dgm:pt>
    <dgm:pt modelId="{0B1F42C0-A76D-4B3F-B506-2536E8C8740E}" type="sibTrans" cxnId="{2B71A089-9FA6-428F-ADFE-AF0476BF9A57}">
      <dgm:prSet/>
      <dgm:spPr/>
      <dgm:t>
        <a:bodyPr/>
        <a:lstStyle/>
        <a:p>
          <a:endParaRPr lang="en-US" b="1"/>
        </a:p>
      </dgm:t>
    </dgm:pt>
    <dgm:pt modelId="{6B133D7F-BBAA-45CB-8407-CDBC90A353C2}">
      <dgm:prSet phldrT="[Text]" phldr="1"/>
      <dgm:spPr/>
      <dgm:t>
        <a:bodyPr/>
        <a:lstStyle/>
        <a:p>
          <a:endParaRPr lang="en-US" b="1"/>
        </a:p>
      </dgm:t>
    </dgm:pt>
    <dgm:pt modelId="{8429CA2A-019A-4C96-AA4E-9335BE8D3BBA}" type="parTrans" cxnId="{FF6D3AB2-67A0-4BFA-A345-71B971BB4C82}">
      <dgm:prSet/>
      <dgm:spPr/>
      <dgm:t>
        <a:bodyPr/>
        <a:lstStyle/>
        <a:p>
          <a:endParaRPr lang="en-US" b="1"/>
        </a:p>
      </dgm:t>
    </dgm:pt>
    <dgm:pt modelId="{026DCF6D-72CE-4339-B661-C3FEE2186220}" type="sibTrans" cxnId="{FF6D3AB2-67A0-4BFA-A345-71B971BB4C82}">
      <dgm:prSet/>
      <dgm:spPr/>
      <dgm:t>
        <a:bodyPr/>
        <a:lstStyle/>
        <a:p>
          <a:endParaRPr lang="en-US" b="1"/>
        </a:p>
      </dgm:t>
    </dgm:pt>
    <dgm:pt modelId="{140D1B5A-F206-4796-B824-BC057D433EB0}">
      <dgm:prSet phldrT="[Text]"/>
      <dgm:spPr/>
      <dgm:t>
        <a:bodyPr/>
        <a:lstStyle/>
        <a:p>
          <a:endParaRPr lang="en-US" b="1" dirty="0"/>
        </a:p>
      </dgm:t>
    </dgm:pt>
    <dgm:pt modelId="{8E7C619A-B682-43F6-A61A-2F41766480C5}" type="parTrans" cxnId="{8AE434BB-49AC-4A4E-B29E-43A357C35835}">
      <dgm:prSet/>
      <dgm:spPr/>
      <dgm:t>
        <a:bodyPr/>
        <a:lstStyle/>
        <a:p>
          <a:endParaRPr lang="en-US" b="1"/>
        </a:p>
      </dgm:t>
    </dgm:pt>
    <dgm:pt modelId="{843FA823-0641-485B-A633-6A428DAA8A68}" type="sibTrans" cxnId="{8AE434BB-49AC-4A4E-B29E-43A357C35835}">
      <dgm:prSet/>
      <dgm:spPr/>
      <dgm:t>
        <a:bodyPr/>
        <a:lstStyle/>
        <a:p>
          <a:endParaRPr lang="en-US" b="1"/>
        </a:p>
      </dgm:t>
    </dgm:pt>
    <dgm:pt modelId="{C9B354F5-93DC-442F-8FEE-B9A72B5BB3C3}">
      <dgm:prSet phldrT="[Text]"/>
      <dgm:spPr/>
      <dgm:t>
        <a:bodyPr/>
        <a:lstStyle/>
        <a:p>
          <a:r>
            <a:rPr lang="en-US" b="1" dirty="0" smtClean="0"/>
            <a:t>Health Talks by Specialists</a:t>
          </a:r>
          <a:endParaRPr lang="en-US" b="1" dirty="0"/>
        </a:p>
      </dgm:t>
    </dgm:pt>
    <dgm:pt modelId="{FC2F4583-B9C3-4358-B011-6118D4282ED8}" type="parTrans" cxnId="{7FE73875-FD1E-42B2-BA6F-9ADBE2ACBEC8}">
      <dgm:prSet/>
      <dgm:spPr/>
      <dgm:t>
        <a:bodyPr/>
        <a:lstStyle/>
        <a:p>
          <a:endParaRPr lang="en-US" b="1"/>
        </a:p>
      </dgm:t>
    </dgm:pt>
    <dgm:pt modelId="{9D8872D6-17A7-4749-B4A9-E424A3801BB7}" type="sibTrans" cxnId="{7FE73875-FD1E-42B2-BA6F-9ADBE2ACBEC8}">
      <dgm:prSet/>
      <dgm:spPr/>
      <dgm:t>
        <a:bodyPr/>
        <a:lstStyle/>
        <a:p>
          <a:endParaRPr lang="en-US" b="1"/>
        </a:p>
      </dgm:t>
    </dgm:pt>
    <dgm:pt modelId="{97A20E02-8AA7-4EB3-A7DE-7A7544A8ADF4}">
      <dgm:prSet phldrT="[Text]"/>
      <dgm:spPr/>
      <dgm:t>
        <a:bodyPr/>
        <a:lstStyle/>
        <a:p>
          <a:r>
            <a:rPr lang="en-US" b="1" dirty="0" smtClean="0"/>
            <a:t>Training and Workshops </a:t>
          </a:r>
          <a:endParaRPr lang="en-US" b="1" dirty="0"/>
        </a:p>
      </dgm:t>
    </dgm:pt>
    <dgm:pt modelId="{FC0966B2-306A-4E38-9045-284967A0E879}" type="parTrans" cxnId="{94F7BE32-FD30-4E7A-B060-7343EF5E7BF6}">
      <dgm:prSet/>
      <dgm:spPr/>
      <dgm:t>
        <a:bodyPr/>
        <a:lstStyle/>
        <a:p>
          <a:endParaRPr lang="en-US" b="1"/>
        </a:p>
      </dgm:t>
    </dgm:pt>
    <dgm:pt modelId="{D2498D1E-4C46-41FA-8870-F267556B7C81}" type="sibTrans" cxnId="{94F7BE32-FD30-4E7A-B060-7343EF5E7BF6}">
      <dgm:prSet/>
      <dgm:spPr/>
      <dgm:t>
        <a:bodyPr/>
        <a:lstStyle/>
        <a:p>
          <a:endParaRPr lang="en-US" b="1"/>
        </a:p>
      </dgm:t>
    </dgm:pt>
    <dgm:pt modelId="{359C30D6-C3AE-4D0C-8F62-64B19D856635}">
      <dgm:prSet phldrT="[Text]"/>
      <dgm:spPr/>
      <dgm:t>
        <a:bodyPr/>
        <a:lstStyle/>
        <a:p>
          <a:r>
            <a:rPr lang="en-US" b="1" dirty="0" smtClean="0"/>
            <a:t>Stress management</a:t>
          </a:r>
          <a:endParaRPr lang="en-US" b="1" dirty="0"/>
        </a:p>
      </dgm:t>
    </dgm:pt>
    <dgm:pt modelId="{F58BBA55-EEA3-49FE-9852-27AFC1166844}" type="parTrans" cxnId="{D6A42069-C084-4D87-A701-FBBC603807BA}">
      <dgm:prSet/>
      <dgm:spPr/>
      <dgm:t>
        <a:bodyPr/>
        <a:lstStyle/>
        <a:p>
          <a:endParaRPr lang="en-IN"/>
        </a:p>
      </dgm:t>
    </dgm:pt>
    <dgm:pt modelId="{5BB54A1C-A147-4140-B980-2031754EF782}" type="sibTrans" cxnId="{D6A42069-C084-4D87-A701-FBBC603807BA}">
      <dgm:prSet/>
      <dgm:spPr/>
      <dgm:t>
        <a:bodyPr/>
        <a:lstStyle/>
        <a:p>
          <a:endParaRPr lang="en-IN"/>
        </a:p>
      </dgm:t>
    </dgm:pt>
    <dgm:pt modelId="{945EA0E1-8DEE-4455-A103-C3937C16AC9C}">
      <dgm:prSet phldrT="[Text]"/>
      <dgm:spPr/>
      <dgm:t>
        <a:bodyPr/>
        <a:lstStyle/>
        <a:p>
          <a:r>
            <a:rPr lang="en-US" b="1" dirty="0" smtClean="0"/>
            <a:t>Counseling for important role of diet</a:t>
          </a:r>
          <a:endParaRPr lang="en-US" b="1" dirty="0"/>
        </a:p>
      </dgm:t>
    </dgm:pt>
    <dgm:pt modelId="{72D4A19A-E1A7-4117-A735-DA32D991A968}" type="parTrans" cxnId="{3B166DF1-D855-47AD-AAE6-8BA1FF7BD775}">
      <dgm:prSet/>
      <dgm:spPr/>
      <dgm:t>
        <a:bodyPr/>
        <a:lstStyle/>
        <a:p>
          <a:endParaRPr lang="en-IN"/>
        </a:p>
      </dgm:t>
    </dgm:pt>
    <dgm:pt modelId="{BE7EF311-AC3A-4F3E-B6BF-FDA0A96D5FCD}" type="sibTrans" cxnId="{3B166DF1-D855-47AD-AAE6-8BA1FF7BD775}">
      <dgm:prSet/>
      <dgm:spPr/>
      <dgm:t>
        <a:bodyPr/>
        <a:lstStyle/>
        <a:p>
          <a:endParaRPr lang="en-IN"/>
        </a:p>
      </dgm:t>
    </dgm:pt>
    <dgm:pt modelId="{9EEC54F7-F96E-4C3F-B19B-33EB0D077043}">
      <dgm:prSet phldrT="[Text]"/>
      <dgm:spPr/>
      <dgm:t>
        <a:bodyPr/>
        <a:lstStyle/>
        <a:p>
          <a:r>
            <a:rPr lang="en-US" b="1" dirty="0" smtClean="0"/>
            <a:t>Management for alcohol , smoke abuse </a:t>
          </a:r>
          <a:endParaRPr lang="en-US" b="1" dirty="0"/>
        </a:p>
      </dgm:t>
    </dgm:pt>
    <dgm:pt modelId="{844CBC2E-35FB-4A03-A4FF-6B124482B50A}" type="parTrans" cxnId="{A556913E-6B59-4DF2-A291-5C7B14AC74DE}">
      <dgm:prSet/>
      <dgm:spPr/>
      <dgm:t>
        <a:bodyPr/>
        <a:lstStyle/>
        <a:p>
          <a:endParaRPr lang="en-IN"/>
        </a:p>
      </dgm:t>
    </dgm:pt>
    <dgm:pt modelId="{98539140-18A8-429D-A199-C8FBFC4AE23B}" type="sibTrans" cxnId="{A556913E-6B59-4DF2-A291-5C7B14AC74DE}">
      <dgm:prSet/>
      <dgm:spPr/>
      <dgm:t>
        <a:bodyPr/>
        <a:lstStyle/>
        <a:p>
          <a:endParaRPr lang="en-IN"/>
        </a:p>
      </dgm:t>
    </dgm:pt>
    <dgm:pt modelId="{72C3E36F-4F63-4968-B973-9BFAEA9F2FA2}" type="pres">
      <dgm:prSet presAssocID="{54F0AFC5-72C2-4FA4-A67F-33F9B2C089AD}" presName="composite" presStyleCnt="0">
        <dgm:presLayoutVars>
          <dgm:chMax val="1"/>
          <dgm:dir/>
          <dgm:resizeHandles val="exact"/>
        </dgm:presLayoutVars>
      </dgm:prSet>
      <dgm:spPr/>
      <dgm:t>
        <a:bodyPr/>
        <a:lstStyle/>
        <a:p>
          <a:endParaRPr lang="en-IN"/>
        </a:p>
      </dgm:t>
    </dgm:pt>
    <dgm:pt modelId="{971E4686-F0B0-4330-B74F-EAEDFA1DE4A6}" type="pres">
      <dgm:prSet presAssocID="{54F0AFC5-72C2-4FA4-A67F-33F9B2C089AD}" presName="radial" presStyleCnt="0">
        <dgm:presLayoutVars>
          <dgm:animLvl val="ctr"/>
        </dgm:presLayoutVars>
      </dgm:prSet>
      <dgm:spPr/>
    </dgm:pt>
    <dgm:pt modelId="{1810D7E7-F674-45F3-8B07-4CFB67883671}" type="pres">
      <dgm:prSet presAssocID="{B14325AE-BED9-4752-B880-482541032404}" presName="centerShape" presStyleLbl="vennNode1" presStyleIdx="0" presStyleCnt="7"/>
      <dgm:spPr/>
      <dgm:t>
        <a:bodyPr/>
        <a:lstStyle/>
        <a:p>
          <a:endParaRPr lang="en-US"/>
        </a:p>
      </dgm:t>
    </dgm:pt>
    <dgm:pt modelId="{B355AF22-5F9F-4FD1-8A5F-E6D091389F9D}" type="pres">
      <dgm:prSet presAssocID="{687C04A5-EC91-4DA1-B343-9AB9BA0DF699}" presName="node" presStyleLbl="vennNode1" presStyleIdx="1" presStyleCnt="7">
        <dgm:presLayoutVars>
          <dgm:bulletEnabled val="1"/>
        </dgm:presLayoutVars>
      </dgm:prSet>
      <dgm:spPr/>
      <dgm:t>
        <a:bodyPr/>
        <a:lstStyle/>
        <a:p>
          <a:endParaRPr lang="en-US"/>
        </a:p>
      </dgm:t>
    </dgm:pt>
    <dgm:pt modelId="{933E1504-2018-44D8-8028-3F4361BF60EE}" type="pres">
      <dgm:prSet presAssocID="{C9B354F5-93DC-442F-8FEE-B9A72B5BB3C3}" presName="node" presStyleLbl="vennNode1" presStyleIdx="2" presStyleCnt="7">
        <dgm:presLayoutVars>
          <dgm:bulletEnabled val="1"/>
        </dgm:presLayoutVars>
      </dgm:prSet>
      <dgm:spPr/>
      <dgm:t>
        <a:bodyPr/>
        <a:lstStyle/>
        <a:p>
          <a:endParaRPr lang="en-IN"/>
        </a:p>
      </dgm:t>
    </dgm:pt>
    <dgm:pt modelId="{93E6D00D-9ED3-4E64-89CD-141A7710BEA7}" type="pres">
      <dgm:prSet presAssocID="{97A20E02-8AA7-4EB3-A7DE-7A7544A8ADF4}" presName="node" presStyleLbl="vennNode1" presStyleIdx="3" presStyleCnt="7">
        <dgm:presLayoutVars>
          <dgm:bulletEnabled val="1"/>
        </dgm:presLayoutVars>
      </dgm:prSet>
      <dgm:spPr/>
      <dgm:t>
        <a:bodyPr/>
        <a:lstStyle/>
        <a:p>
          <a:endParaRPr lang="en-US"/>
        </a:p>
      </dgm:t>
    </dgm:pt>
    <dgm:pt modelId="{5CEE2A9C-EFC8-4228-AE66-71DA564AE25D}" type="pres">
      <dgm:prSet presAssocID="{359C30D6-C3AE-4D0C-8F62-64B19D856635}" presName="node" presStyleLbl="vennNode1" presStyleIdx="4" presStyleCnt="7">
        <dgm:presLayoutVars>
          <dgm:bulletEnabled val="1"/>
        </dgm:presLayoutVars>
      </dgm:prSet>
      <dgm:spPr/>
      <dgm:t>
        <a:bodyPr/>
        <a:lstStyle/>
        <a:p>
          <a:endParaRPr lang="en-IN"/>
        </a:p>
      </dgm:t>
    </dgm:pt>
    <dgm:pt modelId="{51EB599C-A5C7-4311-800F-2B455F6320A4}" type="pres">
      <dgm:prSet presAssocID="{945EA0E1-8DEE-4455-A103-C3937C16AC9C}" presName="node" presStyleLbl="vennNode1" presStyleIdx="5" presStyleCnt="7">
        <dgm:presLayoutVars>
          <dgm:bulletEnabled val="1"/>
        </dgm:presLayoutVars>
      </dgm:prSet>
      <dgm:spPr/>
      <dgm:t>
        <a:bodyPr/>
        <a:lstStyle/>
        <a:p>
          <a:endParaRPr lang="en-IN"/>
        </a:p>
      </dgm:t>
    </dgm:pt>
    <dgm:pt modelId="{6C7570A1-D98C-4ED9-BBE2-1805EA374FB6}" type="pres">
      <dgm:prSet presAssocID="{9EEC54F7-F96E-4C3F-B19B-33EB0D077043}" presName="node" presStyleLbl="vennNode1" presStyleIdx="6" presStyleCnt="7">
        <dgm:presLayoutVars>
          <dgm:bulletEnabled val="1"/>
        </dgm:presLayoutVars>
      </dgm:prSet>
      <dgm:spPr/>
      <dgm:t>
        <a:bodyPr/>
        <a:lstStyle/>
        <a:p>
          <a:endParaRPr lang="en-IN"/>
        </a:p>
      </dgm:t>
    </dgm:pt>
  </dgm:ptLst>
  <dgm:cxnLst>
    <dgm:cxn modelId="{8AE434BB-49AC-4A4E-B29E-43A357C35835}" srcId="{54F0AFC5-72C2-4FA4-A67F-33F9B2C089AD}" destId="{140D1B5A-F206-4796-B824-BC057D433EB0}" srcOrd="1" destOrd="0" parTransId="{8E7C619A-B682-43F6-A61A-2F41766480C5}" sibTransId="{843FA823-0641-485B-A633-6A428DAA8A68}"/>
    <dgm:cxn modelId="{D6A42069-C084-4D87-A701-FBBC603807BA}" srcId="{B14325AE-BED9-4752-B880-482541032404}" destId="{359C30D6-C3AE-4D0C-8F62-64B19D856635}" srcOrd="3" destOrd="0" parTransId="{F58BBA55-EEA3-49FE-9852-27AFC1166844}" sibTransId="{5BB54A1C-A147-4140-B980-2031754EF782}"/>
    <dgm:cxn modelId="{165F6196-56F7-477A-87FA-8C6CAD53C580}" type="presOf" srcId="{97A20E02-8AA7-4EB3-A7DE-7A7544A8ADF4}" destId="{93E6D00D-9ED3-4E64-89CD-141A7710BEA7}" srcOrd="0" destOrd="0" presId="urn:microsoft.com/office/officeart/2005/8/layout/radial3"/>
    <dgm:cxn modelId="{39EE8278-ED1E-4B5C-A1AC-25E78C0A0825}" type="presOf" srcId="{687C04A5-EC91-4DA1-B343-9AB9BA0DF699}" destId="{B355AF22-5F9F-4FD1-8A5F-E6D091389F9D}" srcOrd="0" destOrd="0" presId="urn:microsoft.com/office/officeart/2005/8/layout/radial3"/>
    <dgm:cxn modelId="{FF6D3AB2-67A0-4BFA-A345-71B971BB4C82}" srcId="{140D1B5A-F206-4796-B824-BC057D433EB0}" destId="{6B133D7F-BBAA-45CB-8407-CDBC90A353C2}" srcOrd="2" destOrd="0" parTransId="{8429CA2A-019A-4C96-AA4E-9335BE8D3BBA}" sibTransId="{026DCF6D-72CE-4339-B661-C3FEE2186220}"/>
    <dgm:cxn modelId="{94F7BE32-FD30-4E7A-B060-7343EF5E7BF6}" srcId="{B14325AE-BED9-4752-B880-482541032404}" destId="{97A20E02-8AA7-4EB3-A7DE-7A7544A8ADF4}" srcOrd="2" destOrd="0" parTransId="{FC0966B2-306A-4E38-9045-284967A0E879}" sibTransId="{D2498D1E-4C46-41FA-8870-F267556B7C81}"/>
    <dgm:cxn modelId="{00AE3719-4FB0-4B30-B057-AD8C7565F472}" type="presOf" srcId="{54F0AFC5-72C2-4FA4-A67F-33F9B2C089AD}" destId="{72C3E36F-4F63-4968-B973-9BFAEA9F2FA2}" srcOrd="0" destOrd="0" presId="urn:microsoft.com/office/officeart/2005/8/layout/radial3"/>
    <dgm:cxn modelId="{A682E49E-A64C-45CD-AFED-E0AF308E2EEE}" type="presOf" srcId="{B14325AE-BED9-4752-B880-482541032404}" destId="{1810D7E7-F674-45F3-8B07-4CFB67883671}" srcOrd="0" destOrd="0" presId="urn:microsoft.com/office/officeart/2005/8/layout/radial3"/>
    <dgm:cxn modelId="{1516D565-1D55-40AA-8001-E0E8E8E45182}" type="presOf" srcId="{9EEC54F7-F96E-4C3F-B19B-33EB0D077043}" destId="{6C7570A1-D98C-4ED9-BBE2-1805EA374FB6}" srcOrd="0" destOrd="0" presId="urn:microsoft.com/office/officeart/2005/8/layout/radial3"/>
    <dgm:cxn modelId="{A9371233-A365-4EA8-8B7A-1B89AAEADBE5}" srcId="{B14325AE-BED9-4752-B880-482541032404}" destId="{687C04A5-EC91-4DA1-B343-9AB9BA0DF699}" srcOrd="0" destOrd="0" parTransId="{868B869A-C026-4248-97E8-BBFA798013EE}" sibTransId="{61A643B2-684E-496F-83FE-3FEAF45D4B8D}"/>
    <dgm:cxn modelId="{2B71A089-9FA6-428F-ADFE-AF0476BF9A57}" srcId="{140D1B5A-F206-4796-B824-BC057D433EB0}" destId="{226C542D-45CF-4709-A378-9327344485F8}" srcOrd="1" destOrd="0" parTransId="{5A63C8E1-A0F5-41FB-BAB1-FFF63C97F13B}" sibTransId="{0B1F42C0-A76D-4B3F-B506-2536E8C8740E}"/>
    <dgm:cxn modelId="{3B166DF1-D855-47AD-AAE6-8BA1FF7BD775}" srcId="{B14325AE-BED9-4752-B880-482541032404}" destId="{945EA0E1-8DEE-4455-A103-C3937C16AC9C}" srcOrd="4" destOrd="0" parTransId="{72D4A19A-E1A7-4117-A735-DA32D991A968}" sibTransId="{BE7EF311-AC3A-4F3E-B6BF-FDA0A96D5FCD}"/>
    <dgm:cxn modelId="{79054006-2058-4492-ABC6-1E149C1CFB31}" srcId="{54F0AFC5-72C2-4FA4-A67F-33F9B2C089AD}" destId="{B14325AE-BED9-4752-B880-482541032404}" srcOrd="0" destOrd="0" parTransId="{8A9B76D8-C302-4A2C-AC49-BDF4E20F87C4}" sibTransId="{74B25868-8588-455E-9AD1-40F58EF2B9EF}"/>
    <dgm:cxn modelId="{27B698F9-401A-4F62-95DD-1218B290E0C0}" srcId="{140D1B5A-F206-4796-B824-BC057D433EB0}" destId="{1D2FA85B-EC26-4041-9DB3-CBB55A36A444}" srcOrd="0" destOrd="0" parTransId="{4D8CDAEA-4E56-4D29-B11E-C7AD1E0DE1C9}" sibTransId="{57776FE6-325A-4121-8E3F-AB26D991A7D0}"/>
    <dgm:cxn modelId="{46964BBB-D776-44A6-A369-A49D559D1680}" type="presOf" srcId="{945EA0E1-8DEE-4455-A103-C3937C16AC9C}" destId="{51EB599C-A5C7-4311-800F-2B455F6320A4}" srcOrd="0" destOrd="0" presId="urn:microsoft.com/office/officeart/2005/8/layout/radial3"/>
    <dgm:cxn modelId="{14A2D7CD-D8C8-416A-B570-247D048CC3D3}" type="presOf" srcId="{359C30D6-C3AE-4D0C-8F62-64B19D856635}" destId="{5CEE2A9C-EFC8-4228-AE66-71DA564AE25D}" srcOrd="0" destOrd="0" presId="urn:microsoft.com/office/officeart/2005/8/layout/radial3"/>
    <dgm:cxn modelId="{7FE73875-FD1E-42B2-BA6F-9ADBE2ACBEC8}" srcId="{B14325AE-BED9-4752-B880-482541032404}" destId="{C9B354F5-93DC-442F-8FEE-B9A72B5BB3C3}" srcOrd="1" destOrd="0" parTransId="{FC2F4583-B9C3-4358-B011-6118D4282ED8}" sibTransId="{9D8872D6-17A7-4749-B4A9-E424A3801BB7}"/>
    <dgm:cxn modelId="{071C643E-5D6A-42DB-8330-0172D1A174C2}" type="presOf" srcId="{C9B354F5-93DC-442F-8FEE-B9A72B5BB3C3}" destId="{933E1504-2018-44D8-8028-3F4361BF60EE}" srcOrd="0" destOrd="0" presId="urn:microsoft.com/office/officeart/2005/8/layout/radial3"/>
    <dgm:cxn modelId="{A556913E-6B59-4DF2-A291-5C7B14AC74DE}" srcId="{B14325AE-BED9-4752-B880-482541032404}" destId="{9EEC54F7-F96E-4C3F-B19B-33EB0D077043}" srcOrd="5" destOrd="0" parTransId="{844CBC2E-35FB-4A03-A4FF-6B124482B50A}" sibTransId="{98539140-18A8-429D-A199-C8FBFC4AE23B}"/>
    <dgm:cxn modelId="{7B451CAD-F752-40E9-A2BE-53611A1A753F}" type="presParOf" srcId="{72C3E36F-4F63-4968-B973-9BFAEA9F2FA2}" destId="{971E4686-F0B0-4330-B74F-EAEDFA1DE4A6}" srcOrd="0" destOrd="0" presId="urn:microsoft.com/office/officeart/2005/8/layout/radial3"/>
    <dgm:cxn modelId="{95B4B907-A919-4A4D-B22A-4054E8E819D0}" type="presParOf" srcId="{971E4686-F0B0-4330-B74F-EAEDFA1DE4A6}" destId="{1810D7E7-F674-45F3-8B07-4CFB67883671}" srcOrd="0" destOrd="0" presId="urn:microsoft.com/office/officeart/2005/8/layout/radial3"/>
    <dgm:cxn modelId="{880122CC-3600-43BE-A1A7-D9515CED1E5E}" type="presParOf" srcId="{971E4686-F0B0-4330-B74F-EAEDFA1DE4A6}" destId="{B355AF22-5F9F-4FD1-8A5F-E6D091389F9D}" srcOrd="1" destOrd="0" presId="urn:microsoft.com/office/officeart/2005/8/layout/radial3"/>
    <dgm:cxn modelId="{27484504-6945-4C6A-BFF2-9DFA562461C2}" type="presParOf" srcId="{971E4686-F0B0-4330-B74F-EAEDFA1DE4A6}" destId="{933E1504-2018-44D8-8028-3F4361BF60EE}" srcOrd="2" destOrd="0" presId="urn:microsoft.com/office/officeart/2005/8/layout/radial3"/>
    <dgm:cxn modelId="{E840E3A8-915E-4439-B54F-27A6BF7B55FD}" type="presParOf" srcId="{971E4686-F0B0-4330-B74F-EAEDFA1DE4A6}" destId="{93E6D00D-9ED3-4E64-89CD-141A7710BEA7}" srcOrd="3" destOrd="0" presId="urn:microsoft.com/office/officeart/2005/8/layout/radial3"/>
    <dgm:cxn modelId="{487CA4C9-8C93-4E71-9A13-0F57DE956C71}" type="presParOf" srcId="{971E4686-F0B0-4330-B74F-EAEDFA1DE4A6}" destId="{5CEE2A9C-EFC8-4228-AE66-71DA564AE25D}" srcOrd="4" destOrd="0" presId="urn:microsoft.com/office/officeart/2005/8/layout/radial3"/>
    <dgm:cxn modelId="{48BB7C37-DC6E-4A22-9E26-A5F0A6963800}" type="presParOf" srcId="{971E4686-F0B0-4330-B74F-EAEDFA1DE4A6}" destId="{51EB599C-A5C7-4311-800F-2B455F6320A4}" srcOrd="5" destOrd="0" presId="urn:microsoft.com/office/officeart/2005/8/layout/radial3"/>
    <dgm:cxn modelId="{9853E912-B86E-40C3-BB07-58ADF9A462D9}" type="presParOf" srcId="{971E4686-F0B0-4330-B74F-EAEDFA1DE4A6}" destId="{6C7570A1-D98C-4ED9-BBE2-1805EA374FB6}" srcOrd="6" destOrd="0" presId="urn:microsoft.com/office/officeart/2005/8/layout/radial3"/>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 modelId="{02157B3C-6CAD-4510-983D-D2B79A3E7FB8}">
      <dsp:nvSpPr>
        <dsp:cNvPr id="0" name=""/>
        <dsp:cNvSpPr/>
      </dsp:nvSpPr>
      <dsp:spPr>
        <a:xfrm>
          <a:off x="3766720" y="1917320"/>
          <a:ext cx="1610558" cy="1610558"/>
        </a:xfrm>
        <a:prstGeom prst="ellipse">
          <a:avLst/>
        </a:prstGeom>
        <a:solidFill>
          <a:schemeClr val="accent5">
            <a:hueOff val="0"/>
            <a:satOff val="0"/>
            <a:lumOff val="0"/>
            <a:alphaOff val="0"/>
          </a:schemeClr>
        </a:solidFill>
        <a:ln>
          <a:noFill/>
        </a:ln>
        <a:effectLst>
          <a:outerShdw blurRad="38100" dist="25400" dir="5400000" algn="t" rotWithShape="0">
            <a:srgbClr val="000000">
              <a:alpha val="50000"/>
            </a:srgbClr>
          </a:outerShdw>
        </a:effectLst>
        <a:sp3d extrusionH="50600" prstMaterial="plastic">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12700" tIns="12700" rIns="12700" bIns="12700" numCol="1" spcCol="1270" anchor="ctr" anchorCtr="0">
          <a:noAutofit/>
        </a:bodyPr>
        <a:lstStyle/>
        <a:p>
          <a:pPr lvl="0" algn="ctr" defTabSz="889000">
            <a:lnSpc>
              <a:spcPct val="90000"/>
            </a:lnSpc>
            <a:spcBef>
              <a:spcPct val="0"/>
            </a:spcBef>
            <a:spcAft>
              <a:spcPct val="35000"/>
            </a:spcAft>
          </a:pPr>
          <a:r>
            <a:rPr lang="en-US" sz="2000" b="1" kern="1200" smtClean="0">
              <a:solidFill>
                <a:schemeClr val="accent1"/>
              </a:solidFill>
            </a:rPr>
            <a:t>Scope</a:t>
          </a:r>
          <a:endParaRPr lang="en-IN" sz="2000" b="1" kern="1200" dirty="0">
            <a:solidFill>
              <a:schemeClr val="accent1"/>
            </a:solidFill>
          </a:endParaRPr>
        </a:p>
      </dsp:txBody>
      <dsp:txXfrm>
        <a:off x="3766720" y="1917320"/>
        <a:ext cx="1610558" cy="1610558"/>
      </dsp:txXfrm>
    </dsp:sp>
    <dsp:sp modelId="{67A33F6C-EA37-4419-9BC7-AAED98C296CC}">
      <dsp:nvSpPr>
        <dsp:cNvPr id="0" name=""/>
        <dsp:cNvSpPr/>
      </dsp:nvSpPr>
      <dsp:spPr>
        <a:xfrm rot="12241668">
          <a:off x="2695993" y="1908501"/>
          <a:ext cx="1129402" cy="459009"/>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59D2B78E-12D7-425C-BF90-B5A8E6B3F1AD}">
      <dsp:nvSpPr>
        <dsp:cNvPr id="0" name=""/>
        <dsp:cNvSpPr/>
      </dsp:nvSpPr>
      <dsp:spPr>
        <a:xfrm>
          <a:off x="1979910" y="1296059"/>
          <a:ext cx="1530030" cy="1224024"/>
        </a:xfrm>
        <a:prstGeom prst="roundRect">
          <a:avLst>
            <a:gd name="adj" fmla="val 10000"/>
          </a:avLst>
        </a:prstGeom>
        <a:solidFill>
          <a:schemeClr val="accent5">
            <a:hueOff val="0"/>
            <a:satOff val="0"/>
            <a:lumOff val="0"/>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smtClean="0">
              <a:solidFill>
                <a:schemeClr val="accent1"/>
              </a:solidFill>
            </a:rPr>
            <a:t>Observation</a:t>
          </a:r>
          <a:endParaRPr lang="en-IN" sz="2000" b="1" kern="1200" dirty="0">
            <a:solidFill>
              <a:schemeClr val="accent1"/>
            </a:solidFill>
          </a:endParaRPr>
        </a:p>
      </dsp:txBody>
      <dsp:txXfrm>
        <a:off x="1979910" y="1296059"/>
        <a:ext cx="1530030" cy="1224024"/>
      </dsp:txXfrm>
    </dsp:sp>
    <dsp:sp modelId="{60DA6762-1D3C-4236-9940-8B93AEB8DB56}">
      <dsp:nvSpPr>
        <dsp:cNvPr id="0" name=""/>
        <dsp:cNvSpPr/>
      </dsp:nvSpPr>
      <dsp:spPr>
        <a:xfrm rot="16200000">
          <a:off x="3955484" y="999536"/>
          <a:ext cx="1233031" cy="459009"/>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C873DED7-3F72-4B3E-B4AF-757B19F5B7C8}">
      <dsp:nvSpPr>
        <dsp:cNvPr id="0" name=""/>
        <dsp:cNvSpPr/>
      </dsp:nvSpPr>
      <dsp:spPr>
        <a:xfrm>
          <a:off x="3806984" y="512"/>
          <a:ext cx="1530030" cy="1224024"/>
        </a:xfrm>
        <a:prstGeom prst="roundRect">
          <a:avLst>
            <a:gd name="adj" fmla="val 10000"/>
          </a:avLst>
        </a:prstGeom>
        <a:solidFill>
          <a:schemeClr val="accent5">
            <a:hueOff val="0"/>
            <a:satOff val="0"/>
            <a:lumOff val="0"/>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smtClean="0">
              <a:solidFill>
                <a:schemeClr val="accent1"/>
              </a:solidFill>
            </a:rPr>
            <a:t>Analysis </a:t>
          </a:r>
          <a:endParaRPr lang="en-IN" sz="2000" b="1" kern="1200" dirty="0">
            <a:solidFill>
              <a:schemeClr val="accent1"/>
            </a:solidFill>
          </a:endParaRPr>
        </a:p>
      </dsp:txBody>
      <dsp:txXfrm>
        <a:off x="3806984" y="512"/>
        <a:ext cx="1530030" cy="1224024"/>
      </dsp:txXfrm>
    </dsp:sp>
    <dsp:sp modelId="{FC9106D8-B8FC-4087-A7F8-FB8B768306D9}">
      <dsp:nvSpPr>
        <dsp:cNvPr id="0" name=""/>
        <dsp:cNvSpPr/>
      </dsp:nvSpPr>
      <dsp:spPr>
        <a:xfrm rot="20139612">
          <a:off x="5316776" y="1864532"/>
          <a:ext cx="1289522" cy="459009"/>
        </a:xfrm>
        <a:prstGeom prst="leftArrow">
          <a:avLst>
            <a:gd name="adj1" fmla="val 60000"/>
            <a:gd name="adj2" fmla="val 50000"/>
          </a:avLst>
        </a:prstGeom>
        <a:solidFill>
          <a:schemeClr val="accent5">
            <a:tint val="60000"/>
            <a:hueOff val="0"/>
            <a:satOff val="0"/>
            <a:lumOff val="0"/>
            <a:alphaOff val="0"/>
          </a:schemeClr>
        </a:solidFill>
        <a:ln>
          <a:noFill/>
        </a:ln>
        <a:effectLst>
          <a:outerShdw blurRad="38100" dist="25400" dir="5400000" algn="t" rotWithShape="0">
            <a:srgbClr val="000000">
              <a:alpha val="50000"/>
            </a:srgbClr>
          </a:outerShdw>
        </a:effectLst>
        <a:sp3d z="-211800">
          <a:bevelT w="40600" h="20600" prst="relaxedInset"/>
        </a:sp3d>
      </dsp:spPr>
      <dsp:style>
        <a:lnRef idx="0">
          <a:scrgbClr r="0" g="0" b="0"/>
        </a:lnRef>
        <a:fillRef idx="1">
          <a:scrgbClr r="0" g="0" b="0"/>
        </a:fillRef>
        <a:effectRef idx="2">
          <a:scrgbClr r="0" g="0" b="0"/>
        </a:effectRef>
        <a:fontRef idx="minor"/>
      </dsp:style>
    </dsp:sp>
    <dsp:sp modelId="{18E24620-7504-412A-9C20-8B9755AF639C}">
      <dsp:nvSpPr>
        <dsp:cNvPr id="0" name=""/>
        <dsp:cNvSpPr/>
      </dsp:nvSpPr>
      <dsp:spPr>
        <a:xfrm>
          <a:off x="5783975" y="1216288"/>
          <a:ext cx="1530030" cy="1224024"/>
        </a:xfrm>
        <a:prstGeom prst="roundRect">
          <a:avLst>
            <a:gd name="adj" fmla="val 10000"/>
          </a:avLst>
        </a:prstGeom>
        <a:solidFill>
          <a:schemeClr val="accent5">
            <a:hueOff val="0"/>
            <a:satOff val="0"/>
            <a:lumOff val="0"/>
            <a:alphaOff val="0"/>
          </a:schemeClr>
        </a:solidFill>
        <a:ln>
          <a:noFill/>
        </a:ln>
        <a:effectLst>
          <a:outerShdw blurRad="38100" dist="25400" dir="5400000" algn="t" rotWithShape="0">
            <a:srgbClr val="000000">
              <a:alpha val="50000"/>
            </a:srgbClr>
          </a:outerShdw>
        </a:effectLst>
        <a:sp3d extrusionH="50600" prstMaterial="metal">
          <a:bevelT w="101600" h="80600" prst="relaxedInset"/>
          <a:bevelB w="80600" h="80600" prst="relaxedInset"/>
        </a:sp3d>
      </dsp:spPr>
      <dsp:style>
        <a:lnRef idx="0">
          <a:scrgbClr r="0" g="0" b="0"/>
        </a:lnRef>
        <a:fillRef idx="1">
          <a:scrgbClr r="0" g="0" b="0"/>
        </a:fillRef>
        <a:effectRef idx="1">
          <a:scrgbClr r="0" g="0" b="0"/>
        </a:effectRef>
        <a:fontRef idx="minor">
          <a:schemeClr val="dk1"/>
        </a:fontRef>
      </dsp:style>
      <dsp:txBody>
        <a:bodyPr spcFirstLastPara="0" vert="horz" wrap="square" lIns="38100" tIns="38100" rIns="38100" bIns="38100" numCol="1" spcCol="1270" anchor="ctr" anchorCtr="0">
          <a:noAutofit/>
        </a:bodyPr>
        <a:lstStyle/>
        <a:p>
          <a:pPr lvl="0" algn="ctr" defTabSz="889000">
            <a:lnSpc>
              <a:spcPct val="90000"/>
            </a:lnSpc>
            <a:spcBef>
              <a:spcPct val="0"/>
            </a:spcBef>
            <a:spcAft>
              <a:spcPct val="35000"/>
            </a:spcAft>
          </a:pPr>
          <a:r>
            <a:rPr lang="en-US" sz="2000" b="1" kern="1200" smtClean="0">
              <a:solidFill>
                <a:schemeClr val="accent1"/>
              </a:solidFill>
            </a:rPr>
            <a:t>Measure</a:t>
          </a:r>
          <a:endParaRPr lang="en-US" sz="2000" b="1" kern="1200" dirty="0" smtClean="0">
            <a:solidFill>
              <a:schemeClr val="accent1"/>
            </a:solidFill>
          </a:endParaRPr>
        </a:p>
      </dsp:txBody>
      <dsp:txXfrm>
        <a:off x="5783975" y="1216288"/>
        <a:ext cx="1530030" cy="1224024"/>
      </dsp:txXfrm>
    </dsp:sp>
  </dsp:spTree>
</dsp:drawing>
</file>

<file path=ppt/diagrams/drawing2.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3.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drawing4.xml><?xml version="1.0" encoding="utf-8"?>
<dsp:drawing xmlns:dgm="http://schemas.openxmlformats.org/drawingml/2006/diagram" xmlns:a="http://schemas.openxmlformats.org/drawingml/2006/main" xmlns:dsp="http://schemas.microsoft.com/office/drawing/2008/diagram">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3.xml><?xml version="1.0" encoding="utf-8"?>
<dgm:layoutDef xmlns:dgm="http://schemas.openxmlformats.org/drawingml/2006/diagram" xmlns:a="http://schemas.openxmlformats.org/drawingml/2006/main" uniqueId="urn:microsoft.com/office/officeart/2005/8/layout/arrow6">
  <dgm:title val=""/>
  <dgm:desc val=""/>
  <dgm:catLst>
    <dgm:cat type="relationship" pri="4000"/>
    <dgm:cat type="process" pri="29000"/>
  </dgm:catLst>
  <dgm:sampData>
    <dgm:dataModel>
      <dgm:ptLst>
        <dgm:pt modelId="0" type="doc"/>
        <dgm:pt modelId="1">
          <dgm:prSet phldr="1"/>
        </dgm:pt>
        <dgm:pt modelId="2">
          <dgm:prSet phldr="1"/>
        </dgm:pt>
      </dgm:ptLst>
      <dgm:cxnLst>
        <dgm:cxn modelId="4" srcId="0" destId="1" srcOrd="0" destOrd="0"/>
        <dgm:cxn modelId="5" srcId="0" destId="2" srcOrd="1"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Lst>
      <dgm:cxnLst>
        <dgm:cxn modelId="3" srcId="0" destId="1" srcOrd="0" destOrd="0"/>
        <dgm:cxn modelId="4" srcId="0" destId="2" srcOrd="1" destOrd="0"/>
      </dgm:cxnLst>
      <dgm:bg/>
      <dgm:whole/>
    </dgm:dataModel>
  </dgm:clrData>
  <dgm:layoutNode name="compositeShape">
    <dgm:varLst>
      <dgm:chMax val="2"/>
      <dgm:dir/>
      <dgm:resizeHandles val="exact"/>
    </dgm:varLst>
    <dgm:alg type="composite">
      <dgm:param type="horzAlign" val="ctr"/>
      <dgm:param type="vertAlign" val="mid"/>
      <dgm:param type="ar" val="2.5"/>
    </dgm:alg>
    <dgm:shape xmlns:r="http://schemas.openxmlformats.org/officeDocument/2006/relationships" r:blip="">
      <dgm:adjLst/>
    </dgm:shape>
    <dgm:presOf/>
    <dgm:constrLst>
      <dgm:constr type="primFontSz" for="des" ptType="node" op="equ"/>
      <dgm:constr type="w" for="ch" forName="ribbon" refType="h" refFor="ch" refForName="ribbon" fact="2.5"/>
      <dgm:constr type="h" for="ch" forName="leftArrowText" refType="h" fact="0.49"/>
      <dgm:constr type="ctrY" for="ch" forName="leftArrowText" refType="ctrY" refFor="ch" refForName="ribbon"/>
      <dgm:constr type="ctrYOff" for="ch" forName="leftArrowText" refType="h" refFor="ch" refForName="ribbon" fact="-0.08"/>
      <dgm:constr type="l" for="ch" forName="leftArrowText" refType="w" refFor="ch" refForName="ribbon" fact="0.12"/>
      <dgm:constr type="r" for="ch" forName="leftArrowText" refType="w" refFor="ch" refForName="ribbon" fact="0.45"/>
      <dgm:constr type="h" for="ch" forName="rightArrowText" refType="h" fact="0.49"/>
      <dgm:constr type="ctrY" for="ch" forName="rightArrowText" refType="ctrY" refFor="ch" refForName="ribbon"/>
      <dgm:constr type="ctrYOff" for="ch" forName="rightArrowText" refType="h" refFor="ch" refForName="ribbon" fact="0.08"/>
      <dgm:constr type="l" for="ch" forName="rightArrowText" refType="w" refFor="ch" refForName="ribbon" fact="0.5"/>
      <dgm:constr type="r" for="ch" forName="rightArrowText" refType="w" refFor="ch" refForName="ribbon" fact="0.89"/>
    </dgm:constrLst>
    <dgm:ruleLst/>
    <dgm:choose name="Name0">
      <dgm:if name="Name1" axis="ch" ptType="node" func="cnt" op="gte" val="1">
        <dgm:layoutNode name="ribbon" styleLbl="node1">
          <dgm:alg type="sp"/>
          <dgm:shape xmlns:r="http://schemas.openxmlformats.org/officeDocument/2006/relationships" type="leftRightRibbon" r:blip="">
            <dgm:adjLst/>
          </dgm:shape>
          <dgm:presOf/>
          <dgm:constrLst/>
          <dgm:ruleLst/>
        </dgm:layoutNode>
        <dgm:layoutNode name="leftArrowText" styleLbl="node1">
          <dgm:varLst>
            <dgm:chMax val="0"/>
            <dgm:bulletEnabled val="1"/>
          </dgm:varLst>
          <dgm:alg type="tx">
            <dgm:param type="txAnchorVertCh" val="mid"/>
          </dgm:alg>
          <dgm:shape xmlns:r="http://schemas.openxmlformats.org/officeDocument/2006/relationships" type="rect" r:blip="" hideGeom="1">
            <dgm:adjLst/>
          </dgm:shape>
          <dgm:choose name="Name2">
            <dgm:if name="Name3" func="var" arg="dir" op="equ" val="norm">
              <dgm:presOf axis="ch desOrSelf" ptType="node node" st="1 1" cnt="1 0"/>
            </dgm:if>
            <dgm:else name="Name4">
              <dgm:presOf axis="ch desOrSelf" ptType="node node" st="2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layoutNode name="rightArrowText" styleLbl="node1">
          <dgm:varLst>
            <dgm:chMax val="0"/>
            <dgm:bulletEnabled val="1"/>
          </dgm:varLst>
          <dgm:alg type="tx">
            <dgm:param type="txAnchorVertCh" val="mid"/>
          </dgm:alg>
          <dgm:shape xmlns:r="http://schemas.openxmlformats.org/officeDocument/2006/relationships" type="rect" r:blip="" hideGeom="1">
            <dgm:adjLst/>
          </dgm:shape>
          <dgm:choose name="Name5">
            <dgm:if name="Name6" func="var" arg="dir" op="equ" val="norm">
              <dgm:presOf axis="ch desOrSelf" ptType="node node" st="2 1" cnt="1 0"/>
            </dgm:if>
            <dgm:else name="Name7">
              <dgm:presOf axis="ch desOrSelf" ptType="node node" st="1 1" cnt="1 0"/>
            </dgm:else>
          </dgm:choose>
          <dgm:constrLst>
            <dgm:constr type="primFontSz" val="65"/>
            <dgm:constr type="tMarg" refType="primFontSz" fact="0.28"/>
            <dgm:constr type="lMarg"/>
            <dgm:constr type="bMarg" refType="primFontSz" fact="0.3"/>
            <dgm:constr type="rMarg"/>
          </dgm:constrLst>
          <dgm:ruleLst>
            <dgm:rule type="primFontSz" val="5" fact="NaN" max="NaN"/>
          </dgm:ruleLst>
        </dgm:layoutNode>
      </dgm:if>
      <dgm:else name="Name8"/>
    </dgm:choose>
  </dgm:layoutNode>
</dgm:layoutDef>
</file>

<file path=ppt/diagrams/layout4.xml><?xml version="1.0" encoding="utf-8"?>
<dgm:layoutDef xmlns:dgm="http://schemas.openxmlformats.org/drawingml/2006/diagram" xmlns:a="http://schemas.openxmlformats.org/drawingml/2006/main" uniqueId="urn:microsoft.com/office/officeart/2005/8/layout/radial3">
  <dgm:title val=""/>
  <dgm:desc val=""/>
  <dgm:catLst>
    <dgm:cat type="relationship" pri="31000"/>
    <dgm:cat type="cycle" pri="12000"/>
  </dgm:catLst>
  <dgm:sampData>
    <dgm:dataModel>
      <dgm:ptLst>
        <dgm:pt modelId="0" type="doc"/>
        <dgm:pt modelId="1">
          <dgm:prSet phldr="1"/>
        </dgm:pt>
        <dgm:pt modelId="11">
          <dgm:prSet phldr="1"/>
        </dgm:pt>
        <dgm:pt modelId="12">
          <dgm:prSet phldr="1"/>
        </dgm:pt>
        <dgm:pt modelId="13">
          <dgm:prSet phldr="1"/>
        </dgm:pt>
        <dgm:pt modelId="14">
          <dgm:prSet phldr="1"/>
        </dgm:pt>
      </dgm:ptLst>
      <dgm:cxnLst>
        <dgm:cxn modelId="2" srcId="0" destId="1" srcOrd="0" destOrd="0"/>
        <dgm:cxn modelId="3" srcId="1" destId="11" srcOrd="0" destOrd="0"/>
        <dgm:cxn modelId="4" srcId="1" destId="12" srcOrd="1" destOrd="0"/>
        <dgm:cxn modelId="5" srcId="1" destId="13" srcOrd="2" destOrd="0"/>
        <dgm:cxn modelId="6" srcId="1" destId="14" srcOrd="3" destOrd="0"/>
      </dgm:cxnLst>
      <dgm:bg/>
      <dgm:whole/>
    </dgm:dataModel>
  </dgm:sampData>
  <dgm:styleData>
    <dgm:dataModel>
      <dgm:ptLst>
        <dgm:pt modelId="0" type="doc"/>
        <dgm:pt modelId="1"/>
        <dgm:pt modelId="11"/>
        <dgm:pt modelId="12"/>
        <dgm:pt modelId="13"/>
      </dgm:ptLst>
      <dgm:cxnLst>
        <dgm:cxn modelId="2" srcId="0" destId="1" srcOrd="0" destOrd="0"/>
        <dgm:cxn modelId="15" srcId="1" destId="11" srcOrd="0" destOrd="0"/>
        <dgm:cxn modelId="16" srcId="1" destId="12" srcOrd="1" destOrd="0"/>
        <dgm:cxn modelId="17" srcId="1" destId="13" srcOrd="2"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omposite">
    <dgm:varLst>
      <dgm:chMax val="1"/>
      <dgm:dir/>
      <dgm:resizeHandles val="exact"/>
    </dgm:varLst>
    <dgm:alg type="composite">
      <dgm:param type="ar" val="1"/>
    </dgm:alg>
    <dgm:shape xmlns:r="http://schemas.openxmlformats.org/officeDocument/2006/relationships" r:blip="">
      <dgm:adjLst/>
    </dgm:shape>
    <dgm:presOf/>
    <dgm:constrLst/>
    <dgm:ruleLst/>
    <dgm:layoutNode name="radial">
      <dgm:varLst>
        <dgm:animLvl val="ctr"/>
      </dgm:varLst>
      <dgm:choose name="Name0">
        <dgm:if name="Name1" func="var" arg="dir" op="equ" val="norm">
          <dgm:choose name="Name2">
            <dgm:if name="Name3" axis="ch ch" ptType="node node" st="1 1" cnt="1 0" func="cnt" op="lte" val="1">
              <dgm:alg type="cycle">
                <dgm:param type="stAng" val="90"/>
                <dgm:param type="spanAng" val="360"/>
                <dgm:param type="ctrShpMap" val="fNode"/>
              </dgm:alg>
            </dgm:if>
            <dgm:else name="Name4">
              <dgm:alg type="cycle">
                <dgm:param type="stAng" val="0"/>
                <dgm:param type="spanAng" val="360"/>
                <dgm:param type="ctrShpMap" val="fNode"/>
              </dgm:alg>
            </dgm:else>
          </dgm:choose>
        </dgm:if>
        <dgm:else name="Name5">
          <dgm:alg type="cycle">
            <dgm:param type="stAng" val="0"/>
            <dgm:param type="spanAng" val="-360"/>
            <dgm:param type="ctrShpMap" val="fNode"/>
          </dgm:alg>
        </dgm:else>
      </dgm:choose>
      <dgm:shape xmlns:r="http://schemas.openxmlformats.org/officeDocument/2006/relationships" r:blip="">
        <dgm:adjLst/>
      </dgm:shape>
      <dgm:presOf/>
      <dgm:constrLst>
        <dgm:constr type="w" for="ch" forName="centerShape" refType="w"/>
        <dgm:constr type="h" for="ch" forName="centerShape" refType="h"/>
        <dgm:constr type="w" for="ch" forName="node" refType="w" fact="0.5"/>
        <dgm:constr type="h" for="ch" forName="node" refType="h" fact="0.5"/>
        <dgm:constr type="sp" refType="w" refFor="ch" refForName="node" fact="-0.2"/>
        <dgm:constr type="sibSp" refType="w" refFor="ch" refForName="node" fact="-0.2"/>
        <dgm:constr type="primFontSz" for="ch" forName="centerShape" val="65"/>
        <dgm:constr type="primFontSz" for="des" forName="node" val="65"/>
        <dgm:constr type="primFontSz" for="ch" forName="node" refType="primFontSz" refFor="ch" refForName="centerShape" op="lte"/>
      </dgm:constrLst>
      <dgm:ruleLst/>
      <dgm:forEach name="Name6" axis="ch" ptType="node" cnt="1">
        <dgm:layoutNode name="centerShape" styleLbl="vennNode1">
          <dgm:alg type="tx"/>
          <dgm:shape xmlns:r="http://schemas.openxmlformats.org/officeDocument/2006/relationships" type="ellipse" r:blip="">
            <dgm:adjLst/>
          </dgm:shape>
          <dgm:presOf axis="self"/>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name="Name7" axis="ch" ptType="node">
          <dgm:layoutNode name="node" styleLbl="vennNode1">
            <dgm:varLst>
              <dgm:bulletEnabled val="1"/>
            </dgm:varLst>
            <dgm:alg type="tx">
              <dgm:param type="txAnchorVertCh" val="mid"/>
            </dgm:alg>
            <dgm:shape xmlns:r="http://schemas.openxmlformats.org/officeDocument/2006/relationships" type="ellipse" r:blip="">
              <dgm:adjLst/>
            </dgm:shape>
            <dgm:presOf axis="desOrSelf" ptType="node"/>
            <dgm:constrLst>
              <dgm:constr type="tMarg" refType="primFontSz" fact="0.1"/>
              <dgm:constr type="bMarg" refType="primFontSz" fact="0.1"/>
              <dgm:constr type="lMarg" refType="primFontSz" fact="0.1"/>
              <dgm:constr type="rMarg" refType="primFontSz" fact="0.1"/>
            </dgm:constrLst>
            <dgm:ruleLst>
              <dgm:rule type="primFontSz" val="5" fact="NaN" max="NaN"/>
            </dgm:ruleLst>
          </dgm:layoutNode>
        </dgm:forEach>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7">
  <dgm:title val=""/>
  <dgm:desc val=""/>
  <dgm:catLst>
    <dgm:cat type="3D" pri="11700"/>
  </dgm:catLst>
  <dgm:scene3d>
    <a:camera prst="perspectiveLeft" zoom="91000"/>
    <a:lightRig rig="threePt" dir="t">
      <a:rot lat="0" lon="0" rev="20640000"/>
    </a:lightRig>
  </dgm:scene3d>
  <dgm:styleLbl name="node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lnNod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vennNode1">
    <dgm:scene3d>
      <a:camera prst="orthographicFront"/>
      <a:lightRig rig="threePt" dir="t"/>
    </dgm:scene3d>
    <dgm:sp3d extrusionH="50600" prstMaterial="clear">
      <a:bevelT w="101600" h="80600" prst="relaxedInset"/>
      <a:bevelB w="80600" h="80600" prst="relaxedInset"/>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extrusionH="50600" prstMaterial="metal">
      <a:bevelT w="101600" h="80600" prst="relaxedInset"/>
      <a:bevelB w="80600" h="80600" prst="relaxedInset"/>
    </dgm:sp3d>
    <dgm:txPr/>
    <dgm:style>
      <a:lnRef idx="1">
        <a:scrgbClr r="0" g="0" b="0"/>
      </a:lnRef>
      <a:fillRef idx="1">
        <a:scrgbClr r="0" g="0" b="0"/>
      </a:fillRef>
      <a:effectRef idx="1">
        <a:scrgbClr r="0" g="0" b="0"/>
      </a:effectRef>
      <a:fontRef idx="minor">
        <a:schemeClr val="dk1"/>
      </a:fontRef>
    </dgm:style>
  </dgm:styleLbl>
  <dgm:styleLbl name="node1">
    <dgm:scene3d>
      <a:camera prst="orthographicFront"/>
      <a:lightRig rig="threePt" dir="t"/>
    </dgm:scene3d>
    <dgm:sp3d extrusionH="50600" prstMaterial="metal">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node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fgImgPlace1">
    <dgm:scene3d>
      <a:camera prst="orthographicFront"/>
      <a:lightRig rig="threePt" dir="t"/>
    </dgm:scene3d>
    <dgm:sp3d z="572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alignImgPlace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dgm:style>
  </dgm:styleLbl>
  <dgm:styleLbl name="bgImgPlace1">
    <dgm:scene3d>
      <a:camera prst="orthographicFront"/>
      <a:lightRig rig="threePt" dir="t"/>
    </dgm:scene3d>
    <dgm:sp3d z="-211800" extrusionH="10600" prstMaterial="plastic">
      <a:bevelT w="101600" h="8600" prst="relaxedInset"/>
      <a:bevelB w="8600" h="8600" prst="relaxedInset"/>
    </dgm:sp3d>
    <dgm:txPr/>
    <dgm:style>
      <a:lnRef idx="0">
        <a:scrgbClr r="0" g="0" b="0"/>
      </a:lnRef>
      <a:fillRef idx="1">
        <a:scrgbClr r="0" g="0" b="0"/>
      </a:fillRef>
      <a:effectRef idx="1">
        <a:scrgbClr r="0" g="0" b="0"/>
      </a:effectRef>
      <a:fontRef idx="minor"/>
    </dgm:style>
  </dgm:styleLbl>
  <dgm:styleLbl name="sibTrans2D1">
    <dgm:scene3d>
      <a:camera prst="orthographicFront"/>
      <a:lightRig rig="threePt" dir="t"/>
    </dgm:scene3d>
    <dgm:sp3d z="-110000">
      <a:bevelT w="40600" h="20600" prst="relaxedInset"/>
    </dgm:sp3d>
    <dgm:txPr/>
    <dgm:style>
      <a:lnRef idx="0">
        <a:scrgbClr r="0" g="0" b="0"/>
      </a:lnRef>
      <a:fillRef idx="1">
        <a:scrgbClr r="0" g="0" b="0"/>
      </a:fillRef>
      <a:effectRef idx="2">
        <a:scrgbClr r="0" g="0" b="0"/>
      </a:effectRef>
      <a:fontRef idx="minor"/>
    </dgm:style>
  </dgm:styleLbl>
  <dgm:styleLbl name="fgSibTrans2D1">
    <dgm:scene3d>
      <a:camera prst="orthographicFront"/>
      <a:lightRig rig="threePt" dir="t"/>
    </dgm:scene3d>
    <dgm:sp3d z="10600">
      <a:bevelT w="40600" h="20600" prst="relaxedInset"/>
    </dgm:sp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sp3d z="-211800">
      <a:bevelT w="40600" h="20600" prst="relaxedInset"/>
    </dgm:sp3d>
    <dgm:txPr/>
    <dgm:style>
      <a:lnRef idx="0">
        <a:scrgbClr r="0" g="0" b="0"/>
      </a:lnRef>
      <a:fillRef idx="1">
        <a:scrgbClr r="0" g="0" b="0"/>
      </a:fillRef>
      <a:effectRef idx="2">
        <a:scrgbClr r="0" g="0" b="0"/>
      </a:effectRef>
      <a:fontRef idx="minor"/>
    </dgm:style>
  </dgm:styleLbl>
  <dgm:styleLbl name="sibTrans1D1">
    <dgm:scene3d>
      <a:camera prst="orthographicFront"/>
      <a:lightRig rig="threePt" dir="t"/>
    </dgm:scene3d>
    <dgm:sp3d z="-110000"/>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0000"/>
    <dgm:txPr/>
    <dgm:style>
      <a:lnRef idx="1">
        <a:scrgbClr r="0" g="0" b="0"/>
      </a:lnRef>
      <a:fillRef idx="1">
        <a:scrgbClr r="0" g="0" b="0"/>
      </a:fillRef>
      <a:effectRef idx="0">
        <a:scrgbClr r="0" g="0" b="0"/>
      </a:effectRef>
      <a:fontRef idx="minor"/>
    </dgm:style>
  </dgm:styleLbl>
  <dgm:styleLbl name="asst0">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1">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2">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3">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asst4">
    <dgm:scene3d>
      <a:camera prst="orthographicFront"/>
      <a:lightRig rig="threePt" dir="t"/>
    </dgm:scene3d>
    <dgm:sp3d extrusionH="50600" prstMaterial="plastic">
      <a:bevelT w="101600" h="80600" prst="relaxedInset"/>
      <a:bevelB w="80600" h="80600" prst="relaxedInset"/>
    </dgm:sp3d>
    <dgm:txPr/>
    <dgm:style>
      <a:lnRef idx="0">
        <a:scrgbClr r="0" g="0" b="0"/>
      </a:lnRef>
      <a:fillRef idx="1">
        <a:scrgbClr r="0" g="0" b="0"/>
      </a:fillRef>
      <a:effectRef idx="1">
        <a:scrgbClr r="0" g="0" b="0"/>
      </a:effectRef>
      <a:fontRef idx="minor">
        <a:schemeClr val="dk1"/>
      </a:fontRef>
    </dgm:style>
  </dgm:styleLbl>
  <dgm:styleLbl name="parChTrans2D1">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2">
    <dgm:scene3d>
      <a:camera prst="orthographicFront"/>
      <a:lightRig rig="threePt" dir="t"/>
    </dgm:scene3d>
    <dgm:sp3d z="-110000">
      <a:bevelT w="40600" h="20600" prst="relaxedInset"/>
    </dgm:sp3d>
    <dgm:txPr/>
    <dgm:style>
      <a:lnRef idx="0">
        <a:scrgbClr r="0" g="0" b="0"/>
      </a:lnRef>
      <a:fillRef idx="1">
        <a:scrgbClr r="0" g="0" b="0"/>
      </a:fillRef>
      <a:effectRef idx="0">
        <a:scrgbClr r="0" g="0" b="0"/>
      </a:effectRef>
      <a:fontRef idx="minor"/>
    </dgm:style>
  </dgm:styleLbl>
  <dgm:styleLbl name="parChTrans2D3">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2D4">
    <dgm:scene3d>
      <a:camera prst="orthographicFront"/>
      <a:lightRig rig="threePt" dir="t"/>
    </dgm:scene3d>
    <dgm:sp3d z="-110000"/>
    <dgm:txPr/>
    <dgm:style>
      <a:lnRef idx="0">
        <a:scrgbClr r="0" g="0" b="0"/>
      </a:lnRef>
      <a:fillRef idx="1">
        <a:scrgbClr r="0" g="0" b="0"/>
      </a:fillRef>
      <a:effectRef idx="0">
        <a:scrgbClr r="0" g="0" b="0"/>
      </a:effectRef>
      <a:fontRef idx="minor"/>
    </dgm:style>
  </dgm:styleLbl>
  <dgm:styleLbl name="parChTrans1D1">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z="-110000"/>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extrusionH="50600">
      <a:bevelT w="101600" h="80600"/>
      <a:bevelB w="80600" h="80600"/>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extrusionH="50600">
      <a:bevelT w="101600" h="80600"/>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z="-161800" extrusionH="10600" prstMaterial="matte">
      <a:bevelT w="90600" h="18600" prst="softRound"/>
      <a:bevelB w="48600" h="8600" prst="relaxedInset"/>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solidAlignAcc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solidBgAcc1">
    <dgm:scene3d>
      <a:camera prst="orthographicFront"/>
      <a:lightRig rig="threePt" dir="t"/>
    </dgm:scene3d>
    <dgm:sp3d z="-161800" extrusionH="10600" contourW="3000">
      <a:bevelT w="48600" h="8600" prst="softRound"/>
      <a:bevelB w="48600" h="8600" prst="relaxedInset"/>
    </dgm:sp3d>
    <dgm:txPr/>
    <dgm:style>
      <a:lnRef idx="0">
        <a:scrgbClr r="0" g="0" b="0"/>
      </a:lnRef>
      <a:fillRef idx="1">
        <a:scrgbClr r="0" g="0" b="0"/>
      </a:fillRef>
      <a:effectRef idx="0">
        <a:scrgbClr r="0" g="0" b="0"/>
      </a:effectRef>
      <a:fontRef idx="minor"/>
    </dgm:style>
  </dgm:styleLbl>
  <dgm:styleLbl name="fgAccFollowNode1">
    <dgm:scene3d>
      <a:camera prst="orthographicFront"/>
      <a:lightRig rig="threePt" dir="t"/>
    </dgm:scene3d>
    <dgm:sp3d z="572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alignAccFollowNode1">
    <dgm:scene3d>
      <a:camera prst="orthographicFront"/>
      <a:lightRig rig="threePt" dir="t"/>
    </dgm:scene3d>
    <dgm:sp3d extrusionH="50600" contourW="3000">
      <a:bevelT w="101600" h="80600" prst="relaxedInset"/>
      <a:bevelB w="80600" h="80600" prst="relaxedInset"/>
    </dgm:sp3d>
    <dgm:txPr/>
    <dgm:style>
      <a:lnRef idx="0">
        <a:scrgbClr r="0" g="0" b="0"/>
      </a:lnRef>
      <a:fillRef idx="1">
        <a:scrgbClr r="0" g="0" b="0"/>
      </a:fillRef>
      <a:effectRef idx="0">
        <a:scrgbClr r="0" g="0" b="0"/>
      </a:effectRef>
      <a:fontRef idx="minor"/>
    </dgm:style>
  </dgm:styleLbl>
  <dgm:styleLbl name="bgAccFollowNode1">
    <dgm:scene3d>
      <a:camera prst="orthographicFront"/>
      <a:lightRig rig="threePt" dir="t"/>
    </dgm:scene3d>
    <dgm:sp3d z="-161800" extrusionH="10600" contourW="3000">
      <a:bevelT w="48600" h="8600" prst="relaxedInset"/>
      <a:bevelB w="48600" h="8600" prst="relaxedInset"/>
    </dgm:sp3d>
    <dgm:txPr/>
    <dgm:style>
      <a:lnRef idx="0">
        <a:scrgbClr r="0" g="0" b="0"/>
      </a:lnRef>
      <a:fillRef idx="1">
        <a:scrgbClr r="0" g="0" b="0"/>
      </a:fillRef>
      <a:effectRef idx="0">
        <a:scrgbClr r="0" g="0" b="0"/>
      </a:effectRef>
      <a:fontRef idx="minor"/>
    </dgm:style>
  </dgm:styleLbl>
  <dgm:styleLbl name="fgAcc0">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z="57200" extrusionH="600" contourW="3000">
      <a:bevelT w="48600" h="18600" prst="relaxedInset"/>
      <a:bevelB w="48600" h="8600" prst="relaxedInset"/>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z="-161800" extrusionH="600" contourW="3000">
      <a:bevelT w="48600" h="18600" prst="relaxedInset"/>
      <a:bevelB w="48600" h="8600" prst="relaxedInset"/>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extrusionH="50600">
      <a:bevelT w="80600" h="80600" prst="relaxedInset"/>
      <a:bevelB w="80600" h="80600" prst="relaxedInset"/>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z="57200" extrusionH="600" contourW="3000" prstMaterial="plastic">
      <a:bevelT w="80600" h="18600" prst="relaxedInset"/>
      <a:bevelB w="80600" h="8600" prst="relaxedInset"/>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5.emf"/></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1"/>
      </p:bgRef>
    </p:bg>
    <p:spTree>
      <p:nvGrpSpPr>
        <p:cNvPr id="1" name=""/>
        <p:cNvGrpSpPr/>
        <p:nvPr/>
      </p:nvGrpSpPr>
      <p:grpSpPr>
        <a:xfrm>
          <a:off x="0" y="0"/>
          <a:ext cx="0" cy="0"/>
          <a:chOff x="0" y="0"/>
          <a:chExt cx="0" cy="0"/>
        </a:xfrm>
      </p:grpSpPr>
      <p:sp>
        <p:nvSpPr>
          <p:cNvPr id="12" name="Rectangle 11"/>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3" name="Rounded Rectangle 12"/>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9" name="Subtitle 8"/>
          <p:cNvSpPr>
            <a:spLocks noGrp="1"/>
          </p:cNvSpPr>
          <p:nvPr>
            <p:ph type="subTitle" idx="1"/>
          </p:nvPr>
        </p:nvSpPr>
        <p:spPr>
          <a:xfrm>
            <a:off x="1295400" y="3200400"/>
            <a:ext cx="6400800" cy="1600200"/>
          </a:xfrm>
        </p:spPr>
        <p:txBody>
          <a:bodyPr/>
          <a:lstStyle>
            <a:lvl1pPr marL="0" indent="0" algn="ctr">
              <a:buNone/>
              <a:defRPr sz="260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17" name="Footer Placeholder 16"/>
          <p:cNvSpPr>
            <a:spLocks noGrp="1"/>
          </p:cNvSpPr>
          <p:nvPr>
            <p:ph type="ftr" sz="quarter" idx="11"/>
          </p:nvPr>
        </p:nvSpPr>
        <p:spPr/>
        <p:txBody>
          <a:bodyPr/>
          <a:lstStyle/>
          <a:p>
            <a:endParaRPr lang="en-IN"/>
          </a:p>
        </p:txBody>
      </p:sp>
      <p:sp>
        <p:nvSpPr>
          <p:cNvPr id="29" name="Slide Number Placeholder 28"/>
          <p:cNvSpPr>
            <a:spLocks noGrp="1"/>
          </p:cNvSpPr>
          <p:nvPr>
            <p:ph type="sldNum" sz="quarter" idx="12"/>
          </p:nvPr>
        </p:nvSpPr>
        <p:spPr/>
        <p:txBody>
          <a:bodyPr lIns="0" tIns="0" rIns="0" bIns="0">
            <a:noAutofit/>
          </a:bodyPr>
          <a:lstStyle>
            <a:lvl1pPr>
              <a:defRPr sz="1400">
                <a:solidFill>
                  <a:srgbClr val="FFFFFF"/>
                </a:solidFill>
              </a:defRPr>
            </a:lvl1pPr>
          </a:lstStyle>
          <a:p>
            <a:fld id="{1B8BF9BF-5449-4A86-BD71-EDA8DB2A9FFB}" type="slidenum">
              <a:rPr lang="en-IN" smtClean="0"/>
              <a:pPr/>
              <a:t>‹#›</a:t>
            </a:fld>
            <a:endParaRPr lang="en-IN"/>
          </a:p>
        </p:txBody>
      </p:sp>
      <p:sp>
        <p:nvSpPr>
          <p:cNvPr id="7" name="Rectangle 6"/>
          <p:cNvSpPr/>
          <p:nvPr/>
        </p:nvSpPr>
        <p:spPr>
          <a:xfrm>
            <a:off x="62931" y="1449303"/>
            <a:ext cx="9021537" cy="1527349"/>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Rectangle 9"/>
          <p:cNvSpPr/>
          <p:nvPr/>
        </p:nvSpPr>
        <p:spPr>
          <a:xfrm>
            <a:off x="62931" y="1396720"/>
            <a:ext cx="9021537" cy="120580"/>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Rectangle 10"/>
          <p:cNvSpPr/>
          <p:nvPr/>
        </p:nvSpPr>
        <p:spPr>
          <a:xfrm>
            <a:off x="62931" y="2976649"/>
            <a:ext cx="9021537" cy="110532"/>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Title 7"/>
          <p:cNvSpPr>
            <a:spLocks noGrp="1"/>
          </p:cNvSpPr>
          <p:nvPr>
            <p:ph type="ctrTitle"/>
          </p:nvPr>
        </p:nvSpPr>
        <p:spPr>
          <a:xfrm>
            <a:off x="457200" y="1505930"/>
            <a:ext cx="8229600" cy="1470025"/>
          </a:xfrm>
        </p:spPr>
        <p:txBody>
          <a:bodyPr anchor="ctr"/>
          <a:lstStyle>
            <a:lvl1pPr algn="ctr">
              <a:defRPr lang="en-US" dirty="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8BF9BF-5449-4A86-BD71-EDA8DB2A9FFB}" type="slidenum">
              <a:rPr lang="en-IN" smtClean="0"/>
              <a:pPr/>
              <a:t>‹#›</a:t>
            </a:fld>
            <a:endParaRPr lang="en-I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1"/>
            <a:ext cx="2011680" cy="5851525"/>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914400" y="274640"/>
            <a:ext cx="5562600" cy="5851525"/>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8BF9BF-5449-4A86-BD71-EDA8DB2A9FFB}" type="slidenum">
              <a:rPr lang="en-IN" smtClean="0"/>
              <a:pPr/>
              <a:t>‹#›</a:t>
            </a:fld>
            <a:endParaRPr lang="en-I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5" name="Footer Placeholder 4"/>
          <p:cNvSpPr>
            <a:spLocks noGrp="1"/>
          </p:cNvSpPr>
          <p:nvPr>
            <p:ph type="ftr" sz="quarter" idx="11"/>
          </p:nvPr>
        </p:nvSpPr>
        <p:spPr/>
        <p:txBody>
          <a:bodyPr/>
          <a:lstStyle/>
          <a:p>
            <a:endParaRPr lang="en-IN"/>
          </a:p>
        </p:txBody>
      </p:sp>
      <p:sp>
        <p:nvSpPr>
          <p:cNvPr id="6" name="Slide Number Placeholder 5"/>
          <p:cNvSpPr>
            <a:spLocks noGrp="1"/>
          </p:cNvSpPr>
          <p:nvPr>
            <p:ph type="sldNum" sz="quarter" idx="12"/>
          </p:nvPr>
        </p:nvSpPr>
        <p:spPr/>
        <p:txBody>
          <a:bodyPr/>
          <a:lstStyle/>
          <a:p>
            <a:fld id="{1B8BF9BF-5449-4A86-BD71-EDA8DB2A9FFB}" type="slidenum">
              <a:rPr lang="en-IN" smtClean="0"/>
              <a:pPr/>
              <a:t>‹#›</a:t>
            </a:fld>
            <a:endParaRPr lang="en-IN"/>
          </a:p>
        </p:txBody>
      </p:sp>
      <p:sp>
        <p:nvSpPr>
          <p:cNvPr id="8" name="Content Placeholder 7"/>
          <p:cNvSpPr>
            <a:spLocks noGrp="1"/>
          </p:cNvSpPr>
          <p:nvPr>
            <p:ph sz="quarter" idx="1"/>
          </p:nvPr>
        </p:nvSpPr>
        <p:spPr>
          <a:xfrm>
            <a:off x="914400" y="1447800"/>
            <a:ext cx="777240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3">
        <a:schemeClr val="bg1"/>
      </p:bgRef>
    </p:bg>
    <p:spTree>
      <p:nvGrpSpPr>
        <p:cNvPr id="1" name=""/>
        <p:cNvGrpSpPr/>
        <p:nvPr/>
      </p:nvGrpSpPr>
      <p:grpSpPr>
        <a:xfrm>
          <a:off x="0" y="0"/>
          <a:ext cx="0" cy="0"/>
          <a:chOff x="0" y="0"/>
          <a:chExt cx="0" cy="0"/>
        </a:xfrm>
      </p:grpSpPr>
      <p:sp>
        <p:nvSpPr>
          <p:cNvPr id="11" name="Rectangle 10"/>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10" name="Rounded Rectangle 9"/>
          <p:cNvSpPr/>
          <p:nvPr/>
        </p:nvSpPr>
        <p:spPr>
          <a:xfrm>
            <a:off x="65313" y="69755"/>
            <a:ext cx="9013372" cy="6692201"/>
          </a:xfrm>
          <a:prstGeom prst="roundRect">
            <a:avLst>
              <a:gd name="adj" fmla="val 4929"/>
            </a:avLst>
          </a:prstGeom>
          <a:ln w="6350" cap="sq" cmpd="sng" algn="ctr">
            <a:solidFill>
              <a:schemeClr val="tx1">
                <a:alpha val="100000"/>
              </a:schemeClr>
            </a:solidFill>
            <a:prstDash val="solid"/>
          </a:ln>
          <a:effectLst/>
        </p:spPr>
        <p:style>
          <a:lnRef idx="3">
            <a:schemeClr val="lt1"/>
          </a:lnRef>
          <a:fillRef idx="1003">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722313" y="952500"/>
            <a:ext cx="7772400" cy="1362075"/>
          </a:xfrm>
        </p:spPr>
        <p:txBody>
          <a:bodyPr anchor="b" anchorCtr="0"/>
          <a:lstStyle>
            <a:lvl1pPr algn="l">
              <a:buNone/>
              <a:defRPr sz="4000" b="0" cap="none"/>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722313" y="2547938"/>
            <a:ext cx="7772400" cy="1338262"/>
          </a:xfrm>
        </p:spPr>
        <p:txBody>
          <a:bodyPr anchor="t" anchorCtr="0"/>
          <a:lstStyle>
            <a:lvl1pPr marL="0" indent="0">
              <a:buNone/>
              <a:defRPr sz="24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5" name="Footer Placeholder 4"/>
          <p:cNvSpPr>
            <a:spLocks noGrp="1"/>
          </p:cNvSpPr>
          <p:nvPr>
            <p:ph type="ftr" sz="quarter" idx="11"/>
          </p:nvPr>
        </p:nvSpPr>
        <p:spPr>
          <a:xfrm>
            <a:off x="800100" y="6172200"/>
            <a:ext cx="4000500" cy="457200"/>
          </a:xfrm>
        </p:spPr>
        <p:txBody>
          <a:bodyPr/>
          <a:lstStyle/>
          <a:p>
            <a:endParaRPr lang="en-IN"/>
          </a:p>
        </p:txBody>
      </p:sp>
      <p:sp>
        <p:nvSpPr>
          <p:cNvPr id="7" name="Rectangle 6"/>
          <p:cNvSpPr/>
          <p:nvPr/>
        </p:nvSpPr>
        <p:spPr>
          <a:xfrm flipV="1">
            <a:off x="69412" y="2376830"/>
            <a:ext cx="9013515"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8" name="Rectangle 7"/>
          <p:cNvSpPr/>
          <p:nvPr/>
        </p:nvSpPr>
        <p:spPr>
          <a:xfrm>
            <a:off x="69146" y="2341475"/>
            <a:ext cx="9013781"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Rectangle 8"/>
          <p:cNvSpPr/>
          <p:nvPr/>
        </p:nvSpPr>
        <p:spPr>
          <a:xfrm>
            <a:off x="68306" y="2468880"/>
            <a:ext cx="9014621" cy="45720"/>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146304" y="6208776"/>
            <a:ext cx="457200" cy="457200"/>
          </a:xfrm>
        </p:spPr>
        <p:txBody>
          <a:bodyPr/>
          <a:lstStyle/>
          <a:p>
            <a:fld id="{1B8BF9BF-5449-4A86-BD71-EDA8DB2A9FFB}" type="slidenum">
              <a:rPr lang="en-IN" smtClean="0"/>
              <a:pPr/>
              <a:t>‹#›</a:t>
            </a:fld>
            <a:endParaRPr lang="en-IN"/>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8BF9BF-5449-4A86-BD71-EDA8DB2A9FFB}" type="slidenum">
              <a:rPr lang="en-IN" smtClean="0"/>
              <a:pPr/>
              <a:t>‹#›</a:t>
            </a:fld>
            <a:endParaRPr lang="en-IN"/>
          </a:p>
        </p:txBody>
      </p:sp>
      <p:sp>
        <p:nvSpPr>
          <p:cNvPr id="9" name="Content Placeholder 8"/>
          <p:cNvSpPr>
            <a:spLocks noGrp="1"/>
          </p:cNvSpPr>
          <p:nvPr>
            <p:ph sz="quarter" idx="1"/>
          </p:nvPr>
        </p:nvSpPr>
        <p:spPr>
          <a:xfrm>
            <a:off x="91440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1" name="Content Placeholder 10"/>
          <p:cNvSpPr>
            <a:spLocks noGrp="1"/>
          </p:cNvSpPr>
          <p:nvPr>
            <p:ph sz="quarter" idx="2"/>
          </p:nvPr>
        </p:nvSpPr>
        <p:spPr>
          <a:xfrm>
            <a:off x="4933950" y="1447800"/>
            <a:ext cx="3749040" cy="45720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4400" y="273050"/>
            <a:ext cx="7772400" cy="1143000"/>
          </a:xfrm>
        </p:spPr>
        <p:txBody>
          <a:bodyPr anchor="b" anchorCtr="0"/>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9144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953000" y="1447800"/>
            <a:ext cx="3733800" cy="762000"/>
          </a:xfrm>
          <a:noFill/>
          <a:ln w="12700" cap="sq" cmpd="sng" algn="ctr">
            <a:noFill/>
            <a:prstDash val="solid"/>
          </a:ln>
        </p:spPr>
        <p:txBody>
          <a:bodyPr lIns="91440" anchor="b" anchorCtr="0">
            <a:noAutofit/>
          </a:bodyPr>
          <a:lstStyle>
            <a:lvl1pPr marL="0" indent="0">
              <a:buNone/>
              <a:defRPr sz="2400" b="1">
                <a:solidFill>
                  <a:schemeClr val="accent1"/>
                </a:solidFill>
                <a:latin typeface="+mj-lt"/>
                <a:ea typeface="+mj-ea"/>
                <a:cs typeface="+mj-cs"/>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8" name="Footer Placeholder 7"/>
          <p:cNvSpPr>
            <a:spLocks noGrp="1"/>
          </p:cNvSpPr>
          <p:nvPr>
            <p:ph type="ftr" sz="quarter" idx="11"/>
          </p:nvPr>
        </p:nvSpPr>
        <p:spPr/>
        <p:txBody>
          <a:bodyPr/>
          <a:lstStyle/>
          <a:p>
            <a:endParaRPr lang="en-IN"/>
          </a:p>
        </p:txBody>
      </p:sp>
      <p:sp>
        <p:nvSpPr>
          <p:cNvPr id="9" name="Slide Number Placeholder 8"/>
          <p:cNvSpPr>
            <a:spLocks noGrp="1"/>
          </p:cNvSpPr>
          <p:nvPr>
            <p:ph type="sldNum" sz="quarter" idx="12"/>
          </p:nvPr>
        </p:nvSpPr>
        <p:spPr/>
        <p:txBody>
          <a:bodyPr/>
          <a:lstStyle/>
          <a:p>
            <a:fld id="{1B8BF9BF-5449-4A86-BD71-EDA8DB2A9FFB}" type="slidenum">
              <a:rPr lang="en-IN" smtClean="0"/>
              <a:pPr/>
              <a:t>‹#›</a:t>
            </a:fld>
            <a:endParaRPr lang="en-IN"/>
          </a:p>
        </p:txBody>
      </p:sp>
      <p:sp>
        <p:nvSpPr>
          <p:cNvPr id="11" name="Content Placeholder 10"/>
          <p:cNvSpPr>
            <a:spLocks noGrp="1"/>
          </p:cNvSpPr>
          <p:nvPr>
            <p:ph sz="half" idx="2"/>
          </p:nvPr>
        </p:nvSpPr>
        <p:spPr>
          <a:xfrm>
            <a:off x="9144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3" name="Content Placeholder 12"/>
          <p:cNvSpPr>
            <a:spLocks noGrp="1"/>
          </p:cNvSpPr>
          <p:nvPr>
            <p:ph sz="half" idx="4"/>
          </p:nvPr>
        </p:nvSpPr>
        <p:spPr>
          <a:xfrm>
            <a:off x="4953000" y="2247900"/>
            <a:ext cx="3733800" cy="38862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4" name="Footer Placeholder 3"/>
          <p:cNvSpPr>
            <a:spLocks noGrp="1"/>
          </p:cNvSpPr>
          <p:nvPr>
            <p:ph type="ftr" sz="quarter" idx="11"/>
          </p:nvPr>
        </p:nvSpPr>
        <p:spPr/>
        <p:txBody>
          <a:bodyPr/>
          <a:lstStyle/>
          <a:p>
            <a:endParaRPr lang="en-IN"/>
          </a:p>
        </p:txBody>
      </p:sp>
      <p:sp>
        <p:nvSpPr>
          <p:cNvPr id="5" name="Slide Number Placeholder 4"/>
          <p:cNvSpPr>
            <a:spLocks noGrp="1"/>
          </p:cNvSpPr>
          <p:nvPr>
            <p:ph type="sldNum" sz="quarter" idx="12"/>
          </p:nvPr>
        </p:nvSpPr>
        <p:spPr/>
        <p:txBody>
          <a:bodyPr/>
          <a:lstStyle/>
          <a:p>
            <a:fld id="{1B8BF9BF-5449-4A86-BD71-EDA8DB2A9FFB}" type="slidenum">
              <a:rPr lang="en-IN" smtClean="0"/>
              <a:pPr/>
              <a:t>‹#›</a:t>
            </a:fld>
            <a:endParaRPr lang="en-I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3" name="Footer Placeholder 2"/>
          <p:cNvSpPr>
            <a:spLocks noGrp="1"/>
          </p:cNvSpPr>
          <p:nvPr>
            <p:ph type="ftr" sz="quarter" idx="11"/>
          </p:nvPr>
        </p:nvSpPr>
        <p:spPr/>
        <p:txBody>
          <a:bodyPr/>
          <a:lstStyle/>
          <a:p>
            <a:endParaRPr lang="en-IN"/>
          </a:p>
        </p:txBody>
      </p:sp>
      <p:sp>
        <p:nvSpPr>
          <p:cNvPr id="4" name="Slide Number Placeholder 3"/>
          <p:cNvSpPr>
            <a:spLocks noGrp="1"/>
          </p:cNvSpPr>
          <p:nvPr>
            <p:ph type="sldNum" sz="quarter" idx="12"/>
          </p:nvPr>
        </p:nvSpPr>
        <p:spPr/>
        <p:txBody>
          <a:bodyPr/>
          <a:lstStyle/>
          <a:p>
            <a:fld id="{1B8BF9BF-5449-4A86-BD71-EDA8DB2A9FFB}" type="slidenum">
              <a:rPr lang="en-IN" smtClean="0"/>
              <a:pPr/>
              <a:t>‹#›</a:t>
            </a:fld>
            <a:endParaRPr lang="en-I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9144000" cy="6858000"/>
          </a:xfrm>
          <a:prstGeom prst="rect">
            <a:avLst/>
          </a:prstGeom>
          <a:solidFill>
            <a:srgbClr val="FFFFFF"/>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useBgFill="1">
        <p:nvSpPr>
          <p:cNvPr id="9" name="Rounded Rectangle 8"/>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914400" y="273050"/>
            <a:ext cx="7772400" cy="1143000"/>
          </a:xfrm>
        </p:spPr>
        <p:txBody>
          <a:bodyPr anchor="b" anchorCtr="0"/>
          <a:lstStyle>
            <a:lvl1pPr algn="l">
              <a:buNone/>
              <a:defRPr sz="4000" b="0"/>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914400" y="1600200"/>
            <a:ext cx="1905000" cy="4495800"/>
          </a:xfrm>
        </p:spPr>
        <p:txBody>
          <a:bodyPr/>
          <a:lstStyle>
            <a:lvl1pPr marL="0" indent="0">
              <a:buNone/>
              <a:defRPr sz="1800"/>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6" name="Footer Placeholder 5"/>
          <p:cNvSpPr>
            <a:spLocks noGrp="1"/>
          </p:cNvSpPr>
          <p:nvPr>
            <p:ph type="ftr" sz="quarter" idx="11"/>
          </p:nvPr>
        </p:nvSpPr>
        <p:spPr/>
        <p:txBody>
          <a:bodyPr/>
          <a:lstStyle/>
          <a:p>
            <a:endParaRPr lang="en-IN"/>
          </a:p>
        </p:txBody>
      </p:sp>
      <p:sp>
        <p:nvSpPr>
          <p:cNvPr id="7" name="Slide Number Placeholder 6"/>
          <p:cNvSpPr>
            <a:spLocks noGrp="1"/>
          </p:cNvSpPr>
          <p:nvPr>
            <p:ph type="sldNum" sz="quarter" idx="12"/>
          </p:nvPr>
        </p:nvSpPr>
        <p:spPr/>
        <p:txBody>
          <a:bodyPr/>
          <a:lstStyle/>
          <a:p>
            <a:fld id="{1B8BF9BF-5449-4A86-BD71-EDA8DB2A9FFB}" type="slidenum">
              <a:rPr lang="en-IN" smtClean="0"/>
              <a:pPr/>
              <a:t>‹#›</a:t>
            </a:fld>
            <a:endParaRPr lang="en-IN"/>
          </a:p>
        </p:txBody>
      </p:sp>
      <p:sp>
        <p:nvSpPr>
          <p:cNvPr id="11" name="Content Placeholder 10"/>
          <p:cNvSpPr>
            <a:spLocks noGrp="1"/>
          </p:cNvSpPr>
          <p:nvPr>
            <p:ph sz="quarter" idx="1"/>
          </p:nvPr>
        </p:nvSpPr>
        <p:spPr>
          <a:xfrm>
            <a:off x="2971800" y="1600200"/>
            <a:ext cx="5715000" cy="4495800"/>
          </a:xfrm>
        </p:spPr>
        <p:txBody>
          <a:bodyPr vert="horz"/>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4400" y="4900550"/>
            <a:ext cx="7315200" cy="522288"/>
          </a:xfrm>
        </p:spPr>
        <p:txBody>
          <a:bodyPr anchor="ctr">
            <a:noAutofit/>
          </a:bodyPr>
          <a:lstStyle>
            <a:lvl1pPr algn="l">
              <a:buNone/>
              <a:defRPr sz="2800" b="0"/>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914400" y="5445825"/>
            <a:ext cx="7315200" cy="685800"/>
          </a:xfrm>
        </p:spPr>
        <p:txBody>
          <a:bodyPr/>
          <a:lstStyle>
            <a:lvl1pPr marL="0" indent="0">
              <a:buFontTx/>
              <a:buNone/>
              <a:defRPr sz="16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BAFA93AC-2A7D-4DF5-858F-F0FD53488549}" type="datetimeFigureOut">
              <a:rPr lang="en-IN" smtClean="0"/>
              <a:pPr/>
              <a:t>09-05-2014</a:t>
            </a:fld>
            <a:endParaRPr lang="en-IN"/>
          </a:p>
        </p:txBody>
      </p:sp>
      <p:sp>
        <p:nvSpPr>
          <p:cNvPr id="6" name="Footer Placeholder 5"/>
          <p:cNvSpPr>
            <a:spLocks noGrp="1"/>
          </p:cNvSpPr>
          <p:nvPr>
            <p:ph type="ftr" sz="quarter" idx="11"/>
          </p:nvPr>
        </p:nvSpPr>
        <p:spPr>
          <a:xfrm>
            <a:off x="914400" y="6172200"/>
            <a:ext cx="3886200" cy="457200"/>
          </a:xfrm>
        </p:spPr>
        <p:txBody>
          <a:bodyPr/>
          <a:lstStyle/>
          <a:p>
            <a:endParaRPr lang="en-IN"/>
          </a:p>
        </p:txBody>
      </p:sp>
      <p:sp>
        <p:nvSpPr>
          <p:cNvPr id="7" name="Slide Number Placeholder 6"/>
          <p:cNvSpPr>
            <a:spLocks noGrp="1"/>
          </p:cNvSpPr>
          <p:nvPr>
            <p:ph type="sldNum" sz="quarter" idx="12"/>
          </p:nvPr>
        </p:nvSpPr>
        <p:spPr>
          <a:xfrm>
            <a:off x="146304" y="6208776"/>
            <a:ext cx="457200" cy="457200"/>
          </a:xfrm>
        </p:spPr>
        <p:txBody>
          <a:bodyPr/>
          <a:lstStyle/>
          <a:p>
            <a:fld id="{1B8BF9BF-5449-4A86-BD71-EDA8DB2A9FFB}" type="slidenum">
              <a:rPr lang="en-IN" smtClean="0"/>
              <a:pPr/>
              <a:t>‹#›</a:t>
            </a:fld>
            <a:endParaRPr lang="en-IN"/>
          </a:p>
        </p:txBody>
      </p:sp>
      <p:sp>
        <p:nvSpPr>
          <p:cNvPr id="11" name="Rectangle 10"/>
          <p:cNvSpPr/>
          <p:nvPr/>
        </p:nvSpPr>
        <p:spPr>
          <a:xfrm flipV="1">
            <a:off x="68307" y="4683555"/>
            <a:ext cx="9006840" cy="91440"/>
          </a:xfrm>
          <a:prstGeom prst="rect">
            <a:avLst/>
          </a:prstGeom>
          <a:solidFill>
            <a:schemeClr val="accent1">
              <a:alpha val="10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Rectangle 11"/>
          <p:cNvSpPr/>
          <p:nvPr/>
        </p:nvSpPr>
        <p:spPr>
          <a:xfrm>
            <a:off x="68508" y="4650474"/>
            <a:ext cx="9006639" cy="45719"/>
          </a:xfrm>
          <a:prstGeom prst="rect">
            <a:avLst/>
          </a:prstGeom>
          <a:solidFill>
            <a:schemeClr val="accent1">
              <a:tint val="60000"/>
            </a:schemeClr>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p:nvPr/>
        </p:nvSpPr>
        <p:spPr>
          <a:xfrm>
            <a:off x="68510" y="4773224"/>
            <a:ext cx="9006637" cy="48807"/>
          </a:xfrm>
          <a:prstGeom prst="rect">
            <a:avLst/>
          </a:prstGeom>
          <a:solidFill>
            <a:schemeClr val="accent5"/>
          </a:solidFill>
          <a:ln w="19050" cap="sq"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3" name="Picture Placeholder 2"/>
          <p:cNvSpPr>
            <a:spLocks noGrp="1"/>
          </p:cNvSpPr>
          <p:nvPr>
            <p:ph type="pic" idx="1"/>
          </p:nvPr>
        </p:nvSpPr>
        <p:spPr>
          <a:xfrm>
            <a:off x="68308" y="66675"/>
            <a:ext cx="9001873" cy="4581525"/>
          </a:xfrm>
          <a:prstGeom prst="round2SameRect">
            <a:avLst>
              <a:gd name="adj1" fmla="val 7101"/>
              <a:gd name="adj2" fmla="val 0"/>
            </a:avLst>
          </a:prstGeom>
          <a:solidFill>
            <a:schemeClr val="bg2"/>
          </a:solidFill>
          <a:ln w="6350">
            <a:solidFill>
              <a:schemeClr val="tx1"/>
            </a:solidFill>
          </a:ln>
        </p:spPr>
        <p:txBody>
          <a:bodyPr/>
          <a:lstStyle>
            <a:lvl1pPr marL="0" indent="0">
              <a:buNone/>
              <a:defRPr sz="3200"/>
            </a:lvl1pPr>
          </a:lstStyle>
          <a:p>
            <a:r>
              <a:rPr kumimoji="0" lang="en-US" smtClean="0"/>
              <a:t>Click icon to add picture</a:t>
            </a:r>
            <a:endParaRPr kumimoji="0"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Rectangle 8"/>
          <p:cNvSpPr/>
          <p:nvPr/>
        </p:nvSpPr>
        <p:spPr>
          <a:xfrm>
            <a:off x="0" y="0"/>
            <a:ext cx="9144000" cy="6858000"/>
          </a:xfrm>
          <a:prstGeom prst="rect">
            <a:avLst/>
          </a:prstGeom>
          <a:solidFill>
            <a:srgbClr val="FFFFFF"/>
          </a:solidFill>
          <a:ln w="12700" cap="flat" cmpd="sng" algn="ctr">
            <a:noFill/>
            <a:prstDash val="solid"/>
          </a:ln>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a:p>
        </p:txBody>
      </p:sp>
      <p:sp useBgFill="1">
        <p:nvSpPr>
          <p:cNvPr id="8" name="Rounded Rectangle 7"/>
          <p:cNvSpPr/>
          <p:nvPr/>
        </p:nvSpPr>
        <p:spPr>
          <a:xfrm>
            <a:off x="64008" y="69755"/>
            <a:ext cx="9013372" cy="6693408"/>
          </a:xfrm>
          <a:prstGeom prst="roundRect">
            <a:avLst>
              <a:gd name="adj" fmla="val 4929"/>
            </a:avLst>
          </a:prstGeom>
          <a:ln w="6350" cap="sq" cmpd="sng" algn="ctr">
            <a:solidFill>
              <a:schemeClr val="tx1">
                <a:alpha val="100000"/>
              </a:schemeClr>
            </a:solidFill>
            <a:prstDash val="solid"/>
          </a:ln>
          <a:effectLst/>
        </p:spPr>
        <p:style>
          <a:lnRef idx="3">
            <a:schemeClr val="lt1"/>
          </a:lnRef>
          <a:fillRef idx="1001">
            <a:schemeClr val="lt1"/>
          </a:fillRef>
          <a:effectRef idx="1">
            <a:schemeClr val="accent1"/>
          </a:effectRef>
          <a:fontRef idx="minor">
            <a:schemeClr val="lt1"/>
          </a:fontRef>
        </p:style>
        <p:txBody>
          <a:bodyPr anchor="ctr"/>
          <a:lstStyle/>
          <a:p>
            <a:pPr algn="ctr" eaLnBrk="1" latinLnBrk="0" hangingPunct="1"/>
            <a:endParaRPr kumimoji="0" lang="en-US"/>
          </a:p>
        </p:txBody>
      </p:sp>
      <p:sp>
        <p:nvSpPr>
          <p:cNvPr id="22" name="Title Placeholder 21"/>
          <p:cNvSpPr>
            <a:spLocks noGrp="1"/>
          </p:cNvSpPr>
          <p:nvPr>
            <p:ph type="title"/>
          </p:nvPr>
        </p:nvSpPr>
        <p:spPr>
          <a:xfrm>
            <a:off x="914400" y="274638"/>
            <a:ext cx="7772400" cy="1143000"/>
          </a:xfrm>
          <a:prstGeom prst="rect">
            <a:avLst/>
          </a:prstGeom>
        </p:spPr>
        <p:txBody>
          <a:bodyPr bIns="91440" anchor="b" anchorCtr="0">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914400" y="1447800"/>
            <a:ext cx="7772400" cy="4572000"/>
          </a:xfrm>
          <a:prstGeom prst="rect">
            <a:avLst/>
          </a:prstGeom>
        </p:spPr>
        <p:txBody>
          <a:bodyPr>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4" name="Date Placeholder 13"/>
          <p:cNvSpPr>
            <a:spLocks noGrp="1"/>
          </p:cNvSpPr>
          <p:nvPr>
            <p:ph type="dt" sz="half" idx="2"/>
          </p:nvPr>
        </p:nvSpPr>
        <p:spPr>
          <a:xfrm>
            <a:off x="6172200" y="6191250"/>
            <a:ext cx="2476500" cy="476250"/>
          </a:xfrm>
          <a:prstGeom prst="rect">
            <a:avLst/>
          </a:prstGeom>
        </p:spPr>
        <p:txBody>
          <a:bodyPr anchor="ctr" anchorCtr="0"/>
          <a:lstStyle>
            <a:lvl1pPr algn="r" eaLnBrk="1" latinLnBrk="0" hangingPunct="1">
              <a:defRPr kumimoji="0" sz="1400">
                <a:solidFill>
                  <a:schemeClr val="tx2"/>
                </a:solidFill>
              </a:defRPr>
            </a:lvl1pPr>
          </a:lstStyle>
          <a:p>
            <a:fld id="{BAFA93AC-2A7D-4DF5-858F-F0FD53488549}" type="datetimeFigureOut">
              <a:rPr lang="en-IN" smtClean="0"/>
              <a:pPr/>
              <a:t>09-05-2014</a:t>
            </a:fld>
            <a:endParaRPr lang="en-IN"/>
          </a:p>
        </p:txBody>
      </p:sp>
      <p:sp>
        <p:nvSpPr>
          <p:cNvPr id="3" name="Footer Placeholder 2"/>
          <p:cNvSpPr>
            <a:spLocks noGrp="1"/>
          </p:cNvSpPr>
          <p:nvPr>
            <p:ph type="ftr" sz="quarter" idx="3"/>
          </p:nvPr>
        </p:nvSpPr>
        <p:spPr>
          <a:xfrm>
            <a:off x="914400" y="6172200"/>
            <a:ext cx="3962400" cy="457200"/>
          </a:xfrm>
          <a:prstGeom prst="rect">
            <a:avLst/>
          </a:prstGeom>
        </p:spPr>
        <p:txBody>
          <a:bodyPr anchor="ctr" anchorCtr="0"/>
          <a:lstStyle>
            <a:lvl1pPr eaLnBrk="1" latinLnBrk="0" hangingPunct="1">
              <a:defRPr kumimoji="0" sz="1400">
                <a:solidFill>
                  <a:schemeClr val="tx2"/>
                </a:solidFill>
              </a:defRPr>
            </a:lvl1pPr>
          </a:lstStyle>
          <a:p>
            <a:endParaRPr lang="en-IN"/>
          </a:p>
        </p:txBody>
      </p:sp>
      <p:sp>
        <p:nvSpPr>
          <p:cNvPr id="23" name="Slide Number Placeholder 22"/>
          <p:cNvSpPr>
            <a:spLocks noGrp="1"/>
          </p:cNvSpPr>
          <p:nvPr>
            <p:ph type="sldNum" sz="quarter" idx="4"/>
          </p:nvPr>
        </p:nvSpPr>
        <p:spPr>
          <a:xfrm>
            <a:off x="146304" y="6210300"/>
            <a:ext cx="457200" cy="457200"/>
          </a:xfrm>
          <a:prstGeom prst="ellipse">
            <a:avLst/>
          </a:prstGeom>
          <a:solidFill>
            <a:schemeClr val="accent1"/>
          </a:solidFill>
        </p:spPr>
        <p:txBody>
          <a:bodyPr wrap="none" lIns="0" tIns="0" rIns="0" bIns="0" anchor="ctr" anchorCtr="1">
            <a:noAutofit/>
          </a:bodyPr>
          <a:lstStyle>
            <a:lvl1pPr algn="ctr" eaLnBrk="1" latinLnBrk="0" hangingPunct="1">
              <a:defRPr kumimoji="0" sz="1400">
                <a:solidFill>
                  <a:srgbClr val="FFFFFF"/>
                </a:solidFill>
                <a:latin typeface="+mj-lt"/>
                <a:ea typeface="+mj-ea"/>
                <a:cs typeface="+mj-cs"/>
              </a:defRPr>
            </a:lvl1pPr>
          </a:lstStyle>
          <a:p>
            <a:fld id="{1B8BF9BF-5449-4A86-BD71-EDA8DB2A9FFB}" type="slidenum">
              <a:rPr lang="en-IN" smtClean="0"/>
              <a:pPr/>
              <a:t>‹#›</a:t>
            </a:fld>
            <a:endParaRPr lang="en-IN"/>
          </a:p>
        </p:txBody>
      </p:sp>
    </p:spTree>
  </p:cSld>
  <p:clrMap bg1="lt1" tx1="dk1" bg2="lt2" tx2="dk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txStyles>
    <p:titleStyle>
      <a:lvl1pPr algn="l" rtl="0" eaLnBrk="1" latinLnBrk="0" hangingPunct="1">
        <a:spcBef>
          <a:spcPct val="0"/>
        </a:spcBef>
        <a:buNone/>
        <a:defRPr kumimoji="0" sz="4000" kern="1200">
          <a:solidFill>
            <a:schemeClr val="tx2"/>
          </a:solidFill>
          <a:latin typeface="+mj-lt"/>
          <a:ea typeface="+mj-ea"/>
          <a:cs typeface="+mj-cs"/>
        </a:defRPr>
      </a:lvl1pPr>
    </p:titleStyle>
    <p:bodyStyle>
      <a:lvl1pPr marL="274320" indent="-274320" algn="l" rtl="0" eaLnBrk="1" latinLnBrk="0" hangingPunct="1">
        <a:spcBef>
          <a:spcPts val="580"/>
        </a:spcBef>
        <a:buClr>
          <a:schemeClr val="accent1"/>
        </a:buClr>
        <a:buSzPct val="85000"/>
        <a:buFont typeface="Wingdings 2"/>
        <a:buChar char=""/>
        <a:defRPr kumimoji="0" sz="2600" kern="1200">
          <a:solidFill>
            <a:schemeClr val="tx1"/>
          </a:solidFill>
          <a:latin typeface="+mn-lt"/>
          <a:ea typeface="+mn-ea"/>
          <a:cs typeface="+mn-cs"/>
        </a:defRPr>
      </a:lvl1pPr>
      <a:lvl2pPr marL="548640" indent="-228600" algn="l" rtl="0" eaLnBrk="1" latinLnBrk="0" hangingPunct="1">
        <a:spcBef>
          <a:spcPts val="370"/>
        </a:spcBef>
        <a:buClr>
          <a:schemeClr val="accent2"/>
        </a:buClr>
        <a:buSzPct val="85000"/>
        <a:buFont typeface="Wingdings 2"/>
        <a:buChar char=""/>
        <a:defRPr kumimoji="0" sz="2400" kern="1200">
          <a:solidFill>
            <a:schemeClr val="tx1"/>
          </a:solidFill>
          <a:latin typeface="+mn-lt"/>
          <a:ea typeface="+mn-ea"/>
          <a:cs typeface="+mn-cs"/>
        </a:defRPr>
      </a:lvl2pPr>
      <a:lvl3pPr marL="822960" indent="-228600" algn="l" rtl="0" eaLnBrk="1" latinLnBrk="0" hangingPunct="1">
        <a:spcBef>
          <a:spcPts val="370"/>
        </a:spcBef>
        <a:buClr>
          <a:schemeClr val="accent1">
            <a:tint val="60000"/>
          </a:schemeClr>
        </a:buClr>
        <a:buSzPct val="8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ts val="370"/>
        </a:spcBef>
        <a:buClr>
          <a:schemeClr val="accent3"/>
        </a:buClr>
        <a:buSzPct val="80000"/>
        <a:buFont typeface="Wingdings 2"/>
        <a:buChar char=""/>
        <a:defRPr kumimoji="0" sz="2000" kern="1200">
          <a:solidFill>
            <a:schemeClr val="tx1"/>
          </a:solidFill>
          <a:latin typeface="+mn-lt"/>
          <a:ea typeface="+mn-ea"/>
          <a:cs typeface="+mn-cs"/>
        </a:defRPr>
      </a:lvl4pPr>
      <a:lvl5pPr marL="1371600" indent="-228600" algn="l" rtl="0" eaLnBrk="1" latinLnBrk="0" hangingPunct="1">
        <a:spcBef>
          <a:spcPts val="370"/>
        </a:spcBef>
        <a:buClr>
          <a:schemeClr val="accent3"/>
        </a:buClr>
        <a:buFontTx/>
        <a:buChar char="o"/>
        <a:defRPr kumimoji="0" sz="2000" kern="1200">
          <a:solidFill>
            <a:schemeClr val="tx1"/>
          </a:solidFill>
          <a:latin typeface="+mn-lt"/>
          <a:ea typeface="+mn-ea"/>
          <a:cs typeface="+mn-cs"/>
        </a:defRPr>
      </a:lvl5pPr>
      <a:lvl6pPr marL="1645920" indent="-228600" algn="l" rtl="0" eaLnBrk="1" latinLnBrk="0" hangingPunct="1">
        <a:spcBef>
          <a:spcPts val="370"/>
        </a:spcBef>
        <a:buClr>
          <a:schemeClr val="accent3"/>
        </a:buClr>
        <a:buChar char="•"/>
        <a:defRPr kumimoji="0" sz="1800" kern="1200" baseline="0">
          <a:solidFill>
            <a:schemeClr val="tx1"/>
          </a:solidFill>
          <a:latin typeface="+mn-lt"/>
          <a:ea typeface="+mn-ea"/>
          <a:cs typeface="+mn-cs"/>
        </a:defRPr>
      </a:lvl6pPr>
      <a:lvl7pPr marL="1920240" indent="-228600" algn="l" rtl="0" eaLnBrk="1" latinLnBrk="0" hangingPunct="1">
        <a:spcBef>
          <a:spcPts val="370"/>
        </a:spcBef>
        <a:buClr>
          <a:schemeClr val="accent2"/>
        </a:buClr>
        <a:buChar char="•"/>
        <a:defRPr kumimoji="0" sz="1800" kern="1200">
          <a:solidFill>
            <a:schemeClr val="tx1"/>
          </a:solidFill>
          <a:latin typeface="+mn-lt"/>
          <a:ea typeface="+mn-ea"/>
          <a:cs typeface="+mn-cs"/>
        </a:defRPr>
      </a:lvl7pPr>
      <a:lvl8pPr marL="2194560" indent="-228600" algn="l" rtl="0" eaLnBrk="1" latinLnBrk="0" hangingPunct="1">
        <a:spcBef>
          <a:spcPts val="370"/>
        </a:spcBef>
        <a:buClr>
          <a:schemeClr val="accent1">
            <a:tint val="60000"/>
          </a:schemeClr>
        </a:buClr>
        <a:buChar char="•"/>
        <a:defRPr kumimoji="0" sz="1800" kern="1200">
          <a:solidFill>
            <a:schemeClr val="tx1"/>
          </a:solidFill>
          <a:latin typeface="+mn-lt"/>
          <a:ea typeface="+mn-ea"/>
          <a:cs typeface="+mn-cs"/>
        </a:defRPr>
      </a:lvl8pPr>
      <a:lvl9pPr marL="2468880" indent="-228600" algn="l" rtl="0" eaLnBrk="1" latinLnBrk="0" hangingPunct="1">
        <a:spcBef>
          <a:spcPts val="370"/>
        </a:spcBef>
        <a:buClr>
          <a:schemeClr val="accent2">
            <a:tint val="60000"/>
          </a:schemeClr>
        </a:buClr>
        <a:buChar char="•"/>
        <a:defRPr kumimoji="0" sz="1800" kern="120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diagramLayout" Target="../diagrams/layout2.xml"/><Relationship Id="rId13" Type="http://schemas.openxmlformats.org/officeDocument/2006/relationships/diagramLayout" Target="../diagrams/layout3.xml"/><Relationship Id="rId3" Type="http://schemas.openxmlformats.org/officeDocument/2006/relationships/image" Target="../media/image19.png"/><Relationship Id="rId7" Type="http://schemas.openxmlformats.org/officeDocument/2006/relationships/diagramData" Target="../diagrams/data2.xml"/><Relationship Id="rId12" Type="http://schemas.openxmlformats.org/officeDocument/2006/relationships/diagramData" Target="../diagrams/data3.xml"/><Relationship Id="rId2" Type="http://schemas.openxmlformats.org/officeDocument/2006/relationships/image" Target="../media/image2.jpeg"/><Relationship Id="rId16" Type="http://schemas.microsoft.com/office/2007/relationships/diagramDrawing" Target="../diagrams/drawing3.xml"/><Relationship Id="rId1" Type="http://schemas.openxmlformats.org/officeDocument/2006/relationships/slideLayout" Target="../slideLayouts/slideLayout2.xml"/><Relationship Id="rId6" Type="http://schemas.openxmlformats.org/officeDocument/2006/relationships/image" Target="../media/image22.png"/><Relationship Id="rId11" Type="http://schemas.microsoft.com/office/2007/relationships/diagramDrawing" Target="../diagrams/drawing2.xml"/><Relationship Id="rId5" Type="http://schemas.openxmlformats.org/officeDocument/2006/relationships/image" Target="../media/image21.png"/><Relationship Id="rId15" Type="http://schemas.openxmlformats.org/officeDocument/2006/relationships/diagramColors" Target="../diagrams/colors3.xml"/><Relationship Id="rId10" Type="http://schemas.openxmlformats.org/officeDocument/2006/relationships/diagramColors" Target="../diagrams/colors2.xml"/><Relationship Id="rId4" Type="http://schemas.openxmlformats.org/officeDocument/2006/relationships/image" Target="../media/image20.png"/><Relationship Id="rId9" Type="http://schemas.openxmlformats.org/officeDocument/2006/relationships/diagramQuickStyle" Target="../diagrams/quickStyle2.xml"/><Relationship Id="rId1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24.jpeg"/></Relationships>
</file>

<file path=ppt/slides/_rels/slide2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5.xml.rels><?xml version="1.0" encoding="UTF-8" standalone="yes"?>
<Relationships xmlns="http://schemas.openxmlformats.org/package/2006/relationships"><Relationship Id="rId3" Type="http://schemas.openxmlformats.org/officeDocument/2006/relationships/tags" Target="../tags/tag3.xml"/><Relationship Id="rId7" Type="http://schemas.openxmlformats.org/officeDocument/2006/relationships/image" Target="../media/image4.jpeg"/><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3.jpeg"/><Relationship Id="rId5" Type="http://schemas.openxmlformats.org/officeDocument/2006/relationships/slideLayout" Target="../slideLayouts/slideLayout2.xml"/><Relationship Id="rId4" Type="http://schemas.openxmlformats.org/officeDocument/2006/relationships/tags" Target="../tags/tag4.xml"/></Relationships>
</file>

<file path=ppt/slides/_rels/slide6.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tags" Target="../tags/tag6.xml"/><Relationship Id="rId7" Type="http://schemas.openxmlformats.org/officeDocument/2006/relationships/oleObject" Target="../embeddings/oleObject1.bin"/><Relationship Id="rId2" Type="http://schemas.openxmlformats.org/officeDocument/2006/relationships/tags" Target="../tags/tag5.xml"/><Relationship Id="rId1" Type="http://schemas.openxmlformats.org/officeDocument/2006/relationships/vmlDrawing" Target="../drawings/vmlDrawing1.vml"/><Relationship Id="rId6" Type="http://schemas.openxmlformats.org/officeDocument/2006/relationships/slideLayout" Target="../slideLayouts/slideLayout2.xml"/><Relationship Id="rId5" Type="http://schemas.openxmlformats.org/officeDocument/2006/relationships/tags" Target="../tags/tag8.xml"/><Relationship Id="rId4" Type="http://schemas.openxmlformats.org/officeDocument/2006/relationships/tags" Target="../tags/tag7.xml"/><Relationship Id="rId9" Type="http://schemas.openxmlformats.org/officeDocument/2006/relationships/image" Target="../media/image7.jpeg"/></Relationships>
</file>

<file path=ppt/slides/_rels/slide7.xml.rels><?xml version="1.0" encoding="UTF-8" standalone="yes"?>
<Relationships xmlns="http://schemas.openxmlformats.org/package/2006/relationships"><Relationship Id="rId2" Type="http://schemas.openxmlformats.org/officeDocument/2006/relationships/image" Target="../media/image8.w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2.jpe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3995936" y="4941168"/>
            <a:ext cx="5148064" cy="1600200"/>
          </a:xfrm>
        </p:spPr>
        <p:txBody>
          <a:bodyPr>
            <a:normAutofit/>
          </a:bodyPr>
          <a:lstStyle/>
          <a:p>
            <a:r>
              <a:rPr lang="en-IN" sz="2400" dirty="0" smtClean="0">
                <a:latin typeface="Times New Roman" pitchFamily="18" charset="0"/>
                <a:cs typeface="Times New Roman" pitchFamily="18" charset="0"/>
              </a:rPr>
              <a:t>Presented by</a:t>
            </a:r>
          </a:p>
          <a:p>
            <a:r>
              <a:rPr lang="en-IN" sz="2400" dirty="0" smtClean="0">
                <a:latin typeface="Times New Roman" pitchFamily="18" charset="0"/>
                <a:cs typeface="Times New Roman" pitchFamily="18" charset="0"/>
              </a:rPr>
              <a:t>Madhavi Sawaitul </a:t>
            </a:r>
          </a:p>
          <a:p>
            <a:r>
              <a:rPr lang="en-IN" sz="2400" dirty="0" smtClean="0">
                <a:latin typeface="Times New Roman" pitchFamily="18" charset="0"/>
                <a:cs typeface="Times New Roman" pitchFamily="18" charset="0"/>
              </a:rPr>
              <a:t>Batch E (2012-14)</a:t>
            </a:r>
            <a:endParaRPr lang="en-IN" sz="2400" dirty="0">
              <a:latin typeface="Times New Roman" pitchFamily="18" charset="0"/>
              <a:cs typeface="Times New Roman" pitchFamily="18" charset="0"/>
            </a:endParaRPr>
          </a:p>
        </p:txBody>
      </p:sp>
      <p:sp>
        <p:nvSpPr>
          <p:cNvPr id="2" name="Title 1"/>
          <p:cNvSpPr>
            <a:spLocks noGrp="1"/>
          </p:cNvSpPr>
          <p:nvPr>
            <p:ph type="ctrTitle"/>
          </p:nvPr>
        </p:nvSpPr>
        <p:spPr/>
        <p:txBody>
          <a:bodyPr/>
          <a:lstStyle/>
          <a:p>
            <a:r>
              <a:rPr lang="en-US" b="1" u="sng" dirty="0" smtClean="0">
                <a:solidFill>
                  <a:schemeClr val="bg1"/>
                </a:solidFill>
                <a:latin typeface="Times New Roman" pitchFamily="18" charset="0"/>
                <a:cs typeface="Times New Roman" pitchFamily="18" charset="0"/>
              </a:rPr>
              <a:t>Internship &amp; Dissertation Project Report</a:t>
            </a:r>
            <a:endParaRPr lang="en-IN" b="1" dirty="0">
              <a:solidFill>
                <a:schemeClr val="bg1"/>
              </a:solidFill>
              <a:latin typeface="Times New Roman" pitchFamily="18" charset="0"/>
              <a:cs typeface="Times New Roman" pitchFamily="18" charset="0"/>
            </a:endParaRPr>
          </a:p>
        </p:txBody>
      </p:sp>
      <p:pic>
        <p:nvPicPr>
          <p:cNvPr id="4" name="Picture 4" descr="C:\Users\Madhavis\Desktop\DESERTATION\dessertatio logo\images.jpg"/>
          <p:cNvPicPr>
            <a:picLocks noChangeAspect="1" noChangeArrowheads="1"/>
          </p:cNvPicPr>
          <p:nvPr/>
        </p:nvPicPr>
        <p:blipFill>
          <a:blip r:embed="rId2" cstate="print"/>
          <a:srcRect/>
          <a:stretch>
            <a:fillRect/>
          </a:stretch>
        </p:blipFill>
        <p:spPr bwMode="auto">
          <a:xfrm>
            <a:off x="7740352" y="5301208"/>
            <a:ext cx="1075184" cy="936104"/>
          </a:xfrm>
          <a:prstGeom prst="rect">
            <a:avLst/>
          </a:prstGeom>
          <a:noFill/>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Project Title</a:t>
            </a:r>
            <a:endParaRPr lang="en-IN"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p:txBody>
      </p:sp>
      <p:sp>
        <p:nvSpPr>
          <p:cNvPr id="3" name="Rectangle 2"/>
          <p:cNvSpPr/>
          <p:nvPr/>
        </p:nvSpPr>
        <p:spPr>
          <a:xfrm>
            <a:off x="2699792" y="2492896"/>
            <a:ext cx="6191672" cy="1938992"/>
          </a:xfrm>
          <a:prstGeom prst="rect">
            <a:avLst/>
          </a:prstGeom>
        </p:spPr>
        <p:txBody>
          <a:bodyPr wrap="square">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r"/>
            <a:r>
              <a:rPr lang="en-US" sz="48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a:t>
            </a:r>
            <a:r>
              <a:rPr lang="en-US" sz="36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Preventive health assessment  analysis for Corporate lifestyle.”</a:t>
            </a:r>
            <a:endParaRPr lang="en-IN" sz="36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pic>
        <p:nvPicPr>
          <p:cNvPr id="1026" name="Picture 2" descr="C:\Users\Madhavis\Desktop\DESERTATION\dessertatio logo\ehcbig.jpg"/>
          <p:cNvPicPr>
            <a:picLocks noChangeAspect="1" noChangeArrowheads="1"/>
          </p:cNvPicPr>
          <p:nvPr/>
        </p:nvPicPr>
        <p:blipFill>
          <a:blip r:embed="rId2" cstate="print"/>
          <a:srcRect/>
          <a:stretch>
            <a:fillRect/>
          </a:stretch>
        </p:blipFill>
        <p:spPr bwMode="auto">
          <a:xfrm>
            <a:off x="0" y="2204864"/>
            <a:ext cx="2987824" cy="2736304"/>
          </a:xfrm>
          <a:prstGeom prst="rect">
            <a:avLst/>
          </a:prstGeom>
          <a:noFill/>
        </p:spPr>
      </p:pic>
      <p:pic>
        <p:nvPicPr>
          <p:cNvPr id="1028" name="Picture 4" descr="C:\Users\Madhavis\Desktop\DESERTATION\dessertatio logo\images.jpg"/>
          <p:cNvPicPr>
            <a:picLocks noChangeAspect="1" noChangeArrowheads="1"/>
          </p:cNvPicPr>
          <p:nvPr/>
        </p:nvPicPr>
        <p:blipFill>
          <a:blip r:embed="rId3" cstate="print"/>
          <a:srcRect/>
          <a:stretch>
            <a:fillRect/>
          </a:stretch>
        </p:blipFill>
        <p:spPr bwMode="auto">
          <a:xfrm>
            <a:off x="7812360" y="5589240"/>
            <a:ext cx="1075184" cy="936104"/>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Autofit/>
          </a:bodyPr>
          <a:lstStyle/>
          <a:p>
            <a:pP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Background And Need Of  The Study</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
        <p:nvSpPr>
          <p:cNvPr id="4" name="Rounded Rectangle 3"/>
          <p:cNvSpPr/>
          <p:nvPr/>
        </p:nvSpPr>
        <p:spPr>
          <a:xfrm>
            <a:off x="539552" y="4437112"/>
            <a:ext cx="7992888" cy="1152128"/>
          </a:xfrm>
          <a:prstGeom prst="roundRect">
            <a:avLst/>
          </a:prstGeom>
        </p:spPr>
        <p:style>
          <a:lnRef idx="2">
            <a:schemeClr val="accent1">
              <a:shade val="50000"/>
            </a:schemeClr>
          </a:lnRef>
          <a:fillRef idx="1002">
            <a:schemeClr val="lt2"/>
          </a:fillRef>
          <a:effectRef idx="0">
            <a:schemeClr val="accent1"/>
          </a:effectRef>
          <a:fontRef idx="minor">
            <a:schemeClr val="lt1"/>
          </a:fontRef>
        </p:style>
        <p:txBody>
          <a:bodyPr rtlCol="0" anchor="ctr"/>
          <a:lstStyle/>
          <a:p>
            <a:pPr>
              <a:buNone/>
            </a:pPr>
            <a:r>
              <a:rPr lang="en-US" sz="20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Problem </a:t>
            </a:r>
            <a:r>
              <a:rPr lang="en-US" sz="2000" b="1" dirty="0" smtClean="0">
                <a:ln w="10541" cmpd="sng">
                  <a:solidFill>
                    <a:schemeClr val="accent1">
                      <a:shade val="88000"/>
                      <a:satMod val="110000"/>
                    </a:schemeClr>
                  </a:solidFill>
                  <a:prstDash val="solid"/>
                </a:ln>
                <a:solidFill>
                  <a:schemeClr val="accent1"/>
                </a:solidFill>
              </a:rPr>
              <a:t>Statement :  Increase in lifestyle diseases in corporate.  </a:t>
            </a:r>
            <a:endParaRPr lang="en-IN" sz="2000" b="1" dirty="0" smtClean="0">
              <a:ln w="10541" cmpd="sng">
                <a:solidFill>
                  <a:schemeClr val="accent1">
                    <a:shade val="88000"/>
                    <a:satMod val="110000"/>
                  </a:schemeClr>
                </a:solidFill>
                <a:prstDash val="solid"/>
              </a:ln>
              <a:solidFill>
                <a:schemeClr val="accent1"/>
              </a:solidFill>
            </a:endParaRPr>
          </a:p>
        </p:txBody>
      </p:sp>
      <p:sp>
        <p:nvSpPr>
          <p:cNvPr id="5" name="Rectangle 4"/>
          <p:cNvSpPr/>
          <p:nvPr/>
        </p:nvSpPr>
        <p:spPr>
          <a:xfrm>
            <a:off x="611560" y="2060848"/>
            <a:ext cx="8136904" cy="1754326"/>
          </a:xfrm>
          <a:prstGeom prst="rect">
            <a:avLst/>
          </a:prstGeom>
        </p:spPr>
        <p:txBody>
          <a:bodyPr wrap="square">
            <a:spAutoFit/>
          </a:bodyPr>
          <a:lstStyle/>
          <a:p>
            <a:r>
              <a:rPr lang="en-US"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The burden of cardiovascular disease is rising in the Cyber-city day by day due to  unhealthy lifestyle  habits and workload</a:t>
            </a:r>
          </a:p>
          <a:p>
            <a:endParaRPr lang="en-US"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r>
              <a:rPr lang="en-US"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So, need of study to find out cause and implement good health among the corporate employee by assessing their preventive health checkup result by comparing their lifestyle habits and age group</a:t>
            </a:r>
            <a:endPar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Objectives Of  The Study</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
        <p:nvSpPr>
          <p:cNvPr id="2" name="Rectangle 1"/>
          <p:cNvSpPr/>
          <p:nvPr/>
        </p:nvSpPr>
        <p:spPr>
          <a:xfrm>
            <a:off x="395536" y="1772816"/>
            <a:ext cx="8219256" cy="4647426"/>
          </a:xfrm>
          <a:prstGeom prst="rect">
            <a:avLst/>
          </a:prstGeom>
        </p:spPr>
        <p:txBody>
          <a:bodyPr wrap="square">
            <a:spAutoFit/>
          </a:bodyPr>
          <a:lstStyle/>
          <a:p>
            <a:pPr>
              <a:lnSpc>
                <a:spcPct val="150000"/>
              </a:lnSpc>
              <a:spcBef>
                <a:spcPts val="1200"/>
              </a:spcBef>
              <a:spcAft>
                <a:spcPts val="1200"/>
              </a:spcAft>
            </a:pPr>
            <a:r>
              <a:rPr lang="en-US" dirty="0">
                <a:latin typeface="Times New Roman" panose="02020603050405020304" pitchFamily="18" charset="0"/>
                <a:ea typeface="Calibri" panose="020F0502020204030204" pitchFamily="34" charset="0"/>
                <a:cs typeface="Times New Roman" panose="02020603050405020304" pitchFamily="18" charset="0"/>
              </a:rPr>
              <a:t>“</a:t>
            </a:r>
            <a:r>
              <a:rPr lang="en-US" i="1" dirty="0">
                <a:latin typeface="Times New Roman" panose="02020603050405020304" pitchFamily="18" charset="0"/>
                <a:ea typeface="Calibri" panose="020F0502020204030204" pitchFamily="34" charset="0"/>
                <a:cs typeface="Times New Roman" panose="02020603050405020304" pitchFamily="18" charset="0"/>
              </a:rPr>
              <a:t>Preventive health assessment analysis for corporate lifestyle.”</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200"/>
              </a:spcBef>
              <a:spcAft>
                <a:spcPts val="1200"/>
              </a:spcAft>
            </a:pPr>
            <a:r>
              <a:rPr lang="en-US" sz="2000" b="1" u="sng" dirty="0">
                <a:latin typeface="Times New Roman" panose="02020603050405020304" pitchFamily="18" charset="0"/>
                <a:ea typeface="Calibri" panose="020F0502020204030204" pitchFamily="34" charset="0"/>
                <a:cs typeface="Times New Roman" panose="02020603050405020304" pitchFamily="18" charset="0"/>
              </a:rPr>
              <a:t>Specific Objectives</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r>
              <a:rPr lang="en-IN" dirty="0">
                <a:solidFill>
                  <a:srgbClr val="000000"/>
                </a:solidFill>
                <a:latin typeface="Cambria" panose="02040503050406030204" pitchFamily="18" charset="0"/>
                <a:ea typeface="Calibri" panose="020F0502020204030204" pitchFamily="34" charset="0"/>
                <a:cs typeface="Cambria" panose="02040503050406030204" pitchFamily="18" charset="0"/>
              </a:rPr>
              <a:t> </a:t>
            </a:r>
            <a:endParaRPr lang="en-US" dirty="0">
              <a:solidFill>
                <a:srgbClr val="000000"/>
              </a:solidFill>
              <a:latin typeface="Cambria" panose="02040503050406030204" pitchFamily="18" charset="0"/>
              <a:ea typeface="Calibri" panose="020F0502020204030204" pitchFamily="34" charset="0"/>
              <a:cs typeface="Cambria" panose="02040503050406030204" pitchFamily="18" charset="0"/>
            </a:endParaRPr>
          </a:p>
          <a:p>
            <a:pPr marL="342900" marR="0" lvl="0" indent="-342900">
              <a:spcBef>
                <a:spcPts val="0"/>
              </a:spcBef>
              <a:spcAft>
                <a:spcPts val="265"/>
              </a:spcAft>
              <a:buFont typeface="Arial" panose="020B0604020202020204" pitchFamily="34" charset="0"/>
              <a:buChar char="•"/>
              <a:tabLst>
                <a:tab pos="457200" algn="l"/>
              </a:tabLst>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To Understand the risk factors associated with non-communicable diseases and life-style disorders </a:t>
            </a:r>
            <a:endParaRPr lang="en-US"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265"/>
              </a:spcAft>
              <a:buFont typeface="Arial" panose="020B0604020202020204" pitchFamily="34" charset="0"/>
              <a:buChar char="•"/>
              <a:tabLst>
                <a:tab pos="457200" algn="l"/>
              </a:tabLst>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To  Understand the concept of health promotion </a:t>
            </a:r>
            <a:endParaRPr lang="en-US"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rPr>
              <a:t> Management of life style disorders.</a:t>
            </a:r>
            <a:endParaRPr lang="en-US"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a:lnSpc>
                <a:spcPct val="150000"/>
              </a:lnSpc>
              <a:spcBef>
                <a:spcPts val="1200"/>
              </a:spcBef>
              <a:spcAft>
                <a:spcPts val="1200"/>
              </a:spcAft>
            </a:pPr>
            <a:r>
              <a:rPr lang="en-US" sz="2000" b="1" u="sng" dirty="0">
                <a:latin typeface="Times New Roman" panose="02020603050405020304" pitchFamily="18" charset="0"/>
                <a:ea typeface="Calibri" panose="020F0502020204030204" pitchFamily="34" charset="0"/>
                <a:cs typeface="Times New Roman" panose="02020603050405020304" pitchFamily="18" charset="0"/>
              </a:rPr>
              <a:t>Scope of the study.</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200"/>
              </a:spcBef>
              <a:spcAft>
                <a:spcPts val="1200"/>
              </a:spcAft>
            </a:pPr>
            <a:r>
              <a:rPr lang="en-IN" dirty="0">
                <a:solidFill>
                  <a:srgbClr val="000000"/>
                </a:solidFill>
                <a:latin typeface="Cambria" panose="02040503050406030204" pitchFamily="18" charset="0"/>
                <a:ea typeface="Calibri" panose="020F0502020204030204" pitchFamily="34" charset="0"/>
                <a:cs typeface="Cambria" panose="02040503050406030204" pitchFamily="18" charset="0"/>
              </a:rPr>
              <a:t>To sensitize and enhance the capacity of the health personnel in the management of life-style disorders.</a:t>
            </a: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Review Of Literature </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
        <p:nvSpPr>
          <p:cNvPr id="4" name="Rectangle 3"/>
          <p:cNvSpPr/>
          <p:nvPr/>
        </p:nvSpPr>
        <p:spPr>
          <a:xfrm>
            <a:off x="467544" y="1412776"/>
            <a:ext cx="8352928" cy="5078313"/>
          </a:xfrm>
          <a:prstGeom prst="rect">
            <a:avLst/>
          </a:prstGeom>
        </p:spPr>
        <p:txBody>
          <a:bodyPr wrap="square">
            <a:spAutoFit/>
          </a:bodyPr>
          <a:lstStyle/>
          <a:p>
            <a:pPr>
              <a:buFont typeface="Arial" pitchFamily="34" charset="0"/>
              <a:buChar char="•"/>
            </a:pP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World Health Organization (WHO). Sedentary lifestyle: a global public health problem. The WHO's World Health Report 2002 identified five important risk factors for non-communicable disease in the top ten leading risks to health. These are raised blood pressure, raised cholesterol, tobacco use, alcohol consumption, and overweight</a:t>
            </a:r>
          </a:p>
          <a:p>
            <a:pPr>
              <a:buFont typeface="Arial" pitchFamily="34" charset="0"/>
              <a:buChar char="•"/>
            </a:pPr>
            <a:endPar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a:buFont typeface="Arial" pitchFamily="34" charset="0"/>
              <a:buChar char="•"/>
            </a:pP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Workplace Wellness Programs Can Generate Savings By Katherine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Baicker</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David Cutler, and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Zirui</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Song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doi</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10.1377/hlthaff.2009.0626HEALTH AFFAIRS 29, NO. 2 (2010).the wider adoption of such programs could prove beneficial for budgets and productivity as well as health outcomes and reduce lifestyle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diasese</a:t>
            </a:r>
            <a:endPar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a:buFont typeface="Arial" pitchFamily="34" charset="0"/>
              <a:buChar char="•"/>
            </a:pPr>
            <a:endPar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pPr>
              <a:buFont typeface="Arial" pitchFamily="34" charset="0"/>
              <a:buChar char="•"/>
            </a:pP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Preventive Health Programme Understanding Preventive Health Check market dynamics,  competition benchmarking and recommendations for product and process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improvement.byASHISH</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KUMAR GUPTA PGDM 2009-11in 2009 – 09DM028 Birla Institute of Management Technology .proof that corporate Wellness is a uniquely specialized, highly qualified resource bank..Help you deliver wellness programs that save time and money, conserve valuable staff resources and offer your employees high-quality employee health and wellness services.</a:t>
            </a:r>
            <a:endPar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Limitations of the study</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
        <p:nvSpPr>
          <p:cNvPr id="2" name="Rectangle 1"/>
          <p:cNvSpPr/>
          <p:nvPr/>
        </p:nvSpPr>
        <p:spPr>
          <a:xfrm>
            <a:off x="611560" y="1844824"/>
            <a:ext cx="8275984" cy="4078039"/>
          </a:xfrm>
          <a:prstGeom prst="rect">
            <a:avLst/>
          </a:prstGeom>
        </p:spPr>
        <p:txBody>
          <a:bodyPr wrap="square">
            <a:spAutoFit/>
          </a:bodyPr>
          <a:lstStyle/>
          <a:p>
            <a:pPr>
              <a:lnSpc>
                <a:spcPct val="150000"/>
              </a:lnSpc>
              <a:spcBef>
                <a:spcPts val="1200"/>
              </a:spcBef>
              <a:spcAft>
                <a:spcPts val="1200"/>
              </a:spcAft>
            </a:pPr>
            <a:r>
              <a:rPr lang="en-US" b="1" i="1" u="sng" dirty="0">
                <a:latin typeface="Times New Roman" panose="02020603050405020304" pitchFamily="18" charset="0"/>
                <a:ea typeface="Calibri" panose="020F0502020204030204" pitchFamily="34" charset="0"/>
                <a:cs typeface="Times New Roman" panose="02020603050405020304" pitchFamily="18" charset="0"/>
              </a:rPr>
              <a:t>Inclusion Criteria: </a:t>
            </a:r>
            <a:endParaRPr lang="en-US" b="1" i="1" u="sng"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1200"/>
              </a:spcBef>
              <a:spcAft>
                <a:spcPts val="1200"/>
              </a:spcAft>
            </a:pPr>
            <a:r>
              <a:rPr lang="en-US" dirty="0" smtClean="0">
                <a:latin typeface="Times New Roman" panose="02020603050405020304" pitchFamily="18" charset="0"/>
                <a:ea typeface="Calibri" panose="020F0502020204030204" pitchFamily="34" charset="0"/>
                <a:cs typeface="Times New Roman" panose="02020603050405020304" pitchFamily="18" charset="0"/>
              </a:rPr>
              <a:t>Corporate </a:t>
            </a:r>
            <a:r>
              <a:rPr lang="en-US" dirty="0">
                <a:latin typeface="Times New Roman" panose="02020603050405020304" pitchFamily="18" charset="0"/>
                <a:ea typeface="Calibri" panose="020F0502020204030204" pitchFamily="34" charset="0"/>
                <a:cs typeface="Times New Roman" panose="02020603050405020304" pitchFamily="18" charset="0"/>
              </a:rPr>
              <a:t>employee below </a:t>
            </a:r>
            <a:r>
              <a:rPr lang="en-US" dirty="0" smtClean="0">
                <a:latin typeface="Times New Roman" panose="02020603050405020304" pitchFamily="18" charset="0"/>
                <a:ea typeface="Calibri" panose="020F0502020204030204" pitchFamily="34" charset="0"/>
                <a:cs typeface="Times New Roman" panose="02020603050405020304" pitchFamily="18" charset="0"/>
              </a:rPr>
              <a:t>50 </a:t>
            </a:r>
            <a:r>
              <a:rPr lang="en-US" dirty="0">
                <a:latin typeface="Times New Roman" panose="02020603050405020304" pitchFamily="18" charset="0"/>
                <a:ea typeface="Calibri" panose="020F0502020204030204" pitchFamily="34" charset="0"/>
                <a:cs typeface="Times New Roman" panose="02020603050405020304" pitchFamily="18" charset="0"/>
              </a:rPr>
              <a:t>year age </a:t>
            </a:r>
            <a:endParaRPr lang="en-US" sz="1600" dirty="0">
              <a:latin typeface="Calibri" panose="020F0502020204030204" pitchFamily="34" charset="0"/>
              <a:ea typeface="Calibri" panose="020F0502020204030204" pitchFamily="34" charset="0"/>
              <a:cs typeface="Times New Roman" panose="02020603050405020304" pitchFamily="18" charset="0"/>
            </a:endParaRPr>
          </a:p>
          <a:p>
            <a:pPr>
              <a:lnSpc>
                <a:spcPct val="150000"/>
              </a:lnSpc>
              <a:spcBef>
                <a:spcPts val="1200"/>
              </a:spcBef>
              <a:spcAft>
                <a:spcPts val="1200"/>
              </a:spcAft>
            </a:pPr>
            <a:r>
              <a:rPr lang="en-US" b="1" i="1" u="sng" dirty="0">
                <a:latin typeface="Times New Roman" panose="02020603050405020304" pitchFamily="18" charset="0"/>
                <a:ea typeface="Calibri" panose="020F0502020204030204" pitchFamily="34" charset="0"/>
                <a:cs typeface="Times New Roman" panose="02020603050405020304" pitchFamily="18" charset="0"/>
              </a:rPr>
              <a:t>Exclusion Criteria</a:t>
            </a:r>
            <a:r>
              <a:rPr lang="en-US" b="1" i="1" u="sng"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spcBef>
                <a:spcPts val="1200"/>
              </a:spcBef>
              <a:spcAft>
                <a:spcPts val="1200"/>
              </a:spcAft>
            </a:pPr>
            <a:r>
              <a:rPr lang="en-US" b="1" i="1" u="sng" dirty="0" smtClean="0">
                <a:latin typeface="Times New Roman" panose="02020603050405020304" pitchFamily="18" charset="0"/>
                <a:ea typeface="Calibri" panose="020F0502020204030204" pitchFamily="34" charset="0"/>
                <a:cs typeface="Times New Roman" panose="02020603050405020304" pitchFamily="18" charset="0"/>
              </a:rPr>
              <a:t> </a:t>
            </a:r>
            <a:r>
              <a:rPr lang="en-US" dirty="0">
                <a:latin typeface="Times New Roman" panose="02020603050405020304" pitchFamily="18" charset="0"/>
                <a:ea typeface="Calibri" panose="020F0502020204030204" pitchFamily="34" charset="0"/>
                <a:cs typeface="Times New Roman" panose="02020603050405020304" pitchFamily="18" charset="0"/>
              </a:rPr>
              <a:t>Corporate employee above </a:t>
            </a:r>
            <a:r>
              <a:rPr lang="en-US" dirty="0" smtClean="0">
                <a:latin typeface="Times New Roman" panose="02020603050405020304" pitchFamily="18" charset="0"/>
                <a:ea typeface="Calibri" panose="020F0502020204030204" pitchFamily="34" charset="0"/>
                <a:cs typeface="Times New Roman" panose="02020603050405020304" pitchFamily="18" charset="0"/>
              </a:rPr>
              <a:t>50 </a:t>
            </a:r>
            <a:r>
              <a:rPr lang="en-US" dirty="0">
                <a:latin typeface="Times New Roman" panose="02020603050405020304" pitchFamily="18" charset="0"/>
                <a:ea typeface="Calibri" panose="020F0502020204030204" pitchFamily="34" charset="0"/>
                <a:cs typeface="Times New Roman" panose="02020603050405020304" pitchFamily="18" charset="0"/>
              </a:rPr>
              <a:t>year age</a:t>
            </a:r>
            <a:r>
              <a:rPr lang="en-US" dirty="0" smtClean="0">
                <a:latin typeface="Times New Roman" panose="02020603050405020304" pitchFamily="18" charset="0"/>
                <a:ea typeface="Calibri" panose="020F0502020204030204" pitchFamily="34" charset="0"/>
                <a:cs typeface="Times New Roman" panose="02020603050405020304" pitchFamily="18" charset="0"/>
              </a:rPr>
              <a:t>.</a:t>
            </a:r>
          </a:p>
          <a:p>
            <a:pPr>
              <a:lnSpc>
                <a:spcPct val="150000"/>
              </a:lnSpc>
              <a:spcBef>
                <a:spcPts val="1200"/>
              </a:spcBef>
              <a:spcAft>
                <a:spcPts val="1200"/>
              </a:spcAft>
            </a:pPr>
            <a:endParaRPr lang="en-US" dirty="0" smtClean="0">
              <a:latin typeface="Times New Roman" panose="02020603050405020304" pitchFamily="18" charset="0"/>
              <a:ea typeface="Calibri" panose="020F0502020204030204" pitchFamily="34" charset="0"/>
              <a:cs typeface="Times New Roman" panose="02020603050405020304" pitchFamily="18" charset="0"/>
            </a:endParaRPr>
          </a:p>
          <a:p>
            <a:pPr>
              <a:lnSpc>
                <a:spcPct val="150000"/>
              </a:lnSpc>
              <a:spcBef>
                <a:spcPts val="1200"/>
              </a:spcBef>
              <a:spcAft>
                <a:spcPts val="1200"/>
              </a:spcAft>
            </a:pPr>
            <a:endParaRPr lang="en-US" sz="1600" dirty="0">
              <a:effectLst/>
              <a:latin typeface="Calibri" panose="020F0502020204030204" pitchFamily="34"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Methodology</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graphicFrame>
        <p:nvGraphicFramePr>
          <p:cNvPr id="4" name="Table 3"/>
          <p:cNvGraphicFramePr>
            <a:graphicFrameLocks noGrp="1"/>
          </p:cNvGraphicFramePr>
          <p:nvPr>
            <p:extLst>
              <p:ext uri="{D42A27DB-BD31-4B8C-83A1-F6EECF244321}">
                <p14:modId xmlns="" xmlns:p14="http://schemas.microsoft.com/office/powerpoint/2010/main" val="338797590"/>
              </p:ext>
            </p:extLst>
          </p:nvPr>
        </p:nvGraphicFramePr>
        <p:xfrm>
          <a:off x="395536" y="1484784"/>
          <a:ext cx="8208912" cy="4526216"/>
        </p:xfrm>
        <a:graphic>
          <a:graphicData uri="http://schemas.openxmlformats.org/drawingml/2006/table">
            <a:tbl>
              <a:tblPr firstRow="1" bandRow="1">
                <a:tableStyleId>{F5AB1C69-6EDB-4FF4-983F-18BD219EF322}</a:tableStyleId>
              </a:tblPr>
              <a:tblGrid>
                <a:gridCol w="2830659"/>
                <a:gridCol w="5378253"/>
              </a:tblGrid>
              <a:tr h="565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kern="1200" dirty="0" smtClean="0">
                          <a:solidFill>
                            <a:schemeClr val="tx1">
                              <a:lumMod val="85000"/>
                              <a:lumOff val="15000"/>
                            </a:schemeClr>
                          </a:solidFill>
                          <a:latin typeface="+mn-lt"/>
                          <a:ea typeface="+mn-ea"/>
                          <a:cs typeface="+mn-cs"/>
                        </a:rPr>
                        <a:t>STUDY AREA  </a:t>
                      </a:r>
                    </a:p>
                  </a:txBody>
                  <a:tcPr anchor="ctr">
                    <a:solidFill>
                      <a:schemeClr val="bg1">
                        <a:lumMod val="95000"/>
                      </a:schemeClr>
                    </a:solidFill>
                  </a:tcPr>
                </a:tc>
                <a:tc>
                  <a:txBody>
                    <a:bodyPr/>
                    <a:lstStyle/>
                    <a:p>
                      <a:r>
                        <a:rPr kumimoji="0" lang="en-US" sz="1600" b="1" kern="1200" dirty="0" err="1" smtClean="0">
                          <a:solidFill>
                            <a:schemeClr val="tx1">
                              <a:lumMod val="85000"/>
                              <a:lumOff val="15000"/>
                            </a:schemeClr>
                          </a:solidFill>
                          <a:effectLst/>
                          <a:latin typeface="+mn-lt"/>
                          <a:ea typeface="+mn-ea"/>
                          <a:cs typeface="+mn-cs"/>
                        </a:rPr>
                        <a:t>Medanta</a:t>
                      </a:r>
                      <a:r>
                        <a:rPr kumimoji="0" lang="en-US" sz="1600" b="1" kern="1200" dirty="0" smtClean="0">
                          <a:solidFill>
                            <a:schemeClr val="tx1">
                              <a:lumMod val="85000"/>
                              <a:lumOff val="15000"/>
                            </a:schemeClr>
                          </a:solidFill>
                          <a:effectLst/>
                          <a:latin typeface="+mn-lt"/>
                          <a:ea typeface="+mn-ea"/>
                          <a:cs typeface="+mn-cs"/>
                        </a:rPr>
                        <a:t> </a:t>
                      </a:r>
                      <a:r>
                        <a:rPr kumimoji="0" lang="en-US" sz="1600" b="1" kern="1200" dirty="0" err="1" smtClean="0">
                          <a:solidFill>
                            <a:schemeClr val="tx1">
                              <a:lumMod val="85000"/>
                              <a:lumOff val="15000"/>
                            </a:schemeClr>
                          </a:solidFill>
                          <a:effectLst/>
                          <a:latin typeface="+mn-lt"/>
                          <a:ea typeface="+mn-ea"/>
                          <a:cs typeface="+mn-cs"/>
                        </a:rPr>
                        <a:t>mediclinic</a:t>
                      </a:r>
                      <a:r>
                        <a:rPr kumimoji="0" lang="en-US" sz="1600" b="1" kern="1200" dirty="0" smtClean="0">
                          <a:solidFill>
                            <a:schemeClr val="tx1">
                              <a:lumMod val="85000"/>
                              <a:lumOff val="15000"/>
                            </a:schemeClr>
                          </a:solidFill>
                          <a:effectLst/>
                          <a:latin typeface="+mn-lt"/>
                          <a:ea typeface="+mn-ea"/>
                          <a:cs typeface="+mn-cs"/>
                        </a:rPr>
                        <a:t> </a:t>
                      </a:r>
                      <a:r>
                        <a:rPr kumimoji="0" lang="en-US" sz="1600" b="1" kern="1200" dirty="0" err="1" smtClean="0">
                          <a:solidFill>
                            <a:schemeClr val="tx1">
                              <a:lumMod val="85000"/>
                              <a:lumOff val="15000"/>
                            </a:schemeClr>
                          </a:solidFill>
                          <a:effectLst/>
                          <a:latin typeface="+mn-lt"/>
                          <a:ea typeface="+mn-ea"/>
                          <a:cs typeface="+mn-cs"/>
                        </a:rPr>
                        <a:t>cybercity,Gurgoan,Haryana</a:t>
                      </a:r>
                      <a:endParaRPr kumimoji="0" lang="en-US" sz="1600" b="1" kern="1200" dirty="0">
                        <a:solidFill>
                          <a:schemeClr val="tx1">
                            <a:lumMod val="85000"/>
                            <a:lumOff val="15000"/>
                          </a:schemeClr>
                        </a:solidFill>
                        <a:effectLst/>
                        <a:latin typeface="+mn-lt"/>
                        <a:ea typeface="+mn-ea"/>
                        <a:cs typeface="+mn-cs"/>
                      </a:endParaRPr>
                    </a:p>
                  </a:txBody>
                  <a:tcPr anchor="ctr">
                    <a:solidFill>
                      <a:schemeClr val="bg1">
                        <a:lumMod val="95000"/>
                      </a:schemeClr>
                    </a:solidFill>
                  </a:tcPr>
                </a:tc>
              </a:tr>
              <a:tr h="565777">
                <a:tc>
                  <a:txBody>
                    <a:bodyPr/>
                    <a:lstStyle/>
                    <a:p>
                      <a:pPr marL="0" algn="l" defTabSz="914400" rtl="0" eaLnBrk="1" latinLnBrk="0" hangingPunct="1"/>
                      <a:r>
                        <a:rPr lang="en-IN" sz="1600" b="1" kern="1200" dirty="0" smtClean="0">
                          <a:solidFill>
                            <a:schemeClr val="tx1">
                              <a:lumMod val="85000"/>
                              <a:lumOff val="15000"/>
                            </a:schemeClr>
                          </a:solidFill>
                          <a:latin typeface="+mn-lt"/>
                          <a:ea typeface="+mn-ea"/>
                          <a:cs typeface="+mn-cs"/>
                        </a:rPr>
                        <a:t>STUDY DESIGN</a:t>
                      </a:r>
                      <a:endParaRPr lang="en-IN" sz="1600" b="1" kern="1200" dirty="0">
                        <a:solidFill>
                          <a:schemeClr val="tx1">
                            <a:lumMod val="85000"/>
                            <a:lumOff val="15000"/>
                          </a:schemeClr>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lumMod val="85000"/>
                              <a:lumOff val="15000"/>
                            </a:schemeClr>
                          </a:solidFill>
                          <a:latin typeface="+mn-lt"/>
                        </a:rPr>
                        <a:t>Cross-sectional &amp;analytical study</a:t>
                      </a:r>
                      <a:endParaRPr lang="en-IN" sz="1600" b="1" kern="1200" dirty="0">
                        <a:solidFill>
                          <a:schemeClr val="tx1">
                            <a:lumMod val="85000"/>
                            <a:lumOff val="15000"/>
                          </a:schemeClr>
                        </a:solidFill>
                        <a:latin typeface="+mn-lt"/>
                        <a:ea typeface="+mn-ea"/>
                        <a:cs typeface="+mn-cs"/>
                      </a:endParaRPr>
                    </a:p>
                  </a:txBody>
                  <a:tcPr anchor="ctr"/>
                </a:tc>
              </a:tr>
              <a:tr h="565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lumMod val="85000"/>
                              <a:lumOff val="15000"/>
                            </a:schemeClr>
                          </a:solidFill>
                          <a:latin typeface="+mn-lt"/>
                        </a:rPr>
                        <a:t>STUDY POPULATION</a:t>
                      </a:r>
                      <a:endParaRPr lang="en-IN" sz="1600" b="1" dirty="0">
                        <a:solidFill>
                          <a:schemeClr val="tx1">
                            <a:lumMod val="85000"/>
                            <a:lumOff val="15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tx1">
                              <a:lumMod val="85000"/>
                              <a:lumOff val="15000"/>
                            </a:schemeClr>
                          </a:solidFill>
                          <a:effectLst/>
                          <a:latin typeface="+mn-lt"/>
                          <a:ea typeface="+mn-ea"/>
                          <a:cs typeface="+mn-cs"/>
                        </a:rPr>
                        <a:t>Corporate Employee.( below age 50) . </a:t>
                      </a:r>
                      <a:endParaRPr lang="en-IN" sz="1600" b="1" dirty="0">
                        <a:solidFill>
                          <a:schemeClr val="tx1">
                            <a:lumMod val="85000"/>
                            <a:lumOff val="15000"/>
                          </a:schemeClr>
                        </a:solidFill>
                        <a:latin typeface="+mn-lt"/>
                      </a:endParaRPr>
                    </a:p>
                  </a:txBody>
                  <a:tcPr anchor="ctr"/>
                </a:tc>
              </a:tr>
              <a:tr h="565777">
                <a:tc>
                  <a:txBody>
                    <a:bodyPr/>
                    <a:lstStyle/>
                    <a:p>
                      <a:r>
                        <a:rPr kumimoji="0" lang="en-IN" sz="1600" b="1" kern="1200" baseline="0" dirty="0" smtClean="0">
                          <a:solidFill>
                            <a:schemeClr val="tx1">
                              <a:lumMod val="85000"/>
                              <a:lumOff val="15000"/>
                            </a:schemeClr>
                          </a:solidFill>
                          <a:latin typeface="+mn-lt"/>
                          <a:ea typeface="+mn-ea"/>
                          <a:cs typeface="+mn-cs"/>
                        </a:rPr>
                        <a:t>SAMPLING METHOD</a:t>
                      </a:r>
                      <a:endParaRPr kumimoji="0" lang="en-IN" sz="1600" b="1" kern="1200" baseline="0" dirty="0">
                        <a:solidFill>
                          <a:schemeClr val="tx1">
                            <a:lumMod val="85000"/>
                            <a:lumOff val="15000"/>
                          </a:schemeClr>
                        </a:solidFill>
                        <a:latin typeface="+mn-lt"/>
                        <a:ea typeface="+mn-ea"/>
                        <a:cs typeface="+mn-cs"/>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lumMod val="85000"/>
                              <a:lumOff val="15000"/>
                            </a:schemeClr>
                          </a:solidFill>
                          <a:latin typeface="+mn-lt"/>
                        </a:rPr>
                        <a:t> Non probability </a:t>
                      </a:r>
                      <a:r>
                        <a:rPr lang="en-IN" sz="1600" b="1" dirty="0" err="1" smtClean="0">
                          <a:solidFill>
                            <a:schemeClr val="tx1">
                              <a:lumMod val="85000"/>
                              <a:lumOff val="15000"/>
                            </a:schemeClr>
                          </a:solidFill>
                          <a:latin typeface="+mn-lt"/>
                        </a:rPr>
                        <a:t>randome</a:t>
                      </a:r>
                      <a:r>
                        <a:rPr lang="en-IN" sz="1600" b="1" dirty="0" smtClean="0">
                          <a:solidFill>
                            <a:schemeClr val="tx1">
                              <a:lumMod val="85000"/>
                              <a:lumOff val="15000"/>
                            </a:schemeClr>
                          </a:solidFill>
                          <a:latin typeface="+mn-lt"/>
                        </a:rPr>
                        <a:t> sampling</a:t>
                      </a:r>
                      <a:endParaRPr lang="en-IN" sz="1600" b="1" dirty="0">
                        <a:solidFill>
                          <a:schemeClr val="tx1">
                            <a:lumMod val="85000"/>
                            <a:lumOff val="15000"/>
                          </a:schemeClr>
                        </a:solidFill>
                        <a:latin typeface="+mn-lt"/>
                      </a:endParaRPr>
                    </a:p>
                  </a:txBody>
                  <a:tcPr anchor="ctr"/>
                </a:tc>
              </a:tr>
              <a:tr h="565777">
                <a:tc>
                  <a:txBody>
                    <a:bodyPr/>
                    <a:lstStyle/>
                    <a:p>
                      <a:r>
                        <a:rPr lang="en-IN" sz="1600" b="1" dirty="0" smtClean="0">
                          <a:solidFill>
                            <a:schemeClr val="tx1">
                              <a:lumMod val="85000"/>
                              <a:lumOff val="15000"/>
                            </a:schemeClr>
                          </a:solidFill>
                          <a:latin typeface="+mn-lt"/>
                        </a:rPr>
                        <a:t>SAMPLE</a:t>
                      </a:r>
                      <a:r>
                        <a:rPr lang="en-IN" sz="1600" b="1" baseline="0" dirty="0" smtClean="0">
                          <a:solidFill>
                            <a:schemeClr val="tx1">
                              <a:lumMod val="85000"/>
                              <a:lumOff val="15000"/>
                            </a:schemeClr>
                          </a:solidFill>
                          <a:latin typeface="+mn-lt"/>
                        </a:rPr>
                        <a:t>  &amp; SAMPLING</a:t>
                      </a:r>
                      <a:endParaRPr lang="en-IN" sz="1600" b="1" dirty="0">
                        <a:solidFill>
                          <a:schemeClr val="tx1">
                            <a:lumMod val="85000"/>
                            <a:lumOff val="15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lumMod val="85000"/>
                              <a:lumOff val="15000"/>
                            </a:schemeClr>
                          </a:solidFill>
                          <a:latin typeface="+mn-lt"/>
                        </a:rPr>
                        <a:t>75 </a:t>
                      </a:r>
                      <a:r>
                        <a:rPr lang="en-IN" sz="1600" b="1" dirty="0" err="1" smtClean="0">
                          <a:solidFill>
                            <a:schemeClr val="tx1">
                              <a:lumMod val="85000"/>
                              <a:lumOff val="15000"/>
                            </a:schemeClr>
                          </a:solidFill>
                          <a:latin typeface="+mn-lt"/>
                        </a:rPr>
                        <a:t>emaployees</a:t>
                      </a:r>
                      <a:r>
                        <a:rPr lang="en-IN" sz="1600" b="1" dirty="0" smtClean="0">
                          <a:solidFill>
                            <a:schemeClr val="tx1">
                              <a:lumMod val="85000"/>
                              <a:lumOff val="15000"/>
                            </a:schemeClr>
                          </a:solidFill>
                          <a:latin typeface="+mn-lt"/>
                        </a:rPr>
                        <a:t> of various</a:t>
                      </a:r>
                      <a:r>
                        <a:rPr lang="en-IN" sz="1600" b="1" baseline="0" dirty="0" smtClean="0">
                          <a:solidFill>
                            <a:schemeClr val="tx1">
                              <a:lumMod val="85000"/>
                              <a:lumOff val="15000"/>
                            </a:schemeClr>
                          </a:solidFill>
                          <a:latin typeface="+mn-lt"/>
                        </a:rPr>
                        <a:t> corporates at </a:t>
                      </a:r>
                      <a:r>
                        <a:rPr lang="en-IN" sz="1600" b="1" baseline="0" dirty="0" err="1" smtClean="0">
                          <a:solidFill>
                            <a:schemeClr val="tx1">
                              <a:lumMod val="85000"/>
                              <a:lumOff val="15000"/>
                            </a:schemeClr>
                          </a:solidFill>
                          <a:latin typeface="+mn-lt"/>
                        </a:rPr>
                        <a:t>Cybercity</a:t>
                      </a:r>
                      <a:r>
                        <a:rPr lang="en-IN" sz="1600" b="1" baseline="0" dirty="0" smtClean="0">
                          <a:solidFill>
                            <a:schemeClr val="tx1">
                              <a:lumMod val="85000"/>
                              <a:lumOff val="15000"/>
                            </a:schemeClr>
                          </a:solidFill>
                          <a:latin typeface="+mn-lt"/>
                        </a:rPr>
                        <a:t> </a:t>
                      </a:r>
                      <a:endParaRPr lang="en-IN" sz="1600" b="1" dirty="0">
                        <a:solidFill>
                          <a:schemeClr val="tx1">
                            <a:lumMod val="85000"/>
                            <a:lumOff val="15000"/>
                          </a:schemeClr>
                        </a:solidFill>
                        <a:latin typeface="+mn-lt"/>
                      </a:endParaRPr>
                    </a:p>
                  </a:txBody>
                  <a:tcPr anchor="ctr"/>
                </a:tc>
              </a:tr>
              <a:tr h="565777">
                <a:tc>
                  <a:txBody>
                    <a:bodyPr/>
                    <a:lstStyle/>
                    <a:p>
                      <a:r>
                        <a:rPr lang="en-IN" sz="1600" b="1" dirty="0" smtClean="0">
                          <a:solidFill>
                            <a:schemeClr val="tx1">
                              <a:lumMod val="85000"/>
                              <a:lumOff val="15000"/>
                            </a:schemeClr>
                          </a:solidFill>
                          <a:latin typeface="+mn-lt"/>
                        </a:rPr>
                        <a:t>DATA COLLECTION TOOL </a:t>
                      </a:r>
                      <a:endParaRPr lang="en-IN" sz="1600" b="1" dirty="0">
                        <a:solidFill>
                          <a:schemeClr val="tx1">
                            <a:lumMod val="85000"/>
                            <a:lumOff val="15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lumMod val="85000"/>
                              <a:lumOff val="15000"/>
                            </a:schemeClr>
                          </a:solidFill>
                          <a:latin typeface="+mn-lt"/>
                        </a:rPr>
                        <a:t> </a:t>
                      </a:r>
                      <a:r>
                        <a:rPr kumimoji="0" lang="en-US" sz="1600" b="1" kern="1200" dirty="0" smtClean="0">
                          <a:solidFill>
                            <a:schemeClr val="tx1">
                              <a:lumMod val="85000"/>
                              <a:lumOff val="15000"/>
                            </a:schemeClr>
                          </a:solidFill>
                          <a:effectLst/>
                          <a:latin typeface="+mn-lt"/>
                          <a:ea typeface="+mn-ea"/>
                          <a:cs typeface="+mn-cs"/>
                        </a:rPr>
                        <a:t>Patient assessment form and report portal</a:t>
                      </a:r>
                      <a:endParaRPr lang="en-IN" sz="1600" b="1" kern="1200" dirty="0" smtClean="0">
                        <a:solidFill>
                          <a:schemeClr val="tx1">
                            <a:lumMod val="85000"/>
                            <a:lumOff val="15000"/>
                          </a:schemeClr>
                        </a:solidFill>
                        <a:latin typeface="+mn-lt"/>
                        <a:ea typeface="+mn-ea"/>
                        <a:cs typeface="+mn-cs"/>
                      </a:endParaRPr>
                    </a:p>
                  </a:txBody>
                  <a:tcPr anchor="ctr"/>
                </a:tc>
              </a:tr>
              <a:tr h="565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lumMod val="85000"/>
                              <a:lumOff val="15000"/>
                            </a:schemeClr>
                          </a:solidFill>
                          <a:latin typeface="+mn-lt"/>
                        </a:rPr>
                        <a:t>STUDY PERIOD </a:t>
                      </a:r>
                      <a:endParaRPr lang="en-IN" sz="1600" b="1" dirty="0">
                        <a:solidFill>
                          <a:schemeClr val="tx1">
                            <a:lumMod val="85000"/>
                            <a:lumOff val="15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en-US" sz="1600" b="1" kern="1200" dirty="0" smtClean="0">
                          <a:solidFill>
                            <a:schemeClr val="tx1">
                              <a:lumMod val="85000"/>
                              <a:lumOff val="15000"/>
                            </a:schemeClr>
                          </a:solidFill>
                          <a:effectLst/>
                          <a:latin typeface="+mn-lt"/>
                          <a:ea typeface="+mn-ea"/>
                          <a:cs typeface="+mn-cs"/>
                        </a:rPr>
                        <a:t>March -April 2014</a:t>
                      </a:r>
                      <a:endParaRPr lang="en-IN" sz="1600" b="1" kern="1200" dirty="0" smtClean="0">
                        <a:solidFill>
                          <a:schemeClr val="tx1">
                            <a:lumMod val="85000"/>
                            <a:lumOff val="15000"/>
                          </a:schemeClr>
                        </a:solidFill>
                        <a:latin typeface="+mn-lt"/>
                        <a:ea typeface="+mn-ea"/>
                        <a:cs typeface="+mn-cs"/>
                      </a:endParaRPr>
                    </a:p>
                  </a:txBody>
                  <a:tcPr anchor="ctr"/>
                </a:tc>
              </a:tr>
              <a:tr h="56577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600" b="1" dirty="0" smtClean="0">
                          <a:solidFill>
                            <a:schemeClr val="tx1">
                              <a:lumMod val="85000"/>
                              <a:lumOff val="15000"/>
                            </a:schemeClr>
                          </a:solidFill>
                          <a:latin typeface="+mn-lt"/>
                        </a:rPr>
                        <a:t>DATA</a:t>
                      </a:r>
                      <a:r>
                        <a:rPr lang="en-IN" sz="1600" b="1" baseline="0" dirty="0" smtClean="0">
                          <a:solidFill>
                            <a:schemeClr val="tx1">
                              <a:lumMod val="85000"/>
                              <a:lumOff val="15000"/>
                            </a:schemeClr>
                          </a:solidFill>
                          <a:latin typeface="+mn-lt"/>
                        </a:rPr>
                        <a:t>  ANALYSIS</a:t>
                      </a:r>
                      <a:endParaRPr lang="en-IN" sz="1600" b="1" dirty="0" smtClean="0">
                        <a:solidFill>
                          <a:schemeClr val="tx1">
                            <a:lumMod val="85000"/>
                            <a:lumOff val="15000"/>
                          </a:schemeClr>
                        </a:solidFill>
                        <a:latin typeface="+mn-lt"/>
                      </a:endParaRP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b="1" kern="1200" dirty="0" smtClean="0">
                          <a:solidFill>
                            <a:schemeClr val="tx1">
                              <a:lumMod val="85000"/>
                              <a:lumOff val="15000"/>
                            </a:schemeClr>
                          </a:solidFill>
                          <a:latin typeface="+mn-lt"/>
                          <a:ea typeface="+mn-ea"/>
                          <a:cs typeface="+mn-cs"/>
                        </a:rPr>
                        <a:t>MS Excel 2007</a:t>
                      </a:r>
                      <a:endParaRPr lang="en-IN" sz="1600" b="1" kern="1200" dirty="0">
                        <a:solidFill>
                          <a:schemeClr val="tx1">
                            <a:lumMod val="85000"/>
                            <a:lumOff val="15000"/>
                          </a:schemeClr>
                        </a:solidFill>
                        <a:latin typeface="+mn-lt"/>
                        <a:ea typeface="+mn-ea"/>
                        <a:cs typeface="+mn-cs"/>
                      </a:endParaRPr>
                    </a:p>
                  </a:txBody>
                  <a:tcPr anchor="ctr"/>
                </a:tc>
              </a:tr>
            </a:tbl>
          </a:graphicData>
        </a:graphic>
      </p:graphicFrame>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 Analysis : Demographic Details  </a:t>
            </a:r>
          </a:p>
          <a:p>
            <a:endParaRPr lang="en-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graphicFrame>
        <p:nvGraphicFramePr>
          <p:cNvPr id="7" name="Chart 6"/>
          <p:cNvGraphicFramePr>
            <a:graphicFrameLocks/>
          </p:cNvGraphicFramePr>
          <p:nvPr>
            <p:extLst>
              <p:ext uri="{D42A27DB-BD31-4B8C-83A1-F6EECF244321}">
                <p14:modId xmlns="" xmlns:p14="http://schemas.microsoft.com/office/powerpoint/2010/main" val="107177675"/>
              </p:ext>
            </p:extLst>
          </p:nvPr>
        </p:nvGraphicFramePr>
        <p:xfrm>
          <a:off x="4577172" y="1702452"/>
          <a:ext cx="3996263" cy="2307704"/>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p:cNvPicPr>
            <a:picLocks noChangeAspect="1"/>
          </p:cNvPicPr>
          <p:nvPr/>
        </p:nvPicPr>
        <p:blipFill rotWithShape="1">
          <a:blip r:embed="rId4" cstate="print"/>
          <a:srcRect l="3679" t="6123" r="4343" b="5087"/>
          <a:stretch/>
        </p:blipFill>
        <p:spPr>
          <a:xfrm>
            <a:off x="376408" y="1689287"/>
            <a:ext cx="3744417" cy="2171761"/>
          </a:xfrm>
          <a:prstGeom prst="rect">
            <a:avLst/>
          </a:prstGeom>
        </p:spPr>
      </p:pic>
      <p:sp>
        <p:nvSpPr>
          <p:cNvPr id="4" name="Rectangle 3"/>
          <p:cNvSpPr/>
          <p:nvPr/>
        </p:nvSpPr>
        <p:spPr>
          <a:xfrm>
            <a:off x="447963" y="1588894"/>
            <a:ext cx="1698094" cy="307777"/>
          </a:xfrm>
          <a:prstGeom prst="rect">
            <a:avLst/>
          </a:prstGeom>
        </p:spPr>
        <p:txBody>
          <a:bodyPr wrap="none">
            <a:spAutoFit/>
          </a:bodyPr>
          <a:lstStyle/>
          <a:p>
            <a:r>
              <a:rPr lang="en-US" sz="1400" dirty="0"/>
              <a:t>Sample Size 75 Patients</a:t>
            </a:r>
          </a:p>
        </p:txBody>
      </p:sp>
      <p:pic>
        <p:nvPicPr>
          <p:cNvPr id="11" name="Picture 10"/>
          <p:cNvPicPr>
            <a:picLocks noChangeAspect="1"/>
          </p:cNvPicPr>
          <p:nvPr/>
        </p:nvPicPr>
        <p:blipFill>
          <a:blip r:embed="rId5" cstate="print"/>
          <a:stretch>
            <a:fillRect/>
          </a:stretch>
        </p:blipFill>
        <p:spPr>
          <a:xfrm>
            <a:off x="376408" y="3803228"/>
            <a:ext cx="3115473" cy="2833131"/>
          </a:xfrm>
          <a:prstGeom prst="rect">
            <a:avLst/>
          </a:prstGeom>
        </p:spPr>
      </p:pic>
      <p:pic>
        <p:nvPicPr>
          <p:cNvPr id="13" name="Picture 12"/>
          <p:cNvPicPr>
            <a:picLocks noChangeAspect="1"/>
          </p:cNvPicPr>
          <p:nvPr/>
        </p:nvPicPr>
        <p:blipFill>
          <a:blip r:embed="rId6" cstate="print">
            <a:clrChange>
              <a:clrFrom>
                <a:srgbClr val="FFFFFF"/>
              </a:clrFrom>
              <a:clrTo>
                <a:srgbClr val="FFFFFF">
                  <a:alpha val="0"/>
                </a:srgbClr>
              </a:clrTo>
            </a:clrChange>
          </a:blip>
          <a:stretch>
            <a:fillRect/>
          </a:stretch>
        </p:blipFill>
        <p:spPr>
          <a:xfrm>
            <a:off x="4283968" y="4287249"/>
            <a:ext cx="4209524" cy="2238095"/>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 Analysis : Patient History</a:t>
            </a:r>
          </a:p>
          <a:p>
            <a:endParaRPr lang="en-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pic>
        <p:nvPicPr>
          <p:cNvPr id="4" name="Picture 3"/>
          <p:cNvPicPr>
            <a:picLocks noChangeAspect="1"/>
          </p:cNvPicPr>
          <p:nvPr/>
        </p:nvPicPr>
        <p:blipFill rotWithShape="1">
          <a:blip r:embed="rId3" cstate="print"/>
          <a:srcRect l="891" t="6937" r="20267" b="1392"/>
          <a:stretch/>
        </p:blipFill>
        <p:spPr>
          <a:xfrm>
            <a:off x="4899869" y="1628799"/>
            <a:ext cx="4222917" cy="2848979"/>
          </a:xfrm>
          <a:prstGeom prst="rect">
            <a:avLst/>
          </a:prstGeom>
        </p:spPr>
      </p:pic>
      <p:pic>
        <p:nvPicPr>
          <p:cNvPr id="5" name="Picture 4"/>
          <p:cNvPicPr>
            <a:picLocks noChangeAspect="1"/>
          </p:cNvPicPr>
          <p:nvPr/>
        </p:nvPicPr>
        <p:blipFill rotWithShape="1">
          <a:blip r:embed="rId4" cstate="print"/>
          <a:srcRect l="996" t="6732" r="994" b="1495"/>
          <a:stretch/>
        </p:blipFill>
        <p:spPr>
          <a:xfrm>
            <a:off x="107504" y="1628800"/>
            <a:ext cx="4856384" cy="2632954"/>
          </a:xfrm>
          <a:prstGeom prst="rect">
            <a:avLst/>
          </a:prstGeom>
        </p:spPr>
      </p:pic>
      <p:pic>
        <p:nvPicPr>
          <p:cNvPr id="2" name="Picture 1"/>
          <p:cNvPicPr>
            <a:picLocks noChangeAspect="1"/>
          </p:cNvPicPr>
          <p:nvPr/>
        </p:nvPicPr>
        <p:blipFill>
          <a:blip r:embed="rId5" cstate="print"/>
          <a:stretch>
            <a:fillRect/>
          </a:stretch>
        </p:blipFill>
        <p:spPr>
          <a:xfrm>
            <a:off x="6394793" y="4915300"/>
            <a:ext cx="2713711" cy="1682052"/>
          </a:xfrm>
          <a:prstGeom prst="rect">
            <a:avLst/>
          </a:prstGeom>
        </p:spPr>
      </p:pic>
      <p:pic>
        <p:nvPicPr>
          <p:cNvPr id="11" name="Picture 10"/>
          <p:cNvPicPr>
            <a:picLocks noChangeAspect="1"/>
          </p:cNvPicPr>
          <p:nvPr/>
        </p:nvPicPr>
        <p:blipFill>
          <a:blip r:embed="rId6" cstate="print"/>
          <a:stretch>
            <a:fillRect/>
          </a:stretch>
        </p:blipFill>
        <p:spPr>
          <a:xfrm>
            <a:off x="3274214" y="4941168"/>
            <a:ext cx="3025978" cy="1668530"/>
          </a:xfrm>
          <a:prstGeom prst="rect">
            <a:avLst/>
          </a:prstGeom>
        </p:spPr>
      </p:pic>
      <p:pic>
        <p:nvPicPr>
          <p:cNvPr id="12" name="Picture 11"/>
          <p:cNvPicPr>
            <a:picLocks noChangeAspect="1"/>
          </p:cNvPicPr>
          <p:nvPr/>
        </p:nvPicPr>
        <p:blipFill>
          <a:blip r:embed="rId7" cstate="print"/>
          <a:stretch>
            <a:fillRect/>
          </a:stretch>
        </p:blipFill>
        <p:spPr>
          <a:xfrm>
            <a:off x="264017" y="4941168"/>
            <a:ext cx="3011839" cy="1668530"/>
          </a:xfrm>
          <a:prstGeom prst="rect">
            <a:avLst/>
          </a:prstGeo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 Analysis:  Post Evaluation results</a:t>
            </a:r>
          </a:p>
          <a:p>
            <a:endParaRPr lang="en-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pic>
        <p:nvPicPr>
          <p:cNvPr id="5" name="Picture 4"/>
          <p:cNvPicPr>
            <a:picLocks noChangeAspect="1"/>
          </p:cNvPicPr>
          <p:nvPr/>
        </p:nvPicPr>
        <p:blipFill>
          <a:blip r:embed="rId3" cstate="print">
            <a:clrChange>
              <a:clrFrom>
                <a:srgbClr val="FFFFFF"/>
              </a:clrFrom>
              <a:clrTo>
                <a:srgbClr val="FFFFFF">
                  <a:alpha val="0"/>
                </a:srgbClr>
              </a:clrTo>
            </a:clrChange>
          </a:blip>
          <a:stretch>
            <a:fillRect/>
          </a:stretch>
        </p:blipFill>
        <p:spPr>
          <a:xfrm>
            <a:off x="467544" y="1556792"/>
            <a:ext cx="8314286" cy="4428571"/>
          </a:xfrm>
          <a:prstGeom prst="rect">
            <a:avLst/>
          </a:prstGeom>
        </p:spPr>
      </p:pic>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Data finding : Age wise Observations</a:t>
            </a:r>
          </a:p>
          <a:p>
            <a:endParaRPr lang="en-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pic>
        <p:nvPicPr>
          <p:cNvPr id="2" name="Picture 1"/>
          <p:cNvPicPr>
            <a:picLocks noChangeAspect="1"/>
          </p:cNvPicPr>
          <p:nvPr/>
        </p:nvPicPr>
        <p:blipFill rotWithShape="1">
          <a:blip r:embed="rId3" cstate="print"/>
          <a:srcRect l="16545" t="14305" r="12531" b="2947"/>
          <a:stretch/>
        </p:blipFill>
        <p:spPr>
          <a:xfrm>
            <a:off x="323528" y="1484784"/>
            <a:ext cx="2592288" cy="2494465"/>
          </a:xfrm>
          <a:prstGeom prst="rect">
            <a:avLst/>
          </a:prstGeom>
        </p:spPr>
      </p:pic>
      <p:pic>
        <p:nvPicPr>
          <p:cNvPr id="4" name="Picture 3"/>
          <p:cNvPicPr>
            <a:picLocks noChangeAspect="1"/>
          </p:cNvPicPr>
          <p:nvPr/>
        </p:nvPicPr>
        <p:blipFill rotWithShape="1">
          <a:blip r:embed="rId4" cstate="print"/>
          <a:srcRect l="15222" t="12684" r="13883" b="6194"/>
          <a:stretch/>
        </p:blipFill>
        <p:spPr>
          <a:xfrm>
            <a:off x="5117232" y="1412776"/>
            <a:ext cx="2839144" cy="2678437"/>
          </a:xfrm>
          <a:prstGeom prst="rect">
            <a:avLst/>
          </a:prstGeom>
        </p:spPr>
      </p:pic>
      <p:pic>
        <p:nvPicPr>
          <p:cNvPr id="6" name="Picture 5"/>
          <p:cNvPicPr>
            <a:picLocks noChangeAspect="1"/>
          </p:cNvPicPr>
          <p:nvPr/>
        </p:nvPicPr>
        <p:blipFill rotWithShape="1">
          <a:blip r:embed="rId5" cstate="print"/>
          <a:srcRect l="1846" t="15931" r="19235" b="1326"/>
          <a:stretch/>
        </p:blipFill>
        <p:spPr>
          <a:xfrm>
            <a:off x="176293" y="4097329"/>
            <a:ext cx="3053933" cy="2639840"/>
          </a:xfrm>
          <a:prstGeom prst="rect">
            <a:avLst/>
          </a:prstGeom>
        </p:spPr>
      </p:pic>
      <p:pic>
        <p:nvPicPr>
          <p:cNvPr id="7" name="Picture 6"/>
          <p:cNvPicPr>
            <a:picLocks noChangeAspect="1"/>
          </p:cNvPicPr>
          <p:nvPr/>
        </p:nvPicPr>
        <p:blipFill rotWithShape="1">
          <a:blip r:embed="rId6" cstate="print"/>
          <a:srcRect l="15207" t="15929" r="15207" b="7815"/>
          <a:stretch/>
        </p:blipFill>
        <p:spPr>
          <a:xfrm>
            <a:off x="5436096" y="4149080"/>
            <a:ext cx="2731132" cy="2468524"/>
          </a:xfrm>
          <a:prstGeom prst="rect">
            <a:avLst/>
          </a:prstGeom>
        </p:spPr>
      </p:pic>
      <p:graphicFrame>
        <p:nvGraphicFramePr>
          <p:cNvPr id="9" name="Diagram 8"/>
          <p:cNvGraphicFramePr/>
          <p:nvPr>
            <p:extLst>
              <p:ext uri="{D42A27DB-BD31-4B8C-83A1-F6EECF244321}">
                <p14:modId xmlns="" xmlns:p14="http://schemas.microsoft.com/office/powerpoint/2010/main" val="3854842070"/>
              </p:ext>
            </p:extLst>
          </p:nvPr>
        </p:nvGraphicFramePr>
        <p:xfrm>
          <a:off x="3230226" y="2276054"/>
          <a:ext cx="1967880" cy="95188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graphicFrame>
        <p:nvGraphicFramePr>
          <p:cNvPr id="10" name="Diagram 9"/>
          <p:cNvGraphicFramePr/>
          <p:nvPr>
            <p:extLst>
              <p:ext uri="{D42A27DB-BD31-4B8C-83A1-F6EECF244321}">
                <p14:modId xmlns="" xmlns:p14="http://schemas.microsoft.com/office/powerpoint/2010/main" val="3049206935"/>
              </p:ext>
            </p:extLst>
          </p:nvPr>
        </p:nvGraphicFramePr>
        <p:xfrm>
          <a:off x="3181253" y="4941168"/>
          <a:ext cx="2347628" cy="795317"/>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11" name="Rectangle 10"/>
          <p:cNvSpPr/>
          <p:nvPr/>
        </p:nvSpPr>
        <p:spPr>
          <a:xfrm>
            <a:off x="3637071" y="1772816"/>
            <a:ext cx="1195712" cy="369332"/>
          </a:xfrm>
          <a:prstGeom prst="rect">
            <a:avLst/>
          </a:prstGeom>
        </p:spPr>
        <p:txBody>
          <a:bodyPr wrap="none">
            <a:spAutoFit/>
          </a:bodyPr>
          <a:lstStyle/>
          <a:p>
            <a:r>
              <a:rPr lang="en-US" dirty="0"/>
              <a:t>Age Bracket</a:t>
            </a:r>
          </a:p>
        </p:txBody>
      </p:sp>
      <p:sp>
        <p:nvSpPr>
          <p:cNvPr id="12" name="Rectangle 11"/>
          <p:cNvSpPr/>
          <p:nvPr/>
        </p:nvSpPr>
        <p:spPr>
          <a:xfrm>
            <a:off x="3642360" y="4509120"/>
            <a:ext cx="1195712" cy="369332"/>
          </a:xfrm>
          <a:prstGeom prst="rect">
            <a:avLst/>
          </a:prstGeom>
        </p:spPr>
        <p:txBody>
          <a:bodyPr wrap="none">
            <a:spAutoFit/>
          </a:bodyPr>
          <a:lstStyle/>
          <a:p>
            <a:r>
              <a:rPr lang="en-US" dirty="0"/>
              <a:t>Age Bracket</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IN" smtClean="0"/>
              <a:t>I</a:t>
            </a:r>
            <a:endParaRPr lang="en-IN" dirty="0"/>
          </a:p>
        </p:txBody>
      </p:sp>
      <p:sp>
        <p:nvSpPr>
          <p:cNvPr id="6" name="Rectangle 5"/>
          <p:cNvSpPr/>
          <p:nvPr/>
        </p:nvSpPr>
        <p:spPr>
          <a:xfrm>
            <a:off x="323528" y="1628800"/>
            <a:ext cx="7992888" cy="4524315"/>
          </a:xfrm>
          <a:prstGeom prst="rect">
            <a:avLst/>
          </a:prstGeom>
        </p:spPr>
        <p:txBody>
          <a:bodyPr wrap="square">
            <a:spAutoFit/>
          </a:bodyPr>
          <a:lstStyle/>
          <a:p>
            <a:pPr>
              <a:buFont typeface="Wingdings" pitchFamily="2" charset="2"/>
              <a:buChar char="Ø"/>
            </a:pPr>
            <a:r>
              <a:rPr lang="en-US" sz="2400" dirty="0" smtClean="0">
                <a:latin typeface="Times New Roman" pitchFamily="18" charset="0"/>
                <a:cs typeface="Times New Roman" pitchFamily="18" charset="0"/>
              </a:rPr>
              <a:t>Internship report-</a:t>
            </a:r>
          </a:p>
          <a:p>
            <a:pPr lvl="1">
              <a:buFont typeface="Wingdings" pitchFamily="2" charset="2"/>
              <a:buChar char="Ø"/>
            </a:pPr>
            <a:r>
              <a:rPr lang="en-US" sz="2400" dirty="0" smtClean="0">
                <a:latin typeface="Times New Roman" pitchFamily="18" charset="0"/>
                <a:cs typeface="Times New Roman" pitchFamily="18" charset="0"/>
              </a:rPr>
              <a:t>Organization profile</a:t>
            </a:r>
          </a:p>
          <a:p>
            <a:pPr lvl="1">
              <a:buFont typeface="Wingdings" pitchFamily="2" charset="2"/>
              <a:buChar char="Ø"/>
            </a:pPr>
            <a:r>
              <a:rPr lang="en-US" sz="2400" dirty="0" smtClean="0">
                <a:latin typeface="Times New Roman" pitchFamily="18" charset="0"/>
                <a:cs typeface="Times New Roman" pitchFamily="18" charset="0"/>
              </a:rPr>
              <a:t>Work at </a:t>
            </a:r>
            <a:r>
              <a:rPr lang="en-US" sz="2400" dirty="0" err="1" smtClean="0">
                <a:latin typeface="Times New Roman" pitchFamily="18" charset="0"/>
                <a:cs typeface="Times New Roman" pitchFamily="18" charset="0"/>
              </a:rPr>
              <a:t>Medanta</a:t>
            </a:r>
            <a:r>
              <a:rPr lang="en-US" sz="2400" dirty="0" smtClean="0">
                <a:latin typeface="Times New Roman" pitchFamily="18" charset="0"/>
                <a:cs typeface="Times New Roman" pitchFamily="18" charset="0"/>
              </a:rPr>
              <a:t> </a:t>
            </a:r>
            <a:r>
              <a:rPr lang="en-US" sz="2400" dirty="0" err="1" smtClean="0">
                <a:latin typeface="Times New Roman" pitchFamily="18" charset="0"/>
                <a:cs typeface="Times New Roman" pitchFamily="18" charset="0"/>
              </a:rPr>
              <a:t>Mediclinic</a:t>
            </a:r>
            <a:endParaRPr lang="en-US" sz="2400" dirty="0" smtClean="0">
              <a:latin typeface="Times New Roman" pitchFamily="18" charset="0"/>
              <a:cs typeface="Times New Roman" pitchFamily="18" charset="0"/>
            </a:endParaRPr>
          </a:p>
          <a:p>
            <a:pPr lvl="1">
              <a:buFont typeface="Wingdings" pitchFamily="2" charset="2"/>
              <a:buChar char="Ø"/>
            </a:pPr>
            <a:r>
              <a:rPr lang="en-US" sz="2400" dirty="0" smtClean="0">
                <a:latin typeface="Times New Roman" pitchFamily="18" charset="0"/>
                <a:cs typeface="Times New Roman" pitchFamily="18" charset="0"/>
              </a:rPr>
              <a:t>Key learning</a:t>
            </a:r>
          </a:p>
          <a:p>
            <a:pPr lvl="1">
              <a:buFont typeface="Wingdings" pitchFamily="2" charset="2"/>
              <a:buChar char="Ø"/>
            </a:pPr>
            <a:r>
              <a:rPr lang="en-US" sz="2400" dirty="0" smtClean="0">
                <a:latin typeface="Times New Roman" pitchFamily="18" charset="0"/>
                <a:cs typeface="Times New Roman" pitchFamily="18" charset="0"/>
              </a:rPr>
              <a:t>Project plan</a:t>
            </a:r>
          </a:p>
          <a:p>
            <a:pPr lvl="1">
              <a:buFont typeface="Wingdings" pitchFamily="2" charset="2"/>
              <a:buChar char="Ø"/>
            </a:pPr>
            <a:endParaRPr lang="en-US" sz="2400" dirty="0" smtClean="0">
              <a:latin typeface="Times New Roman" pitchFamily="18" charset="0"/>
              <a:cs typeface="Times New Roman" pitchFamily="18" charset="0"/>
            </a:endParaRPr>
          </a:p>
          <a:p>
            <a:pPr>
              <a:buFont typeface="Wingdings" pitchFamily="2" charset="2"/>
              <a:buChar char="Ø"/>
            </a:pPr>
            <a:r>
              <a:rPr lang="en-US" sz="2400" dirty="0" smtClean="0">
                <a:latin typeface="Times New Roman" pitchFamily="18" charset="0"/>
                <a:cs typeface="Times New Roman" pitchFamily="18" charset="0"/>
              </a:rPr>
              <a:t>Dissertation project-</a:t>
            </a:r>
          </a:p>
          <a:p>
            <a:pPr lvl="1">
              <a:buFont typeface="Wingdings" pitchFamily="2" charset="2"/>
              <a:buChar char="Ø"/>
            </a:pPr>
            <a:r>
              <a:rPr lang="en-US" sz="2400" dirty="0" smtClean="0">
                <a:latin typeface="Times New Roman" pitchFamily="18" charset="0"/>
                <a:cs typeface="Times New Roman" pitchFamily="18" charset="0"/>
              </a:rPr>
              <a:t>Title and problem statement</a:t>
            </a:r>
          </a:p>
          <a:p>
            <a:pPr lvl="1">
              <a:buFont typeface="Wingdings" pitchFamily="2" charset="2"/>
              <a:buChar char="Ø"/>
            </a:pPr>
            <a:r>
              <a:rPr lang="en-US" sz="2400" dirty="0" smtClean="0">
                <a:latin typeface="Times New Roman" pitchFamily="18" charset="0"/>
                <a:cs typeface="Times New Roman" pitchFamily="18" charset="0"/>
              </a:rPr>
              <a:t>Objective &amp; Methodology</a:t>
            </a:r>
          </a:p>
          <a:p>
            <a:pPr lvl="1">
              <a:buFont typeface="Wingdings" pitchFamily="2" charset="2"/>
              <a:buChar char="Ø"/>
            </a:pPr>
            <a:r>
              <a:rPr lang="en-US" sz="2400" dirty="0" smtClean="0">
                <a:latin typeface="Times New Roman" pitchFamily="18" charset="0"/>
                <a:cs typeface="Times New Roman" pitchFamily="18" charset="0"/>
              </a:rPr>
              <a:t>Result</a:t>
            </a:r>
          </a:p>
          <a:p>
            <a:pPr lvl="1">
              <a:buFont typeface="Wingdings" pitchFamily="2" charset="2"/>
              <a:buChar char="Ø"/>
            </a:pPr>
            <a:r>
              <a:rPr lang="en-US" sz="2400" dirty="0" smtClean="0">
                <a:latin typeface="Times New Roman" pitchFamily="18" charset="0"/>
                <a:cs typeface="Times New Roman" pitchFamily="18" charset="0"/>
              </a:rPr>
              <a:t>Summary &amp; Recommendations</a:t>
            </a:r>
          </a:p>
          <a:p>
            <a:pPr lvl="1">
              <a:buFont typeface="Wingdings" pitchFamily="2" charset="2"/>
              <a:buChar char="Ø"/>
            </a:pPr>
            <a:endParaRPr lang="en-US" sz="2400" dirty="0" smtClean="0">
              <a:latin typeface="Times New Roman" pitchFamily="18" charset="0"/>
              <a:cs typeface="Times New Roman" pitchFamily="18" charset="0"/>
            </a:endParaRPr>
          </a:p>
        </p:txBody>
      </p:sp>
      <p:sp>
        <p:nvSpPr>
          <p:cNvPr id="7"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Agenda</a:t>
            </a:r>
            <a:endParaRPr lang="en-IN" sz="3600" b="1"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pic>
        <p:nvPicPr>
          <p:cNvPr id="9"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539552" y="188640"/>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US" sz="3600" dirty="0" smtClean="0"/>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Discussion of the study findings </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
        <p:nvSpPr>
          <p:cNvPr id="5" name="Rectangle 4"/>
          <p:cNvSpPr/>
          <p:nvPr/>
        </p:nvSpPr>
        <p:spPr>
          <a:xfrm>
            <a:off x="323528" y="1225689"/>
            <a:ext cx="8820472" cy="5355312"/>
          </a:xfrm>
          <a:prstGeom prst="rect">
            <a:avLst/>
          </a:prstGeom>
        </p:spPr>
        <p:txBody>
          <a:bodyPr wrap="square">
            <a:spAutoFit/>
          </a:bodyPr>
          <a:lstStyle/>
          <a:p>
            <a:pPr>
              <a:buFont typeface="Arial" pitchFamily="34" charset="0"/>
              <a:buChar char="•"/>
            </a:pP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In this study , total sample of employee is 75 ,among that 35% (n= 26)are female and 65% (n=49)male. There are 5 age group in study , maximum age group employee are between31-40  year is around 46% (n=34) . There are many big corporate company in cyber-city among them 65%  employee are coming  health check-up from  KPMG, UHCI &amp; RITES.</a:t>
            </a:r>
          </a:p>
          <a:p>
            <a:pPr>
              <a:buFont typeface="Arial" pitchFamily="34" charset="0"/>
              <a:buChar char="•"/>
            </a:pP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There are 56% employee has medical past history among them maximum has cardiac system and nervous system(table 8). As comparing day to day  habit of employee , maximum 75% employee are alcohol user among age group 20-25 and 36-40(table 9.) , 55% smoking among 20-25 age group , minimum percentage of regular exercise are 20-25  age group.</a:t>
            </a:r>
          </a:p>
          <a:p>
            <a:pPr>
              <a:buFont typeface="Arial" pitchFamily="34" charset="0"/>
              <a:buChar char="•"/>
            </a:pP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After health check-up assessment result, among 75 employee major 4 results has maximum like 51% employee has Vitamin D deficiency, 34%  has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dyslipedimia</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 32% has  overweight, 32%  has fatty liver. According to many review of literature, these above 4 are major risk factor for lifestyle diseases especially cardiac problem.</a:t>
            </a:r>
          </a:p>
          <a:p>
            <a:pPr>
              <a:buFont typeface="Arial" pitchFamily="34" charset="0"/>
              <a:buChar char="•"/>
            </a:pP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As per age group wise study finding, between age group 26-30 has 41%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Vit</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D deficiency ,19%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dyslipedemia</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,16%  overweight    , between age group 31-35 has 20%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Vit</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D deficiency ,24%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dyslipedemia</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 22% fatty liver ,17%  overweight  , between age group 36-40 has 26%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Vit</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D deficiency ,21%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dyslipedemia</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,11%  overweight, hypertension, kidney problem.</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Summary &amp; Conclusion </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
        <p:nvSpPr>
          <p:cNvPr id="4" name="Rectangle 3"/>
          <p:cNvSpPr/>
          <p:nvPr/>
        </p:nvSpPr>
        <p:spPr>
          <a:xfrm>
            <a:off x="251520" y="1772816"/>
            <a:ext cx="8424936" cy="2862322"/>
          </a:xfrm>
          <a:prstGeom prst="rect">
            <a:avLst/>
          </a:prstGeom>
        </p:spPr>
        <p:txBody>
          <a:bodyPr wrap="square">
            <a:spAutoFit/>
          </a:bodyPr>
          <a:lstStyle/>
          <a:p>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The cardiovascular mortality and hospitalisation will be largely concentrated in the prime working age group and the cost of hospitalisation is expected to increase substantially in coming years. This calls for mobilising resources, increasing access to health insurance and devising strategies for the prevention, control and treatment of cardiovascular diseases in India.</a:t>
            </a:r>
          </a:p>
          <a:p>
            <a:endPar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In corporate employee results  , especially  75% age group below 40 suffering from life style diseases which indicate very unhealthy life style habits and workload. For them health awareness and promotion strategies should implement. To increase life expectancy of people and productivity of corporate organization</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Recommendation </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graphicFrame>
        <p:nvGraphicFramePr>
          <p:cNvPr id="5" name="Diagram 4"/>
          <p:cNvGraphicFramePr/>
          <p:nvPr>
            <p:extLst>
              <p:ext uri="{D42A27DB-BD31-4B8C-83A1-F6EECF244321}">
                <p14:modId xmlns="" xmlns:p14="http://schemas.microsoft.com/office/powerpoint/2010/main" val="3352364446"/>
              </p:ext>
            </p:extLst>
          </p:nvPr>
        </p:nvGraphicFramePr>
        <p:xfrm>
          <a:off x="477126" y="1628800"/>
          <a:ext cx="7704856" cy="453650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US" sz="3600" dirty="0" smtClean="0"/>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Recommendations </a:t>
            </a:r>
            <a:endParaRPr lang="en-IN"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pic>
        <p:nvPicPr>
          <p:cNvPr id="1026" name="Picture 2" descr="C:\Users\Madhavis\Desktop\DESERTATION\dessertatio logo\images (1).jpg"/>
          <p:cNvPicPr>
            <a:picLocks noChangeAspect="1" noChangeArrowheads="1"/>
          </p:cNvPicPr>
          <p:nvPr/>
        </p:nvPicPr>
        <p:blipFill>
          <a:blip r:embed="rId3" cstate="print"/>
          <a:srcRect/>
          <a:stretch>
            <a:fillRect/>
          </a:stretch>
        </p:blipFill>
        <p:spPr bwMode="auto">
          <a:xfrm>
            <a:off x="827584" y="4509120"/>
            <a:ext cx="2184151" cy="1800225"/>
          </a:xfrm>
          <a:prstGeom prst="rect">
            <a:avLst/>
          </a:prstGeom>
          <a:noFill/>
        </p:spPr>
      </p:pic>
      <p:pic>
        <p:nvPicPr>
          <p:cNvPr id="1027" name="Picture 3" descr="C:\Users\Madhavis\Desktop\DESERTATION\dessertatio logo\download (1).jpg"/>
          <p:cNvPicPr>
            <a:picLocks noChangeAspect="1" noChangeArrowheads="1"/>
          </p:cNvPicPr>
          <p:nvPr/>
        </p:nvPicPr>
        <p:blipFill>
          <a:blip r:embed="rId4" cstate="print"/>
          <a:srcRect/>
          <a:stretch>
            <a:fillRect/>
          </a:stretch>
        </p:blipFill>
        <p:spPr bwMode="auto">
          <a:xfrm>
            <a:off x="5436096" y="3501008"/>
            <a:ext cx="2592288" cy="2376264"/>
          </a:xfrm>
          <a:prstGeom prst="rect">
            <a:avLst/>
          </a:prstGeom>
          <a:noFill/>
        </p:spPr>
      </p:pic>
      <p:pic>
        <p:nvPicPr>
          <p:cNvPr id="1028" name="Picture 4" descr="C:\Users\Madhavis\Desktop\DESERTATION\dessertatio logo\health_wellness1.jpg"/>
          <p:cNvPicPr>
            <a:picLocks noChangeAspect="1" noChangeArrowheads="1"/>
          </p:cNvPicPr>
          <p:nvPr/>
        </p:nvPicPr>
        <p:blipFill>
          <a:blip r:embed="rId5" cstate="print"/>
          <a:srcRect/>
          <a:stretch>
            <a:fillRect/>
          </a:stretch>
        </p:blipFill>
        <p:spPr bwMode="auto">
          <a:xfrm>
            <a:off x="1043608" y="1628800"/>
            <a:ext cx="4762500" cy="2266950"/>
          </a:xfrm>
          <a:prstGeom prst="rect">
            <a:avLst/>
          </a:prstGeom>
          <a:noFill/>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buNone/>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References </a:t>
            </a:r>
            <a:endParaRPr lang="en-IN"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
        <p:nvSpPr>
          <p:cNvPr id="4" name="Rectangle 3"/>
          <p:cNvSpPr/>
          <p:nvPr/>
        </p:nvSpPr>
        <p:spPr>
          <a:xfrm>
            <a:off x="251520" y="1628800"/>
            <a:ext cx="8208912" cy="4247317"/>
          </a:xfrm>
          <a:prstGeom prst="rect">
            <a:avLst/>
          </a:prstGeom>
        </p:spPr>
        <p:txBody>
          <a:bodyPr wrap="square">
            <a:spAutoFit/>
          </a:bodyPr>
          <a:lstStyle/>
          <a:p>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1.World Health Organization (WHO). Sedentary lifestyle: a global public health problem. Available from URL: http://ww.who.int/hpr/physactiv/sedentary.lifestyle1.shtml </a:t>
            </a:r>
          </a:p>
          <a:p>
            <a:endPar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2. Workplace Wellness Programs Can Generate Savings By Katherine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Baicker</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David Cutler, and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Zirui</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Song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doi</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10.1377/hlthaff.2009.0626HEALTH AFFAIRS 29, NO. 2 (2010)</a:t>
            </a:r>
          </a:p>
          <a:p>
            <a:endPar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3.Preventive Health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ProgrammeUnderstanding</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Preventive Health Check market dynamics,  competition benchmarking and recommendations for product and process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improvement.by</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ASHISH KUMAR GUPTA PGDM 2009-11in 2009 – 09DM028 Birla Institute of Management Technology</a:t>
            </a:r>
          </a:p>
          <a:p>
            <a:endPar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endParaRPr>
          </a:p>
          <a:p>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4.Akhil Kant Singh,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Ankit</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Maheshwari</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Nidhi</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Sharma,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Anand</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K. Lifestyle associated risk factors in adolescents, Indian Journal of </a:t>
            </a:r>
            <a:r>
              <a:rPr lang="en-IN" dirty="0" err="1"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Pediatrics</a:t>
            </a:r>
            <a:r>
              <a:rPr lang="en-IN" dirty="0" smtClean="0">
                <a:solidFill>
                  <a:srgbClr val="000000"/>
                </a:solidFill>
                <a:latin typeface="Cambria" panose="02040503050406030204" pitchFamily="18" charset="0"/>
                <a:ea typeface="Calibri" panose="020F0502020204030204" pitchFamily="34" charset="0"/>
                <a:cs typeface="Times New Roman" panose="02020603050405020304" pitchFamily="18" charset="0"/>
              </a:rPr>
              <a:t>, 2006, 73, 901.</a:t>
            </a:r>
            <a:endParaRPr lang="en-IN" dirty="0">
              <a:solidFill>
                <a:srgbClr val="000000"/>
              </a:solidFill>
              <a:latin typeface="Cambria" panose="02040503050406030204" pitchFamily="18" charset="0"/>
              <a:ea typeface="Calibri" panose="020F0502020204030204" pitchFamily="34" charset="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6"/>
          <p:cNvSpPr>
            <a:spLocks noGrp="1"/>
          </p:cNvSpPr>
          <p:nvPr>
            <p:ph sz="quarter" idx="1"/>
          </p:nvPr>
        </p:nvSpPr>
        <p:spPr>
          <a:xfrm>
            <a:off x="467544" y="476672"/>
            <a:ext cx="8219256" cy="936104"/>
          </a:xfrm>
        </p:spPr>
        <p:style>
          <a:lnRef idx="2">
            <a:schemeClr val="dk1"/>
          </a:lnRef>
          <a:fillRef idx="1002">
            <a:schemeClr val="lt2"/>
          </a:fillRef>
          <a:effectRef idx="0">
            <a:schemeClr val="dk1"/>
          </a:effectRef>
          <a:fontRef idx="minor">
            <a:schemeClr val="dk1"/>
          </a:fontRef>
        </p:style>
        <p:txBody>
          <a:bodyPr>
            <a:normAutofit/>
          </a:bodyPr>
          <a:lstStyle/>
          <a:p>
            <a:pPr algn="ctr">
              <a:buNone/>
            </a:pPr>
            <a:r>
              <a:rPr lang="en-US" sz="3600" i="1" dirty="0" smtClean="0">
                <a:solidFill>
                  <a:srgbClr val="002060"/>
                </a:solidFill>
                <a:latin typeface="Arial Black" pitchFamily="34" charset="0"/>
                <a:sym typeface="Calibri" pitchFamily="34" charset="0"/>
              </a:rPr>
              <a:t> </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sym typeface="Calibri" pitchFamily="34" charset="0"/>
              </a:rPr>
              <a:t>Thank You </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pic>
        <p:nvPicPr>
          <p:cNvPr id="3"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pic>
        <p:nvPicPr>
          <p:cNvPr id="2050" name="Picture 2" descr="C:\Users\Madhavis\Desktop\DESERTATION\dessertatio logo\images (3).jpg"/>
          <p:cNvPicPr>
            <a:picLocks noChangeAspect="1" noChangeArrowheads="1"/>
          </p:cNvPicPr>
          <p:nvPr/>
        </p:nvPicPr>
        <p:blipFill>
          <a:blip r:embed="rId3" cstate="print"/>
          <a:srcRect/>
          <a:stretch>
            <a:fillRect/>
          </a:stretch>
        </p:blipFill>
        <p:spPr bwMode="auto">
          <a:xfrm>
            <a:off x="1043609" y="1484784"/>
            <a:ext cx="6696744" cy="5184576"/>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2132856"/>
            <a:ext cx="8496944" cy="1440160"/>
          </a:xfrm>
          <a:effectLst>
            <a:reflection blurRad="6350" stA="52000" endA="300" endPos="35000" dir="5400000" sy="-100000" algn="bl" rotWithShape="0"/>
          </a:effectLst>
        </p:spPr>
        <p:style>
          <a:lnRef idx="0">
            <a:scrgbClr r="0" g="0" b="0"/>
          </a:lnRef>
          <a:fillRef idx="1002">
            <a:schemeClr val="lt1"/>
          </a:fillRef>
          <a:effectRef idx="0">
            <a:scrgbClr r="0" g="0" b="0"/>
          </a:effectRef>
          <a:fontRef idx="major"/>
        </p:style>
        <p:txBody>
          <a:bodyPr/>
          <a:lstStyle/>
          <a:p>
            <a:pPr algn="ctr">
              <a:buNone/>
            </a:pPr>
            <a:r>
              <a:rPr lang="en-US" sz="8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Internship Report</a:t>
            </a:r>
          </a:p>
          <a:p>
            <a:endParaRPr lang="en-IN" dirty="0"/>
          </a:p>
        </p:txBody>
      </p:sp>
      <p:pic>
        <p:nvPicPr>
          <p:cNvPr id="4"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Content Placeholder 6"/>
          <p:cNvSpPr txBox="1">
            <a:spLocks/>
          </p:cNvSpPr>
          <p:nvPr/>
        </p:nvSpPr>
        <p:spPr>
          <a:xfrm>
            <a:off x="467544" y="476672"/>
            <a:ext cx="8219256" cy="936104"/>
          </a:xfrm>
          <a:prstGeom prst="rect">
            <a:avLst/>
          </a:prstGeom>
        </p:spPr>
        <p:style>
          <a:lnRef idx="2">
            <a:schemeClr val="dk1"/>
          </a:lnRef>
          <a:fillRef idx="1002">
            <a:schemeClr val="lt2"/>
          </a:fillRef>
          <a:effectRef idx="0">
            <a:schemeClr val="dk1"/>
          </a:effectRef>
          <a:fontRef idx="minor">
            <a:schemeClr val="dk1"/>
          </a:fontRef>
        </p:style>
        <p:txBody>
          <a:bodyPr vert="horz">
            <a:normAutofit fontScale="92500"/>
          </a:bodyPr>
          <a:lstStyle/>
          <a:p>
            <a:pPr marL="274320" lvl="1" indent="-274320">
              <a:spcBef>
                <a:spcPts val="580"/>
              </a:spcBef>
              <a:buClr>
                <a:schemeClr val="accent1"/>
              </a:buClr>
              <a:buSzPct val="85000"/>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Organization profile,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Medanta</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Mediclinic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a:t>
            </a:r>
            <a:endParaRPr kumimoji="0" lang="en-IN" sz="36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Times New Roman" pitchFamily="18" charset="0"/>
              <a:cs typeface="Times New Roman" pitchFamily="18" charset="0"/>
            </a:endParaRPr>
          </a:p>
        </p:txBody>
      </p:sp>
      <p:sp>
        <p:nvSpPr>
          <p:cNvPr id="2" name="Rectangle 1"/>
          <p:cNvSpPr/>
          <p:nvPr/>
        </p:nvSpPr>
        <p:spPr>
          <a:xfrm>
            <a:off x="435424" y="1556792"/>
            <a:ext cx="8385048" cy="5478423"/>
          </a:xfrm>
          <a:prstGeom prst="rect">
            <a:avLst/>
          </a:prstGeom>
        </p:spPr>
        <p:txBody>
          <a:bodyPr wrap="square">
            <a:spAutoFit/>
          </a:bodyPr>
          <a:lstStyle/>
          <a:p>
            <a:r>
              <a:rPr lang="en-US" sz="1400" dirty="0" err="1">
                <a:latin typeface="Arial" panose="020B0604020202020204" pitchFamily="34" charset="0"/>
                <a:ea typeface="Calibri" panose="020F0502020204030204" pitchFamily="34" charset="0"/>
                <a:cs typeface="Arial" panose="020B0604020202020204" pitchFamily="34" charset="0"/>
              </a:rPr>
              <a:t>Medanta</a:t>
            </a:r>
            <a:r>
              <a:rPr lang="en-US" sz="1400" dirty="0">
                <a:latin typeface="Arial" panose="020B0604020202020204" pitchFamily="34" charset="0"/>
                <a:ea typeface="Calibri" panose="020F0502020204030204" pitchFamily="34" charset="0"/>
                <a:cs typeface="Arial" panose="020B0604020202020204" pitchFamily="34" charset="0"/>
              </a:rPr>
              <a:t> – The </a:t>
            </a:r>
            <a:r>
              <a:rPr lang="en-US" sz="1400" dirty="0" err="1">
                <a:latin typeface="Arial" panose="020B0604020202020204" pitchFamily="34" charset="0"/>
                <a:ea typeface="Calibri" panose="020F0502020204030204" pitchFamily="34" charset="0"/>
                <a:cs typeface="Arial" panose="020B0604020202020204" pitchFamily="34" charset="0"/>
              </a:rPr>
              <a:t>Medicity</a:t>
            </a:r>
            <a:r>
              <a:rPr lang="en-US" sz="1400" dirty="0">
                <a:latin typeface="Arial" panose="020B0604020202020204" pitchFamily="34" charset="0"/>
                <a:ea typeface="Calibri" panose="020F0502020204030204" pitchFamily="34" charset="0"/>
                <a:cs typeface="Arial" panose="020B0604020202020204" pitchFamily="34" charset="0"/>
              </a:rPr>
              <a:t> is one of India's largest multi-super specialty institutes located in Gurgaon, </a:t>
            </a:r>
            <a:r>
              <a:rPr lang="en-US" sz="1400" dirty="0">
                <a:latin typeface="Arial" panose="020B0604020202020204" pitchFamily="34" charset="0"/>
                <a:cs typeface="Arial" panose="020B0604020202020204" pitchFamily="34" charset="0"/>
              </a:rPr>
              <a:t>f</a:t>
            </a:r>
            <a:r>
              <a:rPr lang="en-US" sz="1400" dirty="0" smtClean="0">
                <a:latin typeface="Arial" panose="020B0604020202020204" pitchFamily="34" charset="0"/>
                <a:cs typeface="Arial" panose="020B0604020202020204" pitchFamily="34" charset="0"/>
              </a:rPr>
              <a:t>ounded </a:t>
            </a:r>
            <a:r>
              <a:rPr lang="en-US" sz="1400" dirty="0">
                <a:latin typeface="Arial" panose="020B0604020202020204" pitchFamily="34" charset="0"/>
                <a:cs typeface="Arial" panose="020B0604020202020204" pitchFamily="34" charset="0"/>
              </a:rPr>
              <a:t>by eminent cardiac surgeon, Dr. Naresh </a:t>
            </a:r>
            <a:r>
              <a:rPr lang="en-US" sz="1400" dirty="0" err="1" smtClean="0">
                <a:latin typeface="Arial" panose="020B0604020202020204" pitchFamily="34" charset="0"/>
                <a:cs typeface="Arial" panose="020B0604020202020204" pitchFamily="34" charset="0"/>
              </a:rPr>
              <a:t>Trehan.Spread</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across 43 acres, the institute includes a research center, medical and nursing school. It has 1250 beds and over 350 critical care beds with 45 operation theatres catering to over 20 </a:t>
            </a:r>
            <a:r>
              <a:rPr lang="en-US" sz="1400" dirty="0" smtClean="0">
                <a:latin typeface="Arial" panose="020B0604020202020204" pitchFamily="34" charset="0"/>
                <a:cs typeface="Arial" panose="020B0604020202020204" pitchFamily="34" charset="0"/>
              </a:rPr>
              <a:t>specialties</a:t>
            </a:r>
          </a:p>
          <a:p>
            <a:endParaRPr lang="en-US" sz="1400" dirty="0">
              <a:latin typeface="Arial" panose="020B0604020202020204" pitchFamily="34" charset="0"/>
              <a:cs typeface="Arial" panose="020B0604020202020204" pitchFamily="34" charset="0"/>
            </a:endParaRPr>
          </a:p>
          <a:p>
            <a:r>
              <a:rPr lang="en-US" sz="1400" b="1" dirty="0">
                <a:latin typeface="Arial" panose="020B0604020202020204" pitchFamily="34" charset="0"/>
                <a:cs typeface="Arial" panose="020B0604020202020204" pitchFamily="34" charset="0"/>
              </a:rPr>
              <a:t>Vision &amp; </a:t>
            </a:r>
            <a:r>
              <a:rPr lang="en-US" sz="1400" b="1" dirty="0" smtClean="0">
                <a:latin typeface="Arial" panose="020B0604020202020204" pitchFamily="34" charset="0"/>
                <a:cs typeface="Arial" panose="020B0604020202020204" pitchFamily="34" charset="0"/>
              </a:rPr>
              <a:t>Values</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"The Institute is governed under the guiding principles of providing affordable medical services to patients with care, compassion &amp; commitment</a:t>
            </a:r>
            <a:r>
              <a:rPr lang="en-US" sz="1400" dirty="0" smtClean="0">
                <a:latin typeface="Arial" panose="020B0604020202020204" pitchFamily="34" charset="0"/>
                <a:cs typeface="Arial" panose="020B0604020202020204" pitchFamily="34" charset="0"/>
              </a:rPr>
              <a:t>.</a:t>
            </a:r>
          </a:p>
          <a:p>
            <a:endParaRPr lang="en-US" sz="1400" dirty="0">
              <a:latin typeface="Arial" panose="020B0604020202020204" pitchFamily="34" charset="0"/>
              <a:cs typeface="Arial" panose="020B0604020202020204" pitchFamily="34" charset="0"/>
            </a:endParaRPr>
          </a:p>
          <a:p>
            <a:r>
              <a:rPr lang="en-US" sz="1400" b="1" dirty="0" smtClean="0">
                <a:latin typeface="Arial" panose="020B0604020202020204" pitchFamily="34" charset="0"/>
                <a:cs typeface="Arial" panose="020B0604020202020204" pitchFamily="34" charset="0"/>
              </a:rPr>
              <a:t>Mission</a:t>
            </a: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"Our mission is to deliver world class health care by creating institutes of excellence in integrated medical care, teaching and research. We aspire to create an ethical &amp; safe environment to treat all with respect and dignity."</a:t>
            </a:r>
          </a:p>
          <a:p>
            <a:endParaRPr lang="en-US" sz="1400" dirty="0" smtClean="0">
              <a:latin typeface="Arial" panose="020B0604020202020204" pitchFamily="34" charset="0"/>
              <a:cs typeface="Arial" panose="020B0604020202020204" pitchFamily="34" charset="0"/>
            </a:endParaRPr>
          </a:p>
          <a:p>
            <a:r>
              <a:rPr lang="en-US" sz="1400" b="1" u="sng" dirty="0" err="1">
                <a:latin typeface="Arial" panose="020B0604020202020204" pitchFamily="34" charset="0"/>
                <a:cs typeface="Arial" panose="020B0604020202020204" pitchFamily="34" charset="0"/>
              </a:rPr>
              <a:t>Medanta</a:t>
            </a:r>
            <a:r>
              <a:rPr lang="en-US" sz="1400" b="1" u="sng" dirty="0">
                <a:latin typeface="Arial" panose="020B0604020202020204" pitchFamily="34" charset="0"/>
                <a:cs typeface="Arial" panose="020B0604020202020204" pitchFamily="34" charset="0"/>
              </a:rPr>
              <a:t> </a:t>
            </a:r>
            <a:r>
              <a:rPr lang="en-US" sz="1400" b="1" u="sng" dirty="0" err="1">
                <a:latin typeface="Arial" panose="020B0604020202020204" pitchFamily="34" charset="0"/>
                <a:cs typeface="Arial" panose="020B0604020202020204" pitchFamily="34" charset="0"/>
              </a:rPr>
              <a:t>Mediclinic</a:t>
            </a:r>
            <a:r>
              <a:rPr lang="en-US" sz="1400" b="1" u="sng" dirty="0">
                <a:latin typeface="Arial" panose="020B0604020202020204" pitchFamily="34" charset="0"/>
                <a:cs typeface="Arial" panose="020B0604020202020204" pitchFamily="34" charset="0"/>
              </a:rPr>
              <a:t> </a:t>
            </a:r>
            <a:r>
              <a:rPr lang="en-US" sz="1400" b="1" u="sng" dirty="0" err="1" smtClean="0">
                <a:latin typeface="Arial" panose="020B0604020202020204" pitchFamily="34" charset="0"/>
                <a:cs typeface="Arial" panose="020B0604020202020204" pitchFamily="34" charset="0"/>
              </a:rPr>
              <a:t>Cybercity</a:t>
            </a:r>
            <a:endParaRPr lang="en-US" sz="1400" b="1" u="sng"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a:p>
            <a:r>
              <a:rPr lang="en-US" sz="1400" dirty="0">
                <a:latin typeface="Arial" panose="020B0604020202020204" pitchFamily="34" charset="0"/>
                <a:cs typeface="Arial" panose="020B0604020202020204" pitchFamily="34" charset="0"/>
              </a:rPr>
              <a:t>In keeping with </a:t>
            </a:r>
            <a:r>
              <a:rPr lang="en-US" sz="1400" dirty="0" smtClean="0">
                <a:latin typeface="Arial" panose="020B0604020202020204" pitchFamily="34" charset="0"/>
                <a:cs typeface="Arial" panose="020B0604020202020204" pitchFamily="34" charset="0"/>
              </a:rPr>
              <a:t>mission </a:t>
            </a:r>
            <a:r>
              <a:rPr lang="en-US" sz="1400" dirty="0">
                <a:latin typeface="Arial" panose="020B0604020202020204" pitchFamily="34" charset="0"/>
                <a:cs typeface="Arial" panose="020B0604020202020204" pitchFamily="34" charset="0"/>
              </a:rPr>
              <a:t>to deliver superlative healthcare, </a:t>
            </a:r>
            <a:r>
              <a:rPr lang="en-US" sz="1400" dirty="0" err="1">
                <a:latin typeface="Arial" panose="020B0604020202020204" pitchFamily="34" charset="0"/>
                <a:cs typeface="Arial" panose="020B0604020202020204" pitchFamily="34" charset="0"/>
              </a:rPr>
              <a:t>Medanta</a:t>
            </a:r>
            <a:r>
              <a:rPr lang="en-US" sz="1400" dirty="0">
                <a:latin typeface="Arial" panose="020B0604020202020204" pitchFamily="34" charset="0"/>
                <a:cs typeface="Arial" panose="020B0604020202020204" pitchFamily="34" charset="0"/>
              </a:rPr>
              <a:t> has partnered with DLF and launched the </a:t>
            </a:r>
            <a:r>
              <a:rPr lang="en-US" sz="1400" dirty="0" err="1">
                <a:latin typeface="Arial" panose="020B0604020202020204" pitchFamily="34" charset="0"/>
                <a:cs typeface="Arial" panose="020B0604020202020204" pitchFamily="34" charset="0"/>
              </a:rPr>
              <a:t>Medanta</a:t>
            </a:r>
            <a:r>
              <a:rPr lang="en-US" sz="1400" dirty="0">
                <a:latin typeface="Arial" panose="020B0604020202020204" pitchFamily="34" charset="0"/>
                <a:cs typeface="Arial" panose="020B0604020202020204" pitchFamily="34" charset="0"/>
              </a:rPr>
              <a:t> </a:t>
            </a:r>
            <a:r>
              <a:rPr lang="en-US" sz="1400" dirty="0" err="1">
                <a:latin typeface="Arial" panose="020B0604020202020204" pitchFamily="34" charset="0"/>
                <a:cs typeface="Arial" panose="020B0604020202020204" pitchFamily="34" charset="0"/>
              </a:rPr>
              <a:t>Mediclinic</a:t>
            </a:r>
            <a:r>
              <a:rPr lang="en-US" sz="1400" dirty="0">
                <a:latin typeface="Arial" panose="020B0604020202020204" pitchFamily="34" charset="0"/>
                <a:cs typeface="Arial" panose="020B0604020202020204" pitchFamily="34" charset="0"/>
              </a:rPr>
              <a:t> in DLF </a:t>
            </a:r>
            <a:r>
              <a:rPr lang="en-US" sz="1400" dirty="0" err="1">
                <a:latin typeface="Arial" panose="020B0604020202020204" pitchFamily="34" charset="0"/>
                <a:cs typeface="Arial" panose="020B0604020202020204" pitchFamily="34" charset="0"/>
              </a:rPr>
              <a:t>Cybercity</a:t>
            </a:r>
            <a:r>
              <a:rPr lang="en-US" sz="1400" dirty="0" smtClean="0">
                <a:latin typeface="Arial" panose="020B0604020202020204" pitchFamily="34" charset="0"/>
                <a:cs typeface="Arial" panose="020B0604020202020204" pitchFamily="34" charset="0"/>
              </a:rPr>
              <a:t>,. </a:t>
            </a:r>
            <a:r>
              <a:rPr lang="en-US" sz="1400" dirty="0">
                <a:latin typeface="Arial" panose="020B0604020202020204" pitchFamily="34" charset="0"/>
                <a:cs typeface="Arial" panose="020B0604020202020204" pitchFamily="34" charset="0"/>
              </a:rPr>
              <a:t>The </a:t>
            </a:r>
            <a:r>
              <a:rPr lang="en-US" sz="1400" dirty="0" err="1">
                <a:latin typeface="Arial" panose="020B0604020202020204" pitchFamily="34" charset="0"/>
                <a:cs typeface="Arial" panose="020B0604020202020204" pitchFamily="34" charset="0"/>
              </a:rPr>
              <a:t>Mediclinic</a:t>
            </a:r>
            <a:r>
              <a:rPr lang="en-US" sz="1400" dirty="0">
                <a:latin typeface="Arial" panose="020B0604020202020204" pitchFamily="34" charset="0"/>
                <a:cs typeface="Arial" panose="020B0604020202020204" pitchFamily="34" charset="0"/>
              </a:rPr>
              <a:t>, an extension of our commitment to provide medical excellence, is a multi-super </a:t>
            </a:r>
            <a:r>
              <a:rPr lang="en-US" sz="1400" dirty="0" err="1">
                <a:latin typeface="Arial" panose="020B0604020202020204" pitchFamily="34" charset="0"/>
                <a:cs typeface="Arial" panose="020B0604020202020204" pitchFamily="34" charset="0"/>
              </a:rPr>
              <a:t>speciality</a:t>
            </a:r>
            <a:r>
              <a:rPr lang="en-US" sz="1400" dirty="0">
                <a:latin typeface="Arial" panose="020B0604020202020204" pitchFamily="34" charset="0"/>
                <a:cs typeface="Arial" panose="020B0604020202020204" pitchFamily="34" charset="0"/>
              </a:rPr>
              <a:t> clinic and outpatient facility that will deliver healthcare services to corporates in </a:t>
            </a:r>
            <a:r>
              <a:rPr lang="en-US" sz="1400" dirty="0" err="1">
                <a:latin typeface="Arial" panose="020B0604020202020204" pitchFamily="34" charset="0"/>
                <a:cs typeface="Arial" panose="020B0604020202020204" pitchFamily="34" charset="0"/>
              </a:rPr>
              <a:t>Cybercity</a:t>
            </a:r>
            <a:r>
              <a:rPr lang="en-US" sz="1400" dirty="0">
                <a:latin typeface="Arial" panose="020B0604020202020204" pitchFamily="34" charset="0"/>
                <a:cs typeface="Arial" panose="020B0604020202020204" pitchFamily="34" charset="0"/>
              </a:rPr>
              <a:t>. With over 2.5 lakh individuals working everyday in </a:t>
            </a:r>
            <a:r>
              <a:rPr lang="en-US" sz="1400" dirty="0" err="1">
                <a:latin typeface="Arial" panose="020B0604020202020204" pitchFamily="34" charset="0"/>
                <a:cs typeface="Arial" panose="020B0604020202020204" pitchFamily="34" charset="0"/>
              </a:rPr>
              <a:t>Cybercity</a:t>
            </a:r>
            <a:r>
              <a:rPr lang="en-US" sz="1400" dirty="0">
                <a:latin typeface="Arial" panose="020B0604020202020204" pitchFamily="34" charset="0"/>
                <a:cs typeface="Arial" panose="020B0604020202020204" pitchFamily="34" charset="0"/>
              </a:rPr>
              <a:t>, premium corporate healthcare is essential. Thus, as DLF's official health partner, </a:t>
            </a:r>
            <a:r>
              <a:rPr lang="en-US" sz="1400" dirty="0" err="1">
                <a:latin typeface="Arial" panose="020B0604020202020204" pitchFamily="34" charset="0"/>
                <a:cs typeface="Arial" panose="020B0604020202020204" pitchFamily="34" charset="0"/>
              </a:rPr>
              <a:t>Medanta</a:t>
            </a:r>
            <a:r>
              <a:rPr lang="en-US" sz="1400" dirty="0">
                <a:latin typeface="Arial" panose="020B0604020202020204" pitchFamily="34" charset="0"/>
                <a:cs typeface="Arial" panose="020B0604020202020204" pitchFamily="34" charset="0"/>
              </a:rPr>
              <a:t> will care for the health and safety of every single member of the DLF </a:t>
            </a:r>
            <a:r>
              <a:rPr lang="en-US" sz="1400" dirty="0" err="1">
                <a:latin typeface="Arial" panose="020B0604020202020204" pitchFamily="34" charset="0"/>
                <a:cs typeface="Arial" panose="020B0604020202020204" pitchFamily="34" charset="0"/>
              </a:rPr>
              <a:t>Cybercity</a:t>
            </a:r>
            <a:r>
              <a:rPr lang="en-US" sz="1400" dirty="0">
                <a:latin typeface="Arial" panose="020B0604020202020204" pitchFamily="34" charset="0"/>
                <a:cs typeface="Arial" panose="020B0604020202020204" pitchFamily="34" charset="0"/>
              </a:rPr>
              <a:t> workforce.</a:t>
            </a:r>
            <a:endParaRPr lang="en-US" sz="1400" dirty="0" smtClean="0">
              <a:latin typeface="Arial" panose="020B0604020202020204" pitchFamily="34" charset="0"/>
              <a:cs typeface="Arial" panose="020B0604020202020204" pitchFamily="34" charset="0"/>
            </a:endParaRPr>
          </a:p>
          <a:p>
            <a:endParaRPr lang="en-US" sz="1400" dirty="0">
              <a:latin typeface="Arial" panose="020B0604020202020204" pitchFamily="34" charset="0"/>
              <a:cs typeface="Arial" panose="020B0604020202020204" pitchFamily="34" charset="0"/>
            </a:endParaRPr>
          </a:p>
        </p:txBody>
      </p:sp>
    </p:spTree>
  </p:cSld>
  <p:clrMapOvr>
    <a:overrideClrMapping bg1="lt1" tx1="dk1" bg2="lt2" tx2="dk2" accent1="accent1" accent2="accent2" accent3="accent3" accent4="accent4" accent5="accent5" accent6="accent6" hlink="hlink" folHlink="folHlink"/>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extBox 2"/>
          <p:cNvSpPr txBox="1">
            <a:spLocks noChangeArrowheads="1"/>
          </p:cNvSpPr>
          <p:nvPr>
            <p:custDataLst>
              <p:tags r:id="rId1"/>
            </p:custDataLst>
          </p:nvPr>
        </p:nvSpPr>
        <p:spPr bwMode="auto">
          <a:xfrm>
            <a:off x="0" y="6092825"/>
            <a:ext cx="9144000" cy="501650"/>
          </a:xfrm>
          <a:prstGeom prst="rect">
            <a:avLst/>
          </a:prstGeom>
          <a:noFill/>
          <a:ln w="9525">
            <a:noFill/>
            <a:miter lim="800000"/>
            <a:headEnd/>
            <a:tailEnd/>
          </a:ln>
        </p:spPr>
        <p:txBody>
          <a:bodyPr lIns="100602" tIns="50304" rIns="100602" bIns="50304">
            <a:spAutoFit/>
          </a:bodyPr>
          <a:lstStyle/>
          <a:p>
            <a:pPr algn="ctr" defTabSz="1004888"/>
            <a:r>
              <a:rPr lang="en-US" sz="2600" b="1">
                <a:latin typeface="Calibri" pitchFamily="34" charset="0"/>
              </a:rPr>
              <a:t>Your neighborhood Medanta Mediclinic: Services</a:t>
            </a:r>
          </a:p>
        </p:txBody>
      </p:sp>
      <p:grpSp>
        <p:nvGrpSpPr>
          <p:cNvPr id="2" name="Group 7"/>
          <p:cNvGrpSpPr>
            <a:grpSpLocks/>
          </p:cNvGrpSpPr>
          <p:nvPr/>
        </p:nvGrpSpPr>
        <p:grpSpPr bwMode="auto">
          <a:xfrm>
            <a:off x="323850" y="1196975"/>
            <a:ext cx="8820150" cy="4765675"/>
            <a:chOff x="314325" y="790575"/>
            <a:chExt cx="8990802" cy="6341544"/>
          </a:xfrm>
        </p:grpSpPr>
        <p:pic>
          <p:nvPicPr>
            <p:cNvPr id="13316" name="Picture 12" descr="standee-13.jpg"/>
            <p:cNvPicPr>
              <a:picLocks noChangeAspect="1"/>
            </p:cNvPicPr>
            <p:nvPr>
              <p:custDataLst>
                <p:tags r:id="rId2"/>
              </p:custDataLst>
            </p:nvPr>
          </p:nvPicPr>
          <p:blipFill>
            <a:blip r:embed="rId6" cstate="print"/>
            <a:srcRect l="5356" t="33871" r="2267" b="6657"/>
            <a:stretch>
              <a:fillRect/>
            </a:stretch>
          </p:blipFill>
          <p:spPr bwMode="auto">
            <a:xfrm>
              <a:off x="314325" y="790575"/>
              <a:ext cx="4922838" cy="4210050"/>
            </a:xfrm>
            <a:prstGeom prst="rect">
              <a:avLst/>
            </a:prstGeom>
            <a:noFill/>
            <a:ln w="38100">
              <a:solidFill>
                <a:schemeClr val="bg1"/>
              </a:solidFill>
              <a:miter lim="800000"/>
              <a:headEnd/>
              <a:tailEnd/>
            </a:ln>
          </p:spPr>
        </p:pic>
        <p:sp>
          <p:nvSpPr>
            <p:cNvPr id="19" name="Rectangle 18"/>
            <p:cNvSpPr/>
            <p:nvPr>
              <p:custDataLst>
                <p:tags r:id="rId3"/>
              </p:custDataLst>
            </p:nvPr>
          </p:nvSpPr>
          <p:spPr bwMode="auto">
            <a:xfrm>
              <a:off x="5329173" y="1555278"/>
              <a:ext cx="3975954" cy="2777859"/>
            </a:xfrm>
            <a:prstGeom prst="rect">
              <a:avLst/>
            </a:prstGeom>
            <a:solidFill>
              <a:schemeClr val="bg1"/>
            </a:solidFill>
            <a:ln w="28575" cap="flat" cmpd="sng" algn="ctr">
              <a:solidFill>
                <a:schemeClr val="bg1">
                  <a:lumMod val="50000"/>
                </a:schemeClr>
              </a:solidFill>
              <a:prstDash val="solid"/>
              <a:round/>
              <a:headEnd type="none" w="med" len="med"/>
              <a:tailEnd type="none" w="med" len="med"/>
            </a:ln>
            <a:effectLst/>
          </p:spPr>
          <p:txBody>
            <a:bodyPr lIns="91319" tIns="45658" rIns="91319" bIns="45658"/>
            <a:lstStyle/>
            <a:p>
              <a:pPr defTabSz="456583" fontAlgn="auto">
                <a:spcBef>
                  <a:spcPts val="0"/>
                </a:spcBef>
                <a:spcAft>
                  <a:spcPts val="0"/>
                </a:spcAft>
                <a:defRPr/>
              </a:pPr>
              <a:r>
                <a:rPr lang="en-US" b="1" dirty="0">
                  <a:solidFill>
                    <a:srgbClr val="FD6E41"/>
                  </a:solidFill>
                  <a:latin typeface="Calibri"/>
                  <a:cs typeface="Lucida Sans Unicode" charset="0"/>
                </a:rPr>
                <a:t>Executive Health Check-ups:</a:t>
              </a:r>
            </a:p>
            <a:p>
              <a:pPr marL="282192" indent="-282192" defTabSz="456583" fontAlgn="auto">
                <a:spcBef>
                  <a:spcPts val="0"/>
                </a:spcBef>
                <a:spcAft>
                  <a:spcPts val="0"/>
                </a:spcAft>
                <a:buFont typeface="Arial" pitchFamily="34" charset="0"/>
                <a:buChar char="•"/>
                <a:defRPr/>
              </a:pPr>
              <a:r>
                <a:rPr lang="en-US" dirty="0">
                  <a:solidFill>
                    <a:prstClr val="black"/>
                  </a:solidFill>
                  <a:latin typeface="Calibri"/>
                  <a:cs typeface="Lucida Sans Unicode" charset="0"/>
                </a:rPr>
                <a:t>Basic Health Check up</a:t>
              </a:r>
            </a:p>
            <a:p>
              <a:pPr marL="282192" indent="-282192" defTabSz="456583" fontAlgn="auto">
                <a:spcBef>
                  <a:spcPts val="0"/>
                </a:spcBef>
                <a:spcAft>
                  <a:spcPts val="0"/>
                </a:spcAft>
                <a:buFont typeface="Arial" pitchFamily="34" charset="0"/>
                <a:buChar char="•"/>
                <a:defRPr/>
              </a:pPr>
              <a:r>
                <a:rPr lang="en-US" dirty="0">
                  <a:solidFill>
                    <a:prstClr val="black"/>
                  </a:solidFill>
                  <a:latin typeface="Calibri"/>
                  <a:cs typeface="Lucida Sans Unicode" charset="0"/>
                </a:rPr>
                <a:t>Executive Health Check – Men</a:t>
              </a:r>
            </a:p>
            <a:p>
              <a:pPr marL="282192" indent="-282192" defTabSz="456583" fontAlgn="auto">
                <a:spcBef>
                  <a:spcPts val="0"/>
                </a:spcBef>
                <a:spcAft>
                  <a:spcPts val="0"/>
                </a:spcAft>
                <a:buFont typeface="Arial" pitchFamily="34" charset="0"/>
                <a:buChar char="•"/>
                <a:defRPr/>
              </a:pPr>
              <a:r>
                <a:rPr lang="en-US" dirty="0">
                  <a:solidFill>
                    <a:prstClr val="black"/>
                  </a:solidFill>
                  <a:latin typeface="Calibri"/>
                  <a:cs typeface="Lucida Sans Unicode" charset="0"/>
                </a:rPr>
                <a:t>Executive Health Check –  Women</a:t>
              </a:r>
            </a:p>
            <a:p>
              <a:pPr marL="282192" indent="-282192" defTabSz="456583" fontAlgn="auto">
                <a:spcBef>
                  <a:spcPts val="0"/>
                </a:spcBef>
                <a:spcAft>
                  <a:spcPts val="0"/>
                </a:spcAft>
                <a:buFont typeface="Arial" pitchFamily="34" charset="0"/>
                <a:buChar char="•"/>
                <a:defRPr/>
              </a:pPr>
              <a:r>
                <a:rPr lang="en-US" dirty="0">
                  <a:solidFill>
                    <a:prstClr val="black"/>
                  </a:solidFill>
                  <a:latin typeface="Calibri"/>
                  <a:cs typeface="Lucida Sans Unicode" charset="0"/>
                </a:rPr>
                <a:t> Whole body Check – Men</a:t>
              </a:r>
            </a:p>
            <a:p>
              <a:pPr marL="282192" indent="-282192" defTabSz="456583" fontAlgn="auto">
                <a:spcBef>
                  <a:spcPts val="0"/>
                </a:spcBef>
                <a:spcAft>
                  <a:spcPts val="0"/>
                </a:spcAft>
                <a:buFont typeface="Arial" pitchFamily="34" charset="0"/>
                <a:buChar char="•"/>
                <a:defRPr/>
              </a:pPr>
              <a:r>
                <a:rPr lang="en-US" dirty="0">
                  <a:solidFill>
                    <a:prstClr val="black"/>
                  </a:solidFill>
                  <a:latin typeface="Calibri"/>
                  <a:cs typeface="Lucida Sans Unicode" charset="0"/>
                </a:rPr>
                <a:t>Whole body Check – Women</a:t>
              </a:r>
            </a:p>
            <a:p>
              <a:pPr marL="282192" indent="-282192" defTabSz="456583" fontAlgn="auto">
                <a:spcBef>
                  <a:spcPts val="0"/>
                </a:spcBef>
                <a:spcAft>
                  <a:spcPts val="0"/>
                </a:spcAft>
                <a:buFont typeface="Arial" pitchFamily="34" charset="0"/>
                <a:buChar char="•"/>
                <a:defRPr/>
              </a:pPr>
              <a:r>
                <a:rPr lang="en-US" dirty="0">
                  <a:solidFill>
                    <a:prstClr val="black"/>
                  </a:solidFill>
                  <a:latin typeface="Calibri"/>
                  <a:cs typeface="Lucida Sans Unicode" charset="0"/>
                </a:rPr>
                <a:t> Pre Employment check</a:t>
              </a:r>
            </a:p>
          </p:txBody>
        </p:sp>
        <p:cxnSp>
          <p:nvCxnSpPr>
            <p:cNvPr id="13318" name="Elbow Connector 7"/>
            <p:cNvCxnSpPr>
              <a:cxnSpLocks noChangeShapeType="1"/>
            </p:cNvCxnSpPr>
            <p:nvPr>
              <p:custDataLst>
                <p:tags r:id="rId4"/>
              </p:custDataLst>
            </p:nvPr>
          </p:nvCxnSpPr>
          <p:spPr bwMode="auto">
            <a:xfrm flipV="1">
              <a:off x="3714750" y="2991721"/>
              <a:ext cx="1443878" cy="1580278"/>
            </a:xfrm>
            <a:prstGeom prst="bentConnector3">
              <a:avLst>
                <a:gd name="adj1" fmla="val 50000"/>
              </a:avLst>
            </a:prstGeom>
            <a:noFill/>
            <a:ln w="57150" algn="ctr">
              <a:solidFill>
                <a:srgbClr val="FD6E41"/>
              </a:solidFill>
              <a:round/>
              <a:headEnd/>
              <a:tailEnd type="arrow" w="med" len="med"/>
            </a:ln>
          </p:spPr>
        </p:cxnSp>
        <p:pic>
          <p:nvPicPr>
            <p:cNvPr id="13319" name="Picture 6" descr="DSC_0105.jpg"/>
            <p:cNvPicPr>
              <a:picLocks noChangeAspect="1"/>
            </p:cNvPicPr>
            <p:nvPr/>
          </p:nvPicPr>
          <p:blipFill>
            <a:blip r:embed="rId7" cstate="print"/>
            <a:srcRect/>
            <a:stretch>
              <a:fillRect/>
            </a:stretch>
          </p:blipFill>
          <p:spPr bwMode="auto">
            <a:xfrm>
              <a:off x="4351244" y="5006456"/>
              <a:ext cx="3200400" cy="2125663"/>
            </a:xfrm>
            <a:prstGeom prst="rect">
              <a:avLst/>
            </a:prstGeom>
            <a:noFill/>
            <a:ln w="9525">
              <a:noFill/>
              <a:miter lim="800000"/>
              <a:headEnd/>
              <a:tailEnd/>
            </a:ln>
          </p:spPr>
        </p:pic>
      </p:grpSp>
      <p:sp>
        <p:nvSpPr>
          <p:cNvPr id="8" name="Content Placeholder 6"/>
          <p:cNvSpPr txBox="1">
            <a:spLocks/>
          </p:cNvSpPr>
          <p:nvPr/>
        </p:nvSpPr>
        <p:spPr>
          <a:xfrm>
            <a:off x="611560" y="260648"/>
            <a:ext cx="8219256" cy="936104"/>
          </a:xfrm>
          <a:prstGeom prst="rect">
            <a:avLst/>
          </a:prstGeom>
        </p:spPr>
        <p:style>
          <a:lnRef idx="2">
            <a:schemeClr val="dk1"/>
          </a:lnRef>
          <a:fillRef idx="1002">
            <a:schemeClr val="lt2"/>
          </a:fillRef>
          <a:effectRef idx="0">
            <a:schemeClr val="dk1"/>
          </a:effectRef>
          <a:fontRef idx="minor">
            <a:schemeClr val="dk1"/>
          </a:fontRef>
        </p:style>
        <p:txBody>
          <a:bodyPr vert="horz">
            <a:normAutofit/>
          </a:bodyPr>
          <a:lstStyle/>
          <a:p>
            <a:pPr marL="274320" indent="-274320">
              <a:spcBef>
                <a:spcPts val="580"/>
              </a:spcBef>
              <a:buClr>
                <a:schemeClr val="accent1"/>
              </a:buClr>
              <a:buSzPct val="85000"/>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Facilities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Mediclinic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Cyber City </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274320" lvl="0" indent="-274320">
              <a:spcBef>
                <a:spcPts val="580"/>
              </a:spcBef>
              <a:buClr>
                <a:schemeClr val="accent1"/>
              </a:buClr>
              <a:buSzPct val="85000"/>
            </a:pPr>
            <a:endParaRPr kumimoji="0" lang="en-IN" sz="36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3" hidden="1"/>
          <p:cNvGraphicFramePr>
            <a:graphicFrameLocks noChangeAspect="1"/>
          </p:cNvGraphicFramePr>
          <p:nvPr/>
        </p:nvGraphicFramePr>
        <p:xfrm>
          <a:off x="0" y="0"/>
          <a:ext cx="158750" cy="158750"/>
        </p:xfrm>
        <a:graphic>
          <a:graphicData uri="http://schemas.openxmlformats.org/presentationml/2006/ole">
            <p:oleObj spid="_x0000_s1026" name="think-cell Slide" r:id="rId7" imgW="270" imgH="270" progId="">
              <p:embed/>
            </p:oleObj>
          </a:graphicData>
        </a:graphic>
      </p:graphicFrame>
      <p:sp>
        <p:nvSpPr>
          <p:cNvPr id="1028" name="TextBox 2"/>
          <p:cNvSpPr txBox="1">
            <a:spLocks noChangeArrowheads="1"/>
          </p:cNvSpPr>
          <p:nvPr>
            <p:custDataLst>
              <p:tags r:id="rId2"/>
            </p:custDataLst>
          </p:nvPr>
        </p:nvSpPr>
        <p:spPr bwMode="auto">
          <a:xfrm>
            <a:off x="0" y="6092825"/>
            <a:ext cx="9144000" cy="501650"/>
          </a:xfrm>
          <a:prstGeom prst="rect">
            <a:avLst/>
          </a:prstGeom>
          <a:noFill/>
          <a:ln w="9525">
            <a:noFill/>
            <a:miter lim="800000"/>
            <a:headEnd/>
            <a:tailEnd/>
          </a:ln>
        </p:spPr>
        <p:txBody>
          <a:bodyPr lIns="100602" tIns="50304" rIns="100602" bIns="50304">
            <a:spAutoFit/>
          </a:bodyPr>
          <a:lstStyle/>
          <a:p>
            <a:pPr algn="ctr" defTabSz="1004888"/>
            <a:r>
              <a:rPr lang="en-US" sz="2600" b="1">
                <a:latin typeface="Calibri" pitchFamily="34" charset="0"/>
              </a:rPr>
              <a:t>Your neighborhood Medanta Mediclinic: Services</a:t>
            </a:r>
          </a:p>
        </p:txBody>
      </p:sp>
      <p:grpSp>
        <p:nvGrpSpPr>
          <p:cNvPr id="2" name="Group 8"/>
          <p:cNvGrpSpPr>
            <a:grpSpLocks/>
          </p:cNvGrpSpPr>
          <p:nvPr/>
        </p:nvGrpSpPr>
        <p:grpSpPr bwMode="auto">
          <a:xfrm>
            <a:off x="314325" y="1196975"/>
            <a:ext cx="8829675" cy="4922838"/>
            <a:chOff x="314325" y="790575"/>
            <a:chExt cx="8734425" cy="5732369"/>
          </a:xfrm>
        </p:grpSpPr>
        <p:pic>
          <p:nvPicPr>
            <p:cNvPr id="1030" name="Picture 12" descr="standee-13.jpg"/>
            <p:cNvPicPr>
              <a:picLocks noChangeAspect="1"/>
            </p:cNvPicPr>
            <p:nvPr>
              <p:custDataLst>
                <p:tags r:id="rId3"/>
              </p:custDataLst>
            </p:nvPr>
          </p:nvPicPr>
          <p:blipFill>
            <a:blip r:embed="rId8" cstate="print"/>
            <a:srcRect l="5356" t="33871" r="2267" b="6657"/>
            <a:stretch>
              <a:fillRect/>
            </a:stretch>
          </p:blipFill>
          <p:spPr bwMode="auto">
            <a:xfrm>
              <a:off x="314325" y="790575"/>
              <a:ext cx="4922838" cy="4210050"/>
            </a:xfrm>
            <a:prstGeom prst="rect">
              <a:avLst/>
            </a:prstGeom>
            <a:noFill/>
            <a:ln w="38100">
              <a:solidFill>
                <a:schemeClr val="bg1"/>
              </a:solidFill>
              <a:miter lim="800000"/>
              <a:headEnd/>
              <a:tailEnd/>
            </a:ln>
          </p:spPr>
        </p:pic>
        <p:sp>
          <p:nvSpPr>
            <p:cNvPr id="19" name="Rectangle 18"/>
            <p:cNvSpPr/>
            <p:nvPr>
              <p:custDataLst>
                <p:tags r:id="rId4"/>
              </p:custDataLst>
            </p:nvPr>
          </p:nvSpPr>
          <p:spPr bwMode="auto">
            <a:xfrm>
              <a:off x="5072561" y="1881222"/>
              <a:ext cx="3976189" cy="1070314"/>
            </a:xfrm>
            <a:prstGeom prst="rect">
              <a:avLst/>
            </a:prstGeom>
            <a:solidFill>
              <a:schemeClr val="bg1"/>
            </a:solidFill>
            <a:ln w="28575" cap="flat" cmpd="sng" algn="ctr">
              <a:solidFill>
                <a:schemeClr val="bg1">
                  <a:lumMod val="50000"/>
                </a:schemeClr>
              </a:solidFill>
              <a:prstDash val="solid"/>
              <a:round/>
              <a:headEnd type="none" w="med" len="med"/>
              <a:tailEnd type="none" w="med" len="med"/>
            </a:ln>
            <a:effectLst/>
          </p:spPr>
          <p:txBody>
            <a:bodyPr lIns="91319" tIns="45658" rIns="91319" bIns="45658"/>
            <a:lstStyle/>
            <a:p>
              <a:pPr defTabSz="456583" fontAlgn="auto">
                <a:spcBef>
                  <a:spcPts val="0"/>
                </a:spcBef>
                <a:spcAft>
                  <a:spcPts val="0"/>
                </a:spcAft>
                <a:defRPr/>
              </a:pPr>
              <a:r>
                <a:rPr lang="en-US" b="1" dirty="0">
                  <a:solidFill>
                    <a:srgbClr val="FD6E41"/>
                  </a:solidFill>
                  <a:latin typeface="Calibri"/>
                  <a:cs typeface="Lucida Sans Unicode" charset="0"/>
                </a:rPr>
                <a:t>Emergency Services </a:t>
              </a:r>
            </a:p>
            <a:p>
              <a:pPr marL="233049" indent="-233049" defTabSz="456583" fontAlgn="auto">
                <a:spcBef>
                  <a:spcPts val="0"/>
                </a:spcBef>
                <a:spcAft>
                  <a:spcPts val="0"/>
                </a:spcAft>
                <a:buFont typeface="Arial" pitchFamily="34" charset="0"/>
                <a:buChar char="•"/>
                <a:defRPr/>
              </a:pPr>
              <a:r>
                <a:rPr lang="en-US" dirty="0">
                  <a:solidFill>
                    <a:prstClr val="black"/>
                  </a:solidFill>
                  <a:latin typeface="Calibri"/>
                  <a:cs typeface="Lucida Sans Unicode" charset="0"/>
                </a:rPr>
                <a:t>ER on site </a:t>
              </a:r>
            </a:p>
            <a:p>
              <a:pPr marL="233049" indent="-233049" defTabSz="456583" fontAlgn="auto">
                <a:spcBef>
                  <a:spcPts val="0"/>
                </a:spcBef>
                <a:spcAft>
                  <a:spcPts val="0"/>
                </a:spcAft>
                <a:buFont typeface="Arial" pitchFamily="34" charset="0"/>
                <a:buChar char="•"/>
                <a:defRPr/>
              </a:pPr>
              <a:r>
                <a:rPr lang="en-US" dirty="0">
                  <a:solidFill>
                    <a:prstClr val="black"/>
                  </a:solidFill>
                  <a:latin typeface="Calibri"/>
                  <a:cs typeface="Lucida Sans Unicode" charset="0"/>
                </a:rPr>
                <a:t>Emergency and Triage at Mediclinic</a:t>
              </a:r>
            </a:p>
          </p:txBody>
        </p:sp>
        <p:cxnSp>
          <p:nvCxnSpPr>
            <p:cNvPr id="1032" name="Elbow Connector 7"/>
            <p:cNvCxnSpPr>
              <a:cxnSpLocks noChangeShapeType="1"/>
              <a:endCxn id="19" idx="2"/>
            </p:cNvCxnSpPr>
            <p:nvPr>
              <p:custDataLst>
                <p:tags r:id="rId5"/>
              </p:custDataLst>
            </p:nvPr>
          </p:nvCxnSpPr>
          <p:spPr bwMode="auto">
            <a:xfrm flipV="1">
              <a:off x="4357688" y="2952282"/>
              <a:ext cx="2702720" cy="833906"/>
            </a:xfrm>
            <a:prstGeom prst="bentConnector2">
              <a:avLst/>
            </a:prstGeom>
            <a:noFill/>
            <a:ln w="57150" algn="ctr">
              <a:solidFill>
                <a:srgbClr val="FD6E41"/>
              </a:solidFill>
              <a:round/>
              <a:headEnd/>
              <a:tailEnd type="arrow" w="med" len="med"/>
            </a:ln>
          </p:spPr>
        </p:cxnSp>
        <p:pic>
          <p:nvPicPr>
            <p:cNvPr id="1033" name="Picture 7" descr="DSC_0094.jpg"/>
            <p:cNvPicPr>
              <a:picLocks noChangeAspect="1"/>
            </p:cNvPicPr>
            <p:nvPr/>
          </p:nvPicPr>
          <p:blipFill>
            <a:blip r:embed="rId9" cstate="print"/>
            <a:srcRect/>
            <a:stretch>
              <a:fillRect/>
            </a:stretch>
          </p:blipFill>
          <p:spPr bwMode="auto">
            <a:xfrm>
              <a:off x="4668533" y="4144869"/>
              <a:ext cx="3581400" cy="2378075"/>
            </a:xfrm>
            <a:prstGeom prst="rect">
              <a:avLst/>
            </a:prstGeom>
            <a:noFill/>
            <a:ln w="9525">
              <a:noFill/>
              <a:miter lim="800000"/>
              <a:headEnd/>
              <a:tailEnd/>
            </a:ln>
          </p:spPr>
        </p:pic>
      </p:grpSp>
      <p:sp>
        <p:nvSpPr>
          <p:cNvPr id="9" name="Content Placeholder 6"/>
          <p:cNvSpPr txBox="1">
            <a:spLocks/>
          </p:cNvSpPr>
          <p:nvPr/>
        </p:nvSpPr>
        <p:spPr>
          <a:xfrm>
            <a:off x="611560" y="260648"/>
            <a:ext cx="8219256" cy="936104"/>
          </a:xfrm>
          <a:prstGeom prst="rect">
            <a:avLst/>
          </a:prstGeom>
        </p:spPr>
        <p:style>
          <a:lnRef idx="2">
            <a:schemeClr val="dk1"/>
          </a:lnRef>
          <a:fillRef idx="1002">
            <a:schemeClr val="lt2"/>
          </a:fillRef>
          <a:effectRef idx="0">
            <a:schemeClr val="dk1"/>
          </a:effectRef>
          <a:fontRef idx="minor">
            <a:schemeClr val="dk1"/>
          </a:fontRef>
        </p:style>
        <p:txBody>
          <a:bodyPr vert="horz">
            <a:normAutofit/>
          </a:bodyPr>
          <a:lstStyle/>
          <a:p>
            <a:pPr marL="274320" indent="-274320">
              <a:spcBef>
                <a:spcPts val="580"/>
              </a:spcBef>
              <a:buClr>
                <a:schemeClr val="accent1"/>
              </a:buClr>
              <a:buSzPct val="85000"/>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Facilities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Mediclinic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Cyber City </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274320" lvl="0" indent="-274320">
              <a:spcBef>
                <a:spcPts val="580"/>
              </a:spcBef>
              <a:buClr>
                <a:schemeClr val="accent1"/>
              </a:buClr>
              <a:buSzPct val="85000"/>
            </a:pPr>
            <a:endParaRPr kumimoji="0" lang="en-IN" sz="36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6"/>
          <p:cNvSpPr txBox="1">
            <a:spLocks/>
          </p:cNvSpPr>
          <p:nvPr/>
        </p:nvSpPr>
        <p:spPr>
          <a:xfrm>
            <a:off x="467544" y="476672"/>
            <a:ext cx="8219256" cy="936104"/>
          </a:xfrm>
          <a:prstGeom prst="rect">
            <a:avLst/>
          </a:prstGeom>
        </p:spPr>
        <p:style>
          <a:lnRef idx="2">
            <a:schemeClr val="dk1"/>
          </a:lnRef>
          <a:fillRef idx="1002">
            <a:schemeClr val="lt2"/>
          </a:fillRef>
          <a:effectRef idx="0">
            <a:schemeClr val="dk1"/>
          </a:effectRef>
          <a:fontRef idx="minor">
            <a:schemeClr val="dk1"/>
          </a:fontRef>
        </p:style>
        <p:txBody>
          <a:bodyPr vert="horz">
            <a:normAutofit/>
          </a:bodyPr>
          <a:lstStyle/>
          <a:p>
            <a:pPr marL="274320" indent="-274320">
              <a:spcBef>
                <a:spcPts val="580"/>
              </a:spcBef>
              <a:buClr>
                <a:schemeClr val="accent1"/>
              </a:buClr>
              <a:buSzPct val="85000"/>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Facilities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Mediclinic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Cyber City </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274320" lvl="0" indent="-274320">
              <a:spcBef>
                <a:spcPts val="580"/>
              </a:spcBef>
              <a:buClr>
                <a:schemeClr val="accent1"/>
              </a:buClr>
              <a:buSzPct val="85000"/>
            </a:pPr>
            <a:endParaRPr kumimoji="0" lang="en-IN" sz="36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Times New Roman" pitchFamily="18" charset="0"/>
              <a:cs typeface="Times New Roman" pitchFamily="18" charset="0"/>
            </a:endParaRPr>
          </a:p>
        </p:txBody>
      </p:sp>
      <p:grpSp>
        <p:nvGrpSpPr>
          <p:cNvPr id="2" name="Group 21"/>
          <p:cNvGrpSpPr>
            <a:grpSpLocks/>
          </p:cNvGrpSpPr>
          <p:nvPr/>
        </p:nvGrpSpPr>
        <p:grpSpPr bwMode="auto">
          <a:xfrm>
            <a:off x="467544" y="1844824"/>
            <a:ext cx="7494588" cy="4591050"/>
            <a:chOff x="533400" y="1066800"/>
            <a:chExt cx="8077200" cy="5441950"/>
          </a:xfrm>
        </p:grpSpPr>
        <p:pic>
          <p:nvPicPr>
            <p:cNvPr id="10" name="Picture 4" descr="D:\Misc\Pankaj S\PPT.wmf"/>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2971800" y="1066800"/>
              <a:ext cx="3084513" cy="54181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1" name="Rectangle 40"/>
            <p:cNvSpPr>
              <a:spLocks/>
            </p:cNvSpPr>
            <p:nvPr/>
          </p:nvSpPr>
          <p:spPr bwMode="auto">
            <a:xfrm>
              <a:off x="1143000" y="2286000"/>
              <a:ext cx="1981200" cy="381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sz="1200">
                  <a:latin typeface="Georgia" panose="02040502050405020303" pitchFamily="18" charset="0"/>
                  <a:cs typeface="Times New Roman" panose="02020603050405020304" pitchFamily="18" charset="0"/>
                  <a:sym typeface="Georgia" panose="02040502050405020303" pitchFamily="18" charset="0"/>
                </a:rPr>
                <a:t>Cardiology and</a:t>
              </a:r>
            </a:p>
            <a:p>
              <a:pPr algn="r"/>
              <a:r>
                <a:rPr lang="en-US" sz="1200">
                  <a:latin typeface="Georgia" panose="02040502050405020303" pitchFamily="18" charset="0"/>
                  <a:cs typeface="Times New Roman" panose="02020603050405020304" pitchFamily="18" charset="0"/>
                  <a:sym typeface="Georgia" panose="02040502050405020303" pitchFamily="18" charset="0"/>
                </a:rPr>
                <a:t>cardiovascular surgery</a:t>
              </a:r>
            </a:p>
          </p:txBody>
        </p:sp>
        <p:sp>
          <p:nvSpPr>
            <p:cNvPr id="12" name="Rectangle 41"/>
            <p:cNvSpPr>
              <a:spLocks/>
            </p:cNvSpPr>
            <p:nvPr/>
          </p:nvSpPr>
          <p:spPr bwMode="auto">
            <a:xfrm>
              <a:off x="1066800" y="4770438"/>
              <a:ext cx="1981200" cy="4111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sz="1200">
                  <a:latin typeface="Georgia" panose="02040502050405020303" pitchFamily="18" charset="0"/>
                  <a:cs typeface="Times New Roman" panose="02020603050405020304" pitchFamily="18" charset="0"/>
                  <a:sym typeface="Georgia" panose="02040502050405020303" pitchFamily="18" charset="0"/>
                </a:rPr>
                <a:t>Oncology (medical, radiation and surgical )</a:t>
              </a:r>
            </a:p>
          </p:txBody>
        </p:sp>
        <p:sp>
          <p:nvSpPr>
            <p:cNvPr id="13" name="Rectangle 42"/>
            <p:cNvSpPr>
              <a:spLocks/>
            </p:cNvSpPr>
            <p:nvPr/>
          </p:nvSpPr>
          <p:spPr bwMode="auto">
            <a:xfrm>
              <a:off x="1371600" y="1066800"/>
              <a:ext cx="24384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sz="1200">
                  <a:latin typeface="Georgia" panose="02040502050405020303" pitchFamily="18" charset="0"/>
                  <a:cs typeface="Times New Roman" panose="02020603050405020304" pitchFamily="18" charset="0"/>
                  <a:sym typeface="Georgia" panose="02040502050405020303" pitchFamily="18" charset="0"/>
                </a:rPr>
                <a:t>Neurosciences (neurology &amp; neurosurgery)</a:t>
              </a:r>
            </a:p>
          </p:txBody>
        </p:sp>
        <p:sp>
          <p:nvSpPr>
            <p:cNvPr id="14" name="Rectangle 41"/>
            <p:cNvSpPr>
              <a:spLocks/>
            </p:cNvSpPr>
            <p:nvPr/>
          </p:nvSpPr>
          <p:spPr bwMode="auto">
            <a:xfrm>
              <a:off x="533400" y="5334000"/>
              <a:ext cx="2743200" cy="53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sz="1200" dirty="0" err="1">
                  <a:latin typeface="Georgia" panose="02040502050405020303" pitchFamily="18" charset="0"/>
                  <a:cs typeface="Times New Roman" panose="02020603050405020304" pitchFamily="18" charset="0"/>
                  <a:sym typeface="Georgia" panose="02040502050405020303" pitchFamily="18" charset="0"/>
                </a:rPr>
                <a:t>Musculo</a:t>
              </a:r>
              <a:r>
                <a:rPr lang="en-US" sz="1200" dirty="0">
                  <a:latin typeface="Georgia" panose="02040502050405020303" pitchFamily="18" charset="0"/>
                  <a:cs typeface="Times New Roman" panose="02020603050405020304" pitchFamily="18" charset="0"/>
                  <a:sym typeface="Georgia" panose="02040502050405020303" pitchFamily="18" charset="0"/>
                </a:rPr>
                <a:t>-skeletal (orthopedics, joint replacements, rheumatology &amp; physical medicine)</a:t>
              </a:r>
            </a:p>
          </p:txBody>
        </p:sp>
        <p:sp>
          <p:nvSpPr>
            <p:cNvPr id="15" name="Rectangle 42"/>
            <p:cNvSpPr>
              <a:spLocks/>
            </p:cNvSpPr>
            <p:nvPr/>
          </p:nvSpPr>
          <p:spPr bwMode="auto">
            <a:xfrm>
              <a:off x="5867400" y="2286000"/>
              <a:ext cx="24384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sz="1200">
                  <a:latin typeface="Georgia" panose="02040502050405020303" pitchFamily="18" charset="0"/>
                  <a:cs typeface="Times New Roman" panose="02020603050405020304" pitchFamily="18" charset="0"/>
                  <a:sym typeface="Georgia" panose="02040502050405020303" pitchFamily="18" charset="0"/>
                </a:rPr>
                <a:t>Dental and oral health (including oral and maxillofacial surgery)</a:t>
              </a:r>
            </a:p>
          </p:txBody>
        </p:sp>
        <p:sp>
          <p:nvSpPr>
            <p:cNvPr id="16" name="Rectangle 42"/>
            <p:cNvSpPr>
              <a:spLocks/>
            </p:cNvSpPr>
            <p:nvPr/>
          </p:nvSpPr>
          <p:spPr bwMode="auto">
            <a:xfrm>
              <a:off x="5410200" y="1752600"/>
              <a:ext cx="2133600" cy="2270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a:latin typeface="Georgia" panose="02040502050405020303" pitchFamily="18" charset="0"/>
                  <a:cs typeface="Times New Roman" panose="02020603050405020304" pitchFamily="18" charset="0"/>
                  <a:sym typeface="Georgia" panose="02040502050405020303" pitchFamily="18" charset="0"/>
                </a:rPr>
                <a:t>Ophthalmology</a:t>
              </a:r>
            </a:p>
          </p:txBody>
        </p:sp>
        <p:sp>
          <p:nvSpPr>
            <p:cNvPr id="17" name="Rectangle 42"/>
            <p:cNvSpPr>
              <a:spLocks/>
            </p:cNvSpPr>
            <p:nvPr/>
          </p:nvSpPr>
          <p:spPr bwMode="auto">
            <a:xfrm>
              <a:off x="5105400" y="1143000"/>
              <a:ext cx="2895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a:latin typeface="Georgia" panose="02040502050405020303" pitchFamily="18" charset="0"/>
                  <a:cs typeface="Times New Roman" panose="02020603050405020304" pitchFamily="18" charset="0"/>
                  <a:sym typeface="Georgia" panose="02040502050405020303" pitchFamily="18" charset="0"/>
                </a:rPr>
                <a:t>Mental health and quality of life</a:t>
              </a:r>
            </a:p>
          </p:txBody>
        </p:sp>
        <p:sp>
          <p:nvSpPr>
            <p:cNvPr id="18" name="Rectangle 42"/>
            <p:cNvSpPr>
              <a:spLocks/>
            </p:cNvSpPr>
            <p:nvPr/>
          </p:nvSpPr>
          <p:spPr bwMode="auto">
            <a:xfrm>
              <a:off x="5943600" y="2895600"/>
              <a:ext cx="2133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a:latin typeface="Georgia" panose="02040502050405020303" pitchFamily="18" charset="0"/>
                  <a:cs typeface="Times New Roman" panose="02020603050405020304" pitchFamily="18" charset="0"/>
                  <a:sym typeface="Georgia" panose="02040502050405020303" pitchFamily="18" charset="0"/>
                </a:rPr>
                <a:t>Breast Services</a:t>
              </a:r>
            </a:p>
          </p:txBody>
        </p:sp>
        <p:sp>
          <p:nvSpPr>
            <p:cNvPr id="19" name="Rectangle 42"/>
            <p:cNvSpPr>
              <a:spLocks/>
            </p:cNvSpPr>
            <p:nvPr/>
          </p:nvSpPr>
          <p:spPr bwMode="auto">
            <a:xfrm>
              <a:off x="6019800" y="3429000"/>
              <a:ext cx="24384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a:latin typeface="Georgia" panose="02040502050405020303" pitchFamily="18" charset="0"/>
                  <a:cs typeface="Times New Roman" panose="02020603050405020304" pitchFamily="18" charset="0"/>
                  <a:sym typeface="Georgia" panose="02040502050405020303" pitchFamily="18" charset="0"/>
                </a:rPr>
                <a:t>Gastroenterology and Hepatobiliary sciences (including GI surgery, GI oncology &amp; bariatric surgery)</a:t>
              </a:r>
            </a:p>
          </p:txBody>
        </p:sp>
        <p:sp>
          <p:nvSpPr>
            <p:cNvPr id="20" name="Rectangle 42"/>
            <p:cNvSpPr>
              <a:spLocks/>
            </p:cNvSpPr>
            <p:nvPr/>
          </p:nvSpPr>
          <p:spPr bwMode="auto">
            <a:xfrm>
              <a:off x="762000" y="3505200"/>
              <a:ext cx="21336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sz="1200">
                  <a:latin typeface="Georgia" panose="02040502050405020303" pitchFamily="18" charset="0"/>
                  <a:cs typeface="Times New Roman" panose="02020603050405020304" pitchFamily="18" charset="0"/>
                  <a:sym typeface="Georgia" panose="02040502050405020303" pitchFamily="18" charset="0"/>
                </a:rPr>
                <a:t>Liver transplant and regenerative medicine</a:t>
              </a:r>
            </a:p>
          </p:txBody>
        </p:sp>
        <p:sp>
          <p:nvSpPr>
            <p:cNvPr id="21" name="Rectangle 42"/>
            <p:cNvSpPr>
              <a:spLocks/>
            </p:cNvSpPr>
            <p:nvPr/>
          </p:nvSpPr>
          <p:spPr bwMode="auto">
            <a:xfrm>
              <a:off x="5943600" y="4876800"/>
              <a:ext cx="2133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a:latin typeface="Georgia" panose="02040502050405020303" pitchFamily="18" charset="0"/>
                  <a:cs typeface="Times New Roman" panose="02020603050405020304" pitchFamily="18" charset="0"/>
                  <a:sym typeface="Georgia" panose="02040502050405020303" pitchFamily="18" charset="0"/>
                </a:rPr>
                <a:t>Endocrinology &amp; diabetes</a:t>
              </a:r>
            </a:p>
          </p:txBody>
        </p:sp>
        <p:sp>
          <p:nvSpPr>
            <p:cNvPr id="22" name="Rectangle 42"/>
            <p:cNvSpPr>
              <a:spLocks/>
            </p:cNvSpPr>
            <p:nvPr/>
          </p:nvSpPr>
          <p:spPr bwMode="auto">
            <a:xfrm>
              <a:off x="838200" y="2895600"/>
              <a:ext cx="21336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sz="1200">
                  <a:latin typeface="Georgia" panose="02040502050405020303" pitchFamily="18" charset="0"/>
                  <a:cs typeface="Times New Roman" panose="02020603050405020304" pitchFamily="18" charset="0"/>
                  <a:sym typeface="Georgia" panose="02040502050405020303" pitchFamily="18" charset="0"/>
                </a:rPr>
                <a:t>Plastic and reconstructive surgery</a:t>
              </a:r>
            </a:p>
          </p:txBody>
        </p:sp>
        <p:sp>
          <p:nvSpPr>
            <p:cNvPr id="23" name="Rectangle 42"/>
            <p:cNvSpPr>
              <a:spLocks/>
            </p:cNvSpPr>
            <p:nvPr/>
          </p:nvSpPr>
          <p:spPr bwMode="auto">
            <a:xfrm>
              <a:off x="5715000" y="5410200"/>
              <a:ext cx="21336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a:latin typeface="Georgia" panose="02040502050405020303" pitchFamily="18" charset="0"/>
                  <a:cs typeface="Times New Roman" panose="02020603050405020304" pitchFamily="18" charset="0"/>
                  <a:sym typeface="Georgia" panose="02040502050405020303" pitchFamily="18" charset="0"/>
                </a:rPr>
                <a:t>Peripheral vascular and endovascular sciences</a:t>
              </a:r>
            </a:p>
          </p:txBody>
        </p:sp>
        <p:sp>
          <p:nvSpPr>
            <p:cNvPr id="24" name="Rectangle 42"/>
            <p:cNvSpPr>
              <a:spLocks/>
            </p:cNvSpPr>
            <p:nvPr/>
          </p:nvSpPr>
          <p:spPr bwMode="auto">
            <a:xfrm>
              <a:off x="6096000" y="4114800"/>
              <a:ext cx="25146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IN" sz="1200">
                  <a:latin typeface="Georgia" panose="02040502050405020303" pitchFamily="18" charset="0"/>
                  <a:cs typeface="Times New Roman" panose="02020603050405020304" pitchFamily="18" charset="0"/>
                  <a:sym typeface="Georgia" panose="02040502050405020303" pitchFamily="18" charset="0"/>
                </a:rPr>
                <a:t>Advanced paediatrics, neonatology, gynaecology and obstetrics </a:t>
              </a:r>
            </a:p>
          </p:txBody>
        </p:sp>
        <p:sp>
          <p:nvSpPr>
            <p:cNvPr id="25" name="Rectangle 42"/>
            <p:cNvSpPr>
              <a:spLocks/>
            </p:cNvSpPr>
            <p:nvPr/>
          </p:nvSpPr>
          <p:spPr bwMode="auto">
            <a:xfrm>
              <a:off x="762000" y="4191000"/>
              <a:ext cx="21336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sz="1200">
                  <a:latin typeface="Georgia" panose="02040502050405020303" pitchFamily="18" charset="0"/>
                  <a:cs typeface="Times New Roman" panose="02020603050405020304" pitchFamily="18" charset="0"/>
                  <a:sym typeface="Georgia" panose="02040502050405020303" pitchFamily="18" charset="0"/>
                </a:rPr>
                <a:t>Kidney &amp; urology (including transplant)</a:t>
              </a:r>
            </a:p>
          </p:txBody>
        </p:sp>
        <p:sp>
          <p:nvSpPr>
            <p:cNvPr id="26" name="Rectangle 40"/>
            <p:cNvSpPr>
              <a:spLocks/>
            </p:cNvSpPr>
            <p:nvPr/>
          </p:nvSpPr>
          <p:spPr bwMode="auto">
            <a:xfrm>
              <a:off x="1066800" y="6096000"/>
              <a:ext cx="2362200" cy="4127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sz="1200">
                  <a:latin typeface="Georgia" panose="02040502050405020303" pitchFamily="18" charset="0"/>
                  <a:cs typeface="Times New Roman" panose="02020603050405020304" pitchFamily="18" charset="0"/>
                  <a:sym typeface="Georgia" panose="02040502050405020303" pitchFamily="18" charset="0"/>
                </a:rPr>
                <a:t>Internal medicine and respiratory medicine</a:t>
              </a:r>
            </a:p>
          </p:txBody>
        </p:sp>
        <p:sp>
          <p:nvSpPr>
            <p:cNvPr id="27" name="Rectangle 42"/>
            <p:cNvSpPr>
              <a:spLocks/>
            </p:cNvSpPr>
            <p:nvPr/>
          </p:nvSpPr>
          <p:spPr bwMode="auto">
            <a:xfrm>
              <a:off x="1371600" y="1752600"/>
              <a:ext cx="2133600" cy="228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pPr algn="r"/>
              <a:r>
                <a:rPr lang="en-US" sz="1200">
                  <a:latin typeface="Georgia" panose="02040502050405020303" pitchFamily="18" charset="0"/>
                  <a:cs typeface="Times New Roman" panose="02020603050405020304" pitchFamily="18" charset="0"/>
                  <a:sym typeface="Georgia" panose="02040502050405020303" pitchFamily="18" charset="0"/>
                </a:rPr>
                <a:t>ENT and head &amp; neck surgery</a:t>
              </a:r>
            </a:p>
          </p:txBody>
        </p:sp>
        <p:sp>
          <p:nvSpPr>
            <p:cNvPr id="28" name="Rectangle 42"/>
            <p:cNvSpPr>
              <a:spLocks/>
            </p:cNvSpPr>
            <p:nvPr/>
          </p:nvSpPr>
          <p:spPr bwMode="auto">
            <a:xfrm>
              <a:off x="5562600" y="6096000"/>
              <a:ext cx="2133600" cy="4111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lIns="0" tIns="0" rIns="0" bIns="0" anchor="ct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US" sz="1200">
                  <a:latin typeface="Georgia" panose="02040502050405020303" pitchFamily="18" charset="0"/>
                  <a:cs typeface="Times New Roman" panose="02020603050405020304" pitchFamily="18" charset="0"/>
                  <a:sym typeface="Georgia" panose="02040502050405020303" pitchFamily="18" charset="0"/>
                </a:rPr>
                <a:t>Integrative medicine and holistic therapies</a:t>
              </a:r>
            </a:p>
          </p:txBody>
        </p:sp>
      </p:grpSp>
    </p:spTree>
    <p:extLst>
      <p:ext uri="{BB962C8B-B14F-4D97-AF65-F5344CB8AC3E}">
        <p14:creationId xmlns="" xmlns:p14="http://schemas.microsoft.com/office/powerpoint/2010/main" val="18560075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052736"/>
            <a:ext cx="7772400" cy="364902"/>
          </a:xfrm>
        </p:spPr>
        <p:txBody>
          <a:bodyPr>
            <a:normAutofit fontScale="90000"/>
          </a:bodyPr>
          <a:lstStyle/>
          <a:p>
            <a:endParaRPr lang="en-IN" dirty="0"/>
          </a:p>
        </p:txBody>
      </p:sp>
      <p:sp>
        <p:nvSpPr>
          <p:cNvPr id="4" name="Content Placeholder 6"/>
          <p:cNvSpPr txBox="1">
            <a:spLocks/>
          </p:cNvSpPr>
          <p:nvPr/>
        </p:nvSpPr>
        <p:spPr>
          <a:xfrm>
            <a:off x="395536" y="476672"/>
            <a:ext cx="8219256" cy="936104"/>
          </a:xfrm>
          <a:prstGeom prst="rect">
            <a:avLst/>
          </a:prstGeom>
        </p:spPr>
        <p:style>
          <a:lnRef idx="2">
            <a:schemeClr val="dk1"/>
          </a:lnRef>
          <a:fillRef idx="1002">
            <a:schemeClr val="lt2"/>
          </a:fillRef>
          <a:effectRef idx="0">
            <a:schemeClr val="dk1"/>
          </a:effectRef>
          <a:fontRef idx="minor">
            <a:schemeClr val="dk1"/>
          </a:fontRef>
        </p:style>
        <p:txBody>
          <a:bodyPr vert="horz">
            <a:normAutofit/>
          </a:bodyPr>
          <a:lstStyle/>
          <a:p>
            <a:pPr marL="274320" indent="-274320">
              <a:spcBef>
                <a:spcPts val="580"/>
              </a:spcBef>
              <a:buClr>
                <a:schemeClr val="accent1"/>
              </a:buClr>
              <a:buSzPct val="85000"/>
            </a:pP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Work at Organization</a:t>
            </a:r>
            <a:endParaRPr lang="en-IN"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endParaRPr>
          </a:p>
          <a:p>
            <a:pPr marL="274320" lvl="0" indent="-274320">
              <a:spcBef>
                <a:spcPts val="580"/>
              </a:spcBef>
              <a:buClr>
                <a:schemeClr val="accent1"/>
              </a:buClr>
              <a:buSzPct val="85000"/>
            </a:pPr>
            <a:endParaRPr kumimoji="0" lang="en-IN" sz="3600" b="1" i="0" u="none" strike="noStrike" kern="1200" normalizeH="0" baseline="0" noProof="0"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uLnTx/>
              <a:uFillTx/>
              <a:latin typeface="Times New Roman" pitchFamily="18" charset="0"/>
              <a:cs typeface="Times New Roman" pitchFamily="18" charset="0"/>
            </a:endParaRPr>
          </a:p>
        </p:txBody>
      </p:sp>
      <p:graphicFrame>
        <p:nvGraphicFramePr>
          <p:cNvPr id="5" name="Content Placeholder 4"/>
          <p:cNvGraphicFramePr>
            <a:graphicFrameLocks noGrp="1"/>
          </p:cNvGraphicFramePr>
          <p:nvPr>
            <p:ph sz="quarter" idx="1"/>
          </p:nvPr>
        </p:nvGraphicFramePr>
        <p:xfrm>
          <a:off x="0" y="2276872"/>
          <a:ext cx="9144000" cy="352839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6" name="Picture 4" descr="C:\Users\Madhavis\Desktop\DESERTATION\dessertatio logo\images.jpg"/>
          <p:cNvPicPr>
            <a:picLocks noChangeAspect="1" noChangeArrowheads="1"/>
          </p:cNvPicPr>
          <p:nvPr/>
        </p:nvPicPr>
        <p:blipFill>
          <a:blip r:embed="rId7" cstate="print"/>
          <a:srcRect/>
          <a:stretch>
            <a:fillRect/>
          </a:stretch>
        </p:blipFill>
        <p:spPr bwMode="auto">
          <a:xfrm>
            <a:off x="7884368" y="5661248"/>
            <a:ext cx="1003176" cy="864096"/>
          </a:xfrm>
          <a:prstGeom prst="rect">
            <a:avLst/>
          </a:prstGeom>
          <a:noFill/>
        </p:spPr>
      </p:pic>
      <p:pic>
        <p:nvPicPr>
          <p:cNvPr id="7" name="Picture 4" descr="C:\Users\Madhavis\Desktop\DESERTATION\dessertatio logo\images.jpg"/>
          <p:cNvPicPr>
            <a:picLocks noChangeAspect="1" noChangeArrowheads="1"/>
          </p:cNvPicPr>
          <p:nvPr/>
        </p:nvPicPr>
        <p:blipFill>
          <a:blip r:embed="rId7" cstate="print"/>
          <a:srcRect/>
          <a:stretch>
            <a:fillRect/>
          </a:stretch>
        </p:blipFill>
        <p:spPr bwMode="auto">
          <a:xfrm>
            <a:off x="7812360" y="5589240"/>
            <a:ext cx="1075184" cy="93610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395536" y="2132856"/>
            <a:ext cx="8496944" cy="1440160"/>
          </a:xfrm>
          <a:effectLst>
            <a:reflection blurRad="6350" stA="52000" endA="300" endPos="35000" dir="5400000" sy="-100000" algn="bl" rotWithShape="0"/>
          </a:effectLst>
        </p:spPr>
        <p:style>
          <a:lnRef idx="0">
            <a:scrgbClr r="0" g="0" b="0"/>
          </a:lnRef>
          <a:fillRef idx="1002">
            <a:schemeClr val="lt1"/>
          </a:fillRef>
          <a:effectRef idx="0">
            <a:scrgbClr r="0" g="0" b="0"/>
          </a:effectRef>
          <a:fontRef idx="major"/>
        </p:style>
        <p:txBody>
          <a:bodyPr>
            <a:normAutofit fontScale="92500"/>
          </a:bodyPr>
          <a:lstStyle/>
          <a:p>
            <a:pPr algn="ctr">
              <a:buNone/>
            </a:pPr>
            <a:r>
              <a:rPr lang="en-US" sz="8000" b="1" u="sng"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Dessertation</a:t>
            </a:r>
            <a:r>
              <a:rPr lang="en-US" sz="8000" b="1" u="sng"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latin typeface="Times New Roman" pitchFamily="18" charset="0"/>
                <a:cs typeface="Times New Roman" pitchFamily="18" charset="0"/>
              </a:rPr>
              <a:t>  Report</a:t>
            </a:r>
          </a:p>
          <a:p>
            <a:endParaRPr lang="en-IN" dirty="0"/>
          </a:p>
        </p:txBody>
      </p:sp>
      <p:pic>
        <p:nvPicPr>
          <p:cNvPr id="4" name="Picture 4" descr="C:\Users\Madhavis\Desktop\DESERTATION\dessertatio logo\images.jpg"/>
          <p:cNvPicPr>
            <a:picLocks noChangeAspect="1" noChangeArrowheads="1"/>
          </p:cNvPicPr>
          <p:nvPr/>
        </p:nvPicPr>
        <p:blipFill>
          <a:blip r:embed="rId2" cstate="print"/>
          <a:srcRect/>
          <a:stretch>
            <a:fillRect/>
          </a:stretch>
        </p:blipFill>
        <p:spPr bwMode="auto">
          <a:xfrm>
            <a:off x="7812360" y="5589240"/>
            <a:ext cx="1075184" cy="936104"/>
          </a:xfrm>
          <a:prstGeom prst="rect">
            <a:avLst/>
          </a:prstGeom>
          <a:noFill/>
        </p:spPr>
      </p:pic>
    </p:spTree>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HINKCELLSHAPEDONOTDELETE" val="pp.PveHc9GEWuEasSkB146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p59Db9kZtN0uTQ3u1IQRPBA"/>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FdtuOoMhBESPOhENOpvWBw"/>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AESN2UbL.UqfqRwADo4oJw"/>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p.PveHc9GEWuEasSkB146g"/>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p74lKKkvTV0C86zKUzdfe2g"/>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pLvpoxNjyqkStif.C20m.RA"/>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pfsx_HsKFJUCZKtFqCg29lw"/>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Equity">
  <a:themeElements>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Equity">
      <a:majorFont>
        <a:latin typeface="Franklin Gothic Book"/>
        <a:ea typeface=""/>
        <a:cs typeface=""/>
        <a:font script="Grek" typeface="Calibri"/>
        <a:font script="Cyrl" typeface="Calibri"/>
        <a:font script="Jpan" typeface="HGｺﾞｼｯｸM"/>
        <a:font script="Hang" typeface="바탕"/>
        <a:font script="Hans" typeface="幼圆"/>
        <a:font script="Hant" typeface="微軟正黑體"/>
        <a:font script="Arab" typeface="Tahoma"/>
        <a:font script="Hebr" typeface="Aharoni"/>
        <a:font script="Thai" typeface="Lily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Perpetua"/>
        <a:ea typeface=""/>
        <a:cs typeface=""/>
        <a:font script="Grek" typeface="Cambria"/>
        <a:font script="Cyrl" typeface="Cambria"/>
        <a:font script="Jpan" typeface="HG創英ﾌﾟﾚｾﾞﾝｽEB"/>
        <a:font script="Hang" typeface="맑은 고딕"/>
        <a:font script="Hans" typeface="宋体"/>
        <a:font script="Hant" typeface="新細明體"/>
        <a:font script="Arab" typeface="Times New Roman"/>
        <a:font script="Hebr" typeface="Aharoni"/>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Equity">
      <a:fillStyleLst>
        <a:solidFill>
          <a:schemeClr val="phClr"/>
        </a:solidFill>
        <a:blipFill>
          <a:blip xmlns:r="http://schemas.openxmlformats.org/officeDocument/2006/relationships" r:embed="rId1">
            <a:duotone>
              <a:schemeClr val="phClr">
                <a:tint val="30000"/>
                <a:satMod val="300000"/>
              </a:schemeClr>
              <a:schemeClr val="phClr">
                <a:tint val="40000"/>
                <a:satMod val="200000"/>
              </a:schemeClr>
            </a:duotone>
          </a:blip>
          <a:tile tx="0" ty="0" sx="70000" sy="70000" flip="none" algn="ctr"/>
        </a:blipFill>
        <a:blipFill>
          <a:blip xmlns:r="http://schemas.openxmlformats.org/officeDocument/2006/relationships" r:embed="rId1">
            <a:duotone>
              <a:schemeClr val="phClr">
                <a:shade val="22000"/>
                <a:satMod val="160000"/>
              </a:schemeClr>
              <a:schemeClr val="phClr">
                <a:shade val="45000"/>
                <a:satMod val="100000"/>
              </a:schemeClr>
            </a:duotone>
          </a:blip>
          <a:tile tx="0" ty="0" sx="65000" sy="65000" flip="none" algn="ctr"/>
        </a:blipFill>
      </a:fillStyleLst>
      <a:lnStyleLst>
        <a:ln w="9525" cap="flat" cmpd="sng" algn="ctr">
          <a:solidFill>
            <a:schemeClr val="phClr">
              <a:shade val="60000"/>
              <a:satMod val="110000"/>
            </a:schemeClr>
          </a:solidFill>
          <a:prstDash val="solid"/>
        </a:ln>
        <a:ln w="12700" cap="flat" cmpd="sng" algn="ctr">
          <a:solidFill>
            <a:schemeClr val="phClr"/>
          </a:solidFill>
          <a:prstDash val="solid"/>
        </a:ln>
        <a:ln w="38100" cap="flat" cmpd="sng" algn="ctr">
          <a:solidFill>
            <a:schemeClr val="phClr"/>
          </a:solidFill>
          <a:prstDash val="solid"/>
        </a:ln>
      </a:lnStyleLst>
      <a:effectStyleLst>
        <a:effectStyle>
          <a:effectLst>
            <a:outerShdw blurRad="38100" dist="25400" dir="5400000" algn="t" rotWithShape="0">
              <a:srgbClr val="000000">
                <a:alpha val="50000"/>
              </a:srgbClr>
            </a:outerShdw>
          </a:effectLst>
        </a:effectStyle>
        <a:effectStyle>
          <a:effectLst>
            <a:outerShdw blurRad="38100" dist="25400" dir="5400000" algn="t" rotWithShape="0">
              <a:srgbClr val="000000">
                <a:alpha val="50000"/>
              </a:srgbClr>
            </a:outerShdw>
          </a:effectLst>
        </a:effectStyle>
        <a:effectStyle>
          <a:effectLst>
            <a:outerShdw blurRad="50800" dist="50800" dir="5400000" algn="t" rotWithShape="0">
              <a:srgbClr val="000000">
                <a:alpha val="60000"/>
              </a:srgbClr>
            </a:outerShdw>
          </a:effectLst>
          <a:scene3d>
            <a:camera prst="isometricBottomUp" fov="0">
              <a:rot lat="0" lon="0" rev="0"/>
            </a:camera>
            <a:lightRig rig="soft" dir="b">
              <a:rot lat="0" lon="0" rev="9000000"/>
            </a:lightRig>
          </a:scene3d>
          <a:sp3d contourW="35000" prstMaterial="matte">
            <a:bevelT w="45000" h="38100" prst="convex"/>
            <a:contourClr>
              <a:schemeClr val="phClr">
                <a:tint val="10000"/>
                <a:satMod val="130000"/>
              </a:schemeClr>
            </a:contourClr>
          </a:sp3d>
        </a:effectStyle>
      </a:effectStyleLst>
      <a:bgFillStyleLst>
        <a:solidFill>
          <a:schemeClr val="phClr"/>
        </a:solidFill>
        <a:gradFill rotWithShape="1">
          <a:gsLst>
            <a:gs pos="0">
              <a:schemeClr val="phClr">
                <a:shade val="40000"/>
                <a:satMod val="165000"/>
              </a:schemeClr>
            </a:gs>
            <a:gs pos="50000">
              <a:schemeClr val="phClr">
                <a:shade val="80000"/>
                <a:satMod val="155000"/>
              </a:schemeClr>
            </a:gs>
            <a:gs pos="100000">
              <a:schemeClr val="phClr">
                <a:tint val="95000"/>
                <a:satMod val="200000"/>
              </a:schemeClr>
            </a:gs>
          </a:gsLst>
          <a:lin ang="16200000" scaled="1"/>
        </a:gradFill>
        <a:blipFill>
          <a:blip xmlns:r="http://schemas.openxmlformats.org/officeDocument/2006/relationships" r:embed="rId1">
            <a:duotone>
              <a:schemeClr val="phClr">
                <a:tint val="95000"/>
                <a:satMod val="200000"/>
              </a:schemeClr>
              <a:schemeClr val="phClr">
                <a:shade val="80000"/>
                <a:satMod val="100000"/>
              </a:schemeClr>
            </a:duotone>
          </a:blip>
          <a:tile tx="0" ty="0" sx="55000" sy="55000" flip="none" algn="tl"/>
        </a:blipFill>
      </a:bgFillStyleLst>
    </a:fmtScheme>
  </a:themeElements>
  <a:objectDefaults/>
  <a:extraClrSchemeLst/>
</a:theme>
</file>

<file path=ppt/theme/themeOverride1.xml><?xml version="1.0" encoding="utf-8"?>
<a:themeOverride xmlns:a="http://schemas.openxmlformats.org/drawingml/2006/main">
  <a:clrScheme name="Equity">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themeOverride>
</file>

<file path=docProps/app.xml><?xml version="1.0" encoding="utf-8"?>
<Properties xmlns="http://schemas.openxmlformats.org/officeDocument/2006/extended-properties" xmlns:vt="http://schemas.openxmlformats.org/officeDocument/2006/docPropsVTypes">
  <Template/>
  <TotalTime>360</TotalTime>
  <Words>1402</Words>
  <Application>Microsoft Office PowerPoint</Application>
  <PresentationFormat>On-screen Show (4:3)</PresentationFormat>
  <Paragraphs>155</Paragraphs>
  <Slides>25</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25</vt:i4>
      </vt:variant>
    </vt:vector>
  </HeadingPairs>
  <TitlesOfParts>
    <vt:vector size="27" baseType="lpstr">
      <vt:lpstr>Equity</vt:lpstr>
      <vt:lpstr>think-cell Slide</vt:lpstr>
      <vt:lpstr>Internship &amp; Dissertation Project Report</vt:lpstr>
      <vt:lpstr>I</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Corporate patient health assessment analysis.</dc:title>
  <dc:creator>Madhavis</dc:creator>
  <cp:lastModifiedBy>Madhavis</cp:lastModifiedBy>
  <cp:revision>62</cp:revision>
  <dcterms:created xsi:type="dcterms:W3CDTF">2014-05-07T18:11:03Z</dcterms:created>
  <dcterms:modified xsi:type="dcterms:W3CDTF">2014-05-09T05:53:09Z</dcterms:modified>
</cp:coreProperties>
</file>