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charts/chart7.xml" ContentType="application/vnd.openxmlformats-officedocument.drawingml.char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1" r:id="rId2"/>
    <p:sldId id="300" r:id="rId3"/>
    <p:sldId id="299" r:id="rId4"/>
    <p:sldId id="256" r:id="rId5"/>
    <p:sldId id="257" r:id="rId6"/>
    <p:sldId id="258" r:id="rId7"/>
    <p:sldId id="259" r:id="rId8"/>
    <p:sldId id="261" r:id="rId9"/>
    <p:sldId id="262" r:id="rId10"/>
    <p:sldId id="263" r:id="rId11"/>
    <p:sldId id="265" r:id="rId12"/>
    <p:sldId id="266" r:id="rId13"/>
    <p:sldId id="267" r:id="rId14"/>
    <p:sldId id="268" r:id="rId15"/>
    <p:sldId id="269" r:id="rId16"/>
    <p:sldId id="296"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6" r:id="rId32"/>
    <p:sldId id="287" r:id="rId33"/>
    <p:sldId id="288" r:id="rId34"/>
    <p:sldId id="289" r:id="rId35"/>
    <p:sldId id="290" r:id="rId36"/>
    <p:sldId id="291" r:id="rId37"/>
    <p:sldId id="292" r:id="rId38"/>
    <p:sldId id="294" r:id="rId39"/>
    <p:sldId id="295" r:id="rId40"/>
    <p:sldId id="293" r:id="rId41"/>
    <p:sldId id="297" r:id="rId42"/>
    <p:sldId id="302"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70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ahat\Desktop\Report%20Writing\Questionai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ahat\Desktop\Report%20Writing\Questionair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hahat\Desktop\Reportwa\Questionai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hahat\Desktop\Reportwa\Questionair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hahat\Desktop\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hahat\Desktop\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hahat\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792262923656282"/>
          <c:y val="5.3872606202002585E-2"/>
          <c:w val="0.41690836471528075"/>
          <c:h val="0.6658953047535745"/>
        </c:manualLayout>
      </c:layout>
      <c:pieChart>
        <c:varyColors val="1"/>
        <c:ser>
          <c:idx val="0"/>
          <c:order val="0"/>
          <c:dLbls>
            <c:dLbl>
              <c:idx val="0"/>
              <c:layout>
                <c:manualLayout>
                  <c:x val="-0.20466321243523339"/>
                  <c:y val="4.0259954207851681E-2"/>
                </c:manualLayout>
              </c:layout>
              <c:showCatName val="1"/>
              <c:showPercent val="1"/>
            </c:dLbl>
            <c:dLbl>
              <c:idx val="1"/>
              <c:layout>
                <c:manualLayout>
                  <c:x val="0.1439637985666303"/>
                  <c:y val="-0.16635896576757694"/>
                </c:manualLayout>
              </c:layout>
              <c:showCatName val="1"/>
              <c:showPercent val="1"/>
            </c:dLbl>
            <c:spPr>
              <a:ln w="12700"/>
            </c:spPr>
            <c:txPr>
              <a:bodyPr/>
              <a:lstStyle/>
              <a:p>
                <a:pPr>
                  <a:defRPr b="1"/>
                </a:pPr>
                <a:endParaRPr lang="en-US"/>
              </a:p>
            </c:txPr>
            <c:showCatName val="1"/>
            <c:showPercent val="1"/>
            <c:showLeaderLines val="1"/>
          </c:dLbls>
          <c:cat>
            <c:strRef>
              <c:f>Summary!$A$3:$A$4</c:f>
              <c:strCache>
                <c:ptCount val="2"/>
                <c:pt idx="0">
                  <c:v>Compatible Phones</c:v>
                </c:pt>
                <c:pt idx="1">
                  <c:v>Non-Compatible phones</c:v>
                </c:pt>
              </c:strCache>
            </c:strRef>
          </c:cat>
          <c:val>
            <c:numRef>
              <c:f>Summary!$B$3:$B$4</c:f>
              <c:numCache>
                <c:formatCode>General</c:formatCode>
                <c:ptCount val="2"/>
                <c:pt idx="0">
                  <c:v>84</c:v>
                </c:pt>
                <c:pt idx="1">
                  <c:v>117</c:v>
                </c:pt>
              </c:numCache>
            </c:numRef>
          </c:val>
        </c:ser>
        <c:dLbls>
          <c:showCatName val="1"/>
          <c:showPercent val="1"/>
        </c:dLbls>
        <c:firstSliceAng val="0"/>
      </c:pieChart>
    </c:plotArea>
    <c:plotVisOnly val="1"/>
  </c:chart>
  <c:spPr>
    <a:ln w="6350">
      <a:noFill/>
    </a:ln>
  </c:spPr>
  <c:txPr>
    <a:bodyPr/>
    <a:lstStyle/>
    <a:p>
      <a:pPr>
        <a:defRPr sz="2000">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9576159230096238"/>
          <c:y val="0.12099359402108652"/>
          <c:w val="0.61493389107611562"/>
          <c:h val="0.83380866586591917"/>
        </c:manualLayout>
      </c:layout>
      <c:pieChart>
        <c:varyColors val="1"/>
        <c:ser>
          <c:idx val="0"/>
          <c:order val="0"/>
          <c:dLbls>
            <c:dLbl>
              <c:idx val="4"/>
              <c:layout>
                <c:manualLayout>
                  <c:x val="-0.20957144940215824"/>
                  <c:y val="1.6949152542372881E-2"/>
                </c:manualLayout>
              </c:layout>
              <c:tx>
                <c:rich>
                  <a:bodyPr/>
                  <a:lstStyle/>
                  <a:p>
                    <a:r>
                      <a:rPr lang="en-US" dirty="0" smtClean="0"/>
                      <a:t>Micromax2</a:t>
                    </a:r>
                    <a:r>
                      <a:rPr lang="en-US" dirty="0"/>
                      <a:t>%</a:t>
                    </a:r>
                  </a:p>
                </c:rich>
              </c:tx>
              <c:showCatName val="1"/>
              <c:showPercent val="1"/>
            </c:dLbl>
            <c:txPr>
              <a:bodyPr/>
              <a:lstStyle/>
              <a:p>
                <a:pPr>
                  <a:defRPr sz="2000">
                    <a:latin typeface="Times New Roman" pitchFamily="18" charset="0"/>
                    <a:cs typeface="Times New Roman" pitchFamily="18" charset="0"/>
                  </a:defRPr>
                </a:pPr>
                <a:endParaRPr lang="en-US"/>
              </a:p>
            </c:txPr>
            <c:showCatName val="1"/>
            <c:showPercent val="1"/>
            <c:showLeaderLines val="1"/>
          </c:dLbls>
          <c:cat>
            <c:strRef>
              <c:f>Summary!$A$9:$A$14</c:f>
              <c:strCache>
                <c:ptCount val="6"/>
                <c:pt idx="0">
                  <c:v>Nokia</c:v>
                </c:pt>
                <c:pt idx="1">
                  <c:v>Samsung</c:v>
                </c:pt>
                <c:pt idx="2">
                  <c:v>LG</c:v>
                </c:pt>
                <c:pt idx="3">
                  <c:v>Others</c:v>
                </c:pt>
                <c:pt idx="4">
                  <c:v>Micromaxx</c:v>
                </c:pt>
                <c:pt idx="5">
                  <c:v>Sony Ericsson</c:v>
                </c:pt>
              </c:strCache>
            </c:strRef>
          </c:cat>
          <c:val>
            <c:numRef>
              <c:f>Summary!$B$9:$B$14</c:f>
              <c:numCache>
                <c:formatCode>General</c:formatCode>
                <c:ptCount val="6"/>
                <c:pt idx="0">
                  <c:v>113</c:v>
                </c:pt>
                <c:pt idx="1">
                  <c:v>30</c:v>
                </c:pt>
                <c:pt idx="2">
                  <c:v>8</c:v>
                </c:pt>
                <c:pt idx="3">
                  <c:v>43</c:v>
                </c:pt>
                <c:pt idx="4">
                  <c:v>3</c:v>
                </c:pt>
                <c:pt idx="5">
                  <c:v>1</c:v>
                </c:pt>
              </c:numCache>
            </c:numRef>
          </c:val>
        </c:ser>
        <c:dLbls>
          <c:showCatName val="1"/>
          <c:showPercent val="1"/>
        </c:dLbls>
        <c:firstSliceAng val="0"/>
      </c:pieChart>
    </c:plotArea>
    <c:plotVisOnly val="1"/>
  </c:chart>
  <c:spPr>
    <a:ln w="6350">
      <a:noFill/>
    </a:ln>
  </c:spPr>
  <c:txPr>
    <a:bodyPr/>
    <a:lstStyle/>
    <a:p>
      <a:pPr>
        <a:defRPr b="1">
          <a:latin typeface="Arial Narrow"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4062267075789335"/>
          <c:y val="4.1618776771419667E-2"/>
          <c:w val="0.46996853978149988"/>
          <c:h val="0.86359766172186736"/>
        </c:manualLayout>
      </c:layout>
      <c:barChart>
        <c:barDir val="bar"/>
        <c:grouping val="clustered"/>
        <c:ser>
          <c:idx val="0"/>
          <c:order val="0"/>
          <c:tx>
            <c:strRef>
              <c:f>Summary!$B$38</c:f>
              <c:strCache>
                <c:ptCount val="1"/>
                <c:pt idx="0">
                  <c:v>yes</c:v>
                </c:pt>
              </c:strCache>
            </c:strRef>
          </c:tx>
          <c:cat>
            <c:strRef>
              <c:f>Summary!$A$39:$A$45</c:f>
              <c:strCache>
                <c:ptCount val="7"/>
                <c:pt idx="0">
                  <c:v>Was your phone compatible?</c:v>
                </c:pt>
                <c:pt idx="1">
                  <c:v>If yes, did you get the mobile phone with all the three forms installed in it?</c:v>
                </c:pt>
                <c:pt idx="2">
                  <c:v>Were you given hands-on training?</c:v>
                </c:pt>
                <c:pt idx="3">
                  <c:v>Did you understand the process of using the mobile application through the presentation?</c:v>
                </c:pt>
                <c:pt idx="4">
                  <c:v>Were you able to read the form on the phone easily?</c:v>
                </c:pt>
                <c:pt idx="5">
                  <c:v>Did you find the navigation through the application easy?</c:v>
                </c:pt>
                <c:pt idx="6">
                  <c:v>Do you think the mobile-reporting system will make your work easy?</c:v>
                </c:pt>
              </c:strCache>
            </c:strRef>
          </c:cat>
          <c:val>
            <c:numRef>
              <c:f>Summary!$B$39:$B$45</c:f>
              <c:numCache>
                <c:formatCode>General</c:formatCode>
                <c:ptCount val="7"/>
                <c:pt idx="0">
                  <c:v>84</c:v>
                </c:pt>
                <c:pt idx="1">
                  <c:v>84</c:v>
                </c:pt>
                <c:pt idx="2">
                  <c:v>192</c:v>
                </c:pt>
                <c:pt idx="3">
                  <c:v>161</c:v>
                </c:pt>
                <c:pt idx="4">
                  <c:v>197</c:v>
                </c:pt>
                <c:pt idx="5">
                  <c:v>179</c:v>
                </c:pt>
                <c:pt idx="6">
                  <c:v>128</c:v>
                </c:pt>
              </c:numCache>
            </c:numRef>
          </c:val>
        </c:ser>
        <c:ser>
          <c:idx val="1"/>
          <c:order val="1"/>
          <c:tx>
            <c:strRef>
              <c:f>Summary!$C$38</c:f>
              <c:strCache>
                <c:ptCount val="1"/>
                <c:pt idx="0">
                  <c:v>No</c:v>
                </c:pt>
              </c:strCache>
            </c:strRef>
          </c:tx>
          <c:cat>
            <c:strRef>
              <c:f>Summary!$A$39:$A$45</c:f>
              <c:strCache>
                <c:ptCount val="7"/>
                <c:pt idx="0">
                  <c:v>Was your phone compatible?</c:v>
                </c:pt>
                <c:pt idx="1">
                  <c:v>If yes, did you get the mobile phone with all the three forms installed in it?</c:v>
                </c:pt>
                <c:pt idx="2">
                  <c:v>Were you given hands-on training?</c:v>
                </c:pt>
                <c:pt idx="3">
                  <c:v>Did you understand the process of using the mobile application through the presentation?</c:v>
                </c:pt>
                <c:pt idx="4">
                  <c:v>Were you able to read the form on the phone easily?</c:v>
                </c:pt>
                <c:pt idx="5">
                  <c:v>Did you find the navigation through the application easy?</c:v>
                </c:pt>
                <c:pt idx="6">
                  <c:v>Do you think the mobile-reporting system will make your work easy?</c:v>
                </c:pt>
              </c:strCache>
            </c:strRef>
          </c:cat>
          <c:val>
            <c:numRef>
              <c:f>Summary!$C$39:$C$45</c:f>
              <c:numCache>
                <c:formatCode>General</c:formatCode>
                <c:ptCount val="7"/>
                <c:pt idx="0">
                  <c:v>117</c:v>
                </c:pt>
                <c:pt idx="1">
                  <c:v>117</c:v>
                </c:pt>
                <c:pt idx="2">
                  <c:v>9</c:v>
                </c:pt>
                <c:pt idx="3">
                  <c:v>40</c:v>
                </c:pt>
                <c:pt idx="4">
                  <c:v>4</c:v>
                </c:pt>
                <c:pt idx="5">
                  <c:v>22</c:v>
                </c:pt>
                <c:pt idx="6">
                  <c:v>73</c:v>
                </c:pt>
              </c:numCache>
            </c:numRef>
          </c:val>
        </c:ser>
        <c:axId val="59006336"/>
        <c:axId val="59012224"/>
      </c:barChart>
      <c:catAx>
        <c:axId val="59006336"/>
        <c:scaling>
          <c:orientation val="minMax"/>
        </c:scaling>
        <c:axPos val="l"/>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1800"/>
            </a:pPr>
            <a:endParaRPr lang="en-US"/>
          </a:p>
        </c:txPr>
        <c:crossAx val="59012224"/>
        <c:crosses val="autoZero"/>
        <c:auto val="1"/>
        <c:lblAlgn val="ctr"/>
        <c:lblOffset val="100"/>
      </c:catAx>
      <c:valAx>
        <c:axId val="59012224"/>
        <c:scaling>
          <c:orientation val="minMax"/>
        </c:scaling>
        <c:axPos val="b"/>
        <c:majorGridlines/>
        <c:numFmt formatCode="General" sourceLinked="1"/>
        <c:tickLblPos val="nextTo"/>
        <c:crossAx val="59006336"/>
        <c:crosses val="autoZero"/>
        <c:crossBetween val="between"/>
      </c:valAx>
      <c:spPr>
        <a:ln>
          <a:noFill/>
        </a:ln>
      </c:spPr>
    </c:plotArea>
    <c:legend>
      <c:legendPos val="r"/>
      <c:layout/>
      <c:txPr>
        <a:bodyPr/>
        <a:lstStyle/>
        <a:p>
          <a:pPr>
            <a:defRPr sz="1400"/>
          </a:pPr>
          <a:endParaRPr lang="en-US"/>
        </a:p>
      </c:txPr>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9050">
      <a:solidFill>
        <a:schemeClr val="tx1"/>
      </a:solidFill>
    </a:ln>
  </c:spPr>
  <c:txPr>
    <a:bodyPr/>
    <a:lstStyle/>
    <a:p>
      <a:pPr>
        <a:defRPr sz="2000" b="1">
          <a:latin typeface="Arial Narrow"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Summary!$B$49</c:f>
              <c:strCache>
                <c:ptCount val="1"/>
                <c:pt idx="0">
                  <c:v>Yes </c:v>
                </c:pt>
              </c:strCache>
            </c:strRef>
          </c:tx>
          <c:cat>
            <c:strRef>
              <c:f>Summary!$A$50:$A$57</c:f>
              <c:strCache>
                <c:ptCount val="8"/>
                <c:pt idx="0">
                  <c:v>Were you able to send Monthly Report of March with your mobile phone via SMS?</c:v>
                </c:pt>
                <c:pt idx="1">
                  <c:v>Were you able to send the report without any help?</c:v>
                </c:pt>
                <c:pt idx="2">
                  <c:v>Were you able to 'save' your data?</c:v>
                </c:pt>
                <c:pt idx="3">
                  <c:v>Were you able to enter the number (51969) in the settings?</c:v>
                </c:pt>
                <c:pt idx="4">
                  <c:v>Were you able to SEND SMS?</c:v>
                </c:pt>
                <c:pt idx="5">
                  <c:v>Did you get a confirmation of the message you sent?</c:v>
                </c:pt>
                <c:pt idx="6">
                  <c:v>Were you able to exit from the application?</c:v>
                </c:pt>
                <c:pt idx="7">
                  <c:v>Do you know how to edit the last submitted report?</c:v>
                </c:pt>
              </c:strCache>
            </c:strRef>
          </c:cat>
          <c:val>
            <c:numRef>
              <c:f>Summary!$B$50:$B$57</c:f>
              <c:numCache>
                <c:formatCode>General</c:formatCode>
                <c:ptCount val="8"/>
                <c:pt idx="0">
                  <c:v>62</c:v>
                </c:pt>
                <c:pt idx="1">
                  <c:v>36</c:v>
                </c:pt>
                <c:pt idx="2">
                  <c:v>66</c:v>
                </c:pt>
                <c:pt idx="3">
                  <c:v>74</c:v>
                </c:pt>
                <c:pt idx="4">
                  <c:v>76</c:v>
                </c:pt>
                <c:pt idx="5">
                  <c:v>51</c:v>
                </c:pt>
                <c:pt idx="6">
                  <c:v>69</c:v>
                </c:pt>
                <c:pt idx="7">
                  <c:v>29</c:v>
                </c:pt>
              </c:numCache>
            </c:numRef>
          </c:val>
        </c:ser>
        <c:ser>
          <c:idx val="1"/>
          <c:order val="1"/>
          <c:tx>
            <c:strRef>
              <c:f>Summary!$C$49</c:f>
              <c:strCache>
                <c:ptCount val="1"/>
                <c:pt idx="0">
                  <c:v>No</c:v>
                </c:pt>
              </c:strCache>
            </c:strRef>
          </c:tx>
          <c:cat>
            <c:strRef>
              <c:f>Summary!$A$50:$A$57</c:f>
              <c:strCache>
                <c:ptCount val="8"/>
                <c:pt idx="0">
                  <c:v>Were you able to send Monthly Report of March with your mobile phone via SMS?</c:v>
                </c:pt>
                <c:pt idx="1">
                  <c:v>Were you able to send the report without any help?</c:v>
                </c:pt>
                <c:pt idx="2">
                  <c:v>Were you able to 'save' your data?</c:v>
                </c:pt>
                <c:pt idx="3">
                  <c:v>Were you able to enter the number (51969) in the settings?</c:v>
                </c:pt>
                <c:pt idx="4">
                  <c:v>Were you able to SEND SMS?</c:v>
                </c:pt>
                <c:pt idx="5">
                  <c:v>Did you get a confirmation of the message you sent?</c:v>
                </c:pt>
                <c:pt idx="6">
                  <c:v>Were you able to exit from the application?</c:v>
                </c:pt>
                <c:pt idx="7">
                  <c:v>Do you know how to edit the last submitted report?</c:v>
                </c:pt>
              </c:strCache>
            </c:strRef>
          </c:cat>
          <c:val>
            <c:numRef>
              <c:f>Summary!$C$50:$C$57</c:f>
              <c:numCache>
                <c:formatCode>General</c:formatCode>
                <c:ptCount val="8"/>
                <c:pt idx="0">
                  <c:v>22</c:v>
                </c:pt>
                <c:pt idx="1">
                  <c:v>48</c:v>
                </c:pt>
                <c:pt idx="2">
                  <c:v>18</c:v>
                </c:pt>
                <c:pt idx="3">
                  <c:v>10</c:v>
                </c:pt>
                <c:pt idx="4">
                  <c:v>8</c:v>
                </c:pt>
                <c:pt idx="5">
                  <c:v>33</c:v>
                </c:pt>
                <c:pt idx="6">
                  <c:v>15</c:v>
                </c:pt>
                <c:pt idx="7">
                  <c:v>55</c:v>
                </c:pt>
              </c:numCache>
            </c:numRef>
          </c:val>
        </c:ser>
        <c:axId val="59037184"/>
        <c:axId val="59038720"/>
      </c:barChart>
      <c:catAx>
        <c:axId val="59037184"/>
        <c:scaling>
          <c:orientation val="minMax"/>
        </c:scaling>
        <c:axPos val="l"/>
        <c:tickLblPos val="nextTo"/>
        <c:crossAx val="59038720"/>
        <c:crosses val="autoZero"/>
        <c:auto val="1"/>
        <c:lblAlgn val="ctr"/>
        <c:lblOffset val="100"/>
      </c:catAx>
      <c:valAx>
        <c:axId val="59038720"/>
        <c:scaling>
          <c:orientation val="minMax"/>
        </c:scaling>
        <c:axPos val="b"/>
        <c:majorGridlines/>
        <c:numFmt formatCode="General" sourceLinked="1"/>
        <c:tickLblPos val="nextTo"/>
        <c:crossAx val="59037184"/>
        <c:crosses val="autoZero"/>
        <c:crossBetween val="between"/>
      </c:valAx>
    </c:plotArea>
    <c:legend>
      <c:legendPos val="r"/>
      <c:layout/>
    </c:legend>
    <c:plotVisOnly val="1"/>
  </c:chart>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9050">
      <a:solidFill>
        <a:schemeClr val="tx1"/>
      </a:solidFill>
    </a:ln>
  </c:spPr>
  <c:txPr>
    <a:bodyPr/>
    <a:lstStyle/>
    <a:p>
      <a:pPr>
        <a:defRPr sz="1800" b="1">
          <a:latin typeface="Arial Narrow"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Forte" pitchFamily="66" charset="0"/>
              </a:defRPr>
            </a:pPr>
            <a:r>
              <a:rPr lang="en-US" sz="2400" dirty="0">
                <a:latin typeface="Forte" pitchFamily="66" charset="0"/>
              </a:rPr>
              <a:t>Monthly 1</a:t>
            </a:r>
          </a:p>
        </c:rich>
      </c:tx>
      <c:layout>
        <c:manualLayout>
          <c:xMode val="edge"/>
          <c:yMode val="edge"/>
          <c:x val="1.2347586298548209E-3"/>
          <c:y val="0"/>
        </c:manualLayout>
      </c:layout>
    </c:title>
    <c:view3D>
      <c:rotX val="30"/>
      <c:perspective val="30"/>
    </c:view3D>
    <c:plotArea>
      <c:layout>
        <c:manualLayout>
          <c:layoutTarget val="inner"/>
          <c:xMode val="edge"/>
          <c:yMode val="edge"/>
          <c:x val="2.6328117213196448E-2"/>
          <c:y val="0.26786889443697592"/>
          <c:w val="0.87873515810523684"/>
          <c:h val="0.57387845750050892"/>
        </c:manualLayout>
      </c:layout>
      <c:pie3DChart>
        <c:varyColors val="1"/>
        <c:ser>
          <c:idx val="0"/>
          <c:order val="0"/>
          <c:tx>
            <c:strRef>
              <c:f>Sheet1!$I$13</c:f>
              <c:strCache>
                <c:ptCount val="1"/>
                <c:pt idx="0">
                  <c:v>Monthly 1</c:v>
                </c:pt>
              </c:strCache>
            </c:strRef>
          </c:tx>
          <c:dPt>
            <c:idx val="0"/>
            <c:spPr>
              <a:solidFill>
                <a:srgbClr val="FF0000"/>
              </a:solidFill>
            </c:spPr>
          </c:dPt>
          <c:dPt>
            <c:idx val="1"/>
            <c:explosion val="4"/>
            <c:spPr>
              <a:solidFill>
                <a:srgbClr val="7030A0"/>
              </a:solidFill>
            </c:spPr>
          </c:dPt>
          <c:dPt>
            <c:idx val="2"/>
            <c:spPr>
              <a:solidFill>
                <a:schemeClr val="accent3">
                  <a:lumMod val="75000"/>
                </a:schemeClr>
              </a:solidFill>
            </c:spPr>
          </c:dPt>
          <c:dPt>
            <c:idx val="3"/>
            <c:spPr>
              <a:solidFill>
                <a:srgbClr val="FFFF00"/>
              </a:solidFill>
            </c:spPr>
          </c:dPt>
          <c:dPt>
            <c:idx val="4"/>
            <c:spPr>
              <a:solidFill>
                <a:schemeClr val="accent2">
                  <a:lumMod val="60000"/>
                  <a:lumOff val="40000"/>
                </a:schemeClr>
              </a:solidFill>
            </c:spPr>
          </c:dPt>
          <c:dLbls>
            <c:dLbl>
              <c:idx val="0"/>
              <c:layout>
                <c:manualLayout>
                  <c:x val="7.8634241516270673E-2"/>
                  <c:y val="-0.12182573332179653"/>
                </c:manualLayout>
              </c:layout>
              <c:showCatName val="1"/>
              <c:showPercent val="1"/>
            </c:dLbl>
            <c:dLbl>
              <c:idx val="1"/>
              <c:layout>
                <c:manualLayout>
                  <c:x val="0.16433004418751454"/>
                  <c:y val="-0.20081300813008129"/>
                </c:manualLayout>
              </c:layout>
              <c:showCatName val="1"/>
              <c:showPercent val="1"/>
            </c:dLbl>
            <c:dLbl>
              <c:idx val="2"/>
              <c:layout>
                <c:manualLayout>
                  <c:x val="-1.2180300379119265E-2"/>
                  <c:y val="0.23159176749247828"/>
                </c:manualLayout>
              </c:layout>
              <c:showCatName val="1"/>
              <c:showPercent val="1"/>
            </c:dLbl>
            <c:txPr>
              <a:bodyPr/>
              <a:lstStyle/>
              <a:p>
                <a:pPr>
                  <a:defRPr b="1"/>
                </a:pPr>
                <a:endParaRPr lang="en-US"/>
              </a:p>
            </c:txPr>
            <c:showCatName val="1"/>
            <c:showPercent val="1"/>
            <c:showLeaderLines val="1"/>
          </c:dLbls>
          <c:cat>
            <c:strRef>
              <c:f>Sheet1!$H$14:$H$18</c:f>
              <c:strCache>
                <c:ptCount val="5"/>
                <c:pt idx="0">
                  <c:v>Completely filled</c:v>
                </c:pt>
                <c:pt idx="1">
                  <c:v>&gt;50% filled</c:v>
                </c:pt>
                <c:pt idx="2">
                  <c:v>&lt;50% filled</c:v>
                </c:pt>
                <c:pt idx="3">
                  <c:v>Sent Empty</c:v>
                </c:pt>
                <c:pt idx="4">
                  <c:v>Not Sent</c:v>
                </c:pt>
              </c:strCache>
            </c:strRef>
          </c:cat>
          <c:val>
            <c:numRef>
              <c:f>Sheet1!$I$14:$I$18</c:f>
              <c:numCache>
                <c:formatCode>General</c:formatCode>
                <c:ptCount val="5"/>
                <c:pt idx="0">
                  <c:v>19</c:v>
                </c:pt>
                <c:pt idx="1">
                  <c:v>38</c:v>
                </c:pt>
                <c:pt idx="2">
                  <c:v>16</c:v>
                </c:pt>
                <c:pt idx="3">
                  <c:v>4</c:v>
                </c:pt>
                <c:pt idx="4">
                  <c:v>7</c:v>
                </c:pt>
              </c:numCache>
            </c:numRef>
          </c:val>
        </c:ser>
        <c:dLbls>
          <c:showCatName val="1"/>
          <c:showPercent val="1"/>
        </c:dLbls>
      </c:pie3DChart>
      <c:spPr>
        <a:ln>
          <a:noFill/>
        </a:ln>
      </c:spPr>
    </c:plotArea>
    <c:plotVisOnly val="1"/>
  </c:chart>
  <c:spPr>
    <a:ln w="19050">
      <a:noFill/>
    </a:ln>
  </c:spPr>
  <c:txPr>
    <a:bodyPr/>
    <a:lstStyle/>
    <a:p>
      <a:pPr>
        <a:defRPr sz="1800">
          <a:latin typeface="Times New Roman" pitchFamily="18" charset="0"/>
          <a:cs typeface="Times New Roman"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Forte" pitchFamily="66" charset="0"/>
                <a:cs typeface="Times New Roman" pitchFamily="18" charset="0"/>
              </a:defRPr>
            </a:pPr>
            <a:r>
              <a:rPr lang="en-US" sz="2400" dirty="0" smtClean="0">
                <a:latin typeface="Forte" pitchFamily="66" charset="0"/>
                <a:cs typeface="Times New Roman" pitchFamily="18" charset="0"/>
              </a:rPr>
              <a:t>Monthly</a:t>
            </a:r>
            <a:r>
              <a:rPr lang="en-US" sz="2400" baseline="0" dirty="0" smtClean="0">
                <a:latin typeface="Forte" pitchFamily="66" charset="0"/>
                <a:cs typeface="Times New Roman" pitchFamily="18" charset="0"/>
              </a:rPr>
              <a:t> 2</a:t>
            </a:r>
            <a:endParaRPr lang="en-US" sz="2400" dirty="0">
              <a:latin typeface="Forte" pitchFamily="66" charset="0"/>
              <a:cs typeface="Times New Roman" pitchFamily="18" charset="0"/>
            </a:endParaRPr>
          </a:p>
        </c:rich>
      </c:tx>
      <c:layout>
        <c:manualLayout>
          <c:xMode val="edge"/>
          <c:yMode val="edge"/>
          <c:x val="0.399249067550767"/>
          <c:y val="0"/>
        </c:manualLayout>
      </c:layout>
    </c:title>
    <c:view3D>
      <c:rotX val="30"/>
      <c:perspective val="30"/>
    </c:view3D>
    <c:plotArea>
      <c:layout>
        <c:manualLayout>
          <c:layoutTarget val="inner"/>
          <c:xMode val="edge"/>
          <c:yMode val="edge"/>
          <c:x val="7.8910074702200739E-2"/>
          <c:y val="0.24849714681187354"/>
          <c:w val="0.78474395315970358"/>
          <c:h val="0.54927462425405782"/>
        </c:manualLayout>
      </c:layout>
      <c:pie3DChart>
        <c:varyColors val="1"/>
        <c:ser>
          <c:idx val="0"/>
          <c:order val="0"/>
          <c:tx>
            <c:strRef>
              <c:f>Sheet1!$J$13</c:f>
              <c:strCache>
                <c:ptCount val="1"/>
                <c:pt idx="0">
                  <c:v>Monthy 2</c:v>
                </c:pt>
              </c:strCache>
            </c:strRef>
          </c:tx>
          <c:dPt>
            <c:idx val="0"/>
            <c:spPr>
              <a:solidFill>
                <a:srgbClr val="FF0000"/>
              </a:solidFill>
            </c:spPr>
          </c:dPt>
          <c:dPt>
            <c:idx val="1"/>
            <c:spPr>
              <a:solidFill>
                <a:srgbClr val="7030A0"/>
              </a:solidFill>
            </c:spPr>
          </c:dPt>
          <c:dPt>
            <c:idx val="2"/>
            <c:spPr>
              <a:solidFill>
                <a:schemeClr val="accent3">
                  <a:lumMod val="75000"/>
                </a:schemeClr>
              </a:solidFill>
            </c:spPr>
          </c:dPt>
          <c:dPt>
            <c:idx val="3"/>
            <c:spPr>
              <a:solidFill>
                <a:srgbClr val="FFFF00"/>
              </a:solidFill>
            </c:spPr>
          </c:dPt>
          <c:dPt>
            <c:idx val="4"/>
            <c:spPr>
              <a:solidFill>
                <a:schemeClr val="accent2">
                  <a:lumMod val="60000"/>
                  <a:lumOff val="40000"/>
                </a:schemeClr>
              </a:solidFill>
            </c:spPr>
          </c:dPt>
          <c:dLbls>
            <c:dLbl>
              <c:idx val="0"/>
              <c:layout>
                <c:manualLayout>
                  <c:x val="0.16272642842721591"/>
                  <c:y val="3.9800995024875795E-2"/>
                </c:manualLayout>
              </c:layout>
              <c:showCatName val="1"/>
              <c:showPercent val="1"/>
            </c:dLbl>
            <c:dLbl>
              <c:idx val="1"/>
              <c:layout>
                <c:manualLayout>
                  <c:x val="5.757405324334464E-3"/>
                  <c:y val="8.3321522309711391E-2"/>
                </c:manualLayout>
              </c:layout>
              <c:showCatName val="1"/>
              <c:showPercent val="1"/>
            </c:dLbl>
            <c:dLbl>
              <c:idx val="2"/>
              <c:layout>
                <c:manualLayout>
                  <c:x val="-0.10618645883550272"/>
                  <c:y val="-0.19715715223097113"/>
                </c:manualLayout>
              </c:layout>
              <c:showCatName val="1"/>
              <c:showPercent val="1"/>
            </c:dLbl>
            <c:dLbl>
              <c:idx val="4"/>
              <c:layout>
                <c:manualLayout>
                  <c:x val="7.4217084471583913E-2"/>
                  <c:y val="3.8623687664041992E-2"/>
                </c:manualLayout>
              </c:layout>
              <c:showCatName val="1"/>
              <c:showPercent val="1"/>
            </c:dLbl>
            <c:txPr>
              <a:bodyPr/>
              <a:lstStyle/>
              <a:p>
                <a:pPr>
                  <a:defRPr sz="1800" b="1">
                    <a:latin typeface="Times New Roman" pitchFamily="18" charset="0"/>
                    <a:cs typeface="Times New Roman" pitchFamily="18" charset="0"/>
                  </a:defRPr>
                </a:pPr>
                <a:endParaRPr lang="en-US"/>
              </a:p>
            </c:txPr>
            <c:showCatName val="1"/>
            <c:showPercent val="1"/>
            <c:showLeaderLines val="1"/>
          </c:dLbls>
          <c:cat>
            <c:strRef>
              <c:f>Sheet1!$H$14:$H$18</c:f>
              <c:strCache>
                <c:ptCount val="5"/>
                <c:pt idx="0">
                  <c:v>Completely filled</c:v>
                </c:pt>
                <c:pt idx="1">
                  <c:v>&gt;50% filled</c:v>
                </c:pt>
                <c:pt idx="2">
                  <c:v>&lt;50% filled</c:v>
                </c:pt>
                <c:pt idx="3">
                  <c:v>Sent Empty</c:v>
                </c:pt>
                <c:pt idx="4">
                  <c:v>Not Sent</c:v>
                </c:pt>
              </c:strCache>
            </c:strRef>
          </c:cat>
          <c:val>
            <c:numRef>
              <c:f>Sheet1!$J$14:$J$18</c:f>
              <c:numCache>
                <c:formatCode>General</c:formatCode>
                <c:ptCount val="5"/>
                <c:pt idx="0">
                  <c:v>5</c:v>
                </c:pt>
                <c:pt idx="1">
                  <c:v>24</c:v>
                </c:pt>
                <c:pt idx="2">
                  <c:v>16</c:v>
                </c:pt>
                <c:pt idx="3">
                  <c:v>21</c:v>
                </c:pt>
                <c:pt idx="4">
                  <c:v>18</c:v>
                </c:pt>
              </c:numCache>
            </c:numRef>
          </c:val>
        </c:ser>
        <c:dLbls>
          <c:showCatName val="1"/>
          <c:showPercent val="1"/>
        </c:dLbls>
      </c:pie3DChart>
    </c:plotArea>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latin typeface="Times New Roman" pitchFamily="18" charset="0"/>
                <a:cs typeface="Times New Roman" pitchFamily="18" charset="0"/>
              </a:defRPr>
            </a:pPr>
            <a:r>
              <a:rPr lang="en-US" sz="2400" dirty="0">
                <a:latin typeface="Forte" pitchFamily="66" charset="0"/>
                <a:cs typeface="Times New Roman" pitchFamily="18" charset="0"/>
              </a:rPr>
              <a:t>Monthly</a:t>
            </a:r>
            <a:r>
              <a:rPr lang="en-US" sz="2400" dirty="0">
                <a:latin typeface="Times New Roman" pitchFamily="18" charset="0"/>
                <a:cs typeface="Times New Roman" pitchFamily="18" charset="0"/>
              </a:rPr>
              <a:t> 3</a:t>
            </a:r>
          </a:p>
        </c:rich>
      </c:tx>
      <c:layout>
        <c:manualLayout>
          <c:xMode val="edge"/>
          <c:yMode val="edge"/>
          <c:x val="2.3689538807648847E-3"/>
          <c:y val="0"/>
        </c:manualLayout>
      </c:layout>
    </c:title>
    <c:view3D>
      <c:rotX val="30"/>
      <c:perspective val="30"/>
    </c:view3D>
    <c:plotArea>
      <c:layout>
        <c:manualLayout>
          <c:layoutTarget val="inner"/>
          <c:xMode val="edge"/>
          <c:yMode val="edge"/>
          <c:x val="6.8336337475887279E-4"/>
          <c:y val="0.34776049868766445"/>
          <c:w val="0.80683236884545972"/>
          <c:h val="0.56431233595800456"/>
        </c:manualLayout>
      </c:layout>
      <c:pie3DChart>
        <c:varyColors val="1"/>
        <c:ser>
          <c:idx val="0"/>
          <c:order val="0"/>
          <c:tx>
            <c:strRef>
              <c:f>Sheet1!$K$13</c:f>
              <c:strCache>
                <c:ptCount val="1"/>
                <c:pt idx="0">
                  <c:v>Monthly 3</c:v>
                </c:pt>
              </c:strCache>
            </c:strRef>
          </c:tx>
          <c:dPt>
            <c:idx val="0"/>
            <c:spPr>
              <a:solidFill>
                <a:srgbClr val="FF0000"/>
              </a:solidFill>
            </c:spPr>
          </c:dPt>
          <c:dPt>
            <c:idx val="1"/>
            <c:spPr>
              <a:solidFill>
                <a:srgbClr val="7030A0"/>
              </a:solidFill>
            </c:spPr>
          </c:dPt>
          <c:dPt>
            <c:idx val="2"/>
            <c:spPr>
              <a:solidFill>
                <a:schemeClr val="accent3">
                  <a:lumMod val="75000"/>
                </a:schemeClr>
              </a:solidFill>
            </c:spPr>
          </c:dPt>
          <c:dPt>
            <c:idx val="3"/>
            <c:spPr>
              <a:solidFill>
                <a:srgbClr val="FFFF00"/>
              </a:solidFill>
            </c:spPr>
          </c:dPt>
          <c:dPt>
            <c:idx val="4"/>
            <c:spPr>
              <a:solidFill>
                <a:schemeClr val="accent2">
                  <a:lumMod val="60000"/>
                  <a:lumOff val="40000"/>
                </a:schemeClr>
              </a:solidFill>
            </c:spPr>
          </c:dPt>
          <c:dLbls>
            <c:dLbl>
              <c:idx val="0"/>
              <c:layout>
                <c:manualLayout>
                  <c:x val="-0.10227192233500949"/>
                  <c:y val="-2.4971128608923941E-2"/>
                </c:manualLayout>
              </c:layout>
              <c:showCatName val="1"/>
              <c:showPercent val="1"/>
            </c:dLbl>
            <c:dLbl>
              <c:idx val="1"/>
              <c:layout>
                <c:manualLayout>
                  <c:x val="-3.0388991817199347E-2"/>
                  <c:y val="2.3072178477690334E-2"/>
                </c:manualLayout>
              </c:layout>
              <c:showCatName val="1"/>
              <c:showPercent val="1"/>
            </c:dLbl>
            <c:dLbl>
              <c:idx val="2"/>
              <c:layout>
                <c:manualLayout>
                  <c:x val="-8.0762698780299791E-3"/>
                  <c:y val="-7.8421259842519714E-2"/>
                </c:manualLayout>
              </c:layout>
              <c:tx>
                <c:rich>
                  <a:bodyPr/>
                  <a:lstStyle/>
                  <a:p>
                    <a:r>
                      <a:rPr lang="en-US" sz="1800" b="1" dirty="0">
                        <a:latin typeface="Times New Roman" pitchFamily="18" charset="0"/>
                        <a:cs typeface="Times New Roman" pitchFamily="18" charset="0"/>
                      </a:rPr>
                      <a:t>&lt;</a:t>
                    </a:r>
                    <a:r>
                      <a:rPr lang="en-US" dirty="0"/>
                      <a:t>50%</a:t>
                    </a:r>
                    <a:r>
                      <a:rPr lang="en-US" baseline="0" dirty="0"/>
                      <a:t> </a:t>
                    </a:r>
                    <a:r>
                      <a:rPr lang="en-US" dirty="0"/>
                      <a:t>filled
19%</a:t>
                    </a:r>
                  </a:p>
                </c:rich>
              </c:tx>
              <c:showCatName val="1"/>
              <c:showPercent val="1"/>
            </c:dLbl>
            <c:dLbl>
              <c:idx val="3"/>
              <c:layout>
                <c:manualLayout>
                  <c:x val="7.0852246410375103E-2"/>
                  <c:y val="-6.3933398950131379E-2"/>
                </c:manualLayout>
              </c:layout>
              <c:showCatName val="1"/>
              <c:showPercent val="1"/>
            </c:dLbl>
            <c:txPr>
              <a:bodyPr/>
              <a:lstStyle/>
              <a:p>
                <a:pPr>
                  <a:defRPr sz="1800" b="1">
                    <a:latin typeface="Times New Roman" pitchFamily="18" charset="0"/>
                    <a:cs typeface="Times New Roman" pitchFamily="18" charset="0"/>
                  </a:defRPr>
                </a:pPr>
                <a:endParaRPr lang="en-US"/>
              </a:p>
            </c:txPr>
            <c:showCatName val="1"/>
            <c:showPercent val="1"/>
            <c:showLeaderLines val="1"/>
          </c:dLbls>
          <c:cat>
            <c:strRef>
              <c:f>Sheet1!$H$14:$H$18</c:f>
              <c:strCache>
                <c:ptCount val="5"/>
                <c:pt idx="0">
                  <c:v>Completely filled</c:v>
                </c:pt>
                <c:pt idx="1">
                  <c:v>&gt;50% filled</c:v>
                </c:pt>
                <c:pt idx="2">
                  <c:v>&lt;50% filled</c:v>
                </c:pt>
                <c:pt idx="3">
                  <c:v>Sent Empty</c:v>
                </c:pt>
                <c:pt idx="4">
                  <c:v>Not Sent</c:v>
                </c:pt>
              </c:strCache>
            </c:strRef>
          </c:cat>
          <c:val>
            <c:numRef>
              <c:f>Sheet1!$K$14:$K$18</c:f>
              <c:numCache>
                <c:formatCode>General</c:formatCode>
                <c:ptCount val="5"/>
                <c:pt idx="0">
                  <c:v>1</c:v>
                </c:pt>
                <c:pt idx="1">
                  <c:v>12</c:v>
                </c:pt>
                <c:pt idx="2">
                  <c:v>16</c:v>
                </c:pt>
                <c:pt idx="3">
                  <c:v>18</c:v>
                </c:pt>
                <c:pt idx="4">
                  <c:v>37</c:v>
                </c:pt>
              </c:numCache>
            </c:numRef>
          </c:val>
        </c:ser>
        <c:dLbls>
          <c:showCatName val="1"/>
          <c:showPercent val="1"/>
        </c:dLbls>
      </c:pie3DChart>
    </c:plotArea>
    <c:plotVisOnly val="1"/>
  </c:chart>
  <c:spPr>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CD27E-D111-4B92-95AA-28303A161ADB}" type="doc">
      <dgm:prSet loTypeId="urn:microsoft.com/office/officeart/2005/8/layout/hProcess11" loCatId="process" qsTypeId="urn:microsoft.com/office/officeart/2005/8/quickstyle/simple1" qsCatId="simple" csTypeId="urn:microsoft.com/office/officeart/2005/8/colors/accent0_3" csCatId="mainScheme" phldr="1"/>
      <dgm:spPr/>
    </dgm:pt>
    <dgm:pt modelId="{97B04639-EA6B-455D-85D7-B2FC2AB2D902}">
      <dgm:prSet phldrT="[Text]"/>
      <dgm:spPr/>
      <dgm:t>
        <a:bodyPr/>
        <a:lstStyle/>
        <a:p>
          <a:r>
            <a:rPr lang="en-US" b="1" dirty="0" smtClean="0">
              <a:latin typeface="Times New Roman" pitchFamily="18" charset="0"/>
              <a:cs typeface="Times New Roman" pitchFamily="18" charset="0"/>
            </a:rPr>
            <a:t>Procurement of hardware</a:t>
          </a:r>
          <a:endParaRPr lang="en-US" b="1" dirty="0">
            <a:latin typeface="Times New Roman" pitchFamily="18" charset="0"/>
            <a:cs typeface="Times New Roman" pitchFamily="18" charset="0"/>
          </a:endParaRPr>
        </a:p>
      </dgm:t>
    </dgm:pt>
    <dgm:pt modelId="{6B0C042B-DF76-49B4-8BB1-18195874E107}" type="parTrans" cxnId="{76857A0D-0B65-4888-9845-8071A0E02932}">
      <dgm:prSet/>
      <dgm:spPr/>
      <dgm:t>
        <a:bodyPr/>
        <a:lstStyle/>
        <a:p>
          <a:endParaRPr lang="en-US"/>
        </a:p>
      </dgm:t>
    </dgm:pt>
    <dgm:pt modelId="{EC3E5BCC-8C22-40E9-B071-24901B242C6F}" type="sibTrans" cxnId="{76857A0D-0B65-4888-9845-8071A0E02932}">
      <dgm:prSet/>
      <dgm:spPr/>
      <dgm:t>
        <a:bodyPr/>
        <a:lstStyle/>
        <a:p>
          <a:endParaRPr lang="en-US"/>
        </a:p>
      </dgm:t>
    </dgm:pt>
    <dgm:pt modelId="{9B183C84-C5B0-42D4-8F9E-9B9551C47F83}">
      <dgm:prSet phldrT="[Text]"/>
      <dgm:spPr/>
      <dgm:t>
        <a:bodyPr/>
        <a:lstStyle/>
        <a:p>
          <a:r>
            <a:rPr lang="en-US" b="1" dirty="0" smtClean="0">
              <a:latin typeface="Times New Roman" pitchFamily="18" charset="0"/>
              <a:cs typeface="Times New Roman" pitchFamily="18" charset="0"/>
            </a:rPr>
            <a:t>Finalization of formats</a:t>
          </a:r>
          <a:endParaRPr lang="en-US" b="1" dirty="0">
            <a:latin typeface="Times New Roman" pitchFamily="18" charset="0"/>
            <a:cs typeface="Times New Roman" pitchFamily="18" charset="0"/>
          </a:endParaRPr>
        </a:p>
      </dgm:t>
    </dgm:pt>
    <dgm:pt modelId="{A9CF85A9-F28B-4179-B05F-15E5D65DF515}" type="parTrans" cxnId="{6BDC060B-716B-468D-BE20-8B7CC01E59BE}">
      <dgm:prSet/>
      <dgm:spPr/>
      <dgm:t>
        <a:bodyPr/>
        <a:lstStyle/>
        <a:p>
          <a:endParaRPr lang="en-US"/>
        </a:p>
      </dgm:t>
    </dgm:pt>
    <dgm:pt modelId="{FB02B2A1-7C4F-4F00-BA39-39ECCA0CE061}" type="sibTrans" cxnId="{6BDC060B-716B-468D-BE20-8B7CC01E59BE}">
      <dgm:prSet/>
      <dgm:spPr/>
      <dgm:t>
        <a:bodyPr/>
        <a:lstStyle/>
        <a:p>
          <a:endParaRPr lang="en-US"/>
        </a:p>
      </dgm:t>
    </dgm:pt>
    <dgm:pt modelId="{C4816DFD-FF32-42EC-91AB-4BF664621A73}">
      <dgm:prSet phldrT="[Text]"/>
      <dgm:spPr/>
      <dgm:t>
        <a:bodyPr/>
        <a:lstStyle/>
        <a:p>
          <a:r>
            <a:rPr lang="en-US" b="1" dirty="0" smtClean="0">
              <a:latin typeface="Times New Roman" pitchFamily="18" charset="0"/>
              <a:cs typeface="Times New Roman" pitchFamily="18" charset="0"/>
            </a:rPr>
            <a:t>Finalization of database in DHIS2 </a:t>
          </a:r>
          <a:endParaRPr lang="en-US" b="1" dirty="0">
            <a:latin typeface="Times New Roman" pitchFamily="18" charset="0"/>
            <a:cs typeface="Times New Roman" pitchFamily="18" charset="0"/>
          </a:endParaRPr>
        </a:p>
      </dgm:t>
    </dgm:pt>
    <dgm:pt modelId="{2BF7C2D0-D34E-434B-A967-48717C2331CA}" type="parTrans" cxnId="{6A61AFFC-0E4D-46DC-836B-6325E9E76087}">
      <dgm:prSet/>
      <dgm:spPr/>
      <dgm:t>
        <a:bodyPr/>
        <a:lstStyle/>
        <a:p>
          <a:endParaRPr lang="en-US"/>
        </a:p>
      </dgm:t>
    </dgm:pt>
    <dgm:pt modelId="{18532E83-5EF2-4E9E-BD67-907619EBAA19}" type="sibTrans" cxnId="{6A61AFFC-0E4D-46DC-836B-6325E9E76087}">
      <dgm:prSet/>
      <dgm:spPr/>
      <dgm:t>
        <a:bodyPr/>
        <a:lstStyle/>
        <a:p>
          <a:endParaRPr lang="en-US"/>
        </a:p>
      </dgm:t>
    </dgm:pt>
    <dgm:pt modelId="{011971E0-293D-4EC5-AE1B-230373F2C8DD}">
      <dgm:prSet phldrT="[Text]"/>
      <dgm:spPr/>
      <dgm:t>
        <a:bodyPr/>
        <a:lstStyle/>
        <a:p>
          <a:r>
            <a:rPr lang="en-US" b="1" dirty="0" smtClean="0">
              <a:latin typeface="Times New Roman" pitchFamily="18" charset="0"/>
              <a:cs typeface="Times New Roman" pitchFamily="18" charset="0"/>
            </a:rPr>
            <a:t>Release of </a:t>
          </a:r>
          <a:r>
            <a:rPr lang="en-US" b="1" i="1" dirty="0" smtClean="0">
              <a:latin typeface="Times New Roman" pitchFamily="18" charset="0"/>
              <a:cs typeface="Times New Roman" pitchFamily="18" charset="0"/>
            </a:rPr>
            <a:t>JAR</a:t>
          </a:r>
          <a:r>
            <a:rPr lang="en-US" b="1" dirty="0" smtClean="0">
              <a:latin typeface="Times New Roman" pitchFamily="18" charset="0"/>
              <a:cs typeface="Times New Roman" pitchFamily="18" charset="0"/>
            </a:rPr>
            <a:t> Files</a:t>
          </a:r>
          <a:endParaRPr lang="en-US" b="1" dirty="0">
            <a:latin typeface="Times New Roman" pitchFamily="18" charset="0"/>
            <a:cs typeface="Times New Roman" pitchFamily="18" charset="0"/>
          </a:endParaRPr>
        </a:p>
      </dgm:t>
    </dgm:pt>
    <dgm:pt modelId="{29EDBE3F-51CE-4371-AAAF-D72D065AC2E6}" type="parTrans" cxnId="{76C664AE-C01D-430B-BF63-0F5042064D8C}">
      <dgm:prSet/>
      <dgm:spPr/>
      <dgm:t>
        <a:bodyPr/>
        <a:lstStyle/>
        <a:p>
          <a:endParaRPr lang="en-US"/>
        </a:p>
      </dgm:t>
    </dgm:pt>
    <dgm:pt modelId="{F0867C0B-F0F7-41DD-B76C-28AC6BA80A20}" type="sibTrans" cxnId="{76C664AE-C01D-430B-BF63-0F5042064D8C}">
      <dgm:prSet/>
      <dgm:spPr/>
      <dgm:t>
        <a:bodyPr/>
        <a:lstStyle/>
        <a:p>
          <a:endParaRPr lang="en-US"/>
        </a:p>
      </dgm:t>
    </dgm:pt>
    <dgm:pt modelId="{518F0BA2-9890-40AE-8C9B-84ADF31CAE4D}">
      <dgm:prSet phldrT="[Text]"/>
      <dgm:spPr/>
      <dgm:t>
        <a:bodyPr/>
        <a:lstStyle/>
        <a:p>
          <a:r>
            <a:rPr lang="en-US" b="1" dirty="0" smtClean="0">
              <a:latin typeface="Times New Roman" pitchFamily="18" charset="0"/>
              <a:cs typeface="Times New Roman" pitchFamily="18" charset="0"/>
            </a:rPr>
            <a:t>Testing of the application</a:t>
          </a:r>
          <a:endParaRPr lang="en-US" b="1" dirty="0">
            <a:latin typeface="Times New Roman" pitchFamily="18" charset="0"/>
            <a:cs typeface="Times New Roman" pitchFamily="18" charset="0"/>
          </a:endParaRPr>
        </a:p>
      </dgm:t>
    </dgm:pt>
    <dgm:pt modelId="{9EE95D3E-99B4-419D-8AE2-F28ED3751A8C}" type="parTrans" cxnId="{FFFB90A6-CF53-427A-A6DE-53E10CBFF9EF}">
      <dgm:prSet/>
      <dgm:spPr/>
      <dgm:t>
        <a:bodyPr/>
        <a:lstStyle/>
        <a:p>
          <a:endParaRPr lang="en-US"/>
        </a:p>
      </dgm:t>
    </dgm:pt>
    <dgm:pt modelId="{F161C694-7E2B-4374-A05E-743F3E331946}" type="sibTrans" cxnId="{FFFB90A6-CF53-427A-A6DE-53E10CBFF9EF}">
      <dgm:prSet/>
      <dgm:spPr/>
      <dgm:t>
        <a:bodyPr/>
        <a:lstStyle/>
        <a:p>
          <a:endParaRPr lang="en-US"/>
        </a:p>
      </dgm:t>
    </dgm:pt>
    <dgm:pt modelId="{BC2B676B-3FF7-40DF-9215-E5450EB8A559}">
      <dgm:prSet phldrT="[Text]"/>
      <dgm:spPr/>
      <dgm:t>
        <a:bodyPr/>
        <a:lstStyle/>
        <a:p>
          <a:r>
            <a:rPr lang="en-US" b="1" dirty="0" smtClean="0">
              <a:latin typeface="Times New Roman" pitchFamily="18" charset="0"/>
              <a:cs typeface="Times New Roman" pitchFamily="18" charset="0"/>
            </a:rPr>
            <a:t>Capacity building</a:t>
          </a:r>
          <a:endParaRPr lang="en-US" b="1" dirty="0">
            <a:latin typeface="Times New Roman" pitchFamily="18" charset="0"/>
            <a:cs typeface="Times New Roman" pitchFamily="18" charset="0"/>
          </a:endParaRPr>
        </a:p>
      </dgm:t>
    </dgm:pt>
    <dgm:pt modelId="{51322067-4BF1-4917-A61F-9305771997D7}" type="parTrans" cxnId="{7C35A7C4-128E-4C71-A208-3A1A02760B2D}">
      <dgm:prSet/>
      <dgm:spPr/>
      <dgm:t>
        <a:bodyPr/>
        <a:lstStyle/>
        <a:p>
          <a:endParaRPr lang="en-US"/>
        </a:p>
      </dgm:t>
    </dgm:pt>
    <dgm:pt modelId="{02F419F4-70D3-4DBC-91F4-011E5F634FBB}" type="sibTrans" cxnId="{7C35A7C4-128E-4C71-A208-3A1A02760B2D}">
      <dgm:prSet/>
      <dgm:spPr/>
      <dgm:t>
        <a:bodyPr/>
        <a:lstStyle/>
        <a:p>
          <a:endParaRPr lang="en-US"/>
        </a:p>
      </dgm:t>
    </dgm:pt>
    <dgm:pt modelId="{A19AC74F-F8A8-487C-A367-4B8003C68F23}" type="pres">
      <dgm:prSet presAssocID="{413CD27E-D111-4B92-95AA-28303A161ADB}" presName="Name0" presStyleCnt="0">
        <dgm:presLayoutVars>
          <dgm:dir/>
          <dgm:resizeHandles val="exact"/>
        </dgm:presLayoutVars>
      </dgm:prSet>
      <dgm:spPr/>
    </dgm:pt>
    <dgm:pt modelId="{D7AFDCC7-6B32-4E34-A626-8880F6ED850E}" type="pres">
      <dgm:prSet presAssocID="{413CD27E-D111-4B92-95AA-28303A161ADB}" presName="arrow" presStyleLbl="bgShp" presStyleIdx="0" presStyleCnt="1"/>
      <dgm:spPr/>
    </dgm:pt>
    <dgm:pt modelId="{D8201EC4-63CC-4CE2-BB3F-F91E419BC4F8}" type="pres">
      <dgm:prSet presAssocID="{413CD27E-D111-4B92-95AA-28303A161ADB}" presName="points" presStyleCnt="0"/>
      <dgm:spPr/>
    </dgm:pt>
    <dgm:pt modelId="{060AE70F-B24E-4857-82A9-F18BC809D5C3}" type="pres">
      <dgm:prSet presAssocID="{97B04639-EA6B-455D-85D7-B2FC2AB2D902}" presName="compositeA" presStyleCnt="0"/>
      <dgm:spPr/>
    </dgm:pt>
    <dgm:pt modelId="{1AD90222-F495-4AEA-A3DC-F117137C4EFA}" type="pres">
      <dgm:prSet presAssocID="{97B04639-EA6B-455D-85D7-B2FC2AB2D902}" presName="textA" presStyleLbl="revTx" presStyleIdx="0" presStyleCnt="6">
        <dgm:presLayoutVars>
          <dgm:bulletEnabled val="1"/>
        </dgm:presLayoutVars>
      </dgm:prSet>
      <dgm:spPr/>
      <dgm:t>
        <a:bodyPr/>
        <a:lstStyle/>
        <a:p>
          <a:endParaRPr lang="en-US"/>
        </a:p>
      </dgm:t>
    </dgm:pt>
    <dgm:pt modelId="{97DC1046-B6EF-4BFB-A297-5F455827694A}" type="pres">
      <dgm:prSet presAssocID="{97B04639-EA6B-455D-85D7-B2FC2AB2D902}" presName="circleA" presStyleLbl="node1" presStyleIdx="0" presStyleCnt="6"/>
      <dgm:spPr/>
    </dgm:pt>
    <dgm:pt modelId="{56D8FA74-D1A4-4BC9-8389-CA3B71B46B53}" type="pres">
      <dgm:prSet presAssocID="{97B04639-EA6B-455D-85D7-B2FC2AB2D902}" presName="spaceA" presStyleCnt="0"/>
      <dgm:spPr/>
    </dgm:pt>
    <dgm:pt modelId="{11D09685-408B-4DAB-B0E4-F839655A4489}" type="pres">
      <dgm:prSet presAssocID="{EC3E5BCC-8C22-40E9-B071-24901B242C6F}" presName="space" presStyleCnt="0"/>
      <dgm:spPr/>
    </dgm:pt>
    <dgm:pt modelId="{8D369036-6DC9-4A5D-9090-DB3A312E78EF}" type="pres">
      <dgm:prSet presAssocID="{9B183C84-C5B0-42D4-8F9E-9B9551C47F83}" presName="compositeB" presStyleCnt="0"/>
      <dgm:spPr/>
    </dgm:pt>
    <dgm:pt modelId="{7FC4FAC0-8AEA-4886-8193-6BF14BDE66DD}" type="pres">
      <dgm:prSet presAssocID="{9B183C84-C5B0-42D4-8F9E-9B9551C47F83}" presName="textB" presStyleLbl="revTx" presStyleIdx="1" presStyleCnt="6">
        <dgm:presLayoutVars>
          <dgm:bulletEnabled val="1"/>
        </dgm:presLayoutVars>
      </dgm:prSet>
      <dgm:spPr/>
      <dgm:t>
        <a:bodyPr/>
        <a:lstStyle/>
        <a:p>
          <a:endParaRPr lang="en-US"/>
        </a:p>
      </dgm:t>
    </dgm:pt>
    <dgm:pt modelId="{55A45F36-1363-42B2-A9E6-60A0071DBC24}" type="pres">
      <dgm:prSet presAssocID="{9B183C84-C5B0-42D4-8F9E-9B9551C47F83}" presName="circleB" presStyleLbl="node1" presStyleIdx="1" presStyleCnt="6"/>
      <dgm:spPr/>
    </dgm:pt>
    <dgm:pt modelId="{C6DB7416-0E4C-4DF1-95DA-F055D341A3D5}" type="pres">
      <dgm:prSet presAssocID="{9B183C84-C5B0-42D4-8F9E-9B9551C47F83}" presName="spaceB" presStyleCnt="0"/>
      <dgm:spPr/>
    </dgm:pt>
    <dgm:pt modelId="{0B79FCA3-8473-4658-9B48-5ACC1C9F0510}" type="pres">
      <dgm:prSet presAssocID="{FB02B2A1-7C4F-4F00-BA39-39ECCA0CE061}" presName="space" presStyleCnt="0"/>
      <dgm:spPr/>
    </dgm:pt>
    <dgm:pt modelId="{18DC3009-92B0-486B-AFC9-E48FCE6A3C54}" type="pres">
      <dgm:prSet presAssocID="{C4816DFD-FF32-42EC-91AB-4BF664621A73}" presName="compositeA" presStyleCnt="0"/>
      <dgm:spPr/>
    </dgm:pt>
    <dgm:pt modelId="{55867DB5-B961-44AD-9381-590156E62FA1}" type="pres">
      <dgm:prSet presAssocID="{C4816DFD-FF32-42EC-91AB-4BF664621A73}" presName="textA" presStyleLbl="revTx" presStyleIdx="2" presStyleCnt="6">
        <dgm:presLayoutVars>
          <dgm:bulletEnabled val="1"/>
        </dgm:presLayoutVars>
      </dgm:prSet>
      <dgm:spPr/>
      <dgm:t>
        <a:bodyPr/>
        <a:lstStyle/>
        <a:p>
          <a:endParaRPr lang="en-US"/>
        </a:p>
      </dgm:t>
    </dgm:pt>
    <dgm:pt modelId="{B970A65A-F7EE-4E36-B5B6-48032187CCA9}" type="pres">
      <dgm:prSet presAssocID="{C4816DFD-FF32-42EC-91AB-4BF664621A73}" presName="circleA" presStyleLbl="node1" presStyleIdx="2" presStyleCnt="6"/>
      <dgm:spPr/>
    </dgm:pt>
    <dgm:pt modelId="{54FB6E15-A243-45FB-A4C5-9C3CAEDC2488}" type="pres">
      <dgm:prSet presAssocID="{C4816DFD-FF32-42EC-91AB-4BF664621A73}" presName="spaceA" presStyleCnt="0"/>
      <dgm:spPr/>
    </dgm:pt>
    <dgm:pt modelId="{33F2843E-A6F3-434F-8D07-40D36EB0DF75}" type="pres">
      <dgm:prSet presAssocID="{18532E83-5EF2-4E9E-BD67-907619EBAA19}" presName="space" presStyleCnt="0"/>
      <dgm:spPr/>
    </dgm:pt>
    <dgm:pt modelId="{8BCE6EA5-7919-43AF-9E40-9AA4978802DF}" type="pres">
      <dgm:prSet presAssocID="{011971E0-293D-4EC5-AE1B-230373F2C8DD}" presName="compositeB" presStyleCnt="0"/>
      <dgm:spPr/>
    </dgm:pt>
    <dgm:pt modelId="{655E82C0-7237-4604-A540-7AD8FBBDA68C}" type="pres">
      <dgm:prSet presAssocID="{011971E0-293D-4EC5-AE1B-230373F2C8DD}" presName="textB" presStyleLbl="revTx" presStyleIdx="3" presStyleCnt="6">
        <dgm:presLayoutVars>
          <dgm:bulletEnabled val="1"/>
        </dgm:presLayoutVars>
      </dgm:prSet>
      <dgm:spPr/>
      <dgm:t>
        <a:bodyPr/>
        <a:lstStyle/>
        <a:p>
          <a:endParaRPr lang="en-US"/>
        </a:p>
      </dgm:t>
    </dgm:pt>
    <dgm:pt modelId="{ACD77F92-C0AA-4F22-9DFC-7822DFC7E0DE}" type="pres">
      <dgm:prSet presAssocID="{011971E0-293D-4EC5-AE1B-230373F2C8DD}" presName="circleB" presStyleLbl="node1" presStyleIdx="3" presStyleCnt="6"/>
      <dgm:spPr/>
    </dgm:pt>
    <dgm:pt modelId="{CBEA1DBA-1579-4523-92A5-BFF21BAA73BA}" type="pres">
      <dgm:prSet presAssocID="{011971E0-293D-4EC5-AE1B-230373F2C8DD}" presName="spaceB" presStyleCnt="0"/>
      <dgm:spPr/>
    </dgm:pt>
    <dgm:pt modelId="{686650DA-BFE2-4A40-9378-3208DE70316B}" type="pres">
      <dgm:prSet presAssocID="{F0867C0B-F0F7-41DD-B76C-28AC6BA80A20}" presName="space" presStyleCnt="0"/>
      <dgm:spPr/>
    </dgm:pt>
    <dgm:pt modelId="{0D562C0B-3C5F-4641-A45E-4DB8C0B1F9B8}" type="pres">
      <dgm:prSet presAssocID="{518F0BA2-9890-40AE-8C9B-84ADF31CAE4D}" presName="compositeA" presStyleCnt="0"/>
      <dgm:spPr/>
    </dgm:pt>
    <dgm:pt modelId="{8DCE1A95-96BE-4F88-A07B-EA0832C08376}" type="pres">
      <dgm:prSet presAssocID="{518F0BA2-9890-40AE-8C9B-84ADF31CAE4D}" presName="textA" presStyleLbl="revTx" presStyleIdx="4" presStyleCnt="6">
        <dgm:presLayoutVars>
          <dgm:bulletEnabled val="1"/>
        </dgm:presLayoutVars>
      </dgm:prSet>
      <dgm:spPr/>
      <dgm:t>
        <a:bodyPr/>
        <a:lstStyle/>
        <a:p>
          <a:endParaRPr lang="en-US"/>
        </a:p>
      </dgm:t>
    </dgm:pt>
    <dgm:pt modelId="{91D7B1D1-5B0D-485D-9E10-8CB475552885}" type="pres">
      <dgm:prSet presAssocID="{518F0BA2-9890-40AE-8C9B-84ADF31CAE4D}" presName="circleA" presStyleLbl="node1" presStyleIdx="4" presStyleCnt="6"/>
      <dgm:spPr/>
    </dgm:pt>
    <dgm:pt modelId="{90AD4E95-BDB8-4345-B1B3-E348FBEF53DD}" type="pres">
      <dgm:prSet presAssocID="{518F0BA2-9890-40AE-8C9B-84ADF31CAE4D}" presName="spaceA" presStyleCnt="0"/>
      <dgm:spPr/>
    </dgm:pt>
    <dgm:pt modelId="{09EE81D3-169B-40AC-8D68-F6F97F25BC25}" type="pres">
      <dgm:prSet presAssocID="{F161C694-7E2B-4374-A05E-743F3E331946}" presName="space" presStyleCnt="0"/>
      <dgm:spPr/>
    </dgm:pt>
    <dgm:pt modelId="{B98A857E-9194-4317-A059-1A565AE6B5F5}" type="pres">
      <dgm:prSet presAssocID="{BC2B676B-3FF7-40DF-9215-E5450EB8A559}" presName="compositeB" presStyleCnt="0"/>
      <dgm:spPr/>
    </dgm:pt>
    <dgm:pt modelId="{64B50C09-FE06-433B-AF69-0889AB2B2510}" type="pres">
      <dgm:prSet presAssocID="{BC2B676B-3FF7-40DF-9215-E5450EB8A559}" presName="textB" presStyleLbl="revTx" presStyleIdx="5" presStyleCnt="6">
        <dgm:presLayoutVars>
          <dgm:bulletEnabled val="1"/>
        </dgm:presLayoutVars>
      </dgm:prSet>
      <dgm:spPr/>
      <dgm:t>
        <a:bodyPr/>
        <a:lstStyle/>
        <a:p>
          <a:endParaRPr lang="en-US"/>
        </a:p>
      </dgm:t>
    </dgm:pt>
    <dgm:pt modelId="{B135B916-C0F0-49BD-BEE5-2F8F1F271743}" type="pres">
      <dgm:prSet presAssocID="{BC2B676B-3FF7-40DF-9215-E5450EB8A559}" presName="circleB" presStyleLbl="node1" presStyleIdx="5" presStyleCnt="6"/>
      <dgm:spPr/>
    </dgm:pt>
    <dgm:pt modelId="{A0558508-206E-4721-B7EA-9E7BFD51A873}" type="pres">
      <dgm:prSet presAssocID="{BC2B676B-3FF7-40DF-9215-E5450EB8A559}" presName="spaceB" presStyleCnt="0"/>
      <dgm:spPr/>
    </dgm:pt>
  </dgm:ptLst>
  <dgm:cxnLst>
    <dgm:cxn modelId="{4E088854-ECC4-454A-9CC2-026856BFAAAD}" type="presOf" srcId="{413CD27E-D111-4B92-95AA-28303A161ADB}" destId="{A19AC74F-F8A8-487C-A367-4B8003C68F23}" srcOrd="0" destOrd="0" presId="urn:microsoft.com/office/officeart/2005/8/layout/hProcess11"/>
    <dgm:cxn modelId="{019DCFAB-0C27-4CE1-A913-DC12504FC7DC}" type="presOf" srcId="{518F0BA2-9890-40AE-8C9B-84ADF31CAE4D}" destId="{8DCE1A95-96BE-4F88-A07B-EA0832C08376}" srcOrd="0" destOrd="0" presId="urn:microsoft.com/office/officeart/2005/8/layout/hProcess11"/>
    <dgm:cxn modelId="{6A61AFFC-0E4D-46DC-836B-6325E9E76087}" srcId="{413CD27E-D111-4B92-95AA-28303A161ADB}" destId="{C4816DFD-FF32-42EC-91AB-4BF664621A73}" srcOrd="2" destOrd="0" parTransId="{2BF7C2D0-D34E-434B-A967-48717C2331CA}" sibTransId="{18532E83-5EF2-4E9E-BD67-907619EBAA19}"/>
    <dgm:cxn modelId="{6BDC060B-716B-468D-BE20-8B7CC01E59BE}" srcId="{413CD27E-D111-4B92-95AA-28303A161ADB}" destId="{9B183C84-C5B0-42D4-8F9E-9B9551C47F83}" srcOrd="1" destOrd="0" parTransId="{A9CF85A9-F28B-4179-B05F-15E5D65DF515}" sibTransId="{FB02B2A1-7C4F-4F00-BA39-39ECCA0CE061}"/>
    <dgm:cxn modelId="{76C664AE-C01D-430B-BF63-0F5042064D8C}" srcId="{413CD27E-D111-4B92-95AA-28303A161ADB}" destId="{011971E0-293D-4EC5-AE1B-230373F2C8DD}" srcOrd="3" destOrd="0" parTransId="{29EDBE3F-51CE-4371-AAAF-D72D065AC2E6}" sibTransId="{F0867C0B-F0F7-41DD-B76C-28AC6BA80A20}"/>
    <dgm:cxn modelId="{76857A0D-0B65-4888-9845-8071A0E02932}" srcId="{413CD27E-D111-4B92-95AA-28303A161ADB}" destId="{97B04639-EA6B-455D-85D7-B2FC2AB2D902}" srcOrd="0" destOrd="0" parTransId="{6B0C042B-DF76-49B4-8BB1-18195874E107}" sibTransId="{EC3E5BCC-8C22-40E9-B071-24901B242C6F}"/>
    <dgm:cxn modelId="{9C5DD421-1E87-4DA4-B81B-DFF353BECDDB}" type="presOf" srcId="{C4816DFD-FF32-42EC-91AB-4BF664621A73}" destId="{55867DB5-B961-44AD-9381-590156E62FA1}" srcOrd="0" destOrd="0" presId="urn:microsoft.com/office/officeart/2005/8/layout/hProcess11"/>
    <dgm:cxn modelId="{FFFB90A6-CF53-427A-A6DE-53E10CBFF9EF}" srcId="{413CD27E-D111-4B92-95AA-28303A161ADB}" destId="{518F0BA2-9890-40AE-8C9B-84ADF31CAE4D}" srcOrd="4" destOrd="0" parTransId="{9EE95D3E-99B4-419D-8AE2-F28ED3751A8C}" sibTransId="{F161C694-7E2B-4374-A05E-743F3E331946}"/>
    <dgm:cxn modelId="{A2053824-F892-4DD5-99F9-BF7E1B98B660}" type="presOf" srcId="{9B183C84-C5B0-42D4-8F9E-9B9551C47F83}" destId="{7FC4FAC0-8AEA-4886-8193-6BF14BDE66DD}" srcOrd="0" destOrd="0" presId="urn:microsoft.com/office/officeart/2005/8/layout/hProcess11"/>
    <dgm:cxn modelId="{16AB9C91-32BF-4DA8-A3DD-BE52CED9C994}" type="presOf" srcId="{97B04639-EA6B-455D-85D7-B2FC2AB2D902}" destId="{1AD90222-F495-4AEA-A3DC-F117137C4EFA}" srcOrd="0" destOrd="0" presId="urn:microsoft.com/office/officeart/2005/8/layout/hProcess11"/>
    <dgm:cxn modelId="{0369AFA7-EA5C-4E9C-A59C-E80EEA188898}" type="presOf" srcId="{011971E0-293D-4EC5-AE1B-230373F2C8DD}" destId="{655E82C0-7237-4604-A540-7AD8FBBDA68C}" srcOrd="0" destOrd="0" presId="urn:microsoft.com/office/officeart/2005/8/layout/hProcess11"/>
    <dgm:cxn modelId="{7C35A7C4-128E-4C71-A208-3A1A02760B2D}" srcId="{413CD27E-D111-4B92-95AA-28303A161ADB}" destId="{BC2B676B-3FF7-40DF-9215-E5450EB8A559}" srcOrd="5" destOrd="0" parTransId="{51322067-4BF1-4917-A61F-9305771997D7}" sibTransId="{02F419F4-70D3-4DBC-91F4-011E5F634FBB}"/>
    <dgm:cxn modelId="{1BA76AD9-F6AE-4010-9234-A7D44B70CC29}" type="presOf" srcId="{BC2B676B-3FF7-40DF-9215-E5450EB8A559}" destId="{64B50C09-FE06-433B-AF69-0889AB2B2510}" srcOrd="0" destOrd="0" presId="urn:microsoft.com/office/officeart/2005/8/layout/hProcess11"/>
    <dgm:cxn modelId="{E4FFCDD2-4691-4B8A-BD2C-F9254FB2D808}" type="presParOf" srcId="{A19AC74F-F8A8-487C-A367-4B8003C68F23}" destId="{D7AFDCC7-6B32-4E34-A626-8880F6ED850E}" srcOrd="0" destOrd="0" presId="urn:microsoft.com/office/officeart/2005/8/layout/hProcess11"/>
    <dgm:cxn modelId="{05905560-1B5D-41C8-A0E7-8FEDCB620C59}" type="presParOf" srcId="{A19AC74F-F8A8-487C-A367-4B8003C68F23}" destId="{D8201EC4-63CC-4CE2-BB3F-F91E419BC4F8}" srcOrd="1" destOrd="0" presId="urn:microsoft.com/office/officeart/2005/8/layout/hProcess11"/>
    <dgm:cxn modelId="{27D4E374-5A35-4380-8E05-A4AA07C60F27}" type="presParOf" srcId="{D8201EC4-63CC-4CE2-BB3F-F91E419BC4F8}" destId="{060AE70F-B24E-4857-82A9-F18BC809D5C3}" srcOrd="0" destOrd="0" presId="urn:microsoft.com/office/officeart/2005/8/layout/hProcess11"/>
    <dgm:cxn modelId="{736ED0A3-BB85-4222-8EC9-0D7F7D0BC7E4}" type="presParOf" srcId="{060AE70F-B24E-4857-82A9-F18BC809D5C3}" destId="{1AD90222-F495-4AEA-A3DC-F117137C4EFA}" srcOrd="0" destOrd="0" presId="urn:microsoft.com/office/officeart/2005/8/layout/hProcess11"/>
    <dgm:cxn modelId="{03B825C3-CBA5-48C8-9096-362F5D0987AD}" type="presParOf" srcId="{060AE70F-B24E-4857-82A9-F18BC809D5C3}" destId="{97DC1046-B6EF-4BFB-A297-5F455827694A}" srcOrd="1" destOrd="0" presId="urn:microsoft.com/office/officeart/2005/8/layout/hProcess11"/>
    <dgm:cxn modelId="{8E2F7A3A-DAB7-4120-842B-097D220F57B8}" type="presParOf" srcId="{060AE70F-B24E-4857-82A9-F18BC809D5C3}" destId="{56D8FA74-D1A4-4BC9-8389-CA3B71B46B53}" srcOrd="2" destOrd="0" presId="urn:microsoft.com/office/officeart/2005/8/layout/hProcess11"/>
    <dgm:cxn modelId="{27B0FF94-A829-4706-83A6-FCFBAB852547}" type="presParOf" srcId="{D8201EC4-63CC-4CE2-BB3F-F91E419BC4F8}" destId="{11D09685-408B-4DAB-B0E4-F839655A4489}" srcOrd="1" destOrd="0" presId="urn:microsoft.com/office/officeart/2005/8/layout/hProcess11"/>
    <dgm:cxn modelId="{6EA25EBD-6306-4689-9D71-6929CA834FE3}" type="presParOf" srcId="{D8201EC4-63CC-4CE2-BB3F-F91E419BC4F8}" destId="{8D369036-6DC9-4A5D-9090-DB3A312E78EF}" srcOrd="2" destOrd="0" presId="urn:microsoft.com/office/officeart/2005/8/layout/hProcess11"/>
    <dgm:cxn modelId="{0A2B0AB4-EA2B-4F93-886A-24CE988C0322}" type="presParOf" srcId="{8D369036-6DC9-4A5D-9090-DB3A312E78EF}" destId="{7FC4FAC0-8AEA-4886-8193-6BF14BDE66DD}" srcOrd="0" destOrd="0" presId="urn:microsoft.com/office/officeart/2005/8/layout/hProcess11"/>
    <dgm:cxn modelId="{470FE8C6-58B2-44A2-979F-B517DE2CE25D}" type="presParOf" srcId="{8D369036-6DC9-4A5D-9090-DB3A312E78EF}" destId="{55A45F36-1363-42B2-A9E6-60A0071DBC24}" srcOrd="1" destOrd="0" presId="urn:microsoft.com/office/officeart/2005/8/layout/hProcess11"/>
    <dgm:cxn modelId="{A6DEF8F1-1F59-4676-AA2C-DB57A71D9E16}" type="presParOf" srcId="{8D369036-6DC9-4A5D-9090-DB3A312E78EF}" destId="{C6DB7416-0E4C-4DF1-95DA-F055D341A3D5}" srcOrd="2" destOrd="0" presId="urn:microsoft.com/office/officeart/2005/8/layout/hProcess11"/>
    <dgm:cxn modelId="{509A014A-1026-4D88-80AC-FFD1DEB2807D}" type="presParOf" srcId="{D8201EC4-63CC-4CE2-BB3F-F91E419BC4F8}" destId="{0B79FCA3-8473-4658-9B48-5ACC1C9F0510}" srcOrd="3" destOrd="0" presId="urn:microsoft.com/office/officeart/2005/8/layout/hProcess11"/>
    <dgm:cxn modelId="{37BAE0FB-AB46-4E9C-81DF-D8CF57E2145E}" type="presParOf" srcId="{D8201EC4-63CC-4CE2-BB3F-F91E419BC4F8}" destId="{18DC3009-92B0-486B-AFC9-E48FCE6A3C54}" srcOrd="4" destOrd="0" presId="urn:microsoft.com/office/officeart/2005/8/layout/hProcess11"/>
    <dgm:cxn modelId="{4DA62963-4F11-46FC-BA8F-14D3C1E7D32A}" type="presParOf" srcId="{18DC3009-92B0-486B-AFC9-E48FCE6A3C54}" destId="{55867DB5-B961-44AD-9381-590156E62FA1}" srcOrd="0" destOrd="0" presId="urn:microsoft.com/office/officeart/2005/8/layout/hProcess11"/>
    <dgm:cxn modelId="{990083FD-17B0-4391-AB97-4EDC1B1802C1}" type="presParOf" srcId="{18DC3009-92B0-486B-AFC9-E48FCE6A3C54}" destId="{B970A65A-F7EE-4E36-B5B6-48032187CCA9}" srcOrd="1" destOrd="0" presId="urn:microsoft.com/office/officeart/2005/8/layout/hProcess11"/>
    <dgm:cxn modelId="{35FE48B3-61C7-472D-AE04-556390EF0FFA}" type="presParOf" srcId="{18DC3009-92B0-486B-AFC9-E48FCE6A3C54}" destId="{54FB6E15-A243-45FB-A4C5-9C3CAEDC2488}" srcOrd="2" destOrd="0" presId="urn:microsoft.com/office/officeart/2005/8/layout/hProcess11"/>
    <dgm:cxn modelId="{125D9D4E-2F08-4679-94D5-D5FE926F2B74}" type="presParOf" srcId="{D8201EC4-63CC-4CE2-BB3F-F91E419BC4F8}" destId="{33F2843E-A6F3-434F-8D07-40D36EB0DF75}" srcOrd="5" destOrd="0" presId="urn:microsoft.com/office/officeart/2005/8/layout/hProcess11"/>
    <dgm:cxn modelId="{EDCFF6F0-DD59-47D8-91D6-9AB96FF6C76D}" type="presParOf" srcId="{D8201EC4-63CC-4CE2-BB3F-F91E419BC4F8}" destId="{8BCE6EA5-7919-43AF-9E40-9AA4978802DF}" srcOrd="6" destOrd="0" presId="urn:microsoft.com/office/officeart/2005/8/layout/hProcess11"/>
    <dgm:cxn modelId="{E7946759-BBDD-4138-BDF5-43BC7DA436D9}" type="presParOf" srcId="{8BCE6EA5-7919-43AF-9E40-9AA4978802DF}" destId="{655E82C0-7237-4604-A540-7AD8FBBDA68C}" srcOrd="0" destOrd="0" presId="urn:microsoft.com/office/officeart/2005/8/layout/hProcess11"/>
    <dgm:cxn modelId="{526D127F-0EF0-4E39-92C5-5E22B5D361A9}" type="presParOf" srcId="{8BCE6EA5-7919-43AF-9E40-9AA4978802DF}" destId="{ACD77F92-C0AA-4F22-9DFC-7822DFC7E0DE}" srcOrd="1" destOrd="0" presId="urn:microsoft.com/office/officeart/2005/8/layout/hProcess11"/>
    <dgm:cxn modelId="{DBF8499D-5BE4-4854-A386-206313AE0799}" type="presParOf" srcId="{8BCE6EA5-7919-43AF-9E40-9AA4978802DF}" destId="{CBEA1DBA-1579-4523-92A5-BFF21BAA73BA}" srcOrd="2" destOrd="0" presId="urn:microsoft.com/office/officeart/2005/8/layout/hProcess11"/>
    <dgm:cxn modelId="{E57F960B-7655-4F04-90BF-315786AA4B75}" type="presParOf" srcId="{D8201EC4-63CC-4CE2-BB3F-F91E419BC4F8}" destId="{686650DA-BFE2-4A40-9378-3208DE70316B}" srcOrd="7" destOrd="0" presId="urn:microsoft.com/office/officeart/2005/8/layout/hProcess11"/>
    <dgm:cxn modelId="{807C69AB-0B99-4CF7-A07F-6B03ADE0FE79}" type="presParOf" srcId="{D8201EC4-63CC-4CE2-BB3F-F91E419BC4F8}" destId="{0D562C0B-3C5F-4641-A45E-4DB8C0B1F9B8}" srcOrd="8" destOrd="0" presId="urn:microsoft.com/office/officeart/2005/8/layout/hProcess11"/>
    <dgm:cxn modelId="{BBE1ED38-35B4-4468-B1BD-4C85DACCCE82}" type="presParOf" srcId="{0D562C0B-3C5F-4641-A45E-4DB8C0B1F9B8}" destId="{8DCE1A95-96BE-4F88-A07B-EA0832C08376}" srcOrd="0" destOrd="0" presId="urn:microsoft.com/office/officeart/2005/8/layout/hProcess11"/>
    <dgm:cxn modelId="{B682C5C4-0C51-4C61-9C1A-1DBB5ACF121A}" type="presParOf" srcId="{0D562C0B-3C5F-4641-A45E-4DB8C0B1F9B8}" destId="{91D7B1D1-5B0D-485D-9E10-8CB475552885}" srcOrd="1" destOrd="0" presId="urn:microsoft.com/office/officeart/2005/8/layout/hProcess11"/>
    <dgm:cxn modelId="{573EC47B-74AE-4742-927D-85B372BA43ED}" type="presParOf" srcId="{0D562C0B-3C5F-4641-A45E-4DB8C0B1F9B8}" destId="{90AD4E95-BDB8-4345-B1B3-E348FBEF53DD}" srcOrd="2" destOrd="0" presId="urn:microsoft.com/office/officeart/2005/8/layout/hProcess11"/>
    <dgm:cxn modelId="{32CD71BA-A127-414C-95E2-0390DFFB9B7F}" type="presParOf" srcId="{D8201EC4-63CC-4CE2-BB3F-F91E419BC4F8}" destId="{09EE81D3-169B-40AC-8D68-F6F97F25BC25}" srcOrd="9" destOrd="0" presId="urn:microsoft.com/office/officeart/2005/8/layout/hProcess11"/>
    <dgm:cxn modelId="{3DB0ED70-D485-42FC-AD4F-541CD8E928EA}" type="presParOf" srcId="{D8201EC4-63CC-4CE2-BB3F-F91E419BC4F8}" destId="{B98A857E-9194-4317-A059-1A565AE6B5F5}" srcOrd="10" destOrd="0" presId="urn:microsoft.com/office/officeart/2005/8/layout/hProcess11"/>
    <dgm:cxn modelId="{19713EEE-3A97-46DC-97C4-2C2FACD1587C}" type="presParOf" srcId="{B98A857E-9194-4317-A059-1A565AE6B5F5}" destId="{64B50C09-FE06-433B-AF69-0889AB2B2510}" srcOrd="0" destOrd="0" presId="urn:microsoft.com/office/officeart/2005/8/layout/hProcess11"/>
    <dgm:cxn modelId="{0F4F5427-0F9D-41F8-83DE-1075948A93D9}" type="presParOf" srcId="{B98A857E-9194-4317-A059-1A565AE6B5F5}" destId="{B135B916-C0F0-49BD-BEE5-2F8F1F271743}" srcOrd="1" destOrd="0" presId="urn:microsoft.com/office/officeart/2005/8/layout/hProcess11"/>
    <dgm:cxn modelId="{89161684-C78C-40E8-B239-507783B83B03}" type="presParOf" srcId="{B98A857E-9194-4317-A059-1A565AE6B5F5}" destId="{A0558508-206E-4721-B7EA-9E7BFD51A873}"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CD27E-D111-4B92-95AA-28303A161ADB}" type="doc">
      <dgm:prSet loTypeId="urn:microsoft.com/office/officeart/2005/8/layout/hProcess11" loCatId="process" qsTypeId="urn:microsoft.com/office/officeart/2005/8/quickstyle/simple1" qsCatId="simple" csTypeId="urn:microsoft.com/office/officeart/2005/8/colors/accent0_3" csCatId="mainScheme" phldr="1"/>
      <dgm:spPr/>
    </dgm:pt>
    <dgm:pt modelId="{97B04639-EA6B-455D-85D7-B2FC2AB2D902}">
      <dgm:prSet phldrT="[Text]"/>
      <dgm:spPr/>
      <dgm:t>
        <a:bodyPr/>
        <a:lstStyle/>
        <a:p>
          <a:r>
            <a:rPr lang="en-US" b="1" dirty="0" smtClean="0">
              <a:latin typeface="Times New Roman" pitchFamily="18" charset="0"/>
              <a:cs typeface="Times New Roman" pitchFamily="18" charset="0"/>
            </a:rPr>
            <a:t>Preparation of the user-manual &amp; TOT manual</a:t>
          </a:r>
          <a:endParaRPr lang="en-US" b="1" dirty="0">
            <a:latin typeface="Times New Roman" pitchFamily="18" charset="0"/>
            <a:cs typeface="Times New Roman" pitchFamily="18" charset="0"/>
          </a:endParaRPr>
        </a:p>
      </dgm:t>
    </dgm:pt>
    <dgm:pt modelId="{6B0C042B-DF76-49B4-8BB1-18195874E107}" type="parTrans" cxnId="{76857A0D-0B65-4888-9845-8071A0E02932}">
      <dgm:prSet/>
      <dgm:spPr/>
      <dgm:t>
        <a:bodyPr/>
        <a:lstStyle/>
        <a:p>
          <a:endParaRPr lang="en-US"/>
        </a:p>
      </dgm:t>
    </dgm:pt>
    <dgm:pt modelId="{EC3E5BCC-8C22-40E9-B071-24901B242C6F}" type="sibTrans" cxnId="{76857A0D-0B65-4888-9845-8071A0E02932}">
      <dgm:prSet/>
      <dgm:spPr/>
      <dgm:t>
        <a:bodyPr/>
        <a:lstStyle/>
        <a:p>
          <a:endParaRPr lang="en-US"/>
        </a:p>
      </dgm:t>
    </dgm:pt>
    <dgm:pt modelId="{FED76C5A-C8B5-4A48-911F-CD561F27244D}">
      <dgm:prSet phldrT="[Text]"/>
      <dgm:spPr/>
      <dgm:t>
        <a:bodyPr/>
        <a:lstStyle/>
        <a:p>
          <a:r>
            <a:rPr lang="en-US" b="1" dirty="0" smtClean="0">
              <a:latin typeface="Times New Roman" pitchFamily="18" charset="0"/>
              <a:cs typeface="Times New Roman" pitchFamily="18" charset="0"/>
            </a:rPr>
            <a:t>Preparation of a training check-list</a:t>
          </a:r>
          <a:endParaRPr lang="en-US" b="1" dirty="0">
            <a:latin typeface="Times New Roman" pitchFamily="18" charset="0"/>
            <a:cs typeface="Times New Roman" pitchFamily="18" charset="0"/>
          </a:endParaRPr>
        </a:p>
      </dgm:t>
    </dgm:pt>
    <dgm:pt modelId="{D68FB33E-B8FF-4522-84AE-7C8BB1DD8A20}" type="parTrans" cxnId="{5DC3BB7E-3593-4924-A6C4-F0BADF381858}">
      <dgm:prSet/>
      <dgm:spPr/>
      <dgm:t>
        <a:bodyPr/>
        <a:lstStyle/>
        <a:p>
          <a:endParaRPr lang="en-US"/>
        </a:p>
      </dgm:t>
    </dgm:pt>
    <dgm:pt modelId="{4552B656-9FA2-48BD-A64A-418B1113668A}" type="sibTrans" cxnId="{5DC3BB7E-3593-4924-A6C4-F0BADF381858}">
      <dgm:prSet/>
      <dgm:spPr/>
      <dgm:t>
        <a:bodyPr/>
        <a:lstStyle/>
        <a:p>
          <a:endParaRPr lang="en-US"/>
        </a:p>
      </dgm:t>
    </dgm:pt>
    <dgm:pt modelId="{E577AA8D-7D01-4F02-8B35-6A1435496FC0}">
      <dgm:prSet phldrT="[Text]"/>
      <dgm:spPr/>
      <dgm:t>
        <a:bodyPr/>
        <a:lstStyle/>
        <a:p>
          <a:r>
            <a:rPr lang="en-US" b="1" dirty="0" smtClean="0">
              <a:latin typeface="Times New Roman" pitchFamily="18" charset="0"/>
              <a:cs typeface="Times New Roman" pitchFamily="18" charset="0"/>
            </a:rPr>
            <a:t>Training schedule</a:t>
          </a:r>
          <a:endParaRPr lang="en-US" b="1" dirty="0">
            <a:latin typeface="Times New Roman" pitchFamily="18" charset="0"/>
            <a:cs typeface="Times New Roman" pitchFamily="18" charset="0"/>
          </a:endParaRPr>
        </a:p>
      </dgm:t>
    </dgm:pt>
    <dgm:pt modelId="{7A6B54FE-B55B-4710-9F9D-00FA1BD4DD0A}" type="parTrans" cxnId="{D11F3D23-9B76-4DF8-BCAD-5CCB5875E065}">
      <dgm:prSet/>
      <dgm:spPr/>
      <dgm:t>
        <a:bodyPr/>
        <a:lstStyle/>
        <a:p>
          <a:endParaRPr lang="en-US"/>
        </a:p>
      </dgm:t>
    </dgm:pt>
    <dgm:pt modelId="{FEE805A8-A78B-40F5-B277-5ECD668FF326}" type="sibTrans" cxnId="{D11F3D23-9B76-4DF8-BCAD-5CCB5875E065}">
      <dgm:prSet/>
      <dgm:spPr/>
      <dgm:t>
        <a:bodyPr/>
        <a:lstStyle/>
        <a:p>
          <a:endParaRPr lang="en-US"/>
        </a:p>
      </dgm:t>
    </dgm:pt>
    <dgm:pt modelId="{1AFA918B-DB00-4879-AC6F-1FD963F8B772}">
      <dgm:prSet phldrT="[Text]"/>
      <dgm:spPr/>
      <dgm:t>
        <a:bodyPr/>
        <a:lstStyle/>
        <a:p>
          <a:r>
            <a:rPr lang="en-US" b="1" dirty="0" smtClean="0">
              <a:latin typeface="Times New Roman" pitchFamily="18" charset="0"/>
              <a:cs typeface="Times New Roman" pitchFamily="18" charset="0"/>
            </a:rPr>
            <a:t>Training agenda</a:t>
          </a:r>
          <a:endParaRPr lang="en-US" b="1" dirty="0">
            <a:latin typeface="Times New Roman" pitchFamily="18" charset="0"/>
            <a:cs typeface="Times New Roman" pitchFamily="18" charset="0"/>
          </a:endParaRPr>
        </a:p>
      </dgm:t>
    </dgm:pt>
    <dgm:pt modelId="{B8443FC2-3B5F-4601-939F-BEB25BD9402E}" type="parTrans" cxnId="{31FDC401-32EA-49AE-AEF5-BDDB8AC89176}">
      <dgm:prSet/>
      <dgm:spPr/>
      <dgm:t>
        <a:bodyPr/>
        <a:lstStyle/>
        <a:p>
          <a:endParaRPr lang="en-US"/>
        </a:p>
      </dgm:t>
    </dgm:pt>
    <dgm:pt modelId="{CDBCA124-ADB8-4D2F-9DDA-08D743456170}" type="sibTrans" cxnId="{31FDC401-32EA-49AE-AEF5-BDDB8AC89176}">
      <dgm:prSet/>
      <dgm:spPr/>
      <dgm:t>
        <a:bodyPr/>
        <a:lstStyle/>
        <a:p>
          <a:endParaRPr lang="en-US"/>
        </a:p>
      </dgm:t>
    </dgm:pt>
    <dgm:pt modelId="{94B521AF-80B0-4404-BC8C-C5B74A9FCA73}">
      <dgm:prSet phldrT="[Text]"/>
      <dgm:spPr/>
      <dgm:t>
        <a:bodyPr/>
        <a:lstStyle/>
        <a:p>
          <a:r>
            <a:rPr lang="en-US" b="1" dirty="0" smtClean="0">
              <a:latin typeface="Times New Roman" pitchFamily="18" charset="0"/>
              <a:cs typeface="Times New Roman" pitchFamily="18" charset="0"/>
            </a:rPr>
            <a:t>Field training</a:t>
          </a:r>
          <a:endParaRPr lang="en-US" b="1" dirty="0">
            <a:latin typeface="Times New Roman" pitchFamily="18" charset="0"/>
            <a:cs typeface="Times New Roman" pitchFamily="18" charset="0"/>
          </a:endParaRPr>
        </a:p>
      </dgm:t>
    </dgm:pt>
    <dgm:pt modelId="{87987B17-2B3E-45DB-91A8-18B3DFAC5925}" type="sibTrans" cxnId="{DC2669FA-AF4C-4F85-89F1-96984108B01C}">
      <dgm:prSet/>
      <dgm:spPr/>
      <dgm:t>
        <a:bodyPr/>
        <a:lstStyle/>
        <a:p>
          <a:endParaRPr lang="en-US"/>
        </a:p>
      </dgm:t>
    </dgm:pt>
    <dgm:pt modelId="{0D4D5B54-9E44-45E9-BF95-F7DA3C8FEB46}" type="parTrans" cxnId="{DC2669FA-AF4C-4F85-89F1-96984108B01C}">
      <dgm:prSet/>
      <dgm:spPr/>
      <dgm:t>
        <a:bodyPr/>
        <a:lstStyle/>
        <a:p>
          <a:endParaRPr lang="en-US"/>
        </a:p>
      </dgm:t>
    </dgm:pt>
    <dgm:pt modelId="{A19AC74F-F8A8-487C-A367-4B8003C68F23}" type="pres">
      <dgm:prSet presAssocID="{413CD27E-D111-4B92-95AA-28303A161ADB}" presName="Name0" presStyleCnt="0">
        <dgm:presLayoutVars>
          <dgm:dir/>
          <dgm:resizeHandles val="exact"/>
        </dgm:presLayoutVars>
      </dgm:prSet>
      <dgm:spPr/>
    </dgm:pt>
    <dgm:pt modelId="{D7AFDCC7-6B32-4E34-A626-8880F6ED850E}" type="pres">
      <dgm:prSet presAssocID="{413CD27E-D111-4B92-95AA-28303A161ADB}" presName="arrow" presStyleLbl="bgShp" presStyleIdx="0" presStyleCnt="1"/>
      <dgm:spPr/>
    </dgm:pt>
    <dgm:pt modelId="{D8201EC4-63CC-4CE2-BB3F-F91E419BC4F8}" type="pres">
      <dgm:prSet presAssocID="{413CD27E-D111-4B92-95AA-28303A161ADB}" presName="points" presStyleCnt="0"/>
      <dgm:spPr/>
    </dgm:pt>
    <dgm:pt modelId="{060AE70F-B24E-4857-82A9-F18BC809D5C3}" type="pres">
      <dgm:prSet presAssocID="{97B04639-EA6B-455D-85D7-B2FC2AB2D902}" presName="compositeA" presStyleCnt="0"/>
      <dgm:spPr/>
    </dgm:pt>
    <dgm:pt modelId="{1AD90222-F495-4AEA-A3DC-F117137C4EFA}" type="pres">
      <dgm:prSet presAssocID="{97B04639-EA6B-455D-85D7-B2FC2AB2D902}" presName="textA" presStyleLbl="revTx" presStyleIdx="0" presStyleCnt="5">
        <dgm:presLayoutVars>
          <dgm:bulletEnabled val="1"/>
        </dgm:presLayoutVars>
      </dgm:prSet>
      <dgm:spPr/>
      <dgm:t>
        <a:bodyPr/>
        <a:lstStyle/>
        <a:p>
          <a:endParaRPr lang="en-US"/>
        </a:p>
      </dgm:t>
    </dgm:pt>
    <dgm:pt modelId="{97DC1046-B6EF-4BFB-A297-5F455827694A}" type="pres">
      <dgm:prSet presAssocID="{97B04639-EA6B-455D-85D7-B2FC2AB2D902}" presName="circleA" presStyleLbl="node1" presStyleIdx="0" presStyleCnt="5"/>
      <dgm:spPr/>
    </dgm:pt>
    <dgm:pt modelId="{56D8FA74-D1A4-4BC9-8389-CA3B71B46B53}" type="pres">
      <dgm:prSet presAssocID="{97B04639-EA6B-455D-85D7-B2FC2AB2D902}" presName="spaceA" presStyleCnt="0"/>
      <dgm:spPr/>
    </dgm:pt>
    <dgm:pt modelId="{11D09685-408B-4DAB-B0E4-F839655A4489}" type="pres">
      <dgm:prSet presAssocID="{EC3E5BCC-8C22-40E9-B071-24901B242C6F}" presName="space" presStyleCnt="0"/>
      <dgm:spPr/>
    </dgm:pt>
    <dgm:pt modelId="{000FF005-426F-4584-B792-4AAC760A09E6}" type="pres">
      <dgm:prSet presAssocID="{FED76C5A-C8B5-4A48-911F-CD561F27244D}" presName="compositeB" presStyleCnt="0"/>
      <dgm:spPr/>
    </dgm:pt>
    <dgm:pt modelId="{9EE67D33-CDAF-4225-98BF-61CEEE62148E}" type="pres">
      <dgm:prSet presAssocID="{FED76C5A-C8B5-4A48-911F-CD561F27244D}" presName="textB" presStyleLbl="revTx" presStyleIdx="1" presStyleCnt="5">
        <dgm:presLayoutVars>
          <dgm:bulletEnabled val="1"/>
        </dgm:presLayoutVars>
      </dgm:prSet>
      <dgm:spPr/>
      <dgm:t>
        <a:bodyPr/>
        <a:lstStyle/>
        <a:p>
          <a:endParaRPr lang="en-US"/>
        </a:p>
      </dgm:t>
    </dgm:pt>
    <dgm:pt modelId="{05AD9FB1-D61D-4497-8993-78CE4ED72DE5}" type="pres">
      <dgm:prSet presAssocID="{FED76C5A-C8B5-4A48-911F-CD561F27244D}" presName="circleB" presStyleLbl="node1" presStyleIdx="1" presStyleCnt="5"/>
      <dgm:spPr/>
    </dgm:pt>
    <dgm:pt modelId="{C1F6EEE6-44BF-419C-9B9C-4EE8886A7C2B}" type="pres">
      <dgm:prSet presAssocID="{FED76C5A-C8B5-4A48-911F-CD561F27244D}" presName="spaceB" presStyleCnt="0"/>
      <dgm:spPr/>
    </dgm:pt>
    <dgm:pt modelId="{34261918-FF88-4CD0-8264-74D6DADE0E39}" type="pres">
      <dgm:prSet presAssocID="{4552B656-9FA2-48BD-A64A-418B1113668A}" presName="space" presStyleCnt="0"/>
      <dgm:spPr/>
    </dgm:pt>
    <dgm:pt modelId="{0E37861B-0A21-45DF-A832-CDE8030719FA}" type="pres">
      <dgm:prSet presAssocID="{E577AA8D-7D01-4F02-8B35-6A1435496FC0}" presName="compositeA" presStyleCnt="0"/>
      <dgm:spPr/>
    </dgm:pt>
    <dgm:pt modelId="{FDB115F5-8A03-4948-8B9C-ACD76389183D}" type="pres">
      <dgm:prSet presAssocID="{E577AA8D-7D01-4F02-8B35-6A1435496FC0}" presName="textA" presStyleLbl="revTx" presStyleIdx="2" presStyleCnt="5">
        <dgm:presLayoutVars>
          <dgm:bulletEnabled val="1"/>
        </dgm:presLayoutVars>
      </dgm:prSet>
      <dgm:spPr/>
      <dgm:t>
        <a:bodyPr/>
        <a:lstStyle/>
        <a:p>
          <a:endParaRPr lang="en-US"/>
        </a:p>
      </dgm:t>
    </dgm:pt>
    <dgm:pt modelId="{55F2F3AA-4875-42BF-8024-411CDA033923}" type="pres">
      <dgm:prSet presAssocID="{E577AA8D-7D01-4F02-8B35-6A1435496FC0}" presName="circleA" presStyleLbl="node1" presStyleIdx="2" presStyleCnt="5"/>
      <dgm:spPr/>
    </dgm:pt>
    <dgm:pt modelId="{3DA8167D-22F8-4BED-9074-C1C53F9DE6F8}" type="pres">
      <dgm:prSet presAssocID="{E577AA8D-7D01-4F02-8B35-6A1435496FC0}" presName="spaceA" presStyleCnt="0"/>
      <dgm:spPr/>
    </dgm:pt>
    <dgm:pt modelId="{15BCE20F-291B-4284-834B-CD40C6A66488}" type="pres">
      <dgm:prSet presAssocID="{FEE805A8-A78B-40F5-B277-5ECD668FF326}" presName="space" presStyleCnt="0"/>
      <dgm:spPr/>
    </dgm:pt>
    <dgm:pt modelId="{22890B88-AFDE-44D7-97F2-166ACE364AE4}" type="pres">
      <dgm:prSet presAssocID="{1AFA918B-DB00-4879-AC6F-1FD963F8B772}" presName="compositeB" presStyleCnt="0"/>
      <dgm:spPr/>
    </dgm:pt>
    <dgm:pt modelId="{152575D4-C964-456B-A619-1108D267F128}" type="pres">
      <dgm:prSet presAssocID="{1AFA918B-DB00-4879-AC6F-1FD963F8B772}" presName="textB" presStyleLbl="revTx" presStyleIdx="3" presStyleCnt="5">
        <dgm:presLayoutVars>
          <dgm:bulletEnabled val="1"/>
        </dgm:presLayoutVars>
      </dgm:prSet>
      <dgm:spPr/>
      <dgm:t>
        <a:bodyPr/>
        <a:lstStyle/>
        <a:p>
          <a:endParaRPr lang="en-US"/>
        </a:p>
      </dgm:t>
    </dgm:pt>
    <dgm:pt modelId="{FB28BDAC-88EC-4D0E-91DA-26F55554043C}" type="pres">
      <dgm:prSet presAssocID="{1AFA918B-DB00-4879-AC6F-1FD963F8B772}" presName="circleB" presStyleLbl="node1" presStyleIdx="3" presStyleCnt="5"/>
      <dgm:spPr/>
    </dgm:pt>
    <dgm:pt modelId="{80A56036-C0D1-4E8E-81B6-A19B8DC6C9DE}" type="pres">
      <dgm:prSet presAssocID="{1AFA918B-DB00-4879-AC6F-1FD963F8B772}" presName="spaceB" presStyleCnt="0"/>
      <dgm:spPr/>
    </dgm:pt>
    <dgm:pt modelId="{59497C09-CDBB-4EFD-89B1-93B73AE7AB7E}" type="pres">
      <dgm:prSet presAssocID="{CDBCA124-ADB8-4D2F-9DDA-08D743456170}" presName="space" presStyleCnt="0"/>
      <dgm:spPr/>
    </dgm:pt>
    <dgm:pt modelId="{4EDEB176-6388-4581-9829-CC2CD5165A93}" type="pres">
      <dgm:prSet presAssocID="{94B521AF-80B0-4404-BC8C-C5B74A9FCA73}" presName="compositeA" presStyleCnt="0"/>
      <dgm:spPr/>
    </dgm:pt>
    <dgm:pt modelId="{57D151D0-553E-4E05-A43B-3CDF665094AD}" type="pres">
      <dgm:prSet presAssocID="{94B521AF-80B0-4404-BC8C-C5B74A9FCA73}" presName="textA" presStyleLbl="revTx" presStyleIdx="4" presStyleCnt="5">
        <dgm:presLayoutVars>
          <dgm:bulletEnabled val="1"/>
        </dgm:presLayoutVars>
      </dgm:prSet>
      <dgm:spPr/>
      <dgm:t>
        <a:bodyPr/>
        <a:lstStyle/>
        <a:p>
          <a:endParaRPr lang="en-US"/>
        </a:p>
      </dgm:t>
    </dgm:pt>
    <dgm:pt modelId="{B01C5169-4AEA-4DCC-BF43-482019AEC78F}" type="pres">
      <dgm:prSet presAssocID="{94B521AF-80B0-4404-BC8C-C5B74A9FCA73}" presName="circleA" presStyleLbl="node1" presStyleIdx="4" presStyleCnt="5"/>
      <dgm:spPr/>
    </dgm:pt>
    <dgm:pt modelId="{12945244-1639-4597-8EC6-9BB51C4976BA}" type="pres">
      <dgm:prSet presAssocID="{94B521AF-80B0-4404-BC8C-C5B74A9FCA73}" presName="spaceA" presStyleCnt="0"/>
      <dgm:spPr/>
    </dgm:pt>
  </dgm:ptLst>
  <dgm:cxnLst>
    <dgm:cxn modelId="{31FDC401-32EA-49AE-AEF5-BDDB8AC89176}" srcId="{413CD27E-D111-4B92-95AA-28303A161ADB}" destId="{1AFA918B-DB00-4879-AC6F-1FD963F8B772}" srcOrd="3" destOrd="0" parTransId="{B8443FC2-3B5F-4601-939F-BEB25BD9402E}" sibTransId="{CDBCA124-ADB8-4D2F-9DDA-08D743456170}"/>
    <dgm:cxn modelId="{A1ACE3DA-8836-4334-9207-67DF247B1981}" type="presOf" srcId="{413CD27E-D111-4B92-95AA-28303A161ADB}" destId="{A19AC74F-F8A8-487C-A367-4B8003C68F23}" srcOrd="0" destOrd="0" presId="urn:microsoft.com/office/officeart/2005/8/layout/hProcess11"/>
    <dgm:cxn modelId="{2F149A92-BA63-4BCF-8941-5637A0A8AE3B}" type="presOf" srcId="{97B04639-EA6B-455D-85D7-B2FC2AB2D902}" destId="{1AD90222-F495-4AEA-A3DC-F117137C4EFA}" srcOrd="0" destOrd="0" presId="urn:microsoft.com/office/officeart/2005/8/layout/hProcess11"/>
    <dgm:cxn modelId="{DC2669FA-AF4C-4F85-89F1-96984108B01C}" srcId="{413CD27E-D111-4B92-95AA-28303A161ADB}" destId="{94B521AF-80B0-4404-BC8C-C5B74A9FCA73}" srcOrd="4" destOrd="0" parTransId="{0D4D5B54-9E44-45E9-BF95-F7DA3C8FEB46}" sibTransId="{87987B17-2B3E-45DB-91A8-18B3DFAC5925}"/>
    <dgm:cxn modelId="{BC984969-37E4-4039-8278-54C8B8D2597B}" type="presOf" srcId="{94B521AF-80B0-4404-BC8C-C5B74A9FCA73}" destId="{57D151D0-553E-4E05-A43B-3CDF665094AD}" srcOrd="0" destOrd="0" presId="urn:microsoft.com/office/officeart/2005/8/layout/hProcess11"/>
    <dgm:cxn modelId="{76857A0D-0B65-4888-9845-8071A0E02932}" srcId="{413CD27E-D111-4B92-95AA-28303A161ADB}" destId="{97B04639-EA6B-455D-85D7-B2FC2AB2D902}" srcOrd="0" destOrd="0" parTransId="{6B0C042B-DF76-49B4-8BB1-18195874E107}" sibTransId="{EC3E5BCC-8C22-40E9-B071-24901B242C6F}"/>
    <dgm:cxn modelId="{8C808B9B-59FE-431A-B809-377F018044F6}" type="presOf" srcId="{1AFA918B-DB00-4879-AC6F-1FD963F8B772}" destId="{152575D4-C964-456B-A619-1108D267F128}" srcOrd="0" destOrd="0" presId="urn:microsoft.com/office/officeart/2005/8/layout/hProcess11"/>
    <dgm:cxn modelId="{5DC3BB7E-3593-4924-A6C4-F0BADF381858}" srcId="{413CD27E-D111-4B92-95AA-28303A161ADB}" destId="{FED76C5A-C8B5-4A48-911F-CD561F27244D}" srcOrd="1" destOrd="0" parTransId="{D68FB33E-B8FF-4522-84AE-7C8BB1DD8A20}" sibTransId="{4552B656-9FA2-48BD-A64A-418B1113668A}"/>
    <dgm:cxn modelId="{37121BC8-B894-47BE-A5B8-E76D9047BC69}" type="presOf" srcId="{E577AA8D-7D01-4F02-8B35-6A1435496FC0}" destId="{FDB115F5-8A03-4948-8B9C-ACD76389183D}" srcOrd="0" destOrd="0" presId="urn:microsoft.com/office/officeart/2005/8/layout/hProcess11"/>
    <dgm:cxn modelId="{D11F3D23-9B76-4DF8-BCAD-5CCB5875E065}" srcId="{413CD27E-D111-4B92-95AA-28303A161ADB}" destId="{E577AA8D-7D01-4F02-8B35-6A1435496FC0}" srcOrd="2" destOrd="0" parTransId="{7A6B54FE-B55B-4710-9F9D-00FA1BD4DD0A}" sibTransId="{FEE805A8-A78B-40F5-B277-5ECD668FF326}"/>
    <dgm:cxn modelId="{B56BCB4B-137D-402F-B6CF-09078C654742}" type="presOf" srcId="{FED76C5A-C8B5-4A48-911F-CD561F27244D}" destId="{9EE67D33-CDAF-4225-98BF-61CEEE62148E}" srcOrd="0" destOrd="0" presId="urn:microsoft.com/office/officeart/2005/8/layout/hProcess11"/>
    <dgm:cxn modelId="{B48FE883-C26B-46F6-B2F3-EFF48678EC67}" type="presParOf" srcId="{A19AC74F-F8A8-487C-A367-4B8003C68F23}" destId="{D7AFDCC7-6B32-4E34-A626-8880F6ED850E}" srcOrd="0" destOrd="0" presId="urn:microsoft.com/office/officeart/2005/8/layout/hProcess11"/>
    <dgm:cxn modelId="{CC539009-2D65-4A65-AB67-4A796830ECD3}" type="presParOf" srcId="{A19AC74F-F8A8-487C-A367-4B8003C68F23}" destId="{D8201EC4-63CC-4CE2-BB3F-F91E419BC4F8}" srcOrd="1" destOrd="0" presId="urn:microsoft.com/office/officeart/2005/8/layout/hProcess11"/>
    <dgm:cxn modelId="{E8D9F4F8-1E5B-4CF2-9E8C-454A16898895}" type="presParOf" srcId="{D8201EC4-63CC-4CE2-BB3F-F91E419BC4F8}" destId="{060AE70F-B24E-4857-82A9-F18BC809D5C3}" srcOrd="0" destOrd="0" presId="urn:microsoft.com/office/officeart/2005/8/layout/hProcess11"/>
    <dgm:cxn modelId="{E1A211E2-FD95-4862-9953-273248BDF869}" type="presParOf" srcId="{060AE70F-B24E-4857-82A9-F18BC809D5C3}" destId="{1AD90222-F495-4AEA-A3DC-F117137C4EFA}" srcOrd="0" destOrd="0" presId="urn:microsoft.com/office/officeart/2005/8/layout/hProcess11"/>
    <dgm:cxn modelId="{95876A4B-CA19-4FC6-875B-B525DC610EA4}" type="presParOf" srcId="{060AE70F-B24E-4857-82A9-F18BC809D5C3}" destId="{97DC1046-B6EF-4BFB-A297-5F455827694A}" srcOrd="1" destOrd="0" presId="urn:microsoft.com/office/officeart/2005/8/layout/hProcess11"/>
    <dgm:cxn modelId="{B08D82B4-C3E0-4BB2-82AB-2B61584D758C}" type="presParOf" srcId="{060AE70F-B24E-4857-82A9-F18BC809D5C3}" destId="{56D8FA74-D1A4-4BC9-8389-CA3B71B46B53}" srcOrd="2" destOrd="0" presId="urn:microsoft.com/office/officeart/2005/8/layout/hProcess11"/>
    <dgm:cxn modelId="{6D36145A-E9EA-42E5-9C9D-5C74BC745468}" type="presParOf" srcId="{D8201EC4-63CC-4CE2-BB3F-F91E419BC4F8}" destId="{11D09685-408B-4DAB-B0E4-F839655A4489}" srcOrd="1" destOrd="0" presId="urn:microsoft.com/office/officeart/2005/8/layout/hProcess11"/>
    <dgm:cxn modelId="{D38C50BE-D2B7-46D4-AC7C-FE3BE169F538}" type="presParOf" srcId="{D8201EC4-63CC-4CE2-BB3F-F91E419BC4F8}" destId="{000FF005-426F-4584-B792-4AAC760A09E6}" srcOrd="2" destOrd="0" presId="urn:microsoft.com/office/officeart/2005/8/layout/hProcess11"/>
    <dgm:cxn modelId="{A286B95F-E95A-48FD-A5C2-82BE1BF6CE7E}" type="presParOf" srcId="{000FF005-426F-4584-B792-4AAC760A09E6}" destId="{9EE67D33-CDAF-4225-98BF-61CEEE62148E}" srcOrd="0" destOrd="0" presId="urn:microsoft.com/office/officeart/2005/8/layout/hProcess11"/>
    <dgm:cxn modelId="{9A533E04-91C2-476E-A669-26C527004EE0}" type="presParOf" srcId="{000FF005-426F-4584-B792-4AAC760A09E6}" destId="{05AD9FB1-D61D-4497-8993-78CE4ED72DE5}" srcOrd="1" destOrd="0" presId="urn:microsoft.com/office/officeart/2005/8/layout/hProcess11"/>
    <dgm:cxn modelId="{B15961AB-5C02-4ED6-A7F7-F11034388447}" type="presParOf" srcId="{000FF005-426F-4584-B792-4AAC760A09E6}" destId="{C1F6EEE6-44BF-419C-9B9C-4EE8886A7C2B}" srcOrd="2" destOrd="0" presId="urn:microsoft.com/office/officeart/2005/8/layout/hProcess11"/>
    <dgm:cxn modelId="{CFC7EBC9-4755-48DB-B095-6B2C637EDC77}" type="presParOf" srcId="{D8201EC4-63CC-4CE2-BB3F-F91E419BC4F8}" destId="{34261918-FF88-4CD0-8264-74D6DADE0E39}" srcOrd="3" destOrd="0" presId="urn:microsoft.com/office/officeart/2005/8/layout/hProcess11"/>
    <dgm:cxn modelId="{770BD55E-E409-4334-BFC7-4F7BA57B45CA}" type="presParOf" srcId="{D8201EC4-63CC-4CE2-BB3F-F91E419BC4F8}" destId="{0E37861B-0A21-45DF-A832-CDE8030719FA}" srcOrd="4" destOrd="0" presId="urn:microsoft.com/office/officeart/2005/8/layout/hProcess11"/>
    <dgm:cxn modelId="{CF57D80E-8A73-45AF-BCDF-E428C1087F7D}" type="presParOf" srcId="{0E37861B-0A21-45DF-A832-CDE8030719FA}" destId="{FDB115F5-8A03-4948-8B9C-ACD76389183D}" srcOrd="0" destOrd="0" presId="urn:microsoft.com/office/officeart/2005/8/layout/hProcess11"/>
    <dgm:cxn modelId="{7153709B-8372-4290-8B7E-EC6F75D5EBAB}" type="presParOf" srcId="{0E37861B-0A21-45DF-A832-CDE8030719FA}" destId="{55F2F3AA-4875-42BF-8024-411CDA033923}" srcOrd="1" destOrd="0" presId="urn:microsoft.com/office/officeart/2005/8/layout/hProcess11"/>
    <dgm:cxn modelId="{0477F755-10A6-4FCD-9B01-7CBBFF77BFD4}" type="presParOf" srcId="{0E37861B-0A21-45DF-A832-CDE8030719FA}" destId="{3DA8167D-22F8-4BED-9074-C1C53F9DE6F8}" srcOrd="2" destOrd="0" presId="urn:microsoft.com/office/officeart/2005/8/layout/hProcess11"/>
    <dgm:cxn modelId="{0EC94A6E-12BA-4BE9-B867-4FC7DFEBB0B1}" type="presParOf" srcId="{D8201EC4-63CC-4CE2-BB3F-F91E419BC4F8}" destId="{15BCE20F-291B-4284-834B-CD40C6A66488}" srcOrd="5" destOrd="0" presId="urn:microsoft.com/office/officeart/2005/8/layout/hProcess11"/>
    <dgm:cxn modelId="{4BA64E96-99EF-4CF9-BC59-D772577EF73B}" type="presParOf" srcId="{D8201EC4-63CC-4CE2-BB3F-F91E419BC4F8}" destId="{22890B88-AFDE-44D7-97F2-166ACE364AE4}" srcOrd="6" destOrd="0" presId="urn:microsoft.com/office/officeart/2005/8/layout/hProcess11"/>
    <dgm:cxn modelId="{3BE031E2-6848-4C98-BFB7-2B26B42811BA}" type="presParOf" srcId="{22890B88-AFDE-44D7-97F2-166ACE364AE4}" destId="{152575D4-C964-456B-A619-1108D267F128}" srcOrd="0" destOrd="0" presId="urn:microsoft.com/office/officeart/2005/8/layout/hProcess11"/>
    <dgm:cxn modelId="{EEC1496B-7B1D-4035-B12D-C7719428B32C}" type="presParOf" srcId="{22890B88-AFDE-44D7-97F2-166ACE364AE4}" destId="{FB28BDAC-88EC-4D0E-91DA-26F55554043C}" srcOrd="1" destOrd="0" presId="urn:microsoft.com/office/officeart/2005/8/layout/hProcess11"/>
    <dgm:cxn modelId="{2BDCCF2D-128D-456D-8302-EC2949DD5C8C}" type="presParOf" srcId="{22890B88-AFDE-44D7-97F2-166ACE364AE4}" destId="{80A56036-C0D1-4E8E-81B6-A19B8DC6C9DE}" srcOrd="2" destOrd="0" presId="urn:microsoft.com/office/officeart/2005/8/layout/hProcess11"/>
    <dgm:cxn modelId="{3BE3E123-AFBC-405C-BDC9-5B49E6D01404}" type="presParOf" srcId="{D8201EC4-63CC-4CE2-BB3F-F91E419BC4F8}" destId="{59497C09-CDBB-4EFD-89B1-93B73AE7AB7E}" srcOrd="7" destOrd="0" presId="urn:microsoft.com/office/officeart/2005/8/layout/hProcess11"/>
    <dgm:cxn modelId="{A5342385-21A0-4D01-83AB-F6D50583D13B}" type="presParOf" srcId="{D8201EC4-63CC-4CE2-BB3F-F91E419BC4F8}" destId="{4EDEB176-6388-4581-9829-CC2CD5165A93}" srcOrd="8" destOrd="0" presId="urn:microsoft.com/office/officeart/2005/8/layout/hProcess11"/>
    <dgm:cxn modelId="{E5B5F900-E854-453F-9896-D5757D4EFCD8}" type="presParOf" srcId="{4EDEB176-6388-4581-9829-CC2CD5165A93}" destId="{57D151D0-553E-4E05-A43B-3CDF665094AD}" srcOrd="0" destOrd="0" presId="urn:microsoft.com/office/officeart/2005/8/layout/hProcess11"/>
    <dgm:cxn modelId="{10C9CC82-6207-4BCA-9780-D8804D97BF32}" type="presParOf" srcId="{4EDEB176-6388-4581-9829-CC2CD5165A93}" destId="{B01C5169-4AEA-4DCC-BF43-482019AEC78F}" srcOrd="1" destOrd="0" presId="urn:microsoft.com/office/officeart/2005/8/layout/hProcess11"/>
    <dgm:cxn modelId="{A0F3364C-3529-46EC-A340-813138B2D31C}" type="presParOf" srcId="{4EDEB176-6388-4581-9829-CC2CD5165A93}" destId="{12945244-1639-4597-8EC6-9BB51C4976BA}"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45DC69-A7BC-4867-81B9-80D9C35D7033}"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D6625B72-BA2B-46A4-88D0-BA4365624155}">
      <dgm:prSet phldrT="[Text]" custT="1"/>
      <dgm:spPr/>
      <dgm:t>
        <a:bodyPr/>
        <a:lstStyle/>
        <a:p>
          <a:r>
            <a:rPr lang="en-US" sz="2000" b="1" dirty="0" smtClean="0">
              <a:latin typeface="Times New Roman" pitchFamily="18" charset="0"/>
              <a:cs typeface="Times New Roman" pitchFamily="18" charset="0"/>
            </a:rPr>
            <a:t>Two levels of Training</a:t>
          </a:r>
          <a:endParaRPr lang="en-US" sz="2000" b="1" dirty="0">
            <a:latin typeface="Times New Roman" pitchFamily="18" charset="0"/>
            <a:cs typeface="Times New Roman" pitchFamily="18" charset="0"/>
          </a:endParaRPr>
        </a:p>
      </dgm:t>
    </dgm:pt>
    <dgm:pt modelId="{1EAAE60E-73CF-4B73-8CCB-85994C55F117}" type="parTrans" cxnId="{C37D7E45-86F5-42F2-8EE6-EC79F6CEC2AC}">
      <dgm:prSet/>
      <dgm:spPr/>
      <dgm:t>
        <a:bodyPr/>
        <a:lstStyle/>
        <a:p>
          <a:endParaRPr lang="en-US" sz="2000" b="1">
            <a:latin typeface="Times New Roman" pitchFamily="18" charset="0"/>
            <a:cs typeface="Times New Roman" pitchFamily="18" charset="0"/>
          </a:endParaRPr>
        </a:p>
      </dgm:t>
    </dgm:pt>
    <dgm:pt modelId="{77A84189-8B18-4E83-9604-2B0D5E6350AD}" type="sibTrans" cxnId="{C37D7E45-86F5-42F2-8EE6-EC79F6CEC2AC}">
      <dgm:prSet/>
      <dgm:spPr/>
      <dgm:t>
        <a:bodyPr/>
        <a:lstStyle/>
        <a:p>
          <a:endParaRPr lang="en-US" sz="2000" b="1">
            <a:latin typeface="Times New Roman" pitchFamily="18" charset="0"/>
            <a:cs typeface="Times New Roman" pitchFamily="18" charset="0"/>
          </a:endParaRPr>
        </a:p>
      </dgm:t>
    </dgm:pt>
    <dgm:pt modelId="{8E119AD8-4A16-4B61-9D8F-524B7B291BB7}">
      <dgm:prSet phldrT="[Text]" custT="1"/>
      <dgm:spPr/>
      <dgm:t>
        <a:bodyPr/>
        <a:lstStyle/>
        <a:p>
          <a:r>
            <a:rPr lang="en-US" sz="2000" b="1" dirty="0" smtClean="0">
              <a:latin typeface="Times New Roman" pitchFamily="18" charset="0"/>
              <a:cs typeface="Times New Roman" pitchFamily="18" charset="0"/>
            </a:rPr>
            <a:t>District TOT</a:t>
          </a:r>
          <a:endParaRPr lang="en-US" sz="2000" b="1" dirty="0">
            <a:latin typeface="Times New Roman" pitchFamily="18" charset="0"/>
            <a:cs typeface="Times New Roman" pitchFamily="18" charset="0"/>
          </a:endParaRPr>
        </a:p>
      </dgm:t>
    </dgm:pt>
    <dgm:pt modelId="{E7A746C0-DACC-49F5-8467-3E2197144091}" type="parTrans" cxnId="{DC716D9C-B900-4DD3-B1AF-EEACF5380D98}">
      <dgm:prSet custT="1"/>
      <dgm:spPr/>
      <dgm:t>
        <a:bodyPr/>
        <a:lstStyle/>
        <a:p>
          <a:endParaRPr lang="en-US" sz="2000" b="1">
            <a:latin typeface="Times New Roman" pitchFamily="18" charset="0"/>
            <a:cs typeface="Times New Roman" pitchFamily="18" charset="0"/>
          </a:endParaRPr>
        </a:p>
      </dgm:t>
    </dgm:pt>
    <dgm:pt modelId="{C17A5A23-18AB-406D-BA91-87C4FF278BFA}" type="sibTrans" cxnId="{DC716D9C-B900-4DD3-B1AF-EEACF5380D98}">
      <dgm:prSet/>
      <dgm:spPr/>
      <dgm:t>
        <a:bodyPr/>
        <a:lstStyle/>
        <a:p>
          <a:endParaRPr lang="en-US" sz="2000" b="1">
            <a:latin typeface="Times New Roman" pitchFamily="18" charset="0"/>
            <a:cs typeface="Times New Roman" pitchFamily="18" charset="0"/>
          </a:endParaRPr>
        </a:p>
      </dgm:t>
    </dgm:pt>
    <dgm:pt modelId="{A27096BC-6CF8-42E9-B498-120AF9F22119}">
      <dgm:prSet phldrT="[Text]" custT="1"/>
      <dgm:spPr/>
      <dgm:t>
        <a:bodyPr/>
        <a:lstStyle/>
        <a:p>
          <a:r>
            <a:rPr lang="en-US" sz="2000" b="1" dirty="0" smtClean="0">
              <a:latin typeface="Times New Roman" pitchFamily="18" charset="0"/>
              <a:cs typeface="Times New Roman" pitchFamily="18" charset="0"/>
            </a:rPr>
            <a:t>ANM Training</a:t>
          </a:r>
          <a:endParaRPr lang="en-US" sz="2000" b="1" dirty="0">
            <a:latin typeface="Times New Roman" pitchFamily="18" charset="0"/>
            <a:cs typeface="Times New Roman" pitchFamily="18" charset="0"/>
          </a:endParaRPr>
        </a:p>
      </dgm:t>
    </dgm:pt>
    <dgm:pt modelId="{E1FA4562-5C5B-4EA4-9110-1B4B038B49A5}" type="parTrans" cxnId="{9D080359-9C19-46C8-BA20-259B737528F7}">
      <dgm:prSet custT="1"/>
      <dgm:spPr/>
      <dgm:t>
        <a:bodyPr/>
        <a:lstStyle/>
        <a:p>
          <a:endParaRPr lang="en-US" sz="2000" b="1">
            <a:latin typeface="Times New Roman" pitchFamily="18" charset="0"/>
            <a:cs typeface="Times New Roman" pitchFamily="18" charset="0"/>
          </a:endParaRPr>
        </a:p>
      </dgm:t>
    </dgm:pt>
    <dgm:pt modelId="{1F3A84B0-3D67-469D-B10A-45E6E740AC73}" type="sibTrans" cxnId="{9D080359-9C19-46C8-BA20-259B737528F7}">
      <dgm:prSet/>
      <dgm:spPr/>
      <dgm:t>
        <a:bodyPr/>
        <a:lstStyle/>
        <a:p>
          <a:endParaRPr lang="en-US" sz="2000" b="1">
            <a:latin typeface="Times New Roman" pitchFamily="18" charset="0"/>
            <a:cs typeface="Times New Roman" pitchFamily="18" charset="0"/>
          </a:endParaRPr>
        </a:p>
      </dgm:t>
    </dgm:pt>
    <dgm:pt modelId="{3891AADF-8505-4B26-845E-8C8D4D2FB1C0}" type="pres">
      <dgm:prSet presAssocID="{AA45DC69-A7BC-4867-81B9-80D9C35D7033}" presName="diagram" presStyleCnt="0">
        <dgm:presLayoutVars>
          <dgm:chPref val="1"/>
          <dgm:dir/>
          <dgm:animOne val="branch"/>
          <dgm:animLvl val="lvl"/>
          <dgm:resizeHandles val="exact"/>
        </dgm:presLayoutVars>
      </dgm:prSet>
      <dgm:spPr/>
      <dgm:t>
        <a:bodyPr/>
        <a:lstStyle/>
        <a:p>
          <a:endParaRPr lang="en-US"/>
        </a:p>
      </dgm:t>
    </dgm:pt>
    <dgm:pt modelId="{94995F76-8BA5-4C33-B46F-B5736DC18D11}" type="pres">
      <dgm:prSet presAssocID="{D6625B72-BA2B-46A4-88D0-BA4365624155}" presName="root1" presStyleCnt="0"/>
      <dgm:spPr/>
    </dgm:pt>
    <dgm:pt modelId="{F6439A6B-8507-40C3-A6A7-3501DAF454B1}" type="pres">
      <dgm:prSet presAssocID="{D6625B72-BA2B-46A4-88D0-BA4365624155}" presName="LevelOneTextNode" presStyleLbl="node0" presStyleIdx="0" presStyleCnt="1">
        <dgm:presLayoutVars>
          <dgm:chPref val="3"/>
        </dgm:presLayoutVars>
      </dgm:prSet>
      <dgm:spPr/>
      <dgm:t>
        <a:bodyPr/>
        <a:lstStyle/>
        <a:p>
          <a:endParaRPr lang="en-US"/>
        </a:p>
      </dgm:t>
    </dgm:pt>
    <dgm:pt modelId="{5E6B6F81-6322-43FE-905D-A08428CD2F52}" type="pres">
      <dgm:prSet presAssocID="{D6625B72-BA2B-46A4-88D0-BA4365624155}" presName="level2hierChild" presStyleCnt="0"/>
      <dgm:spPr/>
    </dgm:pt>
    <dgm:pt modelId="{C864AEB1-E486-4137-927B-5D2F029C8A74}" type="pres">
      <dgm:prSet presAssocID="{E7A746C0-DACC-49F5-8467-3E2197144091}" presName="conn2-1" presStyleLbl="parChTrans1D2" presStyleIdx="0" presStyleCnt="2"/>
      <dgm:spPr/>
      <dgm:t>
        <a:bodyPr/>
        <a:lstStyle/>
        <a:p>
          <a:endParaRPr lang="en-US"/>
        </a:p>
      </dgm:t>
    </dgm:pt>
    <dgm:pt modelId="{E21CB57D-0EC9-4912-8FB9-08F3E7D1BDF1}" type="pres">
      <dgm:prSet presAssocID="{E7A746C0-DACC-49F5-8467-3E2197144091}" presName="connTx" presStyleLbl="parChTrans1D2" presStyleIdx="0" presStyleCnt="2"/>
      <dgm:spPr/>
      <dgm:t>
        <a:bodyPr/>
        <a:lstStyle/>
        <a:p>
          <a:endParaRPr lang="en-US"/>
        </a:p>
      </dgm:t>
    </dgm:pt>
    <dgm:pt modelId="{A9F7D813-2C6A-40A1-ABA6-1A4AECAA1FEC}" type="pres">
      <dgm:prSet presAssocID="{8E119AD8-4A16-4B61-9D8F-524B7B291BB7}" presName="root2" presStyleCnt="0"/>
      <dgm:spPr/>
    </dgm:pt>
    <dgm:pt modelId="{0A85E153-D600-47F7-A138-A4FB92D4BB7B}" type="pres">
      <dgm:prSet presAssocID="{8E119AD8-4A16-4B61-9D8F-524B7B291BB7}" presName="LevelTwoTextNode" presStyleLbl="node2" presStyleIdx="0" presStyleCnt="2">
        <dgm:presLayoutVars>
          <dgm:chPref val="3"/>
        </dgm:presLayoutVars>
      </dgm:prSet>
      <dgm:spPr/>
      <dgm:t>
        <a:bodyPr/>
        <a:lstStyle/>
        <a:p>
          <a:endParaRPr lang="en-US"/>
        </a:p>
      </dgm:t>
    </dgm:pt>
    <dgm:pt modelId="{4474753E-D927-4A5A-BE9A-D6D873A33D7A}" type="pres">
      <dgm:prSet presAssocID="{8E119AD8-4A16-4B61-9D8F-524B7B291BB7}" presName="level3hierChild" presStyleCnt="0"/>
      <dgm:spPr/>
    </dgm:pt>
    <dgm:pt modelId="{D61F7A3A-682D-49A1-9E19-4AAD26122A9C}" type="pres">
      <dgm:prSet presAssocID="{E1FA4562-5C5B-4EA4-9110-1B4B038B49A5}" presName="conn2-1" presStyleLbl="parChTrans1D2" presStyleIdx="1" presStyleCnt="2"/>
      <dgm:spPr/>
      <dgm:t>
        <a:bodyPr/>
        <a:lstStyle/>
        <a:p>
          <a:endParaRPr lang="en-US"/>
        </a:p>
      </dgm:t>
    </dgm:pt>
    <dgm:pt modelId="{B2A4463A-7A0F-44E9-BCFA-AB7E31E78275}" type="pres">
      <dgm:prSet presAssocID="{E1FA4562-5C5B-4EA4-9110-1B4B038B49A5}" presName="connTx" presStyleLbl="parChTrans1D2" presStyleIdx="1" presStyleCnt="2"/>
      <dgm:spPr/>
      <dgm:t>
        <a:bodyPr/>
        <a:lstStyle/>
        <a:p>
          <a:endParaRPr lang="en-US"/>
        </a:p>
      </dgm:t>
    </dgm:pt>
    <dgm:pt modelId="{C4322523-1132-42F9-AC63-BC78EC7DF3DC}" type="pres">
      <dgm:prSet presAssocID="{A27096BC-6CF8-42E9-B498-120AF9F22119}" presName="root2" presStyleCnt="0"/>
      <dgm:spPr/>
    </dgm:pt>
    <dgm:pt modelId="{01CA93FD-248A-4765-BC4E-DE4DE4DC5D5A}" type="pres">
      <dgm:prSet presAssocID="{A27096BC-6CF8-42E9-B498-120AF9F22119}" presName="LevelTwoTextNode" presStyleLbl="node2" presStyleIdx="1" presStyleCnt="2">
        <dgm:presLayoutVars>
          <dgm:chPref val="3"/>
        </dgm:presLayoutVars>
      </dgm:prSet>
      <dgm:spPr/>
      <dgm:t>
        <a:bodyPr/>
        <a:lstStyle/>
        <a:p>
          <a:endParaRPr lang="en-US"/>
        </a:p>
      </dgm:t>
    </dgm:pt>
    <dgm:pt modelId="{2AE1C71E-103A-4E5D-BF9A-CA8BF43B582F}" type="pres">
      <dgm:prSet presAssocID="{A27096BC-6CF8-42E9-B498-120AF9F22119}" presName="level3hierChild" presStyleCnt="0"/>
      <dgm:spPr/>
    </dgm:pt>
  </dgm:ptLst>
  <dgm:cxnLst>
    <dgm:cxn modelId="{3B1740AB-0B22-47BB-9DA2-2DE888063794}" type="presOf" srcId="{8E119AD8-4A16-4B61-9D8F-524B7B291BB7}" destId="{0A85E153-D600-47F7-A138-A4FB92D4BB7B}" srcOrd="0" destOrd="0" presId="urn:microsoft.com/office/officeart/2005/8/layout/hierarchy2"/>
    <dgm:cxn modelId="{D9334D91-8308-417D-B480-609A3DB3537D}" type="presOf" srcId="{A27096BC-6CF8-42E9-B498-120AF9F22119}" destId="{01CA93FD-248A-4765-BC4E-DE4DE4DC5D5A}" srcOrd="0" destOrd="0" presId="urn:microsoft.com/office/officeart/2005/8/layout/hierarchy2"/>
    <dgm:cxn modelId="{E12C8004-AED8-4DAD-ACC6-96BCA2F9A085}" type="presOf" srcId="{AA45DC69-A7BC-4867-81B9-80D9C35D7033}" destId="{3891AADF-8505-4B26-845E-8C8D4D2FB1C0}" srcOrd="0" destOrd="0" presId="urn:microsoft.com/office/officeart/2005/8/layout/hierarchy2"/>
    <dgm:cxn modelId="{4E9CC236-3421-42B3-A85F-5FFD483CD723}" type="presOf" srcId="{E7A746C0-DACC-49F5-8467-3E2197144091}" destId="{E21CB57D-0EC9-4912-8FB9-08F3E7D1BDF1}" srcOrd="1" destOrd="0" presId="urn:microsoft.com/office/officeart/2005/8/layout/hierarchy2"/>
    <dgm:cxn modelId="{C37D7E45-86F5-42F2-8EE6-EC79F6CEC2AC}" srcId="{AA45DC69-A7BC-4867-81B9-80D9C35D7033}" destId="{D6625B72-BA2B-46A4-88D0-BA4365624155}" srcOrd="0" destOrd="0" parTransId="{1EAAE60E-73CF-4B73-8CCB-85994C55F117}" sibTransId="{77A84189-8B18-4E83-9604-2B0D5E6350AD}"/>
    <dgm:cxn modelId="{DC716D9C-B900-4DD3-B1AF-EEACF5380D98}" srcId="{D6625B72-BA2B-46A4-88D0-BA4365624155}" destId="{8E119AD8-4A16-4B61-9D8F-524B7B291BB7}" srcOrd="0" destOrd="0" parTransId="{E7A746C0-DACC-49F5-8467-3E2197144091}" sibTransId="{C17A5A23-18AB-406D-BA91-87C4FF278BFA}"/>
    <dgm:cxn modelId="{468746F2-BF91-4B75-B067-B89A80EEBECF}" type="presOf" srcId="{E1FA4562-5C5B-4EA4-9110-1B4B038B49A5}" destId="{D61F7A3A-682D-49A1-9E19-4AAD26122A9C}" srcOrd="0" destOrd="0" presId="urn:microsoft.com/office/officeart/2005/8/layout/hierarchy2"/>
    <dgm:cxn modelId="{9D080359-9C19-46C8-BA20-259B737528F7}" srcId="{D6625B72-BA2B-46A4-88D0-BA4365624155}" destId="{A27096BC-6CF8-42E9-B498-120AF9F22119}" srcOrd="1" destOrd="0" parTransId="{E1FA4562-5C5B-4EA4-9110-1B4B038B49A5}" sibTransId="{1F3A84B0-3D67-469D-B10A-45E6E740AC73}"/>
    <dgm:cxn modelId="{10195D45-DC74-408A-A819-D746C7031703}" type="presOf" srcId="{E7A746C0-DACC-49F5-8467-3E2197144091}" destId="{C864AEB1-E486-4137-927B-5D2F029C8A74}" srcOrd="0" destOrd="0" presId="urn:microsoft.com/office/officeart/2005/8/layout/hierarchy2"/>
    <dgm:cxn modelId="{7E931EC2-202A-4565-9429-D89960148CAB}" type="presOf" srcId="{D6625B72-BA2B-46A4-88D0-BA4365624155}" destId="{F6439A6B-8507-40C3-A6A7-3501DAF454B1}" srcOrd="0" destOrd="0" presId="urn:microsoft.com/office/officeart/2005/8/layout/hierarchy2"/>
    <dgm:cxn modelId="{AAAEFA69-A517-4D04-A1D1-116BA7114DB2}" type="presOf" srcId="{E1FA4562-5C5B-4EA4-9110-1B4B038B49A5}" destId="{B2A4463A-7A0F-44E9-BCFA-AB7E31E78275}" srcOrd="1" destOrd="0" presId="urn:microsoft.com/office/officeart/2005/8/layout/hierarchy2"/>
    <dgm:cxn modelId="{CF5AAB10-C5DF-47D1-B514-25804504AF48}" type="presParOf" srcId="{3891AADF-8505-4B26-845E-8C8D4D2FB1C0}" destId="{94995F76-8BA5-4C33-B46F-B5736DC18D11}" srcOrd="0" destOrd="0" presId="urn:microsoft.com/office/officeart/2005/8/layout/hierarchy2"/>
    <dgm:cxn modelId="{9476BAC8-2B00-4698-8D08-A8370F440E04}" type="presParOf" srcId="{94995F76-8BA5-4C33-B46F-B5736DC18D11}" destId="{F6439A6B-8507-40C3-A6A7-3501DAF454B1}" srcOrd="0" destOrd="0" presId="urn:microsoft.com/office/officeart/2005/8/layout/hierarchy2"/>
    <dgm:cxn modelId="{0E522E95-E024-487A-8F53-1F8E076BBAD3}" type="presParOf" srcId="{94995F76-8BA5-4C33-B46F-B5736DC18D11}" destId="{5E6B6F81-6322-43FE-905D-A08428CD2F52}" srcOrd="1" destOrd="0" presId="urn:microsoft.com/office/officeart/2005/8/layout/hierarchy2"/>
    <dgm:cxn modelId="{1DC3788C-AC92-499B-A0AB-CFBBCC420984}" type="presParOf" srcId="{5E6B6F81-6322-43FE-905D-A08428CD2F52}" destId="{C864AEB1-E486-4137-927B-5D2F029C8A74}" srcOrd="0" destOrd="0" presId="urn:microsoft.com/office/officeart/2005/8/layout/hierarchy2"/>
    <dgm:cxn modelId="{F7EBBCEA-EA68-44EB-8C8B-D212E259E11C}" type="presParOf" srcId="{C864AEB1-E486-4137-927B-5D2F029C8A74}" destId="{E21CB57D-0EC9-4912-8FB9-08F3E7D1BDF1}" srcOrd="0" destOrd="0" presId="urn:microsoft.com/office/officeart/2005/8/layout/hierarchy2"/>
    <dgm:cxn modelId="{41D1E5E4-12D0-484E-A4CF-1EFF787E8483}" type="presParOf" srcId="{5E6B6F81-6322-43FE-905D-A08428CD2F52}" destId="{A9F7D813-2C6A-40A1-ABA6-1A4AECAA1FEC}" srcOrd="1" destOrd="0" presId="urn:microsoft.com/office/officeart/2005/8/layout/hierarchy2"/>
    <dgm:cxn modelId="{94AD9EE4-FFC1-42E4-A568-07C6159730A6}" type="presParOf" srcId="{A9F7D813-2C6A-40A1-ABA6-1A4AECAA1FEC}" destId="{0A85E153-D600-47F7-A138-A4FB92D4BB7B}" srcOrd="0" destOrd="0" presId="urn:microsoft.com/office/officeart/2005/8/layout/hierarchy2"/>
    <dgm:cxn modelId="{966D8933-75FC-4C14-8BA2-E15EC945FF66}" type="presParOf" srcId="{A9F7D813-2C6A-40A1-ABA6-1A4AECAA1FEC}" destId="{4474753E-D927-4A5A-BE9A-D6D873A33D7A}" srcOrd="1" destOrd="0" presId="urn:microsoft.com/office/officeart/2005/8/layout/hierarchy2"/>
    <dgm:cxn modelId="{B59D0248-39A6-45D3-8026-55DCBF35B93D}" type="presParOf" srcId="{5E6B6F81-6322-43FE-905D-A08428CD2F52}" destId="{D61F7A3A-682D-49A1-9E19-4AAD26122A9C}" srcOrd="2" destOrd="0" presId="urn:microsoft.com/office/officeart/2005/8/layout/hierarchy2"/>
    <dgm:cxn modelId="{EB51950E-9924-4108-9F58-1A151476A728}" type="presParOf" srcId="{D61F7A3A-682D-49A1-9E19-4AAD26122A9C}" destId="{B2A4463A-7A0F-44E9-BCFA-AB7E31E78275}" srcOrd="0" destOrd="0" presId="urn:microsoft.com/office/officeart/2005/8/layout/hierarchy2"/>
    <dgm:cxn modelId="{4AD0B0EC-69E5-4BAC-9675-BFCD995C4D92}" type="presParOf" srcId="{5E6B6F81-6322-43FE-905D-A08428CD2F52}" destId="{C4322523-1132-42F9-AC63-BC78EC7DF3DC}" srcOrd="3" destOrd="0" presId="urn:microsoft.com/office/officeart/2005/8/layout/hierarchy2"/>
    <dgm:cxn modelId="{732473D6-4A92-46B6-9AE2-759E567949CB}" type="presParOf" srcId="{C4322523-1132-42F9-AC63-BC78EC7DF3DC}" destId="{01CA93FD-248A-4765-BC4E-DE4DE4DC5D5A}" srcOrd="0" destOrd="0" presId="urn:microsoft.com/office/officeart/2005/8/layout/hierarchy2"/>
    <dgm:cxn modelId="{543551D0-566C-428B-81C5-EF529CA3418E}" type="presParOf" srcId="{C4322523-1132-42F9-AC63-BC78EC7DF3DC}" destId="{2AE1C71E-103A-4E5D-BF9A-CA8BF43B582F}"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6F8F2-4AE9-42CA-ABB3-8C42B891C91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5A01A5EF-C26B-40A3-BFB6-0050DDA7A135}">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b="1" dirty="0" smtClean="0">
              <a:latin typeface="Times New Roman" pitchFamily="18" charset="0"/>
              <a:cs typeface="Times New Roman" pitchFamily="18" charset="0"/>
            </a:rPr>
            <a:t>Issues</a:t>
          </a:r>
          <a:endParaRPr lang="en-US" sz="2400" b="1" dirty="0">
            <a:latin typeface="Times New Roman" pitchFamily="18" charset="0"/>
            <a:cs typeface="Times New Roman" pitchFamily="18" charset="0"/>
          </a:endParaRPr>
        </a:p>
      </dgm:t>
    </dgm:pt>
    <dgm:pt modelId="{47B01B60-32EE-44A9-BCD3-763B3A272661}" type="parTrans" cxnId="{EB68B82D-E30F-4FE1-9668-756F4832E366}">
      <dgm:prSet/>
      <dgm:spPr/>
      <dgm:t>
        <a:bodyPr/>
        <a:lstStyle/>
        <a:p>
          <a:endParaRPr lang="en-US" sz="1800">
            <a:latin typeface="Times New Roman" pitchFamily="18" charset="0"/>
            <a:cs typeface="Times New Roman" pitchFamily="18" charset="0"/>
          </a:endParaRPr>
        </a:p>
      </dgm:t>
    </dgm:pt>
    <dgm:pt modelId="{965FEDE1-51DB-42B2-A44D-ED63BE8092B7}" type="sibTrans" cxnId="{EB68B82D-E30F-4FE1-9668-756F4832E366}">
      <dgm:prSet/>
      <dgm:spPr/>
      <dgm:t>
        <a:bodyPr/>
        <a:lstStyle/>
        <a:p>
          <a:endParaRPr lang="en-US" sz="1800">
            <a:latin typeface="Times New Roman" pitchFamily="18" charset="0"/>
            <a:cs typeface="Times New Roman" pitchFamily="18" charset="0"/>
          </a:endParaRPr>
        </a:p>
      </dgm:t>
    </dgm:pt>
    <dgm:pt modelId="{90B1CACE-C471-4FE5-B919-44572EF4206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b="1" dirty="0" smtClean="0">
              <a:latin typeface="Times New Roman" pitchFamily="18" charset="0"/>
              <a:cs typeface="Times New Roman" pitchFamily="18" charset="0"/>
            </a:rPr>
            <a:t>Technical</a:t>
          </a:r>
          <a:endParaRPr lang="en-US" sz="2400" b="1" dirty="0">
            <a:latin typeface="Times New Roman" pitchFamily="18" charset="0"/>
            <a:cs typeface="Times New Roman" pitchFamily="18" charset="0"/>
          </a:endParaRPr>
        </a:p>
      </dgm:t>
    </dgm:pt>
    <dgm:pt modelId="{8C8E0445-3541-4D3F-BE02-8BDC8E34057A}" type="parTrans" cxnId="{173C125E-8884-4F4F-B710-3991113DB4DB}">
      <dgm:prSet/>
      <dgm:spPr/>
      <dgm:t>
        <a:bodyPr/>
        <a:lstStyle/>
        <a:p>
          <a:endParaRPr lang="en-US" sz="1800">
            <a:latin typeface="Times New Roman" pitchFamily="18" charset="0"/>
            <a:cs typeface="Times New Roman" pitchFamily="18" charset="0"/>
          </a:endParaRPr>
        </a:p>
      </dgm:t>
    </dgm:pt>
    <dgm:pt modelId="{849813C9-1331-4034-A130-E31A60D1DCF6}" type="sibTrans" cxnId="{173C125E-8884-4F4F-B710-3991113DB4DB}">
      <dgm:prSet/>
      <dgm:spPr/>
      <dgm:t>
        <a:bodyPr/>
        <a:lstStyle/>
        <a:p>
          <a:endParaRPr lang="en-US" sz="1800">
            <a:latin typeface="Times New Roman" pitchFamily="18" charset="0"/>
            <a:cs typeface="Times New Roman" pitchFamily="18" charset="0"/>
          </a:endParaRPr>
        </a:p>
      </dgm:t>
    </dgm:pt>
    <dgm:pt modelId="{1AD145FB-FACD-4C7E-B630-34826430228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b="1" dirty="0" smtClean="0">
              <a:latin typeface="Times New Roman" pitchFamily="18" charset="0"/>
              <a:cs typeface="Times New Roman" pitchFamily="18" charset="0"/>
            </a:rPr>
            <a:t>Requirement</a:t>
          </a:r>
          <a:endParaRPr lang="en-US" sz="2400" b="1" dirty="0">
            <a:latin typeface="Times New Roman" pitchFamily="18" charset="0"/>
            <a:cs typeface="Times New Roman" pitchFamily="18" charset="0"/>
          </a:endParaRPr>
        </a:p>
      </dgm:t>
    </dgm:pt>
    <dgm:pt modelId="{DE32E7A6-05B4-499D-AAB3-A304C7A77E7E}" type="parTrans" cxnId="{3AF9968C-57EE-45CD-BC14-93DDBD0E27D7}">
      <dgm:prSet/>
      <dgm:spPr/>
      <dgm:t>
        <a:bodyPr/>
        <a:lstStyle/>
        <a:p>
          <a:endParaRPr lang="en-US" sz="1800">
            <a:latin typeface="Times New Roman" pitchFamily="18" charset="0"/>
            <a:cs typeface="Times New Roman" pitchFamily="18" charset="0"/>
          </a:endParaRPr>
        </a:p>
      </dgm:t>
    </dgm:pt>
    <dgm:pt modelId="{54A59F59-5AEA-40CC-BE5F-216F6DE1D675}" type="sibTrans" cxnId="{3AF9968C-57EE-45CD-BC14-93DDBD0E27D7}">
      <dgm:prSet/>
      <dgm:spPr/>
      <dgm:t>
        <a:bodyPr/>
        <a:lstStyle/>
        <a:p>
          <a:endParaRPr lang="en-US" sz="1800">
            <a:latin typeface="Times New Roman" pitchFamily="18" charset="0"/>
            <a:cs typeface="Times New Roman" pitchFamily="18" charset="0"/>
          </a:endParaRPr>
        </a:p>
      </dgm:t>
    </dgm:pt>
    <dgm:pt modelId="{0F91EDBF-E589-4E4D-BD0D-383938FDE58A}">
      <dgm:prSet phldrT="[Text]" custT="1">
        <dgm:style>
          <a:lnRef idx="2">
            <a:schemeClr val="accent1"/>
          </a:lnRef>
          <a:fillRef idx="1">
            <a:schemeClr val="lt1"/>
          </a:fillRef>
          <a:effectRef idx="0">
            <a:schemeClr val="accent1"/>
          </a:effectRef>
          <a:fontRef idx="minor">
            <a:schemeClr val="dk1"/>
          </a:fontRef>
        </dgm:style>
      </dgm:prSet>
      <dgm:spPr/>
      <dgm:t>
        <a:bodyPr/>
        <a:lstStyle/>
        <a:p>
          <a:pPr algn="l"/>
          <a:r>
            <a:rPr lang="en-US" sz="1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Data not getting saved</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Error in report editing</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Incorrect date format</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Wrong format</a:t>
          </a:r>
          <a:endParaRPr lang="en-US" sz="2800" b="1" dirty="0">
            <a:latin typeface="Times New Roman" pitchFamily="18" charset="0"/>
            <a:cs typeface="Times New Roman" pitchFamily="18" charset="0"/>
          </a:endParaRPr>
        </a:p>
      </dgm:t>
    </dgm:pt>
    <dgm:pt modelId="{C9041669-6272-4D5F-9FD9-F62E597855B8}" type="parTrans" cxnId="{D58BADAB-7668-40C4-BDCD-F83CACF0F634}">
      <dgm:prSet/>
      <dgm:spPr/>
      <dgm:t>
        <a:bodyPr/>
        <a:lstStyle/>
        <a:p>
          <a:endParaRPr lang="en-US" sz="1800">
            <a:latin typeface="Times New Roman" pitchFamily="18" charset="0"/>
            <a:cs typeface="Times New Roman" pitchFamily="18" charset="0"/>
          </a:endParaRPr>
        </a:p>
      </dgm:t>
    </dgm:pt>
    <dgm:pt modelId="{F96AB599-C192-43DB-87CC-F950EB73DD52}" type="sibTrans" cxnId="{D58BADAB-7668-40C4-BDCD-F83CACF0F634}">
      <dgm:prSet/>
      <dgm:spPr/>
      <dgm:t>
        <a:bodyPr/>
        <a:lstStyle/>
        <a:p>
          <a:endParaRPr lang="en-US" sz="1800">
            <a:latin typeface="Times New Roman" pitchFamily="18" charset="0"/>
            <a:cs typeface="Times New Roman" pitchFamily="18" charset="0"/>
          </a:endParaRPr>
        </a:p>
      </dgm:t>
    </dgm:pt>
    <dgm:pt modelId="{60D0F7C5-7141-4F74-8986-B89F68113FD5}">
      <dgm:prSet phldrT="[Text]" custT="1">
        <dgm:style>
          <a:lnRef idx="2">
            <a:schemeClr val="accent1"/>
          </a:lnRef>
          <a:fillRef idx="1">
            <a:schemeClr val="lt1"/>
          </a:fillRef>
          <a:effectRef idx="0">
            <a:schemeClr val="accent1"/>
          </a:effectRef>
          <a:fontRef idx="minor">
            <a:schemeClr val="dk1"/>
          </a:fontRef>
        </dgm:style>
      </dgm:prSet>
      <dgm:spPr/>
      <dgm:t>
        <a:bodyPr/>
        <a:lstStyle/>
        <a:p>
          <a:pPr algn="l"/>
          <a:r>
            <a:rPr lang="en-US" sz="2800" b="1" dirty="0" smtClean="0">
              <a:latin typeface="Times New Roman" pitchFamily="18" charset="0"/>
              <a:cs typeface="Times New Roman" pitchFamily="18" charset="0"/>
            </a:rPr>
            <a:t>- Additional Data Element</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ANM reporting for more than one sub-centre</a:t>
          </a:r>
          <a:endParaRPr lang="en-US" sz="2800" b="1" dirty="0">
            <a:latin typeface="Times New Roman" pitchFamily="18" charset="0"/>
            <a:cs typeface="Times New Roman" pitchFamily="18" charset="0"/>
          </a:endParaRPr>
        </a:p>
      </dgm:t>
    </dgm:pt>
    <dgm:pt modelId="{069F9187-E7F4-4D43-827E-BD39081C9424}" type="parTrans" cxnId="{2DE2D811-146E-402D-AA5A-D7971B1C2E84}">
      <dgm:prSet/>
      <dgm:spPr/>
      <dgm:t>
        <a:bodyPr/>
        <a:lstStyle/>
        <a:p>
          <a:endParaRPr lang="en-US"/>
        </a:p>
      </dgm:t>
    </dgm:pt>
    <dgm:pt modelId="{5DBBB33C-1F9E-4018-B14C-5E27A67BD943}" type="sibTrans" cxnId="{2DE2D811-146E-402D-AA5A-D7971B1C2E84}">
      <dgm:prSet/>
      <dgm:spPr/>
      <dgm:t>
        <a:bodyPr/>
        <a:lstStyle/>
        <a:p>
          <a:endParaRPr lang="en-US"/>
        </a:p>
      </dgm:t>
    </dgm:pt>
    <dgm:pt modelId="{AC7D84A6-61EC-42C5-80E8-C651C828F75D}" type="pres">
      <dgm:prSet presAssocID="{9F96F8F2-4AE9-42CA-ABB3-8C42B891C915}" presName="mainComposite" presStyleCnt="0">
        <dgm:presLayoutVars>
          <dgm:chPref val="1"/>
          <dgm:dir/>
          <dgm:animOne val="branch"/>
          <dgm:animLvl val="lvl"/>
          <dgm:resizeHandles val="exact"/>
        </dgm:presLayoutVars>
      </dgm:prSet>
      <dgm:spPr/>
      <dgm:t>
        <a:bodyPr/>
        <a:lstStyle/>
        <a:p>
          <a:endParaRPr lang="en-US"/>
        </a:p>
      </dgm:t>
    </dgm:pt>
    <dgm:pt modelId="{96C7B569-C71E-43C0-9CC2-686F064703E2}" type="pres">
      <dgm:prSet presAssocID="{9F96F8F2-4AE9-42CA-ABB3-8C42B891C915}" presName="hierFlow" presStyleCnt="0"/>
      <dgm:spPr/>
    </dgm:pt>
    <dgm:pt modelId="{4F259EC3-3023-4A53-8C0F-19B569C6F38D}" type="pres">
      <dgm:prSet presAssocID="{9F96F8F2-4AE9-42CA-ABB3-8C42B891C915}" presName="hierChild1" presStyleCnt="0">
        <dgm:presLayoutVars>
          <dgm:chPref val="1"/>
          <dgm:animOne val="branch"/>
          <dgm:animLvl val="lvl"/>
        </dgm:presLayoutVars>
      </dgm:prSet>
      <dgm:spPr/>
    </dgm:pt>
    <dgm:pt modelId="{0A46D9CB-42D5-48A6-890B-AB130025D402}" type="pres">
      <dgm:prSet presAssocID="{5A01A5EF-C26B-40A3-BFB6-0050DDA7A135}" presName="Name14" presStyleCnt="0"/>
      <dgm:spPr/>
    </dgm:pt>
    <dgm:pt modelId="{7EA2B713-A562-4BAC-ACF0-BC88A0A66570}" type="pres">
      <dgm:prSet presAssocID="{5A01A5EF-C26B-40A3-BFB6-0050DDA7A135}" presName="level1Shape" presStyleLbl="node0" presStyleIdx="0" presStyleCnt="1" custScaleY="34328">
        <dgm:presLayoutVars>
          <dgm:chPref val="3"/>
        </dgm:presLayoutVars>
      </dgm:prSet>
      <dgm:spPr/>
      <dgm:t>
        <a:bodyPr/>
        <a:lstStyle/>
        <a:p>
          <a:endParaRPr lang="en-US"/>
        </a:p>
      </dgm:t>
    </dgm:pt>
    <dgm:pt modelId="{5ACBE802-7E2F-4EDB-BF92-15CB790F63F6}" type="pres">
      <dgm:prSet presAssocID="{5A01A5EF-C26B-40A3-BFB6-0050DDA7A135}" presName="hierChild2" presStyleCnt="0"/>
      <dgm:spPr/>
    </dgm:pt>
    <dgm:pt modelId="{494AD8AB-ECF7-4F80-900C-CF80814E9809}" type="pres">
      <dgm:prSet presAssocID="{8C8E0445-3541-4D3F-BE02-8BDC8E34057A}" presName="Name19" presStyleLbl="parChTrans1D2" presStyleIdx="0" presStyleCnt="2"/>
      <dgm:spPr/>
      <dgm:t>
        <a:bodyPr/>
        <a:lstStyle/>
        <a:p>
          <a:endParaRPr lang="en-US"/>
        </a:p>
      </dgm:t>
    </dgm:pt>
    <dgm:pt modelId="{85146232-AB36-4CD8-8D8B-44FF6D0788AC}" type="pres">
      <dgm:prSet presAssocID="{90B1CACE-C471-4FE5-B919-44572EF42061}" presName="Name21" presStyleCnt="0"/>
      <dgm:spPr/>
    </dgm:pt>
    <dgm:pt modelId="{4B8B6BB6-F976-48B2-A29F-2395EE4BE9C2}" type="pres">
      <dgm:prSet presAssocID="{90B1CACE-C471-4FE5-B919-44572EF42061}" presName="level2Shape" presStyleLbl="node2" presStyleIdx="0" presStyleCnt="2" custScaleY="37576"/>
      <dgm:spPr/>
      <dgm:t>
        <a:bodyPr/>
        <a:lstStyle/>
        <a:p>
          <a:endParaRPr lang="en-US"/>
        </a:p>
      </dgm:t>
    </dgm:pt>
    <dgm:pt modelId="{3F8E4057-A005-4802-A286-A1CEF52AB8F0}" type="pres">
      <dgm:prSet presAssocID="{90B1CACE-C471-4FE5-B919-44572EF42061}" presName="hierChild3" presStyleCnt="0"/>
      <dgm:spPr/>
    </dgm:pt>
    <dgm:pt modelId="{8AF8139B-5002-4D76-B426-012115E883B5}" type="pres">
      <dgm:prSet presAssocID="{C9041669-6272-4D5F-9FD9-F62E597855B8}" presName="Name19" presStyleLbl="parChTrans1D3" presStyleIdx="0" presStyleCnt="2"/>
      <dgm:spPr/>
      <dgm:t>
        <a:bodyPr/>
        <a:lstStyle/>
        <a:p>
          <a:endParaRPr lang="en-US"/>
        </a:p>
      </dgm:t>
    </dgm:pt>
    <dgm:pt modelId="{BFB9C65C-2D01-4023-A434-53BE53EE5D91}" type="pres">
      <dgm:prSet presAssocID="{0F91EDBF-E589-4E4D-BD0D-383938FDE58A}" presName="Name21" presStyleCnt="0"/>
      <dgm:spPr/>
    </dgm:pt>
    <dgm:pt modelId="{0ADCB5ED-BA85-43B7-8383-B61B5F3852BB}" type="pres">
      <dgm:prSet presAssocID="{0F91EDBF-E589-4E4D-BD0D-383938FDE58A}" presName="level2Shape" presStyleLbl="node3" presStyleIdx="0" presStyleCnt="2" custScaleX="162331" custScaleY="151466"/>
      <dgm:spPr/>
      <dgm:t>
        <a:bodyPr/>
        <a:lstStyle/>
        <a:p>
          <a:endParaRPr lang="en-US"/>
        </a:p>
      </dgm:t>
    </dgm:pt>
    <dgm:pt modelId="{3873CF1D-96F3-4CBE-A850-2F09E262A2C0}" type="pres">
      <dgm:prSet presAssocID="{0F91EDBF-E589-4E4D-BD0D-383938FDE58A}" presName="hierChild3" presStyleCnt="0"/>
      <dgm:spPr/>
    </dgm:pt>
    <dgm:pt modelId="{E7D2D28B-61E2-4651-8086-1A7F1B9DD589}" type="pres">
      <dgm:prSet presAssocID="{DE32E7A6-05B4-499D-AAB3-A304C7A77E7E}" presName="Name19" presStyleLbl="parChTrans1D2" presStyleIdx="1" presStyleCnt="2"/>
      <dgm:spPr/>
      <dgm:t>
        <a:bodyPr/>
        <a:lstStyle/>
        <a:p>
          <a:endParaRPr lang="en-US"/>
        </a:p>
      </dgm:t>
    </dgm:pt>
    <dgm:pt modelId="{FED656A8-D08D-472C-ADF8-9098375107D6}" type="pres">
      <dgm:prSet presAssocID="{1AD145FB-FACD-4C7E-B630-348264302281}" presName="Name21" presStyleCnt="0"/>
      <dgm:spPr/>
    </dgm:pt>
    <dgm:pt modelId="{276E7331-F204-4BA3-AA15-42A17EFC6ACC}" type="pres">
      <dgm:prSet presAssocID="{1AD145FB-FACD-4C7E-B630-348264302281}" presName="level2Shape" presStyleLbl="node2" presStyleIdx="1" presStyleCnt="2" custScaleY="30667"/>
      <dgm:spPr/>
      <dgm:t>
        <a:bodyPr/>
        <a:lstStyle/>
        <a:p>
          <a:endParaRPr lang="en-US"/>
        </a:p>
      </dgm:t>
    </dgm:pt>
    <dgm:pt modelId="{C56535CF-C78D-4F21-B04D-79DED905E15E}" type="pres">
      <dgm:prSet presAssocID="{1AD145FB-FACD-4C7E-B630-348264302281}" presName="hierChild3" presStyleCnt="0"/>
      <dgm:spPr/>
    </dgm:pt>
    <dgm:pt modelId="{1D03A3DD-29A5-435F-9541-A3845D2B9D9F}" type="pres">
      <dgm:prSet presAssocID="{069F9187-E7F4-4D43-827E-BD39081C9424}" presName="Name19" presStyleLbl="parChTrans1D3" presStyleIdx="1" presStyleCnt="2"/>
      <dgm:spPr/>
      <dgm:t>
        <a:bodyPr/>
        <a:lstStyle/>
        <a:p>
          <a:endParaRPr lang="en-US"/>
        </a:p>
      </dgm:t>
    </dgm:pt>
    <dgm:pt modelId="{AACA06F0-ABCE-4044-9088-89EEB4ECB5FE}" type="pres">
      <dgm:prSet presAssocID="{60D0F7C5-7141-4F74-8986-B89F68113FD5}" presName="Name21" presStyleCnt="0"/>
      <dgm:spPr/>
    </dgm:pt>
    <dgm:pt modelId="{0CDFBD71-9483-4119-8C27-ED0D50FCABB6}" type="pres">
      <dgm:prSet presAssocID="{60D0F7C5-7141-4F74-8986-B89F68113FD5}" presName="level2Shape" presStyleLbl="node3" presStyleIdx="1" presStyleCnt="2" custScaleX="121260" custScaleY="156777"/>
      <dgm:spPr/>
      <dgm:t>
        <a:bodyPr/>
        <a:lstStyle/>
        <a:p>
          <a:endParaRPr lang="en-US"/>
        </a:p>
      </dgm:t>
    </dgm:pt>
    <dgm:pt modelId="{591CB67C-E446-4CA1-B253-2EEDA0BB5E25}" type="pres">
      <dgm:prSet presAssocID="{60D0F7C5-7141-4F74-8986-B89F68113FD5}" presName="hierChild3" presStyleCnt="0"/>
      <dgm:spPr/>
    </dgm:pt>
    <dgm:pt modelId="{E8998CC3-CEC7-4C56-AE60-DE8F699C4A8F}" type="pres">
      <dgm:prSet presAssocID="{9F96F8F2-4AE9-42CA-ABB3-8C42B891C915}" presName="bgShapesFlow" presStyleCnt="0"/>
      <dgm:spPr/>
    </dgm:pt>
  </dgm:ptLst>
  <dgm:cxnLst>
    <dgm:cxn modelId="{173C125E-8884-4F4F-B710-3991113DB4DB}" srcId="{5A01A5EF-C26B-40A3-BFB6-0050DDA7A135}" destId="{90B1CACE-C471-4FE5-B919-44572EF42061}" srcOrd="0" destOrd="0" parTransId="{8C8E0445-3541-4D3F-BE02-8BDC8E34057A}" sibTransId="{849813C9-1331-4034-A130-E31A60D1DCF6}"/>
    <dgm:cxn modelId="{E020B53D-1792-480D-9961-12EE4C746011}" type="presOf" srcId="{C9041669-6272-4D5F-9FD9-F62E597855B8}" destId="{8AF8139B-5002-4D76-B426-012115E883B5}" srcOrd="0" destOrd="0" presId="urn:microsoft.com/office/officeart/2005/8/layout/hierarchy6"/>
    <dgm:cxn modelId="{75A52EC8-1F7B-421B-AB72-A74829F52A5B}" type="presOf" srcId="{90B1CACE-C471-4FE5-B919-44572EF42061}" destId="{4B8B6BB6-F976-48B2-A29F-2395EE4BE9C2}" srcOrd="0" destOrd="0" presId="urn:microsoft.com/office/officeart/2005/8/layout/hierarchy6"/>
    <dgm:cxn modelId="{EB68B82D-E30F-4FE1-9668-756F4832E366}" srcId="{9F96F8F2-4AE9-42CA-ABB3-8C42B891C915}" destId="{5A01A5EF-C26B-40A3-BFB6-0050DDA7A135}" srcOrd="0" destOrd="0" parTransId="{47B01B60-32EE-44A9-BCD3-763B3A272661}" sibTransId="{965FEDE1-51DB-42B2-A44D-ED63BE8092B7}"/>
    <dgm:cxn modelId="{36D9A8D3-8CEF-4B17-83B4-4B5073391643}" type="presOf" srcId="{DE32E7A6-05B4-499D-AAB3-A304C7A77E7E}" destId="{E7D2D28B-61E2-4651-8086-1A7F1B9DD589}" srcOrd="0" destOrd="0" presId="urn:microsoft.com/office/officeart/2005/8/layout/hierarchy6"/>
    <dgm:cxn modelId="{D58BADAB-7668-40C4-BDCD-F83CACF0F634}" srcId="{90B1CACE-C471-4FE5-B919-44572EF42061}" destId="{0F91EDBF-E589-4E4D-BD0D-383938FDE58A}" srcOrd="0" destOrd="0" parTransId="{C9041669-6272-4D5F-9FD9-F62E597855B8}" sibTransId="{F96AB599-C192-43DB-87CC-F950EB73DD52}"/>
    <dgm:cxn modelId="{5C9BD5BE-8804-4990-944E-3FB8DD9B4C48}" type="presOf" srcId="{8C8E0445-3541-4D3F-BE02-8BDC8E34057A}" destId="{494AD8AB-ECF7-4F80-900C-CF80814E9809}" srcOrd="0" destOrd="0" presId="urn:microsoft.com/office/officeart/2005/8/layout/hierarchy6"/>
    <dgm:cxn modelId="{BECC667C-CE72-462C-8E6A-ACD631835FD0}" type="presOf" srcId="{5A01A5EF-C26B-40A3-BFB6-0050DDA7A135}" destId="{7EA2B713-A562-4BAC-ACF0-BC88A0A66570}" srcOrd="0" destOrd="0" presId="urn:microsoft.com/office/officeart/2005/8/layout/hierarchy6"/>
    <dgm:cxn modelId="{77F7077D-539B-4BA6-B033-184B75F4272B}" type="presOf" srcId="{0F91EDBF-E589-4E4D-BD0D-383938FDE58A}" destId="{0ADCB5ED-BA85-43B7-8383-B61B5F3852BB}" srcOrd="0" destOrd="0" presId="urn:microsoft.com/office/officeart/2005/8/layout/hierarchy6"/>
    <dgm:cxn modelId="{CA99228E-7587-4B98-89B7-3BA1F3E39F2D}" type="presOf" srcId="{1AD145FB-FACD-4C7E-B630-348264302281}" destId="{276E7331-F204-4BA3-AA15-42A17EFC6ACC}" srcOrd="0" destOrd="0" presId="urn:microsoft.com/office/officeart/2005/8/layout/hierarchy6"/>
    <dgm:cxn modelId="{2DE2D811-146E-402D-AA5A-D7971B1C2E84}" srcId="{1AD145FB-FACD-4C7E-B630-348264302281}" destId="{60D0F7C5-7141-4F74-8986-B89F68113FD5}" srcOrd="0" destOrd="0" parTransId="{069F9187-E7F4-4D43-827E-BD39081C9424}" sibTransId="{5DBBB33C-1F9E-4018-B14C-5E27A67BD943}"/>
    <dgm:cxn modelId="{C519DBE7-CBC6-49B8-B96A-1A9BCB1843CB}" type="presOf" srcId="{60D0F7C5-7141-4F74-8986-B89F68113FD5}" destId="{0CDFBD71-9483-4119-8C27-ED0D50FCABB6}" srcOrd="0" destOrd="0" presId="urn:microsoft.com/office/officeart/2005/8/layout/hierarchy6"/>
    <dgm:cxn modelId="{877B2B48-2DA9-4B7D-A2E7-5116A87D49AE}" type="presOf" srcId="{9F96F8F2-4AE9-42CA-ABB3-8C42B891C915}" destId="{AC7D84A6-61EC-42C5-80E8-C651C828F75D}" srcOrd="0" destOrd="0" presId="urn:microsoft.com/office/officeart/2005/8/layout/hierarchy6"/>
    <dgm:cxn modelId="{3AF9968C-57EE-45CD-BC14-93DDBD0E27D7}" srcId="{5A01A5EF-C26B-40A3-BFB6-0050DDA7A135}" destId="{1AD145FB-FACD-4C7E-B630-348264302281}" srcOrd="1" destOrd="0" parTransId="{DE32E7A6-05B4-499D-AAB3-A304C7A77E7E}" sibTransId="{54A59F59-5AEA-40CC-BE5F-216F6DE1D675}"/>
    <dgm:cxn modelId="{74738FB2-E515-4EE9-BAB0-17BA6A91DE1E}" type="presOf" srcId="{069F9187-E7F4-4D43-827E-BD39081C9424}" destId="{1D03A3DD-29A5-435F-9541-A3845D2B9D9F}" srcOrd="0" destOrd="0" presId="urn:microsoft.com/office/officeart/2005/8/layout/hierarchy6"/>
    <dgm:cxn modelId="{F7D85E38-9FC0-4879-8B8D-A47A1178D989}" type="presParOf" srcId="{AC7D84A6-61EC-42C5-80E8-C651C828F75D}" destId="{96C7B569-C71E-43C0-9CC2-686F064703E2}" srcOrd="0" destOrd="0" presId="urn:microsoft.com/office/officeart/2005/8/layout/hierarchy6"/>
    <dgm:cxn modelId="{FB7DB3A1-B36E-437C-B5EB-4B6C3F15EEF9}" type="presParOf" srcId="{96C7B569-C71E-43C0-9CC2-686F064703E2}" destId="{4F259EC3-3023-4A53-8C0F-19B569C6F38D}" srcOrd="0" destOrd="0" presId="urn:microsoft.com/office/officeart/2005/8/layout/hierarchy6"/>
    <dgm:cxn modelId="{26774C9B-BFBD-4917-9AD4-870EB62BC92D}" type="presParOf" srcId="{4F259EC3-3023-4A53-8C0F-19B569C6F38D}" destId="{0A46D9CB-42D5-48A6-890B-AB130025D402}" srcOrd="0" destOrd="0" presId="urn:microsoft.com/office/officeart/2005/8/layout/hierarchy6"/>
    <dgm:cxn modelId="{B01D3766-645D-4EE5-923A-1E0893E64785}" type="presParOf" srcId="{0A46D9CB-42D5-48A6-890B-AB130025D402}" destId="{7EA2B713-A562-4BAC-ACF0-BC88A0A66570}" srcOrd="0" destOrd="0" presId="urn:microsoft.com/office/officeart/2005/8/layout/hierarchy6"/>
    <dgm:cxn modelId="{2207E85A-C6E9-4C37-ABD6-667233A41AEF}" type="presParOf" srcId="{0A46D9CB-42D5-48A6-890B-AB130025D402}" destId="{5ACBE802-7E2F-4EDB-BF92-15CB790F63F6}" srcOrd="1" destOrd="0" presId="urn:microsoft.com/office/officeart/2005/8/layout/hierarchy6"/>
    <dgm:cxn modelId="{F3FE11EF-429D-4BDD-8104-E80ABD9C87A5}" type="presParOf" srcId="{5ACBE802-7E2F-4EDB-BF92-15CB790F63F6}" destId="{494AD8AB-ECF7-4F80-900C-CF80814E9809}" srcOrd="0" destOrd="0" presId="urn:microsoft.com/office/officeart/2005/8/layout/hierarchy6"/>
    <dgm:cxn modelId="{4E72BEB0-83D3-4FFF-BCF0-F88DC907BF4B}" type="presParOf" srcId="{5ACBE802-7E2F-4EDB-BF92-15CB790F63F6}" destId="{85146232-AB36-4CD8-8D8B-44FF6D0788AC}" srcOrd="1" destOrd="0" presId="urn:microsoft.com/office/officeart/2005/8/layout/hierarchy6"/>
    <dgm:cxn modelId="{45E33EA8-032B-4D4E-881D-A9B71744911D}" type="presParOf" srcId="{85146232-AB36-4CD8-8D8B-44FF6D0788AC}" destId="{4B8B6BB6-F976-48B2-A29F-2395EE4BE9C2}" srcOrd="0" destOrd="0" presId="urn:microsoft.com/office/officeart/2005/8/layout/hierarchy6"/>
    <dgm:cxn modelId="{D8FBCF39-9C53-47B6-8788-29DCF40D2CBA}" type="presParOf" srcId="{85146232-AB36-4CD8-8D8B-44FF6D0788AC}" destId="{3F8E4057-A005-4802-A286-A1CEF52AB8F0}" srcOrd="1" destOrd="0" presId="urn:microsoft.com/office/officeart/2005/8/layout/hierarchy6"/>
    <dgm:cxn modelId="{5D705449-479C-4991-9902-1099C471A223}" type="presParOf" srcId="{3F8E4057-A005-4802-A286-A1CEF52AB8F0}" destId="{8AF8139B-5002-4D76-B426-012115E883B5}" srcOrd="0" destOrd="0" presId="urn:microsoft.com/office/officeart/2005/8/layout/hierarchy6"/>
    <dgm:cxn modelId="{F0947CCB-8989-4F6C-9C97-0CEA02E87B7C}" type="presParOf" srcId="{3F8E4057-A005-4802-A286-A1CEF52AB8F0}" destId="{BFB9C65C-2D01-4023-A434-53BE53EE5D91}" srcOrd="1" destOrd="0" presId="urn:microsoft.com/office/officeart/2005/8/layout/hierarchy6"/>
    <dgm:cxn modelId="{9FE349E1-A8FB-40C0-A06E-36F8857604A9}" type="presParOf" srcId="{BFB9C65C-2D01-4023-A434-53BE53EE5D91}" destId="{0ADCB5ED-BA85-43B7-8383-B61B5F3852BB}" srcOrd="0" destOrd="0" presId="urn:microsoft.com/office/officeart/2005/8/layout/hierarchy6"/>
    <dgm:cxn modelId="{1D36B633-AB67-4E12-AB53-6A765145B46D}" type="presParOf" srcId="{BFB9C65C-2D01-4023-A434-53BE53EE5D91}" destId="{3873CF1D-96F3-4CBE-A850-2F09E262A2C0}" srcOrd="1" destOrd="0" presId="urn:microsoft.com/office/officeart/2005/8/layout/hierarchy6"/>
    <dgm:cxn modelId="{C4E1E957-5142-4998-8F69-D75C6734D132}" type="presParOf" srcId="{5ACBE802-7E2F-4EDB-BF92-15CB790F63F6}" destId="{E7D2D28B-61E2-4651-8086-1A7F1B9DD589}" srcOrd="2" destOrd="0" presId="urn:microsoft.com/office/officeart/2005/8/layout/hierarchy6"/>
    <dgm:cxn modelId="{7506D2A8-832D-426E-8CD0-F32340768782}" type="presParOf" srcId="{5ACBE802-7E2F-4EDB-BF92-15CB790F63F6}" destId="{FED656A8-D08D-472C-ADF8-9098375107D6}" srcOrd="3" destOrd="0" presId="urn:microsoft.com/office/officeart/2005/8/layout/hierarchy6"/>
    <dgm:cxn modelId="{857732A2-2ED6-4D64-8EA9-4493A5EABBFD}" type="presParOf" srcId="{FED656A8-D08D-472C-ADF8-9098375107D6}" destId="{276E7331-F204-4BA3-AA15-42A17EFC6ACC}" srcOrd="0" destOrd="0" presId="urn:microsoft.com/office/officeart/2005/8/layout/hierarchy6"/>
    <dgm:cxn modelId="{1A552287-D397-4C0E-8D51-8132A16DA0F3}" type="presParOf" srcId="{FED656A8-D08D-472C-ADF8-9098375107D6}" destId="{C56535CF-C78D-4F21-B04D-79DED905E15E}" srcOrd="1" destOrd="0" presId="urn:microsoft.com/office/officeart/2005/8/layout/hierarchy6"/>
    <dgm:cxn modelId="{9140BBE5-F67F-43AF-AE73-F25AC486FE43}" type="presParOf" srcId="{C56535CF-C78D-4F21-B04D-79DED905E15E}" destId="{1D03A3DD-29A5-435F-9541-A3845D2B9D9F}" srcOrd="0" destOrd="0" presId="urn:microsoft.com/office/officeart/2005/8/layout/hierarchy6"/>
    <dgm:cxn modelId="{A721C21D-CEE1-406B-99B5-521166393F68}" type="presParOf" srcId="{C56535CF-C78D-4F21-B04D-79DED905E15E}" destId="{AACA06F0-ABCE-4044-9088-89EEB4ECB5FE}" srcOrd="1" destOrd="0" presId="urn:microsoft.com/office/officeart/2005/8/layout/hierarchy6"/>
    <dgm:cxn modelId="{67C6DDFD-F2F8-4A7E-9F4D-ADD3909BB2A1}" type="presParOf" srcId="{AACA06F0-ABCE-4044-9088-89EEB4ECB5FE}" destId="{0CDFBD71-9483-4119-8C27-ED0D50FCABB6}" srcOrd="0" destOrd="0" presId="urn:microsoft.com/office/officeart/2005/8/layout/hierarchy6"/>
    <dgm:cxn modelId="{5EAAC2F3-C0E7-4DDD-91A3-A4AA230CF2AD}" type="presParOf" srcId="{AACA06F0-ABCE-4044-9088-89EEB4ECB5FE}" destId="{591CB67C-E446-4CA1-B253-2EEDA0BB5E25}" srcOrd="1" destOrd="0" presId="urn:microsoft.com/office/officeart/2005/8/layout/hierarchy6"/>
    <dgm:cxn modelId="{66389790-2B7E-4627-AFA7-0ADAA2722897}" type="presParOf" srcId="{AC7D84A6-61EC-42C5-80E8-C651C828F75D}" destId="{E8998CC3-CEC7-4C56-AE60-DE8F699C4A8F}"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AFDCC7-6B32-4E34-A626-8880F6ED850E}">
      <dsp:nvSpPr>
        <dsp:cNvPr id="0" name=""/>
        <dsp:cNvSpPr/>
      </dsp:nvSpPr>
      <dsp:spPr>
        <a:xfrm>
          <a:off x="0" y="1600199"/>
          <a:ext cx="9144000" cy="2133600"/>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90222-F495-4AEA-A3DC-F117137C4EFA}">
      <dsp:nvSpPr>
        <dsp:cNvPr id="0" name=""/>
        <dsp:cNvSpPr/>
      </dsp:nvSpPr>
      <dsp:spPr>
        <a:xfrm>
          <a:off x="2260" y="0"/>
          <a:ext cx="1316012"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latin typeface="Times New Roman" pitchFamily="18" charset="0"/>
              <a:cs typeface="Times New Roman" pitchFamily="18" charset="0"/>
            </a:rPr>
            <a:t>Procurement of hardware</a:t>
          </a:r>
          <a:endParaRPr lang="en-US" sz="1500" b="1" kern="1200" dirty="0">
            <a:latin typeface="Times New Roman" pitchFamily="18" charset="0"/>
            <a:cs typeface="Times New Roman" pitchFamily="18" charset="0"/>
          </a:endParaRPr>
        </a:p>
      </dsp:txBody>
      <dsp:txXfrm>
        <a:off x="2260" y="0"/>
        <a:ext cx="1316012" cy="2133600"/>
      </dsp:txXfrm>
    </dsp:sp>
    <dsp:sp modelId="{97DC1046-B6EF-4BFB-A297-5F455827694A}">
      <dsp:nvSpPr>
        <dsp:cNvPr id="0" name=""/>
        <dsp:cNvSpPr/>
      </dsp:nvSpPr>
      <dsp:spPr>
        <a:xfrm>
          <a:off x="393566"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4FAC0-8AEA-4886-8193-6BF14BDE66DD}">
      <dsp:nvSpPr>
        <dsp:cNvPr id="0" name=""/>
        <dsp:cNvSpPr/>
      </dsp:nvSpPr>
      <dsp:spPr>
        <a:xfrm>
          <a:off x="1384073" y="3200399"/>
          <a:ext cx="1316012"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latin typeface="Times New Roman" pitchFamily="18" charset="0"/>
              <a:cs typeface="Times New Roman" pitchFamily="18" charset="0"/>
            </a:rPr>
            <a:t>Finalization of formats</a:t>
          </a:r>
          <a:endParaRPr lang="en-US" sz="1500" b="1" kern="1200" dirty="0">
            <a:latin typeface="Times New Roman" pitchFamily="18" charset="0"/>
            <a:cs typeface="Times New Roman" pitchFamily="18" charset="0"/>
          </a:endParaRPr>
        </a:p>
      </dsp:txBody>
      <dsp:txXfrm>
        <a:off x="1384073" y="3200399"/>
        <a:ext cx="1316012" cy="2133600"/>
      </dsp:txXfrm>
    </dsp:sp>
    <dsp:sp modelId="{55A45F36-1363-42B2-A9E6-60A0071DBC24}">
      <dsp:nvSpPr>
        <dsp:cNvPr id="0" name=""/>
        <dsp:cNvSpPr/>
      </dsp:nvSpPr>
      <dsp:spPr>
        <a:xfrm>
          <a:off x="1775380"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867DB5-B961-44AD-9381-590156E62FA1}">
      <dsp:nvSpPr>
        <dsp:cNvPr id="0" name=""/>
        <dsp:cNvSpPr/>
      </dsp:nvSpPr>
      <dsp:spPr>
        <a:xfrm>
          <a:off x="2765886" y="0"/>
          <a:ext cx="1316012"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latin typeface="Times New Roman" pitchFamily="18" charset="0"/>
              <a:cs typeface="Times New Roman" pitchFamily="18" charset="0"/>
            </a:rPr>
            <a:t>Finalization of database in DHIS2 </a:t>
          </a:r>
          <a:endParaRPr lang="en-US" sz="1500" b="1" kern="1200" dirty="0">
            <a:latin typeface="Times New Roman" pitchFamily="18" charset="0"/>
            <a:cs typeface="Times New Roman" pitchFamily="18" charset="0"/>
          </a:endParaRPr>
        </a:p>
      </dsp:txBody>
      <dsp:txXfrm>
        <a:off x="2765886" y="0"/>
        <a:ext cx="1316012" cy="2133600"/>
      </dsp:txXfrm>
    </dsp:sp>
    <dsp:sp modelId="{B970A65A-F7EE-4E36-B5B6-48032187CCA9}">
      <dsp:nvSpPr>
        <dsp:cNvPr id="0" name=""/>
        <dsp:cNvSpPr/>
      </dsp:nvSpPr>
      <dsp:spPr>
        <a:xfrm>
          <a:off x="3157193"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E82C0-7237-4604-A540-7AD8FBBDA68C}">
      <dsp:nvSpPr>
        <dsp:cNvPr id="0" name=""/>
        <dsp:cNvSpPr/>
      </dsp:nvSpPr>
      <dsp:spPr>
        <a:xfrm>
          <a:off x="4147700" y="3200399"/>
          <a:ext cx="1316012"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latin typeface="Times New Roman" pitchFamily="18" charset="0"/>
              <a:cs typeface="Times New Roman" pitchFamily="18" charset="0"/>
            </a:rPr>
            <a:t>Release of </a:t>
          </a:r>
          <a:r>
            <a:rPr lang="en-US" sz="1500" b="1" i="1" kern="1200" dirty="0" smtClean="0">
              <a:latin typeface="Times New Roman" pitchFamily="18" charset="0"/>
              <a:cs typeface="Times New Roman" pitchFamily="18" charset="0"/>
            </a:rPr>
            <a:t>JAR</a:t>
          </a:r>
          <a:r>
            <a:rPr lang="en-US" sz="1500" b="1" kern="1200" dirty="0" smtClean="0">
              <a:latin typeface="Times New Roman" pitchFamily="18" charset="0"/>
              <a:cs typeface="Times New Roman" pitchFamily="18" charset="0"/>
            </a:rPr>
            <a:t> Files</a:t>
          </a:r>
          <a:endParaRPr lang="en-US" sz="1500" b="1" kern="1200" dirty="0">
            <a:latin typeface="Times New Roman" pitchFamily="18" charset="0"/>
            <a:cs typeface="Times New Roman" pitchFamily="18" charset="0"/>
          </a:endParaRPr>
        </a:p>
      </dsp:txBody>
      <dsp:txXfrm>
        <a:off x="4147700" y="3200399"/>
        <a:ext cx="1316012" cy="2133600"/>
      </dsp:txXfrm>
    </dsp:sp>
    <dsp:sp modelId="{ACD77F92-C0AA-4F22-9DFC-7822DFC7E0DE}">
      <dsp:nvSpPr>
        <dsp:cNvPr id="0" name=""/>
        <dsp:cNvSpPr/>
      </dsp:nvSpPr>
      <dsp:spPr>
        <a:xfrm>
          <a:off x="4539006"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E1A95-96BE-4F88-A07B-EA0832C08376}">
      <dsp:nvSpPr>
        <dsp:cNvPr id="0" name=""/>
        <dsp:cNvSpPr/>
      </dsp:nvSpPr>
      <dsp:spPr>
        <a:xfrm>
          <a:off x="5529513" y="0"/>
          <a:ext cx="1316012"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latin typeface="Times New Roman" pitchFamily="18" charset="0"/>
              <a:cs typeface="Times New Roman" pitchFamily="18" charset="0"/>
            </a:rPr>
            <a:t>Testing of the application</a:t>
          </a:r>
          <a:endParaRPr lang="en-US" sz="1500" b="1" kern="1200" dirty="0">
            <a:latin typeface="Times New Roman" pitchFamily="18" charset="0"/>
            <a:cs typeface="Times New Roman" pitchFamily="18" charset="0"/>
          </a:endParaRPr>
        </a:p>
      </dsp:txBody>
      <dsp:txXfrm>
        <a:off x="5529513" y="0"/>
        <a:ext cx="1316012" cy="2133600"/>
      </dsp:txXfrm>
    </dsp:sp>
    <dsp:sp modelId="{91D7B1D1-5B0D-485D-9E10-8CB475552885}">
      <dsp:nvSpPr>
        <dsp:cNvPr id="0" name=""/>
        <dsp:cNvSpPr/>
      </dsp:nvSpPr>
      <dsp:spPr>
        <a:xfrm>
          <a:off x="5920819"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50C09-FE06-433B-AF69-0889AB2B2510}">
      <dsp:nvSpPr>
        <dsp:cNvPr id="0" name=""/>
        <dsp:cNvSpPr/>
      </dsp:nvSpPr>
      <dsp:spPr>
        <a:xfrm>
          <a:off x="6911326" y="3200399"/>
          <a:ext cx="1316012"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latin typeface="Times New Roman" pitchFamily="18" charset="0"/>
              <a:cs typeface="Times New Roman" pitchFamily="18" charset="0"/>
            </a:rPr>
            <a:t>Capacity building</a:t>
          </a:r>
          <a:endParaRPr lang="en-US" sz="1500" b="1" kern="1200" dirty="0">
            <a:latin typeface="Times New Roman" pitchFamily="18" charset="0"/>
            <a:cs typeface="Times New Roman" pitchFamily="18" charset="0"/>
          </a:endParaRPr>
        </a:p>
      </dsp:txBody>
      <dsp:txXfrm>
        <a:off x="6911326" y="3200399"/>
        <a:ext cx="1316012" cy="2133600"/>
      </dsp:txXfrm>
    </dsp:sp>
    <dsp:sp modelId="{B135B916-C0F0-49BD-BEE5-2F8F1F271743}">
      <dsp:nvSpPr>
        <dsp:cNvPr id="0" name=""/>
        <dsp:cNvSpPr/>
      </dsp:nvSpPr>
      <dsp:spPr>
        <a:xfrm>
          <a:off x="7302633"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AFDCC7-6B32-4E34-A626-8880F6ED850E}">
      <dsp:nvSpPr>
        <dsp:cNvPr id="0" name=""/>
        <dsp:cNvSpPr/>
      </dsp:nvSpPr>
      <dsp:spPr>
        <a:xfrm>
          <a:off x="0" y="1600199"/>
          <a:ext cx="9144000" cy="2133600"/>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90222-F495-4AEA-A3DC-F117137C4EFA}">
      <dsp:nvSpPr>
        <dsp:cNvPr id="0" name=""/>
        <dsp:cNvSpPr/>
      </dsp:nvSpPr>
      <dsp:spPr>
        <a:xfrm>
          <a:off x="3616" y="0"/>
          <a:ext cx="1581224"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US" sz="1900" b="1" kern="1200" dirty="0" smtClean="0">
              <a:latin typeface="Times New Roman" pitchFamily="18" charset="0"/>
              <a:cs typeface="Times New Roman" pitchFamily="18" charset="0"/>
            </a:rPr>
            <a:t>Preparation of the user-manual &amp; TOT manual</a:t>
          </a:r>
          <a:endParaRPr lang="en-US" sz="1900" b="1" kern="1200" dirty="0">
            <a:latin typeface="Times New Roman" pitchFamily="18" charset="0"/>
            <a:cs typeface="Times New Roman" pitchFamily="18" charset="0"/>
          </a:endParaRPr>
        </a:p>
      </dsp:txBody>
      <dsp:txXfrm>
        <a:off x="3616" y="0"/>
        <a:ext cx="1581224" cy="2133600"/>
      </dsp:txXfrm>
    </dsp:sp>
    <dsp:sp modelId="{97DC1046-B6EF-4BFB-A297-5F455827694A}">
      <dsp:nvSpPr>
        <dsp:cNvPr id="0" name=""/>
        <dsp:cNvSpPr/>
      </dsp:nvSpPr>
      <dsp:spPr>
        <a:xfrm>
          <a:off x="527528"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67D33-CDAF-4225-98BF-61CEEE62148E}">
      <dsp:nvSpPr>
        <dsp:cNvPr id="0" name=""/>
        <dsp:cNvSpPr/>
      </dsp:nvSpPr>
      <dsp:spPr>
        <a:xfrm>
          <a:off x="1663902" y="3200399"/>
          <a:ext cx="1581224"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b="1" kern="1200" dirty="0" smtClean="0">
              <a:latin typeface="Times New Roman" pitchFamily="18" charset="0"/>
              <a:cs typeface="Times New Roman" pitchFamily="18" charset="0"/>
            </a:rPr>
            <a:t>Preparation of a training check-list</a:t>
          </a:r>
          <a:endParaRPr lang="en-US" sz="1900" b="1" kern="1200" dirty="0">
            <a:latin typeface="Times New Roman" pitchFamily="18" charset="0"/>
            <a:cs typeface="Times New Roman" pitchFamily="18" charset="0"/>
          </a:endParaRPr>
        </a:p>
      </dsp:txBody>
      <dsp:txXfrm>
        <a:off x="1663902" y="3200399"/>
        <a:ext cx="1581224" cy="2133600"/>
      </dsp:txXfrm>
    </dsp:sp>
    <dsp:sp modelId="{05AD9FB1-D61D-4497-8993-78CE4ED72DE5}">
      <dsp:nvSpPr>
        <dsp:cNvPr id="0" name=""/>
        <dsp:cNvSpPr/>
      </dsp:nvSpPr>
      <dsp:spPr>
        <a:xfrm>
          <a:off x="2187814"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115F5-8A03-4948-8B9C-ACD76389183D}">
      <dsp:nvSpPr>
        <dsp:cNvPr id="0" name=""/>
        <dsp:cNvSpPr/>
      </dsp:nvSpPr>
      <dsp:spPr>
        <a:xfrm>
          <a:off x="3324187" y="0"/>
          <a:ext cx="1581224"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US" sz="1900" b="1" kern="1200" dirty="0" smtClean="0">
              <a:latin typeface="Times New Roman" pitchFamily="18" charset="0"/>
              <a:cs typeface="Times New Roman" pitchFamily="18" charset="0"/>
            </a:rPr>
            <a:t>Training schedule</a:t>
          </a:r>
          <a:endParaRPr lang="en-US" sz="1900" b="1" kern="1200" dirty="0">
            <a:latin typeface="Times New Roman" pitchFamily="18" charset="0"/>
            <a:cs typeface="Times New Roman" pitchFamily="18" charset="0"/>
          </a:endParaRPr>
        </a:p>
      </dsp:txBody>
      <dsp:txXfrm>
        <a:off x="3324187" y="0"/>
        <a:ext cx="1581224" cy="2133600"/>
      </dsp:txXfrm>
    </dsp:sp>
    <dsp:sp modelId="{55F2F3AA-4875-42BF-8024-411CDA033923}">
      <dsp:nvSpPr>
        <dsp:cNvPr id="0" name=""/>
        <dsp:cNvSpPr/>
      </dsp:nvSpPr>
      <dsp:spPr>
        <a:xfrm>
          <a:off x="3848100"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575D4-C964-456B-A619-1108D267F128}">
      <dsp:nvSpPr>
        <dsp:cNvPr id="0" name=""/>
        <dsp:cNvSpPr/>
      </dsp:nvSpPr>
      <dsp:spPr>
        <a:xfrm>
          <a:off x="4984473" y="3200399"/>
          <a:ext cx="1581224"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b="1" kern="1200" dirty="0" smtClean="0">
              <a:latin typeface="Times New Roman" pitchFamily="18" charset="0"/>
              <a:cs typeface="Times New Roman" pitchFamily="18" charset="0"/>
            </a:rPr>
            <a:t>Training agenda</a:t>
          </a:r>
          <a:endParaRPr lang="en-US" sz="1900" b="1" kern="1200" dirty="0">
            <a:latin typeface="Times New Roman" pitchFamily="18" charset="0"/>
            <a:cs typeface="Times New Roman" pitchFamily="18" charset="0"/>
          </a:endParaRPr>
        </a:p>
      </dsp:txBody>
      <dsp:txXfrm>
        <a:off x="4984473" y="3200399"/>
        <a:ext cx="1581224" cy="2133600"/>
      </dsp:txXfrm>
    </dsp:sp>
    <dsp:sp modelId="{FB28BDAC-88EC-4D0E-91DA-26F55554043C}">
      <dsp:nvSpPr>
        <dsp:cNvPr id="0" name=""/>
        <dsp:cNvSpPr/>
      </dsp:nvSpPr>
      <dsp:spPr>
        <a:xfrm>
          <a:off x="5508385"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D151D0-553E-4E05-A43B-3CDF665094AD}">
      <dsp:nvSpPr>
        <dsp:cNvPr id="0" name=""/>
        <dsp:cNvSpPr/>
      </dsp:nvSpPr>
      <dsp:spPr>
        <a:xfrm>
          <a:off x="6644759" y="0"/>
          <a:ext cx="1581224" cy="21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US" sz="1900" b="1" kern="1200" dirty="0" smtClean="0">
              <a:latin typeface="Times New Roman" pitchFamily="18" charset="0"/>
              <a:cs typeface="Times New Roman" pitchFamily="18" charset="0"/>
            </a:rPr>
            <a:t>Field training</a:t>
          </a:r>
          <a:endParaRPr lang="en-US" sz="1900" b="1" kern="1200" dirty="0">
            <a:latin typeface="Times New Roman" pitchFamily="18" charset="0"/>
            <a:cs typeface="Times New Roman" pitchFamily="18" charset="0"/>
          </a:endParaRPr>
        </a:p>
      </dsp:txBody>
      <dsp:txXfrm>
        <a:off x="6644759" y="0"/>
        <a:ext cx="1581224" cy="2133600"/>
      </dsp:txXfrm>
    </dsp:sp>
    <dsp:sp modelId="{B01C5169-4AEA-4DCC-BF43-482019AEC78F}">
      <dsp:nvSpPr>
        <dsp:cNvPr id="0" name=""/>
        <dsp:cNvSpPr/>
      </dsp:nvSpPr>
      <dsp:spPr>
        <a:xfrm>
          <a:off x="7168671" y="2400300"/>
          <a:ext cx="533400" cy="5334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439A6B-8507-40C3-A6A7-3501DAF454B1}">
      <dsp:nvSpPr>
        <dsp:cNvPr id="0" name=""/>
        <dsp:cNvSpPr/>
      </dsp:nvSpPr>
      <dsp:spPr>
        <a:xfrm>
          <a:off x="1139429" y="713630"/>
          <a:ext cx="2479475" cy="12397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Two levels of Training</a:t>
          </a:r>
          <a:endParaRPr lang="en-US" sz="2000" b="1" kern="1200" dirty="0">
            <a:latin typeface="Times New Roman" pitchFamily="18" charset="0"/>
            <a:cs typeface="Times New Roman" pitchFamily="18" charset="0"/>
          </a:endParaRPr>
        </a:p>
      </dsp:txBody>
      <dsp:txXfrm>
        <a:off x="1139429" y="713630"/>
        <a:ext cx="2479475" cy="1239737"/>
      </dsp:txXfrm>
    </dsp:sp>
    <dsp:sp modelId="{C864AEB1-E486-4137-927B-5D2F029C8A74}">
      <dsp:nvSpPr>
        <dsp:cNvPr id="0" name=""/>
        <dsp:cNvSpPr/>
      </dsp:nvSpPr>
      <dsp:spPr>
        <a:xfrm rot="19457599">
          <a:off x="3504103" y="935238"/>
          <a:ext cx="1221393" cy="83671"/>
        </a:xfrm>
        <a:custGeom>
          <a:avLst/>
          <a:gdLst/>
          <a:ahLst/>
          <a:cxnLst/>
          <a:rect l="0" t="0" r="0" b="0"/>
          <a:pathLst>
            <a:path>
              <a:moveTo>
                <a:pt x="0" y="41835"/>
              </a:moveTo>
              <a:lnTo>
                <a:pt x="1221393" y="418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latin typeface="Times New Roman" pitchFamily="18" charset="0"/>
            <a:cs typeface="Times New Roman" pitchFamily="18" charset="0"/>
          </a:endParaRPr>
        </a:p>
      </dsp:txBody>
      <dsp:txXfrm rot="19457599">
        <a:off x="4084265" y="946540"/>
        <a:ext cx="61069" cy="61069"/>
      </dsp:txXfrm>
    </dsp:sp>
    <dsp:sp modelId="{0A85E153-D600-47F7-A138-A4FB92D4BB7B}">
      <dsp:nvSpPr>
        <dsp:cNvPr id="0" name=""/>
        <dsp:cNvSpPr/>
      </dsp:nvSpPr>
      <dsp:spPr>
        <a:xfrm>
          <a:off x="4610695" y="781"/>
          <a:ext cx="2479475" cy="12397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District TOT</a:t>
          </a:r>
          <a:endParaRPr lang="en-US" sz="2000" b="1" kern="1200" dirty="0">
            <a:latin typeface="Times New Roman" pitchFamily="18" charset="0"/>
            <a:cs typeface="Times New Roman" pitchFamily="18" charset="0"/>
          </a:endParaRPr>
        </a:p>
      </dsp:txBody>
      <dsp:txXfrm>
        <a:off x="4610695" y="781"/>
        <a:ext cx="2479475" cy="1239737"/>
      </dsp:txXfrm>
    </dsp:sp>
    <dsp:sp modelId="{D61F7A3A-682D-49A1-9E19-4AAD26122A9C}">
      <dsp:nvSpPr>
        <dsp:cNvPr id="0" name=""/>
        <dsp:cNvSpPr/>
      </dsp:nvSpPr>
      <dsp:spPr>
        <a:xfrm rot="2142401">
          <a:off x="3504103" y="1648088"/>
          <a:ext cx="1221393" cy="83671"/>
        </a:xfrm>
        <a:custGeom>
          <a:avLst/>
          <a:gdLst/>
          <a:ahLst/>
          <a:cxnLst/>
          <a:rect l="0" t="0" r="0" b="0"/>
          <a:pathLst>
            <a:path>
              <a:moveTo>
                <a:pt x="0" y="41835"/>
              </a:moveTo>
              <a:lnTo>
                <a:pt x="1221393" y="418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latin typeface="Times New Roman" pitchFamily="18" charset="0"/>
            <a:cs typeface="Times New Roman" pitchFamily="18" charset="0"/>
          </a:endParaRPr>
        </a:p>
      </dsp:txBody>
      <dsp:txXfrm rot="2142401">
        <a:off x="4084265" y="1659389"/>
        <a:ext cx="61069" cy="61069"/>
      </dsp:txXfrm>
    </dsp:sp>
    <dsp:sp modelId="{01CA93FD-248A-4765-BC4E-DE4DE4DC5D5A}">
      <dsp:nvSpPr>
        <dsp:cNvPr id="0" name=""/>
        <dsp:cNvSpPr/>
      </dsp:nvSpPr>
      <dsp:spPr>
        <a:xfrm>
          <a:off x="4610695" y="1426479"/>
          <a:ext cx="2479475" cy="12397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itchFamily="18" charset="0"/>
              <a:cs typeface="Times New Roman" pitchFamily="18" charset="0"/>
            </a:rPr>
            <a:t>ANM Training</a:t>
          </a:r>
          <a:endParaRPr lang="en-US" sz="2000" b="1" kern="1200" dirty="0">
            <a:latin typeface="Times New Roman" pitchFamily="18" charset="0"/>
            <a:cs typeface="Times New Roman" pitchFamily="18" charset="0"/>
          </a:endParaRPr>
        </a:p>
      </dsp:txBody>
      <dsp:txXfrm>
        <a:off x="4610695" y="1426479"/>
        <a:ext cx="2479475" cy="123973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A2B713-A562-4BAC-ACF0-BC88A0A66570}">
      <dsp:nvSpPr>
        <dsp:cNvPr id="0" name=""/>
        <dsp:cNvSpPr/>
      </dsp:nvSpPr>
      <dsp:spPr>
        <a:xfrm>
          <a:off x="3231785" y="301883"/>
          <a:ext cx="2414196" cy="552496"/>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Issues</a:t>
          </a:r>
          <a:endParaRPr lang="en-US" sz="2400" b="1" kern="1200" dirty="0">
            <a:latin typeface="Times New Roman" pitchFamily="18" charset="0"/>
            <a:cs typeface="Times New Roman" pitchFamily="18" charset="0"/>
          </a:endParaRPr>
        </a:p>
      </dsp:txBody>
      <dsp:txXfrm>
        <a:off x="3231785" y="301883"/>
        <a:ext cx="2414196" cy="552496"/>
      </dsp:txXfrm>
    </dsp:sp>
    <dsp:sp modelId="{494AD8AB-ECF7-4F80-900C-CF80814E9809}">
      <dsp:nvSpPr>
        <dsp:cNvPr id="0" name=""/>
        <dsp:cNvSpPr/>
      </dsp:nvSpPr>
      <dsp:spPr>
        <a:xfrm>
          <a:off x="2365142" y="854380"/>
          <a:ext cx="2073740" cy="643785"/>
        </a:xfrm>
        <a:custGeom>
          <a:avLst/>
          <a:gdLst/>
          <a:ahLst/>
          <a:cxnLst/>
          <a:rect l="0" t="0" r="0" b="0"/>
          <a:pathLst>
            <a:path>
              <a:moveTo>
                <a:pt x="2073740" y="0"/>
              </a:moveTo>
              <a:lnTo>
                <a:pt x="2073740" y="321892"/>
              </a:lnTo>
              <a:lnTo>
                <a:pt x="0" y="321892"/>
              </a:lnTo>
              <a:lnTo>
                <a:pt x="0" y="643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8B6BB6-F976-48B2-A29F-2395EE4BE9C2}">
      <dsp:nvSpPr>
        <dsp:cNvPr id="0" name=""/>
        <dsp:cNvSpPr/>
      </dsp:nvSpPr>
      <dsp:spPr>
        <a:xfrm>
          <a:off x="1158044" y="1498166"/>
          <a:ext cx="2414196" cy="604772"/>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Technical</a:t>
          </a:r>
          <a:endParaRPr lang="en-US" sz="2400" b="1" kern="1200" dirty="0">
            <a:latin typeface="Times New Roman" pitchFamily="18" charset="0"/>
            <a:cs typeface="Times New Roman" pitchFamily="18" charset="0"/>
          </a:endParaRPr>
        </a:p>
      </dsp:txBody>
      <dsp:txXfrm>
        <a:off x="1158044" y="1498166"/>
        <a:ext cx="2414196" cy="604772"/>
      </dsp:txXfrm>
    </dsp:sp>
    <dsp:sp modelId="{8AF8139B-5002-4D76-B426-012115E883B5}">
      <dsp:nvSpPr>
        <dsp:cNvPr id="0" name=""/>
        <dsp:cNvSpPr/>
      </dsp:nvSpPr>
      <dsp:spPr>
        <a:xfrm>
          <a:off x="2319422" y="2102938"/>
          <a:ext cx="91440" cy="643785"/>
        </a:xfrm>
        <a:custGeom>
          <a:avLst/>
          <a:gdLst/>
          <a:ahLst/>
          <a:cxnLst/>
          <a:rect l="0" t="0" r="0" b="0"/>
          <a:pathLst>
            <a:path>
              <a:moveTo>
                <a:pt x="45720" y="0"/>
              </a:moveTo>
              <a:lnTo>
                <a:pt x="45720" y="643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CB5ED-BA85-43B7-8383-B61B5F3852BB}">
      <dsp:nvSpPr>
        <dsp:cNvPr id="0" name=""/>
        <dsp:cNvSpPr/>
      </dsp:nvSpPr>
      <dsp:spPr>
        <a:xfrm>
          <a:off x="405648" y="2746724"/>
          <a:ext cx="3918989" cy="2437791"/>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imes New Roman" pitchFamily="18" charset="0"/>
              <a:cs typeface="Times New Roman" pitchFamily="18" charset="0"/>
            </a:rPr>
            <a:t>- </a:t>
          </a:r>
          <a:r>
            <a:rPr lang="en-US" sz="2800" b="1" kern="1200" dirty="0" smtClean="0">
              <a:latin typeface="Times New Roman" pitchFamily="18" charset="0"/>
              <a:cs typeface="Times New Roman" pitchFamily="18" charset="0"/>
            </a:rPr>
            <a:t>Data not getting saved</a:t>
          </a:r>
          <a:br>
            <a:rPr lang="en-US" sz="2800" b="1" kern="1200" dirty="0" smtClean="0">
              <a:latin typeface="Times New Roman" pitchFamily="18" charset="0"/>
              <a:cs typeface="Times New Roman" pitchFamily="18" charset="0"/>
            </a:rPr>
          </a:br>
          <a:r>
            <a:rPr lang="en-US" sz="2800" b="1" kern="1200" dirty="0" smtClean="0">
              <a:latin typeface="Times New Roman" pitchFamily="18" charset="0"/>
              <a:cs typeface="Times New Roman" pitchFamily="18" charset="0"/>
            </a:rPr>
            <a:t>- Error in report editing</a:t>
          </a:r>
          <a:br>
            <a:rPr lang="en-US" sz="2800" b="1" kern="1200" dirty="0" smtClean="0">
              <a:latin typeface="Times New Roman" pitchFamily="18" charset="0"/>
              <a:cs typeface="Times New Roman" pitchFamily="18" charset="0"/>
            </a:rPr>
          </a:br>
          <a:r>
            <a:rPr lang="en-US" sz="2800" b="1" kern="1200" dirty="0" smtClean="0">
              <a:latin typeface="Times New Roman" pitchFamily="18" charset="0"/>
              <a:cs typeface="Times New Roman" pitchFamily="18" charset="0"/>
            </a:rPr>
            <a:t>- Incorrect date format</a:t>
          </a:r>
          <a:br>
            <a:rPr lang="en-US" sz="2800" b="1" kern="1200" dirty="0" smtClean="0">
              <a:latin typeface="Times New Roman" pitchFamily="18" charset="0"/>
              <a:cs typeface="Times New Roman" pitchFamily="18" charset="0"/>
            </a:rPr>
          </a:br>
          <a:r>
            <a:rPr lang="en-US" sz="2800" b="1" kern="1200" dirty="0" smtClean="0">
              <a:latin typeface="Times New Roman" pitchFamily="18" charset="0"/>
              <a:cs typeface="Times New Roman" pitchFamily="18" charset="0"/>
            </a:rPr>
            <a:t>- Wrong format</a:t>
          </a:r>
          <a:endParaRPr lang="en-US" sz="2800" b="1" kern="1200" dirty="0">
            <a:latin typeface="Times New Roman" pitchFamily="18" charset="0"/>
            <a:cs typeface="Times New Roman" pitchFamily="18" charset="0"/>
          </a:endParaRPr>
        </a:p>
      </dsp:txBody>
      <dsp:txXfrm>
        <a:off x="405648" y="2746724"/>
        <a:ext cx="3918989" cy="2437791"/>
      </dsp:txXfrm>
    </dsp:sp>
    <dsp:sp modelId="{E7D2D28B-61E2-4651-8086-1A7F1B9DD589}">
      <dsp:nvSpPr>
        <dsp:cNvPr id="0" name=""/>
        <dsp:cNvSpPr/>
      </dsp:nvSpPr>
      <dsp:spPr>
        <a:xfrm>
          <a:off x="4438883" y="854380"/>
          <a:ext cx="2073740" cy="643785"/>
        </a:xfrm>
        <a:custGeom>
          <a:avLst/>
          <a:gdLst/>
          <a:ahLst/>
          <a:cxnLst/>
          <a:rect l="0" t="0" r="0" b="0"/>
          <a:pathLst>
            <a:path>
              <a:moveTo>
                <a:pt x="0" y="0"/>
              </a:moveTo>
              <a:lnTo>
                <a:pt x="0" y="321892"/>
              </a:lnTo>
              <a:lnTo>
                <a:pt x="2073740" y="321892"/>
              </a:lnTo>
              <a:lnTo>
                <a:pt x="2073740" y="643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E7331-F204-4BA3-AA15-42A17EFC6ACC}">
      <dsp:nvSpPr>
        <dsp:cNvPr id="0" name=""/>
        <dsp:cNvSpPr/>
      </dsp:nvSpPr>
      <dsp:spPr>
        <a:xfrm>
          <a:off x="5305526" y="1498166"/>
          <a:ext cx="2414196" cy="49357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Requirement</a:t>
          </a:r>
          <a:endParaRPr lang="en-US" sz="2400" b="1" kern="1200" dirty="0">
            <a:latin typeface="Times New Roman" pitchFamily="18" charset="0"/>
            <a:cs typeface="Times New Roman" pitchFamily="18" charset="0"/>
          </a:endParaRPr>
        </a:p>
      </dsp:txBody>
      <dsp:txXfrm>
        <a:off x="5305526" y="1498166"/>
        <a:ext cx="2414196" cy="493574"/>
      </dsp:txXfrm>
    </dsp:sp>
    <dsp:sp modelId="{1D03A3DD-29A5-435F-9541-A3845D2B9D9F}">
      <dsp:nvSpPr>
        <dsp:cNvPr id="0" name=""/>
        <dsp:cNvSpPr/>
      </dsp:nvSpPr>
      <dsp:spPr>
        <a:xfrm>
          <a:off x="6466904" y="1991741"/>
          <a:ext cx="91440" cy="643785"/>
        </a:xfrm>
        <a:custGeom>
          <a:avLst/>
          <a:gdLst/>
          <a:ahLst/>
          <a:cxnLst/>
          <a:rect l="0" t="0" r="0" b="0"/>
          <a:pathLst>
            <a:path>
              <a:moveTo>
                <a:pt x="45720" y="0"/>
              </a:moveTo>
              <a:lnTo>
                <a:pt x="45720" y="643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DFBD71-9483-4119-8C27-ED0D50FCABB6}">
      <dsp:nvSpPr>
        <dsp:cNvPr id="0" name=""/>
        <dsp:cNvSpPr/>
      </dsp:nvSpPr>
      <dsp:spPr>
        <a:xfrm>
          <a:off x="5048896" y="2635526"/>
          <a:ext cx="2927454" cy="2523270"/>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 Additional Data Element</a:t>
          </a:r>
          <a:br>
            <a:rPr lang="en-US" sz="2800" b="1" kern="1200" dirty="0" smtClean="0">
              <a:latin typeface="Times New Roman" pitchFamily="18" charset="0"/>
              <a:cs typeface="Times New Roman" pitchFamily="18" charset="0"/>
            </a:rPr>
          </a:br>
          <a:r>
            <a:rPr lang="en-US" sz="2800" b="1" kern="1200" dirty="0" smtClean="0">
              <a:latin typeface="Times New Roman" pitchFamily="18" charset="0"/>
              <a:cs typeface="Times New Roman" pitchFamily="18" charset="0"/>
            </a:rPr>
            <a:t>- ANM reporting for more than one sub-centre</a:t>
          </a:r>
          <a:endParaRPr lang="en-US" sz="2800" b="1" kern="1200" dirty="0">
            <a:latin typeface="Times New Roman" pitchFamily="18" charset="0"/>
            <a:cs typeface="Times New Roman" pitchFamily="18" charset="0"/>
          </a:endParaRPr>
        </a:p>
      </dsp:txBody>
      <dsp:txXfrm>
        <a:off x="5048896" y="2635526"/>
        <a:ext cx="2927454" cy="25232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8FBE2-0B34-4A70-B7B0-31ACFFEF85FE}" type="datetimeFigureOut">
              <a:rPr lang="en-US" smtClean="0"/>
              <a:pPr/>
              <a:t>5/1/2012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0EB83-BB27-4369-8B15-1985921EF9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80EB83-BB27-4369-8B15-1985921EF9DA}"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80EB83-BB27-4369-8B15-1985921EF9DA}"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ED568-FFF4-4F85-B974-0D9334D73FF5}"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ED568-FFF4-4F85-B974-0D9334D73FF5}"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ED568-FFF4-4F85-B974-0D9334D73FF5}"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ED568-FFF4-4F85-B974-0D9334D73FF5}"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ED568-FFF4-4F85-B974-0D9334D73FF5}" type="datetimeFigureOut">
              <a:rPr lang="en-US" smtClean="0"/>
              <a:pPr/>
              <a:t>5/1/2012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ED568-FFF4-4F85-B974-0D9334D73FF5}"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ED568-FFF4-4F85-B974-0D9334D73FF5}" type="datetimeFigureOut">
              <a:rPr lang="en-US" smtClean="0"/>
              <a:pPr/>
              <a:t>5/1/2012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ED568-FFF4-4F85-B974-0D9334D73FF5}" type="datetimeFigureOut">
              <a:rPr lang="en-US" smtClean="0"/>
              <a:pPr/>
              <a:t>5/1/2012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ED568-FFF4-4F85-B974-0D9334D73FF5}" type="datetimeFigureOut">
              <a:rPr lang="en-US" smtClean="0"/>
              <a:pPr/>
              <a:t>5/1/2012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ED568-FFF4-4F85-B974-0D9334D73FF5}"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ED568-FFF4-4F85-B974-0D9334D73FF5}" type="datetimeFigureOut">
              <a:rPr lang="en-US" smtClean="0"/>
              <a:pPr/>
              <a:t>5/1/2012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D6370-CCFA-4822-9EEC-A4931250AB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ED568-FFF4-4F85-B974-0D9334D73FF5}" type="datetimeFigureOut">
              <a:rPr lang="en-US" smtClean="0"/>
              <a:pPr/>
              <a:t>5/1/2012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6370-CCFA-4822-9EEC-A4931250AB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76400" y="838200"/>
            <a:ext cx="5715000" cy="5105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81000" y="381000"/>
            <a:ext cx="838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sz="4000" b="1" dirty="0" smtClean="0">
                <a:latin typeface="Algerian" pitchFamily="82" charset="0"/>
              </a:rPr>
              <a:t>Process of Implementation</a:t>
            </a:r>
            <a:endParaRPr lang="en-US" sz="4000" b="1" dirty="0">
              <a:latin typeface="Algerian" pitchFamily="82" charset="0"/>
            </a:endParaRPr>
          </a:p>
        </p:txBody>
      </p:sp>
      <p:graphicFrame>
        <p:nvGraphicFramePr>
          <p:cNvPr id="4" name="Content Placeholder 3"/>
          <p:cNvGraphicFramePr>
            <a:graphicFrameLocks noGrp="1"/>
          </p:cNvGraphicFramePr>
          <p:nvPr>
            <p:ph idx="1"/>
          </p:nvPr>
        </p:nvGraphicFramePr>
        <p:xfrm>
          <a:off x="0" y="12192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latin typeface="Algerian" pitchFamily="82" charset="0"/>
              </a:rPr>
              <a:t>PROCUREMENT OF HARDWARE</a:t>
            </a:r>
            <a:endParaRPr lang="en-US" sz="4000" b="1" dirty="0">
              <a:latin typeface="Algerian" pitchFamily="82" charset="0"/>
            </a:endParaRPr>
          </a:p>
        </p:txBody>
      </p:sp>
      <p:sp>
        <p:nvSpPr>
          <p:cNvPr id="3" name="Content Placeholder 2"/>
          <p:cNvSpPr>
            <a:spLocks noGrp="1"/>
          </p:cNvSpPr>
          <p:nvPr>
            <p:ph idx="1"/>
          </p:nvPr>
        </p:nvSpPr>
        <p:spPr>
          <a:xfrm>
            <a:off x="304800" y="1219200"/>
            <a:ext cx="8534400" cy="5334000"/>
          </a:xfrm>
        </p:spPr>
        <p:txBody>
          <a:bodyPr>
            <a:normAutofit/>
          </a:bodyPr>
          <a:lstStyle/>
          <a:p>
            <a:pPr algn="just">
              <a:buNone/>
            </a:pPr>
            <a:r>
              <a:rPr lang="en-US" sz="2800" b="1" u="sng" dirty="0" smtClean="0">
                <a:latin typeface="Times New Roman" pitchFamily="18" charset="0"/>
                <a:cs typeface="Times New Roman" pitchFamily="18" charset="0"/>
              </a:rPr>
              <a:t>Mobile Phones</a:t>
            </a:r>
          </a:p>
          <a:p>
            <a:pPr algn="just"/>
            <a:r>
              <a:rPr lang="en-US" sz="2800" dirty="0" smtClean="0">
                <a:latin typeface="Times New Roman" pitchFamily="18" charset="0"/>
                <a:cs typeface="Times New Roman" pitchFamily="18" charset="0"/>
              </a:rPr>
              <a:t>Phone of the end-user will be reporting tool</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application requires the following minimum requirement for the application to work</a:t>
            </a:r>
          </a:p>
          <a:p>
            <a:pPr lvl="3" algn="just">
              <a:buFont typeface="Wingdings" pitchFamily="2" charset="2"/>
              <a:buChar char="ü"/>
            </a:pPr>
            <a:r>
              <a:rPr lang="en-US" sz="2800" dirty="0" smtClean="0">
                <a:latin typeface="Times New Roman" pitchFamily="18" charset="0"/>
                <a:cs typeface="Times New Roman" pitchFamily="18" charset="0"/>
              </a:rPr>
              <a:t>Bluetooth (to transfer JAR files)</a:t>
            </a:r>
          </a:p>
          <a:p>
            <a:pPr lvl="3" algn="just">
              <a:buFont typeface="Wingdings" pitchFamily="2" charset="2"/>
              <a:buChar char="ü"/>
            </a:pPr>
            <a:r>
              <a:rPr lang="en-US" sz="2800" dirty="0" smtClean="0">
                <a:latin typeface="Times New Roman" pitchFamily="18" charset="0"/>
                <a:cs typeface="Times New Roman" pitchFamily="18" charset="0"/>
              </a:rPr>
              <a:t>Java-enabled phone</a:t>
            </a:r>
          </a:p>
          <a:p>
            <a:pPr lvl="3" algn="just">
              <a:buFont typeface="Wingdings" pitchFamily="2" charset="2"/>
              <a:buChar char="ü"/>
            </a:pPr>
            <a:r>
              <a:rPr lang="en-US" sz="2800" dirty="0" smtClean="0">
                <a:latin typeface="Times New Roman" pitchFamily="18" charset="0"/>
                <a:cs typeface="Times New Roman" pitchFamily="18" charset="0"/>
              </a:rPr>
              <a:t>SMS service activated on phone</a:t>
            </a:r>
          </a:p>
          <a:p>
            <a:pPr lvl="3" algn="just">
              <a:buFont typeface="Wingdings" pitchFamily="2" charset="2"/>
              <a:buChar char="ü"/>
            </a:pPr>
            <a:r>
              <a:rPr lang="en-US" sz="2800" dirty="0" smtClean="0">
                <a:latin typeface="Times New Roman" pitchFamily="18" charset="0"/>
                <a:cs typeface="Times New Roman" pitchFamily="18" charset="0"/>
              </a:rPr>
              <a:t> Phone number o which SMS is to be sent  (51969 in case of Himachal Pradesh)</a:t>
            </a:r>
          </a:p>
          <a:p>
            <a:pPr lvl="4"/>
            <a:endParaRPr lang="en-US" sz="2800" dirty="0" smtClean="0">
              <a:latin typeface="Times New Roman" pitchFamily="18" charset="0"/>
              <a:cs typeface="Times New Roman" pitchFamily="18" charset="0"/>
            </a:endParaRPr>
          </a:p>
          <a:p>
            <a:pPr lvl="4"/>
            <a:endParaRPr lang="en-US" sz="2400" dirty="0" smtClean="0"/>
          </a:p>
          <a:p>
            <a:pPr lvl="4"/>
            <a:endParaRPr lang="en-US" sz="2400" dirty="0" smtClean="0"/>
          </a:p>
          <a:p>
            <a:pPr>
              <a:buNone/>
            </a:pPr>
            <a:endParaRPr lang="en-US" sz="2800" dirty="0" smtClean="0"/>
          </a:p>
        </p:txBody>
      </p:sp>
      <p:pic>
        <p:nvPicPr>
          <p:cNvPr id="1026" name="Picture 2"/>
          <p:cNvPicPr>
            <a:picLocks noChangeAspect="1" noChangeArrowheads="1"/>
          </p:cNvPicPr>
          <p:nvPr/>
        </p:nvPicPr>
        <p:blipFill>
          <a:blip r:embed="rId2" cstate="print"/>
          <a:srcRect/>
          <a:stretch>
            <a:fillRect/>
          </a:stretch>
        </p:blipFill>
        <p:spPr bwMode="auto">
          <a:xfrm>
            <a:off x="0" y="4010025"/>
            <a:ext cx="1228725"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9144000" cy="6553199"/>
          </a:xfrm>
        </p:spPr>
        <p:txBody>
          <a:bodyPr>
            <a:normAutofit/>
          </a:bodyPr>
          <a:lstStyle/>
          <a:p>
            <a:pPr>
              <a:buNone/>
            </a:pPr>
            <a:r>
              <a:rPr lang="en-US" sz="2800" b="1" u="sng" dirty="0" smtClean="0">
                <a:latin typeface="Times New Roman" pitchFamily="18" charset="0"/>
                <a:cs typeface="Times New Roman" pitchFamily="18" charset="0"/>
              </a:rPr>
              <a:t>SMS Gateway (Provided by CDAC)</a:t>
            </a:r>
          </a:p>
          <a:p>
            <a:pPr>
              <a:buNone/>
            </a:pPr>
            <a:endParaRPr lang="en-US" sz="2800" u="sng"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304800" y="990600"/>
            <a:ext cx="8458200" cy="5562599"/>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4000" b="1" dirty="0" smtClean="0">
                <a:latin typeface="Algerian" pitchFamily="82" charset="0"/>
              </a:rPr>
              <a:t>FINALIZATION OF FORMATS</a:t>
            </a:r>
            <a:endParaRPr lang="en-US" sz="4000" b="1" dirty="0">
              <a:latin typeface="Algerian" pitchFamily="82" charset="0"/>
            </a:endParaRPr>
          </a:p>
        </p:txBody>
      </p:sp>
      <p:sp>
        <p:nvSpPr>
          <p:cNvPr id="3" name="Content Placeholder 2"/>
          <p:cNvSpPr>
            <a:spLocks noGrp="1"/>
          </p:cNvSpPr>
          <p:nvPr>
            <p:ph idx="1"/>
          </p:nvPr>
        </p:nvSpPr>
        <p:spPr>
          <a:xfrm>
            <a:off x="457200" y="1143000"/>
            <a:ext cx="8382000" cy="5334000"/>
          </a:xfrm>
        </p:spPr>
        <p:txBody>
          <a:bodyPr>
            <a:normAutofit/>
          </a:bodyPr>
          <a:lstStyle/>
          <a:p>
            <a:pPr>
              <a:buNone/>
            </a:pPr>
            <a:r>
              <a:rPr lang="en-US" sz="2800" dirty="0" smtClean="0">
                <a:latin typeface="Times New Roman" pitchFamily="18" charset="0"/>
                <a:cs typeface="Times New Roman" pitchFamily="18" charset="0"/>
              </a:rPr>
              <a:t>The application has </a:t>
            </a:r>
            <a:r>
              <a:rPr lang="en-US" sz="2800" b="1" dirty="0" smtClean="0">
                <a:latin typeface="Times New Roman" pitchFamily="18" charset="0"/>
                <a:cs typeface="Times New Roman" pitchFamily="18" charset="0"/>
              </a:rPr>
              <a:t>75</a:t>
            </a:r>
            <a:r>
              <a:rPr lang="en-US" sz="2800" dirty="0" smtClean="0">
                <a:latin typeface="Times New Roman" pitchFamily="18" charset="0"/>
                <a:cs typeface="Times New Roman" pitchFamily="18" charset="0"/>
              </a:rPr>
              <a:t> data elements, divided into three form</a:t>
            </a:r>
          </a:p>
          <a:p>
            <a:pPr>
              <a:buNone/>
            </a:pPr>
            <a:endParaRPr lang="en-US" sz="28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85800" y="2743200"/>
          <a:ext cx="7924800" cy="3124200"/>
        </p:xfrm>
        <a:graphic>
          <a:graphicData uri="http://schemas.openxmlformats.org/drawingml/2006/table">
            <a:tbl>
              <a:tblPr firstRow="1" bandRow="1">
                <a:tableStyleId>{5C22544A-7EE6-4342-B048-85BDC9FD1C3A}</a:tableStyleId>
              </a:tblPr>
              <a:tblGrid>
                <a:gridCol w="3962400"/>
                <a:gridCol w="3962400"/>
              </a:tblGrid>
              <a:tr h="781050">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Form</a:t>
                      </a:r>
                      <a:endParaRPr lang="en-US" sz="2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a:solidFill>
                            <a:srgbClr val="000000"/>
                          </a:solidFill>
                          <a:latin typeface="Times New Roman"/>
                          <a:ea typeface="Calibri"/>
                          <a:cs typeface="Times New Roman"/>
                        </a:rPr>
                        <a:t>Total Data Elements</a:t>
                      </a:r>
                      <a:endParaRPr lang="en-US" sz="2000" b="1">
                        <a:latin typeface="Calibri"/>
                        <a:ea typeface="Calibri"/>
                        <a:cs typeface="Times New Roman"/>
                      </a:endParaRPr>
                    </a:p>
                  </a:txBody>
                  <a:tcPr marL="68580" marR="68580" marT="0" marB="0" anchor="ctr"/>
                </a:tc>
              </a:tr>
              <a:tr h="781050">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Monthly 1</a:t>
                      </a:r>
                      <a:endParaRPr lang="en-US" sz="2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26</a:t>
                      </a:r>
                      <a:endParaRPr lang="en-US" sz="2000" b="1" dirty="0">
                        <a:latin typeface="Calibri"/>
                        <a:ea typeface="Calibri"/>
                        <a:cs typeface="Times New Roman"/>
                      </a:endParaRPr>
                    </a:p>
                  </a:txBody>
                  <a:tcPr marL="68580" marR="68580" marT="0" marB="0" anchor="ctr"/>
                </a:tc>
              </a:tr>
              <a:tr h="781050">
                <a:tc>
                  <a:txBody>
                    <a:bodyPr/>
                    <a:lstStyle/>
                    <a:p>
                      <a:pPr marL="0" marR="0" algn="ctr">
                        <a:lnSpc>
                          <a:spcPct val="115000"/>
                        </a:lnSpc>
                        <a:spcBef>
                          <a:spcPts val="0"/>
                        </a:spcBef>
                        <a:spcAft>
                          <a:spcPts val="0"/>
                        </a:spcAft>
                      </a:pPr>
                      <a:r>
                        <a:rPr lang="en-US" sz="2000" b="1">
                          <a:solidFill>
                            <a:srgbClr val="000000"/>
                          </a:solidFill>
                          <a:latin typeface="Times New Roman"/>
                          <a:ea typeface="Calibri"/>
                          <a:cs typeface="Times New Roman"/>
                        </a:rPr>
                        <a:t>Monthly 2</a:t>
                      </a:r>
                      <a:endParaRPr lang="en-US" sz="2000" b="1">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26</a:t>
                      </a:r>
                      <a:endParaRPr lang="en-US" sz="2000" b="1" dirty="0">
                        <a:latin typeface="Calibri"/>
                        <a:ea typeface="Calibri"/>
                        <a:cs typeface="Times New Roman"/>
                      </a:endParaRPr>
                    </a:p>
                  </a:txBody>
                  <a:tcPr marL="68580" marR="68580" marT="0" marB="0" anchor="ctr"/>
                </a:tc>
              </a:tr>
              <a:tr h="781050">
                <a:tc>
                  <a:txBody>
                    <a:bodyPr/>
                    <a:lstStyle/>
                    <a:p>
                      <a:pPr marL="0" marR="0" algn="ctr">
                        <a:lnSpc>
                          <a:spcPct val="115000"/>
                        </a:lnSpc>
                        <a:spcBef>
                          <a:spcPts val="0"/>
                        </a:spcBef>
                        <a:spcAft>
                          <a:spcPts val="0"/>
                        </a:spcAft>
                      </a:pPr>
                      <a:r>
                        <a:rPr lang="en-US" sz="2000" b="1">
                          <a:solidFill>
                            <a:srgbClr val="000000"/>
                          </a:solidFill>
                          <a:latin typeface="Times New Roman"/>
                          <a:ea typeface="Calibri"/>
                          <a:cs typeface="Times New Roman"/>
                        </a:rPr>
                        <a:t>Monthly 3</a:t>
                      </a:r>
                      <a:endParaRPr lang="en-US" sz="2000" b="1">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23</a:t>
                      </a:r>
                      <a:endParaRPr lang="en-US" sz="2000" b="1"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latin typeface="Algerian" pitchFamily="82" charset="0"/>
              </a:rPr>
              <a:t>Finalization of database (DHIS2)</a:t>
            </a:r>
            <a:endParaRPr lang="en-US" b="1" dirty="0">
              <a:latin typeface="Algerian" pitchFamily="82" charset="0"/>
            </a:endParaRPr>
          </a:p>
        </p:txBody>
      </p:sp>
      <p:pic>
        <p:nvPicPr>
          <p:cNvPr id="4" name="Content Placeholder 3"/>
          <p:cNvPicPr>
            <a:picLocks noGrp="1"/>
          </p:cNvPicPr>
          <p:nvPr>
            <p:ph idx="1"/>
          </p:nvPr>
        </p:nvPicPr>
        <p:blipFill>
          <a:blip r:embed="rId3" cstate="print"/>
          <a:srcRect/>
          <a:stretch>
            <a:fillRect/>
          </a:stretch>
        </p:blipFill>
        <p:spPr bwMode="auto">
          <a:xfrm>
            <a:off x="304800" y="990600"/>
            <a:ext cx="8534400" cy="5562600"/>
          </a:xfrm>
          <a:prstGeom prst="rect">
            <a:avLst/>
          </a:prstGeom>
          <a:ln>
            <a:noFill/>
          </a:ln>
          <a:effectLst>
            <a:outerShdw blurRad="190500" algn="tl" rotWithShape="0">
              <a:srgbClr val="000000">
                <a:alpha val="70000"/>
              </a:srgbClr>
            </a:outerShdw>
          </a:effectLst>
        </p:spPr>
      </p:pic>
      <p:cxnSp>
        <p:nvCxnSpPr>
          <p:cNvPr id="6" name="Straight Arrow Connector 5"/>
          <p:cNvCxnSpPr/>
          <p:nvPr/>
        </p:nvCxnSpPr>
        <p:spPr>
          <a:xfrm flipH="1" flipV="1">
            <a:off x="6477000" y="1981200"/>
            <a:ext cx="6096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flipV="1">
            <a:off x="6400800" y="4038600"/>
            <a:ext cx="6096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flipV="1">
            <a:off x="6400800" y="4724400"/>
            <a:ext cx="6096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1905000" y="5867400"/>
            <a:ext cx="9144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304800" y="304800"/>
            <a:ext cx="8382000" cy="6172200"/>
          </a:xfrm>
          <a:prstGeom prst="rect">
            <a:avLst/>
          </a:prstGeom>
          <a:noFill/>
          <a:ln w="9525">
            <a:noFill/>
            <a:miter lim="800000"/>
            <a:headEnd/>
            <a:tailEnd/>
          </a:ln>
        </p:spPr>
      </p:pic>
      <p:cxnSp>
        <p:nvCxnSpPr>
          <p:cNvPr id="6" name="Straight Arrow Connector 5"/>
          <p:cNvCxnSpPr/>
          <p:nvPr/>
        </p:nvCxnSpPr>
        <p:spPr>
          <a:xfrm flipH="1">
            <a:off x="6553200" y="1371600"/>
            <a:ext cx="6096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H="1">
            <a:off x="6553200" y="1752600"/>
            <a:ext cx="6858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6477000" y="49530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1905000" y="5943600"/>
            <a:ext cx="7620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b="1" dirty="0" smtClean="0">
                <a:latin typeface="Algerian" pitchFamily="82" charset="0"/>
              </a:rPr>
              <a:t>Release of </a:t>
            </a:r>
            <a:r>
              <a:rPr lang="en-US" sz="4000" b="1" i="1" dirty="0" smtClean="0">
                <a:latin typeface="Algerian" pitchFamily="82" charset="0"/>
              </a:rPr>
              <a:t>JAR </a:t>
            </a:r>
            <a:r>
              <a:rPr lang="en-US" sz="4000" b="1" dirty="0" smtClean="0">
                <a:latin typeface="Algerian" pitchFamily="82" charset="0"/>
              </a:rPr>
              <a:t>Files</a:t>
            </a:r>
            <a:endParaRPr lang="en-US" sz="4000" dirty="0"/>
          </a:p>
        </p:txBody>
      </p:sp>
      <p:sp>
        <p:nvSpPr>
          <p:cNvPr id="3" name="Content Placeholder 2"/>
          <p:cNvSpPr>
            <a:spLocks noGrp="1"/>
          </p:cNvSpPr>
          <p:nvPr>
            <p:ph idx="1"/>
          </p:nvPr>
        </p:nvSpPr>
        <p:spPr>
          <a:xfrm>
            <a:off x="304800" y="990600"/>
            <a:ext cx="8534400" cy="5867400"/>
          </a:xfrm>
        </p:spPr>
        <p:txBody>
          <a:bodyPr>
            <a:normAutofit/>
          </a:bodyPr>
          <a:lstStyle/>
          <a:p>
            <a:pPr algn="just"/>
            <a:r>
              <a:rPr lang="en-US" sz="2800" i="1" dirty="0" smtClean="0">
                <a:latin typeface="Times New Roman" pitchFamily="18" charset="0"/>
                <a:cs typeface="Times New Roman" pitchFamily="18" charset="0"/>
              </a:rPr>
              <a:t>JAR</a:t>
            </a:r>
            <a:r>
              <a:rPr lang="en-US" sz="2800" dirty="0" smtClean="0">
                <a:latin typeface="Times New Roman" pitchFamily="18" charset="0"/>
                <a:cs typeface="Times New Roman" pitchFamily="18" charset="0"/>
              </a:rPr>
              <a:t> stands for </a:t>
            </a:r>
            <a:r>
              <a:rPr lang="en-US" sz="2800" b="1" dirty="0" smtClean="0">
                <a:latin typeface="Times New Roman" pitchFamily="18" charset="0"/>
                <a:cs typeface="Times New Roman" pitchFamily="18" charset="0"/>
              </a:rPr>
              <a:t>J</a:t>
            </a:r>
            <a:r>
              <a:rPr lang="en-US" sz="2800" dirty="0" smtClean="0">
                <a:latin typeface="Times New Roman" pitchFamily="18" charset="0"/>
                <a:cs typeface="Times New Roman" pitchFamily="18" charset="0"/>
              </a:rPr>
              <a:t>ava </a:t>
            </a:r>
            <a:r>
              <a:rPr lang="en-US" sz="2800" b="1" dirty="0"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chive</a:t>
            </a:r>
          </a:p>
          <a:p>
            <a:pPr algn="just"/>
            <a:r>
              <a:rPr lang="en-US" sz="2800" dirty="0" smtClean="0">
                <a:latin typeface="Times New Roman" pitchFamily="18" charset="0"/>
                <a:cs typeface="Times New Roman" pitchFamily="18" charset="0"/>
              </a:rPr>
              <a:t>A </a:t>
            </a:r>
            <a:r>
              <a:rPr lang="en-US" sz="2800" i="1" dirty="0" smtClean="0">
                <a:latin typeface="Times New Roman" pitchFamily="18" charset="0"/>
                <a:cs typeface="Times New Roman" pitchFamily="18" charset="0"/>
              </a:rPr>
              <a:t>JAR </a:t>
            </a:r>
            <a:r>
              <a:rPr lang="en-US" sz="2800" dirty="0" smtClean="0">
                <a:latin typeface="Times New Roman" pitchFamily="18" charset="0"/>
                <a:cs typeface="Times New Roman" pitchFamily="18" charset="0"/>
              </a:rPr>
              <a:t>file is a compressed file format. Such a file helps to reduce the file size and collect many files in one by compressing them.</a:t>
            </a:r>
          </a:p>
          <a:p>
            <a:pPr algn="just"/>
            <a:r>
              <a:rPr lang="en-US" sz="2800" dirty="0" smtClean="0">
                <a:latin typeface="Times New Roman" pitchFamily="18" charset="0"/>
                <a:cs typeface="Times New Roman" pitchFamily="18" charset="0"/>
              </a:rPr>
              <a:t>A formal document describing proposed specifications and technologies for adding these to the Java Platform is called a </a:t>
            </a:r>
            <a:r>
              <a:rPr lang="en-US" sz="2800" b="1" dirty="0" smtClean="0">
                <a:latin typeface="Times New Roman" pitchFamily="18" charset="0"/>
                <a:cs typeface="Times New Roman" pitchFamily="18" charset="0"/>
              </a:rPr>
              <a:t>JSRs (Java Specification Requests)</a:t>
            </a:r>
          </a:p>
          <a:p>
            <a:pPr algn="just">
              <a:buNone/>
            </a:pPr>
            <a:endParaRPr lang="en-US" sz="2800" dirty="0" smtClean="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304800" y="4191000"/>
          <a:ext cx="8534400" cy="2362201"/>
        </p:xfrm>
        <a:graphic>
          <a:graphicData uri="http://schemas.openxmlformats.org/drawingml/2006/table">
            <a:tbl>
              <a:tblPr firstRow="1" bandRow="1">
                <a:tableStyleId>{5C22544A-7EE6-4342-B048-85BDC9FD1C3A}</a:tableStyleId>
              </a:tblPr>
              <a:tblGrid>
                <a:gridCol w="2453640"/>
                <a:gridCol w="6080760"/>
              </a:tblGrid>
              <a:tr h="580869">
                <a:tc>
                  <a:txBody>
                    <a:bodyPr/>
                    <a:lstStyle/>
                    <a:p>
                      <a:pPr marL="0" marR="0" algn="ctr">
                        <a:lnSpc>
                          <a:spcPct val="150000"/>
                        </a:lnSpc>
                        <a:spcBef>
                          <a:spcPts val="0"/>
                        </a:spcBef>
                        <a:spcAft>
                          <a:spcPts val="0"/>
                        </a:spcAft>
                      </a:pPr>
                      <a:r>
                        <a:rPr lang="en-US" sz="2400" b="1" dirty="0">
                          <a:latin typeface="Times New Roman" pitchFamily="18" charset="0"/>
                          <a:cs typeface="Times New Roman" pitchFamily="18" charset="0"/>
                        </a:rPr>
                        <a:t>JSR</a:t>
                      </a:r>
                      <a:endParaRPr lang="en-US" sz="2400" b="1"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50000"/>
                        </a:lnSpc>
                        <a:spcBef>
                          <a:spcPts val="0"/>
                        </a:spcBef>
                        <a:spcAft>
                          <a:spcPts val="0"/>
                        </a:spcAft>
                      </a:pPr>
                      <a:r>
                        <a:rPr lang="en-US" sz="2400" b="1" dirty="0">
                          <a:latin typeface="Times New Roman" pitchFamily="18" charset="0"/>
                          <a:cs typeface="Times New Roman" pitchFamily="18" charset="0"/>
                        </a:rPr>
                        <a:t>JSR Specification</a:t>
                      </a:r>
                      <a:endParaRPr lang="en-US" sz="2400" b="1" dirty="0">
                        <a:latin typeface="Times New Roman" pitchFamily="18" charset="0"/>
                        <a:ea typeface="Calibri"/>
                        <a:cs typeface="Times New Roman" pitchFamily="18" charset="0"/>
                      </a:endParaRPr>
                    </a:p>
                  </a:txBody>
                  <a:tcPr marL="68580" marR="68580" marT="0" marB="0" anchor="ctr"/>
                </a:tc>
              </a:tr>
              <a:tr h="890666">
                <a:tc>
                  <a:txBody>
                    <a:bodyPr/>
                    <a:lstStyle/>
                    <a:p>
                      <a:pPr marL="0" marR="0" algn="ctr">
                        <a:lnSpc>
                          <a:spcPct val="115000"/>
                        </a:lnSpc>
                        <a:spcBef>
                          <a:spcPts val="0"/>
                        </a:spcBef>
                        <a:spcAft>
                          <a:spcPts val="0"/>
                        </a:spcAft>
                      </a:pPr>
                      <a:r>
                        <a:rPr lang="en-US" sz="2400" b="1" dirty="0">
                          <a:latin typeface="Times New Roman" pitchFamily="18" charset="0"/>
                          <a:cs typeface="Times New Roman" pitchFamily="18" charset="0"/>
                        </a:rPr>
                        <a:t>JSR 118</a:t>
                      </a:r>
                      <a:endParaRPr lang="en-US" sz="2400" b="1"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latin typeface="Times New Roman" pitchFamily="18" charset="0"/>
                          <a:cs typeface="Times New Roman" pitchFamily="18" charset="0"/>
                        </a:rPr>
                        <a:t>MIDP (Mobile Information Device Profile) 2.1</a:t>
                      </a:r>
                      <a:endParaRPr lang="en-US" sz="2400" b="1" dirty="0">
                        <a:latin typeface="Times New Roman" pitchFamily="18" charset="0"/>
                        <a:ea typeface="Calibri"/>
                        <a:cs typeface="Times New Roman" pitchFamily="18" charset="0"/>
                      </a:endParaRPr>
                    </a:p>
                  </a:txBody>
                  <a:tcPr marL="68580" marR="68580" marT="0" marB="0" anchor="ctr"/>
                </a:tc>
              </a:tr>
              <a:tr h="890666">
                <a:tc>
                  <a:txBody>
                    <a:bodyPr/>
                    <a:lstStyle/>
                    <a:p>
                      <a:pPr marL="0" marR="0" algn="ctr">
                        <a:lnSpc>
                          <a:spcPct val="115000"/>
                        </a:lnSpc>
                        <a:spcBef>
                          <a:spcPts val="0"/>
                        </a:spcBef>
                        <a:spcAft>
                          <a:spcPts val="0"/>
                        </a:spcAft>
                      </a:pPr>
                      <a:r>
                        <a:rPr lang="en-US" sz="2400" b="1" dirty="0">
                          <a:latin typeface="Times New Roman" pitchFamily="18" charset="0"/>
                          <a:cs typeface="Times New Roman" pitchFamily="18" charset="0"/>
                        </a:rPr>
                        <a:t>JSR 139</a:t>
                      </a:r>
                      <a:endParaRPr lang="en-US" sz="2400" b="1" dirty="0">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latin typeface="Times New Roman" pitchFamily="18" charset="0"/>
                          <a:cs typeface="Times New Roman" pitchFamily="18" charset="0"/>
                        </a:rPr>
                        <a:t>Connected, Limited Device Configuration (CLDC) 1.1</a:t>
                      </a:r>
                      <a:endParaRPr lang="en-US" sz="2400" b="1" dirty="0">
                        <a:latin typeface="Times New Roman" pitchFamily="18" charset="0"/>
                        <a:ea typeface="Calibri"/>
                        <a:cs typeface="Times New Roman"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5" name="Content Placeholder 4"/>
          <p:cNvSpPr>
            <a:spLocks noGrp="1"/>
          </p:cNvSpPr>
          <p:nvPr>
            <p:ph idx="4294967295"/>
          </p:nvPr>
        </p:nvSpPr>
        <p:spPr>
          <a:xfrm>
            <a:off x="304800" y="304800"/>
            <a:ext cx="8534400" cy="6172200"/>
          </a:xfrm>
        </p:spPr>
        <p:txBody>
          <a:bodyPr/>
          <a:lstStyle/>
          <a:p>
            <a:pPr algn="just">
              <a:buNone/>
            </a:pPr>
            <a:r>
              <a:rPr lang="en-US" sz="2800" dirty="0" smtClean="0">
                <a:latin typeface="Times New Roman" pitchFamily="18" charset="0"/>
                <a:cs typeface="Times New Roman" pitchFamily="18" charset="0"/>
              </a:rPr>
              <a:t>3 </a:t>
            </a:r>
            <a:r>
              <a:rPr lang="en-US" sz="2800" i="1" dirty="0" smtClean="0">
                <a:latin typeface="Times New Roman" pitchFamily="18" charset="0"/>
                <a:cs typeface="Times New Roman" pitchFamily="18" charset="0"/>
              </a:rPr>
              <a:t>JAR</a:t>
            </a:r>
            <a:r>
              <a:rPr lang="en-US" sz="2800" dirty="0" smtClean="0">
                <a:latin typeface="Times New Roman" pitchFamily="18" charset="0"/>
                <a:cs typeface="Times New Roman" pitchFamily="18" charset="0"/>
              </a:rPr>
              <a:t> files were created with the following structure</a:t>
            </a:r>
            <a:r>
              <a:rPr lang="en-US" dirty="0" smtClean="0">
                <a:latin typeface="Times New Roman" pitchFamily="18" charset="0"/>
                <a:cs typeface="Times New Roman" pitchFamily="18" charset="0"/>
              </a:rPr>
              <a:t>:</a:t>
            </a:r>
            <a:endParaRPr lang="en-US" dirty="0"/>
          </a:p>
        </p:txBody>
      </p:sp>
      <p:graphicFrame>
        <p:nvGraphicFramePr>
          <p:cNvPr id="6" name="Table 5"/>
          <p:cNvGraphicFramePr>
            <a:graphicFrameLocks noGrp="1"/>
          </p:cNvGraphicFramePr>
          <p:nvPr/>
        </p:nvGraphicFramePr>
        <p:xfrm>
          <a:off x="304800" y="1143000"/>
          <a:ext cx="8534400" cy="5181600"/>
        </p:xfrm>
        <a:graphic>
          <a:graphicData uri="http://schemas.openxmlformats.org/drawingml/2006/table">
            <a:tbl>
              <a:tblPr firstRow="1" bandRow="1">
                <a:tableStyleId>{5C22544A-7EE6-4342-B048-85BDC9FD1C3A}</a:tableStyleId>
              </a:tblPr>
              <a:tblGrid>
                <a:gridCol w="1422400"/>
                <a:gridCol w="1422400"/>
                <a:gridCol w="1422400"/>
                <a:gridCol w="1422400"/>
                <a:gridCol w="1422400"/>
                <a:gridCol w="1422400"/>
              </a:tblGrid>
              <a:tr h="1809357">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Forms</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Total Data Elements</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Keyword + Form id + Month/year</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Data element value</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Separators</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Total Characters</a:t>
                      </a:r>
                      <a:endParaRPr lang="en-US" sz="2000" dirty="0">
                        <a:latin typeface="Calibri"/>
                        <a:ea typeface="Calibri"/>
                        <a:cs typeface="Times New Roman"/>
                      </a:endParaRPr>
                    </a:p>
                  </a:txBody>
                  <a:tcPr marL="68580" marR="68580" marT="0" marB="0" anchor="ctr"/>
                </a:tc>
              </a:tr>
              <a:tr h="1124081">
                <a:tc>
                  <a:txBody>
                    <a:bodyPr/>
                    <a:lstStyle/>
                    <a:p>
                      <a:pPr marL="0" marR="0" algn="ctr">
                        <a:lnSpc>
                          <a:spcPct val="115000"/>
                        </a:lnSpc>
                        <a:spcBef>
                          <a:spcPts val="0"/>
                        </a:spcBef>
                        <a:spcAft>
                          <a:spcPts val="0"/>
                        </a:spcAft>
                      </a:pPr>
                      <a:r>
                        <a:rPr lang="en-US" sz="2800" b="1">
                          <a:solidFill>
                            <a:srgbClr val="000000"/>
                          </a:solidFill>
                          <a:latin typeface="Times New Roman"/>
                          <a:ea typeface="Calibri"/>
                          <a:cs typeface="Times New Roman"/>
                        </a:rPr>
                        <a:t>Form 1</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solidFill>
                            <a:srgbClr val="000000"/>
                          </a:solidFill>
                          <a:latin typeface="Times New Roman"/>
                          <a:ea typeface="Calibri"/>
                          <a:cs typeface="Times New Roman"/>
                        </a:rPr>
                        <a:t>26</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0000"/>
                          </a:solidFill>
                          <a:latin typeface="Times New Roman"/>
                          <a:ea typeface="Calibri"/>
                          <a:cs typeface="Times New Roman"/>
                        </a:rPr>
                        <a:t>15</a:t>
                      </a:r>
                      <a:endParaRPr lang="en-US" sz="2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0000"/>
                          </a:solidFill>
                          <a:latin typeface="Times New Roman"/>
                          <a:ea typeface="Calibri"/>
                          <a:cs typeface="Times New Roman"/>
                        </a:rPr>
                        <a:t>52</a:t>
                      </a:r>
                      <a:endParaRPr lang="en-US" sz="2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solidFill>
                            <a:srgbClr val="000000"/>
                          </a:solidFill>
                          <a:latin typeface="Times New Roman"/>
                          <a:ea typeface="Calibri"/>
                          <a:cs typeface="Times New Roman"/>
                        </a:rPr>
                        <a:t>25</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solidFill>
                            <a:srgbClr val="000000"/>
                          </a:solidFill>
                          <a:latin typeface="Times New Roman"/>
                          <a:ea typeface="Calibri"/>
                          <a:cs typeface="Times New Roman"/>
                        </a:rPr>
                        <a:t>92</a:t>
                      </a:r>
                      <a:endParaRPr lang="en-US" sz="2800">
                        <a:latin typeface="Calibri"/>
                        <a:ea typeface="Calibri"/>
                        <a:cs typeface="Times New Roman"/>
                      </a:endParaRPr>
                    </a:p>
                  </a:txBody>
                  <a:tcPr marL="68580" marR="68580" marT="0" marB="0" anchor="ctr"/>
                </a:tc>
              </a:tr>
              <a:tr h="1124081">
                <a:tc>
                  <a:txBody>
                    <a:bodyPr/>
                    <a:lstStyle/>
                    <a:p>
                      <a:pPr marL="0" marR="0" algn="ctr">
                        <a:lnSpc>
                          <a:spcPct val="115000"/>
                        </a:lnSpc>
                        <a:spcBef>
                          <a:spcPts val="0"/>
                        </a:spcBef>
                        <a:spcAft>
                          <a:spcPts val="0"/>
                        </a:spcAft>
                      </a:pPr>
                      <a:r>
                        <a:rPr lang="en-US" sz="2800" b="1">
                          <a:solidFill>
                            <a:srgbClr val="000000"/>
                          </a:solidFill>
                          <a:latin typeface="Times New Roman"/>
                          <a:ea typeface="Calibri"/>
                          <a:cs typeface="Times New Roman"/>
                        </a:rPr>
                        <a:t>Form 2</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solidFill>
                            <a:srgbClr val="000000"/>
                          </a:solidFill>
                          <a:latin typeface="Times New Roman"/>
                          <a:ea typeface="Calibri"/>
                          <a:cs typeface="Times New Roman"/>
                        </a:rPr>
                        <a:t>26</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solidFill>
                            <a:srgbClr val="000000"/>
                          </a:solidFill>
                          <a:latin typeface="Times New Roman"/>
                          <a:ea typeface="Calibri"/>
                          <a:cs typeface="Times New Roman"/>
                        </a:rPr>
                        <a:t>15</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0000"/>
                          </a:solidFill>
                          <a:latin typeface="Times New Roman"/>
                          <a:ea typeface="Calibri"/>
                          <a:cs typeface="Times New Roman"/>
                        </a:rPr>
                        <a:t>64</a:t>
                      </a:r>
                      <a:endParaRPr lang="en-US" sz="2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0000"/>
                          </a:solidFill>
                          <a:latin typeface="Times New Roman"/>
                          <a:ea typeface="Calibri"/>
                          <a:cs typeface="Times New Roman"/>
                        </a:rPr>
                        <a:t>25</a:t>
                      </a:r>
                      <a:endParaRPr lang="en-US" sz="2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solidFill>
                            <a:srgbClr val="000000"/>
                          </a:solidFill>
                          <a:latin typeface="Times New Roman"/>
                          <a:ea typeface="Calibri"/>
                          <a:cs typeface="Times New Roman"/>
                        </a:rPr>
                        <a:t>104</a:t>
                      </a:r>
                      <a:endParaRPr lang="en-US" sz="2800">
                        <a:latin typeface="Calibri"/>
                        <a:ea typeface="Calibri"/>
                        <a:cs typeface="Times New Roman"/>
                      </a:endParaRPr>
                    </a:p>
                  </a:txBody>
                  <a:tcPr marL="68580" marR="68580" marT="0" marB="0" anchor="ctr"/>
                </a:tc>
              </a:tr>
              <a:tr h="1124081">
                <a:tc>
                  <a:txBody>
                    <a:bodyPr/>
                    <a:lstStyle/>
                    <a:p>
                      <a:pPr marL="0" marR="0" algn="ctr">
                        <a:lnSpc>
                          <a:spcPct val="115000"/>
                        </a:lnSpc>
                        <a:spcBef>
                          <a:spcPts val="0"/>
                        </a:spcBef>
                        <a:spcAft>
                          <a:spcPts val="0"/>
                        </a:spcAft>
                      </a:pPr>
                      <a:r>
                        <a:rPr lang="en-US" sz="2800" b="1">
                          <a:solidFill>
                            <a:srgbClr val="000000"/>
                          </a:solidFill>
                          <a:latin typeface="Times New Roman"/>
                          <a:ea typeface="Calibri"/>
                          <a:cs typeface="Times New Roman"/>
                        </a:rPr>
                        <a:t>Form 3</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solidFill>
                            <a:srgbClr val="000000"/>
                          </a:solidFill>
                          <a:latin typeface="Times New Roman"/>
                          <a:ea typeface="Calibri"/>
                          <a:cs typeface="Times New Roman"/>
                        </a:rPr>
                        <a:t>23</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solidFill>
                            <a:srgbClr val="000000"/>
                          </a:solidFill>
                          <a:latin typeface="Times New Roman"/>
                          <a:ea typeface="Calibri"/>
                          <a:cs typeface="Times New Roman"/>
                        </a:rPr>
                        <a:t>15</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a:solidFill>
                            <a:srgbClr val="000000"/>
                          </a:solidFill>
                          <a:latin typeface="Times New Roman"/>
                          <a:ea typeface="Calibri"/>
                          <a:cs typeface="Times New Roman"/>
                        </a:rPr>
                        <a:t>46</a:t>
                      </a:r>
                      <a:endParaRPr lang="en-US" sz="28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0000"/>
                          </a:solidFill>
                          <a:latin typeface="Times New Roman"/>
                          <a:ea typeface="Calibri"/>
                          <a:cs typeface="Times New Roman"/>
                        </a:rPr>
                        <a:t>22</a:t>
                      </a:r>
                      <a:endParaRPr lang="en-US" sz="2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dirty="0">
                          <a:solidFill>
                            <a:srgbClr val="000000"/>
                          </a:solidFill>
                          <a:latin typeface="Times New Roman"/>
                          <a:ea typeface="Calibri"/>
                          <a:cs typeface="Times New Roman"/>
                        </a:rPr>
                        <a:t>83</a:t>
                      </a:r>
                      <a:endParaRPr lang="en-US" sz="28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000" b="1" dirty="0" smtClean="0">
                <a:latin typeface="Algerian" pitchFamily="82" charset="0"/>
              </a:rPr>
              <a:t>Testing of the </a:t>
            </a:r>
            <a:r>
              <a:rPr lang="en-US" sz="4000" b="1" i="1" dirty="0" smtClean="0">
                <a:latin typeface="Algerian" pitchFamily="82" charset="0"/>
              </a:rPr>
              <a:t>JAR </a:t>
            </a:r>
            <a:r>
              <a:rPr lang="en-US" sz="4000" b="1" dirty="0" smtClean="0">
                <a:latin typeface="Algerian" pitchFamily="82" charset="0"/>
              </a:rPr>
              <a:t>files</a:t>
            </a:r>
            <a:endParaRPr lang="en-US" sz="4000" b="1" dirty="0">
              <a:latin typeface="Algerian" pitchFamily="82" charset="0"/>
            </a:endParaRPr>
          </a:p>
        </p:txBody>
      </p:sp>
      <p:sp>
        <p:nvSpPr>
          <p:cNvPr id="8" name="Content Placeholder 7"/>
          <p:cNvSpPr>
            <a:spLocks noGrp="1"/>
          </p:cNvSpPr>
          <p:nvPr>
            <p:ph idx="1"/>
          </p:nvPr>
        </p:nvSpPr>
        <p:spPr>
          <a:xfrm>
            <a:off x="381000" y="1295400"/>
            <a:ext cx="8305800" cy="4495800"/>
          </a:xfrm>
        </p:spPr>
        <p:txBody>
          <a:bodyPr>
            <a:normAutofit/>
          </a:bodyPr>
          <a:lstStyle/>
          <a:p>
            <a:pPr algn="just"/>
            <a:r>
              <a:rPr lang="en-US" sz="2800" dirty="0" smtClean="0">
                <a:latin typeface="Times New Roman" pitchFamily="18" charset="0"/>
                <a:cs typeface="Times New Roman" pitchFamily="18" charset="0"/>
              </a:rPr>
              <a:t>Transferring JAR files in a JAVA compatible phone (using Bluetooth or data-cable)</a:t>
            </a:r>
          </a:p>
          <a:p>
            <a:pPr algn="just"/>
            <a:r>
              <a:rPr lang="en-US" sz="2800" dirty="0" smtClean="0">
                <a:latin typeface="Times New Roman" pitchFamily="18" charset="0"/>
                <a:cs typeface="Times New Roman" pitchFamily="18" charset="0"/>
              </a:rPr>
              <a:t>Updating the mobile number in DHIS2 (using username &amp; password)</a:t>
            </a:r>
          </a:p>
          <a:p>
            <a:pPr algn="just"/>
            <a:r>
              <a:rPr lang="en-US" sz="2800" dirty="0" smtClean="0">
                <a:latin typeface="Times New Roman" pitchFamily="18" charset="0"/>
                <a:cs typeface="Times New Roman" pitchFamily="18" charset="0"/>
              </a:rPr>
              <a:t>Submitting the form by sending SMS from the mobile phone (to 51969)</a:t>
            </a:r>
          </a:p>
          <a:p>
            <a:pPr algn="just"/>
            <a:r>
              <a:rPr lang="en-US" sz="2800" dirty="0" smtClean="0">
                <a:latin typeface="Times New Roman" pitchFamily="18" charset="0"/>
                <a:cs typeface="Times New Roman" pitchFamily="18" charset="0"/>
              </a:rPr>
              <a:t>Confirmation of the data sent in DHIS2 server (using username &amp; password)</a:t>
            </a:r>
          </a:p>
        </p:txBody>
      </p:sp>
      <p:pic>
        <p:nvPicPr>
          <p:cNvPr id="1026" name="Picture 2"/>
          <p:cNvPicPr>
            <a:picLocks noChangeAspect="1" noChangeArrowheads="1"/>
          </p:cNvPicPr>
          <p:nvPr/>
        </p:nvPicPr>
        <p:blipFill>
          <a:blip r:embed="rId2" cstate="print"/>
          <a:srcRect/>
          <a:stretch>
            <a:fillRect/>
          </a:stretch>
        </p:blipFill>
        <p:spPr bwMode="auto">
          <a:xfrm>
            <a:off x="6324601" y="4800600"/>
            <a:ext cx="2819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66800"/>
          </a:xfrm>
        </p:spPr>
        <p:txBody>
          <a:bodyPr>
            <a:normAutofit/>
          </a:bodyPr>
          <a:lstStyle/>
          <a:p>
            <a:r>
              <a:rPr lang="en-US" sz="4000" b="1" dirty="0" smtClean="0">
                <a:latin typeface="Algerian" pitchFamily="82" charset="0"/>
              </a:rPr>
              <a:t>Organization Profile</a:t>
            </a:r>
            <a:endParaRPr lang="en-US" sz="4000" b="1" dirty="0">
              <a:latin typeface="Algerian" pitchFamily="82" charset="0"/>
            </a:endParaRPr>
          </a:p>
        </p:txBody>
      </p:sp>
      <p:sp>
        <p:nvSpPr>
          <p:cNvPr id="5" name="Content Placeholder 4"/>
          <p:cNvSpPr>
            <a:spLocks noGrp="1"/>
          </p:cNvSpPr>
          <p:nvPr>
            <p:ph idx="1"/>
          </p:nvPr>
        </p:nvSpPr>
        <p:spPr>
          <a:xfrm>
            <a:off x="381000" y="1371600"/>
            <a:ext cx="8458200" cy="4754563"/>
          </a:xfrm>
        </p:spPr>
        <p:txBody>
          <a:bodyPr>
            <a:normAutofit/>
          </a:bodyPr>
          <a:lstStyle/>
          <a:p>
            <a:pPr algn="ctr">
              <a:buNone/>
            </a:pPr>
            <a:r>
              <a:rPr lang="en-US" sz="2800" dirty="0" smtClean="0"/>
              <a:t>    </a:t>
            </a:r>
            <a:r>
              <a:rPr lang="en-US" sz="2800" dirty="0" err="1" smtClean="0">
                <a:latin typeface="Times New Roman" pitchFamily="18" charset="0"/>
                <a:cs typeface="Times New Roman" pitchFamily="18" charset="0"/>
              </a:rPr>
              <a:t>H</a:t>
            </a:r>
            <a:r>
              <a:rPr lang="en-US" sz="2800" i="1" dirty="0" err="1" smtClean="0">
                <a:latin typeface="Times New Roman" pitchFamily="18" charset="0"/>
                <a:cs typeface="Times New Roman" pitchFamily="18" charset="0"/>
              </a:rPr>
              <a:t>i</a:t>
            </a:r>
            <a:r>
              <a:rPr lang="en-US" sz="2800" dirty="0" err="1" smtClean="0">
                <a:latin typeface="Times New Roman" pitchFamily="18" charset="0"/>
                <a:cs typeface="Times New Roman" pitchFamily="18" charset="0"/>
              </a:rPr>
              <a:t>SPindia</a:t>
            </a:r>
            <a:r>
              <a:rPr lang="en-US" sz="2800" dirty="0" smtClean="0">
                <a:latin typeface="Times New Roman" pitchFamily="18" charset="0"/>
                <a:cs typeface="Times New Roman" pitchFamily="18" charset="0"/>
              </a:rPr>
              <a:t> is a not-for-profit NGO specializing since more than a decade in designing and implementing solutions in health informatics for the public health sector in Indian states, with a vision to enable and co-ordinate a network of excellence in public health informatics, specializing in integrated health information architectures. </a:t>
            </a:r>
            <a:endParaRPr lang="en-US" sz="2800" dirty="0">
              <a:latin typeface="Times New Roman" pitchFamily="18" charset="0"/>
              <a:cs typeface="Times New Roman" pitchFamily="18" charset="0"/>
            </a:endParaRPr>
          </a:p>
        </p:txBody>
      </p:sp>
      <p:pic>
        <p:nvPicPr>
          <p:cNvPr id="6" name="Picture 5"/>
          <p:cNvPicPr/>
          <p:nvPr/>
        </p:nvPicPr>
        <p:blipFill>
          <a:blip r:embed="rId2" cstate="print"/>
          <a:srcRect/>
          <a:stretch>
            <a:fillRect/>
          </a:stretch>
        </p:blipFill>
        <p:spPr bwMode="auto">
          <a:xfrm>
            <a:off x="0" y="6124575"/>
            <a:ext cx="455295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04800"/>
            <a:ext cx="8458200" cy="6376086"/>
          </a:xfrm>
          <a:prstGeom prst="rect">
            <a:avLst/>
          </a:prstGeom>
          <a:noFill/>
          <a:ln w="9525">
            <a:noFill/>
            <a:miter lim="800000"/>
            <a:headEnd/>
            <a:tailEnd/>
          </a:ln>
        </p:spPr>
      </p:pic>
      <p:cxnSp>
        <p:nvCxnSpPr>
          <p:cNvPr id="6" name="Straight Arrow Connector 5"/>
          <p:cNvCxnSpPr/>
          <p:nvPr/>
        </p:nvCxnSpPr>
        <p:spPr>
          <a:xfrm flipH="1">
            <a:off x="5410200" y="1371600"/>
            <a:ext cx="9144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7162800" y="4495800"/>
            <a:ext cx="9144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04800"/>
            <a:ext cx="8534400" cy="6248400"/>
          </a:xfrm>
        </p:spPr>
        <p:txBody>
          <a:bodyPr/>
          <a:lstStyle/>
          <a:p>
            <a:pPr algn="just">
              <a:buNone/>
            </a:pPr>
            <a:r>
              <a:rPr lang="en-US" sz="2800" dirty="0" smtClean="0">
                <a:latin typeface="Times New Roman" pitchFamily="18" charset="0"/>
                <a:cs typeface="Times New Roman" pitchFamily="18" charset="0"/>
              </a:rPr>
              <a:t>Thus the final application is ready that is now to be deployed. The final application has the following features:</a:t>
            </a:r>
          </a:p>
          <a:p>
            <a:pPr>
              <a:buNone/>
            </a:pPr>
            <a:endParaRPr lang="en-US" dirty="0"/>
          </a:p>
        </p:txBody>
      </p:sp>
      <p:graphicFrame>
        <p:nvGraphicFramePr>
          <p:cNvPr id="5" name="Table 4"/>
          <p:cNvGraphicFramePr>
            <a:graphicFrameLocks noGrp="1"/>
          </p:cNvGraphicFramePr>
          <p:nvPr/>
        </p:nvGraphicFramePr>
        <p:xfrm>
          <a:off x="304800" y="1752600"/>
          <a:ext cx="8534400" cy="4800600"/>
        </p:xfrm>
        <a:graphic>
          <a:graphicData uri="http://schemas.openxmlformats.org/drawingml/2006/table">
            <a:tbl>
              <a:tblPr firstRow="1" bandRow="1">
                <a:tableStyleId>{5C22544A-7EE6-4342-B048-85BDC9FD1C3A}</a:tableStyleId>
              </a:tblPr>
              <a:tblGrid>
                <a:gridCol w="4267200"/>
                <a:gridCol w="4267200"/>
              </a:tblGrid>
              <a:tr h="600075">
                <a:tc gridSpan="2">
                  <a:txBody>
                    <a:bodyPr/>
                    <a:lstStyle/>
                    <a:p>
                      <a:pPr marL="0" marR="0" algn="ctr">
                        <a:lnSpc>
                          <a:spcPct val="115000"/>
                        </a:lnSpc>
                        <a:spcBef>
                          <a:spcPts val="0"/>
                        </a:spcBef>
                        <a:spcAft>
                          <a:spcPts val="0"/>
                        </a:spcAft>
                      </a:pPr>
                      <a:r>
                        <a:rPr lang="en-US" sz="2400" b="1" dirty="0">
                          <a:latin typeface="Times New Roman"/>
                          <a:ea typeface="Calibri"/>
                          <a:cs typeface="Times New Roman"/>
                        </a:rPr>
                        <a:t>Application details</a:t>
                      </a:r>
                      <a:endParaRPr lang="en-US" sz="2400" dirty="0">
                        <a:latin typeface="Calibri"/>
                        <a:ea typeface="Calibri"/>
                        <a:cs typeface="Times New Roman"/>
                      </a:endParaRPr>
                    </a:p>
                  </a:txBody>
                  <a:tcPr marL="68580" marR="68580" marT="0" marB="0" anchor="ctr"/>
                </a:tc>
                <a:tc hMerge="1">
                  <a:txBody>
                    <a:bodyPr/>
                    <a:lstStyle/>
                    <a:p>
                      <a:endParaRPr lang="en-US"/>
                    </a:p>
                  </a:txBody>
                  <a:tcPr/>
                </a:tc>
              </a:tr>
              <a:tr h="600075">
                <a:tc>
                  <a:txBody>
                    <a:bodyPr/>
                    <a:lstStyle/>
                    <a:p>
                      <a:pPr marL="0" marR="0" algn="ctr">
                        <a:lnSpc>
                          <a:spcPct val="115000"/>
                        </a:lnSpc>
                        <a:spcBef>
                          <a:spcPts val="0"/>
                        </a:spcBef>
                        <a:spcAft>
                          <a:spcPts val="0"/>
                        </a:spcAft>
                      </a:pPr>
                      <a:r>
                        <a:rPr lang="en-US" sz="2400" b="1">
                          <a:latin typeface="Times New Roman"/>
                          <a:ea typeface="Calibri"/>
                          <a:cs typeface="Times New Roman"/>
                        </a:rPr>
                        <a:t>Application name</a:t>
                      </a:r>
                      <a:endParaRPr lang="en-US" sz="2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latin typeface="Times New Roman"/>
                          <a:ea typeface="Calibri"/>
                          <a:cs typeface="Times New Roman"/>
                        </a:rPr>
                        <a:t>DHIS2 mobile</a:t>
                      </a:r>
                      <a:endParaRPr lang="en-US" sz="2400">
                        <a:latin typeface="Calibri"/>
                        <a:ea typeface="Calibri"/>
                        <a:cs typeface="Times New Roman"/>
                      </a:endParaRPr>
                    </a:p>
                  </a:txBody>
                  <a:tcPr marL="68580" marR="68580" marT="0" marB="0" anchor="ctr"/>
                </a:tc>
              </a:tr>
              <a:tr h="600075">
                <a:tc>
                  <a:txBody>
                    <a:bodyPr/>
                    <a:lstStyle/>
                    <a:p>
                      <a:pPr marL="0" marR="0" algn="ctr">
                        <a:lnSpc>
                          <a:spcPct val="115000"/>
                        </a:lnSpc>
                        <a:spcBef>
                          <a:spcPts val="0"/>
                        </a:spcBef>
                        <a:spcAft>
                          <a:spcPts val="0"/>
                        </a:spcAft>
                      </a:pPr>
                      <a:r>
                        <a:rPr lang="en-US" sz="2400" b="1">
                          <a:latin typeface="Times New Roman"/>
                          <a:ea typeface="Calibri"/>
                          <a:cs typeface="Times New Roman"/>
                        </a:rPr>
                        <a:t>Application type</a:t>
                      </a:r>
                      <a:endParaRPr lang="en-US" sz="2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latin typeface="Times New Roman"/>
                          <a:ea typeface="Calibri"/>
                          <a:cs typeface="Times New Roman"/>
                        </a:rPr>
                        <a:t>J2ME</a:t>
                      </a:r>
                      <a:endParaRPr lang="en-US" sz="2400">
                        <a:latin typeface="Calibri"/>
                        <a:ea typeface="Calibri"/>
                        <a:cs typeface="Times New Roman"/>
                      </a:endParaRPr>
                    </a:p>
                  </a:txBody>
                  <a:tcPr marL="68580" marR="68580" marT="0" marB="0" anchor="ctr"/>
                </a:tc>
              </a:tr>
              <a:tr h="600075">
                <a:tc>
                  <a:txBody>
                    <a:bodyPr/>
                    <a:lstStyle/>
                    <a:p>
                      <a:pPr marL="0" marR="0" algn="ctr">
                        <a:lnSpc>
                          <a:spcPct val="115000"/>
                        </a:lnSpc>
                        <a:spcBef>
                          <a:spcPts val="0"/>
                        </a:spcBef>
                        <a:spcAft>
                          <a:spcPts val="0"/>
                        </a:spcAft>
                      </a:pPr>
                      <a:r>
                        <a:rPr lang="en-US" sz="2400" b="1" dirty="0">
                          <a:latin typeface="Times New Roman"/>
                          <a:ea typeface="Calibri"/>
                          <a:cs typeface="Times New Roman"/>
                        </a:rPr>
                        <a:t>Mode of reporting</a:t>
                      </a:r>
                      <a:endParaRPr lang="en-US" sz="2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latin typeface="Times New Roman"/>
                          <a:ea typeface="Calibri"/>
                          <a:cs typeface="Times New Roman"/>
                        </a:rPr>
                        <a:t>SMS (gateway based)</a:t>
                      </a:r>
                      <a:endParaRPr lang="en-US" sz="2400">
                        <a:latin typeface="Calibri"/>
                        <a:ea typeface="Calibri"/>
                        <a:cs typeface="Times New Roman"/>
                      </a:endParaRPr>
                    </a:p>
                  </a:txBody>
                  <a:tcPr marL="68580" marR="68580" marT="0" marB="0" anchor="ctr"/>
                </a:tc>
              </a:tr>
              <a:tr h="600075">
                <a:tc>
                  <a:txBody>
                    <a:bodyPr/>
                    <a:lstStyle/>
                    <a:p>
                      <a:pPr marL="0" marR="0" algn="ctr">
                        <a:lnSpc>
                          <a:spcPct val="115000"/>
                        </a:lnSpc>
                        <a:spcBef>
                          <a:spcPts val="0"/>
                        </a:spcBef>
                        <a:spcAft>
                          <a:spcPts val="0"/>
                        </a:spcAft>
                      </a:pPr>
                      <a:r>
                        <a:rPr lang="en-US" sz="2400" b="1">
                          <a:latin typeface="Times New Roman"/>
                          <a:ea typeface="Calibri"/>
                          <a:cs typeface="Times New Roman"/>
                        </a:rPr>
                        <a:t>No of </a:t>
                      </a:r>
                      <a:r>
                        <a:rPr lang="en-US" sz="2400" b="1" i="1">
                          <a:latin typeface="Times New Roman"/>
                          <a:ea typeface="Calibri"/>
                          <a:cs typeface="Times New Roman"/>
                        </a:rPr>
                        <a:t>JAR</a:t>
                      </a:r>
                      <a:r>
                        <a:rPr lang="en-US" sz="2400" b="1">
                          <a:latin typeface="Times New Roman"/>
                          <a:ea typeface="Calibri"/>
                          <a:cs typeface="Times New Roman"/>
                        </a:rPr>
                        <a:t> files</a:t>
                      </a:r>
                      <a:endParaRPr lang="en-US" sz="2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latin typeface="Times New Roman"/>
                          <a:ea typeface="Calibri"/>
                          <a:cs typeface="Times New Roman"/>
                        </a:rPr>
                        <a:t>3</a:t>
                      </a:r>
                      <a:endParaRPr lang="en-US" sz="2400">
                        <a:latin typeface="Calibri"/>
                        <a:ea typeface="Calibri"/>
                        <a:cs typeface="Times New Roman"/>
                      </a:endParaRPr>
                    </a:p>
                  </a:txBody>
                  <a:tcPr marL="68580" marR="68580" marT="0" marB="0" anchor="ctr"/>
                </a:tc>
              </a:tr>
              <a:tr h="600075">
                <a:tc>
                  <a:txBody>
                    <a:bodyPr/>
                    <a:lstStyle/>
                    <a:p>
                      <a:pPr marL="0" marR="0" algn="ctr">
                        <a:lnSpc>
                          <a:spcPct val="115000"/>
                        </a:lnSpc>
                        <a:spcBef>
                          <a:spcPts val="0"/>
                        </a:spcBef>
                        <a:spcAft>
                          <a:spcPts val="0"/>
                        </a:spcAft>
                      </a:pPr>
                      <a:r>
                        <a:rPr lang="en-US" sz="2400" b="1">
                          <a:latin typeface="Times New Roman"/>
                          <a:ea typeface="Calibri"/>
                          <a:cs typeface="Times New Roman"/>
                        </a:rPr>
                        <a:t>Name of reporting form</a:t>
                      </a:r>
                      <a:endParaRPr lang="en-US" sz="2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latin typeface="Times New Roman"/>
                          <a:ea typeface="Calibri"/>
                          <a:cs typeface="Times New Roman"/>
                        </a:rPr>
                        <a:t>HMIS (monthly)</a:t>
                      </a:r>
                      <a:endParaRPr lang="en-US" sz="2400">
                        <a:latin typeface="Calibri"/>
                        <a:ea typeface="Calibri"/>
                        <a:cs typeface="Times New Roman"/>
                      </a:endParaRPr>
                    </a:p>
                  </a:txBody>
                  <a:tcPr marL="68580" marR="68580" marT="0" marB="0" anchor="ctr"/>
                </a:tc>
              </a:tr>
              <a:tr h="600075">
                <a:tc>
                  <a:txBody>
                    <a:bodyPr/>
                    <a:lstStyle/>
                    <a:p>
                      <a:pPr marL="0" marR="0" algn="ctr">
                        <a:lnSpc>
                          <a:spcPct val="115000"/>
                        </a:lnSpc>
                        <a:spcBef>
                          <a:spcPts val="0"/>
                        </a:spcBef>
                        <a:spcAft>
                          <a:spcPts val="0"/>
                        </a:spcAft>
                      </a:pPr>
                      <a:r>
                        <a:rPr lang="en-US" sz="2400" b="1">
                          <a:latin typeface="Times New Roman"/>
                          <a:ea typeface="Calibri"/>
                          <a:cs typeface="Times New Roman"/>
                        </a:rPr>
                        <a:t>Total data fields</a:t>
                      </a:r>
                      <a:endParaRPr lang="en-US" sz="24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latin typeface="Times New Roman"/>
                          <a:ea typeface="Calibri"/>
                          <a:cs typeface="Times New Roman"/>
                        </a:rPr>
                        <a:t>75</a:t>
                      </a:r>
                      <a:endParaRPr lang="en-US" sz="2400">
                        <a:latin typeface="Calibri"/>
                        <a:ea typeface="Calibri"/>
                        <a:cs typeface="Times New Roman"/>
                      </a:endParaRPr>
                    </a:p>
                  </a:txBody>
                  <a:tcPr marL="68580" marR="68580" marT="0" marB="0" anchor="ctr"/>
                </a:tc>
              </a:tr>
              <a:tr h="600075">
                <a:tc>
                  <a:txBody>
                    <a:bodyPr/>
                    <a:lstStyle/>
                    <a:p>
                      <a:pPr marL="0" marR="0" algn="ctr">
                        <a:lnSpc>
                          <a:spcPct val="115000"/>
                        </a:lnSpc>
                        <a:spcBef>
                          <a:spcPts val="0"/>
                        </a:spcBef>
                        <a:spcAft>
                          <a:spcPts val="0"/>
                        </a:spcAft>
                      </a:pPr>
                      <a:r>
                        <a:rPr lang="en-US" sz="2400" b="1" dirty="0">
                          <a:latin typeface="Times New Roman"/>
                          <a:ea typeface="Calibri"/>
                          <a:cs typeface="Times New Roman"/>
                        </a:rPr>
                        <a:t>Data entry type</a:t>
                      </a:r>
                      <a:endParaRPr lang="en-US" sz="24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dirty="0">
                          <a:latin typeface="Times New Roman"/>
                          <a:ea typeface="Calibri"/>
                          <a:cs typeface="Times New Roman"/>
                        </a:rPr>
                        <a:t>Numeric</a:t>
                      </a:r>
                      <a:endParaRPr lang="en-US" sz="24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latin typeface="Algerian" pitchFamily="82" charset="0"/>
              </a:rPr>
              <a:t>CAPACITY-BUILDING</a:t>
            </a:r>
            <a:endParaRPr lang="en-US" b="1" dirty="0">
              <a:latin typeface="Algerian" pitchFamily="82" charset="0"/>
            </a:endParaRPr>
          </a:p>
        </p:txBody>
      </p:sp>
      <p:pic>
        <p:nvPicPr>
          <p:cNvPr id="6" name="Picture 5" descr="lllll.jpg"/>
          <p:cNvPicPr>
            <a:picLocks noChangeAspect="1"/>
          </p:cNvPicPr>
          <p:nvPr/>
        </p:nvPicPr>
        <p:blipFill>
          <a:blip r:embed="rId2" cstate="print"/>
          <a:stretch>
            <a:fillRect/>
          </a:stretch>
        </p:blipFill>
        <p:spPr>
          <a:xfrm>
            <a:off x="0" y="0"/>
            <a:ext cx="3124200" cy="2603500"/>
          </a:xfrm>
          <a:prstGeom prst="rect">
            <a:avLst/>
          </a:prstGeom>
        </p:spPr>
      </p:pic>
      <p:pic>
        <p:nvPicPr>
          <p:cNvPr id="8" name="Picture 7" descr="capcaity.jpg"/>
          <p:cNvPicPr>
            <a:picLocks noChangeAspect="1"/>
          </p:cNvPicPr>
          <p:nvPr/>
        </p:nvPicPr>
        <p:blipFill>
          <a:blip r:embed="rId3" cstate="print"/>
          <a:stretch>
            <a:fillRect/>
          </a:stretch>
        </p:blipFill>
        <p:spPr>
          <a:xfrm>
            <a:off x="6858000" y="4334117"/>
            <a:ext cx="2286001" cy="252388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sz="4000" b="1" dirty="0" smtClean="0">
                <a:latin typeface="Algerian" pitchFamily="82" charset="0"/>
              </a:rPr>
              <a:t>Stages of capacity-building</a:t>
            </a:r>
            <a:endParaRPr lang="en-US" sz="4000" b="1" dirty="0">
              <a:latin typeface="Algerian" pitchFamily="82" charset="0"/>
            </a:endParaRPr>
          </a:p>
        </p:txBody>
      </p:sp>
      <p:graphicFrame>
        <p:nvGraphicFramePr>
          <p:cNvPr id="4" name="Content Placeholder 3"/>
          <p:cNvGraphicFramePr>
            <a:graphicFrameLocks noGrp="1"/>
          </p:cNvGraphicFramePr>
          <p:nvPr>
            <p:ph idx="1"/>
          </p:nvPr>
        </p:nvGraphicFramePr>
        <p:xfrm>
          <a:off x="0" y="12192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pPr algn="r"/>
            <a:r>
              <a:rPr lang="en-US" sz="4000" b="1" dirty="0" smtClean="0">
                <a:latin typeface="Algerian" pitchFamily="82" charset="0"/>
              </a:rPr>
              <a:t>Preparation of User &amp; tot manual</a:t>
            </a:r>
            <a:endParaRPr lang="en-US" sz="4000" b="1" dirty="0">
              <a:latin typeface="Algerian" pitchFamily="82" charset="0"/>
            </a:endParaRPr>
          </a:p>
        </p:txBody>
      </p:sp>
      <p:sp>
        <p:nvSpPr>
          <p:cNvPr id="3" name="Content Placeholder 2"/>
          <p:cNvSpPr>
            <a:spLocks noGrp="1"/>
          </p:cNvSpPr>
          <p:nvPr>
            <p:ph idx="1"/>
          </p:nvPr>
        </p:nvSpPr>
        <p:spPr>
          <a:xfrm>
            <a:off x="457200" y="1600200"/>
            <a:ext cx="8229600" cy="4800600"/>
          </a:xfrm>
        </p:spPr>
        <p:txBody>
          <a:bodyPr>
            <a:normAutofit/>
          </a:bodyPr>
          <a:lstStyle/>
          <a:p>
            <a:pPr algn="just"/>
            <a:r>
              <a:rPr lang="en-US" sz="2800" dirty="0" smtClean="0">
                <a:latin typeface="Times New Roman" pitchFamily="18" charset="0"/>
                <a:cs typeface="Times New Roman" pitchFamily="18" charset="0"/>
              </a:rPr>
              <a:t>A stage of Initial Documentation</a:t>
            </a:r>
          </a:p>
          <a:p>
            <a:pPr algn="just"/>
            <a:r>
              <a:rPr lang="en-US" sz="2800" dirty="0" smtClean="0">
                <a:latin typeface="Times New Roman" pitchFamily="18" charset="0"/>
                <a:cs typeface="Times New Roman" pitchFamily="18" charset="0"/>
              </a:rPr>
              <a:t>Easy-to-learn documents</a:t>
            </a:r>
          </a:p>
          <a:p>
            <a:pPr algn="just"/>
            <a:r>
              <a:rPr lang="en-US" sz="2800" dirty="0" smtClean="0">
                <a:latin typeface="Times New Roman" pitchFamily="18" charset="0"/>
                <a:cs typeface="Times New Roman" pitchFamily="18" charset="0"/>
              </a:rPr>
              <a:t>Comprises of all necessary information (e.g. state guidelines, information flow and various screen shots)</a:t>
            </a:r>
          </a:p>
          <a:p>
            <a:pPr algn="just"/>
            <a:r>
              <a:rPr lang="en-US" sz="2800" dirty="0" smtClean="0">
                <a:latin typeface="Times New Roman" pitchFamily="18" charset="0"/>
                <a:cs typeface="Times New Roman" pitchFamily="18" charset="0"/>
              </a:rPr>
              <a:t>This is approved by the state before the order for printing is given</a:t>
            </a:r>
            <a:endParaRPr lang="en-US" sz="2800" dirty="0">
              <a:latin typeface="Times New Roman" pitchFamily="18" charset="0"/>
              <a:cs typeface="Times New Roman" pitchFamily="18" charset="0"/>
            </a:endParaRPr>
          </a:p>
        </p:txBody>
      </p:sp>
      <p:pic>
        <p:nvPicPr>
          <p:cNvPr id="4" name="Picture 3" descr="imageswa.jpg"/>
          <p:cNvPicPr>
            <a:picLocks noChangeAspect="1"/>
          </p:cNvPicPr>
          <p:nvPr/>
        </p:nvPicPr>
        <p:blipFill>
          <a:blip r:embed="rId2" cstate="print"/>
          <a:stretch>
            <a:fillRect/>
          </a:stretch>
        </p:blipFill>
        <p:spPr>
          <a:xfrm>
            <a:off x="1" y="1"/>
            <a:ext cx="1371599" cy="1676399"/>
          </a:xfrm>
          <a:prstGeom prst="rect">
            <a:avLst/>
          </a:prstGeom>
        </p:spPr>
      </p:pic>
      <p:pic>
        <p:nvPicPr>
          <p:cNvPr id="5" name="Picture 4" descr="imageswas.jpg"/>
          <p:cNvPicPr>
            <a:picLocks noChangeAspect="1"/>
          </p:cNvPicPr>
          <p:nvPr/>
        </p:nvPicPr>
        <p:blipFill>
          <a:blip r:embed="rId3" cstate="print"/>
          <a:stretch>
            <a:fillRect/>
          </a:stretch>
        </p:blipFill>
        <p:spPr>
          <a:xfrm>
            <a:off x="6524625" y="5114925"/>
            <a:ext cx="2619375" cy="17430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lgerian" pitchFamily="82" charset="0"/>
              </a:rPr>
              <a:t>Preparation of training check-list</a:t>
            </a:r>
            <a:endParaRPr lang="en-US" sz="4000" b="1" dirty="0">
              <a:latin typeface="Algerian" pitchFamily="82" charset="0"/>
            </a:endParaRPr>
          </a:p>
        </p:txBody>
      </p:sp>
      <p:sp>
        <p:nvSpPr>
          <p:cNvPr id="3" name="Content Placeholder 2"/>
          <p:cNvSpPr>
            <a:spLocks noGrp="1"/>
          </p:cNvSpPr>
          <p:nvPr>
            <p:ph sz="half" idx="1"/>
          </p:nvPr>
        </p:nvSpPr>
        <p:spPr>
          <a:xfrm>
            <a:off x="457200" y="1905000"/>
            <a:ext cx="4191000" cy="4221163"/>
          </a:xfrm>
        </p:spPr>
        <p:txBody>
          <a:bodyPr>
            <a:normAutofit/>
          </a:bodyPr>
          <a:lstStyle/>
          <a:p>
            <a:r>
              <a:rPr lang="en-US" sz="2800" dirty="0" smtClean="0">
                <a:latin typeface="Times New Roman" pitchFamily="18" charset="0"/>
                <a:cs typeface="Times New Roman" pitchFamily="18" charset="0"/>
              </a:rPr>
              <a:t>An exhaustive check-list is prepared before the team is sent to the field</a:t>
            </a:r>
          </a:p>
          <a:p>
            <a:r>
              <a:rPr lang="en-US" sz="2800" dirty="0" smtClean="0">
                <a:latin typeface="Times New Roman" pitchFamily="18" charset="0"/>
                <a:cs typeface="Times New Roman" pitchFamily="18" charset="0"/>
              </a:rPr>
              <a:t>Ensures consistency among the team-members</a:t>
            </a:r>
          </a:p>
          <a:p>
            <a:pPr algn="just">
              <a:buNone/>
            </a:pPr>
            <a:endParaRPr lang="en-US" sz="2800" dirty="0" smtClean="0">
              <a:latin typeface="Times New Roman" pitchFamily="18" charset="0"/>
              <a:cs typeface="Times New Roman" pitchFamily="18" charset="0"/>
            </a:endParaRPr>
          </a:p>
        </p:txBody>
      </p:sp>
      <p:pic>
        <p:nvPicPr>
          <p:cNvPr id="8" name="Content Placeholder 7" descr="images.jpg"/>
          <p:cNvPicPr>
            <a:picLocks noGrp="1" noChangeAspect="1"/>
          </p:cNvPicPr>
          <p:nvPr>
            <p:ph sz="half" idx="2"/>
          </p:nvPr>
        </p:nvPicPr>
        <p:blipFill>
          <a:blip r:embed="rId2" cstate="print"/>
          <a:stretch>
            <a:fillRect/>
          </a:stretch>
        </p:blipFill>
        <p:spPr>
          <a:xfrm>
            <a:off x="5791200" y="2057400"/>
            <a:ext cx="2771775" cy="32004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Autofit/>
          </a:bodyPr>
          <a:lstStyle/>
          <a:p>
            <a:r>
              <a:rPr lang="en-US" sz="4000" b="1" dirty="0" smtClean="0">
                <a:latin typeface="Algerian" pitchFamily="82" charset="0"/>
              </a:rPr>
              <a:t>Training schedule</a:t>
            </a:r>
            <a:endParaRPr lang="en-US" sz="4000" b="1" dirty="0">
              <a:latin typeface="Algerian" pitchFamily="82" charset="0"/>
            </a:endParaRPr>
          </a:p>
        </p:txBody>
      </p:sp>
      <p:sp>
        <p:nvSpPr>
          <p:cNvPr id="3" name="Content Placeholder 2"/>
          <p:cNvSpPr>
            <a:spLocks noGrp="1"/>
          </p:cNvSpPr>
          <p:nvPr>
            <p:ph idx="1"/>
          </p:nvPr>
        </p:nvSpPr>
        <p:spPr>
          <a:xfrm>
            <a:off x="304800" y="990600"/>
            <a:ext cx="8458200" cy="5410200"/>
          </a:xfrm>
        </p:spPr>
        <p:txBody>
          <a:bodyPr>
            <a:normAutofit/>
          </a:bodyPr>
          <a:lstStyle/>
          <a:p>
            <a:pPr algn="just">
              <a:buNone/>
            </a:pPr>
            <a:r>
              <a:rPr lang="en-US" sz="2800" dirty="0" smtClean="0">
                <a:latin typeface="Times New Roman" pitchFamily="18" charset="0"/>
                <a:cs typeface="Times New Roman" pitchFamily="18" charset="0"/>
              </a:rPr>
              <a:t>    A date-wise training schedule is prepared covering all the blocks in the district. The training schedule for the </a:t>
            </a:r>
            <a:r>
              <a:rPr lang="en-US" sz="2800" b="1" dirty="0" smtClean="0">
                <a:latin typeface="Times New Roman" pitchFamily="18" charset="0"/>
                <a:cs typeface="Times New Roman" pitchFamily="18" charset="0"/>
              </a:rPr>
              <a:t>District of Solan </a:t>
            </a:r>
            <a:r>
              <a:rPr lang="en-US" sz="2800" dirty="0" smtClean="0">
                <a:latin typeface="Times New Roman" pitchFamily="18" charset="0"/>
                <a:cs typeface="Times New Roman" pitchFamily="18" charset="0"/>
              </a:rPr>
              <a:t>is as under</a:t>
            </a:r>
          </a:p>
          <a:p>
            <a:pPr algn="just">
              <a:buNone/>
            </a:pPr>
            <a:endParaRPr lang="en-US" sz="2800" dirty="0" smtClean="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457201" y="2514599"/>
          <a:ext cx="8382000" cy="4109112"/>
        </p:xfrm>
        <a:graphic>
          <a:graphicData uri="http://schemas.openxmlformats.org/drawingml/2006/table">
            <a:tbl>
              <a:tblPr firstRow="1" bandRow="1">
                <a:tableStyleId>{5C22544A-7EE6-4342-B048-85BDC9FD1C3A}</a:tableStyleId>
              </a:tblPr>
              <a:tblGrid>
                <a:gridCol w="2095500"/>
                <a:gridCol w="1903252"/>
                <a:gridCol w="1537982"/>
                <a:gridCol w="2845266"/>
              </a:tblGrid>
              <a:tr h="843887">
                <a:tc>
                  <a:txBody>
                    <a:bodyPr/>
                    <a:lstStyle/>
                    <a:p>
                      <a:pPr marL="0" marR="0" algn="ctr">
                        <a:lnSpc>
                          <a:spcPct val="150000"/>
                        </a:lnSpc>
                        <a:spcBef>
                          <a:spcPts val="0"/>
                        </a:spcBef>
                        <a:spcAft>
                          <a:spcPts val="0"/>
                        </a:spcAft>
                      </a:pPr>
                      <a:r>
                        <a:rPr lang="en-US" sz="2000" b="1" dirty="0">
                          <a:latin typeface="Times New Roman"/>
                          <a:ea typeface="Calibri"/>
                          <a:cs typeface="Times New Roman"/>
                        </a:rPr>
                        <a:t>Block</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Total Participants</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Batches</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a:latin typeface="Times New Roman"/>
                          <a:ea typeface="Calibri"/>
                          <a:cs typeface="Times New Roman"/>
                        </a:rPr>
                        <a:t>Date</a:t>
                      </a:r>
                      <a:endParaRPr lang="en-US" sz="2000" b="1">
                        <a:latin typeface="Calibri"/>
                        <a:ea typeface="Calibri"/>
                        <a:cs typeface="Times New Roman"/>
                      </a:endParaRPr>
                    </a:p>
                  </a:txBody>
                  <a:tcPr marL="68580" marR="68580" marT="0" marB="0" anchor="ctr"/>
                </a:tc>
              </a:tr>
              <a:tr h="532452">
                <a:tc>
                  <a:txBody>
                    <a:bodyPr/>
                    <a:lstStyle/>
                    <a:p>
                      <a:pPr marL="0" marR="0" algn="ctr">
                        <a:lnSpc>
                          <a:spcPct val="150000"/>
                        </a:lnSpc>
                        <a:spcBef>
                          <a:spcPts val="0"/>
                        </a:spcBef>
                        <a:spcAft>
                          <a:spcPts val="0"/>
                        </a:spcAft>
                      </a:pPr>
                      <a:r>
                        <a:rPr lang="en-US" sz="2000" b="1" dirty="0">
                          <a:latin typeface="Times New Roman"/>
                          <a:ea typeface="Calibri"/>
                          <a:cs typeface="Times New Roman"/>
                        </a:rPr>
                        <a:t>District TOT</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16</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1</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a:latin typeface="Times New Roman"/>
                          <a:ea typeface="Calibri"/>
                          <a:cs typeface="Times New Roman"/>
                        </a:rPr>
                        <a:t>26</a:t>
                      </a:r>
                      <a:r>
                        <a:rPr lang="en-US" sz="2000" b="1" baseline="30000">
                          <a:latin typeface="Times New Roman"/>
                          <a:ea typeface="Calibri"/>
                          <a:cs typeface="Times New Roman"/>
                        </a:rPr>
                        <a:t>th</a:t>
                      </a:r>
                      <a:r>
                        <a:rPr lang="en-US" sz="2000" b="1">
                          <a:latin typeface="Times New Roman"/>
                          <a:ea typeface="Calibri"/>
                          <a:cs typeface="Times New Roman"/>
                        </a:rPr>
                        <a:t> March</a:t>
                      </a:r>
                      <a:endParaRPr lang="en-US" sz="2000" b="1">
                        <a:latin typeface="Calibri"/>
                        <a:ea typeface="Calibri"/>
                        <a:cs typeface="Times New Roman"/>
                      </a:endParaRPr>
                    </a:p>
                  </a:txBody>
                  <a:tcPr marL="68580" marR="68580" marT="0" marB="0" anchor="ctr"/>
                </a:tc>
              </a:tr>
              <a:tr h="532452">
                <a:tc>
                  <a:txBody>
                    <a:bodyPr/>
                    <a:lstStyle/>
                    <a:p>
                      <a:pPr marL="0" marR="0" algn="ctr">
                        <a:lnSpc>
                          <a:spcPct val="150000"/>
                        </a:lnSpc>
                        <a:spcBef>
                          <a:spcPts val="0"/>
                        </a:spcBef>
                        <a:spcAft>
                          <a:spcPts val="0"/>
                        </a:spcAft>
                      </a:pPr>
                      <a:r>
                        <a:rPr lang="en-US" sz="2000" b="1">
                          <a:latin typeface="Times New Roman"/>
                          <a:ea typeface="Calibri"/>
                          <a:cs typeface="Times New Roman"/>
                        </a:rPr>
                        <a:t>Dharampur</a:t>
                      </a:r>
                      <a:endParaRPr lang="en-US" sz="2000" b="1">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73</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2</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29</a:t>
                      </a:r>
                      <a:r>
                        <a:rPr lang="en-US" sz="2000" b="1" baseline="30000" dirty="0">
                          <a:latin typeface="Times New Roman"/>
                          <a:ea typeface="Calibri"/>
                          <a:cs typeface="Times New Roman"/>
                        </a:rPr>
                        <a:t>th</a:t>
                      </a:r>
                      <a:r>
                        <a:rPr lang="en-US" sz="2000" b="1" dirty="0">
                          <a:latin typeface="Times New Roman"/>
                          <a:ea typeface="Calibri"/>
                          <a:cs typeface="Times New Roman"/>
                        </a:rPr>
                        <a:t> &amp;30</a:t>
                      </a:r>
                      <a:r>
                        <a:rPr lang="en-US" sz="2000" b="1" baseline="30000" dirty="0">
                          <a:latin typeface="Times New Roman"/>
                          <a:ea typeface="Calibri"/>
                          <a:cs typeface="Times New Roman"/>
                        </a:rPr>
                        <a:t>th</a:t>
                      </a:r>
                      <a:r>
                        <a:rPr lang="en-US" sz="2000" b="1" dirty="0">
                          <a:latin typeface="Times New Roman"/>
                          <a:ea typeface="Calibri"/>
                          <a:cs typeface="Times New Roman"/>
                        </a:rPr>
                        <a:t> March</a:t>
                      </a:r>
                      <a:endParaRPr lang="en-US" sz="2000" b="1" dirty="0">
                        <a:latin typeface="Calibri"/>
                        <a:ea typeface="Calibri"/>
                        <a:cs typeface="Times New Roman"/>
                      </a:endParaRPr>
                    </a:p>
                  </a:txBody>
                  <a:tcPr marL="68580" marR="68580" marT="0" marB="0" anchor="ctr"/>
                </a:tc>
              </a:tr>
              <a:tr h="532452">
                <a:tc>
                  <a:txBody>
                    <a:bodyPr/>
                    <a:lstStyle/>
                    <a:p>
                      <a:pPr marL="0" marR="0" algn="ctr">
                        <a:lnSpc>
                          <a:spcPct val="150000"/>
                        </a:lnSpc>
                        <a:spcBef>
                          <a:spcPts val="0"/>
                        </a:spcBef>
                        <a:spcAft>
                          <a:spcPts val="0"/>
                        </a:spcAft>
                      </a:pPr>
                      <a:r>
                        <a:rPr lang="en-US" sz="2000" b="1">
                          <a:latin typeface="Times New Roman"/>
                          <a:ea typeface="Calibri"/>
                          <a:cs typeface="Times New Roman"/>
                        </a:rPr>
                        <a:t>Arki</a:t>
                      </a:r>
                      <a:endParaRPr lang="en-US" sz="2000" b="1">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57</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a:latin typeface="Times New Roman"/>
                          <a:ea typeface="Calibri"/>
                          <a:cs typeface="Times New Roman"/>
                        </a:rPr>
                        <a:t>1</a:t>
                      </a:r>
                      <a:endParaRPr lang="en-US" sz="2000" b="1">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31</a:t>
                      </a:r>
                      <a:r>
                        <a:rPr lang="en-US" sz="2000" b="1" baseline="30000" dirty="0">
                          <a:latin typeface="Times New Roman"/>
                          <a:ea typeface="Calibri"/>
                          <a:cs typeface="Times New Roman"/>
                        </a:rPr>
                        <a:t>st</a:t>
                      </a:r>
                      <a:r>
                        <a:rPr lang="en-US" sz="2000" b="1" dirty="0">
                          <a:latin typeface="Times New Roman"/>
                          <a:ea typeface="Calibri"/>
                          <a:cs typeface="Times New Roman"/>
                        </a:rPr>
                        <a:t> March</a:t>
                      </a:r>
                      <a:endParaRPr lang="en-US" sz="2000" b="1" dirty="0">
                        <a:latin typeface="Calibri"/>
                        <a:ea typeface="Calibri"/>
                        <a:cs typeface="Times New Roman"/>
                      </a:endParaRPr>
                    </a:p>
                  </a:txBody>
                  <a:tcPr marL="68580" marR="68580" marT="0" marB="0" anchor="ctr"/>
                </a:tc>
              </a:tr>
              <a:tr h="532452">
                <a:tc>
                  <a:txBody>
                    <a:bodyPr/>
                    <a:lstStyle/>
                    <a:p>
                      <a:pPr marL="0" marR="0" algn="ctr">
                        <a:lnSpc>
                          <a:spcPct val="150000"/>
                        </a:lnSpc>
                        <a:spcBef>
                          <a:spcPts val="0"/>
                        </a:spcBef>
                        <a:spcAft>
                          <a:spcPts val="0"/>
                        </a:spcAft>
                      </a:pPr>
                      <a:r>
                        <a:rPr lang="en-US" sz="2000" b="1">
                          <a:latin typeface="Times New Roman"/>
                          <a:ea typeface="Calibri"/>
                          <a:cs typeface="Times New Roman"/>
                        </a:rPr>
                        <a:t>Syri</a:t>
                      </a:r>
                      <a:endParaRPr lang="en-US" sz="2000" b="1">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38</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1</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2</a:t>
                      </a:r>
                      <a:r>
                        <a:rPr lang="en-US" sz="2000" b="1" baseline="30000" dirty="0">
                          <a:latin typeface="Times New Roman"/>
                          <a:ea typeface="Calibri"/>
                          <a:cs typeface="Times New Roman"/>
                        </a:rPr>
                        <a:t>nd</a:t>
                      </a:r>
                      <a:r>
                        <a:rPr lang="en-US" sz="2000" b="1" dirty="0">
                          <a:latin typeface="Times New Roman"/>
                          <a:ea typeface="Calibri"/>
                          <a:cs typeface="Times New Roman"/>
                        </a:rPr>
                        <a:t> April</a:t>
                      </a:r>
                      <a:endParaRPr lang="en-US" sz="2000" b="1" dirty="0">
                        <a:latin typeface="Calibri"/>
                        <a:ea typeface="Calibri"/>
                        <a:cs typeface="Times New Roman"/>
                      </a:endParaRPr>
                    </a:p>
                  </a:txBody>
                  <a:tcPr marL="68580" marR="68580" marT="0" marB="0" anchor="ctr"/>
                </a:tc>
              </a:tr>
              <a:tr h="532452">
                <a:tc>
                  <a:txBody>
                    <a:bodyPr/>
                    <a:lstStyle/>
                    <a:p>
                      <a:pPr marL="0" marR="0" algn="ctr">
                        <a:lnSpc>
                          <a:spcPct val="150000"/>
                        </a:lnSpc>
                        <a:spcBef>
                          <a:spcPts val="0"/>
                        </a:spcBef>
                        <a:spcAft>
                          <a:spcPts val="0"/>
                        </a:spcAft>
                      </a:pPr>
                      <a:r>
                        <a:rPr lang="en-US" sz="2000" b="1">
                          <a:latin typeface="Times New Roman"/>
                          <a:ea typeface="Calibri"/>
                          <a:cs typeface="Times New Roman"/>
                        </a:rPr>
                        <a:t>Chandi</a:t>
                      </a:r>
                      <a:endParaRPr lang="en-US" sz="2000" b="1">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a:latin typeface="Times New Roman"/>
                          <a:ea typeface="Calibri"/>
                          <a:cs typeface="Times New Roman"/>
                        </a:rPr>
                        <a:t>23</a:t>
                      </a:r>
                      <a:endParaRPr lang="en-US" sz="2000" b="1">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1</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3</a:t>
                      </a:r>
                      <a:r>
                        <a:rPr lang="en-US" sz="2000" b="1" baseline="30000" dirty="0">
                          <a:latin typeface="Times New Roman"/>
                          <a:ea typeface="Calibri"/>
                          <a:cs typeface="Times New Roman"/>
                        </a:rPr>
                        <a:t>rd</a:t>
                      </a:r>
                      <a:r>
                        <a:rPr lang="en-US" sz="2000" b="1" dirty="0">
                          <a:latin typeface="Times New Roman"/>
                          <a:ea typeface="Calibri"/>
                          <a:cs typeface="Times New Roman"/>
                        </a:rPr>
                        <a:t> April</a:t>
                      </a:r>
                      <a:endParaRPr lang="en-US" sz="2000" b="1" dirty="0">
                        <a:latin typeface="Calibri"/>
                        <a:ea typeface="Calibri"/>
                        <a:cs typeface="Times New Roman"/>
                      </a:endParaRPr>
                    </a:p>
                  </a:txBody>
                  <a:tcPr marL="68580" marR="68580" marT="0" marB="0" anchor="ctr"/>
                </a:tc>
              </a:tr>
              <a:tr h="532452">
                <a:tc>
                  <a:txBody>
                    <a:bodyPr/>
                    <a:lstStyle/>
                    <a:p>
                      <a:pPr marL="0" marR="0" algn="ctr">
                        <a:lnSpc>
                          <a:spcPct val="150000"/>
                        </a:lnSpc>
                        <a:spcBef>
                          <a:spcPts val="0"/>
                        </a:spcBef>
                        <a:spcAft>
                          <a:spcPts val="0"/>
                        </a:spcAft>
                      </a:pPr>
                      <a:r>
                        <a:rPr lang="en-US" sz="2000" b="1">
                          <a:latin typeface="Times New Roman"/>
                          <a:ea typeface="Calibri"/>
                          <a:cs typeface="Times New Roman"/>
                        </a:rPr>
                        <a:t>Nalagarh</a:t>
                      </a:r>
                      <a:endParaRPr lang="en-US" sz="2000" b="1">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a:latin typeface="Times New Roman"/>
                          <a:ea typeface="Calibri"/>
                          <a:cs typeface="Times New Roman"/>
                        </a:rPr>
                        <a:t>70</a:t>
                      </a:r>
                      <a:endParaRPr lang="en-US" sz="2000" b="1">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2</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4</a:t>
                      </a:r>
                      <a:r>
                        <a:rPr lang="en-US" sz="2000" b="1" baseline="30000" dirty="0">
                          <a:latin typeface="Times New Roman"/>
                          <a:ea typeface="Calibri"/>
                          <a:cs typeface="Times New Roman"/>
                        </a:rPr>
                        <a:t>th</a:t>
                      </a:r>
                      <a:r>
                        <a:rPr lang="en-US" sz="2000" b="1" dirty="0">
                          <a:latin typeface="Times New Roman"/>
                          <a:ea typeface="Calibri"/>
                          <a:cs typeface="Times New Roman"/>
                        </a:rPr>
                        <a:t> &amp; 5</a:t>
                      </a:r>
                      <a:r>
                        <a:rPr lang="en-US" sz="2000" b="1" baseline="30000" dirty="0">
                          <a:latin typeface="Times New Roman"/>
                          <a:ea typeface="Calibri"/>
                          <a:cs typeface="Times New Roman"/>
                        </a:rPr>
                        <a:t>th</a:t>
                      </a:r>
                      <a:r>
                        <a:rPr lang="en-US" sz="2000" b="1" dirty="0">
                          <a:latin typeface="Times New Roman"/>
                          <a:ea typeface="Calibri"/>
                          <a:cs typeface="Times New Roman"/>
                        </a:rPr>
                        <a:t> April</a:t>
                      </a:r>
                      <a:endParaRPr lang="en-US" sz="2000" b="1"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4000" b="1" dirty="0" smtClean="0">
                <a:latin typeface="Algerian" pitchFamily="82" charset="0"/>
              </a:rPr>
              <a:t>Training agenda</a:t>
            </a:r>
            <a:endParaRPr lang="en-US" sz="4000" b="1" dirty="0">
              <a:latin typeface="Algerian" pitchFamily="82" charset="0"/>
            </a:endParaRPr>
          </a:p>
        </p:txBody>
      </p:sp>
      <p:sp>
        <p:nvSpPr>
          <p:cNvPr id="3" name="Content Placeholder 2"/>
          <p:cNvSpPr>
            <a:spLocks noGrp="1"/>
          </p:cNvSpPr>
          <p:nvPr>
            <p:ph idx="1"/>
          </p:nvPr>
        </p:nvSpPr>
        <p:spPr>
          <a:xfrm>
            <a:off x="304800" y="990600"/>
            <a:ext cx="8458200" cy="5410200"/>
          </a:xfrm>
        </p:spPr>
        <p:txBody>
          <a:bodyPr>
            <a:normAutofit/>
          </a:bodyPr>
          <a:lstStyle/>
          <a:p>
            <a:pPr algn="just">
              <a:buNone/>
            </a:pPr>
            <a:endParaRPr lang="en-US" sz="2800" dirty="0" smtClean="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304800" y="838202"/>
          <a:ext cx="8534400" cy="5890691"/>
        </p:xfrm>
        <a:graphic>
          <a:graphicData uri="http://schemas.openxmlformats.org/drawingml/2006/table">
            <a:tbl>
              <a:tblPr firstRow="1" bandRow="1">
                <a:tableStyleId>{5C22544A-7EE6-4342-B048-85BDC9FD1C3A}</a:tableStyleId>
              </a:tblPr>
              <a:tblGrid>
                <a:gridCol w="1086195"/>
                <a:gridCol w="4095405"/>
                <a:gridCol w="1524000"/>
                <a:gridCol w="1828800"/>
              </a:tblGrid>
              <a:tr h="736941">
                <a:tc>
                  <a:txBody>
                    <a:bodyPr/>
                    <a:lstStyle/>
                    <a:p>
                      <a:pPr marL="0" marR="0" algn="ctr">
                        <a:lnSpc>
                          <a:spcPct val="150000"/>
                        </a:lnSpc>
                        <a:spcBef>
                          <a:spcPts val="0"/>
                        </a:spcBef>
                        <a:spcAft>
                          <a:spcPts val="0"/>
                        </a:spcAft>
                      </a:pPr>
                      <a:r>
                        <a:rPr lang="en-US" sz="2000" b="1" dirty="0">
                          <a:latin typeface="Times New Roman"/>
                          <a:ea typeface="Calibri"/>
                          <a:cs typeface="Times New Roman"/>
                        </a:rPr>
                        <a:t>S.NO</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Topic</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Time</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Methodology</a:t>
                      </a:r>
                      <a:endParaRPr lang="en-US" sz="2000" b="1" dirty="0">
                        <a:latin typeface="Calibri"/>
                        <a:ea typeface="Calibri"/>
                        <a:cs typeface="Times New Roman"/>
                      </a:endParaRPr>
                    </a:p>
                  </a:txBody>
                  <a:tcPr marL="68580" marR="68580" marT="0" marB="0" anchor="ctr"/>
                </a:tc>
              </a:tr>
              <a:tr h="655058">
                <a:tc>
                  <a:txBody>
                    <a:bodyPr/>
                    <a:lstStyle/>
                    <a:p>
                      <a:pPr marL="0" marR="0" algn="l">
                        <a:lnSpc>
                          <a:spcPct val="150000"/>
                        </a:lnSpc>
                        <a:spcBef>
                          <a:spcPts val="0"/>
                        </a:spcBef>
                        <a:spcAft>
                          <a:spcPts val="0"/>
                        </a:spcAft>
                      </a:pPr>
                      <a:r>
                        <a:rPr lang="en-US" sz="2000" b="1">
                          <a:latin typeface="Times New Roman"/>
                          <a:ea typeface="Calibri"/>
                          <a:cs typeface="Times New Roman"/>
                        </a:rPr>
                        <a:t>1</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Brief Introduction</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11:15 am</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endParaRPr lang="en-US" sz="2000" b="1">
                        <a:latin typeface="Times New Roman"/>
                        <a:ea typeface="Calibri"/>
                        <a:cs typeface="Times New Roman"/>
                      </a:endParaRPr>
                    </a:p>
                  </a:txBody>
                  <a:tcPr marL="68580" marR="68580" marT="0" marB="0" anchor="ctr"/>
                </a:tc>
              </a:tr>
              <a:tr h="655058">
                <a:tc>
                  <a:txBody>
                    <a:bodyPr/>
                    <a:lstStyle/>
                    <a:p>
                      <a:pPr marL="0" marR="0" algn="l">
                        <a:lnSpc>
                          <a:spcPct val="150000"/>
                        </a:lnSpc>
                        <a:spcBef>
                          <a:spcPts val="0"/>
                        </a:spcBef>
                        <a:spcAft>
                          <a:spcPts val="0"/>
                        </a:spcAft>
                      </a:pPr>
                      <a:r>
                        <a:rPr lang="en-US" sz="2000" b="1">
                          <a:latin typeface="Times New Roman"/>
                          <a:ea typeface="Calibri"/>
                          <a:cs typeface="Times New Roman"/>
                        </a:rPr>
                        <a:t>2</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Attendance of the participants</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11:30 am</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Paper</a:t>
                      </a:r>
                      <a:endParaRPr lang="en-US" sz="2000" b="1">
                        <a:latin typeface="Calibri"/>
                        <a:ea typeface="Calibri"/>
                        <a:cs typeface="Times New Roman"/>
                      </a:endParaRPr>
                    </a:p>
                  </a:txBody>
                  <a:tcPr marL="68580" marR="68580" marT="0" marB="0" anchor="ctr"/>
                </a:tc>
              </a:tr>
              <a:tr h="655058">
                <a:tc>
                  <a:txBody>
                    <a:bodyPr/>
                    <a:lstStyle/>
                    <a:p>
                      <a:pPr marL="0" marR="0" algn="l">
                        <a:lnSpc>
                          <a:spcPct val="150000"/>
                        </a:lnSpc>
                        <a:spcBef>
                          <a:spcPts val="0"/>
                        </a:spcBef>
                        <a:spcAft>
                          <a:spcPts val="0"/>
                        </a:spcAft>
                      </a:pPr>
                      <a:r>
                        <a:rPr lang="en-US" sz="2000" b="1">
                          <a:latin typeface="Times New Roman"/>
                          <a:ea typeface="Calibri"/>
                          <a:cs typeface="Times New Roman"/>
                        </a:rPr>
                        <a:t>3</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Introduction of DHIS Mobile</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12:00 pm</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Presentation</a:t>
                      </a:r>
                      <a:endParaRPr lang="en-US" sz="2000" b="1">
                        <a:latin typeface="Calibri"/>
                        <a:ea typeface="Calibri"/>
                        <a:cs typeface="Times New Roman"/>
                      </a:endParaRPr>
                    </a:p>
                  </a:txBody>
                  <a:tcPr marL="68580" marR="68580" marT="0" marB="0" anchor="ctr"/>
                </a:tc>
              </a:tr>
              <a:tr h="1013893">
                <a:tc>
                  <a:txBody>
                    <a:bodyPr/>
                    <a:lstStyle/>
                    <a:p>
                      <a:pPr marL="0" marR="0" algn="l">
                        <a:lnSpc>
                          <a:spcPct val="150000"/>
                        </a:lnSpc>
                        <a:spcBef>
                          <a:spcPts val="0"/>
                        </a:spcBef>
                        <a:spcAft>
                          <a:spcPts val="0"/>
                        </a:spcAft>
                      </a:pPr>
                      <a:r>
                        <a:rPr lang="en-US" sz="2000" b="1" dirty="0">
                          <a:latin typeface="Times New Roman"/>
                          <a:ea typeface="Calibri"/>
                          <a:cs typeface="Times New Roman"/>
                        </a:rPr>
                        <a:t>4</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Orientation on formats</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12:15 pm</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smtClean="0">
                          <a:latin typeface="Times New Roman"/>
                          <a:ea typeface="Calibri"/>
                          <a:cs typeface="Times New Roman"/>
                        </a:rPr>
                        <a:t>Presentation</a:t>
                      </a:r>
                      <a:endParaRPr lang="en-US" sz="2000" b="1" dirty="0">
                        <a:latin typeface="Calibri"/>
                        <a:ea typeface="Calibri"/>
                        <a:cs typeface="Times New Roman"/>
                      </a:endParaRPr>
                    </a:p>
                  </a:txBody>
                  <a:tcPr marL="68580" marR="68580" marT="0" marB="0" anchor="ctr"/>
                </a:tc>
              </a:tr>
              <a:tr h="1160790">
                <a:tc>
                  <a:txBody>
                    <a:bodyPr/>
                    <a:lstStyle/>
                    <a:p>
                      <a:pPr marL="0" marR="0" algn="l">
                        <a:lnSpc>
                          <a:spcPct val="150000"/>
                        </a:lnSpc>
                        <a:spcBef>
                          <a:spcPts val="0"/>
                        </a:spcBef>
                        <a:spcAft>
                          <a:spcPts val="0"/>
                        </a:spcAft>
                      </a:pPr>
                      <a:r>
                        <a:rPr lang="en-US" sz="2000" b="1" dirty="0">
                          <a:latin typeface="Times New Roman"/>
                          <a:ea typeface="Calibri"/>
                          <a:cs typeface="Times New Roman"/>
                        </a:rPr>
                        <a:t>5</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How to install the application on mobile phone through Bluetooth</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1:00 pm</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Presentation</a:t>
                      </a:r>
                      <a:endParaRPr lang="en-US" sz="2000" b="1" dirty="0">
                        <a:latin typeface="Calibri"/>
                        <a:ea typeface="Calibri"/>
                        <a:cs typeface="Times New Roman"/>
                      </a:endParaRPr>
                    </a:p>
                  </a:txBody>
                  <a:tcPr marL="68580" marR="68580" marT="0" marB="0" anchor="ctr"/>
                </a:tc>
              </a:tr>
              <a:tr h="1013893">
                <a:tc>
                  <a:txBody>
                    <a:bodyPr/>
                    <a:lstStyle/>
                    <a:p>
                      <a:pPr marL="0" marR="0" algn="l">
                        <a:lnSpc>
                          <a:spcPct val="150000"/>
                        </a:lnSpc>
                        <a:spcBef>
                          <a:spcPts val="0"/>
                        </a:spcBef>
                        <a:spcAft>
                          <a:spcPts val="0"/>
                        </a:spcAft>
                      </a:pPr>
                      <a:r>
                        <a:rPr lang="en-US" sz="2000" b="1">
                          <a:latin typeface="Times New Roman"/>
                          <a:ea typeface="Calibri"/>
                          <a:cs typeface="Times New Roman"/>
                        </a:rPr>
                        <a:t>6</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Demonstration of the application on emulator</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1:15 pm</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Emulator</a:t>
                      </a:r>
                      <a:endParaRPr lang="en-US" sz="2000" b="1"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800" y="0"/>
          <a:ext cx="8534400" cy="6789304"/>
        </p:xfrm>
        <a:graphic>
          <a:graphicData uri="http://schemas.openxmlformats.org/drawingml/2006/table">
            <a:tbl>
              <a:tblPr firstRow="1" bandRow="1">
                <a:tableStyleId>{5C22544A-7EE6-4342-B048-85BDC9FD1C3A}</a:tableStyleId>
              </a:tblPr>
              <a:tblGrid>
                <a:gridCol w="1086195"/>
                <a:gridCol w="3714405"/>
                <a:gridCol w="1905000"/>
                <a:gridCol w="1828800"/>
              </a:tblGrid>
              <a:tr h="685800">
                <a:tc>
                  <a:txBody>
                    <a:bodyPr/>
                    <a:lstStyle/>
                    <a:p>
                      <a:pPr marL="0" marR="0" algn="ctr">
                        <a:lnSpc>
                          <a:spcPct val="150000"/>
                        </a:lnSpc>
                        <a:spcBef>
                          <a:spcPts val="0"/>
                        </a:spcBef>
                        <a:spcAft>
                          <a:spcPts val="0"/>
                        </a:spcAft>
                      </a:pPr>
                      <a:r>
                        <a:rPr lang="en-US" sz="2000" b="1" dirty="0">
                          <a:latin typeface="Times New Roman"/>
                          <a:ea typeface="Calibri"/>
                          <a:cs typeface="Times New Roman"/>
                        </a:rPr>
                        <a:t>S.NO</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Topic</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Time</a:t>
                      </a:r>
                      <a:endParaRPr lang="en-US" sz="2000" b="1"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2000" b="1" dirty="0">
                          <a:latin typeface="Times New Roman"/>
                          <a:ea typeface="Calibri"/>
                          <a:cs typeface="Times New Roman"/>
                        </a:rPr>
                        <a:t>Methodology</a:t>
                      </a:r>
                      <a:endParaRPr lang="en-US" sz="2000" b="1" dirty="0">
                        <a:latin typeface="Calibri"/>
                        <a:ea typeface="Calibri"/>
                        <a:cs typeface="Times New Roman"/>
                      </a:endParaRPr>
                    </a:p>
                  </a:txBody>
                  <a:tcPr marL="68580" marR="68580" marT="0" marB="0" anchor="ctr"/>
                </a:tc>
              </a:tr>
              <a:tr h="916102">
                <a:tc>
                  <a:txBody>
                    <a:bodyPr/>
                    <a:lstStyle/>
                    <a:p>
                      <a:pPr marL="0" marR="0" algn="l">
                        <a:lnSpc>
                          <a:spcPct val="150000"/>
                        </a:lnSpc>
                        <a:spcBef>
                          <a:spcPts val="0"/>
                        </a:spcBef>
                        <a:spcAft>
                          <a:spcPts val="0"/>
                        </a:spcAft>
                      </a:pPr>
                      <a:r>
                        <a:rPr lang="en-US" sz="2000" b="1" dirty="0">
                          <a:latin typeface="Times New Roman"/>
                          <a:ea typeface="Calibri"/>
                          <a:cs typeface="Times New Roman"/>
                        </a:rPr>
                        <a:t>7</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To show the data sent through phone in DHIS2</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2:00 pm</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Presentation</a:t>
                      </a:r>
                      <a:endParaRPr lang="en-US" sz="2000" b="1" dirty="0">
                        <a:latin typeface="Calibri"/>
                        <a:ea typeface="Calibri"/>
                        <a:cs typeface="Times New Roman"/>
                      </a:endParaRPr>
                    </a:p>
                  </a:txBody>
                  <a:tcPr marL="68580" marR="68580" marT="0" marB="0" anchor="ctr"/>
                </a:tc>
              </a:tr>
              <a:tr h="916102">
                <a:tc>
                  <a:txBody>
                    <a:bodyPr/>
                    <a:lstStyle/>
                    <a:p>
                      <a:pPr marL="0" marR="0" algn="l">
                        <a:lnSpc>
                          <a:spcPct val="150000"/>
                        </a:lnSpc>
                        <a:spcBef>
                          <a:spcPts val="0"/>
                        </a:spcBef>
                        <a:spcAft>
                          <a:spcPts val="0"/>
                        </a:spcAft>
                      </a:pPr>
                      <a:r>
                        <a:rPr lang="en-US" sz="2000" b="1">
                          <a:latin typeface="Times New Roman"/>
                          <a:ea typeface="Calibri"/>
                          <a:cs typeface="Times New Roman"/>
                        </a:rPr>
                        <a:t>8</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Installation of application on participants phone</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Simultaneously</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Team Exercise</a:t>
                      </a:r>
                      <a:endParaRPr lang="en-US" sz="2000" b="1">
                        <a:latin typeface="Calibri"/>
                        <a:ea typeface="Calibri"/>
                        <a:cs typeface="Times New Roman"/>
                      </a:endParaRPr>
                    </a:p>
                  </a:txBody>
                  <a:tcPr marL="68580" marR="68580" marT="0" marB="0" anchor="ctr"/>
                </a:tc>
              </a:tr>
              <a:tr h="670661">
                <a:tc>
                  <a:txBody>
                    <a:bodyPr/>
                    <a:lstStyle/>
                    <a:p>
                      <a:pPr marL="0" marR="0" algn="l">
                        <a:lnSpc>
                          <a:spcPct val="150000"/>
                        </a:lnSpc>
                        <a:spcBef>
                          <a:spcPts val="0"/>
                        </a:spcBef>
                        <a:spcAft>
                          <a:spcPts val="0"/>
                        </a:spcAft>
                      </a:pPr>
                      <a:r>
                        <a:rPr lang="en-US" sz="2000" b="1">
                          <a:latin typeface="Times New Roman"/>
                          <a:ea typeface="Calibri"/>
                          <a:cs typeface="Times New Roman"/>
                        </a:rPr>
                        <a:t>9</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Hands on session</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2:15 pm</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Team Exercise</a:t>
                      </a:r>
                      <a:endParaRPr lang="en-US" sz="2000" b="1" dirty="0">
                        <a:latin typeface="Calibri"/>
                        <a:ea typeface="Calibri"/>
                        <a:cs typeface="Times New Roman"/>
                      </a:endParaRPr>
                    </a:p>
                  </a:txBody>
                  <a:tcPr marL="68580" marR="68580" marT="0" marB="0" anchor="ctr"/>
                </a:tc>
              </a:tr>
              <a:tr h="1374154">
                <a:tc>
                  <a:txBody>
                    <a:bodyPr/>
                    <a:lstStyle/>
                    <a:p>
                      <a:pPr marL="0" marR="0" algn="l">
                        <a:lnSpc>
                          <a:spcPct val="150000"/>
                        </a:lnSpc>
                        <a:spcBef>
                          <a:spcPts val="0"/>
                        </a:spcBef>
                        <a:spcAft>
                          <a:spcPts val="0"/>
                        </a:spcAft>
                      </a:pPr>
                      <a:r>
                        <a:rPr lang="en-US" sz="2000" b="1">
                          <a:latin typeface="Times New Roman"/>
                          <a:ea typeface="Calibri"/>
                          <a:cs typeface="Times New Roman"/>
                        </a:rPr>
                        <a:t>10</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Checking of data status and generating reports in DHIS2 application.</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3:00 pm</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smtClean="0">
                          <a:latin typeface="Times New Roman"/>
                          <a:ea typeface="Calibri"/>
                          <a:cs typeface="Times New Roman"/>
                        </a:rPr>
                        <a:t>Presentation</a:t>
                      </a:r>
                      <a:endParaRPr lang="en-US" sz="2000" b="1" dirty="0">
                        <a:latin typeface="Times New Roman"/>
                        <a:ea typeface="Calibri"/>
                        <a:cs typeface="Times New Roman"/>
                      </a:endParaRPr>
                    </a:p>
                  </a:txBody>
                  <a:tcPr marL="68580" marR="68580" marT="0" marB="0" anchor="ctr"/>
                </a:tc>
              </a:tr>
              <a:tr h="1188441">
                <a:tc>
                  <a:txBody>
                    <a:bodyPr/>
                    <a:lstStyle/>
                    <a:p>
                      <a:pPr marL="0" marR="0" algn="l">
                        <a:lnSpc>
                          <a:spcPct val="150000"/>
                        </a:lnSpc>
                        <a:spcBef>
                          <a:spcPts val="0"/>
                        </a:spcBef>
                        <a:spcAft>
                          <a:spcPts val="0"/>
                        </a:spcAft>
                      </a:pPr>
                      <a:r>
                        <a:rPr lang="en-US" sz="2000" b="1">
                          <a:latin typeface="Times New Roman"/>
                          <a:ea typeface="Calibri"/>
                          <a:cs typeface="Times New Roman"/>
                        </a:rPr>
                        <a:t>11</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Q/A Round</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3:15 pm</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Team Exercise</a:t>
                      </a:r>
                      <a:endParaRPr lang="en-US" sz="2000" b="1">
                        <a:latin typeface="Calibri"/>
                        <a:ea typeface="Calibri"/>
                        <a:cs typeface="Times New Roman"/>
                      </a:endParaRPr>
                    </a:p>
                  </a:txBody>
                  <a:tcPr marL="68580" marR="68580" marT="0" marB="0" anchor="ctr"/>
                </a:tc>
              </a:tr>
              <a:tr h="1038044">
                <a:tc>
                  <a:txBody>
                    <a:bodyPr/>
                    <a:lstStyle/>
                    <a:p>
                      <a:pPr marL="0" marR="0" algn="l">
                        <a:lnSpc>
                          <a:spcPct val="150000"/>
                        </a:lnSpc>
                        <a:spcBef>
                          <a:spcPts val="0"/>
                        </a:spcBef>
                        <a:spcAft>
                          <a:spcPts val="0"/>
                        </a:spcAft>
                      </a:pPr>
                      <a:r>
                        <a:rPr lang="en-US" sz="2000" b="1">
                          <a:latin typeface="Times New Roman"/>
                          <a:ea typeface="Calibri"/>
                          <a:cs typeface="Times New Roman"/>
                        </a:rPr>
                        <a:t>12</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a:latin typeface="Times New Roman"/>
                          <a:ea typeface="Calibri"/>
                          <a:cs typeface="Times New Roman"/>
                        </a:rPr>
                        <a:t>Feedback from the ANM through a questionnaire</a:t>
                      </a:r>
                      <a:endParaRPr lang="en-US" sz="2000" b="1">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3:30 pm</a:t>
                      </a:r>
                      <a:endParaRPr lang="en-US" sz="2000" b="1" dirty="0">
                        <a:latin typeface="Calibri"/>
                        <a:ea typeface="Calibri"/>
                        <a:cs typeface="Times New Roman"/>
                      </a:endParaRPr>
                    </a:p>
                  </a:txBody>
                  <a:tcPr marL="68580" marR="68580" marT="0" marB="0" anchor="ctr"/>
                </a:tc>
                <a:tc>
                  <a:txBody>
                    <a:bodyPr/>
                    <a:lstStyle/>
                    <a:p>
                      <a:pPr marL="0" marR="0" algn="l">
                        <a:lnSpc>
                          <a:spcPct val="150000"/>
                        </a:lnSpc>
                        <a:spcBef>
                          <a:spcPts val="0"/>
                        </a:spcBef>
                        <a:spcAft>
                          <a:spcPts val="0"/>
                        </a:spcAft>
                      </a:pPr>
                      <a:r>
                        <a:rPr lang="en-US" sz="2000" b="1" dirty="0">
                          <a:latin typeface="Times New Roman"/>
                          <a:ea typeface="Calibri"/>
                          <a:cs typeface="Times New Roman"/>
                        </a:rPr>
                        <a:t>Team Exercise</a:t>
                      </a:r>
                      <a:endParaRPr lang="en-US" sz="2000" b="1"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000" b="1" dirty="0" smtClean="0">
                <a:latin typeface="Algerian" pitchFamily="82" charset="0"/>
              </a:rPr>
              <a:t>Field Training</a:t>
            </a:r>
            <a:endParaRPr lang="en-US" sz="4000" b="1" dirty="0">
              <a:latin typeface="Algerian" pitchFamily="82" charset="0"/>
            </a:endParaRPr>
          </a:p>
        </p:txBody>
      </p:sp>
      <p:sp>
        <p:nvSpPr>
          <p:cNvPr id="3" name="Content Placeholder 2"/>
          <p:cNvSpPr>
            <a:spLocks noGrp="1"/>
          </p:cNvSpPr>
          <p:nvPr>
            <p:ph idx="1"/>
          </p:nvPr>
        </p:nvSpPr>
        <p:spPr>
          <a:xfrm>
            <a:off x="304800" y="3886200"/>
            <a:ext cx="8534400" cy="2667000"/>
          </a:xfrm>
        </p:spPr>
        <p:txBody>
          <a:bodyPr>
            <a:normAutofit lnSpcReduction="10000"/>
          </a:bodyPr>
          <a:lstStyle/>
          <a:p>
            <a:pPr>
              <a:buNone/>
            </a:pPr>
            <a:r>
              <a:rPr lang="en-US" sz="2800" b="1" u="sng" dirty="0" smtClean="0">
                <a:latin typeface="Times New Roman" pitchFamily="18" charset="0"/>
                <a:cs typeface="Times New Roman" pitchFamily="18" charset="0"/>
              </a:rPr>
              <a:t>District TOT</a:t>
            </a:r>
          </a:p>
          <a:p>
            <a:r>
              <a:rPr lang="en-US" sz="2800" dirty="0" smtClean="0">
                <a:latin typeface="Times New Roman" pitchFamily="18" charset="0"/>
                <a:cs typeface="Times New Roman" pitchFamily="18" charset="0"/>
              </a:rPr>
              <a:t>Done before the training of the health-workers</a:t>
            </a:r>
          </a:p>
          <a:p>
            <a:r>
              <a:rPr lang="en-US" sz="2800" dirty="0" smtClean="0">
                <a:latin typeface="Times New Roman" pitchFamily="18" charset="0"/>
                <a:cs typeface="Times New Roman" pitchFamily="18" charset="0"/>
              </a:rPr>
              <a:t>This is essentially done to check the smooth functioning, technical troubleshooting and for support in future.</a:t>
            </a:r>
          </a:p>
          <a:p>
            <a:r>
              <a:rPr lang="en-US" sz="2800" dirty="0" smtClean="0">
                <a:latin typeface="Times New Roman" pitchFamily="18" charset="0"/>
                <a:cs typeface="Times New Roman" pitchFamily="18" charset="0"/>
              </a:rPr>
              <a:t>Includes 5 people from district+3 people from block</a:t>
            </a:r>
          </a:p>
          <a:p>
            <a:pPr>
              <a:buNone/>
            </a:pPr>
            <a:endParaRPr lang="en-US" sz="2800" u="sng" dirty="0"/>
          </a:p>
        </p:txBody>
      </p:sp>
      <p:graphicFrame>
        <p:nvGraphicFramePr>
          <p:cNvPr id="4" name="Content Placeholder 3"/>
          <p:cNvGraphicFramePr>
            <a:graphicFrameLocks/>
          </p:cNvGraphicFramePr>
          <p:nvPr/>
        </p:nvGraphicFramePr>
        <p:xfrm>
          <a:off x="457200" y="1066801"/>
          <a:ext cx="8229600" cy="266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04800"/>
            <a:ext cx="8534400" cy="5821363"/>
          </a:xfrm>
        </p:spPr>
        <p:txBody>
          <a:bodyPr/>
          <a:lstStyle/>
          <a:p>
            <a:pPr algn="just">
              <a:buNone/>
            </a:pPr>
            <a:r>
              <a:rPr lang="en-US" sz="2800" b="1" u="sng" dirty="0" smtClean="0">
                <a:latin typeface="Times New Roman" pitchFamily="18" charset="0"/>
                <a:cs typeface="Times New Roman" pitchFamily="18" charset="0"/>
              </a:rPr>
              <a:t>ANM Training</a:t>
            </a:r>
          </a:p>
          <a:p>
            <a:pPr algn="just"/>
            <a:r>
              <a:rPr lang="en-US" sz="2800" dirty="0" smtClean="0">
                <a:latin typeface="Times New Roman" pitchFamily="18" charset="0"/>
                <a:cs typeface="Times New Roman" pitchFamily="18" charset="0"/>
              </a:rPr>
              <a:t>This involves all the health-workers. The venue is generally the PHC/CHC.</a:t>
            </a:r>
          </a:p>
          <a:p>
            <a:pPr algn="just"/>
            <a:r>
              <a:rPr lang="en-US" sz="2800" dirty="0" smtClean="0">
                <a:latin typeface="Times New Roman" pitchFamily="18" charset="0"/>
                <a:cs typeface="Times New Roman" pitchFamily="18" charset="0"/>
              </a:rPr>
              <a:t>Laptops, projector, training manual &amp; Black board were used as training tools</a:t>
            </a:r>
          </a:p>
          <a:p>
            <a:pPr algn="just"/>
            <a:r>
              <a:rPr lang="en-US" sz="2800" dirty="0" smtClean="0">
                <a:latin typeface="Times New Roman" pitchFamily="18" charset="0"/>
                <a:cs typeface="Times New Roman" pitchFamily="18" charset="0"/>
              </a:rPr>
              <a:t>After the training sessions, the ANMs were told to send the monthly report for the month of March.</a:t>
            </a:r>
          </a:p>
          <a:p>
            <a:pPr>
              <a:buNone/>
            </a:pPr>
            <a:endParaRPr lang="en-US" dirty="0"/>
          </a:p>
        </p:txBody>
      </p:sp>
      <p:pic>
        <p:nvPicPr>
          <p:cNvPr id="5" name="Picture 4" descr="Untitled.png"/>
          <p:cNvPicPr>
            <a:picLocks noChangeAspect="1"/>
          </p:cNvPicPr>
          <p:nvPr/>
        </p:nvPicPr>
        <p:blipFill>
          <a:blip r:embed="rId2" cstate="print"/>
          <a:stretch>
            <a:fillRect/>
          </a:stretch>
        </p:blipFill>
        <p:spPr>
          <a:xfrm>
            <a:off x="4495800" y="3886200"/>
            <a:ext cx="4648200" cy="2971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b="1" dirty="0" smtClean="0">
                <a:latin typeface="Algerian" pitchFamily="82" charset="0"/>
              </a:rPr>
              <a:t>Data Analysis </a:t>
            </a:r>
            <a:endParaRPr lang="en-US" sz="4000" b="1" dirty="0">
              <a:latin typeface="Algerian" pitchFamily="82" charset="0"/>
            </a:endParaRPr>
          </a:p>
        </p:txBody>
      </p:sp>
      <p:sp>
        <p:nvSpPr>
          <p:cNvPr id="3" name="Content Placeholder 2"/>
          <p:cNvSpPr>
            <a:spLocks noGrp="1"/>
          </p:cNvSpPr>
          <p:nvPr>
            <p:ph sz="half" idx="1"/>
          </p:nvPr>
        </p:nvSpPr>
        <p:spPr>
          <a:xfrm>
            <a:off x="457200" y="1219200"/>
            <a:ext cx="4038600" cy="4906963"/>
          </a:xfrm>
        </p:spPr>
        <p:txBody>
          <a:bodyPr/>
          <a:lstStyle/>
          <a:p>
            <a:pPr>
              <a:buNone/>
            </a:pPr>
            <a:r>
              <a:rPr lang="en-US" b="1" dirty="0" smtClean="0">
                <a:latin typeface="Times New Roman" pitchFamily="18" charset="0"/>
                <a:cs typeface="Times New Roman" pitchFamily="18" charset="0"/>
              </a:rPr>
              <a:t>Number of compatible phones</a:t>
            </a:r>
          </a:p>
          <a:p>
            <a:pPr>
              <a:buNone/>
            </a:pPr>
            <a:endParaRPr lang="en-US" dirty="0" smtClean="0"/>
          </a:p>
          <a:p>
            <a:pPr>
              <a:buNone/>
            </a:pPr>
            <a:endParaRPr lang="en-US" dirty="0"/>
          </a:p>
        </p:txBody>
      </p:sp>
      <p:sp>
        <p:nvSpPr>
          <p:cNvPr id="4" name="Content Placeholder 3"/>
          <p:cNvSpPr>
            <a:spLocks noGrp="1"/>
          </p:cNvSpPr>
          <p:nvPr>
            <p:ph sz="half" idx="2"/>
          </p:nvPr>
        </p:nvSpPr>
        <p:spPr>
          <a:xfrm>
            <a:off x="4648200" y="1143000"/>
            <a:ext cx="4038600" cy="4983163"/>
          </a:xfrm>
        </p:spPr>
        <p:txBody>
          <a:bodyPr/>
          <a:lstStyle/>
          <a:p>
            <a:pPr>
              <a:buNone/>
            </a:pPr>
            <a:r>
              <a:rPr lang="en-US" b="1" dirty="0" smtClean="0">
                <a:latin typeface="Times New Roman" pitchFamily="18" charset="0"/>
                <a:cs typeface="Times New Roman" pitchFamily="18" charset="0"/>
              </a:rPr>
              <a:t>Distribution of phones brand-wise</a:t>
            </a:r>
          </a:p>
          <a:p>
            <a:pPr>
              <a:buNone/>
            </a:pPr>
            <a:endParaRPr lang="en-US" b="1" dirty="0">
              <a:latin typeface="Times New Roman" pitchFamily="18" charset="0"/>
              <a:cs typeface="Times New Roman" pitchFamily="18" charset="0"/>
            </a:endParaRPr>
          </a:p>
        </p:txBody>
      </p:sp>
      <p:graphicFrame>
        <p:nvGraphicFramePr>
          <p:cNvPr id="5" name="Chart 4"/>
          <p:cNvGraphicFramePr/>
          <p:nvPr/>
        </p:nvGraphicFramePr>
        <p:xfrm>
          <a:off x="-609600" y="2133600"/>
          <a:ext cx="6934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048000" y="2133600"/>
          <a:ext cx="60960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rmAutofit/>
          </a:bodyPr>
          <a:lstStyle/>
          <a:p>
            <a:r>
              <a:rPr lang="en-US" sz="2800" b="1" dirty="0" smtClean="0">
                <a:latin typeface="Times New Roman" pitchFamily="18" charset="0"/>
                <a:cs typeface="Times New Roman" pitchFamily="18" charset="0"/>
              </a:rPr>
              <a:t>This set of questions basically aim at taking feedback of the application:</a:t>
            </a:r>
            <a:endParaRPr lang="en-US" sz="2800" b="1" dirty="0">
              <a:latin typeface="Times New Roman" pitchFamily="18" charset="0"/>
              <a:cs typeface="Times New Roman" pitchFamily="18" charset="0"/>
            </a:endParaRPr>
          </a:p>
        </p:txBody>
      </p:sp>
      <p:sp>
        <p:nvSpPr>
          <p:cNvPr id="10" name="Content Placeholder 9"/>
          <p:cNvSpPr>
            <a:spLocks noGrp="1"/>
          </p:cNvSpPr>
          <p:nvPr>
            <p:ph idx="1"/>
          </p:nvPr>
        </p:nvSpPr>
        <p:spPr/>
        <p:txBody>
          <a:bodyPr/>
          <a:lstStyle/>
          <a:p>
            <a:endParaRPr lang="en-US"/>
          </a:p>
        </p:txBody>
      </p:sp>
      <p:graphicFrame>
        <p:nvGraphicFramePr>
          <p:cNvPr id="11" name="Chart 10"/>
          <p:cNvGraphicFramePr/>
          <p:nvPr/>
        </p:nvGraphicFramePr>
        <p:xfrm>
          <a:off x="304800" y="1295400"/>
          <a:ext cx="86106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2800" b="1" dirty="0" smtClean="0">
                <a:latin typeface="Times New Roman" pitchFamily="18" charset="0"/>
                <a:cs typeface="Times New Roman" pitchFamily="18" charset="0"/>
              </a:rPr>
              <a:t>For the health workers whose phones were compatible, a separate set of questions were given:</a:t>
            </a:r>
            <a:endParaRPr lang="en-US" sz="2800" b="1" dirty="0">
              <a:latin typeface="Times New Roman" pitchFamily="18" charset="0"/>
              <a:cs typeface="Times New Roman" pitchFamily="18" charset="0"/>
            </a:endParaRPr>
          </a:p>
        </p:txBody>
      </p:sp>
      <p:sp>
        <p:nvSpPr>
          <p:cNvPr id="5" name="Content Placeholder 4"/>
          <p:cNvSpPr>
            <a:spLocks noGrp="1"/>
          </p:cNvSpPr>
          <p:nvPr>
            <p:ph idx="1"/>
          </p:nvPr>
        </p:nvSpPr>
        <p:spPr/>
        <p:txBody>
          <a:bodyPr/>
          <a:lstStyle/>
          <a:p>
            <a:endParaRPr lang="en-US"/>
          </a:p>
        </p:txBody>
      </p:sp>
      <p:graphicFrame>
        <p:nvGraphicFramePr>
          <p:cNvPr id="6" name="Chart 5"/>
          <p:cNvGraphicFramePr/>
          <p:nvPr/>
        </p:nvGraphicFramePr>
        <p:xfrm>
          <a:off x="304800" y="1295400"/>
          <a:ext cx="86106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0"/>
          <a:ext cx="60198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352800" y="2057400"/>
          <a:ext cx="68580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0" y="3810000"/>
          <a:ext cx="6324600" cy="304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b="1" dirty="0" smtClean="0">
                <a:latin typeface="Algerian" pitchFamily="82" charset="0"/>
              </a:rPr>
              <a:t>Results &amp; Discussion</a:t>
            </a:r>
            <a:endParaRPr lang="en-US" sz="4000" b="1" dirty="0">
              <a:latin typeface="Algerian" pitchFamily="82" charset="0"/>
            </a:endParaRPr>
          </a:p>
        </p:txBody>
      </p:sp>
      <p:sp>
        <p:nvSpPr>
          <p:cNvPr id="3" name="Content Placeholder 2"/>
          <p:cNvSpPr>
            <a:spLocks noGrp="1"/>
          </p:cNvSpPr>
          <p:nvPr>
            <p:ph idx="1"/>
          </p:nvPr>
        </p:nvSpPr>
        <p:spPr>
          <a:xfrm>
            <a:off x="381000" y="1066800"/>
            <a:ext cx="8458200" cy="5562600"/>
          </a:xfrm>
        </p:spPr>
        <p:txBody>
          <a:bodyPr>
            <a:normAutofit/>
          </a:bodyPr>
          <a:lstStyle/>
          <a:p>
            <a:pPr algn="just"/>
            <a:r>
              <a:rPr lang="en-US" sz="2800" dirty="0" smtClean="0">
                <a:latin typeface="Times New Roman" pitchFamily="18" charset="0"/>
                <a:cs typeface="Times New Roman" pitchFamily="18" charset="0"/>
              </a:rPr>
              <a:t>Only 42% of the phones were compatible with the JAVA application</a:t>
            </a:r>
          </a:p>
          <a:p>
            <a:pPr algn="just"/>
            <a:r>
              <a:rPr lang="en-US" sz="2800" dirty="0" smtClean="0">
                <a:latin typeface="Times New Roman" pitchFamily="18" charset="0"/>
                <a:cs typeface="Times New Roman" pitchFamily="18" charset="0"/>
              </a:rPr>
              <a:t>57% of the health workers preferred using Nokia phones</a:t>
            </a:r>
          </a:p>
          <a:p>
            <a:pPr algn="just"/>
            <a:r>
              <a:rPr lang="en-US" sz="2800" dirty="0" smtClean="0">
                <a:latin typeface="Times New Roman" pitchFamily="18" charset="0"/>
                <a:cs typeface="Times New Roman" pitchFamily="18" charset="0"/>
              </a:rPr>
              <a:t>In all the phones that were compatible, the </a:t>
            </a:r>
            <a:r>
              <a:rPr lang="en-US" sz="2800" i="1" dirty="0" smtClean="0">
                <a:latin typeface="Times New Roman" pitchFamily="18" charset="0"/>
                <a:cs typeface="Times New Roman" pitchFamily="18" charset="0"/>
              </a:rPr>
              <a:t>JAR</a:t>
            </a:r>
            <a:r>
              <a:rPr lang="en-US" sz="2800" dirty="0" smtClean="0">
                <a:latin typeface="Times New Roman" pitchFamily="18" charset="0"/>
                <a:cs typeface="Times New Roman" pitchFamily="18" charset="0"/>
              </a:rPr>
              <a:t> files were installed during the capacity-building</a:t>
            </a:r>
          </a:p>
          <a:p>
            <a:pPr algn="just"/>
            <a:r>
              <a:rPr lang="en-US" sz="2800" dirty="0" smtClean="0">
                <a:latin typeface="Times New Roman" pitchFamily="18" charset="0"/>
                <a:cs typeface="Times New Roman" pitchFamily="18" charset="0"/>
              </a:rPr>
              <a:t>Almost all of the heath workers (192 out of 201) were given hands on training (on the trainers phone or a phone was shared amongst a group)</a:t>
            </a:r>
          </a:p>
          <a:p>
            <a:pPr algn="just"/>
            <a:r>
              <a:rPr lang="en-US" sz="2800" dirty="0" smtClean="0">
                <a:latin typeface="Times New Roman" pitchFamily="18" charset="0"/>
                <a:cs typeface="Times New Roman" pitchFamily="18" charset="0"/>
              </a:rPr>
              <a:t>More the 75% of the health workers could read the form and could navigate through the form easily</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04800"/>
            <a:ext cx="8229600" cy="6172200"/>
          </a:xfrm>
        </p:spPr>
        <p:txBody>
          <a:bodyPr>
            <a:normAutofit lnSpcReduction="10000"/>
          </a:bodyPr>
          <a:lstStyle/>
          <a:p>
            <a:pPr algn="just"/>
            <a:r>
              <a:rPr lang="en-US" sz="2800" dirty="0" smtClean="0">
                <a:latin typeface="Times New Roman" pitchFamily="18" charset="0"/>
                <a:cs typeface="Times New Roman" pitchFamily="18" charset="0"/>
              </a:rPr>
              <a:t>128 health workers agreed that the mobile reporting will make their work easy</a:t>
            </a:r>
          </a:p>
          <a:p>
            <a:pPr algn="just"/>
            <a:r>
              <a:rPr lang="en-US" sz="2800" dirty="0" smtClean="0">
                <a:latin typeface="Times New Roman" pitchFamily="18" charset="0"/>
                <a:cs typeface="Times New Roman" pitchFamily="18" charset="0"/>
              </a:rPr>
              <a:t>On an average 75% of the health workers (whose phones were compatible) could send the monthly report (with help)</a:t>
            </a:r>
          </a:p>
          <a:p>
            <a:pPr algn="just"/>
            <a:r>
              <a:rPr lang="en-US" sz="2800" dirty="0" smtClean="0">
                <a:latin typeface="Times New Roman" pitchFamily="18" charset="0"/>
                <a:cs typeface="Times New Roman" pitchFamily="18" charset="0"/>
              </a:rPr>
              <a:t>But only 29 of them could Edit the last submitted report (a functionality where a saved/ sent report could be edited)</a:t>
            </a:r>
          </a:p>
          <a:p>
            <a:pPr algn="just">
              <a:buNone/>
            </a:pPr>
            <a:endParaRPr lang="en-US" sz="2800" dirty="0" smtClean="0">
              <a:latin typeface="Times New Roman" pitchFamily="18" charset="0"/>
              <a:cs typeface="Times New Roman" pitchFamily="18" charset="0"/>
            </a:endParaRPr>
          </a:p>
          <a:p>
            <a:pPr algn="just">
              <a:buNone/>
            </a:pPr>
            <a:r>
              <a:rPr lang="en-US" sz="2800" dirty="0" smtClean="0">
                <a:latin typeface="Matura MT Script Capitals" pitchFamily="66" charset="0"/>
                <a:cs typeface="Times New Roman" pitchFamily="18" charset="0"/>
              </a:rPr>
              <a:t>After the training session order </a:t>
            </a:r>
          </a:p>
          <a:p>
            <a:pPr algn="just">
              <a:buNone/>
            </a:pPr>
            <a:r>
              <a:rPr lang="en-US" sz="2800" dirty="0" smtClean="0">
                <a:latin typeface="Matura MT Script Capitals" pitchFamily="66" charset="0"/>
                <a:cs typeface="Times New Roman" pitchFamily="18" charset="0"/>
              </a:rPr>
              <a:t>was passed to sent the monthly </a:t>
            </a:r>
          </a:p>
          <a:p>
            <a:pPr algn="just">
              <a:buNone/>
            </a:pPr>
            <a:r>
              <a:rPr lang="en-US" sz="2800" dirty="0" smtClean="0">
                <a:latin typeface="Matura MT Script Capitals" pitchFamily="66" charset="0"/>
                <a:cs typeface="Times New Roman" pitchFamily="18" charset="0"/>
              </a:rPr>
              <a:t>report of March from their mobile </a:t>
            </a:r>
          </a:p>
          <a:p>
            <a:pPr algn="just">
              <a:buNone/>
            </a:pPr>
            <a:r>
              <a:rPr lang="en-US" sz="2800" dirty="0" smtClean="0">
                <a:latin typeface="Matura MT Script Capitals" pitchFamily="66" charset="0"/>
                <a:cs typeface="Times New Roman" pitchFamily="18" charset="0"/>
              </a:rPr>
              <a:t>phones......</a:t>
            </a:r>
            <a:endParaRPr lang="en-US" sz="2800" dirty="0">
              <a:latin typeface="Matura MT Script Capitals" pitchFamily="66" charset="0"/>
              <a:cs typeface="Times New Roman" pitchFamily="18" charset="0"/>
            </a:endParaRPr>
          </a:p>
        </p:txBody>
      </p:sp>
      <p:pic>
        <p:nvPicPr>
          <p:cNvPr id="4" name="Picture 3" descr="images.jpg"/>
          <p:cNvPicPr>
            <a:picLocks noChangeAspect="1"/>
          </p:cNvPicPr>
          <p:nvPr/>
        </p:nvPicPr>
        <p:blipFill>
          <a:blip r:embed="rId2" cstate="print"/>
          <a:stretch>
            <a:fillRect/>
          </a:stretch>
        </p:blipFill>
        <p:spPr>
          <a:xfrm>
            <a:off x="6629400" y="4114800"/>
            <a:ext cx="2514600" cy="2743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447800"/>
            <a:ext cx="8686800" cy="5410200"/>
          </a:xfrm>
        </p:spPr>
        <p:txBody>
          <a:bodyPr>
            <a:normAutofit/>
          </a:bodyPr>
          <a:lstStyle/>
          <a:p>
            <a:pPr algn="just"/>
            <a:r>
              <a:rPr lang="en-US" sz="2800" dirty="0" smtClean="0">
                <a:latin typeface="Times New Roman" pitchFamily="18" charset="0"/>
                <a:cs typeface="Times New Roman" pitchFamily="18" charset="0"/>
              </a:rPr>
              <a:t>Out of the 84 heath-workers 23% completed filled Monthly 1, 6% filled in completely Monthly 2 and only 1% of them filled in completely Monthly 3</a:t>
            </a:r>
          </a:p>
          <a:p>
            <a:pPr algn="just"/>
            <a:r>
              <a:rPr lang="en-US" sz="2800" dirty="0" smtClean="0">
                <a:latin typeface="Times New Roman" pitchFamily="18" charset="0"/>
                <a:cs typeface="Times New Roman" pitchFamily="18" charset="0"/>
              </a:rPr>
              <a:t>Majority of the health workers sent partially filled reports i.e. 50% of the data fields were filled</a:t>
            </a:r>
          </a:p>
          <a:p>
            <a:pPr algn="just"/>
            <a:r>
              <a:rPr lang="en-US" sz="2800" dirty="0" smtClean="0">
                <a:latin typeface="Times New Roman" pitchFamily="18" charset="0"/>
                <a:cs typeface="Times New Roman" pitchFamily="18" charset="0"/>
              </a:rPr>
              <a:t>Maximum health workers did not send Monthly 3 (many of the same sent completely filled Monthly 1 form)</a:t>
            </a:r>
          </a:p>
          <a:p>
            <a:pPr algn="just"/>
            <a:r>
              <a:rPr lang="en-US" sz="2800" dirty="0" smtClean="0">
                <a:latin typeface="Times New Roman" pitchFamily="18" charset="0"/>
                <a:cs typeface="Times New Roman" pitchFamily="18" charset="0"/>
              </a:rPr>
              <a:t>Many of the health-workers  sent empty forms</a:t>
            </a:r>
          </a:p>
          <a:p>
            <a:pPr algn="just"/>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pic>
        <p:nvPicPr>
          <p:cNvPr id="4" name="Picture 3" descr="images.jpg"/>
          <p:cNvPicPr>
            <a:picLocks noChangeAspect="1"/>
          </p:cNvPicPr>
          <p:nvPr/>
        </p:nvPicPr>
        <p:blipFill>
          <a:blip r:embed="rId3" cstate="print"/>
          <a:stretch>
            <a:fillRect/>
          </a:stretch>
        </p:blipFill>
        <p:spPr>
          <a:xfrm>
            <a:off x="0" y="0"/>
            <a:ext cx="1524000" cy="1323975"/>
          </a:xfrm>
          <a:prstGeom prst="rect">
            <a:avLst/>
          </a:prstGeom>
        </p:spPr>
      </p:pic>
      <p:pic>
        <p:nvPicPr>
          <p:cNvPr id="5" name="Picture 4" descr="imageswa.jpg"/>
          <p:cNvPicPr>
            <a:picLocks noChangeAspect="1"/>
          </p:cNvPicPr>
          <p:nvPr/>
        </p:nvPicPr>
        <p:blipFill>
          <a:blip r:embed="rId4" cstate="print"/>
          <a:stretch>
            <a:fillRect/>
          </a:stretch>
        </p:blipFill>
        <p:spPr>
          <a:xfrm>
            <a:off x="7696200" y="5181601"/>
            <a:ext cx="1447800" cy="1676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b="1" dirty="0" smtClean="0">
                <a:latin typeface="Algerian" pitchFamily="82" charset="0"/>
              </a:rPr>
              <a:t>   ISSUES &amp; CHALLENGES</a:t>
            </a:r>
            <a:endParaRPr lang="en-US" sz="4000" b="1" dirty="0">
              <a:latin typeface="Algerian" pitchFamily="82" charset="0"/>
            </a:endParaRPr>
          </a:p>
        </p:txBody>
      </p:sp>
      <p:sp>
        <p:nvSpPr>
          <p:cNvPr id="3" name="Content Placeholder 2"/>
          <p:cNvSpPr>
            <a:spLocks noGrp="1"/>
          </p:cNvSpPr>
          <p:nvPr>
            <p:ph idx="1"/>
          </p:nvPr>
        </p:nvSpPr>
        <p:spPr>
          <a:xfrm>
            <a:off x="457200" y="990600"/>
            <a:ext cx="8382000" cy="5562600"/>
          </a:xfrm>
        </p:spPr>
        <p:txBody>
          <a:bodyPr/>
          <a:lstStyle/>
          <a:p>
            <a:pPr>
              <a:buNone/>
            </a:pPr>
            <a:endParaRPr lang="en-US" u="sng" dirty="0" smtClean="0"/>
          </a:p>
          <a:p>
            <a:pPr>
              <a:buNone/>
            </a:pPr>
            <a:endParaRPr lang="en-US" u="sng" dirty="0"/>
          </a:p>
        </p:txBody>
      </p:sp>
      <p:graphicFrame>
        <p:nvGraphicFramePr>
          <p:cNvPr id="4" name="Diagram 3"/>
          <p:cNvGraphicFramePr/>
          <p:nvPr/>
        </p:nvGraphicFramePr>
        <p:xfrm>
          <a:off x="304800" y="1066800"/>
          <a:ext cx="8382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uuu.jpg"/>
          <p:cNvPicPr>
            <a:picLocks noChangeAspect="1"/>
          </p:cNvPicPr>
          <p:nvPr/>
        </p:nvPicPr>
        <p:blipFill>
          <a:blip r:embed="rId7" cstate="print"/>
          <a:stretch>
            <a:fillRect/>
          </a:stretch>
        </p:blipFill>
        <p:spPr>
          <a:xfrm>
            <a:off x="0" y="0"/>
            <a:ext cx="1828800" cy="1905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304799" y="228600"/>
            <a:ext cx="8763001" cy="6324600"/>
          </a:xfrm>
          <a:prstGeom prst="rect">
            <a:avLst/>
          </a:prstGeom>
          <a:noFill/>
          <a:ln w="9525">
            <a:noFill/>
            <a:miter lim="800000"/>
            <a:headEnd/>
            <a:tailEnd/>
          </a:ln>
        </p:spPr>
      </p:pic>
      <p:pic>
        <p:nvPicPr>
          <p:cNvPr id="9" name="Picture 8" descr="hhhh.jpg"/>
          <p:cNvPicPr>
            <a:picLocks noChangeAspect="1"/>
          </p:cNvPicPr>
          <p:nvPr/>
        </p:nvPicPr>
        <p:blipFill>
          <a:blip r:embed="rId3" cstate="print"/>
          <a:stretch>
            <a:fillRect/>
          </a:stretch>
        </p:blipFill>
        <p:spPr>
          <a:xfrm>
            <a:off x="0" y="0"/>
            <a:ext cx="1600200" cy="1600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676400"/>
            <a:ext cx="7162800" cy="609600"/>
          </a:xfrm>
        </p:spPr>
        <p:txBody>
          <a:bodyPr>
            <a:normAutofit fontScale="90000"/>
          </a:bodyPr>
          <a:lstStyle/>
          <a:p>
            <a:r>
              <a:rPr lang="en-US" dirty="0" smtClean="0"/>
              <a:t/>
            </a:r>
            <a:br>
              <a:rPr lang="en-US" dirty="0" smtClean="0"/>
            </a:br>
            <a:r>
              <a:rPr lang="en-US" dirty="0" smtClean="0"/>
              <a:t/>
            </a:r>
            <a:br>
              <a:rPr lang="en-US" dirty="0" smtClean="0"/>
            </a:br>
            <a:r>
              <a:rPr lang="en-US" sz="5300" b="1" dirty="0" smtClean="0">
                <a:latin typeface="Algerian" pitchFamily="82" charset="0"/>
              </a:rPr>
              <a:t> </a:t>
            </a:r>
            <a:br>
              <a:rPr lang="en-US" sz="5300" b="1" dirty="0" smtClean="0">
                <a:latin typeface="Algerian" pitchFamily="82" charset="0"/>
              </a:rPr>
            </a:br>
            <a:r>
              <a:rPr lang="en-US" b="1" dirty="0" smtClean="0">
                <a:latin typeface="Algerian" pitchFamily="82" charset="0"/>
              </a:rPr>
              <a:t>Mobile-based reporting: Process of Implementation &amp; Capacity Building</a:t>
            </a:r>
            <a:endParaRPr lang="en-US" b="1" dirty="0">
              <a:latin typeface="Algerian" pitchFamily="82" charset="0"/>
            </a:endParaRPr>
          </a:p>
        </p:txBody>
      </p:sp>
      <p:pic>
        <p:nvPicPr>
          <p:cNvPr id="5" name="Picture 4" descr="1.jpg"/>
          <p:cNvPicPr>
            <a:picLocks noChangeAspect="1"/>
          </p:cNvPicPr>
          <p:nvPr/>
        </p:nvPicPr>
        <p:blipFill>
          <a:blip r:embed="rId2" cstate="print"/>
          <a:stretch>
            <a:fillRect/>
          </a:stretch>
        </p:blipFill>
        <p:spPr>
          <a:xfrm>
            <a:off x="6684065" y="5181600"/>
            <a:ext cx="2459935" cy="1676400"/>
          </a:xfrm>
          <a:prstGeom prst="rect">
            <a:avLst/>
          </a:prstGeom>
        </p:spPr>
      </p:pic>
      <p:pic>
        <p:nvPicPr>
          <p:cNvPr id="6" name="Picture 5" descr="2.jpg"/>
          <p:cNvPicPr>
            <a:picLocks noChangeAspect="1"/>
          </p:cNvPicPr>
          <p:nvPr/>
        </p:nvPicPr>
        <p:blipFill>
          <a:blip r:embed="rId3" cstate="print"/>
          <a:stretch>
            <a:fillRect/>
          </a:stretch>
        </p:blipFill>
        <p:spPr>
          <a:xfrm>
            <a:off x="0" y="0"/>
            <a:ext cx="2444338" cy="1447800"/>
          </a:xfrm>
          <a:prstGeom prst="rect">
            <a:avLst/>
          </a:prstGeom>
        </p:spPr>
      </p:pic>
      <p:pic>
        <p:nvPicPr>
          <p:cNvPr id="7" name="Picture 6"/>
          <p:cNvPicPr/>
          <p:nvPr/>
        </p:nvPicPr>
        <p:blipFill>
          <a:blip r:embed="rId4" cstate="print"/>
          <a:srcRect/>
          <a:stretch>
            <a:fillRect/>
          </a:stretch>
        </p:blipFill>
        <p:spPr bwMode="auto">
          <a:xfrm>
            <a:off x="0" y="6124575"/>
            <a:ext cx="455295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b="1" dirty="0" smtClean="0">
                <a:latin typeface="Algerian" pitchFamily="82" charset="0"/>
              </a:rPr>
              <a:t>RECOMMENDATIONS &amp; LIMITATIONS</a:t>
            </a:r>
            <a:endParaRPr lang="en-US" b="1" dirty="0">
              <a:latin typeface="Algerian" pitchFamily="82" charset="0"/>
            </a:endParaRPr>
          </a:p>
        </p:txBody>
      </p:sp>
      <p:sp>
        <p:nvSpPr>
          <p:cNvPr id="3" name="Content Placeholder 2"/>
          <p:cNvSpPr>
            <a:spLocks noGrp="1"/>
          </p:cNvSpPr>
          <p:nvPr>
            <p:ph idx="1"/>
          </p:nvPr>
        </p:nvSpPr>
        <p:spPr>
          <a:xfrm>
            <a:off x="304800" y="1524000"/>
            <a:ext cx="8534400" cy="4038600"/>
          </a:xfrm>
        </p:spPr>
        <p:txBody>
          <a:bodyPr>
            <a:normAutofit fontScale="85000" lnSpcReduction="10000"/>
          </a:bodyPr>
          <a:lstStyle/>
          <a:p>
            <a:pPr algn="just">
              <a:buNone/>
            </a:pPr>
            <a:r>
              <a:rPr lang="en-US" sz="2800" b="1" u="sng" dirty="0" smtClean="0">
                <a:latin typeface="Times New Roman" pitchFamily="18" charset="0"/>
                <a:cs typeface="Times New Roman" pitchFamily="18" charset="0"/>
              </a:rPr>
              <a:t>Recommendations</a:t>
            </a:r>
          </a:p>
          <a:p>
            <a:pPr algn="just"/>
            <a:r>
              <a:rPr lang="en-US" sz="2800" dirty="0" smtClean="0">
                <a:latin typeface="Times New Roman" pitchFamily="18" charset="0"/>
                <a:cs typeface="Times New Roman" pitchFamily="18" charset="0"/>
              </a:rPr>
              <a:t>State should provide mobile phones to health workers</a:t>
            </a:r>
          </a:p>
          <a:p>
            <a:pPr algn="just"/>
            <a:r>
              <a:rPr lang="en-US" sz="2800" dirty="0" smtClean="0">
                <a:latin typeface="Times New Roman" pitchFamily="18" charset="0"/>
                <a:cs typeface="Times New Roman" pitchFamily="18" charset="0"/>
              </a:rPr>
              <a:t>State should cover the cost of sending monthly reports via SMS</a:t>
            </a:r>
          </a:p>
          <a:p>
            <a:pPr algn="just"/>
            <a:r>
              <a:rPr lang="en-US" sz="2800" dirty="0" smtClean="0">
                <a:latin typeface="Times New Roman" pitchFamily="18" charset="0"/>
                <a:cs typeface="Times New Roman" pitchFamily="18" charset="0"/>
              </a:rPr>
              <a:t>Training should be started only when the technology is decided</a:t>
            </a:r>
          </a:p>
          <a:p>
            <a:pPr algn="just"/>
            <a:r>
              <a:rPr lang="en-US" sz="2800" dirty="0" smtClean="0">
                <a:latin typeface="Times New Roman" pitchFamily="18" charset="0"/>
                <a:cs typeface="Times New Roman" pitchFamily="18" charset="0"/>
              </a:rPr>
              <a:t>The BMO or SMO or Data operator should hold a copy of  JAR files, in case of deletion form the user  mobile phone.</a:t>
            </a:r>
          </a:p>
          <a:p>
            <a:pPr algn="just"/>
            <a:r>
              <a:rPr lang="en-US" sz="2800" dirty="0" smtClean="0">
                <a:latin typeface="Times New Roman" pitchFamily="18" charset="0"/>
                <a:cs typeface="Times New Roman" pitchFamily="18" charset="0"/>
              </a:rPr>
              <a:t>The state needs to take ownership for application management and support</a:t>
            </a:r>
          </a:p>
          <a:p>
            <a:pPr algn="just"/>
            <a:r>
              <a:rPr lang="en-US" sz="2800" dirty="0" smtClean="0">
                <a:latin typeface="Times New Roman" pitchFamily="18" charset="0"/>
                <a:cs typeface="Times New Roman" pitchFamily="18" charset="0"/>
              </a:rPr>
              <a:t>Application should be tested a several times before the application is deployed in the health workers mobile</a:t>
            </a:r>
          </a:p>
          <a:p>
            <a:endParaRPr lang="en-US" sz="2800" dirty="0">
              <a:latin typeface="Times New Roman" pitchFamily="18" charset="0"/>
              <a:cs typeface="Times New Roman" pitchFamily="18" charset="0"/>
            </a:endParaRPr>
          </a:p>
        </p:txBody>
      </p:sp>
      <p:pic>
        <p:nvPicPr>
          <p:cNvPr id="4" name="Picture 3" descr="images.jpg"/>
          <p:cNvPicPr>
            <a:picLocks noChangeAspect="1"/>
          </p:cNvPicPr>
          <p:nvPr/>
        </p:nvPicPr>
        <p:blipFill>
          <a:blip r:embed="rId2" cstate="print"/>
          <a:stretch>
            <a:fillRect/>
          </a:stretch>
        </p:blipFill>
        <p:spPr>
          <a:xfrm>
            <a:off x="7162800" y="5181600"/>
            <a:ext cx="1981200" cy="16764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838200"/>
            <a:ext cx="8534400" cy="5791200"/>
          </a:xfrm>
        </p:spPr>
        <p:txBody>
          <a:bodyPr>
            <a:normAutofit/>
          </a:bodyPr>
          <a:lstStyle/>
          <a:p>
            <a:pPr>
              <a:buNone/>
            </a:pPr>
            <a:endParaRPr lang="en-US" sz="2400" b="1" u="sng" dirty="0" smtClean="0">
              <a:latin typeface="Times New Roman" pitchFamily="18" charset="0"/>
              <a:cs typeface="Times New Roman" pitchFamily="18" charset="0"/>
            </a:endParaRPr>
          </a:p>
          <a:p>
            <a:pPr>
              <a:buNone/>
            </a:pPr>
            <a:r>
              <a:rPr lang="en-US" sz="2400" b="1" u="sng" dirty="0" smtClean="0">
                <a:latin typeface="Times New Roman" pitchFamily="18" charset="0"/>
                <a:cs typeface="Times New Roman" pitchFamily="18" charset="0"/>
              </a:rPr>
              <a:t>Limitations</a:t>
            </a:r>
          </a:p>
          <a:p>
            <a:pPr algn="just"/>
            <a:r>
              <a:rPr lang="en-US" sz="2400" dirty="0" smtClean="0">
                <a:latin typeface="Times New Roman" pitchFamily="18" charset="0"/>
                <a:cs typeface="Times New Roman" pitchFamily="18" charset="0"/>
              </a:rPr>
              <a:t>SPSS could not be used for analysis. It is not an analytical study. The training sessions are aimed at troubleshooting of the application and judging the level of acceptance of the end-user.</a:t>
            </a:r>
          </a:p>
          <a:p>
            <a:pPr algn="just"/>
            <a:r>
              <a:rPr lang="en-US" sz="2400" dirty="0" smtClean="0">
                <a:latin typeface="Times New Roman" pitchFamily="18" charset="0"/>
                <a:cs typeface="Times New Roman" pitchFamily="18" charset="0"/>
              </a:rPr>
              <a:t>The language is a barrier to effective training</a:t>
            </a:r>
          </a:p>
          <a:p>
            <a:pPr algn="just"/>
            <a:r>
              <a:rPr lang="en-US" sz="2400" dirty="0" smtClean="0">
                <a:latin typeface="Times New Roman" pitchFamily="18" charset="0"/>
                <a:cs typeface="Times New Roman" pitchFamily="18" charset="0"/>
              </a:rPr>
              <a:t>Due to terrain and extreme climatic conditions making regular field visit is not an easy task</a:t>
            </a:r>
          </a:p>
          <a:p>
            <a:pPr algn="just"/>
            <a:r>
              <a:rPr lang="en-US" sz="2400" dirty="0" smtClean="0">
                <a:latin typeface="Times New Roman" pitchFamily="18" charset="0"/>
                <a:cs typeface="Times New Roman" pitchFamily="18" charset="0"/>
              </a:rPr>
              <a:t>Network connectivity is a limiting factor in some areas</a:t>
            </a:r>
          </a:p>
          <a:p>
            <a:pPr algn="just"/>
            <a:r>
              <a:rPr lang="en-US" sz="2400" dirty="0" smtClean="0">
                <a:latin typeface="Times New Roman" pitchFamily="18" charset="0"/>
                <a:cs typeface="Times New Roman" pitchFamily="18" charset="0"/>
              </a:rPr>
              <a:t>Each time a change in the application the team has to manually travel to the field to deploy it in the health-worker’s phone</a:t>
            </a:r>
          </a:p>
          <a:p>
            <a:pPr algn="just"/>
            <a:r>
              <a:rPr lang="en-US" sz="2400" dirty="0" smtClean="0">
                <a:latin typeface="Times New Roman" pitchFamily="18" charset="0"/>
                <a:cs typeface="Times New Roman" pitchFamily="18" charset="0"/>
              </a:rPr>
              <a:t>Shifts of work of the health-worker leading to about 75 % attendance in the blocks</a:t>
            </a:r>
          </a:p>
          <a:p>
            <a:pPr algn="just"/>
            <a:endParaRPr lang="en-US" sz="2400" dirty="0">
              <a:latin typeface="Times New Roman" pitchFamily="18" charset="0"/>
              <a:cs typeface="Times New Roman" pitchFamily="18" charset="0"/>
            </a:endParaRPr>
          </a:p>
        </p:txBody>
      </p:sp>
      <p:pic>
        <p:nvPicPr>
          <p:cNvPr id="4" name="Picture 3" descr="images.jpg"/>
          <p:cNvPicPr>
            <a:picLocks noChangeAspect="1"/>
          </p:cNvPicPr>
          <p:nvPr/>
        </p:nvPicPr>
        <p:blipFill>
          <a:blip r:embed="rId2" cstate="print"/>
          <a:stretch>
            <a:fillRect/>
          </a:stretch>
        </p:blipFill>
        <p:spPr>
          <a:xfrm>
            <a:off x="7239000" y="0"/>
            <a:ext cx="1905000" cy="16764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000" b="1" dirty="0" smtClean="0">
                <a:latin typeface="Algerian" pitchFamily="82" charset="0"/>
              </a:rPr>
              <a:t>References</a:t>
            </a:r>
            <a:endParaRPr lang="en-US" sz="4000" b="1" dirty="0">
              <a:latin typeface="Algerian" pitchFamily="82" charset="0"/>
            </a:endParaRPr>
          </a:p>
        </p:txBody>
      </p:sp>
      <p:sp>
        <p:nvSpPr>
          <p:cNvPr id="3" name="Content Placeholder 2"/>
          <p:cNvSpPr>
            <a:spLocks noGrp="1"/>
          </p:cNvSpPr>
          <p:nvPr>
            <p:ph idx="1"/>
          </p:nvPr>
        </p:nvSpPr>
        <p:spPr>
          <a:xfrm>
            <a:off x="457200" y="1066800"/>
            <a:ext cx="8229600" cy="5334000"/>
          </a:xfrm>
        </p:spPr>
        <p:txBody>
          <a:bodyPr>
            <a:normAutofit lnSpcReduction="10000"/>
          </a:bodyPr>
          <a:lstStyle/>
          <a:p>
            <a:pPr algn="just"/>
            <a:r>
              <a:rPr lang="en-US" sz="1600" b="1" dirty="0" smtClean="0">
                <a:latin typeface="Times New Roman" pitchFamily="18" charset="0"/>
                <a:cs typeface="Times New Roman" pitchFamily="18" charset="0"/>
              </a:rPr>
              <a:t>[1] </a:t>
            </a:r>
            <a:r>
              <a:rPr lang="en-US" sz="1600" b="1" dirty="0" err="1" smtClean="0">
                <a:latin typeface="Times New Roman" pitchFamily="18" charset="0"/>
                <a:cs typeface="Times New Roman" pitchFamily="18" charset="0"/>
              </a:rPr>
              <a:t>Abbasi</a:t>
            </a:r>
            <a:r>
              <a:rPr lang="en-US" sz="1600" b="1" dirty="0" smtClean="0">
                <a:latin typeface="Times New Roman" pitchFamily="18" charset="0"/>
                <a:cs typeface="Times New Roman" pitchFamily="18" charset="0"/>
              </a:rPr>
              <a:t>, Zia (2005) ‘Cambodia: </a:t>
            </a:r>
            <a:r>
              <a:rPr lang="en-US" sz="1600" b="1" dirty="0" err="1" smtClean="0">
                <a:latin typeface="Times New Roman" pitchFamily="18" charset="0"/>
                <a:cs typeface="Times New Roman" pitchFamily="18" charset="0"/>
              </a:rPr>
              <a:t>Multisector</a:t>
            </a:r>
            <a:r>
              <a:rPr lang="en-US" sz="1600" b="1" dirty="0" smtClean="0">
                <a:latin typeface="Times New Roman" pitchFamily="18" charset="0"/>
                <a:cs typeface="Times New Roman" pitchFamily="18" charset="0"/>
              </a:rPr>
              <a:t> Statistics’, Chapter 2 in Morrison, Thomas I., ed. 2005. </a:t>
            </a:r>
            <a:r>
              <a:rPr lang="en-US" sz="1600" b="1" i="1" dirty="0" smtClean="0">
                <a:latin typeface="Times New Roman" pitchFamily="18" charset="0"/>
                <a:cs typeface="Times New Roman" pitchFamily="18" charset="0"/>
              </a:rPr>
              <a:t>Statistical Capacity Building: Case Studies and Lessons Learned</a:t>
            </a:r>
            <a:r>
              <a:rPr lang="en-US" sz="1600" b="1" dirty="0" smtClean="0">
                <a:latin typeface="Times New Roman" pitchFamily="18" charset="0"/>
                <a:cs typeface="Times New Roman" pitchFamily="18" charset="0"/>
              </a:rPr>
              <a:t>. IMF, Washington, D.C. </a:t>
            </a:r>
          </a:p>
          <a:p>
            <a:pPr algn="just"/>
            <a:r>
              <a:rPr lang="en-US" sz="1600" b="1" dirty="0" smtClean="0">
                <a:latin typeface="Times New Roman" pitchFamily="18" charset="0"/>
                <a:cs typeface="Times New Roman" pitchFamily="18" charset="0"/>
              </a:rPr>
              <a:t>[2] 0ADB (2006) ‘Statistical Capacity Building in the Asia and Pacific Region’, Project Number 40096. Asian Development Bank, Manila. </a:t>
            </a:r>
          </a:p>
          <a:p>
            <a:pPr algn="just"/>
            <a:r>
              <a:rPr lang="en-US" sz="1600" b="1" dirty="0" smtClean="0">
                <a:latin typeface="Times New Roman" pitchFamily="18" charset="0"/>
                <a:cs typeface="Times New Roman" pitchFamily="18" charset="0"/>
              </a:rPr>
              <a:t>[3] Leypoldt MM. </a:t>
            </a:r>
            <a:r>
              <a:rPr lang="en-US" sz="1600" b="1" i="1" dirty="0" err="1" smtClean="0">
                <a:latin typeface="Times New Roman" pitchFamily="18" charset="0"/>
                <a:cs typeface="Times New Roman" pitchFamily="18" charset="0"/>
              </a:rPr>
              <a:t>Fourty</a:t>
            </a:r>
            <a:r>
              <a:rPr lang="en-US" sz="1600" b="1" i="1" dirty="0" smtClean="0">
                <a:latin typeface="Times New Roman" pitchFamily="18" charset="0"/>
                <a:cs typeface="Times New Roman" pitchFamily="18" charset="0"/>
              </a:rPr>
              <a:t> Ways to Teach in Groups. </a:t>
            </a:r>
            <a:r>
              <a:rPr lang="en-US" sz="1600" b="1" dirty="0" smtClean="0">
                <a:latin typeface="Times New Roman" pitchFamily="18" charset="0"/>
                <a:cs typeface="Times New Roman" pitchFamily="18" charset="0"/>
              </a:rPr>
              <a:t>New York: The Judson Press,</a:t>
            </a:r>
            <a:r>
              <a:rPr lang="en-US" sz="1600" b="1" i="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1984.</a:t>
            </a:r>
          </a:p>
          <a:p>
            <a:pPr algn="just"/>
            <a:r>
              <a:rPr lang="en-US" sz="1600" b="1" dirty="0" smtClean="0">
                <a:latin typeface="Times New Roman" pitchFamily="18" charset="0"/>
                <a:cs typeface="Times New Roman" pitchFamily="18" charset="0"/>
              </a:rPr>
              <a:t>[4] </a:t>
            </a:r>
            <a:r>
              <a:rPr lang="en-US" sz="1600" b="1" dirty="0" err="1" smtClean="0">
                <a:latin typeface="Times New Roman" pitchFamily="18" charset="0"/>
                <a:cs typeface="Times New Roman" pitchFamily="18" charset="0"/>
              </a:rPr>
              <a:t>AusAid</a:t>
            </a:r>
            <a:r>
              <a:rPr lang="en-US" sz="1600" b="1" dirty="0" smtClean="0">
                <a:latin typeface="Times New Roman" pitchFamily="18" charset="0"/>
                <a:cs typeface="Times New Roman" pitchFamily="18" charset="0"/>
              </a:rPr>
              <a:t> (2006). </a:t>
            </a:r>
            <a:r>
              <a:rPr lang="en-US" sz="1600" b="1" i="1" dirty="0" smtClean="0">
                <a:latin typeface="Times New Roman" pitchFamily="18" charset="0"/>
                <a:cs typeface="Times New Roman" pitchFamily="18" charset="0"/>
              </a:rPr>
              <a:t>A Staged Approach to Assess, Plan and Monitor Capacity Building</a:t>
            </a:r>
            <a:r>
              <a:rPr lang="en-US" sz="1600" b="1" dirty="0" smtClean="0">
                <a:latin typeface="Times New Roman" pitchFamily="18" charset="0"/>
                <a:cs typeface="Times New Roman" pitchFamily="18" charset="0"/>
              </a:rPr>
              <a:t>.</a:t>
            </a:r>
          </a:p>
          <a:p>
            <a:pPr algn="just"/>
            <a:r>
              <a:rPr lang="en-US" sz="1600" b="1" dirty="0" smtClean="0">
                <a:latin typeface="Times New Roman" pitchFamily="18" charset="0"/>
                <a:cs typeface="Times New Roman" pitchFamily="18" charset="0"/>
              </a:rPr>
              <a:t>[5] </a:t>
            </a:r>
            <a:r>
              <a:rPr lang="en-US" sz="1600" b="1" dirty="0" err="1" smtClean="0">
                <a:latin typeface="Times New Roman" pitchFamily="18" charset="0"/>
                <a:cs typeface="Times New Roman" pitchFamily="18" charset="0"/>
              </a:rPr>
              <a:t>Bakewell</a:t>
            </a:r>
            <a:r>
              <a:rPr lang="en-US" sz="1600" b="1" dirty="0" smtClean="0">
                <a:latin typeface="Times New Roman" pitchFamily="18" charset="0"/>
                <a:cs typeface="Times New Roman" pitchFamily="18" charset="0"/>
              </a:rPr>
              <a:t>, O., Adams, J and Pratt, B (2003). </a:t>
            </a:r>
            <a:r>
              <a:rPr lang="en-US" sz="1600" b="1" i="1" dirty="0" smtClean="0">
                <a:latin typeface="Times New Roman" pitchFamily="18" charset="0"/>
                <a:cs typeface="Times New Roman" pitchFamily="18" charset="0"/>
              </a:rPr>
              <a:t>Sharpening the Development Process: A practical guide to monitoring and evaluation</a:t>
            </a:r>
            <a:r>
              <a:rPr lang="en-US" sz="1600" b="1" dirty="0" smtClean="0">
                <a:latin typeface="Times New Roman" pitchFamily="18" charset="0"/>
                <a:cs typeface="Times New Roman" pitchFamily="18" charset="0"/>
              </a:rPr>
              <a:t>. INTRAC, UK.</a:t>
            </a:r>
          </a:p>
          <a:p>
            <a:pPr algn="just"/>
            <a:r>
              <a:rPr lang="en-US" sz="1600" b="1" dirty="0" smtClean="0">
                <a:latin typeface="Times New Roman" pitchFamily="18" charset="0"/>
                <a:cs typeface="Times New Roman" pitchFamily="18" charset="0"/>
              </a:rPr>
              <a:t>[6] </a:t>
            </a:r>
            <a:r>
              <a:rPr lang="en-US" sz="1600" b="1" dirty="0" err="1" smtClean="0">
                <a:latin typeface="Times New Roman" pitchFamily="18" charset="0"/>
                <a:cs typeface="Times New Roman" pitchFamily="18" charset="0"/>
              </a:rPr>
              <a:t>Cracknell</a:t>
            </a:r>
            <a:r>
              <a:rPr lang="en-US" sz="1600" b="1" dirty="0" smtClean="0">
                <a:latin typeface="Times New Roman" pitchFamily="18" charset="0"/>
                <a:cs typeface="Times New Roman" pitchFamily="18" charset="0"/>
              </a:rPr>
              <a:t>, B. (2000). </a:t>
            </a:r>
            <a:r>
              <a:rPr lang="en-US" sz="1600" b="1" i="1" dirty="0" smtClean="0">
                <a:latin typeface="Times New Roman" pitchFamily="18" charset="0"/>
                <a:cs typeface="Times New Roman" pitchFamily="18" charset="0"/>
              </a:rPr>
              <a:t>Evaluating Development Aid: Issues, problems and solutions</a:t>
            </a:r>
            <a:r>
              <a:rPr lang="en-US" sz="1600" b="1" dirty="0" smtClean="0">
                <a:latin typeface="Times New Roman" pitchFamily="18" charset="0"/>
                <a:cs typeface="Times New Roman" pitchFamily="18" charset="0"/>
              </a:rPr>
              <a:t>. Sage, London.</a:t>
            </a:r>
          </a:p>
          <a:p>
            <a:pPr algn="just"/>
            <a:r>
              <a:rPr lang="en-US" sz="1600" b="1" dirty="0" smtClean="0">
                <a:latin typeface="Times New Roman" pitchFamily="18" charset="0"/>
                <a:cs typeface="Times New Roman" pitchFamily="18" charset="0"/>
              </a:rPr>
              <a:t>[7] Davies, R. And Dart, J. (2005). </a:t>
            </a:r>
            <a:r>
              <a:rPr lang="en-US" sz="1600" b="1" i="1" dirty="0" smtClean="0">
                <a:latin typeface="Times New Roman" pitchFamily="18" charset="0"/>
                <a:cs typeface="Times New Roman" pitchFamily="18" charset="0"/>
              </a:rPr>
              <a:t>The ‘Most Significant Change’ (MSC) Technique: A guide to its use. </a:t>
            </a:r>
            <a:r>
              <a:rPr lang="en-US" sz="1600" b="1" dirty="0" smtClean="0">
                <a:latin typeface="Times New Roman" pitchFamily="18" charset="0"/>
                <a:cs typeface="Times New Roman" pitchFamily="18" charset="0"/>
              </a:rPr>
              <a:t>April 2005.</a:t>
            </a:r>
          </a:p>
          <a:p>
            <a:pPr algn="just"/>
            <a:r>
              <a:rPr lang="en-US" sz="1600" b="1" dirty="0" smtClean="0">
                <a:latin typeface="Times New Roman" pitchFamily="18" charset="0"/>
                <a:cs typeface="Times New Roman" pitchFamily="18" charset="0"/>
              </a:rPr>
              <a:t>[8] De Lange (undated). </a:t>
            </a:r>
            <a:r>
              <a:rPr lang="en-US" sz="1600" b="1" i="1" dirty="0" smtClean="0">
                <a:latin typeface="Times New Roman" pitchFamily="18" charset="0"/>
                <a:cs typeface="Times New Roman" pitchFamily="18" charset="0"/>
              </a:rPr>
              <a:t>Evaluating capacity development support: A gateway for capacity development.</a:t>
            </a:r>
            <a:endParaRPr lang="en-US" sz="1600" b="1"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[9] </a:t>
            </a:r>
            <a:r>
              <a:rPr lang="en-US" sz="1600" b="1" dirty="0" err="1" smtClean="0">
                <a:latin typeface="Times New Roman" pitchFamily="18" charset="0"/>
                <a:cs typeface="Times New Roman" pitchFamily="18" charset="0"/>
              </a:rPr>
              <a:t>Eade</a:t>
            </a:r>
            <a:r>
              <a:rPr lang="en-US" sz="1600" b="1" dirty="0" smtClean="0">
                <a:latin typeface="Times New Roman" pitchFamily="18" charset="0"/>
                <a:cs typeface="Times New Roman" pitchFamily="18" charset="0"/>
              </a:rPr>
              <a:t>, D. (1997). </a:t>
            </a:r>
            <a:r>
              <a:rPr lang="en-US" sz="1600" b="1" i="1" dirty="0" smtClean="0">
                <a:latin typeface="Times New Roman" pitchFamily="18" charset="0"/>
                <a:cs typeface="Times New Roman" pitchFamily="18" charset="0"/>
              </a:rPr>
              <a:t>Capacity Building: An approach to people-</a:t>
            </a:r>
            <a:r>
              <a:rPr lang="en-US" sz="1600" b="1" i="1" dirty="0" err="1" smtClean="0">
                <a:latin typeface="Times New Roman" pitchFamily="18" charset="0"/>
                <a:cs typeface="Times New Roman" pitchFamily="18" charset="0"/>
              </a:rPr>
              <a:t>centred</a:t>
            </a:r>
            <a:r>
              <a:rPr lang="en-US" sz="1600" b="1" i="1" dirty="0" smtClean="0">
                <a:latin typeface="Times New Roman" pitchFamily="18" charset="0"/>
                <a:cs typeface="Times New Roman" pitchFamily="18" charset="0"/>
              </a:rPr>
              <a:t> development. </a:t>
            </a:r>
            <a:r>
              <a:rPr lang="en-US" sz="1600" b="1" dirty="0" smtClean="0">
                <a:latin typeface="Times New Roman" pitchFamily="18" charset="0"/>
                <a:cs typeface="Times New Roman" pitchFamily="18" charset="0"/>
              </a:rPr>
              <a:t>Oxfam, UK.</a:t>
            </a:r>
          </a:p>
          <a:p>
            <a:pPr algn="just"/>
            <a:r>
              <a:rPr lang="en-US" sz="1600" b="1" dirty="0" smtClean="0">
                <a:latin typeface="Times New Roman" pitchFamily="18" charset="0"/>
                <a:cs typeface="Times New Roman" pitchFamily="18" charset="0"/>
              </a:rPr>
              <a:t>[10] Engel, P., </a:t>
            </a:r>
            <a:r>
              <a:rPr lang="en-US" sz="1600" b="1" dirty="0" err="1" smtClean="0">
                <a:latin typeface="Times New Roman" pitchFamily="18" charset="0"/>
                <a:cs typeface="Times New Roman" pitchFamily="18" charset="0"/>
              </a:rPr>
              <a:t>Keijzer</a:t>
            </a:r>
            <a:r>
              <a:rPr lang="en-US" sz="1600" b="1" dirty="0" smtClean="0">
                <a:latin typeface="Times New Roman" pitchFamily="18" charset="0"/>
                <a:cs typeface="Times New Roman" pitchFamily="18" charset="0"/>
              </a:rPr>
              <a:t>, N and Land, T. (2007). </a:t>
            </a:r>
            <a:r>
              <a:rPr lang="en-US" sz="1600" b="1" i="1" dirty="0" smtClean="0">
                <a:latin typeface="Times New Roman" pitchFamily="18" charset="0"/>
                <a:cs typeface="Times New Roman" pitchFamily="18" charset="0"/>
              </a:rPr>
              <a:t>A Balanced Approach to Monitoring and Evaluating Capacity and Performance: A proposal for a framework. </a:t>
            </a:r>
            <a:r>
              <a:rPr lang="en-US" sz="1600" b="1" dirty="0" smtClean="0">
                <a:latin typeface="Times New Roman" pitchFamily="18" charset="0"/>
                <a:cs typeface="Times New Roman" pitchFamily="18" charset="0"/>
              </a:rPr>
              <a:t>Discussion paper no. 58E, ECDPM.</a:t>
            </a:r>
          </a:p>
          <a:p>
            <a:pPr algn="just"/>
            <a:endParaRPr lang="en-US"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838200" y="685800"/>
            <a:ext cx="7467600"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gn="l"/>
            <a:r>
              <a:rPr lang="en-US" sz="4000" b="1" dirty="0" smtClean="0">
                <a:latin typeface="Algerian" pitchFamily="82" charset="0"/>
              </a:rPr>
              <a:t>Objective</a:t>
            </a:r>
            <a:endParaRPr lang="en-US" sz="4000" b="1" dirty="0">
              <a:latin typeface="Algerian" pitchFamily="82" charset="0"/>
            </a:endParaRPr>
          </a:p>
        </p:txBody>
      </p:sp>
      <p:sp>
        <p:nvSpPr>
          <p:cNvPr id="3" name="Content Placeholder 2"/>
          <p:cNvSpPr>
            <a:spLocks noGrp="1"/>
          </p:cNvSpPr>
          <p:nvPr>
            <p:ph idx="1"/>
          </p:nvPr>
        </p:nvSpPr>
        <p:spPr>
          <a:xfrm>
            <a:off x="457200" y="1524000"/>
            <a:ext cx="8229600" cy="4602163"/>
          </a:xfrm>
        </p:spPr>
        <p:txBody>
          <a:bodyPr/>
          <a:lstStyle/>
          <a:p>
            <a:pPr algn="just">
              <a:buNone/>
            </a:pPr>
            <a:endParaRPr lang="en-US" dirty="0"/>
          </a:p>
          <a:p>
            <a:pPr algn="just">
              <a:buNone/>
            </a:pPr>
            <a:endParaRPr lang="en-US" sz="2800" dirty="0" smtClean="0">
              <a:latin typeface="Times New Roman" pitchFamily="18" charset="0"/>
              <a:cs typeface="Times New Roman" pitchFamily="18" charset="0"/>
            </a:endParaRPr>
          </a:p>
          <a:p>
            <a:pPr algn="just">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This </a:t>
            </a:r>
            <a:r>
              <a:rPr lang="en-US" sz="2800" dirty="0">
                <a:latin typeface="Times New Roman" pitchFamily="18" charset="0"/>
                <a:cs typeface="Times New Roman" pitchFamily="18" charset="0"/>
              </a:rPr>
              <a:t>report summarizes the process of implementation of the </a:t>
            </a:r>
            <a:r>
              <a:rPr lang="en-US" sz="2800" b="1" dirty="0">
                <a:latin typeface="Times New Roman" pitchFamily="18" charset="0"/>
                <a:cs typeface="Times New Roman" pitchFamily="18" charset="0"/>
              </a:rPr>
              <a:t>mobile-based ANM Information System</a:t>
            </a:r>
            <a:r>
              <a:rPr lang="en-US" sz="2800" dirty="0">
                <a:latin typeface="Times New Roman" pitchFamily="18" charset="0"/>
                <a:cs typeface="Times New Roman" pitchFamily="18" charset="0"/>
              </a:rPr>
              <a:t>, focusing largely on the training and capacity-building of the top-management and the ANMs. </a:t>
            </a:r>
          </a:p>
          <a:p>
            <a:endParaRPr lang="en-US" dirty="0"/>
          </a:p>
        </p:txBody>
      </p:sp>
      <p:pic>
        <p:nvPicPr>
          <p:cNvPr id="4" name="Picture 3" descr="index.jpg"/>
          <p:cNvPicPr>
            <a:picLocks noChangeAspect="1"/>
          </p:cNvPicPr>
          <p:nvPr/>
        </p:nvPicPr>
        <p:blipFill>
          <a:blip r:embed="rId2" cstate="print"/>
          <a:stretch>
            <a:fillRect/>
          </a:stretch>
        </p:blipFill>
        <p:spPr>
          <a:xfrm>
            <a:off x="6934200" y="0"/>
            <a:ext cx="2209800" cy="2209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b="1" dirty="0" smtClean="0">
                <a:latin typeface="Algerian" pitchFamily="82" charset="0"/>
              </a:rPr>
              <a:t>What is m-health??</a:t>
            </a:r>
            <a:endParaRPr lang="en-US" sz="4000" b="1" dirty="0">
              <a:latin typeface="Algerian" pitchFamily="82" charset="0"/>
            </a:endParaRPr>
          </a:p>
        </p:txBody>
      </p:sp>
      <p:sp>
        <p:nvSpPr>
          <p:cNvPr id="3" name="Content Placeholder 2"/>
          <p:cNvSpPr>
            <a:spLocks noGrp="1"/>
          </p:cNvSpPr>
          <p:nvPr>
            <p:ph idx="1"/>
          </p:nvPr>
        </p:nvSpPr>
        <p:spPr>
          <a:xfrm>
            <a:off x="457200" y="1066800"/>
            <a:ext cx="8458200" cy="5410200"/>
          </a:xfrm>
        </p:spPr>
        <p:txBody>
          <a:bodyPr/>
          <a:lstStyle/>
          <a:p>
            <a:pPr algn="just"/>
            <a:r>
              <a:rPr lang="en-US" sz="2800" b="1" dirty="0" smtClean="0">
                <a:latin typeface="Times New Roman" pitchFamily="18" charset="0"/>
                <a:cs typeface="Times New Roman" pitchFamily="18" charset="0"/>
              </a:rPr>
              <a:t>M-health (or mobile-health) </a:t>
            </a:r>
            <a:r>
              <a:rPr lang="en-US" sz="2800" dirty="0" smtClean="0">
                <a:latin typeface="Times New Roman" pitchFamily="18" charset="0"/>
                <a:cs typeface="Times New Roman" pitchFamily="18" charset="0"/>
              </a:rPr>
              <a:t>is a term used for the practice of medical and public health, supported by mobile devices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such as mobile phones</a:t>
            </a:r>
          </a:p>
          <a:p>
            <a:pPr algn="just"/>
            <a:endParaRPr lang="en-US" sz="2800"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National Rural Health Mission (NRHM) &amp; HISPindia </a:t>
            </a:r>
            <a:r>
              <a:rPr lang="en-US" sz="2800" dirty="0" smtClean="0">
                <a:latin typeface="Times New Roman" pitchFamily="18" charset="0"/>
                <a:cs typeface="Times New Roman" pitchFamily="18" charset="0"/>
              </a:rPr>
              <a:t>is the leading public-non government technical support alliance for a initiative in using mobile phones to strengthen the HMIS reporting </a:t>
            </a:r>
          </a:p>
          <a:p>
            <a:endParaRPr lang="en-US" dirty="0" smtClean="0"/>
          </a:p>
        </p:txBody>
      </p:sp>
      <p:pic>
        <p:nvPicPr>
          <p:cNvPr id="5" name="Picture 4" descr="index.jpg"/>
          <p:cNvPicPr>
            <a:picLocks noChangeAspect="1"/>
          </p:cNvPicPr>
          <p:nvPr/>
        </p:nvPicPr>
        <p:blipFill>
          <a:blip r:embed="rId2" cstate="print"/>
          <a:stretch>
            <a:fillRect/>
          </a:stretch>
        </p:blipFill>
        <p:spPr>
          <a:xfrm>
            <a:off x="7391400" y="5562600"/>
            <a:ext cx="1752601" cy="1295400"/>
          </a:xfrm>
          <a:prstGeom prst="rect">
            <a:avLst/>
          </a:prstGeom>
        </p:spPr>
      </p:pic>
      <p:pic>
        <p:nvPicPr>
          <p:cNvPr id="6" name="Picture 5"/>
          <p:cNvPicPr/>
          <p:nvPr/>
        </p:nvPicPr>
        <p:blipFill>
          <a:blip r:embed="rId3" cstate="print"/>
          <a:srcRect/>
          <a:stretch>
            <a:fillRect/>
          </a:stretch>
        </p:blipFill>
        <p:spPr bwMode="auto">
          <a:xfrm>
            <a:off x="0" y="5714999"/>
            <a:ext cx="4114800" cy="1143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b="1" dirty="0" smtClean="0">
                <a:latin typeface="Algerian" pitchFamily="82" charset="0"/>
              </a:rPr>
              <a:t>What is capacity-building??</a:t>
            </a:r>
            <a:endParaRPr lang="en-US" sz="4000" b="1" dirty="0">
              <a:latin typeface="Algerian" pitchFamily="82" charset="0"/>
            </a:endParaRPr>
          </a:p>
        </p:txBody>
      </p:sp>
      <p:sp>
        <p:nvSpPr>
          <p:cNvPr id="3" name="Content Placeholder 2"/>
          <p:cNvSpPr>
            <a:spLocks noGrp="1"/>
          </p:cNvSpPr>
          <p:nvPr>
            <p:ph idx="1"/>
          </p:nvPr>
        </p:nvSpPr>
        <p:spPr>
          <a:xfrm>
            <a:off x="457200" y="1066800"/>
            <a:ext cx="8458200" cy="5410200"/>
          </a:xfrm>
        </p:spPr>
        <p:txBody>
          <a:bodyPr>
            <a:normAutofit/>
          </a:bodyPr>
          <a:lstStyle/>
          <a:p>
            <a:pPr algn="just">
              <a:buNone/>
            </a:pPr>
            <a:endParaRPr lang="en-US" dirty="0" smtClean="0"/>
          </a:p>
          <a:p>
            <a:pPr algn="just"/>
            <a:r>
              <a:rPr lang="en-US" sz="2800" b="1" dirty="0" smtClean="0">
                <a:latin typeface="Times New Roman" pitchFamily="18" charset="0"/>
                <a:cs typeface="Times New Roman" pitchFamily="18" charset="0"/>
              </a:rPr>
              <a:t>Capacity building </a:t>
            </a: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a strategic and coordinated approach towards </a:t>
            </a:r>
            <a:r>
              <a:rPr lang="en-US" sz="2800" dirty="0" smtClean="0">
                <a:latin typeface="Times New Roman" pitchFamily="18" charset="0"/>
                <a:cs typeface="Times New Roman" pitchFamily="18" charset="0"/>
              </a:rPr>
              <a:t>goal-attainment</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whole </a:t>
            </a:r>
            <a:r>
              <a:rPr lang="en-US" sz="2800" dirty="0" smtClean="0">
                <a:latin typeface="Times New Roman" pitchFamily="18" charset="0"/>
                <a:cs typeface="Times New Roman" pitchFamily="18" charset="0"/>
              </a:rPr>
              <a:t>concept puts </a:t>
            </a:r>
            <a:r>
              <a:rPr lang="en-US" sz="2800" dirty="0">
                <a:latin typeface="Times New Roman" pitchFamily="18" charset="0"/>
                <a:cs typeface="Times New Roman" pitchFamily="18" charset="0"/>
              </a:rPr>
              <a:t>emphasis on two major aspects: (a) capacity building as the catalyst for change management, and the (b) involvement of a wide range of different groups of end-users of the </a:t>
            </a:r>
            <a:r>
              <a:rPr lang="en-US" sz="2800" dirty="0" smtClean="0">
                <a:latin typeface="Times New Roman" pitchFamily="18" charset="0"/>
                <a:cs typeface="Times New Roman" pitchFamily="18" charset="0"/>
              </a:rPr>
              <a:t>application</a:t>
            </a:r>
            <a:endParaRPr lang="en-US" dirty="0"/>
          </a:p>
          <a:p>
            <a:pPr algn="just"/>
            <a:endParaRPr lang="en-US" sz="2800" dirty="0" smtClean="0">
              <a:latin typeface="Times New Roman" pitchFamily="18" charset="0"/>
              <a:cs typeface="Times New Roman" pitchFamily="18" charset="0"/>
            </a:endParaRPr>
          </a:p>
        </p:txBody>
      </p:sp>
      <p:pic>
        <p:nvPicPr>
          <p:cNvPr id="4" name="Picture 3" descr="index.jpg"/>
          <p:cNvPicPr>
            <a:picLocks noChangeAspect="1"/>
          </p:cNvPicPr>
          <p:nvPr/>
        </p:nvPicPr>
        <p:blipFill>
          <a:blip r:embed="rId2" cstate="print"/>
          <a:stretch>
            <a:fillRect/>
          </a:stretch>
        </p:blipFill>
        <p:spPr>
          <a:xfrm>
            <a:off x="5257800" y="5181600"/>
            <a:ext cx="3886201" cy="1676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447799"/>
          </a:xfrm>
        </p:spPr>
        <p:txBody>
          <a:bodyPr/>
          <a:lstStyle/>
          <a:p>
            <a:r>
              <a:rPr lang="en-US" b="1" dirty="0" smtClean="0">
                <a:latin typeface="Algerian" pitchFamily="82" charset="0"/>
              </a:rPr>
              <a:t>MOBILE-BASED APPLICATION </a:t>
            </a:r>
            <a:endParaRPr lang="en-US" b="1" dirty="0">
              <a:latin typeface="Algerian" pitchFamily="82" charset="0"/>
            </a:endParaRPr>
          </a:p>
        </p:txBody>
      </p:sp>
      <p:pic>
        <p:nvPicPr>
          <p:cNvPr id="5" name="Picture 4" descr="blackberry1.jpg"/>
          <p:cNvPicPr>
            <a:picLocks noChangeAspect="1"/>
          </p:cNvPicPr>
          <p:nvPr/>
        </p:nvPicPr>
        <p:blipFill>
          <a:blip r:embed="rId2" cstate="print"/>
          <a:stretch>
            <a:fillRect/>
          </a:stretch>
        </p:blipFill>
        <p:spPr>
          <a:xfrm>
            <a:off x="6429356" y="3228980"/>
            <a:ext cx="2714644" cy="36290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81000" y="304800"/>
            <a:ext cx="838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1782</Words>
  <Application>Microsoft Office PowerPoint</Application>
  <PresentationFormat>On-screen Show (4:3)</PresentationFormat>
  <Paragraphs>293</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Organization Profile</vt:lpstr>
      <vt:lpstr>Slide 3</vt:lpstr>
      <vt:lpstr>    Mobile-based reporting: Process of Implementation &amp; Capacity Building</vt:lpstr>
      <vt:lpstr>Objective</vt:lpstr>
      <vt:lpstr>What is m-health??</vt:lpstr>
      <vt:lpstr>What is capacity-building??</vt:lpstr>
      <vt:lpstr>MOBILE-BASED APPLICATION </vt:lpstr>
      <vt:lpstr>Slide 9</vt:lpstr>
      <vt:lpstr>Slide 10</vt:lpstr>
      <vt:lpstr>Process of Implementation</vt:lpstr>
      <vt:lpstr>PROCUREMENT OF HARDWARE</vt:lpstr>
      <vt:lpstr>Slide 13</vt:lpstr>
      <vt:lpstr>FINALIZATION OF FORMATS</vt:lpstr>
      <vt:lpstr>Finalization of database (DHIS2)</vt:lpstr>
      <vt:lpstr>Slide 16</vt:lpstr>
      <vt:lpstr>Release of JAR Files</vt:lpstr>
      <vt:lpstr> </vt:lpstr>
      <vt:lpstr>Testing of the JAR files</vt:lpstr>
      <vt:lpstr>Slide 20</vt:lpstr>
      <vt:lpstr>Slide 21</vt:lpstr>
      <vt:lpstr>CAPACITY-BUILDING</vt:lpstr>
      <vt:lpstr>Stages of capacity-building</vt:lpstr>
      <vt:lpstr>Preparation of User &amp; tot manual</vt:lpstr>
      <vt:lpstr>Preparation of training check-list</vt:lpstr>
      <vt:lpstr>Training schedule</vt:lpstr>
      <vt:lpstr>Training agenda</vt:lpstr>
      <vt:lpstr>Slide 28</vt:lpstr>
      <vt:lpstr>Field Training</vt:lpstr>
      <vt:lpstr>Slide 30</vt:lpstr>
      <vt:lpstr>Data Analysis </vt:lpstr>
      <vt:lpstr>This set of questions basically aim at taking feedback of the application:</vt:lpstr>
      <vt:lpstr>For the health workers whose phones were compatible, a separate set of questions were given:</vt:lpstr>
      <vt:lpstr>Slide 34</vt:lpstr>
      <vt:lpstr>Results &amp; Discussion</vt:lpstr>
      <vt:lpstr>Slide 36</vt:lpstr>
      <vt:lpstr>Slide 37</vt:lpstr>
      <vt:lpstr>   ISSUES &amp; CHALLENGES</vt:lpstr>
      <vt:lpstr>Slide 39</vt:lpstr>
      <vt:lpstr>RECOMMENDATIONS &amp; LIMITATIONS</vt:lpstr>
      <vt:lpstr>Slide 41</vt:lpstr>
      <vt:lpstr>References</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chahat</dc:creator>
  <cp:lastModifiedBy>chahat</cp:lastModifiedBy>
  <cp:revision>123</cp:revision>
  <dcterms:created xsi:type="dcterms:W3CDTF">2012-04-28T14:41:15Z</dcterms:created>
  <dcterms:modified xsi:type="dcterms:W3CDTF">2012-05-01T05:16:44Z</dcterms:modified>
</cp:coreProperties>
</file>