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311" r:id="rId4"/>
    <p:sldId id="312" r:id="rId5"/>
    <p:sldId id="313" r:id="rId6"/>
    <p:sldId id="263" r:id="rId7"/>
    <p:sldId id="264" r:id="rId8"/>
    <p:sldId id="265" r:id="rId9"/>
    <p:sldId id="266" r:id="rId10"/>
    <p:sldId id="267" r:id="rId11"/>
    <p:sldId id="268" r:id="rId12"/>
    <p:sldId id="269" r:id="rId13"/>
    <p:sldId id="314" r:id="rId14"/>
    <p:sldId id="315" r:id="rId15"/>
    <p:sldId id="317"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319" r:id="rId40"/>
    <p:sldId id="293" r:id="rId41"/>
    <p:sldId id="324" r:id="rId42"/>
    <p:sldId id="325" r:id="rId43"/>
    <p:sldId id="294" r:id="rId44"/>
    <p:sldId id="320" r:id="rId45"/>
    <p:sldId id="321" r:id="rId46"/>
    <p:sldId id="295" r:id="rId47"/>
    <p:sldId id="322" r:id="rId48"/>
    <p:sldId id="323" r:id="rId49"/>
    <p:sldId id="296" r:id="rId50"/>
    <p:sldId id="29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9D2785-FF6C-4126-9FD1-1F68F99E8CE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56220F8-802C-459B-9DB2-C4D8FD7C975E}">
      <dgm:prSet phldrT="[Text]"/>
      <dgm:spPr/>
      <dgm:t>
        <a:bodyPr/>
        <a:lstStyle/>
        <a:p>
          <a:r>
            <a:rPr lang="en-US" b="1" dirty="0"/>
            <a:t>Ghaziabad District</a:t>
          </a:r>
        </a:p>
      </dgm:t>
    </dgm:pt>
    <dgm:pt modelId="{1C19B18D-E4CC-4D21-BE68-B78786911FEF}" type="parTrans" cxnId="{B280B940-E1A9-4F4C-A045-5C1E6543CC03}">
      <dgm:prSet/>
      <dgm:spPr/>
      <dgm:t>
        <a:bodyPr/>
        <a:lstStyle/>
        <a:p>
          <a:endParaRPr lang="en-US" b="1"/>
        </a:p>
      </dgm:t>
    </dgm:pt>
    <dgm:pt modelId="{8011591A-8162-4D7E-8CDC-989D54ADD8EC}" type="sibTrans" cxnId="{B280B940-E1A9-4F4C-A045-5C1E6543CC03}">
      <dgm:prSet/>
      <dgm:spPr/>
      <dgm:t>
        <a:bodyPr/>
        <a:lstStyle/>
        <a:p>
          <a:endParaRPr lang="en-US" b="1"/>
        </a:p>
      </dgm:t>
    </dgm:pt>
    <dgm:pt modelId="{990F3EF4-31A6-49A6-9529-14E5265F42D9}">
      <dgm:prSet phldrT="[Text]"/>
      <dgm:spPr/>
      <dgm:t>
        <a:bodyPr/>
        <a:lstStyle/>
        <a:p>
          <a:r>
            <a:rPr lang="en-US" b="1"/>
            <a:t>Public Institute</a:t>
          </a:r>
        </a:p>
      </dgm:t>
    </dgm:pt>
    <dgm:pt modelId="{327336B1-C625-41E9-B644-E5FCF895DEB3}" type="parTrans" cxnId="{ADE5FA45-050E-4B89-97B3-4C05BA5A1A45}">
      <dgm:prSet/>
      <dgm:spPr/>
      <dgm:t>
        <a:bodyPr/>
        <a:lstStyle/>
        <a:p>
          <a:endParaRPr lang="en-US" b="1"/>
        </a:p>
      </dgm:t>
    </dgm:pt>
    <dgm:pt modelId="{0BAC9213-F22B-45B7-9989-9BFC3E4DA255}" type="sibTrans" cxnId="{ADE5FA45-050E-4B89-97B3-4C05BA5A1A45}">
      <dgm:prSet/>
      <dgm:spPr/>
      <dgm:t>
        <a:bodyPr/>
        <a:lstStyle/>
        <a:p>
          <a:endParaRPr lang="en-US" b="1"/>
        </a:p>
      </dgm:t>
    </dgm:pt>
    <dgm:pt modelId="{2C2347F9-A4E7-4DA1-9274-A07019CB4990}">
      <dgm:prSet/>
      <dgm:spPr/>
      <dgm:t>
        <a:bodyPr/>
        <a:lstStyle/>
        <a:p>
          <a:r>
            <a:rPr lang="en-US" b="1" dirty="0"/>
            <a:t>Private Institute                                                     </a:t>
          </a:r>
        </a:p>
      </dgm:t>
    </dgm:pt>
    <dgm:pt modelId="{D68CEBD6-E879-40BF-8B25-12D674F03127}" type="parTrans" cxnId="{9F7870FA-4B7F-4421-B718-80C902563BCC}">
      <dgm:prSet/>
      <dgm:spPr/>
      <dgm:t>
        <a:bodyPr/>
        <a:lstStyle/>
        <a:p>
          <a:endParaRPr lang="en-US" b="1"/>
        </a:p>
      </dgm:t>
    </dgm:pt>
    <dgm:pt modelId="{24367771-D247-4563-A5CA-FC8A59919748}" type="sibTrans" cxnId="{9F7870FA-4B7F-4421-B718-80C902563BCC}">
      <dgm:prSet/>
      <dgm:spPr/>
      <dgm:t>
        <a:bodyPr/>
        <a:lstStyle/>
        <a:p>
          <a:endParaRPr lang="en-US" b="1"/>
        </a:p>
      </dgm:t>
    </dgm:pt>
    <dgm:pt modelId="{B63EEA79-BB2F-4C7A-A49D-55579B011140}">
      <dgm:prSet/>
      <dgm:spPr/>
      <dgm:t>
        <a:bodyPr/>
        <a:lstStyle/>
        <a:p>
          <a:r>
            <a:rPr lang="en-US" b="1" dirty="0"/>
            <a:t>CHC- </a:t>
          </a:r>
          <a:r>
            <a:rPr lang="en-US" b="1" dirty="0" err="1"/>
            <a:t>Muradnaga</a:t>
          </a:r>
          <a:r>
            <a:rPr lang="en-US" b="1" dirty="0"/>
            <a:t>              </a:t>
          </a:r>
        </a:p>
      </dgm:t>
    </dgm:pt>
    <dgm:pt modelId="{93E4A46D-8611-43EF-BF77-F89C8DAFE04C}" type="parTrans" cxnId="{BF30DB11-DE9D-49C1-AB68-C87FD3287DE2}">
      <dgm:prSet/>
      <dgm:spPr/>
      <dgm:t>
        <a:bodyPr/>
        <a:lstStyle/>
        <a:p>
          <a:endParaRPr lang="en-US" b="1"/>
        </a:p>
      </dgm:t>
    </dgm:pt>
    <dgm:pt modelId="{AC2E2A26-B6AF-4175-8C35-27ECD4D04E45}" type="sibTrans" cxnId="{BF30DB11-DE9D-49C1-AB68-C87FD3287DE2}">
      <dgm:prSet/>
      <dgm:spPr/>
      <dgm:t>
        <a:bodyPr/>
        <a:lstStyle/>
        <a:p>
          <a:endParaRPr lang="en-US" b="1"/>
        </a:p>
      </dgm:t>
    </dgm:pt>
    <dgm:pt modelId="{D01849D8-D055-44CB-A4BA-E50C87BF3782}">
      <dgm:prSet/>
      <dgm:spPr/>
      <dgm:t>
        <a:bodyPr/>
        <a:lstStyle/>
        <a:p>
          <a:r>
            <a:rPr lang="en-US" b="1"/>
            <a:t>CHC- Dhaulana                                </a:t>
          </a:r>
        </a:p>
      </dgm:t>
    </dgm:pt>
    <dgm:pt modelId="{88342319-ECF5-4C34-B3B9-4B2E82D085DF}" type="parTrans" cxnId="{8B0F8C76-1742-45DA-AE08-39AF41E6AB58}">
      <dgm:prSet/>
      <dgm:spPr/>
      <dgm:t>
        <a:bodyPr/>
        <a:lstStyle/>
        <a:p>
          <a:endParaRPr lang="en-US" b="1"/>
        </a:p>
      </dgm:t>
    </dgm:pt>
    <dgm:pt modelId="{95BC1DA5-65F8-4725-B298-2BC81D43A37D}" type="sibTrans" cxnId="{8B0F8C76-1742-45DA-AE08-39AF41E6AB58}">
      <dgm:prSet/>
      <dgm:spPr/>
      <dgm:t>
        <a:bodyPr/>
        <a:lstStyle/>
        <a:p>
          <a:endParaRPr lang="en-US" b="1"/>
        </a:p>
      </dgm:t>
    </dgm:pt>
    <dgm:pt modelId="{B99D3E02-7350-4A4C-B6A5-0FF4092F15A6}">
      <dgm:prSet/>
      <dgm:spPr/>
      <dgm:t>
        <a:bodyPr/>
        <a:lstStyle/>
        <a:p>
          <a:r>
            <a:rPr lang="en-US" b="1"/>
            <a:t>CHC- Hapur</a:t>
          </a:r>
        </a:p>
      </dgm:t>
    </dgm:pt>
    <dgm:pt modelId="{08656C3D-95E6-46E3-8041-D77F72F73A1D}" type="parTrans" cxnId="{8B81043A-03B6-4C02-A92E-388B974EAE87}">
      <dgm:prSet/>
      <dgm:spPr/>
      <dgm:t>
        <a:bodyPr/>
        <a:lstStyle/>
        <a:p>
          <a:endParaRPr lang="en-US" b="1"/>
        </a:p>
      </dgm:t>
    </dgm:pt>
    <dgm:pt modelId="{FCD76805-D296-4E24-AA36-EB9B6F142633}" type="sibTrans" cxnId="{8B81043A-03B6-4C02-A92E-388B974EAE87}">
      <dgm:prSet/>
      <dgm:spPr/>
      <dgm:t>
        <a:bodyPr/>
        <a:lstStyle/>
        <a:p>
          <a:endParaRPr lang="en-US" b="1"/>
        </a:p>
      </dgm:t>
    </dgm:pt>
    <dgm:pt modelId="{5830B981-F3DF-4D80-B665-B920AA032F9B}">
      <dgm:prSet/>
      <dgm:spPr/>
      <dgm:t>
        <a:bodyPr/>
        <a:lstStyle/>
        <a:p>
          <a:r>
            <a:rPr lang="en-US" b="1" dirty="0" err="1"/>
            <a:t>Narendra</a:t>
          </a:r>
          <a:r>
            <a:rPr lang="en-US" b="1" dirty="0"/>
            <a:t> Mohan Hospital</a:t>
          </a:r>
        </a:p>
      </dgm:t>
    </dgm:pt>
    <dgm:pt modelId="{A9304546-A90C-43A9-BDFE-ABC529DC6026}" type="parTrans" cxnId="{A5BD9D30-7225-46B8-A3BA-D0271711E814}">
      <dgm:prSet/>
      <dgm:spPr/>
      <dgm:t>
        <a:bodyPr/>
        <a:lstStyle/>
        <a:p>
          <a:endParaRPr lang="en-US" b="1"/>
        </a:p>
      </dgm:t>
    </dgm:pt>
    <dgm:pt modelId="{ADB6F7CC-89A5-4C6E-841F-4357EDA27363}" type="sibTrans" cxnId="{A5BD9D30-7225-46B8-A3BA-D0271711E814}">
      <dgm:prSet/>
      <dgm:spPr/>
      <dgm:t>
        <a:bodyPr/>
        <a:lstStyle/>
        <a:p>
          <a:endParaRPr lang="en-US" b="1"/>
        </a:p>
      </dgm:t>
    </dgm:pt>
    <dgm:pt modelId="{9750B540-D196-4DA5-AD8D-99F9A9355F0B}">
      <dgm:prSet/>
      <dgm:spPr/>
      <dgm:t>
        <a:bodyPr/>
        <a:lstStyle/>
        <a:p>
          <a:r>
            <a:rPr lang="en-US" b="1" dirty="0"/>
            <a:t>PHC-</a:t>
          </a:r>
          <a:r>
            <a:rPr lang="en-US" b="1" dirty="0" err="1"/>
            <a:t>Niwari</a:t>
          </a:r>
          <a:r>
            <a:rPr lang="en-US" b="1" dirty="0"/>
            <a:t>  </a:t>
          </a:r>
        </a:p>
      </dgm:t>
    </dgm:pt>
    <dgm:pt modelId="{6645FAF8-283C-4241-BD6A-24627D4BF739}" type="parTrans" cxnId="{54B393C2-30FC-4A61-8A38-0C5CB61584CA}">
      <dgm:prSet/>
      <dgm:spPr/>
      <dgm:t>
        <a:bodyPr/>
        <a:lstStyle/>
        <a:p>
          <a:endParaRPr lang="en-US" b="1"/>
        </a:p>
      </dgm:t>
    </dgm:pt>
    <dgm:pt modelId="{27993567-380C-47BF-A0E4-02F354B958C1}" type="sibTrans" cxnId="{54B393C2-30FC-4A61-8A38-0C5CB61584CA}">
      <dgm:prSet/>
      <dgm:spPr/>
      <dgm:t>
        <a:bodyPr/>
        <a:lstStyle/>
        <a:p>
          <a:endParaRPr lang="en-US" b="1"/>
        </a:p>
      </dgm:t>
    </dgm:pt>
    <dgm:pt modelId="{6BD3BF94-AD69-427E-A525-4EFCFF231C01}">
      <dgm:prSet/>
      <dgm:spPr/>
      <dgm:t>
        <a:bodyPr/>
        <a:lstStyle/>
        <a:p>
          <a:r>
            <a:rPr lang="en-US" b="1"/>
            <a:t>PHC-Kakra,                            </a:t>
          </a:r>
        </a:p>
      </dgm:t>
    </dgm:pt>
    <dgm:pt modelId="{6108CB1E-5981-4123-87C7-FCAC5EBF32C1}" type="parTrans" cxnId="{B0D94865-A1F5-4E67-B850-6317076A0F67}">
      <dgm:prSet/>
      <dgm:spPr/>
      <dgm:t>
        <a:bodyPr/>
        <a:lstStyle/>
        <a:p>
          <a:endParaRPr lang="en-US" b="1"/>
        </a:p>
      </dgm:t>
    </dgm:pt>
    <dgm:pt modelId="{1D75D527-BE59-4389-B951-BD1BC46558E8}" type="sibTrans" cxnId="{B0D94865-A1F5-4E67-B850-6317076A0F67}">
      <dgm:prSet/>
      <dgm:spPr/>
      <dgm:t>
        <a:bodyPr/>
        <a:lstStyle/>
        <a:p>
          <a:endParaRPr lang="en-US" b="1"/>
        </a:p>
      </dgm:t>
    </dgm:pt>
    <dgm:pt modelId="{C48C8759-F6A1-45ED-BC9E-4298F4B49654}">
      <dgm:prSet/>
      <dgm:spPr/>
      <dgm:t>
        <a:bodyPr/>
        <a:lstStyle/>
        <a:p>
          <a:r>
            <a:rPr lang="en-US" b="1" dirty="0"/>
            <a:t>PHC-</a:t>
          </a:r>
          <a:r>
            <a:rPr lang="en-US" b="1" dirty="0" err="1"/>
            <a:t>Gyaspur</a:t>
          </a:r>
          <a:endParaRPr lang="en-US" b="1" dirty="0"/>
        </a:p>
      </dgm:t>
    </dgm:pt>
    <dgm:pt modelId="{51CA24FE-910A-442E-9D6B-BCF8F7B66FB8}" type="parTrans" cxnId="{E4EE57EF-5A4F-438F-8D93-E3779CA2B68F}">
      <dgm:prSet/>
      <dgm:spPr/>
      <dgm:t>
        <a:bodyPr/>
        <a:lstStyle/>
        <a:p>
          <a:endParaRPr lang="en-US" b="1"/>
        </a:p>
      </dgm:t>
    </dgm:pt>
    <dgm:pt modelId="{6C6285ED-C54C-4F30-9CF8-423D75472269}" type="sibTrans" cxnId="{E4EE57EF-5A4F-438F-8D93-E3779CA2B68F}">
      <dgm:prSet/>
      <dgm:spPr/>
      <dgm:t>
        <a:bodyPr/>
        <a:lstStyle/>
        <a:p>
          <a:endParaRPr lang="en-US" b="1"/>
        </a:p>
      </dgm:t>
    </dgm:pt>
    <dgm:pt modelId="{19BA1543-F208-42E6-BFF7-AE50C13B04B1}">
      <dgm:prSet/>
      <dgm:spPr/>
      <dgm:t>
        <a:bodyPr/>
        <a:lstStyle/>
        <a:p>
          <a:r>
            <a:rPr lang="en-US" b="1"/>
            <a:t>PHC-Surana</a:t>
          </a:r>
        </a:p>
      </dgm:t>
    </dgm:pt>
    <dgm:pt modelId="{075523C5-3D7E-4D29-B475-46DACC414E89}" type="parTrans" cxnId="{8DB05A46-C8F5-40D3-9D63-02C883BB36EC}">
      <dgm:prSet/>
      <dgm:spPr/>
      <dgm:t>
        <a:bodyPr/>
        <a:lstStyle/>
        <a:p>
          <a:endParaRPr lang="en-US" b="1"/>
        </a:p>
      </dgm:t>
    </dgm:pt>
    <dgm:pt modelId="{10D274E6-1B74-416E-AF7C-47FE74F525CD}" type="sibTrans" cxnId="{8DB05A46-C8F5-40D3-9D63-02C883BB36EC}">
      <dgm:prSet/>
      <dgm:spPr/>
      <dgm:t>
        <a:bodyPr/>
        <a:lstStyle/>
        <a:p>
          <a:endParaRPr lang="en-US" b="1"/>
        </a:p>
      </dgm:t>
    </dgm:pt>
    <dgm:pt modelId="{E4C9AC9F-BA02-415F-9397-CB53A25E7FCC}">
      <dgm:prSet/>
      <dgm:spPr/>
      <dgm:t>
        <a:bodyPr/>
        <a:lstStyle/>
        <a:p>
          <a:r>
            <a:rPr lang="en-US" b="1"/>
            <a:t>SC-Suthari</a:t>
          </a:r>
        </a:p>
      </dgm:t>
    </dgm:pt>
    <dgm:pt modelId="{0923A8AC-69D5-4D58-9E00-B2D94E1AB8F9}" type="parTrans" cxnId="{006077F6-7B33-456A-A8B4-62F7E48F4965}">
      <dgm:prSet/>
      <dgm:spPr/>
      <dgm:t>
        <a:bodyPr/>
        <a:lstStyle/>
        <a:p>
          <a:endParaRPr lang="en-US" b="1"/>
        </a:p>
      </dgm:t>
    </dgm:pt>
    <dgm:pt modelId="{D3993E14-A366-4747-8D46-8F39D629A6CC}" type="sibTrans" cxnId="{006077F6-7B33-456A-A8B4-62F7E48F4965}">
      <dgm:prSet/>
      <dgm:spPr/>
      <dgm:t>
        <a:bodyPr/>
        <a:lstStyle/>
        <a:p>
          <a:endParaRPr lang="en-US" b="1"/>
        </a:p>
      </dgm:t>
    </dgm:pt>
    <dgm:pt modelId="{60C3705B-984E-46E4-BDD8-233F7D3336C5}">
      <dgm:prSet/>
      <dgm:spPr/>
      <dgm:t>
        <a:bodyPr/>
        <a:lstStyle/>
        <a:p>
          <a:r>
            <a:rPr lang="en-US" b="1" dirty="0"/>
            <a:t>SC-</a:t>
          </a:r>
          <a:r>
            <a:rPr lang="en-US" b="1" dirty="0" err="1"/>
            <a:t>Sonda</a:t>
          </a:r>
          <a:endParaRPr lang="en-US" b="1" dirty="0"/>
        </a:p>
      </dgm:t>
    </dgm:pt>
    <dgm:pt modelId="{42A8B5A3-DF5F-4BDB-B688-7EF3C6D2B67D}" type="parTrans" cxnId="{D413F222-9F7B-4793-B715-F83356ED698D}">
      <dgm:prSet/>
      <dgm:spPr/>
      <dgm:t>
        <a:bodyPr/>
        <a:lstStyle/>
        <a:p>
          <a:endParaRPr lang="en-US" b="1"/>
        </a:p>
      </dgm:t>
    </dgm:pt>
    <dgm:pt modelId="{DECF85B9-6D53-4655-BE5A-CA612E33DA9E}" type="sibTrans" cxnId="{D413F222-9F7B-4793-B715-F83356ED698D}">
      <dgm:prSet/>
      <dgm:spPr/>
      <dgm:t>
        <a:bodyPr/>
        <a:lstStyle/>
        <a:p>
          <a:endParaRPr lang="en-US" b="1"/>
        </a:p>
      </dgm:t>
    </dgm:pt>
    <dgm:pt modelId="{638DA60F-C863-4FDB-93AD-A16EE281857A}">
      <dgm:prSet/>
      <dgm:spPr/>
      <dgm:t>
        <a:bodyPr/>
        <a:lstStyle/>
        <a:p>
          <a:r>
            <a:rPr lang="en-US" b="1" dirty="0"/>
            <a:t>SC- </a:t>
          </a:r>
          <a:r>
            <a:rPr lang="en-US" b="1" dirty="0" err="1"/>
            <a:t>Dabana</a:t>
          </a:r>
          <a:endParaRPr lang="en-US" b="1" dirty="0"/>
        </a:p>
      </dgm:t>
    </dgm:pt>
    <dgm:pt modelId="{3E7A9829-B444-4925-9794-3AED7CAB3BD5}" type="parTrans" cxnId="{14D4D58C-7A80-4DCE-88C8-92E0E48CB674}">
      <dgm:prSet/>
      <dgm:spPr/>
      <dgm:t>
        <a:bodyPr/>
        <a:lstStyle/>
        <a:p>
          <a:endParaRPr lang="en-US" b="1"/>
        </a:p>
      </dgm:t>
    </dgm:pt>
    <dgm:pt modelId="{D7CC0EEB-CD35-4897-8C7D-CCFC9A577B9D}" type="sibTrans" cxnId="{14D4D58C-7A80-4DCE-88C8-92E0E48CB674}">
      <dgm:prSet/>
      <dgm:spPr/>
      <dgm:t>
        <a:bodyPr/>
        <a:lstStyle/>
        <a:p>
          <a:endParaRPr lang="en-US" b="1"/>
        </a:p>
      </dgm:t>
    </dgm:pt>
    <dgm:pt modelId="{A9FDC17D-5518-48A9-BA4E-9DE9DA6A4087}">
      <dgm:prSet/>
      <dgm:spPr/>
      <dgm:t>
        <a:bodyPr/>
        <a:lstStyle/>
        <a:p>
          <a:r>
            <a:rPr lang="en-US" b="1" dirty="0"/>
            <a:t>SC- </a:t>
          </a:r>
          <a:r>
            <a:rPr lang="en-US" b="1" dirty="0" err="1"/>
            <a:t>Bandipur</a:t>
          </a:r>
          <a:endParaRPr lang="en-US" b="1" dirty="0"/>
        </a:p>
      </dgm:t>
    </dgm:pt>
    <dgm:pt modelId="{5B2F966B-D15F-46E3-A303-FD20BD72411A}" type="parTrans" cxnId="{949822DA-6DDB-40A7-AD6C-02A6CF499174}">
      <dgm:prSet/>
      <dgm:spPr/>
      <dgm:t>
        <a:bodyPr/>
        <a:lstStyle/>
        <a:p>
          <a:endParaRPr lang="en-US" b="1"/>
        </a:p>
      </dgm:t>
    </dgm:pt>
    <dgm:pt modelId="{7B28AD52-2228-4C82-8474-D5408FE99177}" type="sibTrans" cxnId="{949822DA-6DDB-40A7-AD6C-02A6CF499174}">
      <dgm:prSet/>
      <dgm:spPr/>
      <dgm:t>
        <a:bodyPr/>
        <a:lstStyle/>
        <a:p>
          <a:endParaRPr lang="en-US" b="1"/>
        </a:p>
      </dgm:t>
    </dgm:pt>
    <dgm:pt modelId="{6F0D7C59-D703-4379-AA05-8D7717B93F92}">
      <dgm:prSet/>
      <dgm:spPr/>
      <dgm:t>
        <a:bodyPr/>
        <a:lstStyle/>
        <a:p>
          <a:r>
            <a:rPr lang="en-US" b="1" dirty="0"/>
            <a:t>SC- </a:t>
          </a:r>
          <a:r>
            <a:rPr lang="en-US" b="1" dirty="0" err="1"/>
            <a:t>Khindauda</a:t>
          </a:r>
          <a:endParaRPr lang="en-US" b="1" dirty="0"/>
        </a:p>
      </dgm:t>
    </dgm:pt>
    <dgm:pt modelId="{433E773B-3333-41DF-9872-BCC388E12F85}" type="parTrans" cxnId="{B4BD34A2-4186-41A4-928D-DB666F93D16E}">
      <dgm:prSet/>
      <dgm:spPr/>
      <dgm:t>
        <a:bodyPr/>
        <a:lstStyle/>
        <a:p>
          <a:endParaRPr lang="en-US" b="1"/>
        </a:p>
      </dgm:t>
    </dgm:pt>
    <dgm:pt modelId="{9D6F5D6A-145B-4BB3-BE82-8C6EF9C6E20C}" type="sibTrans" cxnId="{B4BD34A2-4186-41A4-928D-DB666F93D16E}">
      <dgm:prSet/>
      <dgm:spPr/>
      <dgm:t>
        <a:bodyPr/>
        <a:lstStyle/>
        <a:p>
          <a:endParaRPr lang="en-US" b="1"/>
        </a:p>
      </dgm:t>
    </dgm:pt>
    <dgm:pt modelId="{8DA41DA0-C5A1-4EE6-95C4-78D763BF2C22}">
      <dgm:prSet/>
      <dgm:spPr/>
      <dgm:t>
        <a:bodyPr/>
        <a:lstStyle/>
        <a:p>
          <a:r>
            <a:rPr lang="en-US" b="1" dirty="0"/>
            <a:t>SC- </a:t>
          </a:r>
          <a:r>
            <a:rPr lang="en-US" b="1" dirty="0" err="1"/>
            <a:t>Suhana</a:t>
          </a:r>
          <a:r>
            <a:rPr lang="en-US" b="1" dirty="0"/>
            <a:t>           </a:t>
          </a:r>
        </a:p>
      </dgm:t>
    </dgm:pt>
    <dgm:pt modelId="{4E09B309-ABE8-4E50-9CC6-92026E8E92E6}" type="parTrans" cxnId="{B1430D55-0A7F-47F6-A4A0-3B1FBC0E8DB4}">
      <dgm:prSet/>
      <dgm:spPr/>
      <dgm:t>
        <a:bodyPr/>
        <a:lstStyle/>
        <a:p>
          <a:endParaRPr lang="en-US" b="1"/>
        </a:p>
      </dgm:t>
    </dgm:pt>
    <dgm:pt modelId="{AC9FF71D-FEFE-47E2-8A5E-D296E4E7AC24}" type="sibTrans" cxnId="{B1430D55-0A7F-47F6-A4A0-3B1FBC0E8DB4}">
      <dgm:prSet/>
      <dgm:spPr/>
      <dgm:t>
        <a:bodyPr/>
        <a:lstStyle/>
        <a:p>
          <a:endParaRPr lang="en-US" b="1"/>
        </a:p>
      </dgm:t>
    </dgm:pt>
    <dgm:pt modelId="{37C48EBC-FCFC-492B-89E8-62C1027DBAEA}">
      <dgm:prSet/>
      <dgm:spPr/>
      <dgm:t>
        <a:bodyPr/>
        <a:lstStyle/>
        <a:p>
          <a:r>
            <a:rPr lang="en-US" b="1" dirty="0"/>
            <a:t>SC- </a:t>
          </a:r>
          <a:r>
            <a:rPr lang="en-US" b="1" dirty="0" err="1"/>
            <a:t>Kumheda</a:t>
          </a:r>
          <a:endParaRPr lang="en-US" b="1" dirty="0"/>
        </a:p>
      </dgm:t>
    </dgm:pt>
    <dgm:pt modelId="{A582208B-71D9-46C9-B210-02E66FFA1197}" type="parTrans" cxnId="{AEA9B4BC-2A69-4366-ACF5-BB50240491F3}">
      <dgm:prSet/>
      <dgm:spPr/>
      <dgm:t>
        <a:bodyPr/>
        <a:lstStyle/>
        <a:p>
          <a:endParaRPr lang="en-US" b="1"/>
        </a:p>
      </dgm:t>
    </dgm:pt>
    <dgm:pt modelId="{1E0768D8-CA08-44AE-B0A5-398B7239D4BC}" type="sibTrans" cxnId="{AEA9B4BC-2A69-4366-ACF5-BB50240491F3}">
      <dgm:prSet/>
      <dgm:spPr/>
      <dgm:t>
        <a:bodyPr/>
        <a:lstStyle/>
        <a:p>
          <a:endParaRPr lang="en-US" b="1"/>
        </a:p>
      </dgm:t>
    </dgm:pt>
    <dgm:pt modelId="{1E324ED3-015D-4E1A-BF2B-CE86A2F9E040}">
      <dgm:prSet/>
      <dgm:spPr/>
      <dgm:t>
        <a:bodyPr/>
        <a:lstStyle/>
        <a:p>
          <a:r>
            <a:rPr lang="en-US" b="1" dirty="0"/>
            <a:t>SC- </a:t>
          </a:r>
          <a:r>
            <a:rPr lang="en-US" b="1" dirty="0" err="1"/>
            <a:t>Suthari</a:t>
          </a:r>
          <a:endParaRPr lang="en-US" b="1" dirty="0"/>
        </a:p>
      </dgm:t>
    </dgm:pt>
    <dgm:pt modelId="{1DE1F7EA-7E12-4D50-A409-D38F2356EBFC}" type="parTrans" cxnId="{7A93F7A2-78EA-44EB-91DA-FA3FC5E437CE}">
      <dgm:prSet/>
      <dgm:spPr/>
      <dgm:t>
        <a:bodyPr/>
        <a:lstStyle/>
        <a:p>
          <a:endParaRPr lang="en-US" b="1"/>
        </a:p>
      </dgm:t>
    </dgm:pt>
    <dgm:pt modelId="{166F20FD-6B3C-489B-A91C-0BBC92B94C52}" type="sibTrans" cxnId="{7A93F7A2-78EA-44EB-91DA-FA3FC5E437CE}">
      <dgm:prSet/>
      <dgm:spPr/>
      <dgm:t>
        <a:bodyPr/>
        <a:lstStyle/>
        <a:p>
          <a:endParaRPr lang="en-US" b="1"/>
        </a:p>
      </dgm:t>
    </dgm:pt>
    <dgm:pt modelId="{A516A2AE-BF1E-4EE8-89C5-DD222B3CAC09}" type="pres">
      <dgm:prSet presAssocID="{C49D2785-FF6C-4126-9FD1-1F68F99E8CEC}" presName="hierChild1" presStyleCnt="0">
        <dgm:presLayoutVars>
          <dgm:chPref val="1"/>
          <dgm:dir val="rev"/>
          <dgm:animOne val="branch"/>
          <dgm:animLvl val="lvl"/>
          <dgm:resizeHandles/>
        </dgm:presLayoutVars>
      </dgm:prSet>
      <dgm:spPr/>
      <dgm:t>
        <a:bodyPr/>
        <a:lstStyle/>
        <a:p>
          <a:endParaRPr lang="en-US"/>
        </a:p>
      </dgm:t>
    </dgm:pt>
    <dgm:pt modelId="{0790E4DD-B8F9-476E-ABFD-0B8DF44F11BD}" type="pres">
      <dgm:prSet presAssocID="{256220F8-802C-459B-9DB2-C4D8FD7C975E}" presName="hierRoot1" presStyleCnt="0"/>
      <dgm:spPr/>
    </dgm:pt>
    <dgm:pt modelId="{D1816997-77E3-4254-8E41-75CE7FD0D1C9}" type="pres">
      <dgm:prSet presAssocID="{256220F8-802C-459B-9DB2-C4D8FD7C975E}" presName="composite" presStyleCnt="0"/>
      <dgm:spPr/>
    </dgm:pt>
    <dgm:pt modelId="{23DE896E-861D-4BA0-BC0C-77E5EFCF8CA6}" type="pres">
      <dgm:prSet presAssocID="{256220F8-802C-459B-9DB2-C4D8FD7C975E}" presName="background" presStyleLbl="node0" presStyleIdx="0" presStyleCnt="1"/>
      <dgm:spPr/>
    </dgm:pt>
    <dgm:pt modelId="{1BCBED5D-25E8-424D-8B7E-0E20C1D73248}" type="pres">
      <dgm:prSet presAssocID="{256220F8-802C-459B-9DB2-C4D8FD7C975E}" presName="text" presStyleLbl="fgAcc0" presStyleIdx="0" presStyleCnt="1" custScaleX="113708" custScaleY="84827" custLinFactX="-100000" custLinFactY="-100000" custLinFactNeighborX="-151355" custLinFactNeighborY="-177974">
        <dgm:presLayoutVars>
          <dgm:chPref val="3"/>
        </dgm:presLayoutVars>
      </dgm:prSet>
      <dgm:spPr/>
      <dgm:t>
        <a:bodyPr/>
        <a:lstStyle/>
        <a:p>
          <a:endParaRPr lang="en-US"/>
        </a:p>
      </dgm:t>
    </dgm:pt>
    <dgm:pt modelId="{76AD8492-12AF-485E-A624-81F0EAFC6F61}" type="pres">
      <dgm:prSet presAssocID="{256220F8-802C-459B-9DB2-C4D8FD7C975E}" presName="hierChild2" presStyleCnt="0"/>
      <dgm:spPr/>
    </dgm:pt>
    <dgm:pt modelId="{316C2B08-73EB-4F2D-94CD-676EC08F33B1}" type="pres">
      <dgm:prSet presAssocID="{D68CEBD6-E879-40BF-8B25-12D674F03127}" presName="Name10" presStyleLbl="parChTrans1D2" presStyleIdx="0" presStyleCnt="2"/>
      <dgm:spPr/>
      <dgm:t>
        <a:bodyPr/>
        <a:lstStyle/>
        <a:p>
          <a:endParaRPr lang="en-US"/>
        </a:p>
      </dgm:t>
    </dgm:pt>
    <dgm:pt modelId="{DAE40EA4-803C-4D9C-8923-7492E240B916}" type="pres">
      <dgm:prSet presAssocID="{2C2347F9-A4E7-4DA1-9274-A07019CB4990}" presName="hierRoot2" presStyleCnt="0"/>
      <dgm:spPr/>
    </dgm:pt>
    <dgm:pt modelId="{65C4A9AF-F0B3-4B34-B525-02746E2FF8F7}" type="pres">
      <dgm:prSet presAssocID="{2C2347F9-A4E7-4DA1-9274-A07019CB4990}" presName="composite2" presStyleCnt="0"/>
      <dgm:spPr/>
    </dgm:pt>
    <dgm:pt modelId="{7CA059D2-63FC-4677-BD99-229A41AE113D}" type="pres">
      <dgm:prSet presAssocID="{2C2347F9-A4E7-4DA1-9274-A07019CB4990}" presName="background2" presStyleLbl="node2" presStyleIdx="0" presStyleCnt="2"/>
      <dgm:spPr/>
    </dgm:pt>
    <dgm:pt modelId="{4BC48E3D-63F9-4FB9-9085-B857F0A312D2}" type="pres">
      <dgm:prSet presAssocID="{2C2347F9-A4E7-4DA1-9274-A07019CB4990}" presName="text2" presStyleLbl="fgAcc2" presStyleIdx="0" presStyleCnt="2" custScaleY="42890" custLinFactX="-15792" custLinFactY="-84575" custLinFactNeighborX="-100000" custLinFactNeighborY="-100000">
        <dgm:presLayoutVars>
          <dgm:chPref val="3"/>
        </dgm:presLayoutVars>
      </dgm:prSet>
      <dgm:spPr/>
      <dgm:t>
        <a:bodyPr/>
        <a:lstStyle/>
        <a:p>
          <a:endParaRPr lang="en-US"/>
        </a:p>
      </dgm:t>
    </dgm:pt>
    <dgm:pt modelId="{CE8B7FA9-BCB5-4372-8B75-F2087848A9B8}" type="pres">
      <dgm:prSet presAssocID="{2C2347F9-A4E7-4DA1-9274-A07019CB4990}" presName="hierChild3" presStyleCnt="0"/>
      <dgm:spPr/>
    </dgm:pt>
    <dgm:pt modelId="{60AE6E84-8DC3-4B40-A13D-F817219370D2}" type="pres">
      <dgm:prSet presAssocID="{A9304546-A90C-43A9-BDFE-ABC529DC6026}" presName="Name17" presStyleLbl="parChTrans1D3" presStyleIdx="0" presStyleCnt="4"/>
      <dgm:spPr/>
      <dgm:t>
        <a:bodyPr/>
        <a:lstStyle/>
        <a:p>
          <a:endParaRPr lang="en-US"/>
        </a:p>
      </dgm:t>
    </dgm:pt>
    <dgm:pt modelId="{FDF2D623-955A-4243-86A0-EBBB5F112EF4}" type="pres">
      <dgm:prSet presAssocID="{5830B981-F3DF-4D80-B665-B920AA032F9B}" presName="hierRoot3" presStyleCnt="0"/>
      <dgm:spPr/>
    </dgm:pt>
    <dgm:pt modelId="{D25BB603-FE80-485D-993E-20D201160E97}" type="pres">
      <dgm:prSet presAssocID="{5830B981-F3DF-4D80-B665-B920AA032F9B}" presName="composite3" presStyleCnt="0"/>
      <dgm:spPr/>
    </dgm:pt>
    <dgm:pt modelId="{4F362164-AFC6-4E26-A820-7F6489A81BDF}" type="pres">
      <dgm:prSet presAssocID="{5830B981-F3DF-4D80-B665-B920AA032F9B}" presName="background3" presStyleLbl="node3" presStyleIdx="0" presStyleCnt="4"/>
      <dgm:spPr/>
    </dgm:pt>
    <dgm:pt modelId="{BBA0B1C6-9E37-46BE-B87B-7ADA52C69F28}" type="pres">
      <dgm:prSet presAssocID="{5830B981-F3DF-4D80-B665-B920AA032F9B}" presName="text3" presStyleLbl="fgAcc3" presStyleIdx="0" presStyleCnt="4" custScaleY="80456" custLinFactY="-69008" custLinFactNeighborX="-96023" custLinFactNeighborY="-100000">
        <dgm:presLayoutVars>
          <dgm:chPref val="3"/>
        </dgm:presLayoutVars>
      </dgm:prSet>
      <dgm:spPr/>
      <dgm:t>
        <a:bodyPr/>
        <a:lstStyle/>
        <a:p>
          <a:endParaRPr lang="en-US"/>
        </a:p>
      </dgm:t>
    </dgm:pt>
    <dgm:pt modelId="{3274A2E1-06C7-48BD-A47C-01C259F64DDC}" type="pres">
      <dgm:prSet presAssocID="{5830B981-F3DF-4D80-B665-B920AA032F9B}" presName="hierChild4" presStyleCnt="0"/>
      <dgm:spPr/>
    </dgm:pt>
    <dgm:pt modelId="{DAD5EF14-C67F-436C-B6E0-064D019598EA}" type="pres">
      <dgm:prSet presAssocID="{327336B1-C625-41E9-B644-E5FCF895DEB3}" presName="Name10" presStyleLbl="parChTrans1D2" presStyleIdx="1" presStyleCnt="2"/>
      <dgm:spPr/>
      <dgm:t>
        <a:bodyPr/>
        <a:lstStyle/>
        <a:p>
          <a:endParaRPr lang="en-US"/>
        </a:p>
      </dgm:t>
    </dgm:pt>
    <dgm:pt modelId="{A201A991-1585-4F17-BFFB-141F7251B6DF}" type="pres">
      <dgm:prSet presAssocID="{990F3EF4-31A6-49A6-9529-14E5265F42D9}" presName="hierRoot2" presStyleCnt="0"/>
      <dgm:spPr/>
    </dgm:pt>
    <dgm:pt modelId="{63DD0596-EEC0-41AF-AB52-7AE4EFA1B7C8}" type="pres">
      <dgm:prSet presAssocID="{990F3EF4-31A6-49A6-9529-14E5265F42D9}" presName="composite2" presStyleCnt="0"/>
      <dgm:spPr/>
    </dgm:pt>
    <dgm:pt modelId="{BE78352F-58B7-47B9-8B6C-91068974D034}" type="pres">
      <dgm:prSet presAssocID="{990F3EF4-31A6-49A6-9529-14E5265F42D9}" presName="background2" presStyleLbl="node2" presStyleIdx="1" presStyleCnt="2"/>
      <dgm:spPr/>
    </dgm:pt>
    <dgm:pt modelId="{61004B37-2F70-43D0-BF54-3A5EB9236B36}" type="pres">
      <dgm:prSet presAssocID="{990F3EF4-31A6-49A6-9529-14E5265F42D9}" presName="text2" presStyleLbl="fgAcc2" presStyleIdx="1" presStyleCnt="2" custScaleX="104531" custScaleY="80392" custLinFactX="-200000" custLinFactY="-82351" custLinFactNeighborX="-212335" custLinFactNeighborY="-100000">
        <dgm:presLayoutVars>
          <dgm:chPref val="3"/>
        </dgm:presLayoutVars>
      </dgm:prSet>
      <dgm:spPr/>
      <dgm:t>
        <a:bodyPr/>
        <a:lstStyle/>
        <a:p>
          <a:endParaRPr lang="en-US"/>
        </a:p>
      </dgm:t>
    </dgm:pt>
    <dgm:pt modelId="{10C6EF15-E4C8-4FD4-9BD1-C758C14CF31F}" type="pres">
      <dgm:prSet presAssocID="{990F3EF4-31A6-49A6-9529-14E5265F42D9}" presName="hierChild3" presStyleCnt="0"/>
      <dgm:spPr/>
    </dgm:pt>
    <dgm:pt modelId="{29CDBFDE-52C1-447D-8CB3-0A380A66D296}" type="pres">
      <dgm:prSet presAssocID="{08656C3D-95E6-46E3-8041-D77F72F73A1D}" presName="Name17" presStyleLbl="parChTrans1D3" presStyleIdx="1" presStyleCnt="4"/>
      <dgm:spPr/>
      <dgm:t>
        <a:bodyPr/>
        <a:lstStyle/>
        <a:p>
          <a:endParaRPr lang="en-US"/>
        </a:p>
      </dgm:t>
    </dgm:pt>
    <dgm:pt modelId="{21D87171-CACE-4E3A-A29C-6470D880E0AD}" type="pres">
      <dgm:prSet presAssocID="{B99D3E02-7350-4A4C-B6A5-0FF4092F15A6}" presName="hierRoot3" presStyleCnt="0"/>
      <dgm:spPr/>
    </dgm:pt>
    <dgm:pt modelId="{D4F7C1DF-EA6E-4AE6-803B-9B8051EF82E6}" type="pres">
      <dgm:prSet presAssocID="{B99D3E02-7350-4A4C-B6A5-0FF4092F15A6}" presName="composite3" presStyleCnt="0"/>
      <dgm:spPr/>
    </dgm:pt>
    <dgm:pt modelId="{EB82B071-F259-4BD8-BD05-F06C387FC526}" type="pres">
      <dgm:prSet presAssocID="{B99D3E02-7350-4A4C-B6A5-0FF4092F15A6}" presName="background3" presStyleLbl="node3" presStyleIdx="1" presStyleCnt="4"/>
      <dgm:spPr/>
    </dgm:pt>
    <dgm:pt modelId="{EAADE102-F721-4159-936A-3FDC544605AD}" type="pres">
      <dgm:prSet presAssocID="{B99D3E02-7350-4A4C-B6A5-0FF4092F15A6}" presName="text3" presStyleLbl="fgAcc3" presStyleIdx="1" presStyleCnt="4" custScaleY="63487" custLinFactX="-100000" custLinFactY="-82351" custLinFactNeighborX="-196542" custLinFactNeighborY="-100000">
        <dgm:presLayoutVars>
          <dgm:chPref val="3"/>
        </dgm:presLayoutVars>
      </dgm:prSet>
      <dgm:spPr/>
      <dgm:t>
        <a:bodyPr/>
        <a:lstStyle/>
        <a:p>
          <a:endParaRPr lang="en-US"/>
        </a:p>
      </dgm:t>
    </dgm:pt>
    <dgm:pt modelId="{6586F374-6A8E-4C66-B9FF-17D3241DC1A9}" type="pres">
      <dgm:prSet presAssocID="{B99D3E02-7350-4A4C-B6A5-0FF4092F15A6}" presName="hierChild4" presStyleCnt="0"/>
      <dgm:spPr/>
    </dgm:pt>
    <dgm:pt modelId="{FA8D3E9E-1F60-45A9-9744-F7C3FB83104C}" type="pres">
      <dgm:prSet presAssocID="{88342319-ECF5-4C34-B3B9-4B2E82D085DF}" presName="Name17" presStyleLbl="parChTrans1D3" presStyleIdx="2" presStyleCnt="4"/>
      <dgm:spPr/>
      <dgm:t>
        <a:bodyPr/>
        <a:lstStyle/>
        <a:p>
          <a:endParaRPr lang="en-US"/>
        </a:p>
      </dgm:t>
    </dgm:pt>
    <dgm:pt modelId="{08E36EBC-C86B-459F-B2FD-D847B1C1E3CA}" type="pres">
      <dgm:prSet presAssocID="{D01849D8-D055-44CB-A4BA-E50C87BF3782}" presName="hierRoot3" presStyleCnt="0"/>
      <dgm:spPr/>
    </dgm:pt>
    <dgm:pt modelId="{843DD42E-F627-4BA7-BF58-21596875272A}" type="pres">
      <dgm:prSet presAssocID="{D01849D8-D055-44CB-A4BA-E50C87BF3782}" presName="composite3" presStyleCnt="0"/>
      <dgm:spPr/>
    </dgm:pt>
    <dgm:pt modelId="{9A1E14D0-5429-4674-98D7-0BBFD08CA293}" type="pres">
      <dgm:prSet presAssocID="{D01849D8-D055-44CB-A4BA-E50C87BF3782}" presName="background3" presStyleLbl="node3" presStyleIdx="2" presStyleCnt="4"/>
      <dgm:spPr/>
    </dgm:pt>
    <dgm:pt modelId="{E3B5562D-3430-413B-83D0-4A4775A5299F}" type="pres">
      <dgm:prSet presAssocID="{D01849D8-D055-44CB-A4BA-E50C87BF3782}" presName="text3" presStyleLbl="fgAcc3" presStyleIdx="2" presStyleCnt="4" custScaleY="72383" custLinFactX="-150202" custLinFactY="-82351" custLinFactNeighborX="-200000" custLinFactNeighborY="-100000">
        <dgm:presLayoutVars>
          <dgm:chPref val="3"/>
        </dgm:presLayoutVars>
      </dgm:prSet>
      <dgm:spPr/>
      <dgm:t>
        <a:bodyPr/>
        <a:lstStyle/>
        <a:p>
          <a:endParaRPr lang="en-US"/>
        </a:p>
      </dgm:t>
    </dgm:pt>
    <dgm:pt modelId="{967C4145-F70E-4FDB-A583-28ED43D08E1F}" type="pres">
      <dgm:prSet presAssocID="{D01849D8-D055-44CB-A4BA-E50C87BF3782}" presName="hierChild4" presStyleCnt="0"/>
      <dgm:spPr/>
    </dgm:pt>
    <dgm:pt modelId="{24E48862-68E5-4030-97C9-55CACAD85E16}" type="pres">
      <dgm:prSet presAssocID="{93E4A46D-8611-43EF-BF77-F89C8DAFE04C}" presName="Name17" presStyleLbl="parChTrans1D3" presStyleIdx="3" presStyleCnt="4"/>
      <dgm:spPr/>
      <dgm:t>
        <a:bodyPr/>
        <a:lstStyle/>
        <a:p>
          <a:endParaRPr lang="en-US"/>
        </a:p>
      </dgm:t>
    </dgm:pt>
    <dgm:pt modelId="{02A0CC0F-B2D3-4D19-98CC-9EF3A63E51EC}" type="pres">
      <dgm:prSet presAssocID="{B63EEA79-BB2F-4C7A-A49D-55579B011140}" presName="hierRoot3" presStyleCnt="0"/>
      <dgm:spPr/>
    </dgm:pt>
    <dgm:pt modelId="{D6653B90-E49C-4497-812B-2502148E98A8}" type="pres">
      <dgm:prSet presAssocID="{B63EEA79-BB2F-4C7A-A49D-55579B011140}" presName="composite3" presStyleCnt="0"/>
      <dgm:spPr/>
    </dgm:pt>
    <dgm:pt modelId="{CA4FA061-59B5-46A7-89CE-06849A011C11}" type="pres">
      <dgm:prSet presAssocID="{B63EEA79-BB2F-4C7A-A49D-55579B011140}" presName="background3" presStyleLbl="node3" presStyleIdx="3" presStyleCnt="4"/>
      <dgm:spPr/>
    </dgm:pt>
    <dgm:pt modelId="{4BA9FD42-5F51-4665-8D96-EDA5CB20B259}" type="pres">
      <dgm:prSet presAssocID="{B63EEA79-BB2F-4C7A-A49D-55579B011140}" presName="text3" presStyleLbl="fgAcc3" presStyleIdx="3" presStyleCnt="4" custScaleY="65425" custLinFactX="-199626" custLinFactY="-84574" custLinFactNeighborX="-200000" custLinFactNeighborY="-100000">
        <dgm:presLayoutVars>
          <dgm:chPref val="3"/>
        </dgm:presLayoutVars>
      </dgm:prSet>
      <dgm:spPr/>
      <dgm:t>
        <a:bodyPr/>
        <a:lstStyle/>
        <a:p>
          <a:endParaRPr lang="en-US"/>
        </a:p>
      </dgm:t>
    </dgm:pt>
    <dgm:pt modelId="{B6A5E0EA-65A0-405C-9C3A-6846F4C35D0B}" type="pres">
      <dgm:prSet presAssocID="{B63EEA79-BB2F-4C7A-A49D-55579B011140}" presName="hierChild4" presStyleCnt="0"/>
      <dgm:spPr/>
    </dgm:pt>
    <dgm:pt modelId="{78966C26-7967-49C0-BE72-D54F0A257E0A}" type="pres">
      <dgm:prSet presAssocID="{075523C5-3D7E-4D29-B475-46DACC414E89}" presName="Name23" presStyleLbl="parChTrans1D4" presStyleIdx="0" presStyleCnt="12"/>
      <dgm:spPr/>
      <dgm:t>
        <a:bodyPr/>
        <a:lstStyle/>
        <a:p>
          <a:endParaRPr lang="en-US"/>
        </a:p>
      </dgm:t>
    </dgm:pt>
    <dgm:pt modelId="{917774A4-9FFD-4645-BA43-8632A3D64139}" type="pres">
      <dgm:prSet presAssocID="{19BA1543-F208-42E6-BFF7-AE50C13B04B1}" presName="hierRoot4" presStyleCnt="0"/>
      <dgm:spPr/>
    </dgm:pt>
    <dgm:pt modelId="{652DE55D-2F3F-457A-A499-9097528EEB75}" type="pres">
      <dgm:prSet presAssocID="{19BA1543-F208-42E6-BFF7-AE50C13B04B1}" presName="composite4" presStyleCnt="0"/>
      <dgm:spPr/>
    </dgm:pt>
    <dgm:pt modelId="{A1380466-5898-4761-9047-65EF9FBA34E1}" type="pres">
      <dgm:prSet presAssocID="{19BA1543-F208-42E6-BFF7-AE50C13B04B1}" presName="background4" presStyleLbl="node4" presStyleIdx="0" presStyleCnt="12"/>
      <dgm:spPr/>
    </dgm:pt>
    <dgm:pt modelId="{641F4B9A-E43B-4D81-A917-40323BCB8AB4}" type="pres">
      <dgm:prSet presAssocID="{19BA1543-F208-42E6-BFF7-AE50C13B04B1}" presName="text4" presStyleLbl="fgAcc4" presStyleIdx="0" presStyleCnt="12" custScaleY="74291" custLinFactNeighborX="-1413" custLinFactNeighborY="-95623">
        <dgm:presLayoutVars>
          <dgm:chPref val="3"/>
        </dgm:presLayoutVars>
      </dgm:prSet>
      <dgm:spPr/>
      <dgm:t>
        <a:bodyPr/>
        <a:lstStyle/>
        <a:p>
          <a:endParaRPr lang="en-US"/>
        </a:p>
      </dgm:t>
    </dgm:pt>
    <dgm:pt modelId="{362FBD26-F2D2-4129-9A37-8FD6C49E5ACC}" type="pres">
      <dgm:prSet presAssocID="{19BA1543-F208-42E6-BFF7-AE50C13B04B1}" presName="hierChild5" presStyleCnt="0"/>
      <dgm:spPr/>
    </dgm:pt>
    <dgm:pt modelId="{D1D3B00A-2677-482C-86D5-478873FBF038}" type="pres">
      <dgm:prSet presAssocID="{1DE1F7EA-7E12-4D50-A409-D38F2356EBFC}" presName="Name23" presStyleLbl="parChTrans1D4" presStyleIdx="1" presStyleCnt="12"/>
      <dgm:spPr/>
      <dgm:t>
        <a:bodyPr/>
        <a:lstStyle/>
        <a:p>
          <a:endParaRPr lang="en-US"/>
        </a:p>
      </dgm:t>
    </dgm:pt>
    <dgm:pt modelId="{98D689AC-A453-43D7-9C06-124A16154B00}" type="pres">
      <dgm:prSet presAssocID="{1E324ED3-015D-4E1A-BF2B-CE86A2F9E040}" presName="hierRoot4" presStyleCnt="0"/>
      <dgm:spPr/>
    </dgm:pt>
    <dgm:pt modelId="{FECAE1A0-2A97-43D2-AF78-F4F9E0464CE1}" type="pres">
      <dgm:prSet presAssocID="{1E324ED3-015D-4E1A-BF2B-CE86A2F9E040}" presName="composite4" presStyleCnt="0"/>
      <dgm:spPr/>
    </dgm:pt>
    <dgm:pt modelId="{309FCE3C-06EF-4922-BBAE-153F4A8164E6}" type="pres">
      <dgm:prSet presAssocID="{1E324ED3-015D-4E1A-BF2B-CE86A2F9E040}" presName="background4" presStyleLbl="node4" presStyleIdx="1" presStyleCnt="12"/>
      <dgm:spPr/>
    </dgm:pt>
    <dgm:pt modelId="{B8D8A2E6-4B4F-4D38-96DB-6BC7B3B92E2D}" type="pres">
      <dgm:prSet presAssocID="{1E324ED3-015D-4E1A-BF2B-CE86A2F9E040}" presName="text4" presStyleLbl="fgAcc4" presStyleIdx="1" presStyleCnt="12" custScaleY="57913" custLinFactX="-84986" custLinFactY="2294" custLinFactNeighborX="-100000" custLinFactNeighborY="100000">
        <dgm:presLayoutVars>
          <dgm:chPref val="3"/>
        </dgm:presLayoutVars>
      </dgm:prSet>
      <dgm:spPr/>
      <dgm:t>
        <a:bodyPr/>
        <a:lstStyle/>
        <a:p>
          <a:endParaRPr lang="en-US"/>
        </a:p>
      </dgm:t>
    </dgm:pt>
    <dgm:pt modelId="{760332B5-BA86-430B-A89D-C3E43B464F18}" type="pres">
      <dgm:prSet presAssocID="{1E324ED3-015D-4E1A-BF2B-CE86A2F9E040}" presName="hierChild5" presStyleCnt="0"/>
      <dgm:spPr/>
    </dgm:pt>
    <dgm:pt modelId="{7739FAAE-3B41-4B36-8D54-778C7EFAC985}" type="pres">
      <dgm:prSet presAssocID="{A582208B-71D9-46C9-B210-02E66FFA1197}" presName="Name23" presStyleLbl="parChTrans1D4" presStyleIdx="2" presStyleCnt="12"/>
      <dgm:spPr/>
      <dgm:t>
        <a:bodyPr/>
        <a:lstStyle/>
        <a:p>
          <a:endParaRPr lang="en-US"/>
        </a:p>
      </dgm:t>
    </dgm:pt>
    <dgm:pt modelId="{93428374-698F-413B-9A42-1DFD14201B03}" type="pres">
      <dgm:prSet presAssocID="{37C48EBC-FCFC-492B-89E8-62C1027DBAEA}" presName="hierRoot4" presStyleCnt="0"/>
      <dgm:spPr/>
    </dgm:pt>
    <dgm:pt modelId="{337F58B4-8B51-4ACD-B98F-44F5EC846338}" type="pres">
      <dgm:prSet presAssocID="{37C48EBC-FCFC-492B-89E8-62C1027DBAEA}" presName="composite4" presStyleCnt="0"/>
      <dgm:spPr/>
    </dgm:pt>
    <dgm:pt modelId="{AAB18560-DA48-4B6B-9C92-D37F52FDD263}" type="pres">
      <dgm:prSet presAssocID="{37C48EBC-FCFC-492B-89E8-62C1027DBAEA}" presName="background4" presStyleLbl="node4" presStyleIdx="2" presStyleCnt="12"/>
      <dgm:spPr/>
    </dgm:pt>
    <dgm:pt modelId="{5B908D78-8E8B-4BD4-BBC8-C96D7A365323}" type="pres">
      <dgm:prSet presAssocID="{37C48EBC-FCFC-492B-89E8-62C1027DBAEA}" presName="text4" presStyleLbl="fgAcc4" presStyleIdx="2" presStyleCnt="12" custScaleY="57913" custLinFactY="70" custLinFactNeighborX="87551" custLinFactNeighborY="100000">
        <dgm:presLayoutVars>
          <dgm:chPref val="3"/>
        </dgm:presLayoutVars>
      </dgm:prSet>
      <dgm:spPr/>
      <dgm:t>
        <a:bodyPr/>
        <a:lstStyle/>
        <a:p>
          <a:endParaRPr lang="en-US"/>
        </a:p>
      </dgm:t>
    </dgm:pt>
    <dgm:pt modelId="{9402BFDE-43B6-437D-A67E-FF39B8E5D212}" type="pres">
      <dgm:prSet presAssocID="{37C48EBC-FCFC-492B-89E8-62C1027DBAEA}" presName="hierChild5" presStyleCnt="0"/>
      <dgm:spPr/>
    </dgm:pt>
    <dgm:pt modelId="{94FDCEF5-DE89-4CB7-AB6B-E5E5153BF92C}" type="pres">
      <dgm:prSet presAssocID="{51CA24FE-910A-442E-9D6B-BCF8F7B66FB8}" presName="Name23" presStyleLbl="parChTrans1D4" presStyleIdx="3" presStyleCnt="12"/>
      <dgm:spPr/>
      <dgm:t>
        <a:bodyPr/>
        <a:lstStyle/>
        <a:p>
          <a:endParaRPr lang="en-US"/>
        </a:p>
      </dgm:t>
    </dgm:pt>
    <dgm:pt modelId="{6F7C3475-8720-4FE5-AD22-BD3F6A630B03}" type="pres">
      <dgm:prSet presAssocID="{C48C8759-F6A1-45ED-BC9E-4298F4B49654}" presName="hierRoot4" presStyleCnt="0"/>
      <dgm:spPr/>
    </dgm:pt>
    <dgm:pt modelId="{9B28CB6D-0D57-43C9-9E41-FDFA2F4AD7EC}" type="pres">
      <dgm:prSet presAssocID="{C48C8759-F6A1-45ED-BC9E-4298F4B49654}" presName="composite4" presStyleCnt="0"/>
      <dgm:spPr/>
    </dgm:pt>
    <dgm:pt modelId="{75ADEC94-A3B7-45D4-AF82-E465095DB13B}" type="pres">
      <dgm:prSet presAssocID="{C48C8759-F6A1-45ED-BC9E-4298F4B49654}" presName="background4" presStyleLbl="node4" presStyleIdx="3" presStyleCnt="12"/>
      <dgm:spPr/>
    </dgm:pt>
    <dgm:pt modelId="{5E64F2B6-5A10-4B5E-A3AA-1DB58659C770}" type="pres">
      <dgm:prSet presAssocID="{C48C8759-F6A1-45ED-BC9E-4298F4B49654}" presName="text4" presStyleLbl="fgAcc4" presStyleIdx="3" presStyleCnt="12" custScaleY="71964" custLinFactNeighborX="29655" custLinFactNeighborY="-93398">
        <dgm:presLayoutVars>
          <dgm:chPref val="3"/>
        </dgm:presLayoutVars>
      </dgm:prSet>
      <dgm:spPr/>
      <dgm:t>
        <a:bodyPr/>
        <a:lstStyle/>
        <a:p>
          <a:endParaRPr lang="en-US"/>
        </a:p>
      </dgm:t>
    </dgm:pt>
    <dgm:pt modelId="{316F4157-B082-4CBB-9F57-AA84587D320B}" type="pres">
      <dgm:prSet presAssocID="{C48C8759-F6A1-45ED-BC9E-4298F4B49654}" presName="hierChild5" presStyleCnt="0"/>
      <dgm:spPr/>
    </dgm:pt>
    <dgm:pt modelId="{5F10A4FE-3EA6-4694-9AD6-F6090B76CDE7}" type="pres">
      <dgm:prSet presAssocID="{4E09B309-ABE8-4E50-9CC6-92026E8E92E6}" presName="Name23" presStyleLbl="parChTrans1D4" presStyleIdx="4" presStyleCnt="12"/>
      <dgm:spPr/>
      <dgm:t>
        <a:bodyPr/>
        <a:lstStyle/>
        <a:p>
          <a:endParaRPr lang="en-US"/>
        </a:p>
      </dgm:t>
    </dgm:pt>
    <dgm:pt modelId="{AEB890D2-B604-4EE1-8DA6-EDA4BC824875}" type="pres">
      <dgm:prSet presAssocID="{8DA41DA0-C5A1-4EE6-95C4-78D763BF2C22}" presName="hierRoot4" presStyleCnt="0"/>
      <dgm:spPr/>
    </dgm:pt>
    <dgm:pt modelId="{FDD2FEB9-F86C-4C96-B0E9-13CAFF4DEC3B}" type="pres">
      <dgm:prSet presAssocID="{8DA41DA0-C5A1-4EE6-95C4-78D763BF2C22}" presName="composite4" presStyleCnt="0"/>
      <dgm:spPr/>
    </dgm:pt>
    <dgm:pt modelId="{27E8B225-FBFA-4458-8760-D411E27842B6}" type="pres">
      <dgm:prSet presAssocID="{8DA41DA0-C5A1-4EE6-95C4-78D763BF2C22}" presName="background4" presStyleLbl="node4" presStyleIdx="4" presStyleCnt="12"/>
      <dgm:spPr/>
    </dgm:pt>
    <dgm:pt modelId="{8FFB8553-2FBD-488D-BCBD-94A5A42640E0}" type="pres">
      <dgm:prSet presAssocID="{8DA41DA0-C5A1-4EE6-95C4-78D763BF2C22}" presName="text4" presStyleLbl="fgAcc4" presStyleIdx="4" presStyleCnt="12" custScaleY="62548" custLinFactX="-36975" custLinFactNeighborX="-100000" custLinFactNeighborY="-80057">
        <dgm:presLayoutVars>
          <dgm:chPref val="3"/>
        </dgm:presLayoutVars>
      </dgm:prSet>
      <dgm:spPr/>
      <dgm:t>
        <a:bodyPr/>
        <a:lstStyle/>
        <a:p>
          <a:endParaRPr lang="en-US"/>
        </a:p>
      </dgm:t>
    </dgm:pt>
    <dgm:pt modelId="{D5C212F2-818C-4B31-B3A4-C93CDE4C6CC4}" type="pres">
      <dgm:prSet presAssocID="{8DA41DA0-C5A1-4EE6-95C4-78D763BF2C22}" presName="hierChild5" presStyleCnt="0"/>
      <dgm:spPr/>
    </dgm:pt>
    <dgm:pt modelId="{F7B95D92-457E-44A1-B540-79E575A140FD}" type="pres">
      <dgm:prSet presAssocID="{433E773B-3333-41DF-9872-BCC388E12F85}" presName="Name23" presStyleLbl="parChTrans1D4" presStyleIdx="5" presStyleCnt="12"/>
      <dgm:spPr/>
      <dgm:t>
        <a:bodyPr/>
        <a:lstStyle/>
        <a:p>
          <a:endParaRPr lang="en-US"/>
        </a:p>
      </dgm:t>
    </dgm:pt>
    <dgm:pt modelId="{EFD46C2D-ED7E-478F-84AB-546443F7CFFC}" type="pres">
      <dgm:prSet presAssocID="{6F0D7C59-D703-4379-AA05-8D7717B93F92}" presName="hierRoot4" presStyleCnt="0"/>
      <dgm:spPr/>
    </dgm:pt>
    <dgm:pt modelId="{844629F9-7BA6-48ED-968F-DCDA671624C4}" type="pres">
      <dgm:prSet presAssocID="{6F0D7C59-D703-4379-AA05-8D7717B93F92}" presName="composite4" presStyleCnt="0"/>
      <dgm:spPr/>
    </dgm:pt>
    <dgm:pt modelId="{EB82229C-3CB9-4A1E-9C44-59014779F4A2}" type="pres">
      <dgm:prSet presAssocID="{6F0D7C59-D703-4379-AA05-8D7717B93F92}" presName="background4" presStyleLbl="node4" presStyleIdx="5" presStyleCnt="12"/>
      <dgm:spPr/>
    </dgm:pt>
    <dgm:pt modelId="{1FD11E5B-4B10-4106-8F75-6FDE7BB3BC49}" type="pres">
      <dgm:prSet presAssocID="{6F0D7C59-D703-4379-AA05-8D7717B93F92}" presName="text4" presStyleLbl="fgAcc4" presStyleIdx="5" presStyleCnt="12" custScaleY="72940" custLinFactX="46860" custLinFactNeighborX="100000" custLinFactNeighborY="-75609">
        <dgm:presLayoutVars>
          <dgm:chPref val="3"/>
        </dgm:presLayoutVars>
      </dgm:prSet>
      <dgm:spPr/>
      <dgm:t>
        <a:bodyPr/>
        <a:lstStyle/>
        <a:p>
          <a:endParaRPr lang="en-US"/>
        </a:p>
      </dgm:t>
    </dgm:pt>
    <dgm:pt modelId="{A331F85F-2958-4CC6-B2A2-4B7EFECBB1C4}" type="pres">
      <dgm:prSet presAssocID="{6F0D7C59-D703-4379-AA05-8D7717B93F92}" presName="hierChild5" presStyleCnt="0"/>
      <dgm:spPr/>
    </dgm:pt>
    <dgm:pt modelId="{ECD3BA4B-58B8-42A0-BA85-C91F7034C631}" type="pres">
      <dgm:prSet presAssocID="{6108CB1E-5981-4123-87C7-FCAC5EBF32C1}" presName="Name23" presStyleLbl="parChTrans1D4" presStyleIdx="6" presStyleCnt="12"/>
      <dgm:spPr/>
      <dgm:t>
        <a:bodyPr/>
        <a:lstStyle/>
        <a:p>
          <a:endParaRPr lang="en-US"/>
        </a:p>
      </dgm:t>
    </dgm:pt>
    <dgm:pt modelId="{88D182ED-1410-41F5-95E5-545E3FBBC786}" type="pres">
      <dgm:prSet presAssocID="{6BD3BF94-AD69-427E-A525-4EFCFF231C01}" presName="hierRoot4" presStyleCnt="0"/>
      <dgm:spPr/>
    </dgm:pt>
    <dgm:pt modelId="{8AB61711-2502-4ADF-9178-ABF00E18A9E1}" type="pres">
      <dgm:prSet presAssocID="{6BD3BF94-AD69-427E-A525-4EFCFF231C01}" presName="composite4" presStyleCnt="0"/>
      <dgm:spPr/>
    </dgm:pt>
    <dgm:pt modelId="{0DA820C2-A12A-4750-AF6D-FAE93BF745B2}" type="pres">
      <dgm:prSet presAssocID="{6BD3BF94-AD69-427E-A525-4EFCFF231C01}" presName="background4" presStyleLbl="node4" presStyleIdx="6" presStyleCnt="12"/>
      <dgm:spPr/>
    </dgm:pt>
    <dgm:pt modelId="{3A4658E1-D570-493C-AA9B-A3D0996ADA1F}" type="pres">
      <dgm:prSet presAssocID="{6BD3BF94-AD69-427E-A525-4EFCFF231C01}" presName="text4" presStyleLbl="fgAcc4" presStyleIdx="6" presStyleCnt="12" custScaleY="63798" custLinFactY="-70" custLinFactNeighborX="-5648" custLinFactNeighborY="-100000">
        <dgm:presLayoutVars>
          <dgm:chPref val="3"/>
        </dgm:presLayoutVars>
      </dgm:prSet>
      <dgm:spPr/>
      <dgm:t>
        <a:bodyPr/>
        <a:lstStyle/>
        <a:p>
          <a:endParaRPr lang="en-US"/>
        </a:p>
      </dgm:t>
    </dgm:pt>
    <dgm:pt modelId="{923572EC-0F28-49A4-8128-CDA56C164BF0}" type="pres">
      <dgm:prSet presAssocID="{6BD3BF94-AD69-427E-A525-4EFCFF231C01}" presName="hierChild5" presStyleCnt="0"/>
      <dgm:spPr/>
    </dgm:pt>
    <dgm:pt modelId="{BA51731E-B806-406B-BCD5-B2ACBF8FE56D}" type="pres">
      <dgm:prSet presAssocID="{5B2F966B-D15F-46E3-A303-FD20BD72411A}" presName="Name23" presStyleLbl="parChTrans1D4" presStyleIdx="7" presStyleCnt="12"/>
      <dgm:spPr/>
      <dgm:t>
        <a:bodyPr/>
        <a:lstStyle/>
        <a:p>
          <a:endParaRPr lang="en-US"/>
        </a:p>
      </dgm:t>
    </dgm:pt>
    <dgm:pt modelId="{1D76653D-933B-4CE0-96FA-5141ECE6E95B}" type="pres">
      <dgm:prSet presAssocID="{A9FDC17D-5518-48A9-BA4E-9DE9DA6A4087}" presName="hierRoot4" presStyleCnt="0"/>
      <dgm:spPr/>
    </dgm:pt>
    <dgm:pt modelId="{87FDE601-4C6D-450E-BA99-F4B11742680D}" type="pres">
      <dgm:prSet presAssocID="{A9FDC17D-5518-48A9-BA4E-9DE9DA6A4087}" presName="composite4" presStyleCnt="0"/>
      <dgm:spPr/>
    </dgm:pt>
    <dgm:pt modelId="{DAF694BF-DC0C-4D09-995E-2F3143A6AF68}" type="pres">
      <dgm:prSet presAssocID="{A9FDC17D-5518-48A9-BA4E-9DE9DA6A4087}" presName="background4" presStyleLbl="node4" presStyleIdx="7" presStyleCnt="12"/>
      <dgm:spPr/>
    </dgm:pt>
    <dgm:pt modelId="{F1FC7BEA-7276-4CB6-97B6-159C57EE91CC}" type="pres">
      <dgm:prSet presAssocID="{A9FDC17D-5518-48A9-BA4E-9DE9DA6A4087}" presName="text4" presStyleLbl="fgAcc4" presStyleIdx="7" presStyleCnt="12" custScaleY="81106" custLinFactX="-52507" custLinFactY="31204" custLinFactNeighborX="-100000" custLinFactNeighborY="100000">
        <dgm:presLayoutVars>
          <dgm:chPref val="3"/>
        </dgm:presLayoutVars>
      </dgm:prSet>
      <dgm:spPr/>
      <dgm:t>
        <a:bodyPr/>
        <a:lstStyle/>
        <a:p>
          <a:endParaRPr lang="en-US"/>
        </a:p>
      </dgm:t>
    </dgm:pt>
    <dgm:pt modelId="{F12C341B-C19D-4344-AC46-9EFF726764C4}" type="pres">
      <dgm:prSet presAssocID="{A9FDC17D-5518-48A9-BA4E-9DE9DA6A4087}" presName="hierChild5" presStyleCnt="0"/>
      <dgm:spPr/>
    </dgm:pt>
    <dgm:pt modelId="{C009BC9E-07A7-49BB-B534-53E217B5F566}" type="pres">
      <dgm:prSet presAssocID="{3E7A9829-B444-4925-9794-3AED7CAB3BD5}" presName="Name23" presStyleLbl="parChTrans1D4" presStyleIdx="8" presStyleCnt="12"/>
      <dgm:spPr/>
      <dgm:t>
        <a:bodyPr/>
        <a:lstStyle/>
        <a:p>
          <a:endParaRPr lang="en-US"/>
        </a:p>
      </dgm:t>
    </dgm:pt>
    <dgm:pt modelId="{B5FCB405-CF3D-4853-B5FF-1105DD315C36}" type="pres">
      <dgm:prSet presAssocID="{638DA60F-C863-4FDB-93AD-A16EE281857A}" presName="hierRoot4" presStyleCnt="0"/>
      <dgm:spPr/>
    </dgm:pt>
    <dgm:pt modelId="{5365D8C7-5B5C-42B6-84BD-3D67080F0B93}" type="pres">
      <dgm:prSet presAssocID="{638DA60F-C863-4FDB-93AD-A16EE281857A}" presName="composite4" presStyleCnt="0"/>
      <dgm:spPr/>
    </dgm:pt>
    <dgm:pt modelId="{A0B16A76-F006-4806-9BD5-7DDD1F66BB18}" type="pres">
      <dgm:prSet presAssocID="{638DA60F-C863-4FDB-93AD-A16EE281857A}" presName="background4" presStyleLbl="node4" presStyleIdx="8" presStyleCnt="12"/>
      <dgm:spPr/>
    </dgm:pt>
    <dgm:pt modelId="{B5BD166F-6AA2-4067-B23E-5FCC3DF97DFE}" type="pres">
      <dgm:prSet presAssocID="{638DA60F-C863-4FDB-93AD-A16EE281857A}" presName="text4" presStyleLbl="fgAcc4" presStyleIdx="8" presStyleCnt="12" custScaleY="73582" custLinFactX="4495" custLinFactY="26756" custLinFactNeighborX="100000" custLinFactNeighborY="100000">
        <dgm:presLayoutVars>
          <dgm:chPref val="3"/>
        </dgm:presLayoutVars>
      </dgm:prSet>
      <dgm:spPr/>
      <dgm:t>
        <a:bodyPr/>
        <a:lstStyle/>
        <a:p>
          <a:endParaRPr lang="en-US"/>
        </a:p>
      </dgm:t>
    </dgm:pt>
    <dgm:pt modelId="{22DE33A1-7A3E-40B0-A205-2BFBCC60F01B}" type="pres">
      <dgm:prSet presAssocID="{638DA60F-C863-4FDB-93AD-A16EE281857A}" presName="hierChild5" presStyleCnt="0"/>
      <dgm:spPr/>
    </dgm:pt>
    <dgm:pt modelId="{62A3305D-F0D2-4929-9A1D-F2B43ED29E94}" type="pres">
      <dgm:prSet presAssocID="{6645FAF8-283C-4241-BD6A-24627D4BF739}" presName="Name23" presStyleLbl="parChTrans1D4" presStyleIdx="9" presStyleCnt="12"/>
      <dgm:spPr/>
      <dgm:t>
        <a:bodyPr/>
        <a:lstStyle/>
        <a:p>
          <a:endParaRPr lang="en-US"/>
        </a:p>
      </dgm:t>
    </dgm:pt>
    <dgm:pt modelId="{C05FEAFF-17B7-4B0F-B6F9-DC5FEDD54625}" type="pres">
      <dgm:prSet presAssocID="{9750B540-D196-4DA5-AD8D-99F9A9355F0B}" presName="hierRoot4" presStyleCnt="0"/>
      <dgm:spPr/>
    </dgm:pt>
    <dgm:pt modelId="{867869D6-99AD-4B63-B87E-6444186043CF}" type="pres">
      <dgm:prSet presAssocID="{9750B540-D196-4DA5-AD8D-99F9A9355F0B}" presName="composite4" presStyleCnt="0"/>
      <dgm:spPr/>
    </dgm:pt>
    <dgm:pt modelId="{BF862938-32E4-4A55-BB88-C0A08CDF9DD9}" type="pres">
      <dgm:prSet presAssocID="{9750B540-D196-4DA5-AD8D-99F9A9355F0B}" presName="background4" presStyleLbl="node4" presStyleIdx="9" presStyleCnt="12"/>
      <dgm:spPr/>
    </dgm:pt>
    <dgm:pt modelId="{03D0308A-D956-469E-8AD8-9331404A0AB0}" type="pres">
      <dgm:prSet presAssocID="{9750B540-D196-4DA5-AD8D-99F9A9355F0B}" presName="text4" presStyleLbl="fgAcc4" presStyleIdx="9" presStyleCnt="12" custScaleY="78584" custLinFactX="-32739" custLinFactY="-2294" custLinFactNeighborX="-100000" custLinFactNeighborY="-100000">
        <dgm:presLayoutVars>
          <dgm:chPref val="3"/>
        </dgm:presLayoutVars>
      </dgm:prSet>
      <dgm:spPr/>
      <dgm:t>
        <a:bodyPr/>
        <a:lstStyle/>
        <a:p>
          <a:endParaRPr lang="en-US"/>
        </a:p>
      </dgm:t>
    </dgm:pt>
    <dgm:pt modelId="{0947E5FB-DED2-44E9-B6AE-82AAF50C2FA0}" type="pres">
      <dgm:prSet presAssocID="{9750B540-D196-4DA5-AD8D-99F9A9355F0B}" presName="hierChild5" presStyleCnt="0"/>
      <dgm:spPr/>
    </dgm:pt>
    <dgm:pt modelId="{217FAFD7-8ADE-4687-98EA-25EB41A6D769}" type="pres">
      <dgm:prSet presAssocID="{42A8B5A3-DF5F-4BDB-B688-7EF3C6D2B67D}" presName="Name23" presStyleLbl="parChTrans1D4" presStyleIdx="10" presStyleCnt="12"/>
      <dgm:spPr/>
      <dgm:t>
        <a:bodyPr/>
        <a:lstStyle/>
        <a:p>
          <a:endParaRPr lang="en-US"/>
        </a:p>
      </dgm:t>
    </dgm:pt>
    <dgm:pt modelId="{C996AD63-454F-410F-BF29-60FEDAFCE8F0}" type="pres">
      <dgm:prSet presAssocID="{60C3705B-984E-46E4-BDD8-233F7D3336C5}" presName="hierRoot4" presStyleCnt="0"/>
      <dgm:spPr/>
    </dgm:pt>
    <dgm:pt modelId="{DBBDAA0A-89B3-4FD2-8C40-7D0C07CC2A2E}" type="pres">
      <dgm:prSet presAssocID="{60C3705B-984E-46E4-BDD8-233F7D3336C5}" presName="composite4" presStyleCnt="0"/>
      <dgm:spPr/>
    </dgm:pt>
    <dgm:pt modelId="{AF140CDB-3948-494D-8305-F8AEA00967C4}" type="pres">
      <dgm:prSet presAssocID="{60C3705B-984E-46E4-BDD8-233F7D3336C5}" presName="background4" presStyleLbl="node4" presStyleIdx="10" presStyleCnt="12"/>
      <dgm:spPr/>
    </dgm:pt>
    <dgm:pt modelId="{597837F4-99F7-459E-9FC9-08D01D5B99A0}" type="pres">
      <dgm:prSet presAssocID="{60C3705B-984E-46E4-BDD8-233F7D3336C5}" presName="text4" presStyleLbl="fgAcc4" presStyleIdx="10" presStyleCnt="12" custScaleY="61981" custLinFactNeighborX="5648" custLinFactNeighborY="-75611">
        <dgm:presLayoutVars>
          <dgm:chPref val="3"/>
        </dgm:presLayoutVars>
      </dgm:prSet>
      <dgm:spPr/>
      <dgm:t>
        <a:bodyPr/>
        <a:lstStyle/>
        <a:p>
          <a:endParaRPr lang="en-US"/>
        </a:p>
      </dgm:t>
    </dgm:pt>
    <dgm:pt modelId="{3EB6F15B-17AA-4B77-8F97-3ABE1B2AB288}" type="pres">
      <dgm:prSet presAssocID="{60C3705B-984E-46E4-BDD8-233F7D3336C5}" presName="hierChild5" presStyleCnt="0"/>
      <dgm:spPr/>
    </dgm:pt>
    <dgm:pt modelId="{1BC6FC1C-952C-4765-B2D1-001C47AFECEE}" type="pres">
      <dgm:prSet presAssocID="{0923A8AC-69D5-4D58-9E00-B2D94E1AB8F9}" presName="Name23" presStyleLbl="parChTrans1D4" presStyleIdx="11" presStyleCnt="12"/>
      <dgm:spPr/>
      <dgm:t>
        <a:bodyPr/>
        <a:lstStyle/>
        <a:p>
          <a:endParaRPr lang="en-US"/>
        </a:p>
      </dgm:t>
    </dgm:pt>
    <dgm:pt modelId="{380C93C9-4B67-4D84-96FC-69A352C3388C}" type="pres">
      <dgm:prSet presAssocID="{E4C9AC9F-BA02-415F-9397-CB53A25E7FCC}" presName="hierRoot4" presStyleCnt="0"/>
      <dgm:spPr/>
    </dgm:pt>
    <dgm:pt modelId="{598C5089-545D-4165-8FF7-AC93512D9D55}" type="pres">
      <dgm:prSet presAssocID="{E4C9AC9F-BA02-415F-9397-CB53A25E7FCC}" presName="composite4" presStyleCnt="0"/>
      <dgm:spPr/>
    </dgm:pt>
    <dgm:pt modelId="{EB06493E-3675-4567-8AB7-33EA47406BB7}" type="pres">
      <dgm:prSet presAssocID="{E4C9AC9F-BA02-415F-9397-CB53A25E7FCC}" presName="background4" presStyleLbl="node4" presStyleIdx="11" presStyleCnt="12"/>
      <dgm:spPr/>
    </dgm:pt>
    <dgm:pt modelId="{74FEB440-B1C5-4C42-AD7F-70DB3F976B4D}" type="pres">
      <dgm:prSet presAssocID="{E4C9AC9F-BA02-415F-9397-CB53A25E7FCC}" presName="text4" presStyleLbl="fgAcc4" presStyleIdx="11" presStyleCnt="12" custScaleY="57527" custLinFactNeighborX="-11424" custLinFactNeighborY="-73384">
        <dgm:presLayoutVars>
          <dgm:chPref val="3"/>
        </dgm:presLayoutVars>
      </dgm:prSet>
      <dgm:spPr/>
      <dgm:t>
        <a:bodyPr/>
        <a:lstStyle/>
        <a:p>
          <a:endParaRPr lang="en-US"/>
        </a:p>
      </dgm:t>
    </dgm:pt>
    <dgm:pt modelId="{7D5BD558-2613-4F88-8137-ED51AA741AB1}" type="pres">
      <dgm:prSet presAssocID="{E4C9AC9F-BA02-415F-9397-CB53A25E7FCC}" presName="hierChild5" presStyleCnt="0"/>
      <dgm:spPr/>
    </dgm:pt>
  </dgm:ptLst>
  <dgm:cxnLst>
    <dgm:cxn modelId="{1F1BCB08-11E9-4CE5-BFAF-D5F079D58B8D}" type="presOf" srcId="{0923A8AC-69D5-4D58-9E00-B2D94E1AB8F9}" destId="{1BC6FC1C-952C-4765-B2D1-001C47AFECEE}" srcOrd="0" destOrd="0" presId="urn:microsoft.com/office/officeart/2005/8/layout/hierarchy1"/>
    <dgm:cxn modelId="{8B0F8C76-1742-45DA-AE08-39AF41E6AB58}" srcId="{990F3EF4-31A6-49A6-9529-14E5265F42D9}" destId="{D01849D8-D055-44CB-A4BA-E50C87BF3782}" srcOrd="1" destOrd="0" parTransId="{88342319-ECF5-4C34-B3B9-4B2E82D085DF}" sibTransId="{95BC1DA5-65F8-4725-B298-2BC81D43A37D}"/>
    <dgm:cxn modelId="{85679DE6-C6E9-4BFC-B358-CE967036497B}" type="presOf" srcId="{6645FAF8-283C-4241-BD6A-24627D4BF739}" destId="{62A3305D-F0D2-4929-9A1D-F2B43ED29E94}" srcOrd="0" destOrd="0" presId="urn:microsoft.com/office/officeart/2005/8/layout/hierarchy1"/>
    <dgm:cxn modelId="{54B393C2-30FC-4A61-8A38-0C5CB61584CA}" srcId="{B63EEA79-BB2F-4C7A-A49D-55579B011140}" destId="{9750B540-D196-4DA5-AD8D-99F9A9355F0B}" srcOrd="3" destOrd="0" parTransId="{6645FAF8-283C-4241-BD6A-24627D4BF739}" sibTransId="{27993567-380C-47BF-A0E4-02F354B958C1}"/>
    <dgm:cxn modelId="{ADE5FA45-050E-4B89-97B3-4C05BA5A1A45}" srcId="{256220F8-802C-459B-9DB2-C4D8FD7C975E}" destId="{990F3EF4-31A6-49A6-9529-14E5265F42D9}" srcOrd="1" destOrd="0" parTransId="{327336B1-C625-41E9-B644-E5FCF895DEB3}" sibTransId="{0BAC9213-F22B-45B7-9989-9BFC3E4DA255}"/>
    <dgm:cxn modelId="{EE21B6FF-B8D4-4B4C-8C26-EDE4E25713C7}" type="presOf" srcId="{3E7A9829-B444-4925-9794-3AED7CAB3BD5}" destId="{C009BC9E-07A7-49BB-B534-53E217B5F566}" srcOrd="0" destOrd="0" presId="urn:microsoft.com/office/officeart/2005/8/layout/hierarchy1"/>
    <dgm:cxn modelId="{E4EE57EF-5A4F-438F-8D93-E3779CA2B68F}" srcId="{B63EEA79-BB2F-4C7A-A49D-55579B011140}" destId="{C48C8759-F6A1-45ED-BC9E-4298F4B49654}" srcOrd="1" destOrd="0" parTransId="{51CA24FE-910A-442E-9D6B-BCF8F7B66FB8}" sibTransId="{6C6285ED-C54C-4F30-9CF8-423D75472269}"/>
    <dgm:cxn modelId="{E7F225FF-9B16-4F6F-8638-B6C0278DC686}" type="presOf" srcId="{C49D2785-FF6C-4126-9FD1-1F68F99E8CEC}" destId="{A516A2AE-BF1E-4EE8-89C5-DD222B3CAC09}" srcOrd="0" destOrd="0" presId="urn:microsoft.com/office/officeart/2005/8/layout/hierarchy1"/>
    <dgm:cxn modelId="{BB2423ED-5193-4F78-9C38-4E5B2E99B35E}" type="presOf" srcId="{6108CB1E-5981-4123-87C7-FCAC5EBF32C1}" destId="{ECD3BA4B-58B8-42A0-BA85-C91F7034C631}" srcOrd="0" destOrd="0" presId="urn:microsoft.com/office/officeart/2005/8/layout/hierarchy1"/>
    <dgm:cxn modelId="{8B81043A-03B6-4C02-A92E-388B974EAE87}" srcId="{990F3EF4-31A6-49A6-9529-14E5265F42D9}" destId="{B99D3E02-7350-4A4C-B6A5-0FF4092F15A6}" srcOrd="0" destOrd="0" parTransId="{08656C3D-95E6-46E3-8041-D77F72F73A1D}" sibTransId="{FCD76805-D296-4E24-AA36-EB9B6F142633}"/>
    <dgm:cxn modelId="{313A7ADC-AF0C-42EC-8EEC-7D6521C7EE9F}" type="presOf" srcId="{E4C9AC9F-BA02-415F-9397-CB53A25E7FCC}" destId="{74FEB440-B1C5-4C42-AD7F-70DB3F976B4D}" srcOrd="0" destOrd="0" presId="urn:microsoft.com/office/officeart/2005/8/layout/hierarchy1"/>
    <dgm:cxn modelId="{D413F222-9F7B-4793-B715-F83356ED698D}" srcId="{9750B540-D196-4DA5-AD8D-99F9A9355F0B}" destId="{60C3705B-984E-46E4-BDD8-233F7D3336C5}" srcOrd="0" destOrd="0" parTransId="{42A8B5A3-DF5F-4BDB-B688-7EF3C6D2B67D}" sibTransId="{DECF85B9-6D53-4655-BE5A-CA612E33DA9E}"/>
    <dgm:cxn modelId="{B4BD34A2-4186-41A4-928D-DB666F93D16E}" srcId="{C48C8759-F6A1-45ED-BC9E-4298F4B49654}" destId="{6F0D7C59-D703-4379-AA05-8D7717B93F92}" srcOrd="1" destOrd="0" parTransId="{433E773B-3333-41DF-9872-BCC388E12F85}" sibTransId="{9D6F5D6A-145B-4BB3-BE82-8C6EF9C6E20C}"/>
    <dgm:cxn modelId="{9701DE78-7DB8-40A3-A365-9C3156C8C4D3}" type="presOf" srcId="{4E09B309-ABE8-4E50-9CC6-92026E8E92E6}" destId="{5F10A4FE-3EA6-4694-9AD6-F6090B76CDE7}" srcOrd="0" destOrd="0" presId="urn:microsoft.com/office/officeart/2005/8/layout/hierarchy1"/>
    <dgm:cxn modelId="{EA263EBA-5480-45C7-9557-C46047BF1804}" type="presOf" srcId="{638DA60F-C863-4FDB-93AD-A16EE281857A}" destId="{B5BD166F-6AA2-4067-B23E-5FCC3DF97DFE}" srcOrd="0" destOrd="0" presId="urn:microsoft.com/office/officeart/2005/8/layout/hierarchy1"/>
    <dgm:cxn modelId="{EA95707B-2AD0-413E-87B7-B0B74C2E6DEE}" type="presOf" srcId="{1DE1F7EA-7E12-4D50-A409-D38F2356EBFC}" destId="{D1D3B00A-2677-482C-86D5-478873FBF038}" srcOrd="0" destOrd="0" presId="urn:microsoft.com/office/officeart/2005/8/layout/hierarchy1"/>
    <dgm:cxn modelId="{14D4D58C-7A80-4DCE-88C8-92E0E48CB674}" srcId="{6BD3BF94-AD69-427E-A525-4EFCFF231C01}" destId="{638DA60F-C863-4FDB-93AD-A16EE281857A}" srcOrd="1" destOrd="0" parTransId="{3E7A9829-B444-4925-9794-3AED7CAB3BD5}" sibTransId="{D7CC0EEB-CD35-4897-8C7D-CCFC9A577B9D}"/>
    <dgm:cxn modelId="{006077F6-7B33-456A-A8B4-62F7E48F4965}" srcId="{9750B540-D196-4DA5-AD8D-99F9A9355F0B}" destId="{E4C9AC9F-BA02-415F-9397-CB53A25E7FCC}" srcOrd="1" destOrd="0" parTransId="{0923A8AC-69D5-4D58-9E00-B2D94E1AB8F9}" sibTransId="{D3993E14-A366-4747-8D46-8F39D629A6CC}"/>
    <dgm:cxn modelId="{884CC281-E33C-4F5A-8203-698D1F27AE78}" type="presOf" srcId="{37C48EBC-FCFC-492B-89E8-62C1027DBAEA}" destId="{5B908D78-8E8B-4BD4-BBC8-C96D7A365323}" srcOrd="0" destOrd="0" presId="urn:microsoft.com/office/officeart/2005/8/layout/hierarchy1"/>
    <dgm:cxn modelId="{B1430D55-0A7F-47F6-A4A0-3B1FBC0E8DB4}" srcId="{C48C8759-F6A1-45ED-BC9E-4298F4B49654}" destId="{8DA41DA0-C5A1-4EE6-95C4-78D763BF2C22}" srcOrd="0" destOrd="0" parTransId="{4E09B309-ABE8-4E50-9CC6-92026E8E92E6}" sibTransId="{AC9FF71D-FEFE-47E2-8A5E-D296E4E7AC24}"/>
    <dgm:cxn modelId="{C7BC3749-3CDA-4379-8E63-71481075875E}" type="presOf" srcId="{88342319-ECF5-4C34-B3B9-4B2E82D085DF}" destId="{FA8D3E9E-1F60-45A9-9744-F7C3FB83104C}" srcOrd="0" destOrd="0" presId="urn:microsoft.com/office/officeart/2005/8/layout/hierarchy1"/>
    <dgm:cxn modelId="{A39FE9CE-83B1-4BAA-ADA1-CB3AC7A9E86C}" type="presOf" srcId="{1E324ED3-015D-4E1A-BF2B-CE86A2F9E040}" destId="{B8D8A2E6-4B4F-4D38-96DB-6BC7B3B92E2D}" srcOrd="0" destOrd="0" presId="urn:microsoft.com/office/officeart/2005/8/layout/hierarchy1"/>
    <dgm:cxn modelId="{8D414194-02E0-4716-B14B-6AEAE9AE52BF}" type="presOf" srcId="{8DA41DA0-C5A1-4EE6-95C4-78D763BF2C22}" destId="{8FFB8553-2FBD-488D-BCBD-94A5A42640E0}" srcOrd="0" destOrd="0" presId="urn:microsoft.com/office/officeart/2005/8/layout/hierarchy1"/>
    <dgm:cxn modelId="{FD407B63-4931-4BAF-B527-46D2A2803534}" type="presOf" srcId="{5830B981-F3DF-4D80-B665-B920AA032F9B}" destId="{BBA0B1C6-9E37-46BE-B87B-7ADA52C69F28}" srcOrd="0" destOrd="0" presId="urn:microsoft.com/office/officeart/2005/8/layout/hierarchy1"/>
    <dgm:cxn modelId="{9C62A905-18B3-4845-B09B-D5E3520B8EAD}" type="presOf" srcId="{9750B540-D196-4DA5-AD8D-99F9A9355F0B}" destId="{03D0308A-D956-469E-8AD8-9331404A0AB0}" srcOrd="0" destOrd="0" presId="urn:microsoft.com/office/officeart/2005/8/layout/hierarchy1"/>
    <dgm:cxn modelId="{BF30DB11-DE9D-49C1-AB68-C87FD3287DE2}" srcId="{990F3EF4-31A6-49A6-9529-14E5265F42D9}" destId="{B63EEA79-BB2F-4C7A-A49D-55579B011140}" srcOrd="2" destOrd="0" parTransId="{93E4A46D-8611-43EF-BF77-F89C8DAFE04C}" sibTransId="{AC2E2A26-B6AF-4175-8C35-27ECD4D04E45}"/>
    <dgm:cxn modelId="{9F7870FA-4B7F-4421-B718-80C902563BCC}" srcId="{256220F8-802C-459B-9DB2-C4D8FD7C975E}" destId="{2C2347F9-A4E7-4DA1-9274-A07019CB4990}" srcOrd="0" destOrd="0" parTransId="{D68CEBD6-E879-40BF-8B25-12D674F03127}" sibTransId="{24367771-D247-4563-A5CA-FC8A59919748}"/>
    <dgm:cxn modelId="{AEDFBDF8-F1C6-4220-BD56-C90D1ACF866E}" type="presOf" srcId="{433E773B-3333-41DF-9872-BCC388E12F85}" destId="{F7B95D92-457E-44A1-B540-79E575A140FD}" srcOrd="0" destOrd="0" presId="urn:microsoft.com/office/officeart/2005/8/layout/hierarchy1"/>
    <dgm:cxn modelId="{7C9BFD0D-E2A1-44AA-82A4-25B28B6244EE}" type="presOf" srcId="{075523C5-3D7E-4D29-B475-46DACC414E89}" destId="{78966C26-7967-49C0-BE72-D54F0A257E0A}" srcOrd="0" destOrd="0" presId="urn:microsoft.com/office/officeart/2005/8/layout/hierarchy1"/>
    <dgm:cxn modelId="{1825E2E4-0723-449B-87D4-EFC3ED5C290E}" type="presOf" srcId="{C48C8759-F6A1-45ED-BC9E-4298F4B49654}" destId="{5E64F2B6-5A10-4B5E-A3AA-1DB58659C770}" srcOrd="0" destOrd="0" presId="urn:microsoft.com/office/officeart/2005/8/layout/hierarchy1"/>
    <dgm:cxn modelId="{10878405-8FFE-4F39-AF21-5BEC46543935}" type="presOf" srcId="{327336B1-C625-41E9-B644-E5FCF895DEB3}" destId="{DAD5EF14-C67F-436C-B6E0-064D019598EA}" srcOrd="0" destOrd="0" presId="urn:microsoft.com/office/officeart/2005/8/layout/hierarchy1"/>
    <dgm:cxn modelId="{949822DA-6DDB-40A7-AD6C-02A6CF499174}" srcId="{6BD3BF94-AD69-427E-A525-4EFCFF231C01}" destId="{A9FDC17D-5518-48A9-BA4E-9DE9DA6A4087}" srcOrd="0" destOrd="0" parTransId="{5B2F966B-D15F-46E3-A303-FD20BD72411A}" sibTransId="{7B28AD52-2228-4C82-8474-D5408FE99177}"/>
    <dgm:cxn modelId="{BB286FE7-E953-4813-97EF-CD00455979DE}" type="presOf" srcId="{B63EEA79-BB2F-4C7A-A49D-55579B011140}" destId="{4BA9FD42-5F51-4665-8D96-EDA5CB20B259}" srcOrd="0" destOrd="0" presId="urn:microsoft.com/office/officeart/2005/8/layout/hierarchy1"/>
    <dgm:cxn modelId="{1ACE641E-2C4D-4E76-A00A-10844A88149C}" type="presOf" srcId="{B99D3E02-7350-4A4C-B6A5-0FF4092F15A6}" destId="{EAADE102-F721-4159-936A-3FDC544605AD}" srcOrd="0" destOrd="0" presId="urn:microsoft.com/office/officeart/2005/8/layout/hierarchy1"/>
    <dgm:cxn modelId="{72499706-A82F-477C-80BD-E87DC9F7DA2D}" type="presOf" srcId="{6F0D7C59-D703-4379-AA05-8D7717B93F92}" destId="{1FD11E5B-4B10-4106-8F75-6FDE7BB3BC49}" srcOrd="0" destOrd="0" presId="urn:microsoft.com/office/officeart/2005/8/layout/hierarchy1"/>
    <dgm:cxn modelId="{F0E009B6-D99E-4570-9F95-8F0F0E821839}" type="presOf" srcId="{D68CEBD6-E879-40BF-8B25-12D674F03127}" destId="{316C2B08-73EB-4F2D-94CD-676EC08F33B1}" srcOrd="0" destOrd="0" presId="urn:microsoft.com/office/officeart/2005/8/layout/hierarchy1"/>
    <dgm:cxn modelId="{AEA9B4BC-2A69-4366-ACF5-BB50240491F3}" srcId="{19BA1543-F208-42E6-BFF7-AE50C13B04B1}" destId="{37C48EBC-FCFC-492B-89E8-62C1027DBAEA}" srcOrd="1" destOrd="0" parTransId="{A582208B-71D9-46C9-B210-02E66FFA1197}" sibTransId="{1E0768D8-CA08-44AE-B0A5-398B7239D4BC}"/>
    <dgm:cxn modelId="{C9A77E33-9513-4C58-8C37-5C98ABCB387D}" type="presOf" srcId="{A582208B-71D9-46C9-B210-02E66FFA1197}" destId="{7739FAAE-3B41-4B36-8D54-778C7EFAC985}" srcOrd="0" destOrd="0" presId="urn:microsoft.com/office/officeart/2005/8/layout/hierarchy1"/>
    <dgm:cxn modelId="{7A93F7A2-78EA-44EB-91DA-FA3FC5E437CE}" srcId="{19BA1543-F208-42E6-BFF7-AE50C13B04B1}" destId="{1E324ED3-015D-4E1A-BF2B-CE86A2F9E040}" srcOrd="0" destOrd="0" parTransId="{1DE1F7EA-7E12-4D50-A409-D38F2356EBFC}" sibTransId="{166F20FD-6B3C-489B-A91C-0BBC92B94C52}"/>
    <dgm:cxn modelId="{9BB57942-4D44-481C-982E-7FDA7B6CFA68}" type="presOf" srcId="{2C2347F9-A4E7-4DA1-9274-A07019CB4990}" destId="{4BC48E3D-63F9-4FB9-9085-B857F0A312D2}" srcOrd="0" destOrd="0" presId="urn:microsoft.com/office/officeart/2005/8/layout/hierarchy1"/>
    <dgm:cxn modelId="{92C57B29-C7BC-42C4-A449-12027D30837F}" type="presOf" srcId="{D01849D8-D055-44CB-A4BA-E50C87BF3782}" destId="{E3B5562D-3430-413B-83D0-4A4775A5299F}" srcOrd="0" destOrd="0" presId="urn:microsoft.com/office/officeart/2005/8/layout/hierarchy1"/>
    <dgm:cxn modelId="{67D0C2FD-D152-4C1F-9A62-F029A766CF6B}" type="presOf" srcId="{6BD3BF94-AD69-427E-A525-4EFCFF231C01}" destId="{3A4658E1-D570-493C-AA9B-A3D0996ADA1F}" srcOrd="0" destOrd="0" presId="urn:microsoft.com/office/officeart/2005/8/layout/hierarchy1"/>
    <dgm:cxn modelId="{25AF4F09-6182-4415-B507-88529AFAE7F8}" type="presOf" srcId="{60C3705B-984E-46E4-BDD8-233F7D3336C5}" destId="{597837F4-99F7-459E-9FC9-08D01D5B99A0}" srcOrd="0" destOrd="0" presId="urn:microsoft.com/office/officeart/2005/8/layout/hierarchy1"/>
    <dgm:cxn modelId="{066899CE-5CB3-4848-A4CF-E05CB5FAA6CB}" type="presOf" srcId="{A9FDC17D-5518-48A9-BA4E-9DE9DA6A4087}" destId="{F1FC7BEA-7276-4CB6-97B6-159C57EE91CC}" srcOrd="0" destOrd="0" presId="urn:microsoft.com/office/officeart/2005/8/layout/hierarchy1"/>
    <dgm:cxn modelId="{96B33A34-2108-4864-A1B5-61970F876953}" type="presOf" srcId="{990F3EF4-31A6-49A6-9529-14E5265F42D9}" destId="{61004B37-2F70-43D0-BF54-3A5EB9236B36}" srcOrd="0" destOrd="0" presId="urn:microsoft.com/office/officeart/2005/8/layout/hierarchy1"/>
    <dgm:cxn modelId="{6CB63786-5E5A-4029-AEB2-A797164D0F18}" type="presOf" srcId="{93E4A46D-8611-43EF-BF77-F89C8DAFE04C}" destId="{24E48862-68E5-4030-97C9-55CACAD85E16}" srcOrd="0" destOrd="0" presId="urn:microsoft.com/office/officeart/2005/8/layout/hierarchy1"/>
    <dgm:cxn modelId="{80170B42-49E6-478B-ABC9-6675A5145204}" type="presOf" srcId="{256220F8-802C-459B-9DB2-C4D8FD7C975E}" destId="{1BCBED5D-25E8-424D-8B7E-0E20C1D73248}" srcOrd="0" destOrd="0" presId="urn:microsoft.com/office/officeart/2005/8/layout/hierarchy1"/>
    <dgm:cxn modelId="{B0D94865-A1F5-4E67-B850-6317076A0F67}" srcId="{B63EEA79-BB2F-4C7A-A49D-55579B011140}" destId="{6BD3BF94-AD69-427E-A525-4EFCFF231C01}" srcOrd="2" destOrd="0" parTransId="{6108CB1E-5981-4123-87C7-FCAC5EBF32C1}" sibTransId="{1D75D527-BE59-4389-B951-BD1BC46558E8}"/>
    <dgm:cxn modelId="{25D42AFE-D8D1-4AD2-ADDF-09226C79CB58}" type="presOf" srcId="{42A8B5A3-DF5F-4BDB-B688-7EF3C6D2B67D}" destId="{217FAFD7-8ADE-4687-98EA-25EB41A6D769}" srcOrd="0" destOrd="0" presId="urn:microsoft.com/office/officeart/2005/8/layout/hierarchy1"/>
    <dgm:cxn modelId="{30823FC1-BA46-4B3A-B1C2-73D2636A5303}" type="presOf" srcId="{A9304546-A90C-43A9-BDFE-ABC529DC6026}" destId="{60AE6E84-8DC3-4B40-A13D-F817219370D2}" srcOrd="0" destOrd="0" presId="urn:microsoft.com/office/officeart/2005/8/layout/hierarchy1"/>
    <dgm:cxn modelId="{8DB05A46-C8F5-40D3-9D63-02C883BB36EC}" srcId="{B63EEA79-BB2F-4C7A-A49D-55579B011140}" destId="{19BA1543-F208-42E6-BFF7-AE50C13B04B1}" srcOrd="0" destOrd="0" parTransId="{075523C5-3D7E-4D29-B475-46DACC414E89}" sibTransId="{10D274E6-1B74-416E-AF7C-47FE74F525CD}"/>
    <dgm:cxn modelId="{08118A2A-8E4A-4B30-9881-7273EDF8A8DD}" type="presOf" srcId="{19BA1543-F208-42E6-BFF7-AE50C13B04B1}" destId="{641F4B9A-E43B-4D81-A917-40323BCB8AB4}" srcOrd="0" destOrd="0" presId="urn:microsoft.com/office/officeart/2005/8/layout/hierarchy1"/>
    <dgm:cxn modelId="{8FFEBD85-6320-4741-9A65-0B374BB82C8F}" type="presOf" srcId="{5B2F966B-D15F-46E3-A303-FD20BD72411A}" destId="{BA51731E-B806-406B-BCD5-B2ACBF8FE56D}" srcOrd="0" destOrd="0" presId="urn:microsoft.com/office/officeart/2005/8/layout/hierarchy1"/>
    <dgm:cxn modelId="{A5BD9D30-7225-46B8-A3BA-D0271711E814}" srcId="{2C2347F9-A4E7-4DA1-9274-A07019CB4990}" destId="{5830B981-F3DF-4D80-B665-B920AA032F9B}" srcOrd="0" destOrd="0" parTransId="{A9304546-A90C-43A9-BDFE-ABC529DC6026}" sibTransId="{ADB6F7CC-89A5-4C6E-841F-4357EDA27363}"/>
    <dgm:cxn modelId="{7AB35CDF-8234-4695-A1A0-3E9762D5B125}" type="presOf" srcId="{51CA24FE-910A-442E-9D6B-BCF8F7B66FB8}" destId="{94FDCEF5-DE89-4CB7-AB6B-E5E5153BF92C}" srcOrd="0" destOrd="0" presId="urn:microsoft.com/office/officeart/2005/8/layout/hierarchy1"/>
    <dgm:cxn modelId="{B280B940-E1A9-4F4C-A045-5C1E6543CC03}" srcId="{C49D2785-FF6C-4126-9FD1-1F68F99E8CEC}" destId="{256220F8-802C-459B-9DB2-C4D8FD7C975E}" srcOrd="0" destOrd="0" parTransId="{1C19B18D-E4CC-4D21-BE68-B78786911FEF}" sibTransId="{8011591A-8162-4D7E-8CDC-989D54ADD8EC}"/>
    <dgm:cxn modelId="{3122D369-2B41-470F-A944-391EA0D0462E}" type="presOf" srcId="{08656C3D-95E6-46E3-8041-D77F72F73A1D}" destId="{29CDBFDE-52C1-447D-8CB3-0A380A66D296}" srcOrd="0" destOrd="0" presId="urn:microsoft.com/office/officeart/2005/8/layout/hierarchy1"/>
    <dgm:cxn modelId="{E67A5A98-4229-4568-BDD0-036AD98B8CB0}" type="presParOf" srcId="{A516A2AE-BF1E-4EE8-89C5-DD222B3CAC09}" destId="{0790E4DD-B8F9-476E-ABFD-0B8DF44F11BD}" srcOrd="0" destOrd="0" presId="urn:microsoft.com/office/officeart/2005/8/layout/hierarchy1"/>
    <dgm:cxn modelId="{5FAA3DC6-B4EB-4180-8FDC-F5FD5F9C7956}" type="presParOf" srcId="{0790E4DD-B8F9-476E-ABFD-0B8DF44F11BD}" destId="{D1816997-77E3-4254-8E41-75CE7FD0D1C9}" srcOrd="0" destOrd="0" presId="urn:microsoft.com/office/officeart/2005/8/layout/hierarchy1"/>
    <dgm:cxn modelId="{9024DE76-9F97-4460-A6D6-362467A595B3}" type="presParOf" srcId="{D1816997-77E3-4254-8E41-75CE7FD0D1C9}" destId="{23DE896E-861D-4BA0-BC0C-77E5EFCF8CA6}" srcOrd="0" destOrd="0" presId="urn:microsoft.com/office/officeart/2005/8/layout/hierarchy1"/>
    <dgm:cxn modelId="{C6E1417F-273B-4901-BB8C-A0B5CF86CCE0}" type="presParOf" srcId="{D1816997-77E3-4254-8E41-75CE7FD0D1C9}" destId="{1BCBED5D-25E8-424D-8B7E-0E20C1D73248}" srcOrd="1" destOrd="0" presId="urn:microsoft.com/office/officeart/2005/8/layout/hierarchy1"/>
    <dgm:cxn modelId="{DC375C06-9245-41B2-98DA-CE029BC44325}" type="presParOf" srcId="{0790E4DD-B8F9-476E-ABFD-0B8DF44F11BD}" destId="{76AD8492-12AF-485E-A624-81F0EAFC6F61}" srcOrd="1" destOrd="0" presId="urn:microsoft.com/office/officeart/2005/8/layout/hierarchy1"/>
    <dgm:cxn modelId="{B4D0529D-19DA-4AE0-8B1B-FEA91F3521C7}" type="presParOf" srcId="{76AD8492-12AF-485E-A624-81F0EAFC6F61}" destId="{316C2B08-73EB-4F2D-94CD-676EC08F33B1}" srcOrd="0" destOrd="0" presId="urn:microsoft.com/office/officeart/2005/8/layout/hierarchy1"/>
    <dgm:cxn modelId="{EB289D76-D0BE-47A4-94F0-0480CBE1C70B}" type="presParOf" srcId="{76AD8492-12AF-485E-A624-81F0EAFC6F61}" destId="{DAE40EA4-803C-4D9C-8923-7492E240B916}" srcOrd="1" destOrd="0" presId="urn:microsoft.com/office/officeart/2005/8/layout/hierarchy1"/>
    <dgm:cxn modelId="{1B6ECEC1-62D8-450D-B4D0-9596E09B5FB2}" type="presParOf" srcId="{DAE40EA4-803C-4D9C-8923-7492E240B916}" destId="{65C4A9AF-F0B3-4B34-B525-02746E2FF8F7}" srcOrd="0" destOrd="0" presId="urn:microsoft.com/office/officeart/2005/8/layout/hierarchy1"/>
    <dgm:cxn modelId="{4E1B7978-DF16-49F6-90F0-25630B88456F}" type="presParOf" srcId="{65C4A9AF-F0B3-4B34-B525-02746E2FF8F7}" destId="{7CA059D2-63FC-4677-BD99-229A41AE113D}" srcOrd="0" destOrd="0" presId="urn:microsoft.com/office/officeart/2005/8/layout/hierarchy1"/>
    <dgm:cxn modelId="{F3916DF8-6BD3-4CD5-85E5-BB62524170D2}" type="presParOf" srcId="{65C4A9AF-F0B3-4B34-B525-02746E2FF8F7}" destId="{4BC48E3D-63F9-4FB9-9085-B857F0A312D2}" srcOrd="1" destOrd="0" presId="urn:microsoft.com/office/officeart/2005/8/layout/hierarchy1"/>
    <dgm:cxn modelId="{B3B06146-53A0-48DF-9867-59EEE79175E1}" type="presParOf" srcId="{DAE40EA4-803C-4D9C-8923-7492E240B916}" destId="{CE8B7FA9-BCB5-4372-8B75-F2087848A9B8}" srcOrd="1" destOrd="0" presId="urn:microsoft.com/office/officeart/2005/8/layout/hierarchy1"/>
    <dgm:cxn modelId="{D6A1E8E4-E019-4135-855C-C363D827023B}" type="presParOf" srcId="{CE8B7FA9-BCB5-4372-8B75-F2087848A9B8}" destId="{60AE6E84-8DC3-4B40-A13D-F817219370D2}" srcOrd="0" destOrd="0" presId="urn:microsoft.com/office/officeart/2005/8/layout/hierarchy1"/>
    <dgm:cxn modelId="{AD216BD2-D246-488D-B9E4-03B6DC62B624}" type="presParOf" srcId="{CE8B7FA9-BCB5-4372-8B75-F2087848A9B8}" destId="{FDF2D623-955A-4243-86A0-EBBB5F112EF4}" srcOrd="1" destOrd="0" presId="urn:microsoft.com/office/officeart/2005/8/layout/hierarchy1"/>
    <dgm:cxn modelId="{3D1A9EC2-2E76-4F4F-916D-F625E4B2595C}" type="presParOf" srcId="{FDF2D623-955A-4243-86A0-EBBB5F112EF4}" destId="{D25BB603-FE80-485D-993E-20D201160E97}" srcOrd="0" destOrd="0" presId="urn:microsoft.com/office/officeart/2005/8/layout/hierarchy1"/>
    <dgm:cxn modelId="{28BA991E-0B65-4038-A992-D468558DCFD3}" type="presParOf" srcId="{D25BB603-FE80-485D-993E-20D201160E97}" destId="{4F362164-AFC6-4E26-A820-7F6489A81BDF}" srcOrd="0" destOrd="0" presId="urn:microsoft.com/office/officeart/2005/8/layout/hierarchy1"/>
    <dgm:cxn modelId="{1242D2CF-4A63-4A3F-B168-A35FB86365AB}" type="presParOf" srcId="{D25BB603-FE80-485D-993E-20D201160E97}" destId="{BBA0B1C6-9E37-46BE-B87B-7ADA52C69F28}" srcOrd="1" destOrd="0" presId="urn:microsoft.com/office/officeart/2005/8/layout/hierarchy1"/>
    <dgm:cxn modelId="{B4699072-85A9-44A5-9DF4-EC2FC868A8EB}" type="presParOf" srcId="{FDF2D623-955A-4243-86A0-EBBB5F112EF4}" destId="{3274A2E1-06C7-48BD-A47C-01C259F64DDC}" srcOrd="1" destOrd="0" presId="urn:microsoft.com/office/officeart/2005/8/layout/hierarchy1"/>
    <dgm:cxn modelId="{8DA1A5BD-F567-4765-BAEF-C2074BC95618}" type="presParOf" srcId="{76AD8492-12AF-485E-A624-81F0EAFC6F61}" destId="{DAD5EF14-C67F-436C-B6E0-064D019598EA}" srcOrd="2" destOrd="0" presId="urn:microsoft.com/office/officeart/2005/8/layout/hierarchy1"/>
    <dgm:cxn modelId="{31ABB267-38CE-4C73-9D43-18E2BB7BC9B7}" type="presParOf" srcId="{76AD8492-12AF-485E-A624-81F0EAFC6F61}" destId="{A201A991-1585-4F17-BFFB-141F7251B6DF}" srcOrd="3" destOrd="0" presId="urn:microsoft.com/office/officeart/2005/8/layout/hierarchy1"/>
    <dgm:cxn modelId="{94E114CD-F45F-4935-9CA7-F2C55554A1BF}" type="presParOf" srcId="{A201A991-1585-4F17-BFFB-141F7251B6DF}" destId="{63DD0596-EEC0-41AF-AB52-7AE4EFA1B7C8}" srcOrd="0" destOrd="0" presId="urn:microsoft.com/office/officeart/2005/8/layout/hierarchy1"/>
    <dgm:cxn modelId="{B365D6C6-0A27-4636-AE18-989542588660}" type="presParOf" srcId="{63DD0596-EEC0-41AF-AB52-7AE4EFA1B7C8}" destId="{BE78352F-58B7-47B9-8B6C-91068974D034}" srcOrd="0" destOrd="0" presId="urn:microsoft.com/office/officeart/2005/8/layout/hierarchy1"/>
    <dgm:cxn modelId="{97B0DC18-5806-4C7B-B309-C9C5F8311E61}" type="presParOf" srcId="{63DD0596-EEC0-41AF-AB52-7AE4EFA1B7C8}" destId="{61004B37-2F70-43D0-BF54-3A5EB9236B36}" srcOrd="1" destOrd="0" presId="urn:microsoft.com/office/officeart/2005/8/layout/hierarchy1"/>
    <dgm:cxn modelId="{45C9C34F-6CAF-4BDB-ACBA-0578C328EAE6}" type="presParOf" srcId="{A201A991-1585-4F17-BFFB-141F7251B6DF}" destId="{10C6EF15-E4C8-4FD4-9BD1-C758C14CF31F}" srcOrd="1" destOrd="0" presId="urn:microsoft.com/office/officeart/2005/8/layout/hierarchy1"/>
    <dgm:cxn modelId="{A45C5BEA-F8D7-4083-AE04-54F072780A11}" type="presParOf" srcId="{10C6EF15-E4C8-4FD4-9BD1-C758C14CF31F}" destId="{29CDBFDE-52C1-447D-8CB3-0A380A66D296}" srcOrd="0" destOrd="0" presId="urn:microsoft.com/office/officeart/2005/8/layout/hierarchy1"/>
    <dgm:cxn modelId="{2038F146-4D95-4730-AE2E-BBA64E3EC23B}" type="presParOf" srcId="{10C6EF15-E4C8-4FD4-9BD1-C758C14CF31F}" destId="{21D87171-CACE-4E3A-A29C-6470D880E0AD}" srcOrd="1" destOrd="0" presId="urn:microsoft.com/office/officeart/2005/8/layout/hierarchy1"/>
    <dgm:cxn modelId="{E4ED06FF-3252-42A0-B6FA-477F87E9126D}" type="presParOf" srcId="{21D87171-CACE-4E3A-A29C-6470D880E0AD}" destId="{D4F7C1DF-EA6E-4AE6-803B-9B8051EF82E6}" srcOrd="0" destOrd="0" presId="urn:microsoft.com/office/officeart/2005/8/layout/hierarchy1"/>
    <dgm:cxn modelId="{62552430-B9E5-438C-91FB-8B0D89ABF43F}" type="presParOf" srcId="{D4F7C1DF-EA6E-4AE6-803B-9B8051EF82E6}" destId="{EB82B071-F259-4BD8-BD05-F06C387FC526}" srcOrd="0" destOrd="0" presId="urn:microsoft.com/office/officeart/2005/8/layout/hierarchy1"/>
    <dgm:cxn modelId="{A4E23296-F9D7-442E-B574-D1FD74D943DD}" type="presParOf" srcId="{D4F7C1DF-EA6E-4AE6-803B-9B8051EF82E6}" destId="{EAADE102-F721-4159-936A-3FDC544605AD}" srcOrd="1" destOrd="0" presId="urn:microsoft.com/office/officeart/2005/8/layout/hierarchy1"/>
    <dgm:cxn modelId="{259E29F8-B27A-483E-B2A4-D44091BE4E88}" type="presParOf" srcId="{21D87171-CACE-4E3A-A29C-6470D880E0AD}" destId="{6586F374-6A8E-4C66-B9FF-17D3241DC1A9}" srcOrd="1" destOrd="0" presId="urn:microsoft.com/office/officeart/2005/8/layout/hierarchy1"/>
    <dgm:cxn modelId="{B5371390-369C-4B07-8B31-0DD217F40276}" type="presParOf" srcId="{10C6EF15-E4C8-4FD4-9BD1-C758C14CF31F}" destId="{FA8D3E9E-1F60-45A9-9744-F7C3FB83104C}" srcOrd="2" destOrd="0" presId="urn:microsoft.com/office/officeart/2005/8/layout/hierarchy1"/>
    <dgm:cxn modelId="{B3C366B3-AF81-4B80-AF94-FBCFF675441D}" type="presParOf" srcId="{10C6EF15-E4C8-4FD4-9BD1-C758C14CF31F}" destId="{08E36EBC-C86B-459F-B2FD-D847B1C1E3CA}" srcOrd="3" destOrd="0" presId="urn:microsoft.com/office/officeart/2005/8/layout/hierarchy1"/>
    <dgm:cxn modelId="{B563A7F1-0E05-49B3-AFA8-4A581ED2351A}" type="presParOf" srcId="{08E36EBC-C86B-459F-B2FD-D847B1C1E3CA}" destId="{843DD42E-F627-4BA7-BF58-21596875272A}" srcOrd="0" destOrd="0" presId="urn:microsoft.com/office/officeart/2005/8/layout/hierarchy1"/>
    <dgm:cxn modelId="{BF098E92-1FF7-4007-A7C0-A022EAE3279F}" type="presParOf" srcId="{843DD42E-F627-4BA7-BF58-21596875272A}" destId="{9A1E14D0-5429-4674-98D7-0BBFD08CA293}" srcOrd="0" destOrd="0" presId="urn:microsoft.com/office/officeart/2005/8/layout/hierarchy1"/>
    <dgm:cxn modelId="{2833B3BC-ED04-445B-9EF5-8FC3BEFD851C}" type="presParOf" srcId="{843DD42E-F627-4BA7-BF58-21596875272A}" destId="{E3B5562D-3430-413B-83D0-4A4775A5299F}" srcOrd="1" destOrd="0" presId="urn:microsoft.com/office/officeart/2005/8/layout/hierarchy1"/>
    <dgm:cxn modelId="{FD397D6F-B06D-4DCA-89C6-D9D96522B539}" type="presParOf" srcId="{08E36EBC-C86B-459F-B2FD-D847B1C1E3CA}" destId="{967C4145-F70E-4FDB-A583-28ED43D08E1F}" srcOrd="1" destOrd="0" presId="urn:microsoft.com/office/officeart/2005/8/layout/hierarchy1"/>
    <dgm:cxn modelId="{055D4DE6-5D23-45BF-980A-66B502E06311}" type="presParOf" srcId="{10C6EF15-E4C8-4FD4-9BD1-C758C14CF31F}" destId="{24E48862-68E5-4030-97C9-55CACAD85E16}" srcOrd="4" destOrd="0" presId="urn:microsoft.com/office/officeart/2005/8/layout/hierarchy1"/>
    <dgm:cxn modelId="{FC119148-5268-467B-B08D-2F9D83C17707}" type="presParOf" srcId="{10C6EF15-E4C8-4FD4-9BD1-C758C14CF31F}" destId="{02A0CC0F-B2D3-4D19-98CC-9EF3A63E51EC}" srcOrd="5" destOrd="0" presId="urn:microsoft.com/office/officeart/2005/8/layout/hierarchy1"/>
    <dgm:cxn modelId="{B1DC739A-1D92-4F50-A65D-93A3EEC69EFF}" type="presParOf" srcId="{02A0CC0F-B2D3-4D19-98CC-9EF3A63E51EC}" destId="{D6653B90-E49C-4497-812B-2502148E98A8}" srcOrd="0" destOrd="0" presId="urn:microsoft.com/office/officeart/2005/8/layout/hierarchy1"/>
    <dgm:cxn modelId="{1CC9D2D3-385A-4205-AC50-34D558379B4E}" type="presParOf" srcId="{D6653B90-E49C-4497-812B-2502148E98A8}" destId="{CA4FA061-59B5-46A7-89CE-06849A011C11}" srcOrd="0" destOrd="0" presId="urn:microsoft.com/office/officeart/2005/8/layout/hierarchy1"/>
    <dgm:cxn modelId="{DA259F63-E76E-4E7B-AEB6-C5D6B0521962}" type="presParOf" srcId="{D6653B90-E49C-4497-812B-2502148E98A8}" destId="{4BA9FD42-5F51-4665-8D96-EDA5CB20B259}" srcOrd="1" destOrd="0" presId="urn:microsoft.com/office/officeart/2005/8/layout/hierarchy1"/>
    <dgm:cxn modelId="{4C770080-E539-4F85-B9B7-B5631DC42977}" type="presParOf" srcId="{02A0CC0F-B2D3-4D19-98CC-9EF3A63E51EC}" destId="{B6A5E0EA-65A0-405C-9C3A-6846F4C35D0B}" srcOrd="1" destOrd="0" presId="urn:microsoft.com/office/officeart/2005/8/layout/hierarchy1"/>
    <dgm:cxn modelId="{904D1533-89DB-484F-82A8-C8DE92AF3D2A}" type="presParOf" srcId="{B6A5E0EA-65A0-405C-9C3A-6846F4C35D0B}" destId="{78966C26-7967-49C0-BE72-D54F0A257E0A}" srcOrd="0" destOrd="0" presId="urn:microsoft.com/office/officeart/2005/8/layout/hierarchy1"/>
    <dgm:cxn modelId="{6980474C-AC8E-4798-909A-782974A59232}" type="presParOf" srcId="{B6A5E0EA-65A0-405C-9C3A-6846F4C35D0B}" destId="{917774A4-9FFD-4645-BA43-8632A3D64139}" srcOrd="1" destOrd="0" presId="urn:microsoft.com/office/officeart/2005/8/layout/hierarchy1"/>
    <dgm:cxn modelId="{730E0B6C-4CC0-495F-ACA6-54B6A81B6CC3}" type="presParOf" srcId="{917774A4-9FFD-4645-BA43-8632A3D64139}" destId="{652DE55D-2F3F-457A-A499-9097528EEB75}" srcOrd="0" destOrd="0" presId="urn:microsoft.com/office/officeart/2005/8/layout/hierarchy1"/>
    <dgm:cxn modelId="{6E97FA10-00B9-43BB-8512-496270D14624}" type="presParOf" srcId="{652DE55D-2F3F-457A-A499-9097528EEB75}" destId="{A1380466-5898-4761-9047-65EF9FBA34E1}" srcOrd="0" destOrd="0" presId="urn:microsoft.com/office/officeart/2005/8/layout/hierarchy1"/>
    <dgm:cxn modelId="{727E9935-E385-4F4D-A13C-8B1195127190}" type="presParOf" srcId="{652DE55D-2F3F-457A-A499-9097528EEB75}" destId="{641F4B9A-E43B-4D81-A917-40323BCB8AB4}" srcOrd="1" destOrd="0" presId="urn:microsoft.com/office/officeart/2005/8/layout/hierarchy1"/>
    <dgm:cxn modelId="{7FB6116C-20B4-4DF6-B517-272CE52FD942}" type="presParOf" srcId="{917774A4-9FFD-4645-BA43-8632A3D64139}" destId="{362FBD26-F2D2-4129-9A37-8FD6C49E5ACC}" srcOrd="1" destOrd="0" presId="urn:microsoft.com/office/officeart/2005/8/layout/hierarchy1"/>
    <dgm:cxn modelId="{B97E6FF5-14B5-426B-86E0-06E5EFFD0561}" type="presParOf" srcId="{362FBD26-F2D2-4129-9A37-8FD6C49E5ACC}" destId="{D1D3B00A-2677-482C-86D5-478873FBF038}" srcOrd="0" destOrd="0" presId="urn:microsoft.com/office/officeart/2005/8/layout/hierarchy1"/>
    <dgm:cxn modelId="{25C991FF-156C-45DC-BEF8-196CB6C08BE8}" type="presParOf" srcId="{362FBD26-F2D2-4129-9A37-8FD6C49E5ACC}" destId="{98D689AC-A453-43D7-9C06-124A16154B00}" srcOrd="1" destOrd="0" presId="urn:microsoft.com/office/officeart/2005/8/layout/hierarchy1"/>
    <dgm:cxn modelId="{1BE6F0BE-BC8D-4C33-9B66-986B5F621F14}" type="presParOf" srcId="{98D689AC-A453-43D7-9C06-124A16154B00}" destId="{FECAE1A0-2A97-43D2-AF78-F4F9E0464CE1}" srcOrd="0" destOrd="0" presId="urn:microsoft.com/office/officeart/2005/8/layout/hierarchy1"/>
    <dgm:cxn modelId="{1A53F252-8740-4ECD-A172-A52611999EF0}" type="presParOf" srcId="{FECAE1A0-2A97-43D2-AF78-F4F9E0464CE1}" destId="{309FCE3C-06EF-4922-BBAE-153F4A8164E6}" srcOrd="0" destOrd="0" presId="urn:microsoft.com/office/officeart/2005/8/layout/hierarchy1"/>
    <dgm:cxn modelId="{80549026-A315-4491-87B3-4DC64A1C3E5A}" type="presParOf" srcId="{FECAE1A0-2A97-43D2-AF78-F4F9E0464CE1}" destId="{B8D8A2E6-4B4F-4D38-96DB-6BC7B3B92E2D}" srcOrd="1" destOrd="0" presId="urn:microsoft.com/office/officeart/2005/8/layout/hierarchy1"/>
    <dgm:cxn modelId="{16C33BA7-3730-4A06-93FB-F728380A7BDF}" type="presParOf" srcId="{98D689AC-A453-43D7-9C06-124A16154B00}" destId="{760332B5-BA86-430B-A89D-C3E43B464F18}" srcOrd="1" destOrd="0" presId="urn:microsoft.com/office/officeart/2005/8/layout/hierarchy1"/>
    <dgm:cxn modelId="{6BAA2840-4630-4088-92CB-9585FAEEF188}" type="presParOf" srcId="{362FBD26-F2D2-4129-9A37-8FD6C49E5ACC}" destId="{7739FAAE-3B41-4B36-8D54-778C7EFAC985}" srcOrd="2" destOrd="0" presId="urn:microsoft.com/office/officeart/2005/8/layout/hierarchy1"/>
    <dgm:cxn modelId="{F228A3BE-B918-4DAD-941A-1B600687D048}" type="presParOf" srcId="{362FBD26-F2D2-4129-9A37-8FD6C49E5ACC}" destId="{93428374-698F-413B-9A42-1DFD14201B03}" srcOrd="3" destOrd="0" presId="urn:microsoft.com/office/officeart/2005/8/layout/hierarchy1"/>
    <dgm:cxn modelId="{12F97A9A-8F7B-4BE2-8574-4F4BF4C0790E}" type="presParOf" srcId="{93428374-698F-413B-9A42-1DFD14201B03}" destId="{337F58B4-8B51-4ACD-B98F-44F5EC846338}" srcOrd="0" destOrd="0" presId="urn:microsoft.com/office/officeart/2005/8/layout/hierarchy1"/>
    <dgm:cxn modelId="{8E2C2D7B-FB12-4068-A881-A72EF6FA518B}" type="presParOf" srcId="{337F58B4-8B51-4ACD-B98F-44F5EC846338}" destId="{AAB18560-DA48-4B6B-9C92-D37F52FDD263}" srcOrd="0" destOrd="0" presId="urn:microsoft.com/office/officeart/2005/8/layout/hierarchy1"/>
    <dgm:cxn modelId="{1697BC2F-1562-4D97-8D6D-35C42F5A398E}" type="presParOf" srcId="{337F58B4-8B51-4ACD-B98F-44F5EC846338}" destId="{5B908D78-8E8B-4BD4-BBC8-C96D7A365323}" srcOrd="1" destOrd="0" presId="urn:microsoft.com/office/officeart/2005/8/layout/hierarchy1"/>
    <dgm:cxn modelId="{03F04B5B-D7A4-4232-BD4A-BC0F4373CAA8}" type="presParOf" srcId="{93428374-698F-413B-9A42-1DFD14201B03}" destId="{9402BFDE-43B6-437D-A67E-FF39B8E5D212}" srcOrd="1" destOrd="0" presId="urn:microsoft.com/office/officeart/2005/8/layout/hierarchy1"/>
    <dgm:cxn modelId="{05B2E4D6-A9B6-494C-AEB0-EADF625F0AD4}" type="presParOf" srcId="{B6A5E0EA-65A0-405C-9C3A-6846F4C35D0B}" destId="{94FDCEF5-DE89-4CB7-AB6B-E5E5153BF92C}" srcOrd="2" destOrd="0" presId="urn:microsoft.com/office/officeart/2005/8/layout/hierarchy1"/>
    <dgm:cxn modelId="{96A1051E-BD91-49AC-A358-6483DB74B53B}" type="presParOf" srcId="{B6A5E0EA-65A0-405C-9C3A-6846F4C35D0B}" destId="{6F7C3475-8720-4FE5-AD22-BD3F6A630B03}" srcOrd="3" destOrd="0" presId="urn:microsoft.com/office/officeart/2005/8/layout/hierarchy1"/>
    <dgm:cxn modelId="{2A0030D7-8A7D-4A0B-8BA8-913BD841BEFF}" type="presParOf" srcId="{6F7C3475-8720-4FE5-AD22-BD3F6A630B03}" destId="{9B28CB6D-0D57-43C9-9E41-FDFA2F4AD7EC}" srcOrd="0" destOrd="0" presId="urn:microsoft.com/office/officeart/2005/8/layout/hierarchy1"/>
    <dgm:cxn modelId="{A1D2B9FD-B1D7-404E-9084-19734C33F5FF}" type="presParOf" srcId="{9B28CB6D-0D57-43C9-9E41-FDFA2F4AD7EC}" destId="{75ADEC94-A3B7-45D4-AF82-E465095DB13B}" srcOrd="0" destOrd="0" presId="urn:microsoft.com/office/officeart/2005/8/layout/hierarchy1"/>
    <dgm:cxn modelId="{6E8FFEC2-ACD3-4B11-A8DA-C3208FD5863F}" type="presParOf" srcId="{9B28CB6D-0D57-43C9-9E41-FDFA2F4AD7EC}" destId="{5E64F2B6-5A10-4B5E-A3AA-1DB58659C770}" srcOrd="1" destOrd="0" presId="urn:microsoft.com/office/officeart/2005/8/layout/hierarchy1"/>
    <dgm:cxn modelId="{2FC9818A-1485-43B2-A605-4A3CCA9536CB}" type="presParOf" srcId="{6F7C3475-8720-4FE5-AD22-BD3F6A630B03}" destId="{316F4157-B082-4CBB-9F57-AA84587D320B}" srcOrd="1" destOrd="0" presId="urn:microsoft.com/office/officeart/2005/8/layout/hierarchy1"/>
    <dgm:cxn modelId="{BB5ECE80-2573-438D-87F8-FB6DA2EC09A0}" type="presParOf" srcId="{316F4157-B082-4CBB-9F57-AA84587D320B}" destId="{5F10A4FE-3EA6-4694-9AD6-F6090B76CDE7}" srcOrd="0" destOrd="0" presId="urn:microsoft.com/office/officeart/2005/8/layout/hierarchy1"/>
    <dgm:cxn modelId="{BBADE8C2-48FE-4E7D-896C-EF804132F200}" type="presParOf" srcId="{316F4157-B082-4CBB-9F57-AA84587D320B}" destId="{AEB890D2-B604-4EE1-8DA6-EDA4BC824875}" srcOrd="1" destOrd="0" presId="urn:microsoft.com/office/officeart/2005/8/layout/hierarchy1"/>
    <dgm:cxn modelId="{AE69D5A8-CC41-4032-AF61-0E717D9A3161}" type="presParOf" srcId="{AEB890D2-B604-4EE1-8DA6-EDA4BC824875}" destId="{FDD2FEB9-F86C-4C96-B0E9-13CAFF4DEC3B}" srcOrd="0" destOrd="0" presId="urn:microsoft.com/office/officeart/2005/8/layout/hierarchy1"/>
    <dgm:cxn modelId="{5EDBD038-F360-466D-898A-4DBAE6266022}" type="presParOf" srcId="{FDD2FEB9-F86C-4C96-B0E9-13CAFF4DEC3B}" destId="{27E8B225-FBFA-4458-8760-D411E27842B6}" srcOrd="0" destOrd="0" presId="urn:microsoft.com/office/officeart/2005/8/layout/hierarchy1"/>
    <dgm:cxn modelId="{E7E86DF9-BA9B-486F-A133-49253D94CE51}" type="presParOf" srcId="{FDD2FEB9-F86C-4C96-B0E9-13CAFF4DEC3B}" destId="{8FFB8553-2FBD-488D-BCBD-94A5A42640E0}" srcOrd="1" destOrd="0" presId="urn:microsoft.com/office/officeart/2005/8/layout/hierarchy1"/>
    <dgm:cxn modelId="{E616E32F-A1B6-4F4A-A5C3-E41B42F4B440}" type="presParOf" srcId="{AEB890D2-B604-4EE1-8DA6-EDA4BC824875}" destId="{D5C212F2-818C-4B31-B3A4-C93CDE4C6CC4}" srcOrd="1" destOrd="0" presId="urn:microsoft.com/office/officeart/2005/8/layout/hierarchy1"/>
    <dgm:cxn modelId="{4722AF55-D84E-48A5-8044-931B4D136032}" type="presParOf" srcId="{316F4157-B082-4CBB-9F57-AA84587D320B}" destId="{F7B95D92-457E-44A1-B540-79E575A140FD}" srcOrd="2" destOrd="0" presId="urn:microsoft.com/office/officeart/2005/8/layout/hierarchy1"/>
    <dgm:cxn modelId="{E239049D-C6B1-4838-8B95-3B6176BA2ACD}" type="presParOf" srcId="{316F4157-B082-4CBB-9F57-AA84587D320B}" destId="{EFD46C2D-ED7E-478F-84AB-546443F7CFFC}" srcOrd="3" destOrd="0" presId="urn:microsoft.com/office/officeart/2005/8/layout/hierarchy1"/>
    <dgm:cxn modelId="{8997590C-AF5D-4F30-A5F3-B32771D6B05D}" type="presParOf" srcId="{EFD46C2D-ED7E-478F-84AB-546443F7CFFC}" destId="{844629F9-7BA6-48ED-968F-DCDA671624C4}" srcOrd="0" destOrd="0" presId="urn:microsoft.com/office/officeart/2005/8/layout/hierarchy1"/>
    <dgm:cxn modelId="{F5AB1D97-9BCE-47ED-B8C4-0C17739FED72}" type="presParOf" srcId="{844629F9-7BA6-48ED-968F-DCDA671624C4}" destId="{EB82229C-3CB9-4A1E-9C44-59014779F4A2}" srcOrd="0" destOrd="0" presId="urn:microsoft.com/office/officeart/2005/8/layout/hierarchy1"/>
    <dgm:cxn modelId="{E1CA8F6B-0DBA-4117-9CC1-FBF9774B5221}" type="presParOf" srcId="{844629F9-7BA6-48ED-968F-DCDA671624C4}" destId="{1FD11E5B-4B10-4106-8F75-6FDE7BB3BC49}" srcOrd="1" destOrd="0" presId="urn:microsoft.com/office/officeart/2005/8/layout/hierarchy1"/>
    <dgm:cxn modelId="{4D7398B3-18BE-4E0D-A4BE-75F43EBC45A0}" type="presParOf" srcId="{EFD46C2D-ED7E-478F-84AB-546443F7CFFC}" destId="{A331F85F-2958-4CC6-B2A2-4B7EFECBB1C4}" srcOrd="1" destOrd="0" presId="urn:microsoft.com/office/officeart/2005/8/layout/hierarchy1"/>
    <dgm:cxn modelId="{6C94A1C3-D3D4-4848-8522-0DF0C9D2EC04}" type="presParOf" srcId="{B6A5E0EA-65A0-405C-9C3A-6846F4C35D0B}" destId="{ECD3BA4B-58B8-42A0-BA85-C91F7034C631}" srcOrd="4" destOrd="0" presId="urn:microsoft.com/office/officeart/2005/8/layout/hierarchy1"/>
    <dgm:cxn modelId="{AD011DE4-8F26-460E-9F0B-70752D3D9747}" type="presParOf" srcId="{B6A5E0EA-65A0-405C-9C3A-6846F4C35D0B}" destId="{88D182ED-1410-41F5-95E5-545E3FBBC786}" srcOrd="5" destOrd="0" presId="urn:microsoft.com/office/officeart/2005/8/layout/hierarchy1"/>
    <dgm:cxn modelId="{16ABB126-65FF-4AC8-B767-8007F7397B78}" type="presParOf" srcId="{88D182ED-1410-41F5-95E5-545E3FBBC786}" destId="{8AB61711-2502-4ADF-9178-ABF00E18A9E1}" srcOrd="0" destOrd="0" presId="urn:microsoft.com/office/officeart/2005/8/layout/hierarchy1"/>
    <dgm:cxn modelId="{66903BF8-EA6F-48D2-9913-178FFA5DF8E4}" type="presParOf" srcId="{8AB61711-2502-4ADF-9178-ABF00E18A9E1}" destId="{0DA820C2-A12A-4750-AF6D-FAE93BF745B2}" srcOrd="0" destOrd="0" presId="urn:microsoft.com/office/officeart/2005/8/layout/hierarchy1"/>
    <dgm:cxn modelId="{DC00EDD1-92E7-47BA-B9D6-C7B71BBA3930}" type="presParOf" srcId="{8AB61711-2502-4ADF-9178-ABF00E18A9E1}" destId="{3A4658E1-D570-493C-AA9B-A3D0996ADA1F}" srcOrd="1" destOrd="0" presId="urn:microsoft.com/office/officeart/2005/8/layout/hierarchy1"/>
    <dgm:cxn modelId="{45BCF7DA-0C7B-453E-9498-5BCE6FF0C74B}" type="presParOf" srcId="{88D182ED-1410-41F5-95E5-545E3FBBC786}" destId="{923572EC-0F28-49A4-8128-CDA56C164BF0}" srcOrd="1" destOrd="0" presId="urn:microsoft.com/office/officeart/2005/8/layout/hierarchy1"/>
    <dgm:cxn modelId="{AE569BD3-8248-4ACF-B626-5E967AD41EAE}" type="presParOf" srcId="{923572EC-0F28-49A4-8128-CDA56C164BF0}" destId="{BA51731E-B806-406B-BCD5-B2ACBF8FE56D}" srcOrd="0" destOrd="0" presId="urn:microsoft.com/office/officeart/2005/8/layout/hierarchy1"/>
    <dgm:cxn modelId="{F22FFA5F-6B0B-4B94-A957-6C8CD56BD5CC}" type="presParOf" srcId="{923572EC-0F28-49A4-8128-CDA56C164BF0}" destId="{1D76653D-933B-4CE0-96FA-5141ECE6E95B}" srcOrd="1" destOrd="0" presId="urn:microsoft.com/office/officeart/2005/8/layout/hierarchy1"/>
    <dgm:cxn modelId="{1E469A24-37EC-4F8A-B2A9-5E5F1D1799BB}" type="presParOf" srcId="{1D76653D-933B-4CE0-96FA-5141ECE6E95B}" destId="{87FDE601-4C6D-450E-BA99-F4B11742680D}" srcOrd="0" destOrd="0" presId="urn:microsoft.com/office/officeart/2005/8/layout/hierarchy1"/>
    <dgm:cxn modelId="{293E65A3-0891-4A00-8707-75AA9F6F3236}" type="presParOf" srcId="{87FDE601-4C6D-450E-BA99-F4B11742680D}" destId="{DAF694BF-DC0C-4D09-995E-2F3143A6AF68}" srcOrd="0" destOrd="0" presId="urn:microsoft.com/office/officeart/2005/8/layout/hierarchy1"/>
    <dgm:cxn modelId="{3A99D745-E413-4B16-82EC-310696E6224E}" type="presParOf" srcId="{87FDE601-4C6D-450E-BA99-F4B11742680D}" destId="{F1FC7BEA-7276-4CB6-97B6-159C57EE91CC}" srcOrd="1" destOrd="0" presId="urn:microsoft.com/office/officeart/2005/8/layout/hierarchy1"/>
    <dgm:cxn modelId="{63F2B4DB-47DC-4FFC-BCD7-57C667A706AA}" type="presParOf" srcId="{1D76653D-933B-4CE0-96FA-5141ECE6E95B}" destId="{F12C341B-C19D-4344-AC46-9EFF726764C4}" srcOrd="1" destOrd="0" presId="urn:microsoft.com/office/officeart/2005/8/layout/hierarchy1"/>
    <dgm:cxn modelId="{E6AFCE39-91E2-4C4D-BFD7-693564F35741}" type="presParOf" srcId="{923572EC-0F28-49A4-8128-CDA56C164BF0}" destId="{C009BC9E-07A7-49BB-B534-53E217B5F566}" srcOrd="2" destOrd="0" presId="urn:microsoft.com/office/officeart/2005/8/layout/hierarchy1"/>
    <dgm:cxn modelId="{42535287-7E86-4928-BDFA-71329BAD9621}" type="presParOf" srcId="{923572EC-0F28-49A4-8128-CDA56C164BF0}" destId="{B5FCB405-CF3D-4853-B5FF-1105DD315C36}" srcOrd="3" destOrd="0" presId="urn:microsoft.com/office/officeart/2005/8/layout/hierarchy1"/>
    <dgm:cxn modelId="{4F8C6F9C-8F22-4B44-95A3-AF17818C3469}" type="presParOf" srcId="{B5FCB405-CF3D-4853-B5FF-1105DD315C36}" destId="{5365D8C7-5B5C-42B6-84BD-3D67080F0B93}" srcOrd="0" destOrd="0" presId="urn:microsoft.com/office/officeart/2005/8/layout/hierarchy1"/>
    <dgm:cxn modelId="{B1450934-B920-4FD3-AA79-9F6D79BB18EF}" type="presParOf" srcId="{5365D8C7-5B5C-42B6-84BD-3D67080F0B93}" destId="{A0B16A76-F006-4806-9BD5-7DDD1F66BB18}" srcOrd="0" destOrd="0" presId="urn:microsoft.com/office/officeart/2005/8/layout/hierarchy1"/>
    <dgm:cxn modelId="{33F3CB9D-EF8E-4911-8980-391CE716A105}" type="presParOf" srcId="{5365D8C7-5B5C-42B6-84BD-3D67080F0B93}" destId="{B5BD166F-6AA2-4067-B23E-5FCC3DF97DFE}" srcOrd="1" destOrd="0" presId="urn:microsoft.com/office/officeart/2005/8/layout/hierarchy1"/>
    <dgm:cxn modelId="{BD87B9A8-0D05-4DEB-A29B-4A2666ED09B4}" type="presParOf" srcId="{B5FCB405-CF3D-4853-B5FF-1105DD315C36}" destId="{22DE33A1-7A3E-40B0-A205-2BFBCC60F01B}" srcOrd="1" destOrd="0" presId="urn:microsoft.com/office/officeart/2005/8/layout/hierarchy1"/>
    <dgm:cxn modelId="{FF1EF571-7F51-4FF1-9E40-03E8BD9F553D}" type="presParOf" srcId="{B6A5E0EA-65A0-405C-9C3A-6846F4C35D0B}" destId="{62A3305D-F0D2-4929-9A1D-F2B43ED29E94}" srcOrd="6" destOrd="0" presId="urn:microsoft.com/office/officeart/2005/8/layout/hierarchy1"/>
    <dgm:cxn modelId="{8ECF8422-5A36-4104-BDCA-E3BA5F104FF8}" type="presParOf" srcId="{B6A5E0EA-65A0-405C-9C3A-6846F4C35D0B}" destId="{C05FEAFF-17B7-4B0F-B6F9-DC5FEDD54625}" srcOrd="7" destOrd="0" presId="urn:microsoft.com/office/officeart/2005/8/layout/hierarchy1"/>
    <dgm:cxn modelId="{744B5B6E-881B-416D-A7B8-06E6FD8FCFFE}" type="presParOf" srcId="{C05FEAFF-17B7-4B0F-B6F9-DC5FEDD54625}" destId="{867869D6-99AD-4B63-B87E-6444186043CF}" srcOrd="0" destOrd="0" presId="urn:microsoft.com/office/officeart/2005/8/layout/hierarchy1"/>
    <dgm:cxn modelId="{18233E7A-6680-4A9A-8358-9608EA9EABE7}" type="presParOf" srcId="{867869D6-99AD-4B63-B87E-6444186043CF}" destId="{BF862938-32E4-4A55-BB88-C0A08CDF9DD9}" srcOrd="0" destOrd="0" presId="urn:microsoft.com/office/officeart/2005/8/layout/hierarchy1"/>
    <dgm:cxn modelId="{0CC7C7D5-204F-4537-B7BF-6CA6F7B0B640}" type="presParOf" srcId="{867869D6-99AD-4B63-B87E-6444186043CF}" destId="{03D0308A-D956-469E-8AD8-9331404A0AB0}" srcOrd="1" destOrd="0" presId="urn:microsoft.com/office/officeart/2005/8/layout/hierarchy1"/>
    <dgm:cxn modelId="{B326F6D5-8290-44EB-AB4A-BC44C0ED488B}" type="presParOf" srcId="{C05FEAFF-17B7-4B0F-B6F9-DC5FEDD54625}" destId="{0947E5FB-DED2-44E9-B6AE-82AAF50C2FA0}" srcOrd="1" destOrd="0" presId="urn:microsoft.com/office/officeart/2005/8/layout/hierarchy1"/>
    <dgm:cxn modelId="{FBBF7DC9-A597-44E0-AF54-3173A4B99978}" type="presParOf" srcId="{0947E5FB-DED2-44E9-B6AE-82AAF50C2FA0}" destId="{217FAFD7-8ADE-4687-98EA-25EB41A6D769}" srcOrd="0" destOrd="0" presId="urn:microsoft.com/office/officeart/2005/8/layout/hierarchy1"/>
    <dgm:cxn modelId="{EF4F38E3-46C2-4EB7-B6DD-F4A1A0A024B3}" type="presParOf" srcId="{0947E5FB-DED2-44E9-B6AE-82AAF50C2FA0}" destId="{C996AD63-454F-410F-BF29-60FEDAFCE8F0}" srcOrd="1" destOrd="0" presId="urn:microsoft.com/office/officeart/2005/8/layout/hierarchy1"/>
    <dgm:cxn modelId="{D257BC07-98C4-4D75-B8B0-5AEE2FB65884}" type="presParOf" srcId="{C996AD63-454F-410F-BF29-60FEDAFCE8F0}" destId="{DBBDAA0A-89B3-4FD2-8C40-7D0C07CC2A2E}" srcOrd="0" destOrd="0" presId="urn:microsoft.com/office/officeart/2005/8/layout/hierarchy1"/>
    <dgm:cxn modelId="{9C206113-1EBC-4E0E-9BEE-A69CB97543AF}" type="presParOf" srcId="{DBBDAA0A-89B3-4FD2-8C40-7D0C07CC2A2E}" destId="{AF140CDB-3948-494D-8305-F8AEA00967C4}" srcOrd="0" destOrd="0" presId="urn:microsoft.com/office/officeart/2005/8/layout/hierarchy1"/>
    <dgm:cxn modelId="{FACF51AA-263C-46A3-A65B-02E72E00D36F}" type="presParOf" srcId="{DBBDAA0A-89B3-4FD2-8C40-7D0C07CC2A2E}" destId="{597837F4-99F7-459E-9FC9-08D01D5B99A0}" srcOrd="1" destOrd="0" presId="urn:microsoft.com/office/officeart/2005/8/layout/hierarchy1"/>
    <dgm:cxn modelId="{8CA172AC-1BD3-496C-ABFE-B5C961A9E8EC}" type="presParOf" srcId="{C996AD63-454F-410F-BF29-60FEDAFCE8F0}" destId="{3EB6F15B-17AA-4B77-8F97-3ABE1B2AB288}" srcOrd="1" destOrd="0" presId="urn:microsoft.com/office/officeart/2005/8/layout/hierarchy1"/>
    <dgm:cxn modelId="{B540FBC9-1B62-4F89-8030-9796A0077AF7}" type="presParOf" srcId="{0947E5FB-DED2-44E9-B6AE-82AAF50C2FA0}" destId="{1BC6FC1C-952C-4765-B2D1-001C47AFECEE}" srcOrd="2" destOrd="0" presId="urn:microsoft.com/office/officeart/2005/8/layout/hierarchy1"/>
    <dgm:cxn modelId="{7EB3E2CB-E1D4-448B-A592-1BFE7EC48813}" type="presParOf" srcId="{0947E5FB-DED2-44E9-B6AE-82AAF50C2FA0}" destId="{380C93C9-4B67-4D84-96FC-69A352C3388C}" srcOrd="3" destOrd="0" presId="urn:microsoft.com/office/officeart/2005/8/layout/hierarchy1"/>
    <dgm:cxn modelId="{B2332300-2C06-4650-B379-CC13BD157650}" type="presParOf" srcId="{380C93C9-4B67-4D84-96FC-69A352C3388C}" destId="{598C5089-545D-4165-8FF7-AC93512D9D55}" srcOrd="0" destOrd="0" presId="urn:microsoft.com/office/officeart/2005/8/layout/hierarchy1"/>
    <dgm:cxn modelId="{24EA93DD-4F27-4316-A6F7-9FC38E8276CF}" type="presParOf" srcId="{598C5089-545D-4165-8FF7-AC93512D9D55}" destId="{EB06493E-3675-4567-8AB7-33EA47406BB7}" srcOrd="0" destOrd="0" presId="urn:microsoft.com/office/officeart/2005/8/layout/hierarchy1"/>
    <dgm:cxn modelId="{46E11F30-107B-47B1-917E-E38FC366FD45}" type="presParOf" srcId="{598C5089-545D-4165-8FF7-AC93512D9D55}" destId="{74FEB440-B1C5-4C42-AD7F-70DB3F976B4D}" srcOrd="1" destOrd="0" presId="urn:microsoft.com/office/officeart/2005/8/layout/hierarchy1"/>
    <dgm:cxn modelId="{901DEDAE-9787-4661-A0EF-097E8EB3AF0D}" type="presParOf" srcId="{380C93C9-4B67-4D84-96FC-69A352C3388C}" destId="{7D5BD558-2613-4F88-8137-ED51AA741AB1}" srcOrd="1" destOrd="0" presId="urn:microsoft.com/office/officeart/2005/8/layout/hierarchy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C6FC1C-952C-4765-B2D1-001C47AFECEE}">
      <dsp:nvSpPr>
        <dsp:cNvPr id="0" name=""/>
        <dsp:cNvSpPr/>
      </dsp:nvSpPr>
      <dsp:spPr>
        <a:xfrm>
          <a:off x="285141" y="2973046"/>
          <a:ext cx="91440" cy="403623"/>
        </a:xfrm>
        <a:custGeom>
          <a:avLst/>
          <a:gdLst/>
          <a:ahLst/>
          <a:cxnLst/>
          <a:rect l="0" t="0" r="0" b="0"/>
          <a:pathLst>
            <a:path>
              <a:moveTo>
                <a:pt x="45720" y="0"/>
              </a:moveTo>
              <a:lnTo>
                <a:pt x="45720" y="324807"/>
              </a:lnTo>
              <a:lnTo>
                <a:pt x="45720" y="324807"/>
              </a:lnTo>
              <a:lnTo>
                <a:pt x="45720" y="4036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7FAFD7-8ADE-4687-98EA-25EB41A6D769}">
      <dsp:nvSpPr>
        <dsp:cNvPr id="0" name=""/>
        <dsp:cNvSpPr/>
      </dsp:nvSpPr>
      <dsp:spPr>
        <a:xfrm>
          <a:off x="330861" y="2973046"/>
          <a:ext cx="1185097" cy="391592"/>
        </a:xfrm>
        <a:custGeom>
          <a:avLst/>
          <a:gdLst/>
          <a:ahLst/>
          <a:cxnLst/>
          <a:rect l="0" t="0" r="0" b="0"/>
          <a:pathLst>
            <a:path>
              <a:moveTo>
                <a:pt x="0" y="0"/>
              </a:moveTo>
              <a:lnTo>
                <a:pt x="0" y="312776"/>
              </a:lnTo>
              <a:lnTo>
                <a:pt x="1185097" y="312776"/>
              </a:lnTo>
              <a:lnTo>
                <a:pt x="1185097" y="3915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A3305D-F0D2-4929-9A1D-F2B43ED29E94}">
      <dsp:nvSpPr>
        <dsp:cNvPr id="0" name=""/>
        <dsp:cNvSpPr/>
      </dsp:nvSpPr>
      <dsp:spPr>
        <a:xfrm>
          <a:off x="330861" y="1856541"/>
          <a:ext cx="336705" cy="691954"/>
        </a:xfrm>
        <a:custGeom>
          <a:avLst/>
          <a:gdLst/>
          <a:ahLst/>
          <a:cxnLst/>
          <a:rect l="0" t="0" r="0" b="0"/>
          <a:pathLst>
            <a:path>
              <a:moveTo>
                <a:pt x="336705" y="0"/>
              </a:moveTo>
              <a:lnTo>
                <a:pt x="336705" y="613138"/>
              </a:lnTo>
              <a:lnTo>
                <a:pt x="0" y="613138"/>
              </a:lnTo>
              <a:lnTo>
                <a:pt x="0" y="69195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09BC9E-07A7-49BB-B534-53E217B5F566}">
      <dsp:nvSpPr>
        <dsp:cNvPr id="0" name=""/>
        <dsp:cNvSpPr/>
      </dsp:nvSpPr>
      <dsp:spPr>
        <a:xfrm>
          <a:off x="2979630" y="2905180"/>
          <a:ext cx="417157" cy="1472864"/>
        </a:xfrm>
        <a:custGeom>
          <a:avLst/>
          <a:gdLst/>
          <a:ahLst/>
          <a:cxnLst/>
          <a:rect l="0" t="0" r="0" b="0"/>
          <a:pathLst>
            <a:path>
              <a:moveTo>
                <a:pt x="0" y="0"/>
              </a:moveTo>
              <a:lnTo>
                <a:pt x="0" y="1394048"/>
              </a:lnTo>
              <a:lnTo>
                <a:pt x="417157" y="1394048"/>
              </a:lnTo>
              <a:lnTo>
                <a:pt x="417157" y="14728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51731E-B806-406B-BCD5-B2ACBF8FE56D}">
      <dsp:nvSpPr>
        <dsp:cNvPr id="0" name=""/>
        <dsp:cNvSpPr/>
      </dsp:nvSpPr>
      <dsp:spPr>
        <a:xfrm>
          <a:off x="2250098" y="2905180"/>
          <a:ext cx="729532" cy="1496894"/>
        </a:xfrm>
        <a:custGeom>
          <a:avLst/>
          <a:gdLst/>
          <a:ahLst/>
          <a:cxnLst/>
          <a:rect l="0" t="0" r="0" b="0"/>
          <a:pathLst>
            <a:path>
              <a:moveTo>
                <a:pt x="729532" y="0"/>
              </a:moveTo>
              <a:lnTo>
                <a:pt x="729532" y="1418078"/>
              </a:lnTo>
              <a:lnTo>
                <a:pt x="0" y="1418078"/>
              </a:lnTo>
              <a:lnTo>
                <a:pt x="0" y="14968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D3BA4B-58B8-42A0-BA85-C91F7034C631}">
      <dsp:nvSpPr>
        <dsp:cNvPr id="0" name=""/>
        <dsp:cNvSpPr/>
      </dsp:nvSpPr>
      <dsp:spPr>
        <a:xfrm>
          <a:off x="667567" y="1856541"/>
          <a:ext cx="2312063" cy="703969"/>
        </a:xfrm>
        <a:custGeom>
          <a:avLst/>
          <a:gdLst/>
          <a:ahLst/>
          <a:cxnLst/>
          <a:rect l="0" t="0" r="0" b="0"/>
          <a:pathLst>
            <a:path>
              <a:moveTo>
                <a:pt x="0" y="0"/>
              </a:moveTo>
              <a:lnTo>
                <a:pt x="0" y="625154"/>
              </a:lnTo>
              <a:lnTo>
                <a:pt x="2312063" y="625154"/>
              </a:lnTo>
              <a:lnTo>
                <a:pt x="2312063" y="7039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B95D92-457E-44A1-B540-79E575A140FD}">
      <dsp:nvSpPr>
        <dsp:cNvPr id="0" name=""/>
        <dsp:cNvSpPr/>
      </dsp:nvSpPr>
      <dsp:spPr>
        <a:xfrm>
          <a:off x="5359685" y="2985342"/>
          <a:ext cx="477239" cy="343542"/>
        </a:xfrm>
        <a:custGeom>
          <a:avLst/>
          <a:gdLst/>
          <a:ahLst/>
          <a:cxnLst/>
          <a:rect l="0" t="0" r="0" b="0"/>
          <a:pathLst>
            <a:path>
              <a:moveTo>
                <a:pt x="0" y="0"/>
              </a:moveTo>
              <a:lnTo>
                <a:pt x="0" y="264726"/>
              </a:lnTo>
              <a:lnTo>
                <a:pt x="477239" y="264726"/>
              </a:lnTo>
              <a:lnTo>
                <a:pt x="477239" y="3435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10A4FE-3EA6-4694-9AD6-F6090B76CDE7}">
      <dsp:nvSpPr>
        <dsp:cNvPr id="0" name=""/>
        <dsp:cNvSpPr/>
      </dsp:nvSpPr>
      <dsp:spPr>
        <a:xfrm>
          <a:off x="4461944" y="2985342"/>
          <a:ext cx="897741" cy="319511"/>
        </a:xfrm>
        <a:custGeom>
          <a:avLst/>
          <a:gdLst/>
          <a:ahLst/>
          <a:cxnLst/>
          <a:rect l="0" t="0" r="0" b="0"/>
          <a:pathLst>
            <a:path>
              <a:moveTo>
                <a:pt x="897741" y="0"/>
              </a:moveTo>
              <a:lnTo>
                <a:pt x="897741" y="240696"/>
              </a:lnTo>
              <a:lnTo>
                <a:pt x="0" y="240696"/>
              </a:lnTo>
              <a:lnTo>
                <a:pt x="0" y="3195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FDCEF5-DE89-4CB7-AB6B-E5E5153BF92C}">
      <dsp:nvSpPr>
        <dsp:cNvPr id="0" name=""/>
        <dsp:cNvSpPr/>
      </dsp:nvSpPr>
      <dsp:spPr>
        <a:xfrm>
          <a:off x="667567" y="1856541"/>
          <a:ext cx="4692118" cy="740015"/>
        </a:xfrm>
        <a:custGeom>
          <a:avLst/>
          <a:gdLst/>
          <a:ahLst/>
          <a:cxnLst/>
          <a:rect l="0" t="0" r="0" b="0"/>
          <a:pathLst>
            <a:path>
              <a:moveTo>
                <a:pt x="0" y="0"/>
              </a:moveTo>
              <a:lnTo>
                <a:pt x="0" y="661199"/>
              </a:lnTo>
              <a:lnTo>
                <a:pt x="4692118" y="661199"/>
              </a:lnTo>
              <a:lnTo>
                <a:pt x="4692118" y="7400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9FAAE-3B41-4B36-8D54-778C7EFAC985}">
      <dsp:nvSpPr>
        <dsp:cNvPr id="0" name=""/>
        <dsp:cNvSpPr/>
      </dsp:nvSpPr>
      <dsp:spPr>
        <a:xfrm>
          <a:off x="7175065" y="2985893"/>
          <a:ext cx="236968" cy="1304668"/>
        </a:xfrm>
        <a:custGeom>
          <a:avLst/>
          <a:gdLst/>
          <a:ahLst/>
          <a:cxnLst/>
          <a:rect l="0" t="0" r="0" b="0"/>
          <a:pathLst>
            <a:path>
              <a:moveTo>
                <a:pt x="0" y="0"/>
              </a:moveTo>
              <a:lnTo>
                <a:pt x="0" y="1225852"/>
              </a:lnTo>
              <a:lnTo>
                <a:pt x="236968" y="1225852"/>
              </a:lnTo>
              <a:lnTo>
                <a:pt x="236968" y="13046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3B00A-2677-482C-86D5-478873FBF038}">
      <dsp:nvSpPr>
        <dsp:cNvPr id="0" name=""/>
        <dsp:cNvSpPr/>
      </dsp:nvSpPr>
      <dsp:spPr>
        <a:xfrm>
          <a:off x="6133175" y="2985893"/>
          <a:ext cx="1041890" cy="1316683"/>
        </a:xfrm>
        <a:custGeom>
          <a:avLst/>
          <a:gdLst/>
          <a:ahLst/>
          <a:cxnLst/>
          <a:rect l="0" t="0" r="0" b="0"/>
          <a:pathLst>
            <a:path>
              <a:moveTo>
                <a:pt x="1041890" y="0"/>
              </a:moveTo>
              <a:lnTo>
                <a:pt x="1041890" y="1237867"/>
              </a:lnTo>
              <a:lnTo>
                <a:pt x="0" y="1237867"/>
              </a:lnTo>
              <a:lnTo>
                <a:pt x="0" y="13166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966C26-7967-49C0-BE72-D54F0A257E0A}">
      <dsp:nvSpPr>
        <dsp:cNvPr id="0" name=""/>
        <dsp:cNvSpPr/>
      </dsp:nvSpPr>
      <dsp:spPr>
        <a:xfrm>
          <a:off x="667567" y="1856541"/>
          <a:ext cx="6507497" cy="727994"/>
        </a:xfrm>
        <a:custGeom>
          <a:avLst/>
          <a:gdLst/>
          <a:ahLst/>
          <a:cxnLst/>
          <a:rect l="0" t="0" r="0" b="0"/>
          <a:pathLst>
            <a:path>
              <a:moveTo>
                <a:pt x="0" y="0"/>
              </a:moveTo>
              <a:lnTo>
                <a:pt x="0" y="649178"/>
              </a:lnTo>
              <a:lnTo>
                <a:pt x="6507497" y="649178"/>
              </a:lnTo>
              <a:lnTo>
                <a:pt x="6507497" y="7279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E48862-68E5-4030-97C9-55CACAD85E16}">
      <dsp:nvSpPr>
        <dsp:cNvPr id="0" name=""/>
        <dsp:cNvSpPr/>
      </dsp:nvSpPr>
      <dsp:spPr>
        <a:xfrm>
          <a:off x="667567" y="1267655"/>
          <a:ext cx="931724" cy="235427"/>
        </a:xfrm>
        <a:custGeom>
          <a:avLst/>
          <a:gdLst/>
          <a:ahLst/>
          <a:cxnLst/>
          <a:rect l="0" t="0" r="0" b="0"/>
          <a:pathLst>
            <a:path>
              <a:moveTo>
                <a:pt x="931724" y="0"/>
              </a:moveTo>
              <a:lnTo>
                <a:pt x="931724" y="156611"/>
              </a:lnTo>
              <a:lnTo>
                <a:pt x="0" y="156611"/>
              </a:lnTo>
              <a:lnTo>
                <a:pt x="0" y="23542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8D3E9E-1F60-45A9-9744-F7C3FB83104C}">
      <dsp:nvSpPr>
        <dsp:cNvPr id="0" name=""/>
        <dsp:cNvSpPr/>
      </dsp:nvSpPr>
      <dsp:spPr>
        <a:xfrm>
          <a:off x="1599291" y="1267655"/>
          <a:ext cx="528619" cy="247437"/>
        </a:xfrm>
        <a:custGeom>
          <a:avLst/>
          <a:gdLst/>
          <a:ahLst/>
          <a:cxnLst/>
          <a:rect l="0" t="0" r="0" b="0"/>
          <a:pathLst>
            <a:path>
              <a:moveTo>
                <a:pt x="0" y="0"/>
              </a:moveTo>
              <a:lnTo>
                <a:pt x="0" y="168621"/>
              </a:lnTo>
              <a:lnTo>
                <a:pt x="528619" y="168621"/>
              </a:lnTo>
              <a:lnTo>
                <a:pt x="528619"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CDBFDE-52C1-447D-8CB3-0A380A66D296}">
      <dsp:nvSpPr>
        <dsp:cNvPr id="0" name=""/>
        <dsp:cNvSpPr/>
      </dsp:nvSpPr>
      <dsp:spPr>
        <a:xfrm>
          <a:off x="1599291" y="1267655"/>
          <a:ext cx="2025002" cy="247437"/>
        </a:xfrm>
        <a:custGeom>
          <a:avLst/>
          <a:gdLst/>
          <a:ahLst/>
          <a:cxnLst/>
          <a:rect l="0" t="0" r="0" b="0"/>
          <a:pathLst>
            <a:path>
              <a:moveTo>
                <a:pt x="0" y="0"/>
              </a:moveTo>
              <a:lnTo>
                <a:pt x="0" y="168621"/>
              </a:lnTo>
              <a:lnTo>
                <a:pt x="2025002" y="168621"/>
              </a:lnTo>
              <a:lnTo>
                <a:pt x="2025002"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D5EF14-C67F-436C-B6E0-064D019598EA}">
      <dsp:nvSpPr>
        <dsp:cNvPr id="0" name=""/>
        <dsp:cNvSpPr/>
      </dsp:nvSpPr>
      <dsp:spPr>
        <a:xfrm>
          <a:off x="1599291" y="368472"/>
          <a:ext cx="2399810" cy="464865"/>
        </a:xfrm>
        <a:custGeom>
          <a:avLst/>
          <a:gdLst/>
          <a:ahLst/>
          <a:cxnLst/>
          <a:rect l="0" t="0" r="0" b="0"/>
          <a:pathLst>
            <a:path>
              <a:moveTo>
                <a:pt x="2399810" y="0"/>
              </a:moveTo>
              <a:lnTo>
                <a:pt x="2399810" y="386049"/>
              </a:lnTo>
              <a:lnTo>
                <a:pt x="0" y="386049"/>
              </a:lnTo>
              <a:lnTo>
                <a:pt x="0" y="4648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AE6E84-8DC3-4B40-A13D-F817219370D2}">
      <dsp:nvSpPr>
        <dsp:cNvPr id="0" name=""/>
        <dsp:cNvSpPr/>
      </dsp:nvSpPr>
      <dsp:spPr>
        <a:xfrm>
          <a:off x="6201943" y="1053036"/>
          <a:ext cx="168192" cy="331537"/>
        </a:xfrm>
        <a:custGeom>
          <a:avLst/>
          <a:gdLst/>
          <a:ahLst/>
          <a:cxnLst/>
          <a:rect l="0" t="0" r="0" b="0"/>
          <a:pathLst>
            <a:path>
              <a:moveTo>
                <a:pt x="0" y="0"/>
              </a:moveTo>
              <a:lnTo>
                <a:pt x="0" y="252721"/>
              </a:lnTo>
              <a:lnTo>
                <a:pt x="168192" y="252721"/>
              </a:lnTo>
              <a:lnTo>
                <a:pt x="168192" y="3315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6C2B08-73EB-4F2D-94CD-676EC08F33B1}">
      <dsp:nvSpPr>
        <dsp:cNvPr id="0" name=""/>
        <dsp:cNvSpPr/>
      </dsp:nvSpPr>
      <dsp:spPr>
        <a:xfrm>
          <a:off x="3999102" y="368472"/>
          <a:ext cx="2202840" cy="452850"/>
        </a:xfrm>
        <a:custGeom>
          <a:avLst/>
          <a:gdLst/>
          <a:ahLst/>
          <a:cxnLst/>
          <a:rect l="0" t="0" r="0" b="0"/>
          <a:pathLst>
            <a:path>
              <a:moveTo>
                <a:pt x="0" y="0"/>
              </a:moveTo>
              <a:lnTo>
                <a:pt x="0" y="374034"/>
              </a:lnTo>
              <a:lnTo>
                <a:pt x="2202840" y="374034"/>
              </a:lnTo>
              <a:lnTo>
                <a:pt x="2202840" y="4528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DE896E-861D-4BA0-BC0C-77E5EFCF8CA6}">
      <dsp:nvSpPr>
        <dsp:cNvPr id="0" name=""/>
        <dsp:cNvSpPr/>
      </dsp:nvSpPr>
      <dsp:spPr>
        <a:xfrm>
          <a:off x="3515396" y="-89805"/>
          <a:ext cx="967413" cy="45827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BED5D-25E8-424D-8B7E-0E20C1D73248}">
      <dsp:nvSpPr>
        <dsp:cNvPr id="0" name=""/>
        <dsp:cNvSpPr/>
      </dsp:nvSpPr>
      <dsp:spPr>
        <a:xfrm>
          <a:off x="3609928" y="0"/>
          <a:ext cx="967413" cy="45827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Ghaziabad District</a:t>
          </a:r>
        </a:p>
      </dsp:txBody>
      <dsp:txXfrm>
        <a:off x="3609928" y="0"/>
        <a:ext cx="967413" cy="458277"/>
      </dsp:txXfrm>
    </dsp:sp>
    <dsp:sp modelId="{7CA059D2-63FC-4677-BD99-229A41AE113D}">
      <dsp:nvSpPr>
        <dsp:cNvPr id="0" name=""/>
        <dsp:cNvSpPr/>
      </dsp:nvSpPr>
      <dsp:spPr>
        <a:xfrm>
          <a:off x="5776549" y="821322"/>
          <a:ext cx="850787" cy="2317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C48E3D-63F9-4FB9-9085-B857F0A312D2}">
      <dsp:nvSpPr>
        <dsp:cNvPr id="0" name=""/>
        <dsp:cNvSpPr/>
      </dsp:nvSpPr>
      <dsp:spPr>
        <a:xfrm>
          <a:off x="5871081" y="911128"/>
          <a:ext cx="850787" cy="23171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Private Institute                                                     </a:t>
          </a:r>
        </a:p>
      </dsp:txBody>
      <dsp:txXfrm>
        <a:off x="5871081" y="911128"/>
        <a:ext cx="850787" cy="231713"/>
      </dsp:txXfrm>
    </dsp:sp>
    <dsp:sp modelId="{4F362164-AFC6-4E26-A820-7F6489A81BDF}">
      <dsp:nvSpPr>
        <dsp:cNvPr id="0" name=""/>
        <dsp:cNvSpPr/>
      </dsp:nvSpPr>
      <dsp:spPr>
        <a:xfrm>
          <a:off x="5944741" y="1384574"/>
          <a:ext cx="850787" cy="434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A0B1C6-9E37-46BE-B87B-7ADA52C69F28}">
      <dsp:nvSpPr>
        <dsp:cNvPr id="0" name=""/>
        <dsp:cNvSpPr/>
      </dsp:nvSpPr>
      <dsp:spPr>
        <a:xfrm>
          <a:off x="6039273" y="1474379"/>
          <a:ext cx="850787" cy="4346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err="1"/>
            <a:t>Narendra</a:t>
          </a:r>
          <a:r>
            <a:rPr lang="en-US" sz="800" b="1" kern="1200" dirty="0"/>
            <a:t> Mohan Hospital</a:t>
          </a:r>
        </a:p>
      </dsp:txBody>
      <dsp:txXfrm>
        <a:off x="6039273" y="1474379"/>
        <a:ext cx="850787" cy="434663"/>
      </dsp:txXfrm>
    </dsp:sp>
    <dsp:sp modelId="{BE78352F-58B7-47B9-8B6C-91068974D034}">
      <dsp:nvSpPr>
        <dsp:cNvPr id="0" name=""/>
        <dsp:cNvSpPr/>
      </dsp:nvSpPr>
      <dsp:spPr>
        <a:xfrm>
          <a:off x="1154623" y="833338"/>
          <a:ext cx="889336" cy="4343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004B37-2F70-43D0-BF54-3A5EB9236B36}">
      <dsp:nvSpPr>
        <dsp:cNvPr id="0" name=""/>
        <dsp:cNvSpPr/>
      </dsp:nvSpPr>
      <dsp:spPr>
        <a:xfrm>
          <a:off x="1249155" y="923143"/>
          <a:ext cx="889336" cy="43431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Public Institute</a:t>
          </a:r>
        </a:p>
      </dsp:txBody>
      <dsp:txXfrm>
        <a:off x="1249155" y="923143"/>
        <a:ext cx="889336" cy="434317"/>
      </dsp:txXfrm>
    </dsp:sp>
    <dsp:sp modelId="{EB82B071-F259-4BD8-BD05-F06C387FC526}">
      <dsp:nvSpPr>
        <dsp:cNvPr id="0" name=""/>
        <dsp:cNvSpPr/>
      </dsp:nvSpPr>
      <dsp:spPr>
        <a:xfrm>
          <a:off x="3198901" y="1515093"/>
          <a:ext cx="850787" cy="3429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ADE102-F721-4159-936A-3FDC544605AD}">
      <dsp:nvSpPr>
        <dsp:cNvPr id="0" name=""/>
        <dsp:cNvSpPr/>
      </dsp:nvSpPr>
      <dsp:spPr>
        <a:xfrm>
          <a:off x="3293433" y="1604898"/>
          <a:ext cx="850787" cy="3429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CHC- Hapur</a:t>
          </a:r>
        </a:p>
      </dsp:txBody>
      <dsp:txXfrm>
        <a:off x="3293433" y="1604898"/>
        <a:ext cx="850787" cy="342988"/>
      </dsp:txXfrm>
    </dsp:sp>
    <dsp:sp modelId="{9A1E14D0-5429-4674-98D7-0BBFD08CA293}">
      <dsp:nvSpPr>
        <dsp:cNvPr id="0" name=""/>
        <dsp:cNvSpPr/>
      </dsp:nvSpPr>
      <dsp:spPr>
        <a:xfrm>
          <a:off x="1702517" y="1515093"/>
          <a:ext cx="850787" cy="391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B5562D-3430-413B-83D0-4A4775A5299F}">
      <dsp:nvSpPr>
        <dsp:cNvPr id="0" name=""/>
        <dsp:cNvSpPr/>
      </dsp:nvSpPr>
      <dsp:spPr>
        <a:xfrm>
          <a:off x="1797049" y="1604898"/>
          <a:ext cx="850787" cy="3910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CHC- Dhaulana                                </a:t>
          </a:r>
        </a:p>
      </dsp:txBody>
      <dsp:txXfrm>
        <a:off x="1797049" y="1604898"/>
        <a:ext cx="850787" cy="391049"/>
      </dsp:txXfrm>
    </dsp:sp>
    <dsp:sp modelId="{CA4FA061-59B5-46A7-89CE-06849A011C11}">
      <dsp:nvSpPr>
        <dsp:cNvPr id="0" name=""/>
        <dsp:cNvSpPr/>
      </dsp:nvSpPr>
      <dsp:spPr>
        <a:xfrm>
          <a:off x="242173" y="1503083"/>
          <a:ext cx="850787" cy="3534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A9FD42-5F51-4665-8D96-EDA5CB20B259}">
      <dsp:nvSpPr>
        <dsp:cNvPr id="0" name=""/>
        <dsp:cNvSpPr/>
      </dsp:nvSpPr>
      <dsp:spPr>
        <a:xfrm>
          <a:off x="336705" y="1592888"/>
          <a:ext cx="850787" cy="3534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CHC- </a:t>
          </a:r>
          <a:r>
            <a:rPr lang="en-US" sz="800" b="1" kern="1200" dirty="0" err="1"/>
            <a:t>Muradnaga</a:t>
          </a:r>
          <a:r>
            <a:rPr lang="en-US" sz="800" b="1" kern="1200" dirty="0"/>
            <a:t>              </a:t>
          </a:r>
        </a:p>
      </dsp:txBody>
      <dsp:txXfrm>
        <a:off x="336705" y="1592888"/>
        <a:ext cx="850787" cy="353458"/>
      </dsp:txXfrm>
    </dsp:sp>
    <dsp:sp modelId="{A1380466-5898-4761-9047-65EF9FBA34E1}">
      <dsp:nvSpPr>
        <dsp:cNvPr id="0" name=""/>
        <dsp:cNvSpPr/>
      </dsp:nvSpPr>
      <dsp:spPr>
        <a:xfrm>
          <a:off x="6749671" y="2584536"/>
          <a:ext cx="850787" cy="4013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1F4B9A-E43B-4D81-A917-40323BCB8AB4}">
      <dsp:nvSpPr>
        <dsp:cNvPr id="0" name=""/>
        <dsp:cNvSpPr/>
      </dsp:nvSpPr>
      <dsp:spPr>
        <a:xfrm>
          <a:off x="6844203" y="2674341"/>
          <a:ext cx="850787" cy="4013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PHC-Surana</a:t>
          </a:r>
        </a:p>
      </dsp:txBody>
      <dsp:txXfrm>
        <a:off x="6844203" y="2674341"/>
        <a:ext cx="850787" cy="401357"/>
      </dsp:txXfrm>
    </dsp:sp>
    <dsp:sp modelId="{309FCE3C-06EF-4922-BBAE-153F4A8164E6}">
      <dsp:nvSpPr>
        <dsp:cNvPr id="0" name=""/>
        <dsp:cNvSpPr/>
      </dsp:nvSpPr>
      <dsp:spPr>
        <a:xfrm>
          <a:off x="5707781" y="4302577"/>
          <a:ext cx="850787" cy="3128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D8A2E6-4B4F-4D38-96DB-6BC7B3B92E2D}">
      <dsp:nvSpPr>
        <dsp:cNvPr id="0" name=""/>
        <dsp:cNvSpPr/>
      </dsp:nvSpPr>
      <dsp:spPr>
        <a:xfrm>
          <a:off x="5802313" y="4392382"/>
          <a:ext cx="850787" cy="3128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 </a:t>
          </a:r>
          <a:r>
            <a:rPr lang="en-US" sz="800" b="1" kern="1200" dirty="0" err="1"/>
            <a:t>Suthari</a:t>
          </a:r>
          <a:endParaRPr lang="en-US" sz="800" b="1" kern="1200" dirty="0"/>
        </a:p>
      </dsp:txBody>
      <dsp:txXfrm>
        <a:off x="5802313" y="4392382"/>
        <a:ext cx="850787" cy="312874"/>
      </dsp:txXfrm>
    </dsp:sp>
    <dsp:sp modelId="{AAB18560-DA48-4B6B-9C92-D37F52FDD263}">
      <dsp:nvSpPr>
        <dsp:cNvPr id="0" name=""/>
        <dsp:cNvSpPr/>
      </dsp:nvSpPr>
      <dsp:spPr>
        <a:xfrm>
          <a:off x="6986640" y="4290561"/>
          <a:ext cx="850787" cy="3128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908D78-8E8B-4BD4-BBC8-C96D7A365323}">
      <dsp:nvSpPr>
        <dsp:cNvPr id="0" name=""/>
        <dsp:cNvSpPr/>
      </dsp:nvSpPr>
      <dsp:spPr>
        <a:xfrm>
          <a:off x="7081172" y="4380367"/>
          <a:ext cx="850787" cy="3128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 </a:t>
          </a:r>
          <a:r>
            <a:rPr lang="en-US" sz="800" b="1" kern="1200" dirty="0" err="1"/>
            <a:t>Kumheda</a:t>
          </a:r>
          <a:endParaRPr lang="en-US" sz="800" b="1" kern="1200" dirty="0"/>
        </a:p>
      </dsp:txBody>
      <dsp:txXfrm>
        <a:off x="7081172" y="4380367"/>
        <a:ext cx="850787" cy="312874"/>
      </dsp:txXfrm>
    </dsp:sp>
    <dsp:sp modelId="{75ADEC94-A3B7-45D4-AF82-E465095DB13B}">
      <dsp:nvSpPr>
        <dsp:cNvPr id="0" name=""/>
        <dsp:cNvSpPr/>
      </dsp:nvSpPr>
      <dsp:spPr>
        <a:xfrm>
          <a:off x="4934292" y="2596557"/>
          <a:ext cx="850787" cy="3887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64F2B6-5A10-4B5E-A3AA-1DB58659C770}">
      <dsp:nvSpPr>
        <dsp:cNvPr id="0" name=""/>
        <dsp:cNvSpPr/>
      </dsp:nvSpPr>
      <dsp:spPr>
        <a:xfrm>
          <a:off x="5028824" y="2686362"/>
          <a:ext cx="850787" cy="3887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PHC-</a:t>
          </a:r>
          <a:r>
            <a:rPr lang="en-US" sz="800" b="1" kern="1200" dirty="0" err="1"/>
            <a:t>Gyaspur</a:t>
          </a:r>
          <a:endParaRPr lang="en-US" sz="800" b="1" kern="1200" dirty="0"/>
        </a:p>
      </dsp:txBody>
      <dsp:txXfrm>
        <a:off x="5028824" y="2686362"/>
        <a:ext cx="850787" cy="388785"/>
      </dsp:txXfrm>
    </dsp:sp>
    <dsp:sp modelId="{27E8B225-FBFA-4458-8760-D411E27842B6}">
      <dsp:nvSpPr>
        <dsp:cNvPr id="0" name=""/>
        <dsp:cNvSpPr/>
      </dsp:nvSpPr>
      <dsp:spPr>
        <a:xfrm>
          <a:off x="4036551" y="3304854"/>
          <a:ext cx="850787" cy="3379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FB8553-2FBD-488D-BCBD-94A5A42640E0}">
      <dsp:nvSpPr>
        <dsp:cNvPr id="0" name=""/>
        <dsp:cNvSpPr/>
      </dsp:nvSpPr>
      <dsp:spPr>
        <a:xfrm>
          <a:off x="4131083" y="3394659"/>
          <a:ext cx="850787" cy="33791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 </a:t>
          </a:r>
          <a:r>
            <a:rPr lang="en-US" sz="800" b="1" kern="1200" dirty="0" err="1"/>
            <a:t>Suhana</a:t>
          </a:r>
          <a:r>
            <a:rPr lang="en-US" sz="800" b="1" kern="1200" dirty="0"/>
            <a:t>           </a:t>
          </a:r>
        </a:p>
      </dsp:txBody>
      <dsp:txXfrm>
        <a:off x="4131083" y="3394659"/>
        <a:ext cx="850787" cy="337915"/>
      </dsp:txXfrm>
    </dsp:sp>
    <dsp:sp modelId="{EB82229C-3CB9-4A1E-9C44-59014779F4A2}">
      <dsp:nvSpPr>
        <dsp:cNvPr id="0" name=""/>
        <dsp:cNvSpPr/>
      </dsp:nvSpPr>
      <dsp:spPr>
        <a:xfrm>
          <a:off x="5411531" y="3328884"/>
          <a:ext cx="850787" cy="394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D11E5B-4B10-4106-8F75-6FDE7BB3BC49}">
      <dsp:nvSpPr>
        <dsp:cNvPr id="0" name=""/>
        <dsp:cNvSpPr/>
      </dsp:nvSpPr>
      <dsp:spPr>
        <a:xfrm>
          <a:off x="5506063" y="3418690"/>
          <a:ext cx="850787" cy="394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 </a:t>
          </a:r>
          <a:r>
            <a:rPr lang="en-US" sz="800" b="1" kern="1200" dirty="0" err="1"/>
            <a:t>Khindauda</a:t>
          </a:r>
          <a:endParaRPr lang="en-US" sz="800" b="1" kern="1200" dirty="0"/>
        </a:p>
      </dsp:txBody>
      <dsp:txXfrm>
        <a:off x="5506063" y="3418690"/>
        <a:ext cx="850787" cy="394058"/>
      </dsp:txXfrm>
    </dsp:sp>
    <dsp:sp modelId="{0DA820C2-A12A-4750-AF6D-FAE93BF745B2}">
      <dsp:nvSpPr>
        <dsp:cNvPr id="0" name=""/>
        <dsp:cNvSpPr/>
      </dsp:nvSpPr>
      <dsp:spPr>
        <a:xfrm>
          <a:off x="2554237" y="2560511"/>
          <a:ext cx="850787" cy="3446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4658E1-D570-493C-AA9B-A3D0996ADA1F}">
      <dsp:nvSpPr>
        <dsp:cNvPr id="0" name=""/>
        <dsp:cNvSpPr/>
      </dsp:nvSpPr>
      <dsp:spPr>
        <a:xfrm>
          <a:off x="2648768" y="2650317"/>
          <a:ext cx="850787" cy="3446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PHC-Kakra,                            </a:t>
          </a:r>
        </a:p>
      </dsp:txBody>
      <dsp:txXfrm>
        <a:off x="2648768" y="2650317"/>
        <a:ext cx="850787" cy="344668"/>
      </dsp:txXfrm>
    </dsp:sp>
    <dsp:sp modelId="{DAF694BF-DC0C-4D09-995E-2F3143A6AF68}">
      <dsp:nvSpPr>
        <dsp:cNvPr id="0" name=""/>
        <dsp:cNvSpPr/>
      </dsp:nvSpPr>
      <dsp:spPr>
        <a:xfrm>
          <a:off x="1824705" y="4402074"/>
          <a:ext cx="850787" cy="4381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FC7BEA-7276-4CB6-97B6-159C57EE91CC}">
      <dsp:nvSpPr>
        <dsp:cNvPr id="0" name=""/>
        <dsp:cNvSpPr/>
      </dsp:nvSpPr>
      <dsp:spPr>
        <a:xfrm>
          <a:off x="1919236" y="4491880"/>
          <a:ext cx="850787" cy="43817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 </a:t>
          </a:r>
          <a:r>
            <a:rPr lang="en-US" sz="800" b="1" kern="1200" dirty="0" err="1"/>
            <a:t>Bandipur</a:t>
          </a:r>
          <a:endParaRPr lang="en-US" sz="800" b="1" kern="1200" dirty="0"/>
        </a:p>
      </dsp:txBody>
      <dsp:txXfrm>
        <a:off x="1919236" y="4491880"/>
        <a:ext cx="850787" cy="438175"/>
      </dsp:txXfrm>
    </dsp:sp>
    <dsp:sp modelId="{A0B16A76-F006-4806-9BD5-7DDD1F66BB18}">
      <dsp:nvSpPr>
        <dsp:cNvPr id="0" name=""/>
        <dsp:cNvSpPr/>
      </dsp:nvSpPr>
      <dsp:spPr>
        <a:xfrm>
          <a:off x="2971394" y="4378044"/>
          <a:ext cx="850787" cy="3975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BD166F-6AA2-4067-B23E-5FCC3DF97DFE}">
      <dsp:nvSpPr>
        <dsp:cNvPr id="0" name=""/>
        <dsp:cNvSpPr/>
      </dsp:nvSpPr>
      <dsp:spPr>
        <a:xfrm>
          <a:off x="3065925" y="4467849"/>
          <a:ext cx="850787" cy="3975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 </a:t>
          </a:r>
          <a:r>
            <a:rPr lang="en-US" sz="800" b="1" kern="1200" dirty="0" err="1"/>
            <a:t>Dabana</a:t>
          </a:r>
          <a:endParaRPr lang="en-US" sz="800" b="1" kern="1200" dirty="0"/>
        </a:p>
      </dsp:txBody>
      <dsp:txXfrm>
        <a:off x="3065925" y="4467849"/>
        <a:ext cx="850787" cy="397526"/>
      </dsp:txXfrm>
    </dsp:sp>
    <dsp:sp modelId="{BF862938-32E4-4A55-BB88-C0A08CDF9DD9}">
      <dsp:nvSpPr>
        <dsp:cNvPr id="0" name=""/>
        <dsp:cNvSpPr/>
      </dsp:nvSpPr>
      <dsp:spPr>
        <a:xfrm>
          <a:off x="-94531" y="2548496"/>
          <a:ext cx="850787" cy="4245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D0308A-D956-469E-8AD8-9331404A0AB0}">
      <dsp:nvSpPr>
        <dsp:cNvPr id="0" name=""/>
        <dsp:cNvSpPr/>
      </dsp:nvSpPr>
      <dsp:spPr>
        <a:xfrm>
          <a:off x="0" y="2638301"/>
          <a:ext cx="850787" cy="4245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PHC-</a:t>
          </a:r>
          <a:r>
            <a:rPr lang="en-US" sz="800" b="1" kern="1200" dirty="0" err="1"/>
            <a:t>Niwari</a:t>
          </a:r>
          <a:r>
            <a:rPr lang="en-US" sz="800" b="1" kern="1200" dirty="0"/>
            <a:t>  </a:t>
          </a:r>
        </a:p>
      </dsp:txBody>
      <dsp:txXfrm>
        <a:off x="0" y="2638301"/>
        <a:ext cx="850787" cy="424549"/>
      </dsp:txXfrm>
    </dsp:sp>
    <dsp:sp modelId="{AF140CDB-3948-494D-8305-F8AEA00967C4}">
      <dsp:nvSpPr>
        <dsp:cNvPr id="0" name=""/>
        <dsp:cNvSpPr/>
      </dsp:nvSpPr>
      <dsp:spPr>
        <a:xfrm>
          <a:off x="1090565" y="3364638"/>
          <a:ext cx="850787" cy="3348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7837F4-99F7-459E-9FC9-08D01D5B99A0}">
      <dsp:nvSpPr>
        <dsp:cNvPr id="0" name=""/>
        <dsp:cNvSpPr/>
      </dsp:nvSpPr>
      <dsp:spPr>
        <a:xfrm>
          <a:off x="1185097" y="3454443"/>
          <a:ext cx="850787" cy="3348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a:t>SC-</a:t>
          </a:r>
          <a:r>
            <a:rPr lang="en-US" sz="800" b="1" kern="1200" dirty="0" err="1"/>
            <a:t>Sonda</a:t>
          </a:r>
          <a:endParaRPr lang="en-US" sz="800" b="1" kern="1200" dirty="0"/>
        </a:p>
      </dsp:txBody>
      <dsp:txXfrm>
        <a:off x="1185097" y="3454443"/>
        <a:ext cx="850787" cy="334852"/>
      </dsp:txXfrm>
    </dsp:sp>
    <dsp:sp modelId="{EB06493E-3675-4567-8AB7-33EA47406BB7}">
      <dsp:nvSpPr>
        <dsp:cNvPr id="0" name=""/>
        <dsp:cNvSpPr/>
      </dsp:nvSpPr>
      <dsp:spPr>
        <a:xfrm>
          <a:off x="-94531" y="3376669"/>
          <a:ext cx="850787" cy="3107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FEB440-B1C5-4C42-AD7F-70DB3F976B4D}">
      <dsp:nvSpPr>
        <dsp:cNvPr id="0" name=""/>
        <dsp:cNvSpPr/>
      </dsp:nvSpPr>
      <dsp:spPr>
        <a:xfrm>
          <a:off x="0" y="3466475"/>
          <a:ext cx="850787" cy="3107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SC-Suthari</a:t>
          </a:r>
        </a:p>
      </dsp:txBody>
      <dsp:txXfrm>
        <a:off x="0" y="3466475"/>
        <a:ext cx="850787" cy="31078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2DA605-335C-4102-B88A-1BD69F161039}"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DA605-335C-4102-B88A-1BD69F161039}"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DA605-335C-4102-B88A-1BD69F161039}"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DA605-335C-4102-B88A-1BD69F161039}"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DA605-335C-4102-B88A-1BD69F161039}"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2DA605-335C-4102-B88A-1BD69F161039}"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2DA605-335C-4102-B88A-1BD69F161039}" type="datetimeFigureOut">
              <a:rPr lang="en-US" smtClean="0"/>
              <a:pPr/>
              <a:t>5/7/2012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2DA605-335C-4102-B88A-1BD69F161039}" type="datetimeFigureOut">
              <a:rPr lang="en-US" smtClean="0"/>
              <a:pPr/>
              <a:t>5/7/2012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DA605-335C-4102-B88A-1BD69F161039}" type="datetimeFigureOut">
              <a:rPr lang="en-US" smtClean="0"/>
              <a:pPr/>
              <a:t>5/7/2012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DA605-335C-4102-B88A-1BD69F161039}"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DA605-335C-4102-B88A-1BD69F161039}"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2B1B1-4B3C-427B-9DA6-1706EA5C8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DA605-335C-4102-B88A-1BD69F161039}" type="datetimeFigureOut">
              <a:rPr lang="en-US" smtClean="0"/>
              <a:pPr/>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2B1B1-4B3C-427B-9DA6-1706EA5C8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3000"/>
            <a:lum/>
          </a:blip>
          <a:srcRect/>
          <a:stretch>
            <a:fillRect l="3000" t="3000" r="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b="1" dirty="0" smtClean="0"/>
              <a:t>Dissertation in</a:t>
            </a:r>
            <a:r>
              <a:rPr lang="en-US" dirty="0" smtClean="0"/>
              <a:t/>
            </a:r>
            <a:br>
              <a:rPr lang="en-US" dirty="0" smtClean="0"/>
            </a:br>
            <a:r>
              <a:rPr lang="en-US" b="1" dirty="0" smtClean="0"/>
              <a:t> ENGENDERHEALTH</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b="1" dirty="0">
                <a:solidFill>
                  <a:schemeClr val="tx1"/>
                </a:solidFill>
              </a:rPr>
              <a:t>Dr. </a:t>
            </a:r>
            <a:r>
              <a:rPr lang="en-US" b="1" dirty="0" err="1">
                <a:solidFill>
                  <a:schemeClr val="tx1"/>
                </a:solidFill>
              </a:rPr>
              <a:t>Akash</a:t>
            </a:r>
            <a:r>
              <a:rPr lang="en-US" b="1" dirty="0">
                <a:solidFill>
                  <a:schemeClr val="tx1"/>
                </a:solidFill>
              </a:rPr>
              <a:t> </a:t>
            </a:r>
            <a:r>
              <a:rPr lang="en-US" b="1" dirty="0" smtClean="0">
                <a:solidFill>
                  <a:schemeClr val="tx1"/>
                </a:solidFill>
              </a:rPr>
              <a:t>Jain</a:t>
            </a:r>
          </a:p>
          <a:p>
            <a:r>
              <a:rPr lang="en-US" b="1" dirty="0" smtClean="0">
                <a:solidFill>
                  <a:schemeClr val="tx1"/>
                </a:solidFill>
              </a:rPr>
              <a:t>Health Batch</a:t>
            </a:r>
          </a:p>
          <a:p>
            <a:r>
              <a:rPr lang="en-US" b="1" dirty="0" smtClean="0">
                <a:solidFill>
                  <a:schemeClr val="tx1"/>
                </a:solidFill>
              </a:rPr>
              <a:t>Enroll no PG/10/064</a:t>
            </a:r>
            <a:endParaRPr lang="en-US"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Study area</a:t>
            </a:r>
            <a:r>
              <a:rPr lang="en-US" dirty="0"/>
              <a:t>:  </a:t>
            </a:r>
          </a:p>
          <a:p>
            <a:pPr>
              <a:buNone/>
            </a:pPr>
            <a:r>
              <a:rPr lang="en-US" dirty="0" smtClean="0"/>
              <a:t>   Ghaziabad </a:t>
            </a:r>
            <a:r>
              <a:rPr lang="en-US" dirty="0"/>
              <a:t>District</a:t>
            </a:r>
          </a:p>
          <a:p>
            <a:r>
              <a:rPr lang="en-US" dirty="0"/>
              <a:t>CHC:                       </a:t>
            </a:r>
            <a:r>
              <a:rPr lang="en-US" dirty="0" err="1"/>
              <a:t>Muradnagar</a:t>
            </a:r>
            <a:r>
              <a:rPr lang="en-US" dirty="0"/>
              <a:t>, </a:t>
            </a:r>
            <a:r>
              <a:rPr lang="en-US" dirty="0" err="1"/>
              <a:t>Dhaulana</a:t>
            </a:r>
            <a:r>
              <a:rPr lang="en-US" dirty="0"/>
              <a:t>, </a:t>
            </a:r>
            <a:r>
              <a:rPr lang="en-US" dirty="0" err="1"/>
              <a:t>Hapur</a:t>
            </a:r>
            <a:endParaRPr lang="en-US" dirty="0"/>
          </a:p>
          <a:p>
            <a:r>
              <a:rPr lang="en-US" dirty="0"/>
              <a:t>PHC:                       </a:t>
            </a:r>
            <a:r>
              <a:rPr lang="en-US" dirty="0" err="1"/>
              <a:t>Niwari</a:t>
            </a:r>
            <a:r>
              <a:rPr lang="en-US" dirty="0"/>
              <a:t>, </a:t>
            </a:r>
            <a:r>
              <a:rPr lang="en-US" dirty="0" err="1"/>
              <a:t>Kakra</a:t>
            </a:r>
            <a:r>
              <a:rPr lang="en-US" dirty="0"/>
              <a:t>, </a:t>
            </a:r>
            <a:r>
              <a:rPr lang="en-US" dirty="0" err="1"/>
              <a:t>Gyaspur</a:t>
            </a:r>
            <a:r>
              <a:rPr lang="en-US" dirty="0"/>
              <a:t>, </a:t>
            </a:r>
            <a:r>
              <a:rPr lang="en-US" dirty="0" err="1"/>
              <a:t>Surana</a:t>
            </a:r>
            <a:endParaRPr lang="en-US" dirty="0"/>
          </a:p>
          <a:p>
            <a:r>
              <a:rPr lang="en-US" dirty="0"/>
              <a:t>SC:                         </a:t>
            </a:r>
            <a:r>
              <a:rPr lang="en-US" dirty="0" err="1"/>
              <a:t>Kumheda</a:t>
            </a:r>
            <a:r>
              <a:rPr lang="en-US" dirty="0"/>
              <a:t>, </a:t>
            </a:r>
            <a:r>
              <a:rPr lang="en-US" dirty="0" err="1"/>
              <a:t>Suthari</a:t>
            </a:r>
            <a:r>
              <a:rPr lang="en-US" dirty="0"/>
              <a:t>, </a:t>
            </a:r>
            <a:r>
              <a:rPr lang="en-US" dirty="0" err="1"/>
              <a:t>Dabana</a:t>
            </a:r>
            <a:r>
              <a:rPr lang="en-US" dirty="0"/>
              <a:t>, </a:t>
            </a:r>
            <a:r>
              <a:rPr lang="en-US" dirty="0" err="1"/>
              <a:t>Bandipur</a:t>
            </a:r>
            <a:r>
              <a:rPr lang="en-US" dirty="0"/>
              <a:t>, </a:t>
            </a:r>
            <a:r>
              <a:rPr lang="en-US" dirty="0" err="1"/>
              <a:t>Khurampur</a:t>
            </a:r>
            <a:r>
              <a:rPr lang="en-US" dirty="0"/>
              <a:t>, </a:t>
            </a:r>
            <a:r>
              <a:rPr lang="en-US" dirty="0" err="1"/>
              <a:t>Sultanpur</a:t>
            </a:r>
            <a:r>
              <a:rPr lang="en-US" dirty="0"/>
              <a:t> </a:t>
            </a:r>
          </a:p>
          <a:p>
            <a:r>
              <a:rPr lang="en-US" dirty="0"/>
              <a:t>Private Institute:     </a:t>
            </a:r>
            <a:r>
              <a:rPr lang="en-US" dirty="0" err="1"/>
              <a:t>Narendra</a:t>
            </a:r>
            <a:r>
              <a:rPr lang="en-US" dirty="0"/>
              <a:t> Mohan Hospital, Mohan Nagar</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Content Placeholder 5"/>
          <p:cNvGraphicFramePr>
            <a:graphicFrameLocks noGrp="1"/>
          </p:cNvGraphicFramePr>
          <p:nvPr>
            <p:ph idx="1"/>
          </p:nvPr>
        </p:nvGraphicFramePr>
        <p:xfrm>
          <a:off x="457200" y="1295400"/>
          <a:ext cx="8229600" cy="533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2400" b="1" dirty="0" smtClean="0"/>
              <a:t>   Data </a:t>
            </a:r>
            <a:r>
              <a:rPr lang="en-US" sz="2400" b="1" dirty="0"/>
              <a:t>collection techniques and </a:t>
            </a:r>
            <a:r>
              <a:rPr lang="en-US" sz="2400" b="1" dirty="0" smtClean="0"/>
              <a:t>tools:</a:t>
            </a:r>
          </a:p>
          <a:p>
            <a:r>
              <a:rPr lang="en-US" sz="2400" dirty="0"/>
              <a:t>A structured In-depth interview </a:t>
            </a:r>
            <a:r>
              <a:rPr lang="en-US" sz="2400" dirty="0" smtClean="0"/>
              <a:t>schedule</a:t>
            </a:r>
          </a:p>
          <a:p>
            <a:r>
              <a:rPr lang="en-US" sz="2400" dirty="0"/>
              <a:t>We developed a three type of questionnaire for Doctors, paramedical staff and clients </a:t>
            </a:r>
          </a:p>
          <a:p>
            <a:pPr lvl="0"/>
            <a:r>
              <a:rPr lang="en-US" sz="2400" dirty="0" smtClean="0"/>
              <a:t>For Doctors </a:t>
            </a:r>
          </a:p>
          <a:p>
            <a:pPr lvl="0"/>
            <a:r>
              <a:rPr lang="en-US" sz="2400" dirty="0" smtClean="0"/>
              <a:t>For the paramedical staff</a:t>
            </a:r>
          </a:p>
          <a:p>
            <a:pPr lvl="0"/>
            <a:r>
              <a:rPr lang="en-US" sz="2400" dirty="0" smtClean="0"/>
              <a:t>For the clients</a:t>
            </a:r>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2800" b="1" dirty="0" smtClean="0"/>
              <a:t>Analysis Procedure:</a:t>
            </a:r>
          </a:p>
          <a:p>
            <a:r>
              <a:rPr lang="en-US" sz="2800" dirty="0" smtClean="0"/>
              <a:t>The data obtained in this study were response to three part questionnaire , in which the subject were asked to circle their response to demographic information, knowledge and attitude towards NSV</a:t>
            </a:r>
          </a:p>
          <a:p>
            <a:r>
              <a:rPr lang="en-US" sz="2800" dirty="0" smtClean="0"/>
              <a:t>Demographic information was tallied, using a frequency table construct a demographic profile of 62 respondent</a:t>
            </a:r>
          </a:p>
          <a:p>
            <a:r>
              <a:rPr lang="en-US" sz="2800" dirty="0" smtClean="0"/>
              <a:t>For the access the knowledge and attitude , in the time of in-depth interview, we gave some certain code for each category </a:t>
            </a:r>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r>
              <a:rPr lang="en-US" sz="2800" i="1" dirty="0" smtClean="0">
                <a:cs typeface="Times New Roman" pitchFamily="18" charset="0"/>
              </a:rPr>
              <a:t>Coding the text</a:t>
            </a:r>
          </a:p>
          <a:p>
            <a:pPr marL="514350" indent="-514350"/>
            <a:r>
              <a:rPr lang="en-US" sz="2800" i="1" dirty="0" smtClean="0">
                <a:cs typeface="Times New Roman" pitchFamily="18" charset="0"/>
              </a:rPr>
              <a:t>Checking coding consistency:-</a:t>
            </a:r>
            <a:r>
              <a:rPr lang="en-US" sz="2800" dirty="0" smtClean="0">
                <a:cs typeface="Times New Roman" pitchFamily="18" charset="0"/>
              </a:rPr>
              <a:t> for the time being the codes were limited in number so coding instructions and rules were listed in one page</a:t>
            </a:r>
          </a:p>
          <a:p>
            <a:pPr marL="514350" indent="-514350"/>
            <a:r>
              <a:rPr lang="en-US" sz="2800" i="1" dirty="0" smtClean="0">
                <a:cs typeface="Times New Roman" pitchFamily="18" charset="0"/>
              </a:rPr>
              <a:t>Drawing conclusion from coded data</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 LIMITATIONS:</a:t>
            </a:r>
            <a:endParaRPr lang="en-US" dirty="0" smtClean="0"/>
          </a:p>
          <a:p>
            <a:pPr>
              <a:buNone/>
            </a:pPr>
            <a:r>
              <a:rPr lang="en-US" dirty="0" smtClean="0"/>
              <a:t> </a:t>
            </a:r>
          </a:p>
          <a:p>
            <a:pPr lvl="0"/>
            <a:r>
              <a:rPr lang="en-US" dirty="0" smtClean="0"/>
              <a:t>The study and its results are limited to the district of Ghaziabad.</a:t>
            </a:r>
          </a:p>
          <a:p>
            <a:pPr>
              <a:buNone/>
            </a:pPr>
            <a:endParaRPr lang="en-US" dirty="0" smtClean="0"/>
          </a:p>
          <a:p>
            <a:pPr lvl="0"/>
            <a:r>
              <a:rPr lang="en-US" dirty="0" smtClean="0"/>
              <a:t>Due to limited time and resources the study was carried out for a limited sample</a:t>
            </a:r>
          </a:p>
          <a:p>
            <a:pPr lvl="0"/>
            <a:r>
              <a:rPr lang="en-US" dirty="0" smtClean="0"/>
              <a:t>Lack of related or similar studies</a:t>
            </a:r>
          </a:p>
          <a:p>
            <a:pPr lvl="0"/>
            <a:r>
              <a:rPr lang="en-US" dirty="0" smtClean="0"/>
              <a:t>When using questionnaire as a tool, there could be a possibility of biasness where respondents can give superficial correct or wrong responses.</a:t>
            </a:r>
          </a:p>
          <a:p>
            <a:endParaRPr lang="en-US" dirty="0" smtClean="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RESULT AND FINDINGS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We conducted in depth interview from 64 respondents out of 2 respondent refuse to gave interview. Response rate was 96</a:t>
            </a:r>
            <a:r>
              <a:rPr lang="en-US" dirty="0" smtClean="0"/>
              <a:t>%.</a:t>
            </a:r>
          </a:p>
          <a:p>
            <a:r>
              <a:rPr lang="en-US" b="1" dirty="0"/>
              <a:t>Demographic data of respondent (N = 62</a:t>
            </a:r>
            <a:r>
              <a:rPr lang="en-US" b="1" dirty="0" smtClean="0"/>
              <a:t>):</a:t>
            </a:r>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a:t>Descriptors   </a:t>
            </a:r>
            <a:r>
              <a:rPr lang="en-US" sz="2400" b="1" dirty="0" smtClean="0"/>
              <a:t> </a:t>
            </a:r>
            <a:r>
              <a:rPr lang="en-US" sz="2400" b="1" dirty="0"/>
              <a:t>Response </a:t>
            </a:r>
            <a:r>
              <a:rPr lang="en-US" sz="2400" b="1" dirty="0" err="1"/>
              <a:t>Frequancy</a:t>
            </a:r>
            <a:r>
              <a:rPr lang="en-US" sz="2400" b="1" dirty="0"/>
              <a:t>   </a:t>
            </a:r>
            <a:r>
              <a:rPr lang="en-US" sz="2400" b="1" dirty="0" smtClean="0"/>
              <a:t>Response </a:t>
            </a:r>
            <a:r>
              <a:rPr lang="en-US" sz="2400" b="1" dirty="0"/>
              <a:t>Percentage </a:t>
            </a:r>
            <a:endParaRPr lang="en-US" sz="2400" dirty="0"/>
          </a:p>
          <a:p>
            <a:pPr>
              <a:buNone/>
            </a:pPr>
            <a:r>
              <a:rPr lang="en-US" sz="2400" b="1" dirty="0" smtClean="0"/>
              <a:t>    Age</a:t>
            </a:r>
            <a:r>
              <a:rPr lang="en-US" sz="2400" b="1" dirty="0"/>
              <a:t>:</a:t>
            </a:r>
            <a:endParaRPr lang="en-US" sz="2400" dirty="0"/>
          </a:p>
          <a:p>
            <a:r>
              <a:rPr lang="en-US" sz="2400" dirty="0"/>
              <a:t>21-30                  </a:t>
            </a:r>
            <a:r>
              <a:rPr lang="en-US" sz="2400" dirty="0" smtClean="0"/>
              <a:t>          19                                30%</a:t>
            </a:r>
            <a:endParaRPr lang="en-US" sz="2400" dirty="0"/>
          </a:p>
          <a:p>
            <a:r>
              <a:rPr lang="en-US" sz="2400" dirty="0"/>
              <a:t>31-40                   </a:t>
            </a:r>
            <a:r>
              <a:rPr lang="en-US" sz="2400" dirty="0" smtClean="0"/>
              <a:t>         29                                46.7%</a:t>
            </a:r>
            <a:endParaRPr lang="en-US" sz="2400" dirty="0"/>
          </a:p>
          <a:p>
            <a:r>
              <a:rPr lang="en-US" sz="2400" dirty="0"/>
              <a:t>41-50                    </a:t>
            </a:r>
            <a:r>
              <a:rPr lang="en-US" sz="2400" dirty="0" smtClean="0"/>
              <a:t>        10                                16.1%</a:t>
            </a:r>
            <a:endParaRPr lang="en-US" sz="2400" dirty="0"/>
          </a:p>
          <a:p>
            <a:r>
              <a:rPr lang="en-US" sz="2400" dirty="0"/>
              <a:t>51-60                      </a:t>
            </a:r>
            <a:r>
              <a:rPr lang="en-US" sz="2400" dirty="0" smtClean="0"/>
              <a:t>      4                                   6.4%</a:t>
            </a:r>
            <a:endParaRPr lang="en-US" sz="2400" dirty="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Marital Status :</a:t>
            </a:r>
            <a:endParaRPr lang="en-US" dirty="0"/>
          </a:p>
          <a:p>
            <a:r>
              <a:rPr lang="en-US" dirty="0"/>
              <a:t>Single                         </a:t>
            </a:r>
            <a:r>
              <a:rPr lang="en-US" dirty="0" smtClean="0"/>
              <a:t> 8                 12.9%</a:t>
            </a:r>
            <a:endParaRPr lang="en-US" dirty="0"/>
          </a:p>
          <a:p>
            <a:r>
              <a:rPr lang="en-US" dirty="0"/>
              <a:t>Married                      </a:t>
            </a:r>
            <a:r>
              <a:rPr lang="en-US" dirty="0" smtClean="0"/>
              <a:t>54               87.0%</a:t>
            </a:r>
            <a:endParaRPr lang="en-US" dirty="0"/>
          </a:p>
          <a:p>
            <a:r>
              <a:rPr lang="en-US" dirty="0" err="1"/>
              <a:t>Seprated</a:t>
            </a:r>
            <a:r>
              <a:rPr lang="en-US" dirty="0"/>
              <a:t>                     </a:t>
            </a:r>
            <a:r>
              <a:rPr lang="en-US" dirty="0" smtClean="0"/>
              <a:t>0                 0%</a:t>
            </a:r>
            <a:endParaRPr lang="en-US" dirty="0"/>
          </a:p>
          <a:p>
            <a:r>
              <a:rPr lang="en-US" dirty="0"/>
              <a:t>Divorced                     </a:t>
            </a:r>
            <a:r>
              <a:rPr lang="en-US" dirty="0" smtClean="0"/>
              <a:t> 0                0% </a:t>
            </a:r>
            <a:endParaRPr lang="en-US" dirty="0"/>
          </a:p>
          <a:p>
            <a:r>
              <a:rPr lang="en-US" dirty="0"/>
              <a:t>Widowed                     </a:t>
            </a:r>
            <a:r>
              <a:rPr lang="en-US" dirty="0" smtClean="0"/>
              <a:t>0                0%</a:t>
            </a:r>
            <a:endParaRPr lang="en-US" dirty="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2400" b="1" dirty="0" smtClean="0"/>
              <a:t>Name </a:t>
            </a:r>
            <a:r>
              <a:rPr lang="en-US" sz="2400" b="1" dirty="0"/>
              <a:t>of Religion :</a:t>
            </a:r>
            <a:endParaRPr lang="en-US" sz="2400" dirty="0"/>
          </a:p>
          <a:p>
            <a:r>
              <a:rPr lang="en-US" sz="2400" dirty="0"/>
              <a:t>Hindu                                    </a:t>
            </a:r>
            <a:r>
              <a:rPr lang="en-US" sz="2400" dirty="0" smtClean="0"/>
              <a:t>45                                  72.5</a:t>
            </a:r>
            <a:r>
              <a:rPr lang="en-US" sz="2400" dirty="0"/>
              <a:t>%</a:t>
            </a:r>
          </a:p>
          <a:p>
            <a:r>
              <a:rPr lang="en-US" sz="2400" dirty="0"/>
              <a:t>Muslim                                 </a:t>
            </a:r>
            <a:r>
              <a:rPr lang="en-US" sz="2400" dirty="0" smtClean="0"/>
              <a:t>14                                   22.5</a:t>
            </a:r>
            <a:r>
              <a:rPr lang="en-US" sz="2400" dirty="0"/>
              <a:t>%</a:t>
            </a:r>
          </a:p>
          <a:p>
            <a:r>
              <a:rPr lang="en-US" sz="2400" dirty="0"/>
              <a:t>Sikh                                       </a:t>
            </a:r>
            <a:r>
              <a:rPr lang="en-US" sz="2400" dirty="0" smtClean="0"/>
              <a:t> 0                                     0</a:t>
            </a:r>
            <a:r>
              <a:rPr lang="en-US" sz="2400" dirty="0"/>
              <a:t>%</a:t>
            </a:r>
          </a:p>
          <a:p>
            <a:r>
              <a:rPr lang="en-US" sz="2400" dirty="0"/>
              <a:t>Christian                                </a:t>
            </a:r>
            <a:r>
              <a:rPr lang="en-US" sz="2400" dirty="0" smtClean="0"/>
              <a:t>3                                     4.8</a:t>
            </a:r>
            <a:r>
              <a:rPr lang="en-US" sz="2400" dirty="0"/>
              <a:t>%</a:t>
            </a:r>
          </a:p>
          <a:p>
            <a:r>
              <a:rPr lang="en-US" sz="2400" dirty="0"/>
              <a:t>Others                                   </a:t>
            </a:r>
            <a:r>
              <a:rPr lang="en-US" sz="2400" dirty="0" smtClean="0"/>
              <a:t> 0                                      0</a:t>
            </a:r>
            <a:r>
              <a:rPr lang="en-US" sz="2400" dirty="0"/>
              <a:t>%</a:t>
            </a:r>
          </a:p>
          <a:p>
            <a:endParaRPr lang="en-US" sz="24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Engender Health</a:t>
            </a:r>
            <a:b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Engender Health is a leading global reproductive health organization working to improve the quality of health care in more than 20 countries around the world.</a:t>
            </a:r>
          </a:p>
          <a:p>
            <a:r>
              <a:rPr lang="en-US" dirty="0" smtClean="0">
                <a:latin typeface="Times New Roman" pitchFamily="18" charset="0"/>
                <a:cs typeface="Times New Roman" pitchFamily="18" charset="0"/>
              </a:rPr>
              <a:t>Engender Health works to improve the health and well-being of people in the poorest communities of the world.</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  Education</a:t>
            </a:r>
            <a:r>
              <a:rPr lang="en-US" b="1" dirty="0"/>
              <a:t>:</a:t>
            </a:r>
            <a:endParaRPr lang="en-US" dirty="0"/>
          </a:p>
          <a:p>
            <a:r>
              <a:rPr lang="en-US" dirty="0"/>
              <a:t>Illiterate                     </a:t>
            </a:r>
            <a:r>
              <a:rPr lang="en-US" dirty="0" smtClean="0"/>
              <a:t>  2                         3.2</a:t>
            </a:r>
            <a:r>
              <a:rPr lang="en-US" dirty="0"/>
              <a:t>%</a:t>
            </a:r>
          </a:p>
          <a:p>
            <a:r>
              <a:rPr lang="en-US" dirty="0"/>
              <a:t>High School               </a:t>
            </a:r>
            <a:r>
              <a:rPr lang="en-US" dirty="0" smtClean="0"/>
              <a:t>  4                         6.4</a:t>
            </a:r>
            <a:r>
              <a:rPr lang="en-US" dirty="0"/>
              <a:t>%</a:t>
            </a:r>
          </a:p>
          <a:p>
            <a:r>
              <a:rPr lang="en-US" dirty="0"/>
              <a:t>Senior Secondary       </a:t>
            </a:r>
            <a:r>
              <a:rPr lang="en-US" dirty="0" smtClean="0"/>
              <a:t>4                         6.4</a:t>
            </a:r>
            <a:r>
              <a:rPr lang="en-US" dirty="0"/>
              <a:t>%</a:t>
            </a:r>
          </a:p>
          <a:p>
            <a:r>
              <a:rPr lang="en-US" dirty="0"/>
              <a:t>UG                             </a:t>
            </a:r>
            <a:r>
              <a:rPr lang="en-US" dirty="0" smtClean="0"/>
              <a:t>   40                        64.5</a:t>
            </a:r>
            <a:r>
              <a:rPr lang="en-US" dirty="0"/>
              <a:t>%</a:t>
            </a:r>
          </a:p>
          <a:p>
            <a:r>
              <a:rPr lang="en-US" dirty="0"/>
              <a:t>PG                          </a:t>
            </a:r>
            <a:r>
              <a:rPr lang="en-US" dirty="0" smtClean="0"/>
              <a:t>       12                         19.3</a:t>
            </a:r>
            <a:r>
              <a:rPr lang="en-US" dirty="0"/>
              <a:t>%</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b="1" dirty="0" smtClean="0"/>
              <a:t>Knowledge level of Paramedical staff with Frequency (N=35):</a:t>
            </a:r>
          </a:p>
          <a:p>
            <a:r>
              <a:rPr lang="en-US" sz="2800" b="1" dirty="0" smtClean="0"/>
              <a:t>1.Type of permanent FP methods:-</a:t>
            </a:r>
          </a:p>
          <a:p>
            <a:endParaRPr lang="en-US" sz="2800" dirty="0" smtClean="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295400" y="35052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err="1" smtClean="0">
                          <a:solidFill>
                            <a:schemeClr val="dk1"/>
                          </a:solidFill>
                          <a:latin typeface="+mn-lt"/>
                          <a:ea typeface="+mn-ea"/>
                          <a:cs typeface="+mn-cs"/>
                        </a:rPr>
                        <a:t>Tubectomy</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 </a:t>
                      </a:r>
                      <a:endParaRPr lang="en-US" dirty="0"/>
                    </a:p>
                  </a:txBody>
                  <a:tcPr/>
                </a:tc>
              </a:tr>
              <a:tr h="370840">
                <a:tc>
                  <a:txBody>
                    <a:bodyPr/>
                    <a:lstStyle/>
                    <a:p>
                      <a:r>
                        <a:rPr lang="en-US" sz="1800" kern="1200" dirty="0" smtClean="0">
                          <a:solidFill>
                            <a:schemeClr val="dk1"/>
                          </a:solidFill>
                          <a:latin typeface="+mn-lt"/>
                          <a:ea typeface="+mn-ea"/>
                          <a:cs typeface="+mn-cs"/>
                        </a:rPr>
                        <a:t>Vasectomy/NSV</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 </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2.</a:t>
            </a:r>
            <a:r>
              <a:rPr lang="en-US" sz="2800" b="1" dirty="0" smtClean="0"/>
              <a:t> Preferred permanent method:-</a:t>
            </a:r>
          </a:p>
          <a:p>
            <a:endParaRPr lang="en-US" sz="2800" dirty="0" smtClean="0"/>
          </a:p>
          <a:p>
            <a:endParaRPr lang="en-US" sz="2800" dirty="0" smtClean="0"/>
          </a:p>
          <a:p>
            <a:endParaRPr lang="en-US" sz="2800" dirty="0" smtClean="0"/>
          </a:p>
          <a:p>
            <a:endParaRPr lang="en-US" sz="2800" dirty="0" smtClean="0"/>
          </a:p>
          <a:p>
            <a:r>
              <a:rPr lang="en-US" sz="2800" b="1" dirty="0" smtClean="0"/>
              <a:t>3.Suggest NSV to your relatives/peers:-</a:t>
            </a:r>
          </a:p>
          <a:p>
            <a:endParaRPr lang="en-US" sz="28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219200" y="2209800"/>
          <a:ext cx="6096000" cy="1854200"/>
        </p:xfrm>
        <a:graphic>
          <a:graphicData uri="http://schemas.openxmlformats.org/drawingml/2006/table">
            <a:tbl>
              <a:tblPr firstRow="1" bandRow="1">
                <a:tableStyleId>{5C22544A-7EE6-4342-B048-85BDC9FD1C3A}</a:tableStyleId>
              </a:tblPr>
              <a:tblGrid>
                <a:gridCol w="2667000"/>
                <a:gridCol w="1752600"/>
                <a:gridCol w="16764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err="1" smtClean="0">
                          <a:solidFill>
                            <a:schemeClr val="dk1"/>
                          </a:solidFill>
                          <a:latin typeface="+mn-lt"/>
                          <a:ea typeface="+mn-ea"/>
                          <a:cs typeface="+mn-cs"/>
                        </a:rPr>
                        <a:t>Tubectomy</a:t>
                      </a:r>
                      <a:endParaRPr lang="en-US" dirty="0"/>
                    </a:p>
                  </a:txBody>
                  <a:tcPr/>
                </a:tc>
                <a:tc>
                  <a:txBody>
                    <a:bodyPr/>
                    <a:lstStyle/>
                    <a:p>
                      <a:r>
                        <a:rPr lang="en-US" sz="1800" kern="1200" dirty="0" smtClean="0">
                          <a:solidFill>
                            <a:schemeClr val="dk1"/>
                          </a:solidFill>
                          <a:latin typeface="+mn-lt"/>
                          <a:ea typeface="+mn-ea"/>
                          <a:cs typeface="+mn-cs"/>
                        </a:rPr>
                        <a:t>1</a:t>
                      </a:r>
                      <a:endParaRPr lang="en-US" dirty="0"/>
                    </a:p>
                  </a:txBody>
                  <a:tcPr/>
                </a:tc>
                <a:tc>
                  <a:txBody>
                    <a:bodyPr/>
                    <a:lstStyle/>
                    <a:p>
                      <a:r>
                        <a:rPr lang="en-US" dirty="0" smtClean="0"/>
                        <a:t>2.9</a:t>
                      </a:r>
                      <a:endParaRPr lang="en-US" dirty="0"/>
                    </a:p>
                  </a:txBody>
                  <a:tcPr/>
                </a:tc>
              </a:tr>
              <a:tr h="370840">
                <a:tc>
                  <a:txBody>
                    <a:bodyPr/>
                    <a:lstStyle/>
                    <a:p>
                      <a:r>
                        <a:rPr lang="en-US" sz="1800" kern="1200" dirty="0" smtClean="0">
                          <a:solidFill>
                            <a:schemeClr val="dk1"/>
                          </a:solidFill>
                          <a:latin typeface="+mn-lt"/>
                          <a:ea typeface="+mn-ea"/>
                          <a:cs typeface="+mn-cs"/>
                        </a:rPr>
                        <a:t>Vasectomy/NSV</a:t>
                      </a:r>
                      <a:endParaRPr lang="en-US" dirty="0"/>
                    </a:p>
                  </a:txBody>
                  <a:tcPr/>
                </a:tc>
                <a:tc>
                  <a:txBody>
                    <a:bodyPr/>
                    <a:lstStyle/>
                    <a:p>
                      <a:r>
                        <a:rPr lang="en-US" dirty="0" smtClean="0"/>
                        <a:t>31</a:t>
                      </a:r>
                      <a:endParaRPr lang="en-US" dirty="0"/>
                    </a:p>
                  </a:txBody>
                  <a:tcPr/>
                </a:tc>
                <a:tc>
                  <a:txBody>
                    <a:bodyPr/>
                    <a:lstStyle/>
                    <a:p>
                      <a:r>
                        <a:rPr lang="en-US" sz="1800" kern="1200" dirty="0" smtClean="0">
                          <a:solidFill>
                            <a:schemeClr val="dk1"/>
                          </a:solidFill>
                          <a:latin typeface="+mn-lt"/>
                          <a:ea typeface="+mn-ea"/>
                          <a:cs typeface="+mn-cs"/>
                        </a:rPr>
                        <a:t>88.5</a:t>
                      </a:r>
                      <a:endParaRPr lang="en-US" dirty="0"/>
                    </a:p>
                  </a:txBody>
                  <a:tcPr/>
                </a:tc>
              </a:tr>
              <a:tr h="370840">
                <a:tc>
                  <a:txBody>
                    <a:bodyPr/>
                    <a:lstStyle/>
                    <a:p>
                      <a:r>
                        <a:rPr lang="en-US" sz="1800" kern="1200" dirty="0" smtClean="0">
                          <a:solidFill>
                            <a:schemeClr val="dk1"/>
                          </a:solidFill>
                          <a:latin typeface="+mn-lt"/>
                          <a:ea typeface="+mn-ea"/>
                          <a:cs typeface="+mn-cs"/>
                        </a:rPr>
                        <a:t>Both </a:t>
                      </a:r>
                      <a:r>
                        <a:rPr lang="en-US" sz="1800" kern="1200" dirty="0" err="1" smtClean="0">
                          <a:solidFill>
                            <a:schemeClr val="dk1"/>
                          </a:solidFill>
                          <a:latin typeface="+mn-lt"/>
                          <a:ea typeface="+mn-ea"/>
                          <a:cs typeface="+mn-cs"/>
                        </a:rPr>
                        <a:t>Tubectomy</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and NSV</a:t>
                      </a:r>
                      <a:endParaRPr lang="en-US" dirty="0"/>
                    </a:p>
                  </a:txBody>
                  <a:tcPr/>
                </a:tc>
                <a:tc>
                  <a:txBody>
                    <a:bodyPr/>
                    <a:lstStyle/>
                    <a:p>
                      <a:r>
                        <a:rPr lang="en-US" dirty="0" smtClean="0"/>
                        <a:t>2</a:t>
                      </a:r>
                      <a:endParaRPr lang="en-US" dirty="0"/>
                    </a:p>
                  </a:txBody>
                  <a:tcPr/>
                </a:tc>
                <a:tc>
                  <a:txBody>
                    <a:bodyPr/>
                    <a:lstStyle/>
                    <a:p>
                      <a:r>
                        <a:rPr lang="en-US" sz="1800" kern="1200" dirty="0" smtClean="0">
                          <a:solidFill>
                            <a:schemeClr val="dk1"/>
                          </a:solidFill>
                          <a:latin typeface="+mn-lt"/>
                          <a:ea typeface="+mn-ea"/>
                          <a:cs typeface="+mn-cs"/>
                        </a:rPr>
                        <a:t>5.7</a:t>
                      </a:r>
                      <a:endParaRPr lang="en-US" dirty="0"/>
                    </a:p>
                  </a:txBody>
                  <a:tcPr/>
                </a:tc>
              </a:tr>
              <a:tr h="370840">
                <a:tc>
                  <a:txBody>
                    <a:bodyPr/>
                    <a:lstStyle/>
                    <a:p>
                      <a:r>
                        <a:rPr lang="en-US" sz="1800" kern="1200" dirty="0" smtClean="0">
                          <a:solidFill>
                            <a:schemeClr val="dk1"/>
                          </a:solidFill>
                          <a:latin typeface="+mn-lt"/>
                          <a:ea typeface="+mn-ea"/>
                          <a:cs typeface="+mn-cs"/>
                        </a:rPr>
                        <a:t>Temporary FP method</a:t>
                      </a:r>
                      <a:endParaRPr lang="en-US" dirty="0"/>
                    </a:p>
                  </a:txBody>
                  <a:tcPr/>
                </a:tc>
                <a:tc>
                  <a:txBody>
                    <a:bodyPr/>
                    <a:lstStyle/>
                    <a:p>
                      <a:r>
                        <a:rPr lang="en-US" dirty="0" smtClean="0"/>
                        <a:t>1</a:t>
                      </a:r>
                      <a:endParaRPr lang="en-US" dirty="0"/>
                    </a:p>
                  </a:txBody>
                  <a:tcPr/>
                </a:tc>
                <a:tc>
                  <a:txBody>
                    <a:bodyPr/>
                    <a:lstStyle/>
                    <a:p>
                      <a:r>
                        <a:rPr lang="en-US" sz="1800" kern="1200" dirty="0" smtClean="0">
                          <a:solidFill>
                            <a:schemeClr val="dk1"/>
                          </a:solidFill>
                          <a:latin typeface="+mn-lt"/>
                          <a:ea typeface="+mn-ea"/>
                          <a:cs typeface="+mn-cs"/>
                        </a:rPr>
                        <a:t>2.9</a:t>
                      </a:r>
                      <a:endParaRPr lang="en-US" dirty="0"/>
                    </a:p>
                  </a:txBody>
                  <a:tcPr/>
                </a:tc>
              </a:tr>
            </a:tbl>
          </a:graphicData>
        </a:graphic>
      </p:graphicFrame>
      <p:graphicFrame>
        <p:nvGraphicFramePr>
          <p:cNvPr id="7" name="Table 6"/>
          <p:cNvGraphicFramePr>
            <a:graphicFrameLocks noGrp="1"/>
          </p:cNvGraphicFramePr>
          <p:nvPr/>
        </p:nvGraphicFramePr>
        <p:xfrm>
          <a:off x="1219200" y="4953000"/>
          <a:ext cx="6096000" cy="1381760"/>
        </p:xfrm>
        <a:graphic>
          <a:graphicData uri="http://schemas.openxmlformats.org/drawingml/2006/table">
            <a:tbl>
              <a:tblPr firstRow="1" bandRow="1">
                <a:tableStyleId>{5C22544A-7EE6-4342-B048-85BDC9FD1C3A}</a:tableStyleId>
              </a:tblPr>
              <a:tblGrid>
                <a:gridCol w="2032000"/>
                <a:gridCol w="2032000"/>
                <a:gridCol w="2032000"/>
              </a:tblGrid>
              <a:tr h="457200">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Frequency</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Percentage</a:t>
                      </a:r>
                      <a:endParaRPr lang="en-US" dirty="0" smtClean="0"/>
                    </a:p>
                    <a:p>
                      <a:endParaRPr lang="en-US" dirty="0"/>
                    </a:p>
                  </a:txBody>
                  <a:tcPr/>
                </a:tc>
              </a:tr>
              <a:tr h="370840">
                <a:tc>
                  <a:txBody>
                    <a:bodyPr/>
                    <a:lstStyle/>
                    <a:p>
                      <a:r>
                        <a:rPr lang="en-US" sz="1800" kern="1200" dirty="0" smtClean="0">
                          <a:solidFill>
                            <a:schemeClr val="dk1"/>
                          </a:solidFill>
                          <a:latin typeface="+mn-lt"/>
                          <a:ea typeface="+mn-ea"/>
                          <a:cs typeface="+mn-cs"/>
                        </a:rPr>
                        <a:t>YES</a:t>
                      </a:r>
                      <a:endParaRPr lang="en-US" dirty="0"/>
                    </a:p>
                  </a:txBody>
                  <a:tcPr/>
                </a:tc>
                <a:tc>
                  <a:txBody>
                    <a:bodyPr/>
                    <a:lstStyle/>
                    <a:p>
                      <a:r>
                        <a:rPr lang="en-US" sz="1800" kern="1200" dirty="0" smtClean="0">
                          <a:solidFill>
                            <a:schemeClr val="dk1"/>
                          </a:solidFill>
                          <a:latin typeface="+mn-lt"/>
                          <a:ea typeface="+mn-ea"/>
                          <a:cs typeface="+mn-cs"/>
                        </a:rPr>
                        <a:t>23</a:t>
                      </a:r>
                      <a:endParaRPr lang="en-US" dirty="0"/>
                    </a:p>
                  </a:txBody>
                  <a:tcPr/>
                </a:tc>
                <a:tc>
                  <a:txBody>
                    <a:bodyPr/>
                    <a:lstStyle/>
                    <a:p>
                      <a:r>
                        <a:rPr lang="en-US" sz="1800" kern="1200" dirty="0" smtClean="0">
                          <a:solidFill>
                            <a:schemeClr val="dk1"/>
                          </a:solidFill>
                          <a:latin typeface="+mn-lt"/>
                          <a:ea typeface="+mn-ea"/>
                          <a:cs typeface="+mn-cs"/>
                        </a:rPr>
                        <a:t>65.7</a:t>
                      </a:r>
                      <a:endParaRPr lang="en-US" dirty="0"/>
                    </a:p>
                  </a:txBody>
                  <a:tcPr/>
                </a:tc>
              </a:tr>
              <a:tr h="370840">
                <a:tc>
                  <a:txBody>
                    <a:bodyPr/>
                    <a:lstStyle/>
                    <a:p>
                      <a:r>
                        <a:rPr lang="en-US" sz="1800" kern="1200" dirty="0" smtClean="0">
                          <a:solidFill>
                            <a:schemeClr val="dk1"/>
                          </a:solidFill>
                          <a:latin typeface="+mn-lt"/>
                          <a:ea typeface="+mn-ea"/>
                          <a:cs typeface="+mn-cs"/>
                        </a:rPr>
                        <a:t>NO</a:t>
                      </a:r>
                      <a:endParaRPr lang="en-US" dirty="0"/>
                    </a:p>
                  </a:txBody>
                  <a:tcPr/>
                </a:tc>
                <a:tc>
                  <a:txBody>
                    <a:bodyPr/>
                    <a:lstStyle/>
                    <a:p>
                      <a:r>
                        <a:rPr lang="en-US" sz="1800" kern="1200" dirty="0" smtClean="0">
                          <a:solidFill>
                            <a:schemeClr val="dk1"/>
                          </a:solidFill>
                          <a:latin typeface="+mn-lt"/>
                          <a:ea typeface="+mn-ea"/>
                          <a:cs typeface="+mn-cs"/>
                        </a:rPr>
                        <a:t>12</a:t>
                      </a:r>
                      <a:endParaRPr lang="en-US" dirty="0"/>
                    </a:p>
                  </a:txBody>
                  <a:tcPr/>
                </a:tc>
                <a:tc>
                  <a:txBody>
                    <a:bodyPr/>
                    <a:lstStyle/>
                    <a:p>
                      <a:r>
                        <a:rPr lang="en-US" sz="1800" kern="1200" dirty="0" smtClean="0">
                          <a:solidFill>
                            <a:schemeClr val="dk1"/>
                          </a:solidFill>
                          <a:latin typeface="+mn-lt"/>
                          <a:ea typeface="+mn-ea"/>
                          <a:cs typeface="+mn-cs"/>
                        </a:rPr>
                        <a:t>34.2</a:t>
                      </a:r>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4.</a:t>
            </a:r>
            <a:r>
              <a:rPr lang="en-US" sz="2800" b="1" dirty="0" smtClean="0"/>
              <a:t> Knowledge about NSV:</a:t>
            </a:r>
          </a:p>
          <a:p>
            <a:endParaRPr lang="en-US" sz="28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295400" y="2209800"/>
          <a:ext cx="6096000" cy="2966720"/>
        </p:xfrm>
        <a:graphic>
          <a:graphicData uri="http://schemas.openxmlformats.org/drawingml/2006/table">
            <a:tbl>
              <a:tblPr firstRow="1" bandRow="1">
                <a:tableStyleId>{5C22544A-7EE6-4342-B048-85BDC9FD1C3A}</a:tableStyleId>
              </a:tblPr>
              <a:tblGrid>
                <a:gridCol w="2971800"/>
                <a:gridCol w="1676400"/>
                <a:gridCol w="14478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simple and easy method</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r h="370840">
                <a:tc>
                  <a:txBody>
                    <a:bodyPr/>
                    <a:lstStyle/>
                    <a:p>
                      <a:r>
                        <a:rPr lang="en-US" sz="1800" kern="1200" dirty="0" smtClean="0">
                          <a:solidFill>
                            <a:schemeClr val="dk1"/>
                          </a:solidFill>
                          <a:latin typeface="+mn-lt"/>
                          <a:ea typeface="+mn-ea"/>
                          <a:cs typeface="+mn-cs"/>
                        </a:rPr>
                        <a:t>Painless</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r h="370840">
                <a:tc>
                  <a:txBody>
                    <a:bodyPr/>
                    <a:lstStyle/>
                    <a:p>
                      <a:r>
                        <a:rPr lang="en-US" sz="1800" kern="1200" dirty="0" smtClean="0">
                          <a:solidFill>
                            <a:schemeClr val="dk1"/>
                          </a:solidFill>
                          <a:latin typeface="+mn-lt"/>
                          <a:ea typeface="+mn-ea"/>
                          <a:cs typeface="+mn-cs"/>
                        </a:rPr>
                        <a:t>No cut/stitch</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r h="370840">
                <a:tc>
                  <a:txBody>
                    <a:bodyPr/>
                    <a:lstStyle/>
                    <a:p>
                      <a:r>
                        <a:rPr lang="en-US" sz="1800" kern="1200" dirty="0" smtClean="0">
                          <a:solidFill>
                            <a:schemeClr val="dk1"/>
                          </a:solidFill>
                          <a:latin typeface="+mn-lt"/>
                          <a:ea typeface="+mn-ea"/>
                          <a:cs typeface="+mn-cs"/>
                        </a:rPr>
                        <a:t>No admission</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r h="370840">
                <a:tc>
                  <a:txBody>
                    <a:bodyPr/>
                    <a:lstStyle/>
                    <a:p>
                      <a:r>
                        <a:rPr lang="en-US" sz="1800" kern="1200" dirty="0" smtClean="0">
                          <a:solidFill>
                            <a:schemeClr val="dk1"/>
                          </a:solidFill>
                          <a:latin typeface="+mn-lt"/>
                          <a:ea typeface="+mn-ea"/>
                          <a:cs typeface="+mn-cs"/>
                        </a:rPr>
                        <a:t>No physical weakness</a:t>
                      </a:r>
                      <a:endParaRPr lang="en-US" dirty="0"/>
                    </a:p>
                  </a:txBody>
                  <a:tcPr/>
                </a:tc>
                <a:tc>
                  <a:txBody>
                    <a:bodyPr/>
                    <a:lstStyle/>
                    <a:p>
                      <a:r>
                        <a:rPr lang="en-US" sz="1800" kern="1200" dirty="0" smtClean="0">
                          <a:solidFill>
                            <a:schemeClr val="dk1"/>
                          </a:solidFill>
                          <a:latin typeface="+mn-lt"/>
                          <a:ea typeface="+mn-ea"/>
                          <a:cs typeface="+mn-cs"/>
                        </a:rPr>
                        <a:t>34</a:t>
                      </a:r>
                      <a:endParaRPr lang="en-US" dirty="0"/>
                    </a:p>
                  </a:txBody>
                  <a:tcPr/>
                </a:tc>
                <a:tc>
                  <a:txBody>
                    <a:bodyPr/>
                    <a:lstStyle/>
                    <a:p>
                      <a:r>
                        <a:rPr lang="en-US" sz="1800" kern="1200" dirty="0" smtClean="0">
                          <a:solidFill>
                            <a:schemeClr val="dk1"/>
                          </a:solidFill>
                          <a:latin typeface="+mn-lt"/>
                          <a:ea typeface="+mn-ea"/>
                          <a:cs typeface="+mn-cs"/>
                        </a:rPr>
                        <a:t>97.1</a:t>
                      </a:r>
                      <a:endParaRPr lang="en-US" dirty="0"/>
                    </a:p>
                  </a:txBody>
                  <a:tcPr/>
                </a:tc>
              </a:tr>
              <a:tr h="370840">
                <a:tc>
                  <a:txBody>
                    <a:bodyPr/>
                    <a:lstStyle/>
                    <a:p>
                      <a:r>
                        <a:rPr lang="en-US" sz="1800" kern="1200" dirty="0" smtClean="0">
                          <a:solidFill>
                            <a:schemeClr val="dk1"/>
                          </a:solidFill>
                          <a:latin typeface="+mn-lt"/>
                          <a:ea typeface="+mn-ea"/>
                          <a:cs typeface="+mn-cs"/>
                        </a:rPr>
                        <a:t>No sexual weakness</a:t>
                      </a:r>
                      <a:endParaRPr lang="en-US" dirty="0"/>
                    </a:p>
                  </a:txBody>
                  <a:tcPr/>
                </a:tc>
                <a:tc>
                  <a:txBody>
                    <a:bodyPr/>
                    <a:lstStyle/>
                    <a:p>
                      <a:r>
                        <a:rPr lang="en-US" sz="1800" kern="1200" dirty="0" smtClean="0">
                          <a:solidFill>
                            <a:schemeClr val="dk1"/>
                          </a:solidFill>
                          <a:latin typeface="+mn-lt"/>
                          <a:ea typeface="+mn-ea"/>
                          <a:cs typeface="+mn-cs"/>
                        </a:rPr>
                        <a:t>34</a:t>
                      </a:r>
                      <a:endParaRPr lang="en-US" dirty="0"/>
                    </a:p>
                  </a:txBody>
                  <a:tcPr/>
                </a:tc>
                <a:tc>
                  <a:txBody>
                    <a:bodyPr/>
                    <a:lstStyle/>
                    <a:p>
                      <a:r>
                        <a:rPr lang="en-US" sz="1800" kern="1200" dirty="0" smtClean="0">
                          <a:solidFill>
                            <a:schemeClr val="dk1"/>
                          </a:solidFill>
                          <a:latin typeface="+mn-lt"/>
                          <a:ea typeface="+mn-ea"/>
                          <a:cs typeface="+mn-cs"/>
                        </a:rPr>
                        <a:t>97.1</a:t>
                      </a:r>
                      <a:endParaRPr lang="en-US" dirty="0"/>
                    </a:p>
                  </a:txBody>
                  <a:tcPr/>
                </a:tc>
              </a:tr>
              <a:tr h="370840">
                <a:tc>
                  <a:txBody>
                    <a:bodyPr/>
                    <a:lstStyle/>
                    <a:p>
                      <a:r>
                        <a:rPr lang="en-US" sz="1800" kern="1200" dirty="0" smtClean="0">
                          <a:solidFill>
                            <a:schemeClr val="dk1"/>
                          </a:solidFill>
                          <a:latin typeface="+mn-lt"/>
                          <a:ea typeface="+mn-ea"/>
                          <a:cs typeface="+mn-cs"/>
                        </a:rPr>
                        <a:t>Permanent method</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5.Eligibility criteria for NSV:</a:t>
            </a:r>
          </a:p>
          <a:p>
            <a:endParaRPr lang="en-US" sz="28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143000" y="2362200"/>
          <a:ext cx="6096000" cy="2936240"/>
        </p:xfrm>
        <a:graphic>
          <a:graphicData uri="http://schemas.openxmlformats.org/drawingml/2006/table">
            <a:tbl>
              <a:tblPr firstRow="1" bandRow="1">
                <a:tableStyleId>{5C22544A-7EE6-4342-B048-85BDC9FD1C3A}</a:tableStyleId>
              </a:tblPr>
              <a:tblGrid>
                <a:gridCol w="3505200"/>
                <a:gridCol w="1295400"/>
                <a:gridCol w="12954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Married men who have at least one child, whose age should be at least one year</a:t>
                      </a:r>
                      <a:endParaRPr lang="en-US" dirty="0"/>
                    </a:p>
                  </a:txBody>
                  <a:tcPr/>
                </a:tc>
                <a:tc>
                  <a:txBody>
                    <a:bodyPr/>
                    <a:lstStyle/>
                    <a:p>
                      <a:r>
                        <a:rPr lang="en-US" sz="1800" kern="1200" dirty="0" smtClean="0">
                          <a:solidFill>
                            <a:schemeClr val="dk1"/>
                          </a:solidFill>
                          <a:latin typeface="+mn-lt"/>
                          <a:ea typeface="+mn-ea"/>
                          <a:cs typeface="+mn-cs"/>
                        </a:rPr>
                        <a:t>28</a:t>
                      </a:r>
                      <a:endParaRPr lang="en-US" dirty="0"/>
                    </a:p>
                  </a:txBody>
                  <a:tcPr/>
                </a:tc>
                <a:tc>
                  <a:txBody>
                    <a:bodyPr/>
                    <a:lstStyle/>
                    <a:p>
                      <a:r>
                        <a:rPr lang="en-US" dirty="0" smtClean="0"/>
                        <a:t>80</a:t>
                      </a:r>
                      <a:endParaRPr lang="en-US" dirty="0"/>
                    </a:p>
                  </a:txBody>
                  <a:tcPr/>
                </a:tc>
              </a:tr>
              <a:tr h="370840">
                <a:tc>
                  <a:txBody>
                    <a:bodyPr/>
                    <a:lstStyle/>
                    <a:p>
                      <a:r>
                        <a:rPr lang="en-US" sz="1800" kern="1200" dirty="0" smtClean="0">
                          <a:solidFill>
                            <a:schemeClr val="dk1"/>
                          </a:solidFill>
                          <a:latin typeface="+mn-lt"/>
                          <a:ea typeface="+mn-ea"/>
                          <a:cs typeface="+mn-cs"/>
                        </a:rPr>
                        <a:t>Should have completed his desired family size</a:t>
                      </a:r>
                      <a:endParaRPr lang="en-US" dirty="0"/>
                    </a:p>
                  </a:txBody>
                  <a:tcPr/>
                </a:tc>
                <a:tc>
                  <a:txBody>
                    <a:bodyPr/>
                    <a:lstStyle/>
                    <a:p>
                      <a:r>
                        <a:rPr lang="en-US" dirty="0" smtClean="0"/>
                        <a:t>35</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His wife should be alive and not undergone </a:t>
                      </a:r>
                      <a:r>
                        <a:rPr lang="en-US" sz="1800" kern="1200" dirty="0" err="1" smtClean="0">
                          <a:solidFill>
                            <a:schemeClr val="dk1"/>
                          </a:solidFill>
                          <a:latin typeface="+mn-lt"/>
                          <a:ea typeface="+mn-ea"/>
                          <a:cs typeface="+mn-cs"/>
                        </a:rPr>
                        <a:t>tubectomy</a:t>
                      </a:r>
                      <a:endParaRPr lang="en-US" dirty="0"/>
                    </a:p>
                  </a:txBody>
                  <a:tcPr/>
                </a:tc>
                <a:tc>
                  <a:txBody>
                    <a:bodyPr/>
                    <a:lstStyle/>
                    <a:p>
                      <a:r>
                        <a:rPr lang="en-US" dirty="0" smtClean="0"/>
                        <a:t>35</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Age preferably less than 60 years</a:t>
                      </a:r>
                      <a:endParaRPr lang="en-US" dirty="0"/>
                    </a:p>
                  </a:txBody>
                  <a:tcPr/>
                </a:tc>
                <a:tc>
                  <a:txBody>
                    <a:bodyPr/>
                    <a:lstStyle/>
                    <a:p>
                      <a:r>
                        <a:rPr lang="en-US" dirty="0" smtClean="0"/>
                        <a:t>9</a:t>
                      </a:r>
                      <a:endParaRPr lang="en-US" dirty="0"/>
                    </a:p>
                  </a:txBody>
                  <a:tcPr/>
                </a:tc>
                <a:tc>
                  <a:txBody>
                    <a:bodyPr/>
                    <a:lstStyle/>
                    <a:p>
                      <a:r>
                        <a:rPr lang="en-US" sz="1800" kern="1200" dirty="0" smtClean="0">
                          <a:solidFill>
                            <a:schemeClr val="dk1"/>
                          </a:solidFill>
                          <a:latin typeface="+mn-lt"/>
                          <a:ea typeface="+mn-ea"/>
                          <a:cs typeface="+mn-cs"/>
                        </a:rPr>
                        <a:t>25.7</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b="1" dirty="0" smtClean="0"/>
              <a:t>6.Best time for accepting NSV:</a:t>
            </a:r>
          </a:p>
          <a:p>
            <a:endParaRPr lang="en-US" sz="2800" dirty="0" smtClean="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371600" y="2362200"/>
          <a:ext cx="6096000" cy="2103120"/>
        </p:xfrm>
        <a:graphic>
          <a:graphicData uri="http://schemas.openxmlformats.org/drawingml/2006/table">
            <a:tbl>
              <a:tblPr firstRow="1" bandRow="1">
                <a:tableStyleId>{5C22544A-7EE6-4342-B048-85BDC9FD1C3A}</a:tableStyleId>
              </a:tblPr>
              <a:tblGrid>
                <a:gridCol w="2971800"/>
                <a:gridCol w="1600200"/>
                <a:gridCol w="1524000"/>
              </a:tblGrid>
              <a:tr h="1930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193040">
                <a:tc>
                  <a:txBody>
                    <a:bodyPr/>
                    <a:lstStyle/>
                    <a:p>
                      <a:r>
                        <a:rPr lang="en-US" sz="1800" kern="1200" dirty="0" smtClean="0">
                          <a:solidFill>
                            <a:schemeClr val="dk1"/>
                          </a:solidFill>
                          <a:latin typeface="+mn-lt"/>
                          <a:ea typeface="+mn-ea"/>
                          <a:cs typeface="+mn-cs"/>
                        </a:rPr>
                        <a:t>After 2 children </a:t>
                      </a:r>
                      <a:endParaRPr lang="en-US" dirty="0"/>
                    </a:p>
                  </a:txBody>
                  <a:tcPr/>
                </a:tc>
                <a:tc>
                  <a:txBody>
                    <a:bodyPr/>
                    <a:lstStyle/>
                    <a:p>
                      <a:r>
                        <a:rPr lang="en-US" sz="1800" kern="1200" dirty="0" smtClean="0">
                          <a:solidFill>
                            <a:schemeClr val="dk1"/>
                          </a:solidFill>
                          <a:latin typeface="+mn-lt"/>
                          <a:ea typeface="+mn-ea"/>
                          <a:cs typeface="+mn-cs"/>
                        </a:rPr>
                        <a:t>11</a:t>
                      </a:r>
                      <a:endParaRPr lang="en-US" dirty="0"/>
                    </a:p>
                  </a:txBody>
                  <a:tcPr/>
                </a:tc>
                <a:tc>
                  <a:txBody>
                    <a:bodyPr/>
                    <a:lstStyle/>
                    <a:p>
                      <a:r>
                        <a:rPr lang="en-US" sz="1800" kern="1200" dirty="0" smtClean="0">
                          <a:solidFill>
                            <a:schemeClr val="dk1"/>
                          </a:solidFill>
                          <a:latin typeface="+mn-lt"/>
                          <a:ea typeface="+mn-ea"/>
                          <a:cs typeface="+mn-cs"/>
                        </a:rPr>
                        <a:t>31.4</a:t>
                      </a:r>
                      <a:endParaRPr lang="en-US" dirty="0"/>
                    </a:p>
                  </a:txBody>
                  <a:tcPr/>
                </a:tc>
              </a:tr>
              <a:tr h="193040">
                <a:tc>
                  <a:txBody>
                    <a:bodyPr/>
                    <a:lstStyle/>
                    <a:p>
                      <a:r>
                        <a:rPr lang="en-US" sz="1800" kern="1200" dirty="0" smtClean="0">
                          <a:solidFill>
                            <a:schemeClr val="dk1"/>
                          </a:solidFill>
                          <a:latin typeface="+mn-lt"/>
                          <a:ea typeface="+mn-ea"/>
                          <a:cs typeface="+mn-cs"/>
                        </a:rPr>
                        <a:t>After having at least one male child </a:t>
                      </a:r>
                      <a:endParaRPr lang="en-US" dirty="0"/>
                    </a:p>
                  </a:txBody>
                  <a:tcPr/>
                </a:tc>
                <a:tc>
                  <a:txBody>
                    <a:bodyPr/>
                    <a:lstStyle/>
                    <a:p>
                      <a:r>
                        <a:rPr lang="en-US" sz="1800" kern="1200" dirty="0" smtClean="0">
                          <a:solidFill>
                            <a:schemeClr val="dk1"/>
                          </a:solidFill>
                          <a:latin typeface="+mn-lt"/>
                          <a:ea typeface="+mn-ea"/>
                          <a:cs typeface="+mn-cs"/>
                        </a:rPr>
                        <a:t>14</a:t>
                      </a:r>
                      <a:endParaRPr lang="en-US" dirty="0"/>
                    </a:p>
                  </a:txBody>
                  <a:tcPr/>
                </a:tc>
                <a:tc>
                  <a:txBody>
                    <a:bodyPr/>
                    <a:lstStyle/>
                    <a:p>
                      <a:r>
                        <a:rPr lang="en-US" sz="1800" kern="1200" dirty="0" smtClean="0">
                          <a:solidFill>
                            <a:schemeClr val="dk1"/>
                          </a:solidFill>
                          <a:latin typeface="+mn-lt"/>
                          <a:ea typeface="+mn-ea"/>
                          <a:cs typeface="+mn-cs"/>
                        </a:rPr>
                        <a:t>40</a:t>
                      </a:r>
                      <a:endParaRPr lang="en-US" dirty="0"/>
                    </a:p>
                  </a:txBody>
                  <a:tcPr/>
                </a:tc>
              </a:tr>
              <a:tr h="193040">
                <a:tc>
                  <a:txBody>
                    <a:bodyPr/>
                    <a:lstStyle/>
                    <a:p>
                      <a:r>
                        <a:rPr lang="en-US" sz="1800" kern="1200" dirty="0" smtClean="0">
                          <a:solidFill>
                            <a:schemeClr val="dk1"/>
                          </a:solidFill>
                          <a:latin typeface="+mn-lt"/>
                          <a:ea typeface="+mn-ea"/>
                          <a:cs typeface="+mn-cs"/>
                        </a:rPr>
                        <a:t>after 3 children</a:t>
                      </a:r>
                      <a:endParaRPr lang="en-US" dirty="0"/>
                    </a:p>
                  </a:txBody>
                  <a:tcPr/>
                </a:tc>
                <a:tc>
                  <a:txBody>
                    <a:bodyPr/>
                    <a:lstStyle/>
                    <a:p>
                      <a:r>
                        <a:rPr lang="en-US" sz="1800" kern="1200" dirty="0" smtClean="0">
                          <a:solidFill>
                            <a:schemeClr val="dk1"/>
                          </a:solidFill>
                          <a:latin typeface="+mn-lt"/>
                          <a:ea typeface="+mn-ea"/>
                          <a:cs typeface="+mn-cs"/>
                        </a:rPr>
                        <a:t>10</a:t>
                      </a:r>
                      <a:endParaRPr lang="en-US" dirty="0"/>
                    </a:p>
                  </a:txBody>
                  <a:tcPr/>
                </a:tc>
                <a:tc>
                  <a:txBody>
                    <a:bodyPr/>
                    <a:lstStyle/>
                    <a:p>
                      <a:r>
                        <a:rPr lang="en-US" sz="1800" kern="1200" dirty="0" smtClean="0">
                          <a:solidFill>
                            <a:schemeClr val="dk1"/>
                          </a:solidFill>
                          <a:latin typeface="+mn-lt"/>
                          <a:ea typeface="+mn-ea"/>
                          <a:cs typeface="+mn-cs"/>
                        </a:rPr>
                        <a:t>28.6</a:t>
                      </a:r>
                      <a:endParaRPr lang="en-US" dirty="0"/>
                    </a:p>
                  </a:txBody>
                  <a:tcPr/>
                </a:tc>
              </a:tr>
              <a:tr h="193040">
                <a:tc>
                  <a:txBody>
                    <a:bodyPr/>
                    <a:lstStyle/>
                    <a:p>
                      <a:r>
                        <a:rPr lang="en-US" sz="1800" kern="1200" dirty="0" smtClean="0">
                          <a:solidFill>
                            <a:schemeClr val="dk1"/>
                          </a:solidFill>
                          <a:latin typeface="+mn-lt"/>
                          <a:ea typeface="+mn-ea"/>
                          <a:cs typeface="+mn-cs"/>
                        </a:rPr>
                        <a:t>after more than 4 children</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7. Information is provided to the client as a pre-operative counseling:</a:t>
            </a:r>
          </a:p>
          <a:p>
            <a:endParaRPr lang="en-US" sz="2800" b="1"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371600" y="2667000"/>
          <a:ext cx="6096000" cy="3505200"/>
        </p:xfrm>
        <a:graphic>
          <a:graphicData uri="http://schemas.openxmlformats.org/drawingml/2006/table">
            <a:tbl>
              <a:tblPr firstRow="1" bandRow="1">
                <a:tableStyleId>{5C22544A-7EE6-4342-B048-85BDC9FD1C3A}</a:tableStyleId>
              </a:tblPr>
              <a:tblGrid>
                <a:gridCol w="2971800"/>
                <a:gridCol w="1600200"/>
                <a:gridCol w="1524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Easy and safe</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10-20 minutes</a:t>
                      </a:r>
                      <a:endParaRPr lang="en-US" dirty="0"/>
                    </a:p>
                  </a:txBody>
                  <a:tcPr/>
                </a:tc>
                <a:tc>
                  <a:txBody>
                    <a:bodyPr/>
                    <a:lstStyle/>
                    <a:p>
                      <a:r>
                        <a:rPr lang="en-US" sz="1800" kern="1200" dirty="0" smtClean="0">
                          <a:solidFill>
                            <a:schemeClr val="dk1"/>
                          </a:solidFill>
                          <a:latin typeface="+mn-lt"/>
                          <a:ea typeface="+mn-ea"/>
                          <a:cs typeface="+mn-cs"/>
                        </a:rPr>
                        <a:t>31</a:t>
                      </a:r>
                      <a:endParaRPr lang="en-US" dirty="0"/>
                    </a:p>
                  </a:txBody>
                  <a:tcPr/>
                </a:tc>
                <a:tc>
                  <a:txBody>
                    <a:bodyPr/>
                    <a:lstStyle/>
                    <a:p>
                      <a:r>
                        <a:rPr lang="en-US" sz="1800" kern="1200" dirty="0" smtClean="0">
                          <a:solidFill>
                            <a:schemeClr val="dk1"/>
                          </a:solidFill>
                          <a:latin typeface="+mn-lt"/>
                          <a:ea typeface="+mn-ea"/>
                          <a:cs typeface="+mn-cs"/>
                        </a:rPr>
                        <a:t>88.6</a:t>
                      </a:r>
                      <a:endParaRPr lang="en-US" dirty="0"/>
                    </a:p>
                  </a:txBody>
                  <a:tcPr/>
                </a:tc>
              </a:tr>
              <a:tr h="370840">
                <a:tc>
                  <a:txBody>
                    <a:bodyPr/>
                    <a:lstStyle/>
                    <a:p>
                      <a:r>
                        <a:rPr lang="en-US" sz="1800" kern="1200" dirty="0" smtClean="0">
                          <a:solidFill>
                            <a:schemeClr val="dk1"/>
                          </a:solidFill>
                          <a:latin typeface="+mn-lt"/>
                          <a:ea typeface="+mn-ea"/>
                          <a:cs typeface="+mn-cs"/>
                        </a:rPr>
                        <a:t>No physical/sexual weakness</a:t>
                      </a:r>
                      <a:endParaRPr lang="en-US" dirty="0"/>
                    </a:p>
                  </a:txBody>
                  <a:tcPr/>
                </a:tc>
                <a:tc>
                  <a:txBody>
                    <a:bodyPr/>
                    <a:lstStyle/>
                    <a:p>
                      <a:r>
                        <a:rPr lang="en-US" sz="1800" kern="1200" dirty="0" smtClean="0">
                          <a:solidFill>
                            <a:schemeClr val="dk1"/>
                          </a:solidFill>
                          <a:latin typeface="+mn-lt"/>
                          <a:ea typeface="+mn-ea"/>
                          <a:cs typeface="+mn-cs"/>
                        </a:rPr>
                        <a:t>34</a:t>
                      </a:r>
                      <a:endParaRPr lang="en-US" dirty="0"/>
                    </a:p>
                  </a:txBody>
                  <a:tcPr/>
                </a:tc>
                <a:tc>
                  <a:txBody>
                    <a:bodyPr/>
                    <a:lstStyle/>
                    <a:p>
                      <a:r>
                        <a:rPr lang="en-US" sz="1800" kern="1200" dirty="0" smtClean="0">
                          <a:solidFill>
                            <a:schemeClr val="dk1"/>
                          </a:solidFill>
                          <a:latin typeface="+mn-lt"/>
                          <a:ea typeface="+mn-ea"/>
                          <a:cs typeface="+mn-cs"/>
                        </a:rPr>
                        <a:t>97.1</a:t>
                      </a:r>
                      <a:endParaRPr lang="en-US" dirty="0"/>
                    </a:p>
                  </a:txBody>
                  <a:tcPr/>
                </a:tc>
              </a:tr>
              <a:tr h="370840">
                <a:tc>
                  <a:txBody>
                    <a:bodyPr/>
                    <a:lstStyle/>
                    <a:p>
                      <a:r>
                        <a:rPr lang="en-US" sz="1800" kern="1200" dirty="0" smtClean="0">
                          <a:solidFill>
                            <a:schemeClr val="dk1"/>
                          </a:solidFill>
                          <a:latin typeface="+mn-lt"/>
                          <a:ea typeface="+mn-ea"/>
                          <a:cs typeface="+mn-cs"/>
                        </a:rPr>
                        <a:t>Permanent method </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Part </a:t>
                      </a:r>
                      <a:r>
                        <a:rPr lang="en-US" sz="1800" kern="1200" dirty="0" err="1" smtClean="0">
                          <a:solidFill>
                            <a:schemeClr val="dk1"/>
                          </a:solidFill>
                          <a:latin typeface="+mn-lt"/>
                          <a:ea typeface="+mn-ea"/>
                          <a:cs typeface="+mn-cs"/>
                        </a:rPr>
                        <a:t>prepation</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smtClean="0">
                          <a:solidFill>
                            <a:schemeClr val="dk1"/>
                          </a:solidFill>
                          <a:latin typeface="+mn-lt"/>
                          <a:ea typeface="+mn-ea"/>
                          <a:cs typeface="+mn-cs"/>
                        </a:rPr>
                        <a:t>26</a:t>
                      </a:r>
                      <a:endParaRPr lang="en-US" dirty="0"/>
                    </a:p>
                  </a:txBody>
                  <a:tcPr/>
                </a:tc>
                <a:tc>
                  <a:txBody>
                    <a:bodyPr/>
                    <a:lstStyle/>
                    <a:p>
                      <a:r>
                        <a:rPr lang="en-US" sz="1800" kern="1200" dirty="0" smtClean="0">
                          <a:solidFill>
                            <a:schemeClr val="dk1"/>
                          </a:solidFill>
                          <a:latin typeface="+mn-lt"/>
                          <a:ea typeface="+mn-ea"/>
                          <a:cs typeface="+mn-cs"/>
                        </a:rPr>
                        <a:t>74.3</a:t>
                      </a:r>
                      <a:endParaRPr lang="en-US" dirty="0"/>
                    </a:p>
                  </a:txBody>
                  <a:tcPr/>
                </a:tc>
              </a:tr>
              <a:tr h="370840">
                <a:tc>
                  <a:txBody>
                    <a:bodyPr/>
                    <a:lstStyle/>
                    <a:p>
                      <a:r>
                        <a:rPr lang="en-US" sz="1800" kern="1200" dirty="0" smtClean="0">
                          <a:solidFill>
                            <a:schemeClr val="dk1"/>
                          </a:solidFill>
                          <a:latin typeface="+mn-lt"/>
                          <a:ea typeface="+mn-ea"/>
                          <a:cs typeface="+mn-cs"/>
                        </a:rPr>
                        <a:t>return back walking within an hour</a:t>
                      </a:r>
                      <a:endParaRPr lang="en-US" dirty="0"/>
                    </a:p>
                  </a:txBody>
                  <a:tcPr/>
                </a:tc>
                <a:tc>
                  <a:txBody>
                    <a:bodyPr/>
                    <a:lstStyle/>
                    <a:p>
                      <a:r>
                        <a:rPr lang="en-US" sz="1800" kern="1200" dirty="0" smtClean="0">
                          <a:solidFill>
                            <a:schemeClr val="dk1"/>
                          </a:solidFill>
                          <a:latin typeface="+mn-lt"/>
                          <a:ea typeface="+mn-ea"/>
                          <a:cs typeface="+mn-cs"/>
                        </a:rPr>
                        <a:t>31</a:t>
                      </a:r>
                      <a:endParaRPr lang="en-US" dirty="0"/>
                    </a:p>
                  </a:txBody>
                  <a:tcPr/>
                </a:tc>
                <a:tc>
                  <a:txBody>
                    <a:bodyPr/>
                    <a:lstStyle/>
                    <a:p>
                      <a:r>
                        <a:rPr lang="en-US" sz="1800" kern="1200" dirty="0" smtClean="0">
                          <a:solidFill>
                            <a:schemeClr val="dk1"/>
                          </a:solidFill>
                          <a:latin typeface="+mn-lt"/>
                          <a:ea typeface="+mn-ea"/>
                          <a:cs typeface="+mn-cs"/>
                        </a:rPr>
                        <a:t>88.6</a:t>
                      </a:r>
                      <a:endParaRPr lang="en-US" dirty="0"/>
                    </a:p>
                  </a:txBody>
                  <a:tcPr/>
                </a:tc>
              </a:tr>
              <a:tr h="370840">
                <a:tc>
                  <a:txBody>
                    <a:bodyPr/>
                    <a:lstStyle/>
                    <a:p>
                      <a:r>
                        <a:rPr lang="en-US" sz="1800" kern="1200" dirty="0" smtClean="0">
                          <a:solidFill>
                            <a:schemeClr val="dk1"/>
                          </a:solidFill>
                          <a:latin typeface="+mn-lt"/>
                          <a:ea typeface="+mn-ea"/>
                          <a:cs typeface="+mn-cs"/>
                        </a:rPr>
                        <a:t>After 2 days  can resume normal work as earlier</a:t>
                      </a:r>
                      <a:endParaRPr lang="en-US" dirty="0"/>
                    </a:p>
                  </a:txBody>
                  <a:tcPr/>
                </a:tc>
                <a:tc>
                  <a:txBody>
                    <a:bodyPr/>
                    <a:lstStyle/>
                    <a:p>
                      <a:r>
                        <a:rPr lang="en-US" sz="1800" kern="1200" dirty="0" smtClean="0">
                          <a:solidFill>
                            <a:schemeClr val="dk1"/>
                          </a:solidFill>
                          <a:latin typeface="+mn-lt"/>
                          <a:ea typeface="+mn-ea"/>
                          <a:cs typeface="+mn-cs"/>
                        </a:rPr>
                        <a:t>33</a:t>
                      </a:r>
                      <a:endParaRPr lang="en-US" dirty="0"/>
                    </a:p>
                  </a:txBody>
                  <a:tcPr/>
                </a:tc>
                <a:tc>
                  <a:txBody>
                    <a:bodyPr/>
                    <a:lstStyle/>
                    <a:p>
                      <a:r>
                        <a:rPr lang="en-US" sz="1800" kern="1200" dirty="0" smtClean="0">
                          <a:solidFill>
                            <a:schemeClr val="dk1"/>
                          </a:solidFill>
                          <a:latin typeface="+mn-lt"/>
                          <a:ea typeface="+mn-ea"/>
                          <a:cs typeface="+mn-cs"/>
                        </a:rPr>
                        <a:t>94.3</a:t>
                      </a:r>
                      <a:endParaRPr lang="en-US"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8.</a:t>
            </a:r>
            <a:r>
              <a:rPr lang="en-US" sz="2800" b="1" dirty="0" smtClean="0"/>
              <a:t> Post-operative precautions:</a:t>
            </a:r>
          </a:p>
          <a:p>
            <a:endParaRPr lang="en-US" sz="28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371600" y="2286000"/>
          <a:ext cx="6096000" cy="3672840"/>
        </p:xfrm>
        <a:graphic>
          <a:graphicData uri="http://schemas.openxmlformats.org/drawingml/2006/table">
            <a:tbl>
              <a:tblPr firstRow="1" bandRow="1">
                <a:tableStyleId>{5C22544A-7EE6-4342-B048-85BDC9FD1C3A}</a:tableStyleId>
              </a:tblPr>
              <a:tblGrid>
                <a:gridCol w="3124200"/>
                <a:gridCol w="1524000"/>
                <a:gridCol w="14478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Avoid heavy work until 2 days</a:t>
                      </a:r>
                      <a:endParaRPr lang="en-US" dirty="0"/>
                    </a:p>
                  </a:txBody>
                  <a:tcPr/>
                </a:tc>
                <a:tc>
                  <a:txBody>
                    <a:bodyPr/>
                    <a:lstStyle/>
                    <a:p>
                      <a:r>
                        <a:rPr lang="en-US" sz="1800" kern="1200" dirty="0" smtClean="0">
                          <a:solidFill>
                            <a:schemeClr val="dk1"/>
                          </a:solidFill>
                          <a:latin typeface="+mn-lt"/>
                          <a:ea typeface="+mn-ea"/>
                          <a:cs typeface="+mn-cs"/>
                        </a:rPr>
                        <a:t>33</a:t>
                      </a:r>
                      <a:endParaRPr lang="en-US" dirty="0"/>
                    </a:p>
                  </a:txBody>
                  <a:tcPr/>
                </a:tc>
                <a:tc>
                  <a:txBody>
                    <a:bodyPr/>
                    <a:lstStyle/>
                    <a:p>
                      <a:r>
                        <a:rPr lang="en-US" sz="1800" kern="1200" dirty="0" smtClean="0">
                          <a:solidFill>
                            <a:schemeClr val="dk1"/>
                          </a:solidFill>
                          <a:latin typeface="+mn-lt"/>
                          <a:ea typeface="+mn-ea"/>
                          <a:cs typeface="+mn-cs"/>
                        </a:rPr>
                        <a:t>94.3</a:t>
                      </a:r>
                      <a:endParaRPr lang="en-US" dirty="0"/>
                    </a:p>
                  </a:txBody>
                  <a:tcPr/>
                </a:tc>
              </a:tr>
              <a:tr h="370840">
                <a:tc>
                  <a:txBody>
                    <a:bodyPr/>
                    <a:lstStyle/>
                    <a:p>
                      <a:r>
                        <a:rPr lang="en-US" sz="1800" kern="1200" dirty="0" smtClean="0">
                          <a:solidFill>
                            <a:schemeClr val="dk1"/>
                          </a:solidFill>
                          <a:latin typeface="+mn-lt"/>
                          <a:ea typeface="+mn-ea"/>
                          <a:cs typeface="+mn-cs"/>
                        </a:rPr>
                        <a:t>Avoid the operative area from getting wet until 2 days</a:t>
                      </a:r>
                      <a:endParaRPr lang="en-US" dirty="0"/>
                    </a:p>
                  </a:txBody>
                  <a:tcPr/>
                </a:tc>
                <a:tc>
                  <a:txBody>
                    <a:bodyPr/>
                    <a:lstStyle/>
                    <a:p>
                      <a:r>
                        <a:rPr lang="en-US" sz="1800" kern="1200" dirty="0" smtClean="0">
                          <a:solidFill>
                            <a:schemeClr val="dk1"/>
                          </a:solidFill>
                          <a:latin typeface="+mn-lt"/>
                          <a:ea typeface="+mn-ea"/>
                          <a:cs typeface="+mn-cs"/>
                        </a:rPr>
                        <a:t>32</a:t>
                      </a:r>
                      <a:endParaRPr lang="en-US" dirty="0"/>
                    </a:p>
                  </a:txBody>
                  <a:tcPr/>
                </a:tc>
                <a:tc>
                  <a:txBody>
                    <a:bodyPr/>
                    <a:lstStyle/>
                    <a:p>
                      <a:r>
                        <a:rPr lang="en-US" sz="1800" kern="1200" dirty="0" smtClean="0">
                          <a:solidFill>
                            <a:schemeClr val="dk1"/>
                          </a:solidFill>
                          <a:latin typeface="+mn-lt"/>
                          <a:ea typeface="+mn-ea"/>
                          <a:cs typeface="+mn-cs"/>
                        </a:rPr>
                        <a:t>91.4</a:t>
                      </a:r>
                      <a:endParaRPr lang="en-US" dirty="0"/>
                    </a:p>
                  </a:txBody>
                  <a:tcPr/>
                </a:tc>
              </a:tr>
              <a:tr h="370840">
                <a:tc>
                  <a:txBody>
                    <a:bodyPr/>
                    <a:lstStyle/>
                    <a:p>
                      <a:r>
                        <a:rPr lang="en-US" sz="1800" kern="1200" dirty="0" smtClean="0">
                          <a:solidFill>
                            <a:schemeClr val="dk1"/>
                          </a:solidFill>
                          <a:latin typeface="+mn-lt"/>
                          <a:ea typeface="+mn-ea"/>
                          <a:cs typeface="+mn-cs"/>
                        </a:rPr>
                        <a:t>Avoid cycling or pulling a rickshaw for at  7 days</a:t>
                      </a:r>
                      <a:endParaRPr lang="en-US" dirty="0"/>
                    </a:p>
                  </a:txBody>
                  <a:tcPr/>
                </a:tc>
                <a:tc>
                  <a:txBody>
                    <a:bodyPr/>
                    <a:lstStyle/>
                    <a:p>
                      <a:r>
                        <a:rPr lang="en-US" sz="1800" kern="1200" dirty="0" smtClean="0">
                          <a:solidFill>
                            <a:schemeClr val="dk1"/>
                          </a:solidFill>
                          <a:latin typeface="+mn-lt"/>
                          <a:ea typeface="+mn-ea"/>
                          <a:cs typeface="+mn-cs"/>
                        </a:rPr>
                        <a:t>31</a:t>
                      </a:r>
                      <a:endParaRPr lang="en-US" dirty="0"/>
                    </a:p>
                  </a:txBody>
                  <a:tcPr/>
                </a:tc>
                <a:tc>
                  <a:txBody>
                    <a:bodyPr/>
                    <a:lstStyle/>
                    <a:p>
                      <a:r>
                        <a:rPr lang="en-US" sz="1800" kern="1200" dirty="0" smtClean="0">
                          <a:solidFill>
                            <a:schemeClr val="dk1"/>
                          </a:solidFill>
                          <a:latin typeface="+mn-lt"/>
                          <a:ea typeface="+mn-ea"/>
                          <a:cs typeface="+mn-cs"/>
                        </a:rPr>
                        <a:t>88.6</a:t>
                      </a:r>
                      <a:endParaRPr lang="en-US" dirty="0"/>
                    </a:p>
                  </a:txBody>
                  <a:tcPr/>
                </a:tc>
              </a:tr>
              <a:tr h="370840">
                <a:tc>
                  <a:txBody>
                    <a:bodyPr/>
                    <a:lstStyle/>
                    <a:p>
                      <a:r>
                        <a:rPr lang="en-US" sz="1800" kern="1200" dirty="0" smtClean="0">
                          <a:solidFill>
                            <a:schemeClr val="dk1"/>
                          </a:solidFill>
                          <a:latin typeface="+mn-lt"/>
                          <a:ea typeface="+mn-ea"/>
                          <a:cs typeface="+mn-cs"/>
                        </a:rPr>
                        <a:t>Medicines for 3-5 days</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r h="370840">
                <a:tc>
                  <a:txBody>
                    <a:bodyPr/>
                    <a:lstStyle/>
                    <a:p>
                      <a:r>
                        <a:rPr lang="en-US" sz="1800" kern="1200" dirty="0" smtClean="0">
                          <a:solidFill>
                            <a:schemeClr val="dk1"/>
                          </a:solidFill>
                          <a:latin typeface="+mn-lt"/>
                          <a:ea typeface="+mn-ea"/>
                          <a:cs typeface="+mn-cs"/>
                        </a:rPr>
                        <a:t>Use condoms/ any other form of contraception for  3 months</a:t>
                      </a:r>
                      <a:endParaRPr lang="en-US" dirty="0"/>
                    </a:p>
                  </a:txBody>
                  <a:tcPr/>
                </a:tc>
                <a:tc>
                  <a:txBody>
                    <a:bodyPr/>
                    <a:lstStyle/>
                    <a:p>
                      <a:r>
                        <a:rPr lang="en-US" sz="1800" kern="1200" dirty="0" smtClean="0">
                          <a:solidFill>
                            <a:schemeClr val="dk1"/>
                          </a:solidFill>
                          <a:latin typeface="+mn-lt"/>
                          <a:ea typeface="+mn-ea"/>
                          <a:cs typeface="+mn-cs"/>
                        </a:rPr>
                        <a:t>26</a:t>
                      </a:r>
                      <a:endParaRPr lang="en-US" dirty="0"/>
                    </a:p>
                  </a:txBody>
                  <a:tcPr/>
                </a:tc>
                <a:tc>
                  <a:txBody>
                    <a:bodyPr/>
                    <a:lstStyle/>
                    <a:p>
                      <a:r>
                        <a:rPr lang="en-US" sz="1800" kern="1200" dirty="0" smtClean="0">
                          <a:solidFill>
                            <a:schemeClr val="dk1"/>
                          </a:solidFill>
                          <a:latin typeface="+mn-lt"/>
                          <a:ea typeface="+mn-ea"/>
                          <a:cs typeface="+mn-cs"/>
                        </a:rPr>
                        <a:t>74.3</a:t>
                      </a:r>
                      <a:endParaRPr lang="en-US" dirty="0"/>
                    </a:p>
                  </a:txBody>
                  <a:tcPr/>
                </a:tc>
              </a:tr>
              <a:tr h="370840">
                <a:tc>
                  <a:txBody>
                    <a:bodyPr/>
                    <a:lstStyle/>
                    <a:p>
                      <a:r>
                        <a:rPr lang="en-US" sz="1800" kern="1200" dirty="0" smtClean="0">
                          <a:solidFill>
                            <a:schemeClr val="dk1"/>
                          </a:solidFill>
                          <a:latin typeface="+mn-lt"/>
                          <a:ea typeface="+mn-ea"/>
                          <a:cs typeface="+mn-cs"/>
                        </a:rPr>
                        <a:t>Follow up -semen analysis after 3 months</a:t>
                      </a:r>
                      <a:endParaRPr lang="en-US" dirty="0"/>
                    </a:p>
                  </a:txBody>
                  <a:tcPr/>
                </a:tc>
                <a:tc>
                  <a:txBody>
                    <a:bodyPr/>
                    <a:lstStyle/>
                    <a:p>
                      <a:r>
                        <a:rPr lang="en-US" sz="1800" kern="1200" dirty="0" smtClean="0">
                          <a:solidFill>
                            <a:schemeClr val="dk1"/>
                          </a:solidFill>
                          <a:latin typeface="+mn-lt"/>
                          <a:ea typeface="+mn-ea"/>
                          <a:cs typeface="+mn-cs"/>
                        </a:rPr>
                        <a:t>31</a:t>
                      </a:r>
                      <a:endParaRPr lang="en-US" dirty="0"/>
                    </a:p>
                  </a:txBody>
                  <a:tcPr/>
                </a:tc>
                <a:tc>
                  <a:txBody>
                    <a:bodyPr/>
                    <a:lstStyle/>
                    <a:p>
                      <a:r>
                        <a:rPr lang="en-US" sz="1800" kern="1200" dirty="0" smtClean="0">
                          <a:solidFill>
                            <a:schemeClr val="dk1"/>
                          </a:solidFill>
                          <a:latin typeface="+mn-lt"/>
                          <a:ea typeface="+mn-ea"/>
                          <a:cs typeface="+mn-cs"/>
                        </a:rPr>
                        <a:t>88.6</a:t>
                      </a:r>
                      <a:endParaRPr lang="en-US" dirty="0"/>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9.Some time clients ask general question and how they solve their query:</a:t>
            </a:r>
          </a:p>
          <a:p>
            <a:endParaRPr lang="en-US" sz="28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295400" y="2514600"/>
          <a:ext cx="6096000" cy="4302760"/>
        </p:xfrm>
        <a:graphic>
          <a:graphicData uri="http://schemas.openxmlformats.org/drawingml/2006/table">
            <a:tbl>
              <a:tblPr firstRow="1" bandRow="1">
                <a:tableStyleId>{5C22544A-7EE6-4342-B048-85BDC9FD1C3A}</a:tableStyleId>
              </a:tblPr>
              <a:tblGrid>
                <a:gridCol w="1295400"/>
                <a:gridCol w="3124200"/>
                <a:gridCol w="838200"/>
                <a:gridCol w="8382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Reason</a:t>
                      </a:r>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No physical weakness </a:t>
                      </a:r>
                      <a:endParaRPr lang="en-US" dirty="0"/>
                    </a:p>
                  </a:txBody>
                  <a:tcPr/>
                </a:tc>
                <a:tc>
                  <a:txBody>
                    <a:bodyPr/>
                    <a:lstStyle/>
                    <a:p>
                      <a:r>
                        <a:rPr lang="en-US" sz="1800" kern="1200" dirty="0" smtClean="0">
                          <a:solidFill>
                            <a:schemeClr val="dk1"/>
                          </a:solidFill>
                          <a:latin typeface="+mn-lt"/>
                          <a:ea typeface="+mn-ea"/>
                          <a:cs typeface="+mn-cs"/>
                        </a:rPr>
                        <a:t>No bleeding</a:t>
                      </a:r>
                      <a:endParaRPr lang="en-US" dirty="0"/>
                    </a:p>
                  </a:txBody>
                  <a:tcPr/>
                </a:tc>
                <a:tc>
                  <a:txBody>
                    <a:bodyPr/>
                    <a:lstStyle/>
                    <a:p>
                      <a:r>
                        <a:rPr lang="en-US" sz="1800" kern="1200" dirty="0" smtClean="0">
                          <a:solidFill>
                            <a:schemeClr val="dk1"/>
                          </a:solidFill>
                          <a:latin typeface="+mn-lt"/>
                          <a:ea typeface="+mn-ea"/>
                          <a:cs typeface="+mn-cs"/>
                        </a:rPr>
                        <a:t>24</a:t>
                      </a:r>
                      <a:endParaRPr lang="en-US" dirty="0"/>
                    </a:p>
                  </a:txBody>
                  <a:tcPr/>
                </a:tc>
                <a:tc>
                  <a:txBody>
                    <a:bodyPr/>
                    <a:lstStyle/>
                    <a:p>
                      <a:r>
                        <a:rPr lang="en-US" sz="1800" kern="1200" dirty="0" smtClean="0">
                          <a:solidFill>
                            <a:schemeClr val="dk1"/>
                          </a:solidFill>
                          <a:latin typeface="+mn-lt"/>
                          <a:ea typeface="+mn-ea"/>
                          <a:cs typeface="+mn-cs"/>
                        </a:rPr>
                        <a:t>68.6</a:t>
                      </a:r>
                      <a:endParaRPr lang="en-US" dirty="0"/>
                    </a:p>
                  </a:txBody>
                  <a:tcPr/>
                </a:tc>
              </a:tr>
              <a:tr h="370840">
                <a:tc>
                  <a:txBody>
                    <a:bodyPr/>
                    <a:lstStyle/>
                    <a:p>
                      <a:r>
                        <a:rPr lang="en-US" sz="1800" kern="1200" dirty="0" smtClean="0">
                          <a:solidFill>
                            <a:schemeClr val="dk1"/>
                          </a:solidFill>
                          <a:latin typeface="+mn-lt"/>
                          <a:ea typeface="+mn-ea"/>
                          <a:cs typeface="+mn-cs"/>
                        </a:rPr>
                        <a:t>No sexual weakness</a:t>
                      </a:r>
                      <a:endParaRPr lang="en-US" dirty="0"/>
                    </a:p>
                  </a:txBody>
                  <a:tcPr/>
                </a:tc>
                <a:tc>
                  <a:txBody>
                    <a:bodyPr/>
                    <a:lstStyle/>
                    <a:p>
                      <a:r>
                        <a:rPr lang="en-US" sz="1800" kern="1200" dirty="0" smtClean="0">
                          <a:solidFill>
                            <a:schemeClr val="dk1"/>
                          </a:solidFill>
                          <a:latin typeface="+mn-lt"/>
                          <a:ea typeface="+mn-ea"/>
                          <a:cs typeface="+mn-cs"/>
                        </a:rPr>
                        <a:t>Sperms are carried through as vas deferens, Seminal fluids is produced in seminal vesicle and prostrate, During NSV only the vas is cut and the other tube that carries seminal fluid remains as it is</a:t>
                      </a:r>
                      <a:endParaRPr lang="en-US" dirty="0"/>
                    </a:p>
                  </a:txBody>
                  <a:tcPr/>
                </a:tc>
                <a:tc>
                  <a:txBody>
                    <a:bodyPr/>
                    <a:lstStyle/>
                    <a:p>
                      <a:r>
                        <a:rPr lang="en-US" sz="1800" kern="1200" dirty="0" smtClean="0">
                          <a:solidFill>
                            <a:schemeClr val="dk1"/>
                          </a:solidFill>
                          <a:latin typeface="+mn-lt"/>
                          <a:ea typeface="+mn-ea"/>
                          <a:cs typeface="+mn-cs"/>
                        </a:rPr>
                        <a:t>11</a:t>
                      </a:r>
                      <a:endParaRPr lang="en-US" dirty="0"/>
                    </a:p>
                  </a:txBody>
                  <a:tcPr/>
                </a:tc>
                <a:tc>
                  <a:txBody>
                    <a:bodyPr/>
                    <a:lstStyle/>
                    <a:p>
                      <a:r>
                        <a:rPr lang="en-US" sz="1800" kern="1200" dirty="0" smtClean="0">
                          <a:solidFill>
                            <a:schemeClr val="dk1"/>
                          </a:solidFill>
                          <a:latin typeface="+mn-lt"/>
                          <a:ea typeface="+mn-ea"/>
                          <a:cs typeface="+mn-cs"/>
                        </a:rPr>
                        <a:t>31.4</a:t>
                      </a:r>
                      <a:endParaRPr lang="en-US" dirty="0"/>
                    </a:p>
                  </a:txBody>
                  <a:tcPr/>
                </a:tc>
              </a:tr>
              <a:tr h="370840">
                <a:tc>
                  <a:txBody>
                    <a:bodyPr/>
                    <a:lstStyle/>
                    <a:p>
                      <a:r>
                        <a:rPr lang="en-US" sz="1800" kern="1200" dirty="0" smtClean="0">
                          <a:solidFill>
                            <a:schemeClr val="dk1"/>
                          </a:solidFill>
                          <a:latin typeface="+mn-lt"/>
                          <a:ea typeface="+mn-ea"/>
                          <a:cs typeface="+mn-cs"/>
                        </a:rPr>
                        <a:t>No stitching </a:t>
                      </a:r>
                      <a:endParaRPr lang="en-US" dirty="0"/>
                    </a:p>
                  </a:txBody>
                  <a:tcPr/>
                </a:tc>
                <a:tc>
                  <a:txBody>
                    <a:bodyPr/>
                    <a:lstStyle/>
                    <a:p>
                      <a:r>
                        <a:rPr lang="en-US" sz="1800" kern="1200" dirty="0" smtClean="0">
                          <a:solidFill>
                            <a:schemeClr val="dk1"/>
                          </a:solidFill>
                          <a:latin typeface="+mn-lt"/>
                          <a:ea typeface="+mn-ea"/>
                          <a:cs typeface="+mn-cs"/>
                        </a:rPr>
                        <a:t>Small puncher </a:t>
                      </a:r>
                      <a:endParaRPr lang="en-US" dirty="0"/>
                    </a:p>
                  </a:txBody>
                  <a:tcPr/>
                </a:tc>
                <a:tc>
                  <a:txBody>
                    <a:bodyPr/>
                    <a:lstStyle/>
                    <a:p>
                      <a:r>
                        <a:rPr lang="en-US" sz="1800" kern="1200" dirty="0" smtClean="0">
                          <a:solidFill>
                            <a:schemeClr val="dk1"/>
                          </a:solidFill>
                          <a:latin typeface="+mn-lt"/>
                          <a:ea typeface="+mn-ea"/>
                          <a:cs typeface="+mn-cs"/>
                        </a:rPr>
                        <a:t>18</a:t>
                      </a:r>
                      <a:endParaRPr lang="en-US" dirty="0"/>
                    </a:p>
                  </a:txBody>
                  <a:tcPr/>
                </a:tc>
                <a:tc>
                  <a:txBody>
                    <a:bodyPr/>
                    <a:lstStyle/>
                    <a:p>
                      <a:r>
                        <a:rPr lang="en-US" sz="1800" kern="1200" dirty="0" smtClean="0">
                          <a:solidFill>
                            <a:schemeClr val="dk1"/>
                          </a:solidFill>
                          <a:latin typeface="+mn-lt"/>
                          <a:ea typeface="+mn-ea"/>
                          <a:cs typeface="+mn-cs"/>
                        </a:rPr>
                        <a:t>51.4</a:t>
                      </a:r>
                      <a:endParaRPr lang="en-US" dirty="0"/>
                    </a:p>
                  </a:txBody>
                  <a:tcPr/>
                </a:tc>
              </a:tr>
              <a:tr h="370840">
                <a:tc>
                  <a:txBody>
                    <a:bodyPr/>
                    <a:lstStyle/>
                    <a:p>
                      <a:r>
                        <a:rPr lang="en-US" sz="1800" kern="1200" dirty="0" smtClean="0">
                          <a:solidFill>
                            <a:schemeClr val="dk1"/>
                          </a:solidFill>
                          <a:latin typeface="+mn-lt"/>
                          <a:ea typeface="+mn-ea"/>
                          <a:cs typeface="+mn-cs"/>
                        </a:rPr>
                        <a:t>minimum pain</a:t>
                      </a:r>
                      <a:endParaRPr lang="en-US" dirty="0"/>
                    </a:p>
                  </a:txBody>
                  <a:tcPr/>
                </a:tc>
                <a:tc>
                  <a:txBody>
                    <a:bodyPr/>
                    <a:lstStyle/>
                    <a:p>
                      <a:r>
                        <a:rPr lang="en-US" sz="1800" kern="1200" dirty="0" smtClean="0">
                          <a:solidFill>
                            <a:schemeClr val="dk1"/>
                          </a:solidFill>
                          <a:latin typeface="+mn-lt"/>
                          <a:ea typeface="+mn-ea"/>
                          <a:cs typeface="+mn-cs"/>
                        </a:rPr>
                        <a:t>conducted under local anesthesia</a:t>
                      </a:r>
                      <a:endParaRPr lang="en-US" dirty="0"/>
                    </a:p>
                  </a:txBody>
                  <a:tcPr/>
                </a:tc>
                <a:tc>
                  <a:txBody>
                    <a:bodyPr/>
                    <a:lstStyle/>
                    <a:p>
                      <a:r>
                        <a:rPr lang="en-US" sz="1800" kern="1200" dirty="0" smtClean="0">
                          <a:solidFill>
                            <a:schemeClr val="dk1"/>
                          </a:solidFill>
                          <a:latin typeface="+mn-lt"/>
                          <a:ea typeface="+mn-ea"/>
                          <a:cs typeface="+mn-cs"/>
                        </a:rPr>
                        <a:t>21</a:t>
                      </a:r>
                      <a:endParaRPr lang="en-US" dirty="0"/>
                    </a:p>
                  </a:txBody>
                  <a:tcPr/>
                </a:tc>
                <a:tc>
                  <a:txBody>
                    <a:bodyPr/>
                    <a:lstStyle/>
                    <a:p>
                      <a:r>
                        <a:rPr lang="en-US" sz="1800" kern="1200" dirty="0" smtClean="0">
                          <a:solidFill>
                            <a:schemeClr val="dk1"/>
                          </a:solidFill>
                          <a:latin typeface="+mn-lt"/>
                          <a:ea typeface="+mn-ea"/>
                          <a:cs typeface="+mn-cs"/>
                        </a:rPr>
                        <a:t>60.0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u="sng" dirty="0" smtClean="0"/>
              <a:t>Attitude level of Paramedical staff with Frequency (N=35)</a:t>
            </a:r>
          </a:p>
          <a:p>
            <a:r>
              <a:rPr lang="en-US" sz="2800" b="1" dirty="0" smtClean="0"/>
              <a:t>1. Reasons for clients accepting NSV:</a:t>
            </a:r>
          </a:p>
          <a:p>
            <a:endParaRPr lang="en-US" sz="28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6" name="Table 5"/>
          <p:cNvGraphicFramePr>
            <a:graphicFrameLocks noGrp="1"/>
          </p:cNvGraphicFramePr>
          <p:nvPr/>
        </p:nvGraphicFramePr>
        <p:xfrm>
          <a:off x="1219200" y="3276600"/>
          <a:ext cx="6096000" cy="2021840"/>
        </p:xfrm>
        <a:graphic>
          <a:graphicData uri="http://schemas.openxmlformats.org/drawingml/2006/table">
            <a:tbl>
              <a:tblPr firstRow="1" bandRow="1">
                <a:tableStyleId>{5C22544A-7EE6-4342-B048-85BDC9FD1C3A}</a:tableStyleId>
              </a:tblPr>
              <a:tblGrid>
                <a:gridCol w="2362200"/>
                <a:gridCol w="17018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understands the benefits of NSV</a:t>
                      </a:r>
                      <a:endParaRPr lang="en-US" dirty="0"/>
                    </a:p>
                  </a:txBody>
                  <a:tcPr/>
                </a:tc>
                <a:tc>
                  <a:txBody>
                    <a:bodyPr/>
                    <a:lstStyle/>
                    <a:p>
                      <a:r>
                        <a:rPr lang="en-US" sz="1800" kern="1200" dirty="0" smtClean="0">
                          <a:solidFill>
                            <a:schemeClr val="dk1"/>
                          </a:solidFill>
                          <a:latin typeface="+mn-lt"/>
                          <a:ea typeface="+mn-ea"/>
                          <a:cs typeface="+mn-cs"/>
                        </a:rPr>
                        <a:t>10</a:t>
                      </a:r>
                      <a:endParaRPr lang="en-US" dirty="0"/>
                    </a:p>
                  </a:txBody>
                  <a:tcPr/>
                </a:tc>
                <a:tc>
                  <a:txBody>
                    <a:bodyPr/>
                    <a:lstStyle/>
                    <a:p>
                      <a:r>
                        <a:rPr lang="en-US" sz="1800" kern="1200" dirty="0" smtClean="0">
                          <a:solidFill>
                            <a:schemeClr val="dk1"/>
                          </a:solidFill>
                          <a:latin typeface="+mn-lt"/>
                          <a:ea typeface="+mn-ea"/>
                          <a:cs typeface="+mn-cs"/>
                        </a:rPr>
                        <a:t>28.6</a:t>
                      </a:r>
                      <a:endParaRPr lang="en-US" dirty="0"/>
                    </a:p>
                  </a:txBody>
                  <a:tcPr/>
                </a:tc>
              </a:tr>
              <a:tr h="370840">
                <a:tc>
                  <a:txBody>
                    <a:bodyPr/>
                    <a:lstStyle/>
                    <a:p>
                      <a:r>
                        <a:rPr lang="en-US" sz="1800" kern="1200" dirty="0" smtClean="0">
                          <a:solidFill>
                            <a:schemeClr val="dk1"/>
                          </a:solidFill>
                          <a:latin typeface="+mn-lt"/>
                          <a:ea typeface="+mn-ea"/>
                          <a:cs typeface="+mn-cs"/>
                        </a:rPr>
                        <a:t>wants to limit the family size</a:t>
                      </a:r>
                      <a:endParaRPr lang="en-US" dirty="0"/>
                    </a:p>
                  </a:txBody>
                  <a:tcPr/>
                </a:tc>
                <a:tc>
                  <a:txBody>
                    <a:bodyPr/>
                    <a:lstStyle/>
                    <a:p>
                      <a:r>
                        <a:rPr lang="en-US" sz="1800" kern="1200" dirty="0" smtClean="0">
                          <a:solidFill>
                            <a:schemeClr val="dk1"/>
                          </a:solidFill>
                          <a:latin typeface="+mn-lt"/>
                          <a:ea typeface="+mn-ea"/>
                          <a:cs typeface="+mn-cs"/>
                        </a:rPr>
                        <a:t>24</a:t>
                      </a:r>
                      <a:endParaRPr lang="en-US" dirty="0"/>
                    </a:p>
                  </a:txBody>
                  <a:tcPr/>
                </a:tc>
                <a:tc>
                  <a:txBody>
                    <a:bodyPr/>
                    <a:lstStyle/>
                    <a:p>
                      <a:r>
                        <a:rPr lang="en-US" sz="1800" kern="1200" dirty="0" smtClean="0">
                          <a:solidFill>
                            <a:schemeClr val="dk1"/>
                          </a:solidFill>
                          <a:latin typeface="+mn-lt"/>
                          <a:ea typeface="+mn-ea"/>
                          <a:cs typeface="+mn-cs"/>
                        </a:rPr>
                        <a:t>68.6</a:t>
                      </a:r>
                      <a:endParaRPr lang="en-US" dirty="0"/>
                    </a:p>
                  </a:txBody>
                  <a:tcPr/>
                </a:tc>
              </a:tr>
              <a:tr h="370840">
                <a:tc>
                  <a:txBody>
                    <a:bodyPr/>
                    <a:lstStyle/>
                    <a:p>
                      <a:r>
                        <a:rPr lang="en-US" sz="1800" kern="1200" dirty="0" smtClean="0">
                          <a:solidFill>
                            <a:schemeClr val="dk1"/>
                          </a:solidFill>
                          <a:latin typeface="+mn-lt"/>
                          <a:ea typeface="+mn-ea"/>
                          <a:cs typeface="+mn-cs"/>
                        </a:rPr>
                        <a:t>come for  money</a:t>
                      </a:r>
                      <a:endParaRPr lang="en-US" dirty="0"/>
                    </a:p>
                  </a:txBody>
                  <a:tcPr/>
                </a:tc>
                <a:tc>
                  <a:txBody>
                    <a:bodyPr/>
                    <a:lstStyle/>
                    <a:p>
                      <a:r>
                        <a:rPr lang="en-US" sz="1800" kern="1200" dirty="0" smtClean="0">
                          <a:solidFill>
                            <a:schemeClr val="dk1"/>
                          </a:solidFill>
                          <a:latin typeface="+mn-lt"/>
                          <a:ea typeface="+mn-ea"/>
                          <a:cs typeface="+mn-cs"/>
                        </a:rPr>
                        <a:t>25</a:t>
                      </a:r>
                      <a:endParaRPr lang="en-US" dirty="0"/>
                    </a:p>
                  </a:txBody>
                  <a:tcPr/>
                </a:tc>
                <a:tc>
                  <a:txBody>
                    <a:bodyPr/>
                    <a:lstStyle/>
                    <a:p>
                      <a:r>
                        <a:rPr lang="en-US" sz="1800" kern="1200" dirty="0" smtClean="0">
                          <a:solidFill>
                            <a:schemeClr val="dk1"/>
                          </a:solidFill>
                          <a:latin typeface="+mn-lt"/>
                          <a:ea typeface="+mn-ea"/>
                          <a:cs typeface="+mn-cs"/>
                        </a:rPr>
                        <a:t>71.4</a:t>
                      </a:r>
                      <a:endParaRPr lang="en-US"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Respond Project</a:t>
            </a:r>
            <a:b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The governments of India and of Uttar Pradesh have taken steps to increase rates of male sterilization. </a:t>
            </a:r>
          </a:p>
          <a:p>
            <a:pPr>
              <a:buNone/>
            </a:pPr>
            <a:r>
              <a:rPr lang="en-US" dirty="0" smtClean="0">
                <a:latin typeface="Times New Roman" pitchFamily="18" charset="0"/>
                <a:cs typeface="Times New Roman" pitchFamily="18" charset="0"/>
              </a:rPr>
              <a:t>     In 2007.</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India is one of the leading nations in the world with regard to the use of no scalpel vasectomy (NSV).</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RESPOND Project partners Engender Health and Johns Hopkins Bloomberg School of Public Health Center for Communication Programs (JHU•CCP) are providing technical assistance to the Government of Uttar Pradesh </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2.Other staff reaction with client when he come for NSV:</a:t>
            </a:r>
          </a:p>
          <a:p>
            <a:endParaRPr lang="en-US" sz="2800" dirty="0" smtClean="0"/>
          </a:p>
          <a:p>
            <a:endParaRPr lang="en-US" sz="2800" dirty="0" smtClean="0"/>
          </a:p>
          <a:p>
            <a:endParaRPr lang="en-US" sz="2800" dirty="0" smtClean="0"/>
          </a:p>
          <a:p>
            <a:endParaRPr lang="en-US" sz="2800" dirty="0" smtClean="0"/>
          </a:p>
          <a:p>
            <a:r>
              <a:rPr lang="en-US" sz="2800" b="1" dirty="0" smtClean="0"/>
              <a:t>3.Doctor Operative skills in NSV is also major factor to increase NSV acceptance:</a:t>
            </a:r>
          </a:p>
          <a:p>
            <a:endParaRPr lang="en-US" sz="2800" dirty="0" smtClean="0"/>
          </a:p>
          <a:p>
            <a:endParaRPr lang="en-US" sz="2800" dirty="0"/>
          </a:p>
        </p:txBody>
      </p:sp>
      <p:pic>
        <p:nvPicPr>
          <p:cNvPr id="4" name="Picture 3" descr="C:\Documents and Settings\Akash\My Documents\My Pictures\iihmr-delhi.jpg"/>
          <p:cNvPicPr/>
          <p:nvPr/>
        </p:nvPicPr>
        <p:blipFill>
          <a:blip r:embed="rId2" cstate="print"/>
          <a:srcRect/>
          <a:stretch>
            <a:fillRect/>
          </a:stretch>
        </p:blipFill>
        <p:spPr bwMode="auto">
          <a:xfrm>
            <a:off x="7620000" y="228600"/>
            <a:ext cx="1276350" cy="1066800"/>
          </a:xfrm>
          <a:prstGeom prst="rect">
            <a:avLst/>
          </a:prstGeom>
          <a:noFill/>
          <a:ln w="9525">
            <a:noFill/>
            <a:miter lim="800000"/>
            <a:headEnd/>
            <a:tailEnd/>
          </a:ln>
        </p:spPr>
      </p:pic>
      <p:graphicFrame>
        <p:nvGraphicFramePr>
          <p:cNvPr id="5" name="Table 4"/>
          <p:cNvGraphicFramePr>
            <a:graphicFrameLocks noGrp="1"/>
          </p:cNvGraphicFramePr>
          <p:nvPr/>
        </p:nvGraphicFramePr>
        <p:xfrm>
          <a:off x="1447800" y="2438400"/>
          <a:ext cx="6096000" cy="20218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Not Making fun of him</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Not ridicule behave with him</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no reaction</a:t>
                      </a:r>
                      <a:endParaRPr lang="en-US" dirty="0"/>
                    </a:p>
                  </a:txBody>
                  <a:tcPr/>
                </a:tc>
                <a:tc>
                  <a:txBody>
                    <a:bodyPr/>
                    <a:lstStyle/>
                    <a:p>
                      <a:r>
                        <a:rPr lang="en-US" dirty="0" smtClean="0"/>
                        <a:t>35</a:t>
                      </a:r>
                      <a:endParaRPr lang="en-US" dirty="0"/>
                    </a:p>
                  </a:txBody>
                  <a:tcPr/>
                </a:tc>
                <a:tc>
                  <a:txBody>
                    <a:bodyPr/>
                    <a:lstStyle/>
                    <a:p>
                      <a:r>
                        <a:rPr lang="en-US" dirty="0" smtClean="0"/>
                        <a:t>100</a:t>
                      </a:r>
                      <a:endParaRPr lang="en-US" dirty="0"/>
                    </a:p>
                  </a:txBody>
                  <a:tcPr/>
                </a:tc>
              </a:tr>
            </a:tbl>
          </a:graphicData>
        </a:graphic>
      </p:graphicFrame>
      <p:graphicFrame>
        <p:nvGraphicFramePr>
          <p:cNvPr id="7" name="Table 6"/>
          <p:cNvGraphicFramePr>
            <a:graphicFrameLocks noGrp="1"/>
          </p:cNvGraphicFramePr>
          <p:nvPr/>
        </p:nvGraphicFramePr>
        <p:xfrm>
          <a:off x="1295400" y="54864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Frequency</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Percentage</a:t>
                      </a:r>
                      <a:endParaRPr lang="en-US" dirty="0" smtClean="0"/>
                    </a:p>
                  </a:txBody>
                  <a:tcPr/>
                </a:tc>
              </a:tr>
              <a:tr h="370840">
                <a:tc>
                  <a:txBody>
                    <a:bodyPr/>
                    <a:lstStyle/>
                    <a:p>
                      <a:r>
                        <a:rPr lang="en-US" dirty="0" smtClean="0"/>
                        <a:t>YES</a:t>
                      </a:r>
                      <a:endParaRPr lang="en-US" dirty="0"/>
                    </a:p>
                  </a:txBody>
                  <a:tcPr/>
                </a:tc>
                <a:tc>
                  <a:txBody>
                    <a:bodyPr/>
                    <a:lstStyle/>
                    <a:p>
                      <a:r>
                        <a:rPr lang="en-US" dirty="0" smtClean="0"/>
                        <a:t>14</a:t>
                      </a:r>
                      <a:endParaRPr lang="en-US" dirty="0"/>
                    </a:p>
                  </a:txBody>
                  <a:tcPr/>
                </a:tc>
                <a:tc>
                  <a:txBody>
                    <a:bodyPr/>
                    <a:lstStyle/>
                    <a:p>
                      <a:r>
                        <a:rPr lang="en-US" dirty="0" smtClean="0"/>
                        <a:t>40</a:t>
                      </a:r>
                      <a:endParaRPr lang="en-US" dirty="0"/>
                    </a:p>
                  </a:txBody>
                  <a:tcPr/>
                </a:tc>
              </a:tr>
              <a:tr h="370840">
                <a:tc>
                  <a:txBody>
                    <a:bodyPr/>
                    <a:lstStyle/>
                    <a:p>
                      <a:r>
                        <a:rPr lang="en-US" dirty="0" smtClean="0"/>
                        <a:t>NO</a:t>
                      </a:r>
                      <a:endParaRPr lang="en-US" dirty="0"/>
                    </a:p>
                  </a:txBody>
                  <a:tcPr/>
                </a:tc>
                <a:tc>
                  <a:txBody>
                    <a:bodyPr/>
                    <a:lstStyle/>
                    <a:p>
                      <a:r>
                        <a:rPr lang="en-US" dirty="0" smtClean="0"/>
                        <a:t>21</a:t>
                      </a:r>
                      <a:endParaRPr lang="en-US" dirty="0"/>
                    </a:p>
                  </a:txBody>
                  <a:tcPr/>
                </a:tc>
                <a:tc>
                  <a:txBody>
                    <a:bodyPr/>
                    <a:lstStyle/>
                    <a:p>
                      <a:r>
                        <a:rPr lang="en-US" dirty="0" smtClean="0"/>
                        <a:t>60</a:t>
                      </a:r>
                      <a:endParaRPr lang="en-US" dirty="0"/>
                    </a:p>
                  </a:txBody>
                  <a:tcPr/>
                </a:tc>
              </a:tr>
            </a:tbl>
          </a:graphicData>
        </a:graphic>
      </p:graphicFrame>
      <p:pic>
        <p:nvPicPr>
          <p:cNvPr id="8" name="Picture 7" descr="EngenderHealth"/>
          <p:cNvPicPr/>
          <p:nvPr/>
        </p:nvPicPr>
        <p:blipFill>
          <a:blip r:embed="rId3" cstate="print">
            <a:lum bright="6000"/>
          </a:blip>
          <a:srcRect/>
          <a:stretch>
            <a:fillRect/>
          </a:stretch>
        </p:blipFill>
        <p:spPr bwMode="auto">
          <a:xfrm>
            <a:off x="304801" y="381000"/>
            <a:ext cx="1142999"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4.</a:t>
            </a:r>
            <a:r>
              <a:rPr lang="en-US" sz="2800" b="1" dirty="0" smtClean="0"/>
              <a:t> Suggestion for increase NSV acceptance:</a:t>
            </a:r>
          </a:p>
          <a:p>
            <a:endParaRPr lang="en-US" sz="2800" dirty="0"/>
          </a:p>
        </p:txBody>
      </p:sp>
      <p:graphicFrame>
        <p:nvGraphicFramePr>
          <p:cNvPr id="4" name="Table 3"/>
          <p:cNvGraphicFramePr>
            <a:graphicFrameLocks noGrp="1"/>
          </p:cNvGraphicFramePr>
          <p:nvPr/>
        </p:nvGraphicFramePr>
        <p:xfrm>
          <a:off x="1295400" y="2286000"/>
          <a:ext cx="6096000" cy="3505200"/>
        </p:xfrm>
        <a:graphic>
          <a:graphicData uri="http://schemas.openxmlformats.org/drawingml/2006/table">
            <a:tbl>
              <a:tblPr firstRow="1" bandRow="1">
                <a:tableStyleId>{5C22544A-7EE6-4342-B048-85BDC9FD1C3A}</a:tableStyleId>
              </a:tblPr>
              <a:tblGrid>
                <a:gridCol w="3581400"/>
                <a:gridCol w="1219200"/>
                <a:gridCol w="12954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Proper counseling of potential clients &amp; NSV acceptors</a:t>
                      </a:r>
                      <a:endParaRPr lang="en-US" dirty="0"/>
                    </a:p>
                  </a:txBody>
                  <a:tcPr/>
                </a:tc>
                <a:tc>
                  <a:txBody>
                    <a:bodyPr/>
                    <a:lstStyle/>
                    <a:p>
                      <a:r>
                        <a:rPr lang="en-US" sz="1800" kern="1200" dirty="0" smtClean="0">
                          <a:solidFill>
                            <a:schemeClr val="dk1"/>
                          </a:solidFill>
                          <a:latin typeface="+mn-lt"/>
                          <a:ea typeface="+mn-ea"/>
                          <a:cs typeface="+mn-cs"/>
                        </a:rPr>
                        <a:t>35</a:t>
                      </a:r>
                      <a:endParaRPr lang="en-US" dirty="0"/>
                    </a:p>
                  </a:txBody>
                  <a:tcPr/>
                </a:tc>
                <a:tc>
                  <a:txBody>
                    <a:bodyPr/>
                    <a:lstStyle/>
                    <a:p>
                      <a:r>
                        <a:rPr lang="en-US" sz="1800" kern="1200" dirty="0" smtClean="0">
                          <a:solidFill>
                            <a:schemeClr val="dk1"/>
                          </a:solidFill>
                          <a:latin typeface="+mn-lt"/>
                          <a:ea typeface="+mn-ea"/>
                          <a:cs typeface="+mn-cs"/>
                        </a:rPr>
                        <a:t>100</a:t>
                      </a:r>
                      <a:endParaRPr lang="en-US" dirty="0"/>
                    </a:p>
                  </a:txBody>
                  <a:tcPr/>
                </a:tc>
              </a:tr>
              <a:tr h="370840">
                <a:tc>
                  <a:txBody>
                    <a:bodyPr/>
                    <a:lstStyle/>
                    <a:p>
                      <a:r>
                        <a:rPr lang="en-US" sz="1800" kern="1200" dirty="0" smtClean="0">
                          <a:solidFill>
                            <a:schemeClr val="dk1"/>
                          </a:solidFill>
                          <a:latin typeface="+mn-lt"/>
                          <a:ea typeface="+mn-ea"/>
                          <a:cs typeface="+mn-cs"/>
                        </a:rPr>
                        <a:t>Through link worker </a:t>
                      </a:r>
                      <a:endParaRPr lang="en-US" dirty="0"/>
                    </a:p>
                  </a:txBody>
                  <a:tcPr/>
                </a:tc>
                <a:tc>
                  <a:txBody>
                    <a:bodyPr/>
                    <a:lstStyle/>
                    <a:p>
                      <a:r>
                        <a:rPr lang="en-US" sz="1800" kern="1200" dirty="0" smtClean="0">
                          <a:solidFill>
                            <a:schemeClr val="dk1"/>
                          </a:solidFill>
                          <a:latin typeface="+mn-lt"/>
                          <a:ea typeface="+mn-ea"/>
                          <a:cs typeface="+mn-cs"/>
                        </a:rPr>
                        <a:t>34</a:t>
                      </a:r>
                      <a:endParaRPr lang="en-US" dirty="0"/>
                    </a:p>
                  </a:txBody>
                  <a:tcPr/>
                </a:tc>
                <a:tc>
                  <a:txBody>
                    <a:bodyPr/>
                    <a:lstStyle/>
                    <a:p>
                      <a:r>
                        <a:rPr lang="en-US" sz="1800" kern="1200" dirty="0" smtClean="0">
                          <a:solidFill>
                            <a:schemeClr val="dk1"/>
                          </a:solidFill>
                          <a:latin typeface="+mn-lt"/>
                          <a:ea typeface="+mn-ea"/>
                          <a:cs typeface="+mn-cs"/>
                        </a:rPr>
                        <a:t>97.1</a:t>
                      </a:r>
                      <a:endParaRPr lang="en-US" dirty="0"/>
                    </a:p>
                  </a:txBody>
                  <a:tcPr/>
                </a:tc>
              </a:tr>
              <a:tr h="370840">
                <a:tc>
                  <a:txBody>
                    <a:bodyPr/>
                    <a:lstStyle/>
                    <a:p>
                      <a:r>
                        <a:rPr lang="en-US" sz="1800" kern="1200" dirty="0" smtClean="0">
                          <a:solidFill>
                            <a:schemeClr val="dk1"/>
                          </a:solidFill>
                          <a:latin typeface="+mn-lt"/>
                          <a:ea typeface="+mn-ea"/>
                          <a:cs typeface="+mn-cs"/>
                        </a:rPr>
                        <a:t>More compensation money</a:t>
                      </a:r>
                      <a:endParaRPr lang="en-US" dirty="0"/>
                    </a:p>
                  </a:txBody>
                  <a:tcPr/>
                </a:tc>
                <a:tc>
                  <a:txBody>
                    <a:bodyPr/>
                    <a:lstStyle/>
                    <a:p>
                      <a:r>
                        <a:rPr lang="en-US" sz="1800" kern="1200" dirty="0" smtClean="0">
                          <a:solidFill>
                            <a:schemeClr val="dk1"/>
                          </a:solidFill>
                          <a:latin typeface="+mn-lt"/>
                          <a:ea typeface="+mn-ea"/>
                          <a:cs typeface="+mn-cs"/>
                        </a:rPr>
                        <a:t>20</a:t>
                      </a:r>
                      <a:endParaRPr lang="en-US" dirty="0"/>
                    </a:p>
                  </a:txBody>
                  <a:tcPr/>
                </a:tc>
                <a:tc>
                  <a:txBody>
                    <a:bodyPr/>
                    <a:lstStyle/>
                    <a:p>
                      <a:r>
                        <a:rPr lang="en-US" sz="1800" kern="1200" dirty="0" smtClean="0">
                          <a:solidFill>
                            <a:schemeClr val="dk1"/>
                          </a:solidFill>
                          <a:latin typeface="+mn-lt"/>
                          <a:ea typeface="+mn-ea"/>
                          <a:cs typeface="+mn-cs"/>
                        </a:rPr>
                        <a:t>57.1</a:t>
                      </a:r>
                      <a:endParaRPr lang="en-US" dirty="0"/>
                    </a:p>
                  </a:txBody>
                  <a:tcPr/>
                </a:tc>
              </a:tr>
              <a:tr h="370840">
                <a:tc>
                  <a:txBody>
                    <a:bodyPr/>
                    <a:lstStyle/>
                    <a:p>
                      <a:r>
                        <a:rPr lang="en-US" sz="1800" kern="1200" dirty="0" smtClean="0">
                          <a:solidFill>
                            <a:schemeClr val="dk1"/>
                          </a:solidFill>
                          <a:latin typeface="+mn-lt"/>
                          <a:ea typeface="+mn-ea"/>
                          <a:cs typeface="+mn-cs"/>
                        </a:rPr>
                        <a:t>Open discussion in community by health workers</a:t>
                      </a:r>
                      <a:endParaRPr lang="en-US" dirty="0"/>
                    </a:p>
                  </a:txBody>
                  <a:tcPr/>
                </a:tc>
                <a:tc>
                  <a:txBody>
                    <a:bodyPr/>
                    <a:lstStyle/>
                    <a:p>
                      <a:r>
                        <a:rPr lang="en-US" dirty="0" smtClean="0"/>
                        <a:t>1</a:t>
                      </a:r>
                      <a:endParaRPr lang="en-US" dirty="0"/>
                    </a:p>
                  </a:txBody>
                  <a:tcPr/>
                </a:tc>
                <a:tc>
                  <a:txBody>
                    <a:bodyPr/>
                    <a:lstStyle/>
                    <a:p>
                      <a:r>
                        <a:rPr lang="en-US" sz="1800" kern="1200" dirty="0" smtClean="0">
                          <a:solidFill>
                            <a:schemeClr val="dk1"/>
                          </a:solidFill>
                          <a:latin typeface="+mn-lt"/>
                          <a:ea typeface="+mn-ea"/>
                          <a:cs typeface="+mn-cs"/>
                        </a:rPr>
                        <a:t>2.9</a:t>
                      </a:r>
                      <a:endParaRPr lang="en-US" dirty="0"/>
                    </a:p>
                  </a:txBody>
                  <a:tcPr/>
                </a:tc>
              </a:tr>
              <a:tr h="370840">
                <a:tc>
                  <a:txBody>
                    <a:bodyPr/>
                    <a:lstStyle/>
                    <a:p>
                      <a:r>
                        <a:rPr lang="en-US" sz="1800" kern="1200" dirty="0" smtClean="0">
                          <a:solidFill>
                            <a:schemeClr val="dk1"/>
                          </a:solidFill>
                          <a:latin typeface="+mn-lt"/>
                          <a:ea typeface="+mn-ea"/>
                          <a:cs typeface="+mn-cs"/>
                        </a:rPr>
                        <a:t>More publicity through mass media</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Through NSV Camp</a:t>
                      </a:r>
                      <a:endParaRPr lang="en-US" dirty="0"/>
                    </a:p>
                  </a:txBody>
                  <a:tcPr/>
                </a:tc>
                <a:tc>
                  <a:txBody>
                    <a:bodyPr/>
                    <a:lstStyle/>
                    <a:p>
                      <a:r>
                        <a:rPr lang="en-US" dirty="0" smtClean="0"/>
                        <a:t>4</a:t>
                      </a:r>
                      <a:endParaRPr lang="en-US" dirty="0"/>
                    </a:p>
                  </a:txBody>
                  <a:tcPr/>
                </a:tc>
                <a:tc>
                  <a:txBody>
                    <a:bodyPr/>
                    <a:lstStyle/>
                    <a:p>
                      <a:r>
                        <a:rPr lang="en-US" sz="1800" kern="1200" dirty="0" smtClean="0">
                          <a:solidFill>
                            <a:schemeClr val="dk1"/>
                          </a:solidFill>
                          <a:latin typeface="+mn-lt"/>
                          <a:ea typeface="+mn-ea"/>
                          <a:cs typeface="+mn-cs"/>
                        </a:rPr>
                        <a:t>11.4</a:t>
                      </a:r>
                      <a:endParaRPr lang="en-US" dirty="0"/>
                    </a:p>
                  </a:txBody>
                  <a:tcPr/>
                </a:tc>
              </a:tr>
              <a:tr h="370840">
                <a:tc>
                  <a:txBody>
                    <a:bodyPr/>
                    <a:lstStyle/>
                    <a:p>
                      <a:r>
                        <a:rPr lang="en-US" sz="1800" kern="1200" dirty="0" smtClean="0">
                          <a:solidFill>
                            <a:schemeClr val="dk1"/>
                          </a:solidFill>
                          <a:latin typeface="+mn-lt"/>
                          <a:ea typeface="+mn-ea"/>
                          <a:cs typeface="+mn-cs"/>
                        </a:rPr>
                        <a:t>Create awareness in Community</a:t>
                      </a:r>
                      <a:endParaRPr lang="en-US" dirty="0"/>
                    </a:p>
                  </a:txBody>
                  <a:tcPr/>
                </a:tc>
                <a:tc>
                  <a:txBody>
                    <a:bodyPr/>
                    <a:lstStyle/>
                    <a:p>
                      <a:r>
                        <a:rPr lang="en-US" dirty="0" smtClean="0"/>
                        <a:t>2</a:t>
                      </a:r>
                      <a:endParaRPr lang="en-US" dirty="0"/>
                    </a:p>
                  </a:txBody>
                  <a:tcPr/>
                </a:tc>
                <a:tc>
                  <a:txBody>
                    <a:bodyPr/>
                    <a:lstStyle/>
                    <a:p>
                      <a:r>
                        <a:rPr lang="en-US" sz="1800" kern="1200" dirty="0" smtClean="0">
                          <a:solidFill>
                            <a:schemeClr val="dk1"/>
                          </a:solidFill>
                          <a:latin typeface="+mn-lt"/>
                          <a:ea typeface="+mn-ea"/>
                          <a:cs typeface="+mn-cs"/>
                        </a:rPr>
                        <a:t>5.7</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b="1" u="sng" dirty="0" smtClean="0"/>
              <a:t>Attitude level of Doctors with Frequency (N=17)</a:t>
            </a:r>
            <a:endParaRPr lang="en-US" sz="2800" dirty="0" smtClean="0"/>
          </a:p>
          <a:p>
            <a:r>
              <a:rPr lang="en-US" sz="2800" dirty="0" smtClean="0"/>
              <a:t>1.</a:t>
            </a:r>
            <a:r>
              <a:rPr lang="en-US" sz="2800" b="1" dirty="0" smtClean="0"/>
              <a:t> Preferred permanent family planning method :</a:t>
            </a:r>
          </a:p>
          <a:p>
            <a:endParaRPr lang="en-US" sz="2800" dirty="0" smtClean="0"/>
          </a:p>
          <a:p>
            <a:endParaRPr lang="en-US" sz="2800" dirty="0" smtClean="0"/>
          </a:p>
          <a:p>
            <a:endParaRPr lang="en-US" sz="2800" dirty="0" smtClean="0"/>
          </a:p>
          <a:p>
            <a:endParaRPr lang="en-US" sz="2800" dirty="0" smtClean="0"/>
          </a:p>
          <a:p>
            <a:r>
              <a:rPr lang="en-US" sz="2800" b="1" dirty="0" smtClean="0"/>
              <a:t>2.Suggest NSV to your relative/peers:</a:t>
            </a:r>
          </a:p>
          <a:p>
            <a:endParaRPr lang="en-US" sz="2800" dirty="0"/>
          </a:p>
        </p:txBody>
      </p:sp>
      <p:graphicFrame>
        <p:nvGraphicFramePr>
          <p:cNvPr id="4" name="Table 3"/>
          <p:cNvGraphicFramePr>
            <a:graphicFrameLocks noGrp="1"/>
          </p:cNvGraphicFramePr>
          <p:nvPr/>
        </p:nvGraphicFramePr>
        <p:xfrm>
          <a:off x="1219200" y="289560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err="1" smtClean="0">
                          <a:solidFill>
                            <a:schemeClr val="dk1"/>
                          </a:solidFill>
                          <a:latin typeface="+mn-lt"/>
                          <a:ea typeface="+mn-ea"/>
                          <a:cs typeface="+mn-cs"/>
                        </a:rPr>
                        <a:t>Tubectomy</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Vasectomy/NSV</a:t>
                      </a:r>
                      <a:endParaRPr lang="en-US" dirty="0"/>
                    </a:p>
                  </a:txBody>
                  <a:tcPr/>
                </a:tc>
                <a:tc>
                  <a:txBody>
                    <a:bodyPr/>
                    <a:lstStyle/>
                    <a:p>
                      <a:r>
                        <a:rPr lang="en-US" dirty="0" smtClean="0"/>
                        <a:t>10</a:t>
                      </a:r>
                      <a:endParaRPr lang="en-US" dirty="0"/>
                    </a:p>
                  </a:txBody>
                  <a:tcPr/>
                </a:tc>
                <a:tc>
                  <a:txBody>
                    <a:bodyPr/>
                    <a:lstStyle/>
                    <a:p>
                      <a:r>
                        <a:rPr lang="en-US" sz="1800" kern="1200" dirty="0" smtClean="0">
                          <a:solidFill>
                            <a:schemeClr val="dk1"/>
                          </a:solidFill>
                          <a:latin typeface="+mn-lt"/>
                          <a:ea typeface="+mn-ea"/>
                          <a:cs typeface="+mn-cs"/>
                        </a:rPr>
                        <a:t>58.8</a:t>
                      </a:r>
                      <a:endParaRPr lang="en-US" dirty="0"/>
                    </a:p>
                  </a:txBody>
                  <a:tcPr/>
                </a:tc>
              </a:tr>
              <a:tr h="370840">
                <a:tc>
                  <a:txBody>
                    <a:bodyPr/>
                    <a:lstStyle/>
                    <a:p>
                      <a:r>
                        <a:rPr lang="en-US" sz="1800" kern="1200" dirty="0" smtClean="0">
                          <a:solidFill>
                            <a:schemeClr val="dk1"/>
                          </a:solidFill>
                          <a:latin typeface="+mn-lt"/>
                          <a:ea typeface="+mn-ea"/>
                          <a:cs typeface="+mn-cs"/>
                        </a:rPr>
                        <a:t>Depend on clients </a:t>
                      </a:r>
                      <a:endParaRPr lang="en-US" dirty="0"/>
                    </a:p>
                  </a:txBody>
                  <a:tcPr/>
                </a:tc>
                <a:tc>
                  <a:txBody>
                    <a:bodyPr/>
                    <a:lstStyle/>
                    <a:p>
                      <a:r>
                        <a:rPr lang="en-US" dirty="0" smtClean="0"/>
                        <a:t>7</a:t>
                      </a:r>
                      <a:endParaRPr lang="en-US" dirty="0"/>
                    </a:p>
                  </a:txBody>
                  <a:tcPr/>
                </a:tc>
                <a:tc>
                  <a:txBody>
                    <a:bodyPr/>
                    <a:lstStyle/>
                    <a:p>
                      <a:r>
                        <a:rPr lang="en-US" sz="1800" kern="1200" dirty="0" smtClean="0">
                          <a:solidFill>
                            <a:schemeClr val="dk1"/>
                          </a:solidFill>
                          <a:latin typeface="+mn-lt"/>
                          <a:ea typeface="+mn-ea"/>
                          <a:cs typeface="+mn-cs"/>
                        </a:rPr>
                        <a:t>41.17</a:t>
                      </a:r>
                      <a:endParaRPr lang="en-US" dirty="0"/>
                    </a:p>
                  </a:txBody>
                  <a:tcPr/>
                </a:tc>
              </a:tr>
            </a:tbl>
          </a:graphicData>
        </a:graphic>
      </p:graphicFrame>
      <p:graphicFrame>
        <p:nvGraphicFramePr>
          <p:cNvPr id="5" name="Table 4"/>
          <p:cNvGraphicFramePr>
            <a:graphicFrameLocks noGrp="1"/>
          </p:cNvGraphicFramePr>
          <p:nvPr/>
        </p:nvGraphicFramePr>
        <p:xfrm>
          <a:off x="1143000" y="54102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Frequency</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Percentage</a:t>
                      </a:r>
                      <a:endParaRPr lang="en-US" dirty="0" smtClean="0"/>
                    </a:p>
                  </a:txBody>
                  <a:tcPr/>
                </a:tc>
              </a:tr>
              <a:tr h="370840">
                <a:tc>
                  <a:txBody>
                    <a:bodyPr/>
                    <a:lstStyle/>
                    <a:p>
                      <a:r>
                        <a:rPr lang="en-US" dirty="0" smtClean="0"/>
                        <a:t>YES</a:t>
                      </a:r>
                      <a:endParaRPr lang="en-US" dirty="0"/>
                    </a:p>
                  </a:txBody>
                  <a:tcPr/>
                </a:tc>
                <a:tc>
                  <a:txBody>
                    <a:bodyPr/>
                    <a:lstStyle/>
                    <a:p>
                      <a:r>
                        <a:rPr lang="en-US" dirty="0" smtClean="0"/>
                        <a:t>13</a:t>
                      </a:r>
                      <a:endParaRPr lang="en-US" dirty="0"/>
                    </a:p>
                  </a:txBody>
                  <a:tcPr/>
                </a:tc>
                <a:tc>
                  <a:txBody>
                    <a:bodyPr/>
                    <a:lstStyle/>
                    <a:p>
                      <a:r>
                        <a:rPr lang="en-US" sz="1800" kern="1200" dirty="0" smtClean="0">
                          <a:solidFill>
                            <a:schemeClr val="dk1"/>
                          </a:solidFill>
                          <a:latin typeface="+mn-lt"/>
                          <a:ea typeface="+mn-ea"/>
                          <a:cs typeface="+mn-cs"/>
                        </a:rPr>
                        <a:t>76.4</a:t>
                      </a:r>
                      <a:endParaRPr lang="en-US" b="1" dirty="0"/>
                    </a:p>
                  </a:txBody>
                  <a:tcPr/>
                </a:tc>
              </a:tr>
              <a:tr h="370840">
                <a:tc>
                  <a:txBody>
                    <a:bodyPr/>
                    <a:lstStyle/>
                    <a:p>
                      <a:r>
                        <a:rPr lang="en-US" dirty="0" smtClean="0"/>
                        <a:t>NO</a:t>
                      </a:r>
                      <a:endParaRPr lang="en-US" dirty="0"/>
                    </a:p>
                  </a:txBody>
                  <a:tcPr/>
                </a:tc>
                <a:tc>
                  <a:txBody>
                    <a:bodyPr/>
                    <a:lstStyle/>
                    <a:p>
                      <a:r>
                        <a:rPr lang="en-US" dirty="0" smtClean="0"/>
                        <a:t>4</a:t>
                      </a:r>
                      <a:endParaRPr lang="en-US" dirty="0"/>
                    </a:p>
                  </a:txBody>
                  <a:tcPr/>
                </a:tc>
                <a:tc>
                  <a:txBody>
                    <a:bodyPr/>
                    <a:lstStyle/>
                    <a:p>
                      <a:r>
                        <a:rPr lang="en-US" sz="1800" kern="1200" dirty="0" smtClean="0">
                          <a:solidFill>
                            <a:schemeClr val="dk1"/>
                          </a:solidFill>
                          <a:latin typeface="+mn-lt"/>
                          <a:ea typeface="+mn-ea"/>
                          <a:cs typeface="+mn-cs"/>
                        </a:rPr>
                        <a:t>23.5</a:t>
                      </a:r>
                      <a:endParaRPr lang="en-US" dirty="0"/>
                    </a:p>
                  </a:txBody>
                  <a:tcPr/>
                </a:tc>
              </a:tr>
            </a:tbl>
          </a:graphicData>
        </a:graphic>
      </p:graphicFrame>
      <p:pic>
        <p:nvPicPr>
          <p:cNvPr id="6" name="Picture 5"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7" name="Picture 6"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3.</a:t>
            </a:r>
            <a:r>
              <a:rPr lang="en-US" sz="2800" b="1" dirty="0" smtClean="0"/>
              <a:t> Reason for client accept NSV:</a:t>
            </a:r>
          </a:p>
          <a:p>
            <a:endParaRPr lang="en-US" sz="2800" dirty="0"/>
          </a:p>
        </p:txBody>
      </p:sp>
      <p:graphicFrame>
        <p:nvGraphicFramePr>
          <p:cNvPr id="4" name="Table 3"/>
          <p:cNvGraphicFramePr>
            <a:graphicFrameLocks noGrp="1"/>
          </p:cNvGraphicFramePr>
          <p:nvPr/>
        </p:nvGraphicFramePr>
        <p:xfrm>
          <a:off x="1295400" y="2362200"/>
          <a:ext cx="6096000" cy="20218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understands the benefits of NSV</a:t>
                      </a:r>
                      <a:endParaRPr lang="en-US" dirty="0"/>
                    </a:p>
                  </a:txBody>
                  <a:tcPr/>
                </a:tc>
                <a:tc>
                  <a:txBody>
                    <a:bodyPr/>
                    <a:lstStyle/>
                    <a:p>
                      <a:r>
                        <a:rPr lang="en-US" dirty="0" smtClean="0"/>
                        <a:t>7</a:t>
                      </a:r>
                      <a:endParaRPr lang="en-US" dirty="0"/>
                    </a:p>
                  </a:txBody>
                  <a:tcPr/>
                </a:tc>
                <a:tc>
                  <a:txBody>
                    <a:bodyPr/>
                    <a:lstStyle/>
                    <a:p>
                      <a:r>
                        <a:rPr lang="en-US" dirty="0" smtClean="0"/>
                        <a:t>41</a:t>
                      </a:r>
                      <a:endParaRPr lang="en-US" dirty="0"/>
                    </a:p>
                  </a:txBody>
                  <a:tcPr/>
                </a:tc>
              </a:tr>
              <a:tr h="370840">
                <a:tc>
                  <a:txBody>
                    <a:bodyPr/>
                    <a:lstStyle/>
                    <a:p>
                      <a:r>
                        <a:rPr lang="en-US" sz="1800" kern="1200" dirty="0" smtClean="0">
                          <a:solidFill>
                            <a:schemeClr val="dk1"/>
                          </a:solidFill>
                          <a:latin typeface="+mn-lt"/>
                          <a:ea typeface="+mn-ea"/>
                          <a:cs typeface="+mn-cs"/>
                        </a:rPr>
                        <a:t>wants to limit the family size</a:t>
                      </a:r>
                      <a:endParaRPr lang="en-US" dirty="0"/>
                    </a:p>
                  </a:txBody>
                  <a:tcPr/>
                </a:tc>
                <a:tc>
                  <a:txBody>
                    <a:bodyPr/>
                    <a:lstStyle/>
                    <a:p>
                      <a:r>
                        <a:rPr lang="en-US" dirty="0" smtClean="0"/>
                        <a:t>10</a:t>
                      </a:r>
                      <a:endParaRPr lang="en-US" dirty="0"/>
                    </a:p>
                  </a:txBody>
                  <a:tcPr/>
                </a:tc>
                <a:tc>
                  <a:txBody>
                    <a:bodyPr/>
                    <a:lstStyle/>
                    <a:p>
                      <a:r>
                        <a:rPr lang="en-US" dirty="0" smtClean="0"/>
                        <a:t>59</a:t>
                      </a:r>
                      <a:endParaRPr lang="en-US" dirty="0"/>
                    </a:p>
                  </a:txBody>
                  <a:tcPr/>
                </a:tc>
              </a:tr>
              <a:tr h="370840">
                <a:tc>
                  <a:txBody>
                    <a:bodyPr/>
                    <a:lstStyle/>
                    <a:p>
                      <a:r>
                        <a:rPr lang="en-US" sz="1800" kern="1200" dirty="0" smtClean="0">
                          <a:solidFill>
                            <a:schemeClr val="dk1"/>
                          </a:solidFill>
                          <a:latin typeface="+mn-lt"/>
                          <a:ea typeface="+mn-ea"/>
                          <a:cs typeface="+mn-cs"/>
                        </a:rPr>
                        <a:t>come for  money</a:t>
                      </a:r>
                      <a:endParaRPr lang="en-US" dirty="0"/>
                    </a:p>
                  </a:txBody>
                  <a:tcPr/>
                </a:tc>
                <a:tc>
                  <a:txBody>
                    <a:bodyPr/>
                    <a:lstStyle/>
                    <a:p>
                      <a:r>
                        <a:rPr lang="en-US" dirty="0" smtClean="0"/>
                        <a:t>12</a:t>
                      </a:r>
                      <a:endParaRPr lang="en-US" dirty="0"/>
                    </a:p>
                  </a:txBody>
                  <a:tcPr/>
                </a:tc>
                <a:tc>
                  <a:txBody>
                    <a:bodyPr/>
                    <a:lstStyle/>
                    <a:p>
                      <a:r>
                        <a:rPr lang="en-US" dirty="0" smtClean="0"/>
                        <a:t>79</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4.</a:t>
            </a:r>
            <a:r>
              <a:rPr lang="en-US" sz="2800" b="1" dirty="0" smtClean="0"/>
              <a:t> Suggestion for increase NSV acceptance:</a:t>
            </a:r>
          </a:p>
          <a:p>
            <a:endParaRPr lang="en-US" sz="2800" dirty="0"/>
          </a:p>
        </p:txBody>
      </p:sp>
      <p:graphicFrame>
        <p:nvGraphicFramePr>
          <p:cNvPr id="4" name="Table 3"/>
          <p:cNvGraphicFramePr>
            <a:graphicFrameLocks noGrp="1"/>
          </p:cNvGraphicFramePr>
          <p:nvPr/>
        </p:nvGraphicFramePr>
        <p:xfrm>
          <a:off x="1371600" y="2209800"/>
          <a:ext cx="6096000" cy="3505200"/>
        </p:xfrm>
        <a:graphic>
          <a:graphicData uri="http://schemas.openxmlformats.org/drawingml/2006/table">
            <a:tbl>
              <a:tblPr firstRow="1" bandRow="1">
                <a:tableStyleId>{5C22544A-7EE6-4342-B048-85BDC9FD1C3A}</a:tableStyleId>
              </a:tblPr>
              <a:tblGrid>
                <a:gridCol w="3581400"/>
                <a:gridCol w="1219200"/>
                <a:gridCol w="12954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Proper counseling of potential clients &amp; NSV acceptors</a:t>
                      </a:r>
                      <a:endParaRPr lang="en-US" dirty="0"/>
                    </a:p>
                  </a:txBody>
                  <a:tcPr/>
                </a:tc>
                <a:tc>
                  <a:txBody>
                    <a:bodyPr/>
                    <a:lstStyle/>
                    <a:p>
                      <a:r>
                        <a:rPr lang="en-US" dirty="0" smtClean="0"/>
                        <a:t>17</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Through link worker </a:t>
                      </a:r>
                      <a:endParaRPr lang="en-US" dirty="0"/>
                    </a:p>
                  </a:txBody>
                  <a:tcPr/>
                </a:tc>
                <a:tc>
                  <a:txBody>
                    <a:bodyPr/>
                    <a:lstStyle/>
                    <a:p>
                      <a:r>
                        <a:rPr lang="en-US" dirty="0" smtClean="0"/>
                        <a:t>16</a:t>
                      </a:r>
                      <a:endParaRPr lang="en-US" dirty="0"/>
                    </a:p>
                  </a:txBody>
                  <a:tcPr/>
                </a:tc>
                <a:tc>
                  <a:txBody>
                    <a:bodyPr/>
                    <a:lstStyle/>
                    <a:p>
                      <a:r>
                        <a:rPr lang="en-US" dirty="0" smtClean="0"/>
                        <a:t>94</a:t>
                      </a:r>
                      <a:endParaRPr lang="en-US" dirty="0"/>
                    </a:p>
                  </a:txBody>
                  <a:tcPr/>
                </a:tc>
              </a:tr>
              <a:tr h="370840">
                <a:tc>
                  <a:txBody>
                    <a:bodyPr/>
                    <a:lstStyle/>
                    <a:p>
                      <a:r>
                        <a:rPr lang="en-US" sz="1800" kern="1200" dirty="0" smtClean="0">
                          <a:solidFill>
                            <a:schemeClr val="dk1"/>
                          </a:solidFill>
                          <a:latin typeface="+mn-lt"/>
                          <a:ea typeface="+mn-ea"/>
                          <a:cs typeface="+mn-cs"/>
                        </a:rPr>
                        <a:t>More compensation money</a:t>
                      </a:r>
                      <a:endParaRPr lang="en-US" dirty="0"/>
                    </a:p>
                  </a:txBody>
                  <a:tcPr/>
                </a:tc>
                <a:tc>
                  <a:txBody>
                    <a:bodyPr/>
                    <a:lstStyle/>
                    <a:p>
                      <a:r>
                        <a:rPr lang="en-US" dirty="0" smtClean="0"/>
                        <a:t>10</a:t>
                      </a:r>
                      <a:endParaRPr lang="en-US" dirty="0"/>
                    </a:p>
                  </a:txBody>
                  <a:tcPr/>
                </a:tc>
                <a:tc>
                  <a:txBody>
                    <a:bodyPr/>
                    <a:lstStyle/>
                    <a:p>
                      <a:r>
                        <a:rPr lang="en-US" dirty="0" smtClean="0"/>
                        <a:t>59</a:t>
                      </a:r>
                      <a:endParaRPr lang="en-US" dirty="0"/>
                    </a:p>
                  </a:txBody>
                  <a:tcPr/>
                </a:tc>
              </a:tr>
              <a:tr h="370840">
                <a:tc>
                  <a:txBody>
                    <a:bodyPr/>
                    <a:lstStyle/>
                    <a:p>
                      <a:r>
                        <a:rPr lang="en-US" sz="1800" kern="1200" dirty="0" smtClean="0">
                          <a:solidFill>
                            <a:schemeClr val="dk1"/>
                          </a:solidFill>
                          <a:latin typeface="+mn-lt"/>
                          <a:ea typeface="+mn-ea"/>
                          <a:cs typeface="+mn-cs"/>
                        </a:rPr>
                        <a:t>Open discussion in community by health workers</a:t>
                      </a:r>
                      <a:endParaRPr lang="en-US" dirty="0"/>
                    </a:p>
                  </a:txBody>
                  <a:tcPr/>
                </a:tc>
                <a:tc>
                  <a:txBody>
                    <a:bodyPr/>
                    <a:lstStyle/>
                    <a:p>
                      <a:r>
                        <a:rPr lang="en-US" dirty="0" smtClean="0"/>
                        <a:t>4</a:t>
                      </a:r>
                      <a:endParaRPr lang="en-US" dirty="0"/>
                    </a:p>
                  </a:txBody>
                  <a:tcPr/>
                </a:tc>
                <a:tc>
                  <a:txBody>
                    <a:bodyPr/>
                    <a:lstStyle/>
                    <a:p>
                      <a:r>
                        <a:rPr lang="en-US" dirty="0" smtClean="0"/>
                        <a:t>23</a:t>
                      </a:r>
                      <a:endParaRPr lang="en-US" dirty="0"/>
                    </a:p>
                  </a:txBody>
                  <a:tcPr/>
                </a:tc>
              </a:tr>
              <a:tr h="370840">
                <a:tc>
                  <a:txBody>
                    <a:bodyPr/>
                    <a:lstStyle/>
                    <a:p>
                      <a:r>
                        <a:rPr lang="en-US" sz="1800" kern="1200" dirty="0" smtClean="0">
                          <a:solidFill>
                            <a:schemeClr val="dk1"/>
                          </a:solidFill>
                          <a:latin typeface="+mn-lt"/>
                          <a:ea typeface="+mn-ea"/>
                          <a:cs typeface="+mn-cs"/>
                        </a:rPr>
                        <a:t>More publicity through mass media</a:t>
                      </a:r>
                      <a:endParaRPr lang="en-US" dirty="0"/>
                    </a:p>
                  </a:txBody>
                  <a:tcPr/>
                </a:tc>
                <a:tc>
                  <a:txBody>
                    <a:bodyPr/>
                    <a:lstStyle/>
                    <a:p>
                      <a:r>
                        <a:rPr lang="en-US" dirty="0" smtClean="0"/>
                        <a:t>1</a:t>
                      </a:r>
                      <a:endParaRPr lang="en-US" dirty="0"/>
                    </a:p>
                  </a:txBody>
                  <a:tcPr/>
                </a:tc>
                <a:tc>
                  <a:txBody>
                    <a:bodyPr/>
                    <a:lstStyle/>
                    <a:p>
                      <a:r>
                        <a:rPr lang="en-US" dirty="0" smtClean="0"/>
                        <a:t>6</a:t>
                      </a:r>
                      <a:endParaRPr lang="en-US" dirty="0"/>
                    </a:p>
                  </a:txBody>
                  <a:tcPr/>
                </a:tc>
              </a:tr>
              <a:tr h="370840">
                <a:tc>
                  <a:txBody>
                    <a:bodyPr/>
                    <a:lstStyle/>
                    <a:p>
                      <a:r>
                        <a:rPr lang="en-US" sz="1800" kern="1200" dirty="0" smtClean="0">
                          <a:solidFill>
                            <a:schemeClr val="dk1"/>
                          </a:solidFill>
                          <a:latin typeface="+mn-lt"/>
                          <a:ea typeface="+mn-ea"/>
                          <a:cs typeface="+mn-cs"/>
                        </a:rPr>
                        <a:t>Through NSV Camp</a:t>
                      </a:r>
                      <a:endParaRPr lang="en-US" dirty="0"/>
                    </a:p>
                  </a:txBody>
                  <a:tcPr/>
                </a:tc>
                <a:tc>
                  <a:txBody>
                    <a:bodyPr/>
                    <a:lstStyle/>
                    <a:p>
                      <a:r>
                        <a:rPr lang="en-US" dirty="0" smtClean="0"/>
                        <a:t>6</a:t>
                      </a:r>
                      <a:endParaRPr lang="en-US" dirty="0"/>
                    </a:p>
                  </a:txBody>
                  <a:tcPr/>
                </a:tc>
                <a:tc>
                  <a:txBody>
                    <a:bodyPr/>
                    <a:lstStyle/>
                    <a:p>
                      <a:r>
                        <a:rPr lang="en-US" dirty="0" smtClean="0"/>
                        <a:t>35</a:t>
                      </a:r>
                      <a:endParaRPr lang="en-US" dirty="0"/>
                    </a:p>
                  </a:txBody>
                  <a:tcPr/>
                </a:tc>
              </a:tr>
              <a:tr h="370840">
                <a:tc>
                  <a:txBody>
                    <a:bodyPr/>
                    <a:lstStyle/>
                    <a:p>
                      <a:r>
                        <a:rPr lang="en-US" sz="1800" kern="1200" dirty="0" smtClean="0">
                          <a:solidFill>
                            <a:schemeClr val="dk1"/>
                          </a:solidFill>
                          <a:latin typeface="+mn-lt"/>
                          <a:ea typeface="+mn-ea"/>
                          <a:cs typeface="+mn-cs"/>
                        </a:rPr>
                        <a:t>Create awareness in Community</a:t>
                      </a:r>
                      <a:endParaRPr lang="en-US" dirty="0"/>
                    </a:p>
                  </a:txBody>
                  <a:tcPr/>
                </a:tc>
                <a:tc>
                  <a:txBody>
                    <a:bodyPr/>
                    <a:lstStyle/>
                    <a:p>
                      <a:r>
                        <a:rPr lang="en-US" dirty="0" smtClean="0"/>
                        <a:t>3</a:t>
                      </a:r>
                      <a:endParaRPr lang="en-US" dirty="0"/>
                    </a:p>
                  </a:txBody>
                  <a:tcPr/>
                </a:tc>
                <a:tc>
                  <a:txBody>
                    <a:bodyPr/>
                    <a:lstStyle/>
                    <a:p>
                      <a:r>
                        <a:rPr lang="en-US" dirty="0" smtClean="0"/>
                        <a:t>18</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u="sng" dirty="0" smtClean="0"/>
              <a:t>Attitude level of Clients for NSV provider with Frequency (N=10):</a:t>
            </a:r>
          </a:p>
          <a:p>
            <a:r>
              <a:rPr lang="en-US" sz="2800" b="1" dirty="0" smtClean="0"/>
              <a:t>1. Behavior of hospital staff, during NSV:</a:t>
            </a:r>
          </a:p>
          <a:p>
            <a:endParaRPr lang="en-US" sz="2800" dirty="0"/>
          </a:p>
        </p:txBody>
      </p:sp>
      <p:graphicFrame>
        <p:nvGraphicFramePr>
          <p:cNvPr id="4" name="Table 3"/>
          <p:cNvGraphicFramePr>
            <a:graphicFrameLocks noGrp="1"/>
          </p:cNvGraphicFramePr>
          <p:nvPr/>
        </p:nvGraphicFramePr>
        <p:xfrm>
          <a:off x="1371600" y="3124200"/>
          <a:ext cx="6096000" cy="20218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Good</a:t>
                      </a:r>
                      <a:endParaRPr lang="en-US" dirty="0"/>
                    </a:p>
                  </a:txBody>
                  <a:tcPr/>
                </a:tc>
                <a:tc>
                  <a:txBody>
                    <a:bodyPr/>
                    <a:lstStyle/>
                    <a:p>
                      <a:r>
                        <a:rPr lang="en-US" dirty="0" smtClean="0"/>
                        <a:t>Ok</a:t>
                      </a:r>
                      <a:endParaRPr lang="en-US" dirty="0"/>
                    </a:p>
                  </a:txBody>
                  <a:tcPr/>
                </a:tc>
                <a:tc>
                  <a:txBody>
                    <a:bodyPr/>
                    <a:lstStyle/>
                    <a:p>
                      <a:r>
                        <a:rPr lang="en-US" dirty="0" smtClean="0"/>
                        <a:t>Not ok</a:t>
                      </a:r>
                      <a:endParaRPr lang="en-US" dirty="0"/>
                    </a:p>
                  </a:txBody>
                  <a:tcPr/>
                </a:tc>
                <a:tc>
                  <a:txBody>
                    <a:bodyPr/>
                    <a:lstStyle/>
                    <a:p>
                      <a:r>
                        <a:rPr lang="en-US" dirty="0" smtClean="0"/>
                        <a:t>Bed</a:t>
                      </a:r>
                      <a:endParaRPr lang="en-US" dirty="0"/>
                    </a:p>
                  </a:txBody>
                  <a:tcPr/>
                </a:tc>
              </a:tr>
              <a:tr h="370840">
                <a:tc>
                  <a:txBody>
                    <a:bodyPr/>
                    <a:lstStyle/>
                    <a:p>
                      <a:r>
                        <a:rPr lang="en-US" sz="1800" kern="1200" dirty="0" smtClean="0">
                          <a:solidFill>
                            <a:schemeClr val="dk1"/>
                          </a:solidFill>
                          <a:latin typeface="+mn-lt"/>
                          <a:ea typeface="+mn-ea"/>
                          <a:cs typeface="+mn-cs"/>
                        </a:rPr>
                        <a:t>Doctor</a:t>
                      </a:r>
                      <a:endParaRPr lang="en-US" dirty="0"/>
                    </a:p>
                  </a:txBody>
                  <a:tcPr/>
                </a:tc>
                <a:tc>
                  <a:txBody>
                    <a:bodyPr/>
                    <a:lstStyle/>
                    <a:p>
                      <a:r>
                        <a:rPr lang="en-US" dirty="0" smtClean="0"/>
                        <a:t>6</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Paramedical staff</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Supporting staff</a:t>
                      </a:r>
                      <a:endParaRPr lang="en-US" dirty="0"/>
                    </a:p>
                  </a:txBody>
                  <a:tcPr/>
                </a:tc>
                <a:tc>
                  <a:txBody>
                    <a:bodyPr/>
                    <a:lstStyle/>
                    <a:p>
                      <a:r>
                        <a:rPr lang="en-US" dirty="0" smtClean="0"/>
                        <a:t>3</a:t>
                      </a:r>
                      <a:endParaRPr lang="en-US" dirty="0"/>
                    </a:p>
                  </a:txBody>
                  <a:tcPr/>
                </a:tc>
                <a:tc>
                  <a:txBody>
                    <a:bodyPr/>
                    <a:lstStyle/>
                    <a:p>
                      <a:r>
                        <a:rPr lang="en-US" dirty="0" smtClean="0"/>
                        <a:t>7</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2.</a:t>
            </a:r>
            <a:r>
              <a:rPr lang="en-US" sz="2800" b="1" dirty="0" smtClean="0"/>
              <a:t> Pre-operative counseling:</a:t>
            </a:r>
          </a:p>
          <a:p>
            <a:endParaRPr lang="en-US" sz="2800" dirty="0"/>
          </a:p>
        </p:txBody>
      </p:sp>
      <p:graphicFrame>
        <p:nvGraphicFramePr>
          <p:cNvPr id="4" name="Table 3"/>
          <p:cNvGraphicFramePr>
            <a:graphicFrameLocks noGrp="1"/>
          </p:cNvGraphicFramePr>
          <p:nvPr/>
        </p:nvGraphicFramePr>
        <p:xfrm>
          <a:off x="1447800" y="2286000"/>
          <a:ext cx="6096000" cy="3505200"/>
        </p:xfrm>
        <a:graphic>
          <a:graphicData uri="http://schemas.openxmlformats.org/drawingml/2006/table">
            <a:tbl>
              <a:tblPr firstRow="1" bandRow="1">
                <a:tableStyleId>{5C22544A-7EE6-4342-B048-85BDC9FD1C3A}</a:tableStyleId>
              </a:tblPr>
              <a:tblGrid>
                <a:gridCol w="3276600"/>
                <a:gridCol w="1371600"/>
                <a:gridCol w="14478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Easy and safe</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10-20 minutes</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r>
              <a:tr h="370840">
                <a:tc>
                  <a:txBody>
                    <a:bodyPr/>
                    <a:lstStyle/>
                    <a:p>
                      <a:r>
                        <a:rPr lang="en-US" sz="1800" kern="1200" dirty="0" smtClean="0">
                          <a:solidFill>
                            <a:schemeClr val="dk1"/>
                          </a:solidFill>
                          <a:latin typeface="+mn-lt"/>
                          <a:ea typeface="+mn-ea"/>
                          <a:cs typeface="+mn-cs"/>
                        </a:rPr>
                        <a:t>No physical/sexual weakness</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r>
              <a:tr h="370840">
                <a:tc>
                  <a:txBody>
                    <a:bodyPr/>
                    <a:lstStyle/>
                    <a:p>
                      <a:r>
                        <a:rPr lang="en-US" sz="1800" kern="1200" dirty="0" smtClean="0">
                          <a:solidFill>
                            <a:schemeClr val="dk1"/>
                          </a:solidFill>
                          <a:latin typeface="+mn-lt"/>
                          <a:ea typeface="+mn-ea"/>
                          <a:cs typeface="+mn-cs"/>
                        </a:rPr>
                        <a:t>Permanent method </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r>
              <a:tr h="370840">
                <a:tc>
                  <a:txBody>
                    <a:bodyPr/>
                    <a:lstStyle/>
                    <a:p>
                      <a:r>
                        <a:rPr lang="en-US" sz="1800" kern="1200" dirty="0" smtClean="0">
                          <a:solidFill>
                            <a:schemeClr val="dk1"/>
                          </a:solidFill>
                          <a:latin typeface="+mn-lt"/>
                          <a:ea typeface="+mn-ea"/>
                          <a:cs typeface="+mn-cs"/>
                        </a:rPr>
                        <a:t>Part </a:t>
                      </a:r>
                      <a:r>
                        <a:rPr lang="en-US" sz="1800" kern="1200" dirty="0" err="1" smtClean="0">
                          <a:solidFill>
                            <a:schemeClr val="dk1"/>
                          </a:solidFill>
                          <a:latin typeface="+mn-lt"/>
                          <a:ea typeface="+mn-ea"/>
                          <a:cs typeface="+mn-cs"/>
                        </a:rPr>
                        <a:t>prepation</a:t>
                      </a:r>
                      <a:r>
                        <a:rPr lang="en-US" sz="1800" kern="1200" dirty="0" smtClean="0">
                          <a:solidFill>
                            <a:schemeClr val="dk1"/>
                          </a:solidFill>
                          <a:latin typeface="+mn-lt"/>
                          <a:ea typeface="+mn-ea"/>
                          <a:cs typeface="+mn-cs"/>
                        </a:rPr>
                        <a:t> </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r>
              <a:tr h="370840">
                <a:tc>
                  <a:txBody>
                    <a:bodyPr/>
                    <a:lstStyle/>
                    <a:p>
                      <a:r>
                        <a:rPr lang="en-US" sz="1800" kern="1200" dirty="0" smtClean="0">
                          <a:solidFill>
                            <a:schemeClr val="dk1"/>
                          </a:solidFill>
                          <a:latin typeface="+mn-lt"/>
                          <a:ea typeface="+mn-ea"/>
                          <a:cs typeface="+mn-cs"/>
                        </a:rPr>
                        <a:t>return back walking within an hour</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r>
              <a:tr h="370840">
                <a:tc>
                  <a:txBody>
                    <a:bodyPr/>
                    <a:lstStyle/>
                    <a:p>
                      <a:r>
                        <a:rPr lang="en-US" sz="1800" kern="1200" dirty="0" smtClean="0">
                          <a:solidFill>
                            <a:schemeClr val="dk1"/>
                          </a:solidFill>
                          <a:latin typeface="+mn-lt"/>
                          <a:ea typeface="+mn-ea"/>
                          <a:cs typeface="+mn-cs"/>
                        </a:rPr>
                        <a:t>After 2 days  can resume normal work </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3.</a:t>
            </a:r>
            <a:r>
              <a:rPr lang="en-US" sz="2800" b="1" dirty="0" smtClean="0"/>
              <a:t> Post-operative precautions:</a:t>
            </a:r>
          </a:p>
          <a:p>
            <a:endParaRPr lang="en-US" sz="2800" dirty="0" smtClean="0"/>
          </a:p>
          <a:p>
            <a:endParaRPr lang="en-US" dirty="0"/>
          </a:p>
        </p:txBody>
      </p:sp>
      <p:graphicFrame>
        <p:nvGraphicFramePr>
          <p:cNvPr id="4" name="Table 3"/>
          <p:cNvGraphicFramePr>
            <a:graphicFrameLocks noGrp="1"/>
          </p:cNvGraphicFramePr>
          <p:nvPr/>
        </p:nvGraphicFramePr>
        <p:xfrm>
          <a:off x="1447800" y="2286000"/>
          <a:ext cx="6096000" cy="3672840"/>
        </p:xfrm>
        <a:graphic>
          <a:graphicData uri="http://schemas.openxmlformats.org/drawingml/2006/table">
            <a:tbl>
              <a:tblPr firstRow="1" bandRow="1">
                <a:tableStyleId>{5C22544A-7EE6-4342-B048-85BDC9FD1C3A}</a:tableStyleId>
              </a:tblPr>
              <a:tblGrid>
                <a:gridCol w="3352800"/>
                <a:gridCol w="1371600"/>
                <a:gridCol w="13716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Avoid heavy work until 2 days</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Avoid the operative area from getting wet until 2 days</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Avoid cycling or pulling a rickshaw for at  7 days</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Medicines for 3-5 days</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Use condoms/ any other form of contraception for  3 months</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Follow up -semen analysis after 3 months</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4.Suggestion for increase NSV acceptance:</a:t>
            </a:r>
          </a:p>
          <a:p>
            <a:endParaRPr lang="en-US" sz="2800" dirty="0"/>
          </a:p>
        </p:txBody>
      </p:sp>
      <p:graphicFrame>
        <p:nvGraphicFramePr>
          <p:cNvPr id="4" name="Table 3"/>
          <p:cNvGraphicFramePr>
            <a:graphicFrameLocks noGrp="1"/>
          </p:cNvGraphicFramePr>
          <p:nvPr/>
        </p:nvGraphicFramePr>
        <p:xfrm>
          <a:off x="1371600" y="2362200"/>
          <a:ext cx="6096000" cy="3505200"/>
        </p:xfrm>
        <a:graphic>
          <a:graphicData uri="http://schemas.openxmlformats.org/drawingml/2006/table">
            <a:tbl>
              <a:tblPr firstRow="1" bandRow="1">
                <a:tableStyleId>{5C22544A-7EE6-4342-B048-85BDC9FD1C3A}</a:tableStyleId>
              </a:tblPr>
              <a:tblGrid>
                <a:gridCol w="3581400"/>
                <a:gridCol w="1219200"/>
                <a:gridCol w="12954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Proper counseling of potential clients &amp; NSV acceptors</a:t>
                      </a:r>
                      <a:endParaRPr lang="en-US" dirty="0"/>
                    </a:p>
                  </a:txBody>
                  <a:tcPr/>
                </a:tc>
                <a:tc>
                  <a:txBody>
                    <a:bodyPr/>
                    <a:lstStyle/>
                    <a:p>
                      <a:r>
                        <a:rPr lang="en-US" dirty="0" smtClean="0"/>
                        <a:t>6</a:t>
                      </a:r>
                      <a:endParaRPr lang="en-US" dirty="0"/>
                    </a:p>
                  </a:txBody>
                  <a:tcPr/>
                </a:tc>
                <a:tc>
                  <a:txBody>
                    <a:bodyPr/>
                    <a:lstStyle/>
                    <a:p>
                      <a:r>
                        <a:rPr lang="en-US" dirty="0" smtClean="0"/>
                        <a:t>60</a:t>
                      </a:r>
                      <a:endParaRPr lang="en-US" dirty="0"/>
                    </a:p>
                  </a:txBody>
                  <a:tcPr/>
                </a:tc>
              </a:tr>
              <a:tr h="370840">
                <a:tc>
                  <a:txBody>
                    <a:bodyPr/>
                    <a:lstStyle/>
                    <a:p>
                      <a:r>
                        <a:rPr lang="en-US" sz="1800" kern="1200" dirty="0" smtClean="0">
                          <a:solidFill>
                            <a:schemeClr val="dk1"/>
                          </a:solidFill>
                          <a:latin typeface="+mn-lt"/>
                          <a:ea typeface="+mn-ea"/>
                          <a:cs typeface="+mn-cs"/>
                        </a:rPr>
                        <a:t>Through link worker </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More compensation money</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370840">
                <a:tc>
                  <a:txBody>
                    <a:bodyPr/>
                    <a:lstStyle/>
                    <a:p>
                      <a:r>
                        <a:rPr lang="en-US" sz="1800" kern="1200" dirty="0" smtClean="0">
                          <a:solidFill>
                            <a:schemeClr val="dk1"/>
                          </a:solidFill>
                          <a:latin typeface="+mn-lt"/>
                          <a:ea typeface="+mn-ea"/>
                          <a:cs typeface="+mn-cs"/>
                        </a:rPr>
                        <a:t>Open discussion in community by health workers</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More publicity through mass media</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sz="1800" kern="1200" dirty="0" smtClean="0">
                          <a:solidFill>
                            <a:schemeClr val="dk1"/>
                          </a:solidFill>
                          <a:latin typeface="+mn-lt"/>
                          <a:ea typeface="+mn-ea"/>
                          <a:cs typeface="+mn-cs"/>
                        </a:rPr>
                        <a:t>Through NSV Camp</a:t>
                      </a:r>
                      <a:endParaRPr lang="en-US" dirty="0"/>
                    </a:p>
                  </a:txBody>
                  <a:tcPr/>
                </a:tc>
                <a:tc>
                  <a:txBody>
                    <a:bodyPr/>
                    <a:lstStyle/>
                    <a:p>
                      <a:r>
                        <a:rPr lang="en-US" dirty="0" smtClean="0"/>
                        <a:t>2</a:t>
                      </a:r>
                      <a:endParaRPr lang="en-US" dirty="0"/>
                    </a:p>
                  </a:txBody>
                  <a:tcPr/>
                </a:tc>
                <a:tc>
                  <a:txBody>
                    <a:bodyPr/>
                    <a:lstStyle/>
                    <a:p>
                      <a:r>
                        <a:rPr lang="en-US" dirty="0" smtClean="0"/>
                        <a:t>20</a:t>
                      </a:r>
                      <a:endParaRPr lang="en-US" dirty="0"/>
                    </a:p>
                  </a:txBody>
                  <a:tcPr/>
                </a:tc>
              </a:tr>
              <a:tr h="370840">
                <a:tc>
                  <a:txBody>
                    <a:bodyPr/>
                    <a:lstStyle/>
                    <a:p>
                      <a:r>
                        <a:rPr lang="en-US" sz="1800" kern="1200" dirty="0" smtClean="0">
                          <a:solidFill>
                            <a:schemeClr val="dk1"/>
                          </a:solidFill>
                          <a:latin typeface="+mn-lt"/>
                          <a:ea typeface="+mn-ea"/>
                          <a:cs typeface="+mn-cs"/>
                        </a:rPr>
                        <a:t>Create awareness in Community</a:t>
                      </a:r>
                      <a:endParaRPr lang="en-US" dirty="0"/>
                    </a:p>
                  </a:txBody>
                  <a:tcPr/>
                </a:tc>
                <a:tc>
                  <a:txBody>
                    <a:bodyPr/>
                    <a:lstStyle/>
                    <a:p>
                      <a:r>
                        <a:rPr lang="en-US" dirty="0" smtClean="0"/>
                        <a:t>1</a:t>
                      </a:r>
                      <a:endParaRPr lang="en-US" dirty="0"/>
                    </a:p>
                  </a:txBody>
                  <a:tcPr/>
                </a:tc>
                <a:tc>
                  <a:txBody>
                    <a:bodyPr/>
                    <a:lstStyle/>
                    <a:p>
                      <a:r>
                        <a:rPr lang="en-US" dirty="0" smtClean="0"/>
                        <a:t>10</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u="sng" dirty="0" smtClean="0"/>
              <a:t>5.Comment about experience:</a:t>
            </a:r>
          </a:p>
          <a:p>
            <a:r>
              <a:rPr lang="en-US" sz="2800" b="1" dirty="0" smtClean="0"/>
              <a:t>1. Waiting time:</a:t>
            </a:r>
          </a:p>
          <a:p>
            <a:endParaRPr lang="en-US" sz="2800" b="1" dirty="0" smtClean="0"/>
          </a:p>
          <a:p>
            <a:endParaRPr lang="en-US" sz="2800" b="1" dirty="0" smtClean="0"/>
          </a:p>
          <a:p>
            <a:pPr>
              <a:buNone/>
            </a:pPr>
            <a:endParaRPr lang="en-US" sz="2800" b="1" dirty="0" smtClean="0"/>
          </a:p>
          <a:p>
            <a:r>
              <a:rPr lang="en-US" sz="2800" b="1" dirty="0" smtClean="0"/>
              <a:t>2.Quality of service:</a:t>
            </a:r>
          </a:p>
          <a:p>
            <a:endParaRPr lang="en-US" sz="2800" dirty="0"/>
          </a:p>
        </p:txBody>
      </p:sp>
      <p:graphicFrame>
        <p:nvGraphicFramePr>
          <p:cNvPr id="4" name="Table 3"/>
          <p:cNvGraphicFramePr>
            <a:graphicFrameLocks noGrp="1"/>
          </p:cNvGraphicFramePr>
          <p:nvPr/>
        </p:nvGraphicFramePr>
        <p:xfrm>
          <a:off x="1295400" y="266700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Not Much </a:t>
                      </a:r>
                      <a:endParaRPr lang="en-US" dirty="0"/>
                    </a:p>
                  </a:txBody>
                  <a:tcPr/>
                </a:tc>
                <a:tc>
                  <a:txBody>
                    <a:bodyPr/>
                    <a:lstStyle/>
                    <a:p>
                      <a:r>
                        <a:rPr lang="en-US" dirty="0" smtClean="0"/>
                        <a:t>7</a:t>
                      </a:r>
                      <a:endParaRPr lang="en-US" dirty="0"/>
                    </a:p>
                  </a:txBody>
                  <a:tcPr/>
                </a:tc>
                <a:tc>
                  <a:txBody>
                    <a:bodyPr/>
                    <a:lstStyle/>
                    <a:p>
                      <a:r>
                        <a:rPr lang="en-US" dirty="0" smtClean="0"/>
                        <a:t>70</a:t>
                      </a:r>
                      <a:endParaRPr lang="en-US" dirty="0"/>
                    </a:p>
                  </a:txBody>
                  <a:tcPr/>
                </a:tc>
              </a:tr>
              <a:tr h="370840">
                <a:tc>
                  <a:txBody>
                    <a:bodyPr/>
                    <a:lstStyle/>
                    <a:p>
                      <a:r>
                        <a:rPr lang="en-US" sz="1800" kern="1200" dirty="0" smtClean="0">
                          <a:solidFill>
                            <a:schemeClr val="dk1"/>
                          </a:solidFill>
                          <a:latin typeface="+mn-lt"/>
                          <a:ea typeface="+mn-ea"/>
                          <a:cs typeface="+mn-cs"/>
                        </a:rPr>
                        <a:t>Ok</a:t>
                      </a:r>
                      <a:endParaRPr lang="en-US" dirty="0"/>
                    </a:p>
                  </a:txBody>
                  <a:tcPr/>
                </a:tc>
                <a:tc>
                  <a:txBody>
                    <a:bodyPr/>
                    <a:lstStyle/>
                    <a:p>
                      <a:r>
                        <a:rPr lang="en-US" dirty="0" smtClean="0"/>
                        <a:t>3</a:t>
                      </a:r>
                      <a:endParaRPr lang="en-US" dirty="0"/>
                    </a:p>
                  </a:txBody>
                  <a:tcPr/>
                </a:tc>
                <a:tc>
                  <a:txBody>
                    <a:bodyPr/>
                    <a:lstStyle/>
                    <a:p>
                      <a:r>
                        <a:rPr lang="en-US" dirty="0" smtClean="0"/>
                        <a:t>30</a:t>
                      </a:r>
                      <a:endParaRPr lang="en-US" dirty="0"/>
                    </a:p>
                  </a:txBody>
                  <a:tcPr/>
                </a:tc>
              </a:tr>
              <a:tr h="370840">
                <a:tc>
                  <a:txBody>
                    <a:bodyPr/>
                    <a:lstStyle/>
                    <a:p>
                      <a:r>
                        <a:rPr lang="en-US" sz="1800" kern="1200" dirty="0" smtClean="0">
                          <a:solidFill>
                            <a:schemeClr val="dk1"/>
                          </a:solidFill>
                          <a:latin typeface="+mn-lt"/>
                          <a:ea typeface="+mn-ea"/>
                          <a:cs typeface="+mn-cs"/>
                        </a:rPr>
                        <a:t>too much </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pic>
        <p:nvPicPr>
          <p:cNvPr id="5" name="Picture 4"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6" name="Picture 5"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graphicFrame>
        <p:nvGraphicFramePr>
          <p:cNvPr id="7" name="Table 6"/>
          <p:cNvGraphicFramePr>
            <a:graphicFrameLocks noGrp="1"/>
          </p:cNvGraphicFramePr>
          <p:nvPr/>
        </p:nvGraphicFramePr>
        <p:xfrm>
          <a:off x="1143000" y="472440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sz="1800" b="1" kern="1200" dirty="0" smtClean="0">
                          <a:solidFill>
                            <a:schemeClr val="lt1"/>
                          </a:solidFill>
                          <a:latin typeface="+mn-lt"/>
                          <a:ea typeface="+mn-ea"/>
                          <a:cs typeface="+mn-cs"/>
                        </a:rPr>
                        <a:t>Frequency</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r>
              <a:tr h="370840">
                <a:tc>
                  <a:txBody>
                    <a:bodyPr/>
                    <a:lstStyle/>
                    <a:p>
                      <a:r>
                        <a:rPr lang="en-US" sz="1800" kern="1200" dirty="0" smtClean="0">
                          <a:solidFill>
                            <a:schemeClr val="dk1"/>
                          </a:solidFill>
                          <a:latin typeface="+mn-lt"/>
                          <a:ea typeface="+mn-ea"/>
                          <a:cs typeface="+mn-cs"/>
                        </a:rPr>
                        <a:t>Good</a:t>
                      </a:r>
                      <a:endParaRPr lang="en-US" dirty="0"/>
                    </a:p>
                  </a:txBody>
                  <a:tcPr/>
                </a:tc>
                <a:tc>
                  <a:txBody>
                    <a:bodyPr/>
                    <a:lstStyle/>
                    <a:p>
                      <a:r>
                        <a:rPr lang="en-US" dirty="0" smtClean="0"/>
                        <a:t>6</a:t>
                      </a:r>
                      <a:endParaRPr lang="en-US" dirty="0"/>
                    </a:p>
                  </a:txBody>
                  <a:tcPr/>
                </a:tc>
                <a:tc>
                  <a:txBody>
                    <a:bodyPr/>
                    <a:lstStyle/>
                    <a:p>
                      <a:r>
                        <a:rPr lang="en-US" dirty="0" smtClean="0"/>
                        <a:t>60</a:t>
                      </a:r>
                      <a:endParaRPr lang="en-US" dirty="0"/>
                    </a:p>
                  </a:txBody>
                  <a:tcPr/>
                </a:tc>
              </a:tr>
              <a:tr h="370840">
                <a:tc>
                  <a:txBody>
                    <a:bodyPr/>
                    <a:lstStyle/>
                    <a:p>
                      <a:r>
                        <a:rPr lang="en-US" sz="1800" kern="1200" dirty="0" smtClean="0">
                          <a:solidFill>
                            <a:schemeClr val="dk1"/>
                          </a:solidFill>
                          <a:latin typeface="+mn-lt"/>
                          <a:ea typeface="+mn-ea"/>
                          <a:cs typeface="+mn-cs"/>
                        </a:rPr>
                        <a:t>Ok</a:t>
                      </a:r>
                      <a:endParaRPr lang="en-US" dirty="0"/>
                    </a:p>
                  </a:txBody>
                  <a:tcPr/>
                </a:tc>
                <a:tc>
                  <a:txBody>
                    <a:bodyPr/>
                    <a:lstStyle/>
                    <a:p>
                      <a:r>
                        <a:rPr lang="en-US" dirty="0" smtClean="0"/>
                        <a:t>4</a:t>
                      </a:r>
                      <a:endParaRPr lang="en-US" dirty="0"/>
                    </a:p>
                  </a:txBody>
                  <a:tcPr/>
                </a:tc>
                <a:tc>
                  <a:txBody>
                    <a:bodyPr/>
                    <a:lstStyle/>
                    <a:p>
                      <a:r>
                        <a:rPr lang="en-US" dirty="0" smtClean="0"/>
                        <a:t>40</a:t>
                      </a:r>
                      <a:endParaRPr lang="en-US" dirty="0"/>
                    </a:p>
                  </a:txBody>
                  <a:tcPr/>
                </a:tc>
              </a:tr>
              <a:tr h="370840">
                <a:tc>
                  <a:txBody>
                    <a:bodyPr/>
                    <a:lstStyle/>
                    <a:p>
                      <a:r>
                        <a:rPr lang="en-US" sz="1800" kern="1200" dirty="0" smtClean="0">
                          <a:solidFill>
                            <a:schemeClr val="dk1"/>
                          </a:solidFill>
                          <a:latin typeface="+mn-lt"/>
                          <a:ea typeface="+mn-ea"/>
                          <a:cs typeface="+mn-cs"/>
                        </a:rPr>
                        <a:t>Not Ok</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To expand awareness about, acceptance of, and access to no-scalpel vasectomy (NSV) services.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RESPOND’s technical assistance follows a holistic Supply-Demand-Advocacy (S-D-A) Programming Model that complements the </a:t>
            </a:r>
            <a:r>
              <a:rPr lang="en-US" dirty="0" err="1" smtClean="0">
                <a:latin typeface="Times New Roman" pitchFamily="18" charset="0"/>
                <a:cs typeface="Times New Roman" pitchFamily="18" charset="0"/>
              </a:rPr>
              <a:t>GoUP’s</a:t>
            </a:r>
            <a:r>
              <a:rPr lang="en-US" dirty="0" smtClean="0">
                <a:latin typeface="Times New Roman" pitchFamily="18" charset="0"/>
                <a:cs typeface="Times New Roman" pitchFamily="18" charset="0"/>
              </a:rPr>
              <a:t> strategic approach.</a:t>
            </a:r>
          </a:p>
          <a:p>
            <a:endParaRPr lang="en-US" dirty="0" smtClean="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buFont typeface="Arial" pitchFamily="34" charset="0"/>
              <a:buChar char="•"/>
            </a:pPr>
            <a:r>
              <a:rPr lang="en-US" b="1" u="sng" dirty="0" smtClean="0"/>
              <a:t>Comparison of all institutions:</a:t>
            </a:r>
            <a:endParaRPr lang="en-US" sz="2400" dirty="0" smtClean="0"/>
          </a:p>
          <a:p>
            <a:pPr lvl="0"/>
            <a:r>
              <a:rPr lang="en-US" b="1" dirty="0" smtClean="0"/>
              <a:t>Public and Private</a:t>
            </a:r>
            <a:r>
              <a:rPr lang="en-US" b="1" dirty="0" smtClean="0"/>
              <a:t>:-</a:t>
            </a:r>
          </a:p>
          <a:p>
            <a:pPr lvl="0"/>
            <a:r>
              <a:rPr lang="en-US" dirty="0" smtClean="0"/>
              <a:t>Quality of service in public institutions is not good as much private institutions </a:t>
            </a:r>
            <a:endParaRPr lang="en-US" dirty="0" smtClean="0"/>
          </a:p>
          <a:p>
            <a:pPr lvl="0"/>
            <a:r>
              <a:rPr lang="en-US" dirty="0" smtClean="0"/>
              <a:t>Knowledge level of paramedical staff In private institutions is much good in comparison of public institutions </a:t>
            </a:r>
            <a:endParaRPr lang="en-US" dirty="0" smtClean="0"/>
          </a:p>
          <a:p>
            <a:pPr lvl="0"/>
            <a:r>
              <a:rPr lang="en-US" dirty="0" smtClean="0"/>
              <a:t>Waiting time is less in private institutions.</a:t>
            </a:r>
            <a:endParaRPr lang="en-US" dirty="0" smtClean="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smtClean="0"/>
              <a:t>CHC:-</a:t>
            </a:r>
            <a:endParaRPr lang="en-US" dirty="0" smtClean="0"/>
          </a:p>
          <a:p>
            <a:r>
              <a:rPr lang="en-US" dirty="0" smtClean="0"/>
              <a:t>Facility 1  performing good in term of NSV because all responding Staff has good knowledge and positive attitude towards NSV. Link worker are highly activated in </a:t>
            </a:r>
            <a:r>
              <a:rPr lang="en-US" dirty="0" err="1" smtClean="0"/>
              <a:t>Muradnagar</a:t>
            </a:r>
            <a:r>
              <a:rPr lang="en-US" dirty="0" smtClean="0"/>
              <a:t> they motivate people to accept NSV and this activity emerge a best method to increase the acceptance of NSV</a:t>
            </a:r>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In Facility 2  all responding staff has good knowledge about NSV but their attitude is negative </a:t>
            </a:r>
            <a:r>
              <a:rPr lang="en-US" dirty="0" smtClean="0"/>
              <a:t>. </a:t>
            </a:r>
            <a:r>
              <a:rPr lang="en-US" dirty="0" smtClean="0"/>
              <a:t>They said people accept NSV because of money, ASHA worker are not effective in term of NSV</a:t>
            </a:r>
          </a:p>
          <a:p>
            <a:r>
              <a:rPr lang="en-US" dirty="0" smtClean="0"/>
              <a:t>In Facility 3  all responding staff has good knowledge and positive attitude towards NSV but they also said mainly lower class accept NSV for money and if we proper coach to ASHA then we can found better result, link worker are not doing well, they just want to earn money so sometime bring ineligible clients for NSV</a:t>
            </a:r>
            <a:r>
              <a:rPr lang="en-US" dirty="0" smtClean="0"/>
              <a:t>.</a:t>
            </a:r>
            <a:endParaRPr lang="en-US" dirty="0" smtClean="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cap="all" dirty="0" smtClean="0"/>
              <a:t>Conclusions and Recommendations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sz="2800" b="1" u="sng" dirty="0" smtClean="0"/>
              <a:t>    CONCLUSIONS:</a:t>
            </a:r>
          </a:p>
          <a:p>
            <a:pPr lvl="0"/>
            <a:r>
              <a:rPr lang="en-US" sz="2800" dirty="0" smtClean="0"/>
              <a:t>Most of paramedical staff has superficial knowledge about NSV, they know there is no physical/sexual weakness after NSV but why they did not know.</a:t>
            </a:r>
          </a:p>
          <a:p>
            <a:pPr lvl="0"/>
            <a:r>
              <a:rPr lang="en-US" sz="2800" dirty="0" smtClean="0"/>
              <a:t>Compensation money emerges as the most potent factor to acceptance of NSV by community.</a:t>
            </a:r>
          </a:p>
          <a:p>
            <a:pPr lvl="0"/>
            <a:r>
              <a:rPr lang="en-US" sz="2800" dirty="0" smtClean="0"/>
              <a:t>In the context of the district and the existing situation, male health worker are able to generate NSV clients rather than ASHA worker.</a:t>
            </a:r>
          </a:p>
          <a:p>
            <a:endParaRPr lang="en-US" sz="2800" b="1" u="sng" dirty="0" smtClean="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Most of respondent agree that link worker concept is effective for acceptance of NSV.</a:t>
            </a:r>
          </a:p>
          <a:p>
            <a:pPr lvl="0"/>
            <a:r>
              <a:rPr lang="en-US" dirty="0" smtClean="0"/>
              <a:t>Quality issue plays an important role in increasing NSV acceptance and needs to be given prime importance in order to promote NSV</a:t>
            </a:r>
          </a:p>
          <a:p>
            <a:pPr lvl="0"/>
            <a:r>
              <a:rPr lang="en-US" dirty="0" smtClean="0"/>
              <a:t>Health education in term of FP in local community, plays an important role in increasing NSV acceptance.</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en-US" dirty="0" smtClean="0"/>
              <a:t>Most of respondent did not aware age limitation of NSV they said age should be Between 35 to 45.</a:t>
            </a:r>
          </a:p>
          <a:p>
            <a:pPr lvl="0"/>
            <a:r>
              <a:rPr lang="en-US" dirty="0" smtClean="0"/>
              <a:t>some </a:t>
            </a:r>
            <a:r>
              <a:rPr lang="en-US" dirty="0" smtClean="0"/>
              <a:t>of doctors did not suggest NSV to client they give open cafeteria counseling to clients.  </a:t>
            </a:r>
          </a:p>
          <a:p>
            <a:pPr lvl="0"/>
            <a:r>
              <a:rPr lang="en-US" dirty="0" smtClean="0"/>
              <a:t>Some of  paramedical staff  agree that NSV should be accepted as FP method after having at least one male child.</a:t>
            </a:r>
          </a:p>
          <a:p>
            <a:pPr lvl="0"/>
            <a:r>
              <a:rPr lang="en-US" dirty="0" smtClean="0"/>
              <a:t>Proper counseling of potential clients &amp; NSV acceptors can increase NSV acceptance.</a:t>
            </a:r>
          </a:p>
          <a:p>
            <a:pPr lvl="0"/>
            <a:r>
              <a:rPr lang="en-US" dirty="0" smtClean="0"/>
              <a:t>Some of respondent agree that some of clients accept NSV as a FP method because they understand the benefit of NSV</a:t>
            </a:r>
          </a:p>
          <a:p>
            <a:r>
              <a:rPr lang="en-US" dirty="0" smtClean="0"/>
              <a:t>Doctors operative skills </a:t>
            </a:r>
            <a:r>
              <a:rPr lang="en-US" dirty="0" smtClean="0"/>
              <a:t>also plays </a:t>
            </a:r>
            <a:r>
              <a:rPr lang="en-US" dirty="0" smtClean="0"/>
              <a:t>a major role to increase a acceptance of NSV</a:t>
            </a:r>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sz="2800" b="1" cap="all" dirty="0" smtClean="0"/>
              <a:t>     Recommendations:</a:t>
            </a:r>
          </a:p>
          <a:p>
            <a:pPr lvl="0"/>
            <a:r>
              <a:rPr lang="en-US" sz="2800" dirty="0" smtClean="0"/>
              <a:t>Lack of complete and correct knowledge on NSV is a major issue for increasing its acceptance and needs to be addresses in an extensive manner.</a:t>
            </a:r>
          </a:p>
          <a:p>
            <a:pPr lvl="0"/>
            <a:r>
              <a:rPr lang="en-US" sz="2800" dirty="0" err="1" smtClean="0"/>
              <a:t>Nukkad</a:t>
            </a:r>
            <a:r>
              <a:rPr lang="en-US" sz="2800" dirty="0" smtClean="0"/>
              <a:t> </a:t>
            </a:r>
            <a:r>
              <a:rPr lang="en-US" sz="2800" dirty="0" err="1" smtClean="0"/>
              <a:t>Nataks</a:t>
            </a:r>
            <a:r>
              <a:rPr lang="en-US" sz="2800" dirty="0" smtClean="0"/>
              <a:t> can be plays a important role for promotion for NSV should be utilized to spread awareness about the features of NSV.</a:t>
            </a:r>
          </a:p>
          <a:p>
            <a:r>
              <a:rPr lang="en-US" sz="2800" dirty="0" smtClean="0"/>
              <a:t>IEC materials including leaflets, banners and bill boards should be printed and made available to ensure the correct information is spread and awareness level is maintained</a:t>
            </a:r>
            <a:endParaRPr lang="en-US" sz="2800" b="1" cap="all" dirty="0" smtClean="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dirty="0" smtClean="0"/>
              <a:t>Well-planned NSV camps with adequate infrastructure facilities like technical    </a:t>
            </a:r>
          </a:p>
          <a:p>
            <a:r>
              <a:rPr lang="en-US" dirty="0" smtClean="0"/>
              <a:t>services, transport, food, rest rooms, pre and postoperative care, counseling, supply of  medicines, condoms etc. should be organized frequently. Roles and responsibilities of personnel and agencies involved in the camps should be clearly defined.</a:t>
            </a:r>
          </a:p>
          <a:p>
            <a:pPr>
              <a:buNone/>
            </a:pPr>
            <a:endParaRPr lang="en-US" dirty="0" smtClean="0"/>
          </a:p>
          <a:p>
            <a:pPr lvl="0"/>
            <a:r>
              <a:rPr lang="en-US" dirty="0" smtClean="0"/>
              <a:t>Need to link up all welfare schemes to family planning </a:t>
            </a:r>
            <a:r>
              <a:rPr lang="en-US" dirty="0" err="1" smtClean="0"/>
              <a:t>programmes</a:t>
            </a:r>
            <a:r>
              <a:rPr lang="en-US" dirty="0" smtClean="0"/>
              <a:t> </a:t>
            </a:r>
            <a:r>
              <a:rPr lang="en-US" dirty="0" smtClean="0"/>
              <a:t>with emphasis </a:t>
            </a:r>
            <a:r>
              <a:rPr lang="en-US" dirty="0" smtClean="0"/>
              <a:t>on NSV. Community incentives should be encouraged </a:t>
            </a:r>
            <a:r>
              <a:rPr lang="en-US" dirty="0" smtClean="0"/>
              <a:t>on a </a:t>
            </a:r>
            <a:r>
              <a:rPr lang="en-US" dirty="0" smtClean="0"/>
              <a:t>large scale while continuing individual incentives for some more time</a:t>
            </a:r>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dirty="0" smtClean="0"/>
              <a:t>A study on men who undergo NSV must be pursued in comparison with those who do  not undergo NSV but are using other family planning methods. This will highlight differences in terms of methods used, clients satisfaction, and even the state of a couple’s relationship.</a:t>
            </a:r>
          </a:p>
          <a:p>
            <a:pPr>
              <a:buNone/>
            </a:pPr>
            <a:r>
              <a:rPr lang="en-US" dirty="0" smtClean="0"/>
              <a:t> </a:t>
            </a:r>
          </a:p>
          <a:p>
            <a:pPr lvl="0"/>
            <a:r>
              <a:rPr lang="en-US" dirty="0" smtClean="0"/>
              <a:t>Motivational teams should be constituted at the grass root level to promote NSV  </a:t>
            </a:r>
          </a:p>
          <a:p>
            <a:r>
              <a:rPr lang="en-US" dirty="0" smtClean="0"/>
              <a:t>involving community groups, the self-help groups and people from government and nongovernment agencies.</a:t>
            </a:r>
          </a:p>
          <a:p>
            <a:endParaRPr lang="en-US" dirty="0" smtClean="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r>
              <a:rPr lang="en-US" sz="2400" dirty="0" smtClean="0">
                <a:effectLst>
                  <a:outerShdw blurRad="50800" dist="38100" algn="tr" rotWithShape="0">
                    <a:prstClr val="black">
                      <a:alpha val="40000"/>
                    </a:prstClr>
                  </a:outerShdw>
                </a:effectLst>
              </a:rPr>
              <a:t>“RESPOND Project proposal submitted to USAID mission by </a:t>
            </a:r>
            <a:r>
              <a:rPr lang="en-US" sz="2400" dirty="0" err="1" smtClean="0">
                <a:effectLst>
                  <a:outerShdw blurRad="50800" dist="38100" algn="tr" rotWithShape="0">
                    <a:prstClr val="black">
                      <a:alpha val="40000"/>
                    </a:prstClr>
                  </a:outerShdw>
                </a:effectLst>
              </a:rPr>
              <a:t>EngenderHealth</a:t>
            </a:r>
            <a:r>
              <a:rPr lang="en-US" sz="2400" dirty="0" smtClean="0">
                <a:effectLst>
                  <a:outerShdw blurRad="50800" dist="38100" algn="tr" rotWithShape="0">
                    <a:prstClr val="black">
                      <a:alpha val="40000"/>
                    </a:prstClr>
                  </a:outerShdw>
                </a:effectLst>
              </a:rPr>
              <a:t>”</a:t>
            </a:r>
            <a:r>
              <a:rPr lang="en-US" sz="2400" dirty="0" smtClean="0"/>
              <a:t> - UP NSV Initiative October</a:t>
            </a:r>
            <a:r>
              <a:rPr lang="en-US" sz="2400" dirty="0" smtClean="0">
                <a:effectLst>
                  <a:outerShdw blurRad="50800" dist="38100" algn="tr" rotWithShape="0">
                    <a:prstClr val="black">
                      <a:alpha val="40000"/>
                    </a:prstClr>
                  </a:outerShdw>
                </a:effectLst>
              </a:rPr>
              <a:t> 2009 </a:t>
            </a:r>
            <a:endParaRPr lang="en-US" sz="2400" dirty="0" smtClean="0"/>
          </a:p>
          <a:p>
            <a:r>
              <a:rPr lang="en-US" sz="2400" dirty="0" smtClean="0"/>
              <a:t>Performance Management Plan The RESPOND Project- NSV Initiative, India. October 1, 2009–September 31, 2012</a:t>
            </a:r>
          </a:p>
          <a:p>
            <a:r>
              <a:rPr lang="en-US" sz="2400" dirty="0" err="1" smtClean="0"/>
              <a:t>Barkat</a:t>
            </a:r>
            <a:r>
              <a:rPr lang="en-US" sz="2400" dirty="0" smtClean="0"/>
              <a:t>, </a:t>
            </a:r>
            <a:r>
              <a:rPr lang="en-US" sz="2400" dirty="0" err="1" smtClean="0"/>
              <a:t>Abul</a:t>
            </a:r>
            <a:r>
              <a:rPr lang="en-US" sz="2400" dirty="0" smtClean="0"/>
              <a:t> ; </a:t>
            </a:r>
            <a:r>
              <a:rPr lang="en-US" sz="2400" dirty="0" err="1" smtClean="0"/>
              <a:t>Poddar</a:t>
            </a:r>
            <a:r>
              <a:rPr lang="en-US" sz="2400" dirty="0" smtClean="0"/>
              <a:t>, </a:t>
            </a:r>
            <a:r>
              <a:rPr lang="en-US" sz="2400" dirty="0" err="1" smtClean="0"/>
              <a:t>Avijit</a:t>
            </a:r>
            <a:r>
              <a:rPr lang="en-US" sz="2400" dirty="0" smtClean="0"/>
              <a:t>, </a:t>
            </a:r>
            <a:r>
              <a:rPr lang="en-US" sz="2400" i="1" dirty="0" smtClean="0"/>
              <a:t>“Factors Influencing NSV, </a:t>
            </a:r>
            <a:r>
              <a:rPr lang="en-US" sz="2400" i="1" dirty="0" err="1" smtClean="0"/>
              <a:t>Minilap</a:t>
            </a:r>
            <a:r>
              <a:rPr lang="en-US" sz="2400" i="1" dirty="0" smtClean="0"/>
              <a:t>, Norplant &amp; IUD Acceptance in Bangladesh”,</a:t>
            </a:r>
            <a:r>
              <a:rPr lang="en-US" sz="2400" dirty="0" smtClean="0"/>
              <a:t> Bangladesh September 2003</a:t>
            </a:r>
          </a:p>
          <a:p>
            <a:r>
              <a:rPr lang="en-US" sz="2400" dirty="0" err="1" smtClean="0"/>
              <a:t>Sokal</a:t>
            </a:r>
            <a:r>
              <a:rPr lang="en-US" sz="2400" dirty="0" smtClean="0"/>
              <a:t>, David C. “</a:t>
            </a:r>
            <a:r>
              <a:rPr lang="en-US" sz="2400" i="1" dirty="0" smtClean="0"/>
              <a:t>Recent research on vasectomy techniques</a:t>
            </a:r>
            <a:r>
              <a:rPr lang="en-US" sz="2400" b="1" dirty="0" smtClean="0"/>
              <a:t>”</a:t>
            </a:r>
            <a:r>
              <a:rPr lang="en-US" sz="2400" b="1" i="1" dirty="0" smtClean="0"/>
              <a:t> </a:t>
            </a:r>
            <a:r>
              <a:rPr lang="en-US" sz="2400" dirty="0" smtClean="0"/>
              <a:t>Asian J </a:t>
            </a:r>
            <a:r>
              <a:rPr lang="en-US" sz="2400" dirty="0" err="1" smtClean="0"/>
              <a:t>Androl</a:t>
            </a:r>
            <a:r>
              <a:rPr lang="en-US" sz="2400" dirty="0" smtClean="0"/>
              <a:t> 2003 Sep; 5: 227-230      </a:t>
            </a:r>
          </a:p>
          <a:p>
            <a:r>
              <a:rPr lang="en-US" sz="2400" dirty="0" err="1" smtClean="0"/>
              <a:t>Schwingl</a:t>
            </a:r>
            <a:r>
              <a:rPr lang="en-US" sz="2400" dirty="0" smtClean="0"/>
              <a:t> PJ, Guess HA. “</a:t>
            </a:r>
            <a:r>
              <a:rPr lang="en-US" sz="2400" i="1" dirty="0" smtClean="0"/>
              <a:t>Safety and effectiveness of vasectomy”</a:t>
            </a:r>
            <a:r>
              <a:rPr lang="en-US" sz="2400" dirty="0" smtClean="0"/>
              <a:t>. </a:t>
            </a:r>
            <a:r>
              <a:rPr lang="en-US" sz="2400" dirty="0" err="1" smtClean="0"/>
              <a:t>Fertil</a:t>
            </a:r>
            <a:r>
              <a:rPr lang="en-US" sz="2400" dirty="0" smtClean="0"/>
              <a:t> </a:t>
            </a:r>
            <a:r>
              <a:rPr lang="en-US" sz="2400" dirty="0" err="1" smtClean="0"/>
              <a:t>Steril</a:t>
            </a:r>
            <a:r>
              <a:rPr lang="en-US" sz="2400" dirty="0" smtClean="0"/>
              <a:t>. 2000; 73: 923-36   </a:t>
            </a:r>
          </a:p>
          <a:p>
            <a:endParaRPr lang="en-US" sz="24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Title</a:t>
            </a:r>
            <a:endParaRPr lang="en-US" dirty="0"/>
          </a:p>
        </p:txBody>
      </p:sp>
      <p:sp>
        <p:nvSpPr>
          <p:cNvPr id="3" name="Content Placeholder 2"/>
          <p:cNvSpPr>
            <a:spLocks noGrp="1"/>
          </p:cNvSpPr>
          <p:nvPr>
            <p:ph idx="1"/>
          </p:nvPr>
        </p:nvSpPr>
        <p:spPr/>
        <p:txBody>
          <a:bodyPr>
            <a:normAutofit/>
          </a:bodyPr>
          <a:lstStyle/>
          <a:p>
            <a:pPr algn="ctr">
              <a:buNone/>
            </a:pPr>
            <a:endParaRPr lang="en-US" sz="3600" b="1" dirty="0" smtClean="0"/>
          </a:p>
          <a:p>
            <a:pPr algn="ctr">
              <a:buNone/>
            </a:pPr>
            <a:r>
              <a:rPr lang="en-US" sz="3600" b="1" dirty="0" smtClean="0"/>
              <a:t>Assess the knowledge and attitude of facility staff towards NSV</a:t>
            </a:r>
            <a:r>
              <a:rPr lang="en-US" sz="3600" dirty="0" smtClean="0"/>
              <a:t>. i</a:t>
            </a:r>
            <a:r>
              <a:rPr lang="en-US" sz="3600" b="1" dirty="0" smtClean="0"/>
              <a:t>n Ghaziabad District (UP)</a:t>
            </a:r>
            <a:endParaRPr lang="en-US" sz="3600"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rot="21101390">
            <a:off x="2795108" y="3210216"/>
            <a:ext cx="4196823"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 you</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cap="all" dirty="0"/>
              <a:t>Rationale of the study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This study is an attempt to not only look for knowledge of Health care provider towards NSV levels in Ghaziabad District but also examine their attitude levels. With the help of their Knowledge and attitude level we can find reason for low acceptance of NSV in community</a:t>
            </a:r>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Objective of the study</a:t>
            </a:r>
            <a:endParaRPr lang="en-US" sz="3200" dirty="0"/>
          </a:p>
        </p:txBody>
      </p:sp>
      <p:sp>
        <p:nvSpPr>
          <p:cNvPr id="3" name="Content Placeholder 2"/>
          <p:cNvSpPr>
            <a:spLocks noGrp="1"/>
          </p:cNvSpPr>
          <p:nvPr>
            <p:ph idx="1"/>
          </p:nvPr>
        </p:nvSpPr>
        <p:spPr/>
        <p:txBody>
          <a:bodyPr>
            <a:normAutofit lnSpcReduction="10000"/>
          </a:bodyPr>
          <a:lstStyle/>
          <a:p>
            <a:r>
              <a:rPr lang="en-US" dirty="0"/>
              <a:t>To find out the knowledge and attitude level of health care provider towards NSV in both public and private health institutions</a:t>
            </a:r>
          </a:p>
          <a:p>
            <a:r>
              <a:rPr lang="en-US" b="1" dirty="0"/>
              <a:t>Specific objectives</a:t>
            </a:r>
            <a:r>
              <a:rPr lang="en-US" dirty="0"/>
              <a:t>:</a:t>
            </a:r>
          </a:p>
          <a:p>
            <a:r>
              <a:rPr lang="en-US" dirty="0"/>
              <a:t>To examine the attitudes of health care providers </a:t>
            </a:r>
          </a:p>
          <a:p>
            <a:r>
              <a:rPr lang="en-US" dirty="0"/>
              <a:t>To examine the knowledge of </a:t>
            </a:r>
            <a:r>
              <a:rPr lang="en-US" dirty="0" smtClean="0"/>
              <a:t>paramedical staff towards NSV.</a:t>
            </a:r>
            <a:endParaRPr lang="en-US" dirty="0"/>
          </a:p>
          <a:p>
            <a:r>
              <a:rPr lang="en-US" dirty="0"/>
              <a:t>Comparison of all intuitions. </a:t>
            </a:r>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Methodology</a:t>
            </a:r>
            <a:endParaRPr lang="en-US" sz="3200" dirty="0"/>
          </a:p>
        </p:txBody>
      </p:sp>
      <p:sp>
        <p:nvSpPr>
          <p:cNvPr id="3" name="Content Placeholder 2"/>
          <p:cNvSpPr>
            <a:spLocks noGrp="1"/>
          </p:cNvSpPr>
          <p:nvPr>
            <p:ph idx="1"/>
          </p:nvPr>
        </p:nvSpPr>
        <p:spPr/>
        <p:txBody>
          <a:bodyPr/>
          <a:lstStyle/>
          <a:p>
            <a:r>
              <a:rPr lang="en-US" b="1" dirty="0"/>
              <a:t>Study population</a:t>
            </a:r>
            <a:r>
              <a:rPr lang="en-US" dirty="0" smtClean="0"/>
              <a:t>:</a:t>
            </a:r>
          </a:p>
          <a:p>
            <a:r>
              <a:rPr lang="en-US" dirty="0"/>
              <a:t>CHC </a:t>
            </a:r>
            <a:r>
              <a:rPr lang="en-US" dirty="0" smtClean="0"/>
              <a:t>level</a:t>
            </a:r>
          </a:p>
          <a:p>
            <a:r>
              <a:rPr lang="en-US" dirty="0"/>
              <a:t>PHC </a:t>
            </a:r>
            <a:r>
              <a:rPr lang="en-US" dirty="0" smtClean="0"/>
              <a:t>level</a:t>
            </a:r>
          </a:p>
          <a:p>
            <a:r>
              <a:rPr lang="en-US" dirty="0" smtClean="0"/>
              <a:t>SC level</a:t>
            </a:r>
          </a:p>
          <a:p>
            <a:r>
              <a:rPr lang="en-US" dirty="0"/>
              <a:t>Private Institute</a:t>
            </a:r>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Sample Size:</a:t>
            </a:r>
            <a:endParaRPr lang="en-US" dirty="0"/>
          </a:p>
          <a:p>
            <a:r>
              <a:rPr lang="en-US" b="1" dirty="0"/>
              <a:t> </a:t>
            </a:r>
            <a:r>
              <a:rPr lang="en-US" dirty="0" smtClean="0"/>
              <a:t>  </a:t>
            </a:r>
            <a:r>
              <a:rPr lang="en-US" dirty="0"/>
              <a:t>The total number of respondents </a:t>
            </a:r>
            <a:r>
              <a:rPr lang="en-US" dirty="0" smtClean="0"/>
              <a:t>N= </a:t>
            </a:r>
            <a:r>
              <a:rPr lang="en-US" dirty="0"/>
              <a:t>62.</a:t>
            </a:r>
          </a:p>
          <a:p>
            <a:r>
              <a:rPr lang="en-US" dirty="0"/>
              <a:t>   Doctors                      :         </a:t>
            </a:r>
            <a:r>
              <a:rPr lang="en-US" dirty="0" smtClean="0"/>
              <a:t>17</a:t>
            </a:r>
            <a:endParaRPr lang="en-US" dirty="0"/>
          </a:p>
          <a:p>
            <a:r>
              <a:rPr lang="en-US" dirty="0"/>
              <a:t>   Paramedical Staff     </a:t>
            </a:r>
            <a:r>
              <a:rPr lang="en-US" dirty="0" smtClean="0"/>
              <a:t>:         35</a:t>
            </a:r>
            <a:endParaRPr lang="en-US" dirty="0"/>
          </a:p>
          <a:p>
            <a:r>
              <a:rPr lang="en-US" dirty="0"/>
              <a:t>   Clients                       </a:t>
            </a:r>
            <a:r>
              <a:rPr lang="en-US" dirty="0" smtClean="0"/>
              <a:t> :         10</a:t>
            </a:r>
            <a:endParaRPr lang="en-US" dirty="0"/>
          </a:p>
          <a:p>
            <a:endParaRPr lang="en-US" dirty="0"/>
          </a:p>
        </p:txBody>
      </p:sp>
      <p:pic>
        <p:nvPicPr>
          <p:cNvPr id="4" name="Picture 3" descr="EngenderHealth"/>
          <p:cNvPicPr/>
          <p:nvPr/>
        </p:nvPicPr>
        <p:blipFill>
          <a:blip r:embed="rId2" cstate="print">
            <a:lum bright="6000"/>
          </a:blip>
          <a:srcRect/>
          <a:stretch>
            <a:fillRect/>
          </a:stretch>
        </p:blipFill>
        <p:spPr bwMode="auto">
          <a:xfrm>
            <a:off x="304801" y="381000"/>
            <a:ext cx="1142999" cy="1066800"/>
          </a:xfrm>
          <a:prstGeom prst="rect">
            <a:avLst/>
          </a:prstGeom>
          <a:noFill/>
          <a:ln w="9525">
            <a:noFill/>
            <a:miter lim="800000"/>
            <a:headEnd/>
            <a:tailEnd/>
          </a:ln>
        </p:spPr>
      </p:pic>
      <p:pic>
        <p:nvPicPr>
          <p:cNvPr id="5" name="Picture 4" descr="C:\Documents and Settings\Akash\My Documents\My Pictures\iihmr-delhi.jpg"/>
          <p:cNvPicPr/>
          <p:nvPr/>
        </p:nvPicPr>
        <p:blipFill>
          <a:blip r:embed="rId3" cstate="print"/>
          <a:srcRect/>
          <a:stretch>
            <a:fillRect/>
          </a:stretch>
        </p:blipFill>
        <p:spPr bwMode="auto">
          <a:xfrm>
            <a:off x="7620000" y="228601"/>
            <a:ext cx="127635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562</TotalTime>
  <Words>2309</Words>
  <Application>Microsoft Office PowerPoint</Application>
  <PresentationFormat>On-screen Show (4:3)</PresentationFormat>
  <Paragraphs>552</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Dissertation in  ENGENDERHEALTH  </vt:lpstr>
      <vt:lpstr>Engender Health </vt:lpstr>
      <vt:lpstr>Respond Project </vt:lpstr>
      <vt:lpstr>Slide 4</vt:lpstr>
      <vt:lpstr>Study Title</vt:lpstr>
      <vt:lpstr>Rationale of the study </vt:lpstr>
      <vt:lpstr>Objective of the study</vt:lpstr>
      <vt:lpstr>Methodology</vt:lpstr>
      <vt:lpstr>Slide 9</vt:lpstr>
      <vt:lpstr>Slide 10</vt:lpstr>
      <vt:lpstr>Slide 11</vt:lpstr>
      <vt:lpstr>Slide 12</vt:lpstr>
      <vt:lpstr>Slide 13</vt:lpstr>
      <vt:lpstr>Slide 14</vt:lpstr>
      <vt:lpstr>Slide 15</vt:lpstr>
      <vt:lpstr>RESULT AND FINDINGS </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Conclusions and Recommendations </vt:lpstr>
      <vt:lpstr>Slide 44</vt:lpstr>
      <vt:lpstr>Slide 45</vt:lpstr>
      <vt:lpstr>Slide 46</vt:lpstr>
      <vt:lpstr>Slide 47</vt:lpstr>
      <vt:lpstr>Slide 48</vt:lpstr>
      <vt:lpstr>References</vt:lpstr>
      <vt:lpstr>Slide 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 the knowledge and attitude of facility staff towards NSV. in Ghaziabad District (UP) </dc:title>
  <dc:creator>iihmr</dc:creator>
  <cp:lastModifiedBy>iihmr</cp:lastModifiedBy>
  <cp:revision>21</cp:revision>
  <dcterms:created xsi:type="dcterms:W3CDTF">2012-05-02T09:51:39Z</dcterms:created>
  <dcterms:modified xsi:type="dcterms:W3CDTF">2012-05-07T07:54:28Z</dcterms:modified>
</cp:coreProperties>
</file>